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9CB4-9B0F-4B76-84DB-A9AA2FE29D87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306A-FE90-48B8-8E77-8C0A7405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808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9CB4-9B0F-4B76-84DB-A9AA2FE29D87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306A-FE90-48B8-8E77-8C0A7405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38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9CB4-9B0F-4B76-84DB-A9AA2FE29D87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306A-FE90-48B8-8E77-8C0A7405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681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9CB4-9B0F-4B76-84DB-A9AA2FE29D87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306A-FE90-48B8-8E77-8C0A7405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065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9CB4-9B0F-4B76-84DB-A9AA2FE29D87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306A-FE90-48B8-8E77-8C0A7405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832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9CB4-9B0F-4B76-84DB-A9AA2FE29D87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306A-FE90-48B8-8E77-8C0A7405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55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9CB4-9B0F-4B76-84DB-A9AA2FE29D87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306A-FE90-48B8-8E77-8C0A7405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955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9CB4-9B0F-4B76-84DB-A9AA2FE29D87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306A-FE90-48B8-8E77-8C0A7405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813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9CB4-9B0F-4B76-84DB-A9AA2FE29D87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306A-FE90-48B8-8E77-8C0A7405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474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9CB4-9B0F-4B76-84DB-A9AA2FE29D87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306A-FE90-48B8-8E77-8C0A7405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456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9CB4-9B0F-4B76-84DB-A9AA2FE29D87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306A-FE90-48B8-8E77-8C0A7405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364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79CB4-9B0F-4B76-84DB-A9AA2FE29D87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7306A-FE90-48B8-8E77-8C0A7405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8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745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Editing for Docs, Sheets, and Slides Default Theme">
  <a:themeElements>
    <a:clrScheme name="Office Editing for Docs, Sheets, and Slides Defaul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Editing for Docs, Sheets, and Slides Default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Editing for Docs, Sheets, and Slides Default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Editing for Docs, Sheets, and Slides Default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 </cp:coreProperties>
</file>