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6" r:id="rId4"/>
    <p:sldId id="260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293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C63A8B-BB41-4DBD-9C12-5AA3C70A75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63C9678-F468-4B5D-82E2-5A6DA0496B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AAA3393-2762-4ACF-AC3E-634A3C09F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800C6-F316-4D7A-9297-68D815535D76}" type="datetimeFigureOut">
              <a:rPr lang="zh-CN" altLang="en-US" smtClean="0"/>
              <a:t>2021/11/3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32982F0-D856-45AC-BC42-D0266C0F3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A4149EB-1C40-4EB8-8929-8FAF5BCF1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BD83-F7D6-4E1D-804C-79B33FD8E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621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8FCF10-1625-4DE6-AB6A-4C3D88EA6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0337F6F-ECFC-4F9F-9571-7E805A3660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5BD736E-0A19-4BB8-A50C-5A2A0E4DD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800C6-F316-4D7A-9297-68D815535D76}" type="datetimeFigureOut">
              <a:rPr lang="zh-CN" altLang="en-US" smtClean="0"/>
              <a:t>2021/11/3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65D4EB6-4E68-4195-835B-302D4D42D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0FC2309-9487-455C-AFEE-82F581DFF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BD83-F7D6-4E1D-804C-79B33FD8E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296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2E0E8AE-E8AA-445D-855A-D74F8EE000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0C63B49-3C90-45B2-891D-3F3F569DE9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17DB3C-8D11-4071-AAAE-6AE6EA476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800C6-F316-4D7A-9297-68D815535D76}" type="datetimeFigureOut">
              <a:rPr lang="zh-CN" altLang="en-US" smtClean="0"/>
              <a:t>2021/11/3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705959A-A945-4D33-818A-91427E4F8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94028D8-EF26-4907-B630-AD88872FE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BD83-F7D6-4E1D-804C-79B33FD8E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012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FED5C46-B20E-43AB-805C-6737EE80F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FD12D12-9609-45C6-85DE-75C30152A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B310229-798F-4221-B0C7-BF27390F3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800C6-F316-4D7A-9297-68D815535D76}" type="datetimeFigureOut">
              <a:rPr lang="zh-CN" altLang="en-US" smtClean="0"/>
              <a:t>2021/11/3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30A7938-22BC-468E-A14A-04482602E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CC3F854-097C-4072-A791-897EB0E66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BD83-F7D6-4E1D-804C-79B33FD8E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352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1EA7F2D-D17A-4176-8AF4-F45DE89B6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4350803-B9A7-4189-8094-BF6B68848E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1441DE0-3924-4502-B19E-58FBC58C0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800C6-F316-4D7A-9297-68D815535D76}" type="datetimeFigureOut">
              <a:rPr lang="zh-CN" altLang="en-US" smtClean="0"/>
              <a:t>2021/11/3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7F3ED5B-8C68-4AD2-B900-DF85DCDA7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D5903C8-54A5-4143-8C5F-1039AC82F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BD83-F7D6-4E1D-804C-79B33FD8E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1017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0AE622-5D34-4A4D-8AC1-088675F6E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470AF82-017B-480E-B59C-B8D1398D6C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2DB08D7-54C9-4AC7-93C4-D5617E2142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401ADEC-5D29-4C46-AE97-C94315629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800C6-F316-4D7A-9297-68D815535D76}" type="datetimeFigureOut">
              <a:rPr lang="zh-CN" altLang="en-US" smtClean="0"/>
              <a:t>2021/11/3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49E9C85-DBAE-4BB3-9BDB-7DCC29DB3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4778472-F1D3-4490-BBE4-B9B86B585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BD83-F7D6-4E1D-804C-79B33FD8E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7550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DB784C5-E845-4007-AB84-BB4555213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48CC5C8-EEB4-4EBA-A381-DB8DC791B5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189793E-BE30-45FE-B159-EC289CAB42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A0E18C5-2E1E-4555-8BA5-B2CF361643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5809F817-CB35-4A52-B4F9-1C3CE1A5A8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8B02A2C6-BC6B-46DE-BB3A-9318BEA6D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800C6-F316-4D7A-9297-68D815535D76}" type="datetimeFigureOut">
              <a:rPr lang="zh-CN" altLang="en-US" smtClean="0"/>
              <a:t>2021/11/3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AC09F4B-A66D-43FD-81C5-3B6209D24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A441B96-424A-4D21-B8B7-531115DCB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BD83-F7D6-4E1D-804C-79B33FD8E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685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1E3455-434D-45B2-8CF9-6CF558935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3C9CF1F-3CF5-482D-9808-5DF168682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800C6-F316-4D7A-9297-68D815535D76}" type="datetimeFigureOut">
              <a:rPr lang="zh-CN" altLang="en-US" smtClean="0"/>
              <a:t>2021/11/3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21E08AF-50D5-4854-9B40-1F99D9C64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1D7ECF5-9506-4E77-88E7-841A69B07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BD83-F7D6-4E1D-804C-79B33FD8E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8506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EF2F2C2-837C-4357-8636-DEA4D99BA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800C6-F316-4D7A-9297-68D815535D76}" type="datetimeFigureOut">
              <a:rPr lang="zh-CN" altLang="en-US" smtClean="0"/>
              <a:t>2021/11/3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7BBA7A0-28BF-4323-BD56-DCB4AE059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3177600-7F31-40CF-AB5F-A22BDFCF9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BD83-F7D6-4E1D-804C-79B33FD8E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8018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9EF2A9C-47CC-42F7-9F01-CE329F5A6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EE3EEEF-9EE6-4AA7-976F-0E3CE0E351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9B3621B-C2D4-4652-93F9-091AED575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5847599-F213-4611-B082-EE7DC0E1C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800C6-F316-4D7A-9297-68D815535D76}" type="datetimeFigureOut">
              <a:rPr lang="zh-CN" altLang="en-US" smtClean="0"/>
              <a:t>2021/11/3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4E20F8D-6B1F-4ED4-8DED-CCF023B75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81F0566-5FDA-4990-993B-B9436FDBE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BD83-F7D6-4E1D-804C-79B33FD8E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2021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EDB000-A8DB-43F6-8D25-F18AF2AFE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0D08F3F-AAD9-4F3C-801B-EE66A1BB3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CC9A591-7940-4C2D-9B3A-66D335C166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3C98DCD-E899-4B5E-83D0-9ACB7278F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800C6-F316-4D7A-9297-68D815535D76}" type="datetimeFigureOut">
              <a:rPr lang="zh-CN" altLang="en-US" smtClean="0"/>
              <a:t>2021/11/3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4A9D2B2-A0B9-42F6-A616-FAA2F21BA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7913007-26C4-40D0-8394-32AC76EC7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BD83-F7D6-4E1D-804C-79B33FD8E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9403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71263F55-70B7-48CA-821A-F65EA3A4D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13FCE0F-9514-478B-A0AE-586ACFC82B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561F9D3-DF5A-4DA2-A271-7AE6DCAA56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800C6-F316-4D7A-9297-68D815535D76}" type="datetimeFigureOut">
              <a:rPr lang="zh-CN" altLang="en-US" smtClean="0"/>
              <a:t>2021/11/3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8C0DC67-0E37-44EE-85CF-93406E1EE7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4F3353A-DFFA-4633-BF24-4BCB524764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FBD83-F7D6-4E1D-804C-79B33FD8E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990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libili.com/video/BV1HP4y1j7We?share_source=copy_web360" TargetMode="External"/><Relationship Id="rId2" Type="http://schemas.openxmlformats.org/officeDocument/2006/relationships/hyperlink" Target="https://www.bilibili.com/read/cv13806378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bilibili.com/video/BV1pb4y117nZ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omdownload.360shouji.com/N6_1707/070/V7.0.070.PX.171213.QK1707.CPB" TargetMode="External"/><Relationship Id="rId2" Type="http://schemas.openxmlformats.org/officeDocument/2006/relationships/hyperlink" Target="https://www.bilibili.com/video/BV1pb4y117nZ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301D64-9857-43FF-99C0-5224FF5D6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99240"/>
            <a:ext cx="10515600" cy="4289197"/>
          </a:xfrm>
        </p:spPr>
        <p:txBody>
          <a:bodyPr>
            <a:normAutofit/>
          </a:bodyPr>
          <a:lstStyle/>
          <a:p>
            <a:pPr algn="ctr"/>
            <a:r>
              <a:rPr lang="en-US" altLang="zh-CN" sz="4800" dirty="0">
                <a:latin typeface="宋体" panose="02010600030101010101" pitchFamily="2" charset="-122"/>
                <a:ea typeface="宋体" panose="02010600030101010101" pitchFamily="2" charset="-122"/>
              </a:rPr>
              <a:t>360</a:t>
            </a:r>
            <a:r>
              <a:rPr lang="zh-CN" altLang="en-US" sz="4800" dirty="0">
                <a:latin typeface="宋体" panose="02010600030101010101" pitchFamily="2" charset="-122"/>
                <a:ea typeface="宋体" panose="02010600030101010101" pitchFamily="2" charset="-122"/>
              </a:rPr>
              <a:t>手机黑砖刷机救砖神器</a:t>
            </a:r>
            <a:r>
              <a:rPr lang="en-US" altLang="zh-CN" sz="4800" dirty="0">
                <a:latin typeface="宋体" panose="02010600030101010101" pitchFamily="2" charset="-122"/>
                <a:ea typeface="宋体" panose="02010600030101010101" pitchFamily="2" charset="-122"/>
              </a:rPr>
              <a:t>QGDP</a:t>
            </a:r>
            <a:br>
              <a:rPr lang="en-US" altLang="zh-CN" sz="48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br>
              <a:rPr lang="en-US" altLang="zh-CN" sz="48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4800" dirty="0">
                <a:latin typeface="宋体" panose="02010600030101010101" pitchFamily="2" charset="-122"/>
                <a:ea typeface="宋体" panose="02010600030101010101" pitchFamily="2" charset="-122"/>
              </a:rPr>
              <a:t>松叶萧落修改版</a:t>
            </a:r>
            <a:br>
              <a:rPr lang="en-US" altLang="zh-CN" sz="48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br>
              <a:rPr lang="en-US" altLang="zh-CN" sz="4800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4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操作方法</a:t>
            </a:r>
            <a:r>
              <a:rPr lang="zh-CN" altLang="en-US" sz="4800" dirty="0"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lang="zh-CN" altLang="en-US" sz="4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注意事项</a:t>
            </a:r>
          </a:p>
        </p:txBody>
      </p:sp>
    </p:spTree>
    <p:extLst>
      <p:ext uri="{BB962C8B-B14F-4D97-AF65-F5344CB8AC3E}">
        <p14:creationId xmlns:p14="http://schemas.microsoft.com/office/powerpoint/2010/main" val="30802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E44234-FB3F-4E03-BEBF-C03517EC59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0971" y="1064418"/>
            <a:ext cx="9144000" cy="1071563"/>
          </a:xfrm>
        </p:spPr>
        <p:txBody>
          <a:bodyPr/>
          <a:lstStyle/>
          <a:p>
            <a:r>
              <a:rPr lang="zh-CN" altLang="en-US" dirty="0"/>
              <a:t>用前必看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ACF88E6-3CD0-40FA-888C-32EDF1E9E1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51314"/>
            <a:ext cx="9285514" cy="3875315"/>
          </a:xfr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本软件由松叶萧落修改完成，永久免费，仅用于学习交流使用，禁止用于任何商业用途。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项目更新地址：</a:t>
            </a:r>
            <a:r>
              <a:rPr kumimoji="0" lang="en-US" altLang="zh-CN" sz="2800" b="0" i="0" u="sng" strike="noStrike" kern="1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  <a:hlinkClick r:id="rId2"/>
              </a:rPr>
              <a:t>https://www.bilibili.com/read/cv13806378</a:t>
            </a:r>
            <a:endParaRPr kumimoji="0" lang="zh-CN" altLang="zh-CN" sz="28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修改版使用视频教程和注意事项：</a:t>
            </a:r>
            <a:r>
              <a:rPr kumimoji="0" lang="en-US" altLang="zh-CN" sz="28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  <a:hlinkClick r:id="rId3"/>
              </a:rPr>
              <a:t>https://www.bilibili.com/video/BV1HP4y1j7We?share_source=copy_web360</a:t>
            </a:r>
            <a:endParaRPr kumimoji="0" lang="en-US" altLang="zh-CN" sz="28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zh-CN" sz="28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手机刷机救砖系列视频：</a:t>
            </a:r>
            <a:r>
              <a:rPr kumimoji="0" lang="en-US" altLang="zh-CN" sz="2800" b="0" i="0" u="sng" strike="noStrike" kern="1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  <a:hlinkClick r:id="rId4"/>
              </a:rPr>
              <a:t>https://www.bilibili.com/video/BV1pb4y117nZ/</a:t>
            </a:r>
            <a:endParaRPr kumimoji="0" lang="zh-CN" altLang="zh-CN" sz="28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5110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E44234-FB3F-4E03-BEBF-C03517EC59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0971" y="1064418"/>
            <a:ext cx="9144000" cy="1071563"/>
          </a:xfrm>
        </p:spPr>
        <p:txBody>
          <a:bodyPr/>
          <a:lstStyle/>
          <a:p>
            <a:r>
              <a:rPr lang="zh-CN" altLang="en-US" dirty="0"/>
              <a:t>出现问题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ACF88E6-3CD0-40FA-888C-32EDF1E9E1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51315"/>
            <a:ext cx="9144000" cy="2906486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dirty="0"/>
              <a:t>如果验证失败，重新解压覆盖即可。</a:t>
            </a:r>
            <a:endParaRPr lang="en-US" altLang="zh-CN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dirty="0"/>
              <a:t>刷机中的问题，请查看刷机解锁的系列教程：</a:t>
            </a:r>
            <a:endParaRPr lang="en-US" altLang="zh-CN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altLang="zh-CN" dirty="0">
                <a:hlinkClick r:id="rId2"/>
              </a:rPr>
              <a:t>https://www.bilibili.com/video/BV1pb4y117nZ/</a:t>
            </a:r>
            <a:endParaRPr lang="en-US" altLang="zh-CN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dirty="0"/>
              <a:t>不同型号的请分开下载，本软件仅适用于</a:t>
            </a:r>
            <a:r>
              <a:rPr lang="en-US" altLang="zh-CN" dirty="0"/>
              <a:t>360N6</a:t>
            </a:r>
            <a:r>
              <a:rPr lang="zh-CN" altLang="en-US" dirty="0"/>
              <a:t>手机</a:t>
            </a:r>
            <a:endParaRPr lang="en-US" altLang="zh-CN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dirty="0"/>
              <a:t>刷机包使用</a:t>
            </a:r>
            <a:r>
              <a:rPr lang="en-US" altLang="zh-CN" dirty="0"/>
              <a:t>070</a:t>
            </a:r>
            <a:r>
              <a:rPr lang="zh-CN" altLang="en-US" dirty="0"/>
              <a:t>版本的：</a:t>
            </a:r>
            <a:r>
              <a:rPr lang="en-US" altLang="zh-CN" dirty="0">
                <a:hlinkClick r:id="rId3"/>
              </a:rPr>
              <a:t>https://romdownload.360shouji.com/N6_1707/070/V7.0.070.PX.171213.QK1707.CPB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0290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B1A1B8-6F92-45F4-A201-485C20C2E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最后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F45DB11-8279-48AB-B251-C5228DB239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求关注</a:t>
            </a:r>
            <a:endParaRPr lang="en-US" altLang="zh-CN" dirty="0"/>
          </a:p>
          <a:p>
            <a:r>
              <a:rPr lang="zh-CN" altLang="en-US" dirty="0"/>
              <a:t>求三连</a:t>
            </a:r>
          </a:p>
        </p:txBody>
      </p:sp>
    </p:spTree>
    <p:extLst>
      <p:ext uri="{BB962C8B-B14F-4D97-AF65-F5344CB8AC3E}">
        <p14:creationId xmlns:p14="http://schemas.microsoft.com/office/powerpoint/2010/main" val="1077506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201</Words>
  <Application>Microsoft Office PowerPoint</Application>
  <PresentationFormat>宽屏</PresentationFormat>
  <Paragraphs>15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等线</vt:lpstr>
      <vt:lpstr>等线 Light</vt:lpstr>
      <vt:lpstr>宋体</vt:lpstr>
      <vt:lpstr>Arial</vt:lpstr>
      <vt:lpstr>Office 主题​​</vt:lpstr>
      <vt:lpstr>360手机黑砖刷机救砖神器QGDP  松叶萧落修改版  操作方法和注意事项</vt:lpstr>
      <vt:lpstr>用前必看</vt:lpstr>
      <vt:lpstr>出现问题</vt:lpstr>
      <vt:lpstr>最后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出现问题</dc:title>
  <dc:creator>松叶 萧</dc:creator>
  <cp:lastModifiedBy>松叶 萧</cp:lastModifiedBy>
  <cp:revision>12</cp:revision>
  <dcterms:created xsi:type="dcterms:W3CDTF">2021-11-02T14:01:24Z</dcterms:created>
  <dcterms:modified xsi:type="dcterms:W3CDTF">2021-11-03T04:00:18Z</dcterms:modified>
</cp:coreProperties>
</file>