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3"/>
    <p:sldMasterId id="2147483652" r:id="rId4"/>
  </p:sldMasterIdLst>
  <p:notesMasterIdLst>
    <p:notesMasterId r:id="rId6"/>
  </p:notesMasterIdLst>
  <p:sldIdLst>
    <p:sldId id="11088549" r:id="rId5"/>
    <p:sldId id="11088588" r:id="rId7"/>
    <p:sldId id="11088591" r:id="rId8"/>
    <p:sldId id="11088592" r:id="rId9"/>
    <p:sldId id="11088593" r:id="rId10"/>
    <p:sldId id="11088594" r:id="rId11"/>
    <p:sldId id="11088596" r:id="rId12"/>
    <p:sldId id="11088597" r:id="rId13"/>
    <p:sldId id="11088595" r:id="rId14"/>
    <p:sldId id="11088598" r:id="rId15"/>
    <p:sldId id="11088599" r:id="rId16"/>
    <p:sldId id="11088601" r:id="rId17"/>
    <p:sldId id="11088602" r:id="rId18"/>
    <p:sldId id="11088603" r:id="rId19"/>
    <p:sldId id="11088604" r:id="rId20"/>
    <p:sldId id="11088607" r:id="rId21"/>
    <p:sldId id="11088605" r:id="rId22"/>
    <p:sldId id="11088609" r:id="rId23"/>
    <p:sldId id="11088610" r:id="rId24"/>
    <p:sldId id="11088611" r:id="rId25"/>
    <p:sldId id="11088612" r:id="rId26"/>
    <p:sldId id="11088608" r:id="rId27"/>
    <p:sldId id="11088613" r:id="rId28"/>
    <p:sldId id="11088614" r:id="rId29"/>
    <p:sldId id="11088606" r:id="rId30"/>
    <p:sldId id="11088615" r:id="rId31"/>
    <p:sldId id="11088617" r:id="rId32"/>
    <p:sldId id="11088616" r:id="rId33"/>
    <p:sldId id="11088620" r:id="rId34"/>
    <p:sldId id="11088619" r:id="rId35"/>
    <p:sldId id="11088621" r:id="rId36"/>
    <p:sldId id="11088622" r:id="rId37"/>
    <p:sldId id="11088623" r:id="rId38"/>
    <p:sldId id="11088624" r:id="rId39"/>
    <p:sldId id="11088625" r:id="rId40"/>
    <p:sldId id="11088626" r:id="rId41"/>
    <p:sldId id="11088627" r:id="rId42"/>
    <p:sldId id="11088629" r:id="rId43"/>
    <p:sldId id="11088584" r:id="rId44"/>
  </p:sldIdLst>
  <p:sldSz cx="9144000" cy="5143500" type="screen16x9"/>
  <p:notesSz cx="7103745" cy="10234295"/>
  <p:embeddedFontLst>
    <p:embeddedFont>
      <p:font typeface="Calibri" panose="020F0502020204030204" pitchFamily="34" charset="0"/>
      <p:regular r:id="rId48"/>
      <p:bold r:id="rId49"/>
      <p:italic r:id="rId50"/>
      <p:boldItalic r:id="rId51"/>
    </p:embeddedFont>
    <p:embeddedFont>
      <p:font typeface="Calibri Light" panose="020F0302020204030204" pitchFamily="34" charset="0"/>
      <p:regular r:id="rId52"/>
    </p:embeddedFont>
    <p:embeddedFont>
      <p:font typeface="楷体" panose="02010609060101010101" pitchFamily="49" charset="-122"/>
      <p:regular r:id="rId53"/>
    </p:embeddedFont>
    <p:embeddedFont>
      <p:font typeface="黑体" panose="02010609060101010101" pitchFamily="49" charset="-122"/>
      <p:regular r:id="rId54"/>
    </p:embeddedFont>
    <p:embeddedFont>
      <p:font typeface="仿宋" panose="02010609060101010101" pitchFamily="49" charset="-122"/>
      <p:regular r:id="rId55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9933FF"/>
    <a:srgbClr val="FF5757"/>
    <a:srgbClr val="00A64A"/>
    <a:srgbClr val="AAD18E"/>
    <a:srgbClr val="FFD966"/>
    <a:srgbClr val="F7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5" Type="http://schemas.openxmlformats.org/officeDocument/2006/relationships/font" Target="fonts/font8.fntdata"/><Relationship Id="rId54" Type="http://schemas.openxmlformats.org/officeDocument/2006/relationships/font" Target="fonts/font7.fntdata"/><Relationship Id="rId53" Type="http://schemas.openxmlformats.org/officeDocument/2006/relationships/font" Target="fonts/font6.fntdata"/><Relationship Id="rId52" Type="http://schemas.openxmlformats.org/officeDocument/2006/relationships/font" Target="fonts/font5.fntdata"/><Relationship Id="rId51" Type="http://schemas.openxmlformats.org/officeDocument/2006/relationships/font" Target="fonts/font4.fntdata"/><Relationship Id="rId50" Type="http://schemas.openxmlformats.org/officeDocument/2006/relationships/font" Target="fonts/font3.fntdata"/><Relationship Id="rId5" Type="http://schemas.openxmlformats.org/officeDocument/2006/relationships/slide" Target="slides/slide1.xml"/><Relationship Id="rId49" Type="http://schemas.openxmlformats.org/officeDocument/2006/relationships/font" Target="fonts/font2.fntdata"/><Relationship Id="rId48" Type="http://schemas.openxmlformats.org/officeDocument/2006/relationships/font" Target="fonts/font1.fntdata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1061215-F1A0-4EB7-9531-FEF70D0940B3}" type="datetimeFigureOut">
              <a:rPr lang="zh-CN" altLang="en-US"/>
            </a:fld>
            <a:endParaRPr lang="zh-CN" altLang="en-US"/>
          </a:p>
        </p:txBody>
      </p:sp>
      <p:sp>
        <p:nvSpPr>
          <p:cNvPr id="410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DF87CC8-4C83-4021-B931-064A06D63F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7CC8-4C83-4021-B931-064A06D63F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0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11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588" y="3930650"/>
            <a:ext cx="130651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12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55013" y="3983038"/>
            <a:ext cx="788987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组合 13"/>
          <p:cNvGrpSpPr/>
          <p:nvPr userDrawn="1"/>
        </p:nvGrpSpPr>
        <p:grpSpPr bwMode="auto">
          <a:xfrm>
            <a:off x="0" y="4579938"/>
            <a:ext cx="9144000" cy="565150"/>
            <a:chOff x="1" y="5605056"/>
            <a:chExt cx="13719705" cy="847850"/>
          </a:xfrm>
        </p:grpSpPr>
        <p:pic>
          <p:nvPicPr>
            <p:cNvPr id="1030" name="图片 14"/>
            <p:cNvPicPr>
              <a:picLocks noChangeAspect="1" noChangeArrowheads="1"/>
            </p:cNvPicPr>
            <p:nvPr/>
          </p:nvPicPr>
          <p:blipFill>
            <a:blip r:embed="rId6" cstate="email"/>
            <a:srcRect t="-3"/>
            <a:stretch>
              <a:fillRect/>
            </a:stretch>
          </p:blipFill>
          <p:spPr bwMode="auto">
            <a:xfrm>
              <a:off x="1" y="5605056"/>
              <a:ext cx="6859204" cy="847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图片 15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860502" y="5605061"/>
              <a:ext cx="6859204" cy="847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2" name="图片 16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91413" y="-1588"/>
            <a:ext cx="1658937" cy="182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0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6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588" y="3930650"/>
            <a:ext cx="130651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图片 17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55013" y="3983038"/>
            <a:ext cx="788987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3" name="组合 18"/>
          <p:cNvGrpSpPr/>
          <p:nvPr userDrawn="1"/>
        </p:nvGrpSpPr>
        <p:grpSpPr bwMode="auto">
          <a:xfrm>
            <a:off x="0" y="4579938"/>
            <a:ext cx="9144000" cy="565150"/>
            <a:chOff x="1" y="5605056"/>
            <a:chExt cx="13719705" cy="847850"/>
          </a:xfrm>
        </p:grpSpPr>
        <p:pic>
          <p:nvPicPr>
            <p:cNvPr id="2054" name="图片 19"/>
            <p:cNvPicPr>
              <a:picLocks noChangeAspect="1" noChangeArrowheads="1"/>
            </p:cNvPicPr>
            <p:nvPr/>
          </p:nvPicPr>
          <p:blipFill>
            <a:blip r:embed="rId6" cstate="email"/>
            <a:srcRect t="-3"/>
            <a:stretch>
              <a:fillRect/>
            </a:stretch>
          </p:blipFill>
          <p:spPr bwMode="auto">
            <a:xfrm>
              <a:off x="1" y="5605056"/>
              <a:ext cx="6859204" cy="847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5" name="图片 20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860502" y="5605061"/>
              <a:ext cx="6859204" cy="847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6" name="图片 21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91413" y="-1588"/>
            <a:ext cx="1658937" cy="182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7" name="组合 23"/>
          <p:cNvGrpSpPr/>
          <p:nvPr userDrawn="1"/>
        </p:nvGrpSpPr>
        <p:grpSpPr bwMode="auto">
          <a:xfrm>
            <a:off x="-20638" y="-3175"/>
            <a:ext cx="708026" cy="741363"/>
            <a:chOff x="-83087" y="-121512"/>
            <a:chExt cx="902883" cy="945425"/>
          </a:xfrm>
        </p:grpSpPr>
        <p:pic>
          <p:nvPicPr>
            <p:cNvPr id="2058" name="图片 24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-83087" y="0"/>
              <a:ext cx="530277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图片 25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 rot="-1914430">
              <a:off x="124471" y="-121512"/>
              <a:ext cx="695325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6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3.png"/><Relationship Id="rId2" Type="http://schemas.openxmlformats.org/officeDocument/2006/relationships/image" Target="../media/image21.png"/><Relationship Id="rId1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6.png"/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9.png"/><Relationship Id="rId3" Type="http://schemas.openxmlformats.org/officeDocument/2006/relationships/image" Target="../media/image23.png"/><Relationship Id="rId2" Type="http://schemas.openxmlformats.org/officeDocument/2006/relationships/image" Target="../media/image58.jpeg"/><Relationship Id="rId1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hyperlink" Target="&#23567;&#28330;&#35299;&#20923;%20&#35270;&#39057;.mp4" TargetMode="External"/><Relationship Id="rId3" Type="http://schemas.openxmlformats.org/officeDocument/2006/relationships/image" Target="../media/image60.png"/><Relationship Id="rId2" Type="http://schemas.openxmlformats.org/officeDocument/2006/relationships/hyperlink" Target="&#29748;&#22768;%20&#38899;&#39057;.mp3" TargetMode="Externa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png"/><Relationship Id="rId7" Type="http://schemas.openxmlformats.org/officeDocument/2006/relationships/hyperlink" Target="&#26149;&#22825;&#22312;&#21738;&#37324;%20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8.png"/><Relationship Id="rId1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image" Target="../media/image76.png"/><Relationship Id="rId7" Type="http://schemas.openxmlformats.org/officeDocument/2006/relationships/image" Target="../media/image75.png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2" Type="http://schemas.openxmlformats.org/officeDocument/2006/relationships/notesSlide" Target="../notesSlides/notesSlide39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78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3.png"/><Relationship Id="rId1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3" Type="http://schemas.openxmlformats.org/officeDocument/2006/relationships/notesSlide" Target="../notesSlides/notesSlide7.xml"/><Relationship Id="rId12" Type="http://schemas.openxmlformats.org/officeDocument/2006/relationships/slideLayout" Target="../slideLayouts/slideLayout3.xml"/><Relationship Id="rId11" Type="http://schemas.openxmlformats.org/officeDocument/2006/relationships/image" Target="../media/image43.png"/><Relationship Id="rId10" Type="http://schemas.openxmlformats.org/officeDocument/2006/relationships/image" Target="../media/image42.png"/><Relationship Id="rId1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5.png"/><Relationship Id="rId3" Type="http://schemas.openxmlformats.org/officeDocument/2006/relationships/hyperlink" Target="2%20&#25214;&#26149;&#22825;&#65288;&#31508;&#39034;&#65289;.ppt" TargetMode="External"/><Relationship Id="rId2" Type="http://schemas.openxmlformats.org/officeDocument/2006/relationships/image" Target="../media/image23.png"/><Relationship Id="rId1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07315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6"/>
          <p:cNvGrpSpPr/>
          <p:nvPr/>
        </p:nvGrpSpPr>
        <p:grpSpPr bwMode="auto">
          <a:xfrm>
            <a:off x="3210756" y="1070858"/>
            <a:ext cx="2809875" cy="776288"/>
            <a:chOff x="3437" y="3532"/>
            <a:chExt cx="4422" cy="1224"/>
          </a:xfrm>
        </p:grpSpPr>
        <p:sp>
          <p:nvSpPr>
            <p:cNvPr id="7" name="椭圆 6"/>
            <p:cNvSpPr/>
            <p:nvPr/>
          </p:nvSpPr>
          <p:spPr>
            <a:xfrm>
              <a:off x="3437" y="3735"/>
              <a:ext cx="907" cy="906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8" name="标题 1"/>
            <p:cNvSpPr txBox="1">
              <a:spLocks noChangeArrowheads="1"/>
            </p:cNvSpPr>
            <p:nvPr/>
          </p:nvSpPr>
          <p:spPr bwMode="auto">
            <a:xfrm>
              <a:off x="3542" y="3532"/>
              <a:ext cx="4317" cy="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en-US" altLang="zh-CN" sz="4400" b="1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en-US" altLang="zh-CN" sz="4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4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找春天</a:t>
              </a:r>
              <a:endPara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9" name="图片 38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50262" y="256284"/>
            <a:ext cx="2320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0" y="4369298"/>
            <a:ext cx="9144000" cy="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940425" y="874713"/>
            <a:ext cx="227806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文本框 8"/>
          <p:cNvSpPr txBox="1">
            <a:spLocks noChangeArrowheads="1"/>
          </p:cNvSpPr>
          <p:nvPr/>
        </p:nvSpPr>
        <p:spPr bwMode="auto">
          <a:xfrm>
            <a:off x="608013" y="25796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63" name="文本框 9"/>
          <p:cNvSpPr txBox="1">
            <a:spLocks noChangeArrowheads="1"/>
          </p:cNvSpPr>
          <p:nvPr/>
        </p:nvSpPr>
        <p:spPr bwMode="auto">
          <a:xfrm>
            <a:off x="608013" y="195103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64" name="文本框 10"/>
          <p:cNvSpPr txBox="1">
            <a:spLocks noChangeArrowheads="1"/>
          </p:cNvSpPr>
          <p:nvPr/>
        </p:nvSpPr>
        <p:spPr bwMode="auto">
          <a:xfrm>
            <a:off x="608013" y="3259138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65" name="文本框 11"/>
          <p:cNvSpPr txBox="1">
            <a:spLocks noChangeArrowheads="1"/>
          </p:cNvSpPr>
          <p:nvPr/>
        </p:nvSpPr>
        <p:spPr bwMode="auto">
          <a:xfrm>
            <a:off x="1857375" y="25796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</a:rPr>
              <a:t>左右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5366" name="文本框 13"/>
          <p:cNvSpPr txBox="1">
            <a:spLocks noChangeArrowheads="1"/>
          </p:cNvSpPr>
          <p:nvPr/>
        </p:nvSpPr>
        <p:spPr bwMode="auto">
          <a:xfrm>
            <a:off x="2609850" y="3214688"/>
            <a:ext cx="6002338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>
              <a:lnSpc>
                <a:spcPct val="125000"/>
              </a:lnSpc>
            </a:pPr>
            <a:r>
              <a:rPr lang="zh-CN" altLang="en-US" sz="3400" b="1" dirty="0">
                <a:latin typeface="宋体" panose="02010600030101010101" pitchFamily="2" charset="-122"/>
              </a:rPr>
              <a:t>“木”的捺变成点；“卯”的第三笔是撇，竖收笔低。</a:t>
            </a:r>
            <a:endParaRPr lang="en-US" altLang="zh-CN" sz="3400" b="1" dirty="0">
              <a:latin typeface="宋体" panose="02010600030101010101" pitchFamily="2" charset="-122"/>
            </a:endParaRPr>
          </a:p>
        </p:txBody>
      </p:sp>
      <p:sp>
        <p:nvSpPr>
          <p:cNvPr id="15367" name="文本框 14"/>
          <p:cNvSpPr txBox="1">
            <a:spLocks noChangeArrowheads="1"/>
          </p:cNvSpPr>
          <p:nvPr/>
        </p:nvSpPr>
        <p:spPr bwMode="auto">
          <a:xfrm>
            <a:off x="496888" y="1220788"/>
            <a:ext cx="14700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liǔ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368" name="文本框 15"/>
          <p:cNvSpPr txBox="1">
            <a:spLocks noChangeArrowheads="1"/>
          </p:cNvSpPr>
          <p:nvPr/>
        </p:nvSpPr>
        <p:spPr bwMode="auto">
          <a:xfrm>
            <a:off x="1868488" y="782638"/>
            <a:ext cx="1181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柳</a:t>
            </a:r>
            <a:endParaRPr lang="en-US" altLang="zh-CN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369" name="组合 7"/>
          <p:cNvGrpSpPr/>
          <p:nvPr/>
        </p:nvGrpSpPr>
        <p:grpSpPr bwMode="auto">
          <a:xfrm>
            <a:off x="63500" y="57150"/>
            <a:ext cx="4508500" cy="819150"/>
            <a:chOff x="242616" y="19050"/>
            <a:chExt cx="4508772" cy="818621"/>
          </a:xfrm>
        </p:grpSpPr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718866" y="168946"/>
              <a:ext cx="4032522" cy="58444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>
                <a:spcBef>
                  <a:spcPts val="120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重点字书写指导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5371" name="图片 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2616" y="19050"/>
              <a:ext cx="577850" cy="818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92487" y="1030287"/>
            <a:ext cx="1905000" cy="1905000"/>
          </a:xfrm>
          <a:prstGeom prst="roundRect">
            <a:avLst/>
          </a:prstGeom>
          <a:ln w="25400">
            <a:solidFill>
              <a:schemeClr val="bg2">
                <a:lumMod val="75000"/>
              </a:schemeClr>
            </a:solidFill>
          </a:ln>
        </p:spPr>
      </p:pic>
      <p:sp>
        <p:nvSpPr>
          <p:cNvPr id="36" name="任意多边形: 形状 35"/>
          <p:cNvSpPr>
            <a:spLocks noChangeArrowheads="1"/>
          </p:cNvSpPr>
          <p:nvPr/>
        </p:nvSpPr>
        <p:spPr bwMode="auto">
          <a:xfrm>
            <a:off x="7597775" y="2052638"/>
            <a:ext cx="122238" cy="130175"/>
          </a:xfrm>
          <a:custGeom>
            <a:avLst/>
            <a:gdLst>
              <a:gd name="T0" fmla="*/ 123125 w 123125"/>
              <a:gd name="T1" fmla="*/ 0 h 130538"/>
              <a:gd name="T2" fmla="*/ 104995 w 123125"/>
              <a:gd name="T3" fmla="*/ 130538 h 130538"/>
              <a:gd name="T4" fmla="*/ 103173 w 123125"/>
              <a:gd name="T5" fmla="*/ 126900 h 130538"/>
              <a:gd name="T6" fmla="*/ 102033 w 123125"/>
              <a:gd name="T7" fmla="*/ 122917 h 130538"/>
              <a:gd name="T8" fmla="*/ 99753 w 123125"/>
              <a:gd name="T9" fmla="*/ 117226 h 130538"/>
              <a:gd name="T10" fmla="*/ 96903 w 123125"/>
              <a:gd name="T11" fmla="*/ 112674 h 130538"/>
              <a:gd name="T12" fmla="*/ 94623 w 123125"/>
              <a:gd name="T13" fmla="*/ 107552 h 130538"/>
              <a:gd name="T14" fmla="*/ 91202 w 123125"/>
              <a:gd name="T15" fmla="*/ 103000 h 130538"/>
              <a:gd name="T16" fmla="*/ 86642 w 123125"/>
              <a:gd name="T17" fmla="*/ 97310 h 130538"/>
              <a:gd name="T18" fmla="*/ 82652 w 123125"/>
              <a:gd name="T19" fmla="*/ 93326 h 130538"/>
              <a:gd name="T20" fmla="*/ 78092 w 123125"/>
              <a:gd name="T21" fmla="*/ 87636 h 130538"/>
              <a:gd name="T22" fmla="*/ 73532 w 123125"/>
              <a:gd name="T23" fmla="*/ 83083 h 130538"/>
              <a:gd name="T24" fmla="*/ 68402 w 123125"/>
              <a:gd name="T25" fmla="*/ 79100 h 130538"/>
              <a:gd name="T26" fmla="*/ 62702 w 123125"/>
              <a:gd name="T27" fmla="*/ 73409 h 130538"/>
              <a:gd name="T28" fmla="*/ 56432 w 123125"/>
              <a:gd name="T29" fmla="*/ 68857 h 130538"/>
              <a:gd name="T30" fmla="*/ 49591 w 123125"/>
              <a:gd name="T31" fmla="*/ 63735 h 130538"/>
              <a:gd name="T32" fmla="*/ 42751 w 123125"/>
              <a:gd name="T33" fmla="*/ 59183 h 130538"/>
              <a:gd name="T34" fmla="*/ 37621 w 123125"/>
              <a:gd name="T35" fmla="*/ 53493 h 130538"/>
              <a:gd name="T36" fmla="*/ 31921 w 123125"/>
              <a:gd name="T37" fmla="*/ 49509 h 130538"/>
              <a:gd name="T38" fmla="*/ 26791 w 123125"/>
              <a:gd name="T39" fmla="*/ 46095 h 130538"/>
              <a:gd name="T40" fmla="*/ 22231 w 123125"/>
              <a:gd name="T41" fmla="*/ 41542 h 130538"/>
              <a:gd name="T42" fmla="*/ 17671 w 123125"/>
              <a:gd name="T43" fmla="*/ 37559 h 130538"/>
              <a:gd name="T44" fmla="*/ 14250 w 123125"/>
              <a:gd name="T45" fmla="*/ 34145 h 130538"/>
              <a:gd name="T46" fmla="*/ 11400 w 123125"/>
              <a:gd name="T47" fmla="*/ 30730 h 130538"/>
              <a:gd name="T48" fmla="*/ 7980 w 123125"/>
              <a:gd name="T49" fmla="*/ 27316 h 130538"/>
              <a:gd name="T50" fmla="*/ 5700 w 123125"/>
              <a:gd name="T51" fmla="*/ 24471 h 130538"/>
              <a:gd name="T52" fmla="*/ 3420 w 123125"/>
              <a:gd name="T53" fmla="*/ 22195 h 130538"/>
              <a:gd name="T54" fmla="*/ 2280 w 123125"/>
              <a:gd name="T55" fmla="*/ 19918 h 130538"/>
              <a:gd name="T56" fmla="*/ 1140 w 123125"/>
              <a:gd name="T57" fmla="*/ 16504 h 130538"/>
              <a:gd name="T58" fmla="*/ 0 w 123125"/>
              <a:gd name="T59" fmla="*/ 14228 h 130538"/>
              <a:gd name="T60" fmla="*/ 0 w 123125"/>
              <a:gd name="T61" fmla="*/ 13090 h 130538"/>
              <a:gd name="T62" fmla="*/ 0 w 123125"/>
              <a:gd name="T63" fmla="*/ 10814 h 130538"/>
              <a:gd name="T64" fmla="*/ 1140 w 123125"/>
              <a:gd name="T65" fmla="*/ 9107 h 130538"/>
              <a:gd name="T66" fmla="*/ 1140 w 123125"/>
              <a:gd name="T67" fmla="*/ 7968 h 130538"/>
              <a:gd name="T68" fmla="*/ 2280 w 123125"/>
              <a:gd name="T69" fmla="*/ 6830 h 130538"/>
              <a:gd name="T70" fmla="*/ 4560 w 123125"/>
              <a:gd name="T71" fmla="*/ 5692 h 130538"/>
              <a:gd name="T72" fmla="*/ 5700 w 123125"/>
              <a:gd name="T73" fmla="*/ 4554 h 130538"/>
              <a:gd name="T74" fmla="*/ 7980 w 123125"/>
              <a:gd name="T75" fmla="*/ 3416 h 130538"/>
              <a:gd name="T76" fmla="*/ 11400 w 123125"/>
              <a:gd name="T77" fmla="*/ 3416 h 130538"/>
              <a:gd name="T78" fmla="*/ 13680 w 123125"/>
              <a:gd name="T79" fmla="*/ 2278 h 130538"/>
              <a:gd name="T80" fmla="*/ 16531 w 123125"/>
              <a:gd name="T81" fmla="*/ 2278 h 130538"/>
              <a:gd name="T82" fmla="*/ 19951 w 123125"/>
              <a:gd name="T83" fmla="*/ 2278 h 130538"/>
              <a:gd name="T84" fmla="*/ 23371 w 123125"/>
              <a:gd name="T85" fmla="*/ 2278 h 130538"/>
              <a:gd name="T86" fmla="*/ 27931 w 123125"/>
              <a:gd name="T87" fmla="*/ 3416 h 130538"/>
              <a:gd name="T88" fmla="*/ 31921 w 123125"/>
              <a:gd name="T89" fmla="*/ 3416 h 130538"/>
              <a:gd name="T90" fmla="*/ 36481 w 123125"/>
              <a:gd name="T91" fmla="*/ 4554 h 130538"/>
              <a:gd name="T92" fmla="*/ 41041 w 123125"/>
              <a:gd name="T93" fmla="*/ 5692 h 130538"/>
              <a:gd name="T94" fmla="*/ 46171 w 123125"/>
              <a:gd name="T95" fmla="*/ 6830 h 130538"/>
              <a:gd name="T96" fmla="*/ 57002 w 123125"/>
              <a:gd name="T97" fmla="*/ 9107 h 130538"/>
              <a:gd name="T98" fmla="*/ 67262 w 123125"/>
              <a:gd name="T99" fmla="*/ 10814 h 130538"/>
              <a:gd name="T100" fmla="*/ 75812 w 123125"/>
              <a:gd name="T101" fmla="*/ 11952 h 130538"/>
              <a:gd name="T102" fmla="*/ 84932 w 123125"/>
              <a:gd name="T103" fmla="*/ 11952 h 130538"/>
              <a:gd name="T104" fmla="*/ 93482 w 123125"/>
              <a:gd name="T105" fmla="*/ 11952 h 130538"/>
              <a:gd name="T106" fmla="*/ 100893 w 123125"/>
              <a:gd name="T107" fmla="*/ 10814 h 130538"/>
              <a:gd name="T108" fmla="*/ 107733 w 123125"/>
              <a:gd name="T109" fmla="*/ 9107 h 130538"/>
              <a:gd name="T110" fmla="*/ 114003 w 123125"/>
              <a:gd name="T111" fmla="*/ 6830 h 130538"/>
              <a:gd name="T112" fmla="*/ 117423 w 123125"/>
              <a:gd name="T113" fmla="*/ 5692 h 130538"/>
              <a:gd name="T114" fmla="*/ 120843 w 123125"/>
              <a:gd name="T115" fmla="*/ 3416 h 130538"/>
              <a:gd name="T116" fmla="*/ 123123 w 123125"/>
              <a:gd name="T117" fmla="*/ 2 h 130538"/>
              <a:gd name="T118" fmla="*/ 123125 w 123125"/>
              <a:gd name="T119" fmla="*/ 0 h 130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125" h="130538">
                <a:moveTo>
                  <a:pt x="123125" y="0"/>
                </a:moveTo>
                <a:lnTo>
                  <a:pt x="104995" y="130538"/>
                </a:lnTo>
                <a:lnTo>
                  <a:pt x="103173" y="126900"/>
                </a:lnTo>
                <a:lnTo>
                  <a:pt x="102033" y="122917"/>
                </a:lnTo>
                <a:lnTo>
                  <a:pt x="99753" y="117226"/>
                </a:lnTo>
                <a:lnTo>
                  <a:pt x="96903" y="112674"/>
                </a:lnTo>
                <a:lnTo>
                  <a:pt x="94623" y="107552"/>
                </a:lnTo>
                <a:lnTo>
                  <a:pt x="91202" y="103000"/>
                </a:lnTo>
                <a:lnTo>
                  <a:pt x="86642" y="97310"/>
                </a:lnTo>
                <a:lnTo>
                  <a:pt x="82652" y="93326"/>
                </a:lnTo>
                <a:lnTo>
                  <a:pt x="78092" y="87636"/>
                </a:lnTo>
                <a:lnTo>
                  <a:pt x="73532" y="83083"/>
                </a:lnTo>
                <a:lnTo>
                  <a:pt x="68402" y="79100"/>
                </a:lnTo>
                <a:lnTo>
                  <a:pt x="62702" y="73409"/>
                </a:lnTo>
                <a:lnTo>
                  <a:pt x="56432" y="68857"/>
                </a:lnTo>
                <a:lnTo>
                  <a:pt x="49591" y="63735"/>
                </a:lnTo>
                <a:lnTo>
                  <a:pt x="42751" y="59183"/>
                </a:lnTo>
                <a:lnTo>
                  <a:pt x="37621" y="53493"/>
                </a:lnTo>
                <a:lnTo>
                  <a:pt x="31921" y="49509"/>
                </a:lnTo>
                <a:lnTo>
                  <a:pt x="26791" y="46095"/>
                </a:lnTo>
                <a:lnTo>
                  <a:pt x="22231" y="41542"/>
                </a:lnTo>
                <a:lnTo>
                  <a:pt x="17671" y="37559"/>
                </a:lnTo>
                <a:lnTo>
                  <a:pt x="14250" y="34145"/>
                </a:lnTo>
                <a:lnTo>
                  <a:pt x="11400" y="30730"/>
                </a:lnTo>
                <a:lnTo>
                  <a:pt x="7980" y="27316"/>
                </a:lnTo>
                <a:lnTo>
                  <a:pt x="5700" y="24471"/>
                </a:lnTo>
                <a:lnTo>
                  <a:pt x="3420" y="22195"/>
                </a:lnTo>
                <a:lnTo>
                  <a:pt x="2280" y="19918"/>
                </a:lnTo>
                <a:lnTo>
                  <a:pt x="1140" y="16504"/>
                </a:lnTo>
                <a:lnTo>
                  <a:pt x="0" y="14228"/>
                </a:lnTo>
                <a:lnTo>
                  <a:pt x="0" y="13090"/>
                </a:lnTo>
                <a:lnTo>
                  <a:pt x="0" y="10814"/>
                </a:lnTo>
                <a:lnTo>
                  <a:pt x="1140" y="9107"/>
                </a:lnTo>
                <a:lnTo>
                  <a:pt x="1140" y="7968"/>
                </a:lnTo>
                <a:lnTo>
                  <a:pt x="2280" y="6830"/>
                </a:lnTo>
                <a:lnTo>
                  <a:pt x="4560" y="5692"/>
                </a:lnTo>
                <a:lnTo>
                  <a:pt x="5700" y="4554"/>
                </a:lnTo>
                <a:lnTo>
                  <a:pt x="7980" y="3416"/>
                </a:lnTo>
                <a:lnTo>
                  <a:pt x="11400" y="3416"/>
                </a:lnTo>
                <a:lnTo>
                  <a:pt x="13680" y="2278"/>
                </a:lnTo>
                <a:lnTo>
                  <a:pt x="16531" y="2278"/>
                </a:lnTo>
                <a:lnTo>
                  <a:pt x="19951" y="2278"/>
                </a:lnTo>
                <a:lnTo>
                  <a:pt x="23371" y="2278"/>
                </a:lnTo>
                <a:lnTo>
                  <a:pt x="27931" y="3416"/>
                </a:lnTo>
                <a:lnTo>
                  <a:pt x="31921" y="3416"/>
                </a:lnTo>
                <a:lnTo>
                  <a:pt x="36481" y="4554"/>
                </a:lnTo>
                <a:lnTo>
                  <a:pt x="41041" y="5692"/>
                </a:lnTo>
                <a:lnTo>
                  <a:pt x="46171" y="6830"/>
                </a:lnTo>
                <a:lnTo>
                  <a:pt x="57002" y="9107"/>
                </a:lnTo>
                <a:lnTo>
                  <a:pt x="67262" y="10814"/>
                </a:lnTo>
                <a:lnTo>
                  <a:pt x="75812" y="11952"/>
                </a:lnTo>
                <a:lnTo>
                  <a:pt x="84932" y="11952"/>
                </a:lnTo>
                <a:lnTo>
                  <a:pt x="93482" y="11952"/>
                </a:lnTo>
                <a:lnTo>
                  <a:pt x="100893" y="10814"/>
                </a:lnTo>
                <a:lnTo>
                  <a:pt x="107733" y="9107"/>
                </a:lnTo>
                <a:lnTo>
                  <a:pt x="114003" y="6830"/>
                </a:lnTo>
                <a:lnTo>
                  <a:pt x="117423" y="5692"/>
                </a:lnTo>
                <a:lnTo>
                  <a:pt x="120843" y="3416"/>
                </a:lnTo>
                <a:lnTo>
                  <a:pt x="123123" y="2"/>
                </a:lnTo>
                <a:lnTo>
                  <a:pt x="12312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任意多边形: 形状 36"/>
          <p:cNvSpPr>
            <a:spLocks noChangeArrowheads="1"/>
          </p:cNvSpPr>
          <p:nvPr/>
        </p:nvSpPr>
        <p:spPr bwMode="auto">
          <a:xfrm>
            <a:off x="7702550" y="1589088"/>
            <a:ext cx="215900" cy="644525"/>
          </a:xfrm>
          <a:custGeom>
            <a:avLst/>
            <a:gdLst>
              <a:gd name="T0" fmla="*/ 132131 w 215353"/>
              <a:gd name="T1" fmla="*/ 5920 h 644396"/>
              <a:gd name="T2" fmla="*/ 154932 w 215353"/>
              <a:gd name="T3" fmla="*/ 22423 h 644396"/>
              <a:gd name="T4" fmla="*/ 176022 w 215353"/>
              <a:gd name="T5" fmla="*/ 37787 h 644396"/>
              <a:gd name="T6" fmla="*/ 191413 w 215353"/>
              <a:gd name="T7" fmla="*/ 50875 h 644396"/>
              <a:gd name="T8" fmla="*/ 203383 w 215353"/>
              <a:gd name="T9" fmla="*/ 61687 h 644396"/>
              <a:gd name="T10" fmla="*/ 211933 w 215353"/>
              <a:gd name="T11" fmla="*/ 70792 h 644396"/>
              <a:gd name="T12" fmla="*/ 215353 w 215353"/>
              <a:gd name="T13" fmla="*/ 77052 h 644396"/>
              <a:gd name="T14" fmla="*/ 214213 w 215353"/>
              <a:gd name="T15" fmla="*/ 86726 h 644396"/>
              <a:gd name="T16" fmla="*/ 205663 w 215353"/>
              <a:gd name="T17" fmla="*/ 94692 h 644396"/>
              <a:gd name="T18" fmla="*/ 194263 w 215353"/>
              <a:gd name="T19" fmla="*/ 99245 h 644396"/>
              <a:gd name="T20" fmla="*/ 186853 w 215353"/>
              <a:gd name="T21" fmla="*/ 107780 h 644396"/>
              <a:gd name="T22" fmla="*/ 181152 w 215353"/>
              <a:gd name="T23" fmla="*/ 123145 h 644396"/>
              <a:gd name="T24" fmla="*/ 177162 w 215353"/>
              <a:gd name="T25" fmla="*/ 144769 h 644396"/>
              <a:gd name="T26" fmla="*/ 174882 w 215353"/>
              <a:gd name="T27" fmla="*/ 173221 h 644396"/>
              <a:gd name="T28" fmla="*/ 172602 w 215353"/>
              <a:gd name="T29" fmla="*/ 208503 h 644396"/>
              <a:gd name="T30" fmla="*/ 166902 w 215353"/>
              <a:gd name="T31" fmla="*/ 287032 h 644396"/>
              <a:gd name="T32" fmla="*/ 157212 w 215353"/>
              <a:gd name="T33" fmla="*/ 370682 h 644396"/>
              <a:gd name="T34" fmla="*/ 145241 w 215353"/>
              <a:gd name="T35" fmla="*/ 441814 h 644396"/>
              <a:gd name="T36" fmla="*/ 135551 w 215353"/>
              <a:gd name="T37" fmla="*/ 482216 h 644396"/>
              <a:gd name="T38" fmla="*/ 124151 w 215353"/>
              <a:gd name="T39" fmla="*/ 516929 h 644396"/>
              <a:gd name="T40" fmla="*/ 112181 w 215353"/>
              <a:gd name="T41" fmla="*/ 547657 h 644396"/>
              <a:gd name="T42" fmla="*/ 99070 w 215353"/>
              <a:gd name="T43" fmla="*/ 574403 h 644396"/>
              <a:gd name="T44" fmla="*/ 83680 w 215353"/>
              <a:gd name="T45" fmla="*/ 594889 h 644396"/>
              <a:gd name="T46" fmla="*/ 68290 w 215353"/>
              <a:gd name="T47" fmla="*/ 611391 h 644396"/>
              <a:gd name="T48" fmla="*/ 55179 w 215353"/>
              <a:gd name="T49" fmla="*/ 624479 h 644396"/>
              <a:gd name="T50" fmla="*/ 44349 w 215353"/>
              <a:gd name="T51" fmla="*/ 634153 h 644396"/>
              <a:gd name="T52" fmla="*/ 34659 w 215353"/>
              <a:gd name="T53" fmla="*/ 640982 h 644396"/>
              <a:gd name="T54" fmla="*/ 25538 w 215353"/>
              <a:gd name="T55" fmla="*/ 644396 h 644396"/>
              <a:gd name="T56" fmla="*/ 19268 w 215353"/>
              <a:gd name="T57" fmla="*/ 643258 h 644396"/>
              <a:gd name="T58" fmla="*/ 13568 w 215353"/>
              <a:gd name="T59" fmla="*/ 640982 h 644396"/>
              <a:gd name="T60" fmla="*/ 9008 w 215353"/>
              <a:gd name="T61" fmla="*/ 634153 h 644396"/>
              <a:gd name="T62" fmla="*/ 5018 w 215353"/>
              <a:gd name="T63" fmla="*/ 625617 h 644396"/>
              <a:gd name="T64" fmla="*/ 2738 w 215353"/>
              <a:gd name="T65" fmla="*/ 613667 h 644396"/>
              <a:gd name="T66" fmla="*/ 458 w 215353"/>
              <a:gd name="T67" fmla="*/ 600579 h 644396"/>
              <a:gd name="T68" fmla="*/ 18130 w 215353"/>
              <a:gd name="T69" fmla="*/ 463436 h 644396"/>
              <a:gd name="T70" fmla="*/ 26678 w 215353"/>
              <a:gd name="T71" fmla="*/ 451488 h 644396"/>
              <a:gd name="T72" fmla="*/ 34659 w 215353"/>
              <a:gd name="T73" fmla="*/ 432709 h 644396"/>
              <a:gd name="T74" fmla="*/ 42069 w 215353"/>
              <a:gd name="T75" fmla="*/ 408809 h 644396"/>
              <a:gd name="T76" fmla="*/ 50049 w 215353"/>
              <a:gd name="T77" fmla="*/ 378080 h 644396"/>
              <a:gd name="T78" fmla="*/ 59739 w 215353"/>
              <a:gd name="T79" fmla="*/ 321175 h 644396"/>
              <a:gd name="T80" fmla="*/ 65439 w 215353"/>
              <a:gd name="T81" fmla="*/ 250043 h 644396"/>
              <a:gd name="T82" fmla="*/ 66009 w 215353"/>
              <a:gd name="T83" fmla="*/ 176636 h 644396"/>
              <a:gd name="T84" fmla="*/ 64299 w 215353"/>
              <a:gd name="T85" fmla="*/ 142493 h 644396"/>
              <a:gd name="T86" fmla="*/ 60879 w 215353"/>
              <a:gd name="T87" fmla="*/ 115178 h 644396"/>
              <a:gd name="T88" fmla="*/ 56319 w 215353"/>
              <a:gd name="T89" fmla="*/ 93554 h 644396"/>
              <a:gd name="T90" fmla="*/ 51189 w 215353"/>
              <a:gd name="T91" fmla="*/ 79328 h 644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5353" h="644396">
                <a:moveTo>
                  <a:pt x="122747" y="0"/>
                </a:moveTo>
                <a:lnTo>
                  <a:pt x="125291" y="1368"/>
                </a:lnTo>
                <a:lnTo>
                  <a:pt x="132131" y="5920"/>
                </a:lnTo>
                <a:lnTo>
                  <a:pt x="139541" y="11611"/>
                </a:lnTo>
                <a:lnTo>
                  <a:pt x="147522" y="16732"/>
                </a:lnTo>
                <a:lnTo>
                  <a:pt x="154932" y="22423"/>
                </a:lnTo>
                <a:lnTo>
                  <a:pt x="162912" y="27544"/>
                </a:lnTo>
                <a:lnTo>
                  <a:pt x="169182" y="33235"/>
                </a:lnTo>
                <a:lnTo>
                  <a:pt x="176022" y="37787"/>
                </a:lnTo>
                <a:lnTo>
                  <a:pt x="181152" y="41771"/>
                </a:lnTo>
                <a:lnTo>
                  <a:pt x="186853" y="46323"/>
                </a:lnTo>
                <a:lnTo>
                  <a:pt x="191413" y="50875"/>
                </a:lnTo>
                <a:lnTo>
                  <a:pt x="196543" y="55428"/>
                </a:lnTo>
                <a:lnTo>
                  <a:pt x="199963" y="58273"/>
                </a:lnTo>
                <a:lnTo>
                  <a:pt x="203383" y="61687"/>
                </a:lnTo>
                <a:lnTo>
                  <a:pt x="206803" y="65102"/>
                </a:lnTo>
                <a:lnTo>
                  <a:pt x="209653" y="68516"/>
                </a:lnTo>
                <a:lnTo>
                  <a:pt x="211933" y="70792"/>
                </a:lnTo>
                <a:lnTo>
                  <a:pt x="213073" y="72499"/>
                </a:lnTo>
                <a:lnTo>
                  <a:pt x="214213" y="74775"/>
                </a:lnTo>
                <a:lnTo>
                  <a:pt x="215353" y="77052"/>
                </a:lnTo>
                <a:lnTo>
                  <a:pt x="215353" y="80466"/>
                </a:lnTo>
                <a:lnTo>
                  <a:pt x="215353" y="83880"/>
                </a:lnTo>
                <a:lnTo>
                  <a:pt x="214213" y="86726"/>
                </a:lnTo>
                <a:lnTo>
                  <a:pt x="211933" y="89002"/>
                </a:lnTo>
                <a:lnTo>
                  <a:pt x="209653" y="92416"/>
                </a:lnTo>
                <a:lnTo>
                  <a:pt x="205663" y="94692"/>
                </a:lnTo>
                <a:lnTo>
                  <a:pt x="202243" y="95830"/>
                </a:lnTo>
                <a:lnTo>
                  <a:pt x="196543" y="98107"/>
                </a:lnTo>
                <a:lnTo>
                  <a:pt x="194263" y="99245"/>
                </a:lnTo>
                <a:lnTo>
                  <a:pt x="191413" y="100952"/>
                </a:lnTo>
                <a:lnTo>
                  <a:pt x="189133" y="104366"/>
                </a:lnTo>
                <a:lnTo>
                  <a:pt x="186853" y="107780"/>
                </a:lnTo>
                <a:lnTo>
                  <a:pt x="185712" y="112333"/>
                </a:lnTo>
                <a:lnTo>
                  <a:pt x="183432" y="117454"/>
                </a:lnTo>
                <a:lnTo>
                  <a:pt x="181152" y="123145"/>
                </a:lnTo>
                <a:lnTo>
                  <a:pt x="180012" y="129404"/>
                </a:lnTo>
                <a:lnTo>
                  <a:pt x="179442" y="136233"/>
                </a:lnTo>
                <a:lnTo>
                  <a:pt x="177162" y="144769"/>
                </a:lnTo>
                <a:lnTo>
                  <a:pt x="176022" y="153874"/>
                </a:lnTo>
                <a:lnTo>
                  <a:pt x="174882" y="162409"/>
                </a:lnTo>
                <a:lnTo>
                  <a:pt x="174882" y="173221"/>
                </a:lnTo>
                <a:lnTo>
                  <a:pt x="173742" y="184602"/>
                </a:lnTo>
                <a:lnTo>
                  <a:pt x="172602" y="196553"/>
                </a:lnTo>
                <a:lnTo>
                  <a:pt x="172602" y="208503"/>
                </a:lnTo>
                <a:lnTo>
                  <a:pt x="171462" y="234679"/>
                </a:lnTo>
                <a:lnTo>
                  <a:pt x="169182" y="259717"/>
                </a:lnTo>
                <a:lnTo>
                  <a:pt x="166902" y="287032"/>
                </a:lnTo>
                <a:lnTo>
                  <a:pt x="165192" y="314915"/>
                </a:lnTo>
                <a:lnTo>
                  <a:pt x="160632" y="342230"/>
                </a:lnTo>
                <a:lnTo>
                  <a:pt x="157212" y="370682"/>
                </a:lnTo>
                <a:lnTo>
                  <a:pt x="152652" y="399135"/>
                </a:lnTo>
                <a:lnTo>
                  <a:pt x="147522" y="427587"/>
                </a:lnTo>
                <a:lnTo>
                  <a:pt x="145241" y="441814"/>
                </a:lnTo>
                <a:lnTo>
                  <a:pt x="141821" y="456040"/>
                </a:lnTo>
                <a:lnTo>
                  <a:pt x="138401" y="469128"/>
                </a:lnTo>
                <a:lnTo>
                  <a:pt x="135551" y="482216"/>
                </a:lnTo>
                <a:lnTo>
                  <a:pt x="132131" y="494166"/>
                </a:lnTo>
                <a:lnTo>
                  <a:pt x="128711" y="506117"/>
                </a:lnTo>
                <a:lnTo>
                  <a:pt x="124151" y="516929"/>
                </a:lnTo>
                <a:lnTo>
                  <a:pt x="121301" y="528310"/>
                </a:lnTo>
                <a:lnTo>
                  <a:pt x="116741" y="537983"/>
                </a:lnTo>
                <a:lnTo>
                  <a:pt x="112181" y="547657"/>
                </a:lnTo>
                <a:lnTo>
                  <a:pt x="108191" y="556762"/>
                </a:lnTo>
                <a:lnTo>
                  <a:pt x="103630" y="565298"/>
                </a:lnTo>
                <a:lnTo>
                  <a:pt x="99070" y="574403"/>
                </a:lnTo>
                <a:lnTo>
                  <a:pt x="93940" y="580662"/>
                </a:lnTo>
                <a:lnTo>
                  <a:pt x="89380" y="588629"/>
                </a:lnTo>
                <a:lnTo>
                  <a:pt x="83680" y="594889"/>
                </a:lnTo>
                <a:lnTo>
                  <a:pt x="78550" y="600579"/>
                </a:lnTo>
                <a:lnTo>
                  <a:pt x="73990" y="606839"/>
                </a:lnTo>
                <a:lnTo>
                  <a:pt x="68290" y="611391"/>
                </a:lnTo>
                <a:lnTo>
                  <a:pt x="64299" y="617082"/>
                </a:lnTo>
                <a:lnTo>
                  <a:pt x="59739" y="621065"/>
                </a:lnTo>
                <a:lnTo>
                  <a:pt x="55179" y="624479"/>
                </a:lnTo>
                <a:lnTo>
                  <a:pt x="51189" y="629032"/>
                </a:lnTo>
                <a:lnTo>
                  <a:pt x="47769" y="631877"/>
                </a:lnTo>
                <a:lnTo>
                  <a:pt x="44349" y="634153"/>
                </a:lnTo>
                <a:lnTo>
                  <a:pt x="39789" y="637567"/>
                </a:lnTo>
                <a:lnTo>
                  <a:pt x="36939" y="639844"/>
                </a:lnTo>
                <a:lnTo>
                  <a:pt x="34659" y="640982"/>
                </a:lnTo>
                <a:lnTo>
                  <a:pt x="31239" y="642120"/>
                </a:lnTo>
                <a:lnTo>
                  <a:pt x="27818" y="643258"/>
                </a:lnTo>
                <a:lnTo>
                  <a:pt x="25538" y="644396"/>
                </a:lnTo>
                <a:lnTo>
                  <a:pt x="23258" y="644396"/>
                </a:lnTo>
                <a:lnTo>
                  <a:pt x="21548" y="644396"/>
                </a:lnTo>
                <a:lnTo>
                  <a:pt x="19268" y="643258"/>
                </a:lnTo>
                <a:lnTo>
                  <a:pt x="16988" y="643258"/>
                </a:lnTo>
                <a:lnTo>
                  <a:pt x="15848" y="642120"/>
                </a:lnTo>
                <a:lnTo>
                  <a:pt x="13568" y="640982"/>
                </a:lnTo>
                <a:lnTo>
                  <a:pt x="11288" y="638706"/>
                </a:lnTo>
                <a:lnTo>
                  <a:pt x="10148" y="636429"/>
                </a:lnTo>
                <a:lnTo>
                  <a:pt x="9008" y="634153"/>
                </a:lnTo>
                <a:lnTo>
                  <a:pt x="7298" y="631877"/>
                </a:lnTo>
                <a:lnTo>
                  <a:pt x="6158" y="629032"/>
                </a:lnTo>
                <a:lnTo>
                  <a:pt x="5018" y="625617"/>
                </a:lnTo>
                <a:lnTo>
                  <a:pt x="3878" y="622203"/>
                </a:lnTo>
                <a:lnTo>
                  <a:pt x="3878" y="617651"/>
                </a:lnTo>
                <a:lnTo>
                  <a:pt x="2738" y="613667"/>
                </a:lnTo>
                <a:lnTo>
                  <a:pt x="1598" y="609115"/>
                </a:lnTo>
                <a:lnTo>
                  <a:pt x="1598" y="604562"/>
                </a:lnTo>
                <a:lnTo>
                  <a:pt x="458" y="600579"/>
                </a:lnTo>
                <a:lnTo>
                  <a:pt x="458" y="594889"/>
                </a:lnTo>
                <a:lnTo>
                  <a:pt x="0" y="593974"/>
                </a:lnTo>
                <a:lnTo>
                  <a:pt x="18130" y="463436"/>
                </a:lnTo>
                <a:lnTo>
                  <a:pt x="21548" y="460023"/>
                </a:lnTo>
                <a:lnTo>
                  <a:pt x="23258" y="456040"/>
                </a:lnTo>
                <a:lnTo>
                  <a:pt x="26678" y="451488"/>
                </a:lnTo>
                <a:lnTo>
                  <a:pt x="30099" y="445797"/>
                </a:lnTo>
                <a:lnTo>
                  <a:pt x="32379" y="439538"/>
                </a:lnTo>
                <a:lnTo>
                  <a:pt x="34659" y="432709"/>
                </a:lnTo>
                <a:lnTo>
                  <a:pt x="37509" y="425311"/>
                </a:lnTo>
                <a:lnTo>
                  <a:pt x="39789" y="417345"/>
                </a:lnTo>
                <a:lnTo>
                  <a:pt x="42069" y="408809"/>
                </a:lnTo>
                <a:lnTo>
                  <a:pt x="45489" y="399135"/>
                </a:lnTo>
                <a:lnTo>
                  <a:pt x="47769" y="388892"/>
                </a:lnTo>
                <a:lnTo>
                  <a:pt x="50049" y="378080"/>
                </a:lnTo>
                <a:lnTo>
                  <a:pt x="51759" y="367268"/>
                </a:lnTo>
                <a:lnTo>
                  <a:pt x="56319" y="343937"/>
                </a:lnTo>
                <a:lnTo>
                  <a:pt x="59739" y="321175"/>
                </a:lnTo>
                <a:lnTo>
                  <a:pt x="62019" y="297275"/>
                </a:lnTo>
                <a:lnTo>
                  <a:pt x="64299" y="273944"/>
                </a:lnTo>
                <a:lnTo>
                  <a:pt x="65439" y="250043"/>
                </a:lnTo>
                <a:lnTo>
                  <a:pt x="66009" y="226143"/>
                </a:lnTo>
                <a:lnTo>
                  <a:pt x="66009" y="200536"/>
                </a:lnTo>
                <a:lnTo>
                  <a:pt x="66009" y="176636"/>
                </a:lnTo>
                <a:lnTo>
                  <a:pt x="65439" y="164686"/>
                </a:lnTo>
                <a:lnTo>
                  <a:pt x="65439" y="153874"/>
                </a:lnTo>
                <a:lnTo>
                  <a:pt x="64299" y="142493"/>
                </a:lnTo>
                <a:lnTo>
                  <a:pt x="63159" y="132819"/>
                </a:lnTo>
                <a:lnTo>
                  <a:pt x="62019" y="123145"/>
                </a:lnTo>
                <a:lnTo>
                  <a:pt x="60879" y="115178"/>
                </a:lnTo>
                <a:lnTo>
                  <a:pt x="59739" y="106642"/>
                </a:lnTo>
                <a:lnTo>
                  <a:pt x="57459" y="99814"/>
                </a:lnTo>
                <a:lnTo>
                  <a:pt x="56319" y="93554"/>
                </a:lnTo>
                <a:lnTo>
                  <a:pt x="54039" y="87864"/>
                </a:lnTo>
                <a:lnTo>
                  <a:pt x="52899" y="83880"/>
                </a:lnTo>
                <a:lnTo>
                  <a:pt x="51189" y="79328"/>
                </a:lnTo>
                <a:lnTo>
                  <a:pt x="48947" y="75971"/>
                </a:lnTo>
                <a:lnTo>
                  <a:pt x="122747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任意多边形: 形状 37"/>
          <p:cNvSpPr>
            <a:spLocks noChangeArrowheads="1"/>
          </p:cNvSpPr>
          <p:nvPr/>
        </p:nvSpPr>
        <p:spPr bwMode="auto">
          <a:xfrm>
            <a:off x="7523163" y="1560513"/>
            <a:ext cx="301625" cy="133350"/>
          </a:xfrm>
          <a:custGeom>
            <a:avLst/>
            <a:gdLst>
              <a:gd name="T0" fmla="*/ 245106 w 301844"/>
              <a:gd name="T1" fmla="*/ 0 h 134865"/>
              <a:gd name="T2" fmla="*/ 249667 w 301844"/>
              <a:gd name="T3" fmla="*/ 1138 h 134865"/>
              <a:gd name="T4" fmla="*/ 256507 w 301844"/>
              <a:gd name="T5" fmla="*/ 3414 h 134865"/>
              <a:gd name="T6" fmla="*/ 265057 w 301844"/>
              <a:gd name="T7" fmla="*/ 6829 h 134865"/>
              <a:gd name="T8" fmla="*/ 273607 w 301844"/>
              <a:gd name="T9" fmla="*/ 12519 h 134865"/>
              <a:gd name="T10" fmla="*/ 285007 w 301844"/>
              <a:gd name="T11" fmla="*/ 17641 h 134865"/>
              <a:gd name="T12" fmla="*/ 296978 w 301844"/>
              <a:gd name="T13" fmla="*/ 26745 h 134865"/>
              <a:gd name="T14" fmla="*/ 228044 w 301844"/>
              <a:gd name="T15" fmla="*/ 105332 h 134865"/>
              <a:gd name="T16" fmla="*/ 225726 w 301844"/>
              <a:gd name="T17" fmla="*/ 101860 h 134865"/>
              <a:gd name="T18" fmla="*/ 220026 w 301844"/>
              <a:gd name="T19" fmla="*/ 99015 h 134865"/>
              <a:gd name="T20" fmla="*/ 216606 w 301844"/>
              <a:gd name="T21" fmla="*/ 97877 h 134865"/>
              <a:gd name="T22" fmla="*/ 212616 w 301844"/>
              <a:gd name="T23" fmla="*/ 97877 h 134865"/>
              <a:gd name="T24" fmla="*/ 205775 w 301844"/>
              <a:gd name="T25" fmla="*/ 97877 h 134865"/>
              <a:gd name="T26" fmla="*/ 198365 w 301844"/>
              <a:gd name="T27" fmla="*/ 99015 h 134865"/>
              <a:gd name="T28" fmla="*/ 189245 w 301844"/>
              <a:gd name="T29" fmla="*/ 100153 h 134865"/>
              <a:gd name="T30" fmla="*/ 179555 w 301844"/>
              <a:gd name="T31" fmla="*/ 100722 h 134865"/>
              <a:gd name="T32" fmla="*/ 167584 w 301844"/>
              <a:gd name="T33" fmla="*/ 101860 h 134865"/>
              <a:gd name="T34" fmla="*/ 154474 w 301844"/>
              <a:gd name="T35" fmla="*/ 104136 h 134865"/>
              <a:gd name="T36" fmla="*/ 140224 w 301844"/>
              <a:gd name="T37" fmla="*/ 107551 h 134865"/>
              <a:gd name="T38" fmla="*/ 123693 w 301844"/>
              <a:gd name="T39" fmla="*/ 109827 h 134865"/>
              <a:gd name="T40" fmla="*/ 107163 w 301844"/>
              <a:gd name="T41" fmla="*/ 113241 h 134865"/>
              <a:gd name="T42" fmla="*/ 88352 w 301844"/>
              <a:gd name="T43" fmla="*/ 116087 h 134865"/>
              <a:gd name="T44" fmla="*/ 67832 w 301844"/>
              <a:gd name="T45" fmla="*/ 120639 h 134865"/>
              <a:gd name="T46" fmla="*/ 46741 w 301844"/>
              <a:gd name="T47" fmla="*/ 125191 h 134865"/>
              <a:gd name="T48" fmla="*/ 23941 w 301844"/>
              <a:gd name="T49" fmla="*/ 129175 h 134865"/>
              <a:gd name="T50" fmla="*/ 0 w 301844"/>
              <a:gd name="T51" fmla="*/ 134865 h 134865"/>
              <a:gd name="T52" fmla="*/ 3990 w 301844"/>
              <a:gd name="T53" fmla="*/ 77960 h 134865"/>
              <a:gd name="T54" fmla="*/ 15391 w 301844"/>
              <a:gd name="T55" fmla="*/ 76822 h 134865"/>
              <a:gd name="T56" fmla="*/ 27361 w 301844"/>
              <a:gd name="T57" fmla="*/ 75684 h 134865"/>
              <a:gd name="T58" fmla="*/ 40471 w 301844"/>
              <a:gd name="T59" fmla="*/ 73408 h 134865"/>
              <a:gd name="T60" fmla="*/ 54722 w 301844"/>
              <a:gd name="T61" fmla="*/ 71132 h 134865"/>
              <a:gd name="T62" fmla="*/ 70112 w 301844"/>
              <a:gd name="T63" fmla="*/ 68286 h 134865"/>
              <a:gd name="T64" fmla="*/ 87782 w 301844"/>
              <a:gd name="T65" fmla="*/ 64872 h 134865"/>
              <a:gd name="T66" fmla="*/ 107163 w 301844"/>
              <a:gd name="T67" fmla="*/ 59181 h 134865"/>
              <a:gd name="T68" fmla="*/ 127113 w 301844"/>
              <a:gd name="T69" fmla="*/ 55198 h 134865"/>
              <a:gd name="T70" fmla="*/ 145354 w 301844"/>
              <a:gd name="T71" fmla="*/ 49508 h 134865"/>
              <a:gd name="T72" fmla="*/ 161884 w 301844"/>
              <a:gd name="T73" fmla="*/ 43817 h 134865"/>
              <a:gd name="T74" fmla="*/ 176135 w 301844"/>
              <a:gd name="T75" fmla="*/ 39834 h 134865"/>
              <a:gd name="T76" fmla="*/ 187535 w 301844"/>
              <a:gd name="T77" fmla="*/ 34143 h 134865"/>
              <a:gd name="T78" fmla="*/ 197225 w 301844"/>
              <a:gd name="T79" fmla="*/ 29591 h 134865"/>
              <a:gd name="T80" fmla="*/ 204635 w 301844"/>
              <a:gd name="T81" fmla="*/ 24469 h 134865"/>
              <a:gd name="T82" fmla="*/ 210336 w 301844"/>
              <a:gd name="T83" fmla="*/ 19917 h 134865"/>
              <a:gd name="T84" fmla="*/ 216036 w 301844"/>
              <a:gd name="T85" fmla="*/ 13657 h 134865"/>
              <a:gd name="T86" fmla="*/ 224586 w 301844"/>
              <a:gd name="T87" fmla="*/ 6829 h 134865"/>
              <a:gd name="T88" fmla="*/ 231996 w 301844"/>
              <a:gd name="T89" fmla="*/ 2276 h 134865"/>
              <a:gd name="T90" fmla="*/ 241116 w 301844"/>
              <a:gd name="T91" fmla="*/ 0 h 134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1844" h="134865">
                <a:moveTo>
                  <a:pt x="241116" y="0"/>
                </a:moveTo>
                <a:lnTo>
                  <a:pt x="245106" y="0"/>
                </a:lnTo>
                <a:lnTo>
                  <a:pt x="247387" y="0"/>
                </a:lnTo>
                <a:lnTo>
                  <a:pt x="249667" y="1138"/>
                </a:lnTo>
                <a:lnTo>
                  <a:pt x="253087" y="1138"/>
                </a:lnTo>
                <a:lnTo>
                  <a:pt x="256507" y="3414"/>
                </a:lnTo>
                <a:lnTo>
                  <a:pt x="260497" y="4552"/>
                </a:lnTo>
                <a:lnTo>
                  <a:pt x="265057" y="6829"/>
                </a:lnTo>
                <a:lnTo>
                  <a:pt x="269617" y="9105"/>
                </a:lnTo>
                <a:lnTo>
                  <a:pt x="273607" y="12519"/>
                </a:lnTo>
                <a:lnTo>
                  <a:pt x="279307" y="14226"/>
                </a:lnTo>
                <a:lnTo>
                  <a:pt x="285007" y="17641"/>
                </a:lnTo>
                <a:lnTo>
                  <a:pt x="291278" y="22193"/>
                </a:lnTo>
                <a:lnTo>
                  <a:pt x="296978" y="26745"/>
                </a:lnTo>
                <a:lnTo>
                  <a:pt x="301844" y="29361"/>
                </a:lnTo>
                <a:lnTo>
                  <a:pt x="228044" y="105332"/>
                </a:lnTo>
                <a:lnTo>
                  <a:pt x="228006" y="105275"/>
                </a:lnTo>
                <a:lnTo>
                  <a:pt x="225726" y="101860"/>
                </a:lnTo>
                <a:lnTo>
                  <a:pt x="222306" y="100153"/>
                </a:lnTo>
                <a:lnTo>
                  <a:pt x="220026" y="99015"/>
                </a:lnTo>
                <a:lnTo>
                  <a:pt x="218886" y="99015"/>
                </a:lnTo>
                <a:lnTo>
                  <a:pt x="216606" y="97877"/>
                </a:lnTo>
                <a:lnTo>
                  <a:pt x="214896" y="97877"/>
                </a:lnTo>
                <a:lnTo>
                  <a:pt x="212616" y="97877"/>
                </a:lnTo>
                <a:lnTo>
                  <a:pt x="209196" y="97877"/>
                </a:lnTo>
                <a:lnTo>
                  <a:pt x="205775" y="97877"/>
                </a:lnTo>
                <a:lnTo>
                  <a:pt x="202355" y="99015"/>
                </a:lnTo>
                <a:lnTo>
                  <a:pt x="198365" y="99015"/>
                </a:lnTo>
                <a:lnTo>
                  <a:pt x="193805" y="99015"/>
                </a:lnTo>
                <a:lnTo>
                  <a:pt x="189245" y="100153"/>
                </a:lnTo>
                <a:lnTo>
                  <a:pt x="184115" y="100153"/>
                </a:lnTo>
                <a:lnTo>
                  <a:pt x="179555" y="100722"/>
                </a:lnTo>
                <a:lnTo>
                  <a:pt x="173285" y="101860"/>
                </a:lnTo>
                <a:lnTo>
                  <a:pt x="167584" y="101860"/>
                </a:lnTo>
                <a:lnTo>
                  <a:pt x="160744" y="102998"/>
                </a:lnTo>
                <a:lnTo>
                  <a:pt x="154474" y="104136"/>
                </a:lnTo>
                <a:lnTo>
                  <a:pt x="147634" y="105275"/>
                </a:lnTo>
                <a:lnTo>
                  <a:pt x="140224" y="107551"/>
                </a:lnTo>
                <a:lnTo>
                  <a:pt x="132244" y="108689"/>
                </a:lnTo>
                <a:lnTo>
                  <a:pt x="123693" y="109827"/>
                </a:lnTo>
                <a:lnTo>
                  <a:pt x="116283" y="112103"/>
                </a:lnTo>
                <a:lnTo>
                  <a:pt x="107163" y="113241"/>
                </a:lnTo>
                <a:lnTo>
                  <a:pt x="97473" y="114948"/>
                </a:lnTo>
                <a:lnTo>
                  <a:pt x="88352" y="116087"/>
                </a:lnTo>
                <a:lnTo>
                  <a:pt x="78662" y="118363"/>
                </a:lnTo>
                <a:lnTo>
                  <a:pt x="67832" y="120639"/>
                </a:lnTo>
                <a:lnTo>
                  <a:pt x="58142" y="122915"/>
                </a:lnTo>
                <a:lnTo>
                  <a:pt x="46741" y="125191"/>
                </a:lnTo>
                <a:lnTo>
                  <a:pt x="35911" y="127468"/>
                </a:lnTo>
                <a:lnTo>
                  <a:pt x="23941" y="129175"/>
                </a:lnTo>
                <a:lnTo>
                  <a:pt x="11971" y="132589"/>
                </a:lnTo>
                <a:lnTo>
                  <a:pt x="0" y="134865"/>
                </a:lnTo>
                <a:lnTo>
                  <a:pt x="0" y="77960"/>
                </a:lnTo>
                <a:lnTo>
                  <a:pt x="3990" y="77960"/>
                </a:lnTo>
                <a:lnTo>
                  <a:pt x="9690" y="77960"/>
                </a:lnTo>
                <a:lnTo>
                  <a:pt x="15391" y="76822"/>
                </a:lnTo>
                <a:lnTo>
                  <a:pt x="20521" y="76822"/>
                </a:lnTo>
                <a:lnTo>
                  <a:pt x="27361" y="75684"/>
                </a:lnTo>
                <a:lnTo>
                  <a:pt x="32491" y="74546"/>
                </a:lnTo>
                <a:lnTo>
                  <a:pt x="40471" y="73408"/>
                </a:lnTo>
                <a:lnTo>
                  <a:pt x="46741" y="72270"/>
                </a:lnTo>
                <a:lnTo>
                  <a:pt x="54722" y="71132"/>
                </a:lnTo>
                <a:lnTo>
                  <a:pt x="62132" y="70562"/>
                </a:lnTo>
                <a:lnTo>
                  <a:pt x="70112" y="68286"/>
                </a:lnTo>
                <a:lnTo>
                  <a:pt x="78662" y="66010"/>
                </a:lnTo>
                <a:lnTo>
                  <a:pt x="87782" y="64872"/>
                </a:lnTo>
                <a:lnTo>
                  <a:pt x="97473" y="62596"/>
                </a:lnTo>
                <a:lnTo>
                  <a:pt x="107163" y="59181"/>
                </a:lnTo>
                <a:lnTo>
                  <a:pt x="116853" y="56905"/>
                </a:lnTo>
                <a:lnTo>
                  <a:pt x="127113" y="55198"/>
                </a:lnTo>
                <a:lnTo>
                  <a:pt x="136804" y="51784"/>
                </a:lnTo>
                <a:lnTo>
                  <a:pt x="145354" y="49508"/>
                </a:lnTo>
                <a:lnTo>
                  <a:pt x="154474" y="46093"/>
                </a:lnTo>
                <a:lnTo>
                  <a:pt x="161884" y="43817"/>
                </a:lnTo>
                <a:lnTo>
                  <a:pt x="168725" y="42110"/>
                </a:lnTo>
                <a:lnTo>
                  <a:pt x="176135" y="39834"/>
                </a:lnTo>
                <a:lnTo>
                  <a:pt x="181835" y="36419"/>
                </a:lnTo>
                <a:lnTo>
                  <a:pt x="187535" y="34143"/>
                </a:lnTo>
                <a:lnTo>
                  <a:pt x="192665" y="31867"/>
                </a:lnTo>
                <a:lnTo>
                  <a:pt x="197225" y="29591"/>
                </a:lnTo>
                <a:lnTo>
                  <a:pt x="201785" y="26745"/>
                </a:lnTo>
                <a:lnTo>
                  <a:pt x="204635" y="24469"/>
                </a:lnTo>
                <a:lnTo>
                  <a:pt x="208056" y="22193"/>
                </a:lnTo>
                <a:lnTo>
                  <a:pt x="210336" y="19917"/>
                </a:lnTo>
                <a:lnTo>
                  <a:pt x="212616" y="17641"/>
                </a:lnTo>
                <a:lnTo>
                  <a:pt x="216036" y="13657"/>
                </a:lnTo>
                <a:lnTo>
                  <a:pt x="220026" y="10243"/>
                </a:lnTo>
                <a:lnTo>
                  <a:pt x="224586" y="6829"/>
                </a:lnTo>
                <a:lnTo>
                  <a:pt x="228006" y="4552"/>
                </a:lnTo>
                <a:lnTo>
                  <a:pt x="231996" y="2276"/>
                </a:lnTo>
                <a:lnTo>
                  <a:pt x="236556" y="1138"/>
                </a:lnTo>
                <a:lnTo>
                  <a:pt x="241116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任意多边形: 形状 38"/>
          <p:cNvSpPr>
            <a:spLocks noChangeArrowheads="1"/>
          </p:cNvSpPr>
          <p:nvPr/>
        </p:nvSpPr>
        <p:spPr bwMode="auto">
          <a:xfrm>
            <a:off x="6981825" y="1858963"/>
            <a:ext cx="292100" cy="382587"/>
          </a:xfrm>
          <a:custGeom>
            <a:avLst/>
            <a:gdLst>
              <a:gd name="T0" fmla="*/ 291738 w 291738"/>
              <a:gd name="T1" fmla="*/ 56952 h 383285"/>
              <a:gd name="T2" fmla="*/ 282031 w 291738"/>
              <a:gd name="T3" fmla="*/ 71190 h 383285"/>
              <a:gd name="T4" fmla="*/ 271181 w 291738"/>
              <a:gd name="T5" fmla="*/ 87706 h 383285"/>
              <a:gd name="T6" fmla="*/ 259189 w 291738"/>
              <a:gd name="T7" fmla="*/ 104791 h 383285"/>
              <a:gd name="T8" fmla="*/ 244913 w 291738"/>
              <a:gd name="T9" fmla="*/ 123585 h 383285"/>
              <a:gd name="T10" fmla="*/ 228353 w 291738"/>
              <a:gd name="T11" fmla="*/ 143518 h 383285"/>
              <a:gd name="T12" fmla="*/ 210651 w 291738"/>
              <a:gd name="T13" fmla="*/ 164021 h 383285"/>
              <a:gd name="T14" fmla="*/ 191807 w 291738"/>
              <a:gd name="T15" fmla="*/ 186232 h 383285"/>
              <a:gd name="T16" fmla="*/ 171250 w 291738"/>
              <a:gd name="T17" fmla="*/ 209013 h 383285"/>
              <a:gd name="T18" fmla="*/ 151264 w 291738"/>
              <a:gd name="T19" fmla="*/ 232363 h 383285"/>
              <a:gd name="T20" fmla="*/ 133562 w 291738"/>
              <a:gd name="T21" fmla="*/ 252866 h 383285"/>
              <a:gd name="T22" fmla="*/ 117002 w 291738"/>
              <a:gd name="T23" fmla="*/ 272799 h 383285"/>
              <a:gd name="T24" fmla="*/ 103868 w 291738"/>
              <a:gd name="T25" fmla="*/ 290454 h 383285"/>
              <a:gd name="T26" fmla="*/ 93018 w 291738"/>
              <a:gd name="T27" fmla="*/ 306400 h 383285"/>
              <a:gd name="T28" fmla="*/ 83311 w 291738"/>
              <a:gd name="T29" fmla="*/ 320638 h 383285"/>
              <a:gd name="T30" fmla="*/ 76458 w 291738"/>
              <a:gd name="T31" fmla="*/ 333168 h 383285"/>
              <a:gd name="T32" fmla="*/ 72461 w 291738"/>
              <a:gd name="T33" fmla="*/ 343988 h 383285"/>
              <a:gd name="T34" fmla="*/ 69035 w 291738"/>
              <a:gd name="T35" fmla="*/ 352531 h 383285"/>
              <a:gd name="T36" fmla="*/ 64467 w 291738"/>
              <a:gd name="T37" fmla="*/ 361643 h 383285"/>
              <a:gd name="T38" fmla="*/ 61040 w 291738"/>
              <a:gd name="T39" fmla="*/ 367908 h 383285"/>
              <a:gd name="T40" fmla="*/ 57043 w 291738"/>
              <a:gd name="T41" fmla="*/ 373603 h 383285"/>
              <a:gd name="T42" fmla="*/ 52475 w 291738"/>
              <a:gd name="T43" fmla="*/ 377590 h 383285"/>
              <a:gd name="T44" fmla="*/ 49049 w 291738"/>
              <a:gd name="T45" fmla="*/ 381007 h 383285"/>
              <a:gd name="T46" fmla="*/ 45051 w 291738"/>
              <a:gd name="T47" fmla="*/ 382146 h 383285"/>
              <a:gd name="T48" fmla="*/ 40483 w 291738"/>
              <a:gd name="T49" fmla="*/ 383285 h 383285"/>
              <a:gd name="T50" fmla="*/ 35915 w 291738"/>
              <a:gd name="T51" fmla="*/ 382146 h 383285"/>
              <a:gd name="T52" fmla="*/ 30776 w 291738"/>
              <a:gd name="T53" fmla="*/ 381007 h 383285"/>
              <a:gd name="T54" fmla="*/ 26207 w 291738"/>
              <a:gd name="T55" fmla="*/ 377590 h 383285"/>
              <a:gd name="T56" fmla="*/ 20497 w 291738"/>
              <a:gd name="T57" fmla="*/ 373603 h 383285"/>
              <a:gd name="T58" fmla="*/ 15358 w 291738"/>
              <a:gd name="T59" fmla="*/ 367908 h 383285"/>
              <a:gd name="T60" fmla="*/ 9647 w 291738"/>
              <a:gd name="T61" fmla="*/ 361643 h 383285"/>
              <a:gd name="T62" fmla="*/ 3937 w 291738"/>
              <a:gd name="T63" fmla="*/ 352531 h 383285"/>
              <a:gd name="T64" fmla="*/ 0 w 291738"/>
              <a:gd name="T65" fmla="*/ 347106 h 383285"/>
              <a:gd name="T66" fmla="*/ 102155 w 291738"/>
              <a:gd name="T67" fmla="*/ 156617 h 383285"/>
              <a:gd name="T68" fmla="*/ 105010 w 291738"/>
              <a:gd name="T69" fmla="*/ 156617 h 383285"/>
              <a:gd name="T70" fmla="*/ 108436 w 291738"/>
              <a:gd name="T71" fmla="*/ 155478 h 383285"/>
              <a:gd name="T72" fmla="*/ 115289 w 291738"/>
              <a:gd name="T73" fmla="*/ 153200 h 383285"/>
              <a:gd name="T74" fmla="*/ 121570 w 291738"/>
              <a:gd name="T75" fmla="*/ 148644 h 383285"/>
              <a:gd name="T76" fmla="*/ 129564 w 291738"/>
              <a:gd name="T77" fmla="*/ 143518 h 383285"/>
              <a:gd name="T78" fmla="*/ 139272 w 291738"/>
              <a:gd name="T79" fmla="*/ 136684 h 383285"/>
              <a:gd name="T80" fmla="*/ 150122 w 291738"/>
              <a:gd name="T81" fmla="*/ 128141 h 383285"/>
              <a:gd name="T82" fmla="*/ 162113 w 291738"/>
              <a:gd name="T83" fmla="*/ 118460 h 383285"/>
              <a:gd name="T84" fmla="*/ 175247 w 291738"/>
              <a:gd name="T85" fmla="*/ 107069 h 383285"/>
              <a:gd name="T86" fmla="*/ 189523 w 291738"/>
              <a:gd name="T87" fmla="*/ 95109 h 383285"/>
              <a:gd name="T88" fmla="*/ 204941 w 291738"/>
              <a:gd name="T89" fmla="*/ 80872 h 383285"/>
              <a:gd name="T90" fmla="*/ 222643 w 291738"/>
              <a:gd name="T91" fmla="*/ 65495 h 383285"/>
              <a:gd name="T92" fmla="*/ 240345 w 291738"/>
              <a:gd name="T93" fmla="*/ 47840 h 383285"/>
              <a:gd name="T94" fmla="*/ 259760 w 291738"/>
              <a:gd name="T95" fmla="*/ 30754 h 383285"/>
              <a:gd name="T96" fmla="*/ 280888 w 291738"/>
              <a:gd name="T97" fmla="*/ 10821 h 38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91738" h="383285">
                <a:moveTo>
                  <a:pt x="291738" y="0"/>
                </a:moveTo>
                <a:lnTo>
                  <a:pt x="291738" y="56952"/>
                </a:lnTo>
                <a:lnTo>
                  <a:pt x="287741" y="64356"/>
                </a:lnTo>
                <a:lnTo>
                  <a:pt x="282031" y="71190"/>
                </a:lnTo>
                <a:lnTo>
                  <a:pt x="277462" y="79733"/>
                </a:lnTo>
                <a:lnTo>
                  <a:pt x="271181" y="87706"/>
                </a:lnTo>
                <a:lnTo>
                  <a:pt x="265471" y="96249"/>
                </a:lnTo>
                <a:lnTo>
                  <a:pt x="259189" y="104791"/>
                </a:lnTo>
                <a:lnTo>
                  <a:pt x="251195" y="113904"/>
                </a:lnTo>
                <a:lnTo>
                  <a:pt x="244913" y="123585"/>
                </a:lnTo>
                <a:lnTo>
                  <a:pt x="236919" y="132698"/>
                </a:lnTo>
                <a:lnTo>
                  <a:pt x="228353" y="143518"/>
                </a:lnTo>
                <a:lnTo>
                  <a:pt x="219217" y="153200"/>
                </a:lnTo>
                <a:lnTo>
                  <a:pt x="210651" y="164021"/>
                </a:lnTo>
                <a:lnTo>
                  <a:pt x="202086" y="175411"/>
                </a:lnTo>
                <a:lnTo>
                  <a:pt x="191807" y="186232"/>
                </a:lnTo>
                <a:lnTo>
                  <a:pt x="182100" y="197053"/>
                </a:lnTo>
                <a:lnTo>
                  <a:pt x="171250" y="209013"/>
                </a:lnTo>
                <a:lnTo>
                  <a:pt x="160971" y="220973"/>
                </a:lnTo>
                <a:lnTo>
                  <a:pt x="151264" y="232363"/>
                </a:lnTo>
                <a:lnTo>
                  <a:pt x="141556" y="243184"/>
                </a:lnTo>
                <a:lnTo>
                  <a:pt x="133562" y="252866"/>
                </a:lnTo>
                <a:lnTo>
                  <a:pt x="124996" y="262547"/>
                </a:lnTo>
                <a:lnTo>
                  <a:pt x="117002" y="272799"/>
                </a:lnTo>
                <a:lnTo>
                  <a:pt x="110720" y="281342"/>
                </a:lnTo>
                <a:lnTo>
                  <a:pt x="103868" y="290454"/>
                </a:lnTo>
                <a:lnTo>
                  <a:pt x="97587" y="298997"/>
                </a:lnTo>
                <a:lnTo>
                  <a:pt x="93018" y="306400"/>
                </a:lnTo>
                <a:lnTo>
                  <a:pt x="87879" y="314374"/>
                </a:lnTo>
                <a:lnTo>
                  <a:pt x="83311" y="320638"/>
                </a:lnTo>
                <a:lnTo>
                  <a:pt x="79885" y="327472"/>
                </a:lnTo>
                <a:lnTo>
                  <a:pt x="76458" y="333168"/>
                </a:lnTo>
                <a:lnTo>
                  <a:pt x="74174" y="338293"/>
                </a:lnTo>
                <a:lnTo>
                  <a:pt x="72461" y="343988"/>
                </a:lnTo>
                <a:lnTo>
                  <a:pt x="70177" y="348545"/>
                </a:lnTo>
                <a:lnTo>
                  <a:pt x="69035" y="352531"/>
                </a:lnTo>
                <a:lnTo>
                  <a:pt x="66751" y="357087"/>
                </a:lnTo>
                <a:lnTo>
                  <a:pt x="64467" y="361643"/>
                </a:lnTo>
                <a:lnTo>
                  <a:pt x="62182" y="364491"/>
                </a:lnTo>
                <a:lnTo>
                  <a:pt x="61040" y="367908"/>
                </a:lnTo>
                <a:lnTo>
                  <a:pt x="59327" y="371325"/>
                </a:lnTo>
                <a:lnTo>
                  <a:pt x="57043" y="373603"/>
                </a:lnTo>
                <a:lnTo>
                  <a:pt x="54759" y="375881"/>
                </a:lnTo>
                <a:lnTo>
                  <a:pt x="52475" y="377590"/>
                </a:lnTo>
                <a:lnTo>
                  <a:pt x="50191" y="379868"/>
                </a:lnTo>
                <a:lnTo>
                  <a:pt x="49049" y="381007"/>
                </a:lnTo>
                <a:lnTo>
                  <a:pt x="46765" y="382146"/>
                </a:lnTo>
                <a:lnTo>
                  <a:pt x="45051" y="382146"/>
                </a:lnTo>
                <a:lnTo>
                  <a:pt x="42767" y="383285"/>
                </a:lnTo>
                <a:lnTo>
                  <a:pt x="40483" y="383285"/>
                </a:lnTo>
                <a:lnTo>
                  <a:pt x="38199" y="383285"/>
                </a:lnTo>
                <a:lnTo>
                  <a:pt x="35915" y="382146"/>
                </a:lnTo>
                <a:lnTo>
                  <a:pt x="33631" y="382146"/>
                </a:lnTo>
                <a:lnTo>
                  <a:pt x="30776" y="381007"/>
                </a:lnTo>
                <a:lnTo>
                  <a:pt x="28491" y="379868"/>
                </a:lnTo>
                <a:lnTo>
                  <a:pt x="26207" y="377590"/>
                </a:lnTo>
                <a:lnTo>
                  <a:pt x="22781" y="375881"/>
                </a:lnTo>
                <a:lnTo>
                  <a:pt x="20497" y="373603"/>
                </a:lnTo>
                <a:lnTo>
                  <a:pt x="18213" y="371325"/>
                </a:lnTo>
                <a:lnTo>
                  <a:pt x="15358" y="367908"/>
                </a:lnTo>
                <a:lnTo>
                  <a:pt x="11931" y="364491"/>
                </a:lnTo>
                <a:lnTo>
                  <a:pt x="9647" y="361643"/>
                </a:lnTo>
                <a:lnTo>
                  <a:pt x="6221" y="357087"/>
                </a:lnTo>
                <a:lnTo>
                  <a:pt x="3937" y="352531"/>
                </a:lnTo>
                <a:lnTo>
                  <a:pt x="1082" y="348545"/>
                </a:lnTo>
                <a:lnTo>
                  <a:pt x="0" y="347106"/>
                </a:lnTo>
                <a:lnTo>
                  <a:pt x="101669" y="156132"/>
                </a:lnTo>
                <a:lnTo>
                  <a:pt x="102155" y="156617"/>
                </a:lnTo>
                <a:lnTo>
                  <a:pt x="102726" y="156617"/>
                </a:lnTo>
                <a:lnTo>
                  <a:pt x="105010" y="156617"/>
                </a:lnTo>
                <a:lnTo>
                  <a:pt x="106152" y="156617"/>
                </a:lnTo>
                <a:lnTo>
                  <a:pt x="108436" y="155478"/>
                </a:lnTo>
                <a:lnTo>
                  <a:pt x="111862" y="154339"/>
                </a:lnTo>
                <a:lnTo>
                  <a:pt x="115289" y="153200"/>
                </a:lnTo>
                <a:lnTo>
                  <a:pt x="118144" y="150922"/>
                </a:lnTo>
                <a:lnTo>
                  <a:pt x="121570" y="148644"/>
                </a:lnTo>
                <a:lnTo>
                  <a:pt x="124996" y="146936"/>
                </a:lnTo>
                <a:lnTo>
                  <a:pt x="129564" y="143518"/>
                </a:lnTo>
                <a:lnTo>
                  <a:pt x="133562" y="140101"/>
                </a:lnTo>
                <a:lnTo>
                  <a:pt x="139272" y="136684"/>
                </a:lnTo>
                <a:lnTo>
                  <a:pt x="144982" y="132698"/>
                </a:lnTo>
                <a:lnTo>
                  <a:pt x="150122" y="128141"/>
                </a:lnTo>
                <a:lnTo>
                  <a:pt x="155832" y="123585"/>
                </a:lnTo>
                <a:lnTo>
                  <a:pt x="162113" y="118460"/>
                </a:lnTo>
                <a:lnTo>
                  <a:pt x="167824" y="112765"/>
                </a:lnTo>
                <a:lnTo>
                  <a:pt x="175247" y="107069"/>
                </a:lnTo>
                <a:lnTo>
                  <a:pt x="182100" y="101944"/>
                </a:lnTo>
                <a:lnTo>
                  <a:pt x="189523" y="95109"/>
                </a:lnTo>
                <a:lnTo>
                  <a:pt x="197518" y="87706"/>
                </a:lnTo>
                <a:lnTo>
                  <a:pt x="204941" y="80872"/>
                </a:lnTo>
                <a:lnTo>
                  <a:pt x="214078" y="73468"/>
                </a:lnTo>
                <a:lnTo>
                  <a:pt x="222643" y="65495"/>
                </a:lnTo>
                <a:lnTo>
                  <a:pt x="231209" y="56952"/>
                </a:lnTo>
                <a:lnTo>
                  <a:pt x="240345" y="47840"/>
                </a:lnTo>
                <a:lnTo>
                  <a:pt x="250053" y="39297"/>
                </a:lnTo>
                <a:lnTo>
                  <a:pt x="259760" y="30754"/>
                </a:lnTo>
                <a:lnTo>
                  <a:pt x="271181" y="20503"/>
                </a:lnTo>
                <a:lnTo>
                  <a:pt x="280888" y="10821"/>
                </a:lnTo>
                <a:lnTo>
                  <a:pt x="291738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任意多边形: 形状 39"/>
          <p:cNvSpPr>
            <a:spLocks noChangeArrowheads="1"/>
          </p:cNvSpPr>
          <p:nvPr/>
        </p:nvSpPr>
        <p:spPr bwMode="auto">
          <a:xfrm>
            <a:off x="6954838" y="1587500"/>
            <a:ext cx="128587" cy="617538"/>
          </a:xfrm>
          <a:custGeom>
            <a:avLst/>
            <a:gdLst>
              <a:gd name="T0" fmla="*/ 27410 w 129139"/>
              <a:gd name="T1" fmla="*/ 0 h 617057"/>
              <a:gd name="T2" fmla="*/ 34833 w 129139"/>
              <a:gd name="T3" fmla="*/ 1139 h 617057"/>
              <a:gd name="T4" fmla="*/ 45683 w 129139"/>
              <a:gd name="T5" fmla="*/ 2278 h 617057"/>
              <a:gd name="T6" fmla="*/ 59959 w 129139"/>
              <a:gd name="T7" fmla="*/ 5695 h 617057"/>
              <a:gd name="T8" fmla="*/ 76519 w 129139"/>
              <a:gd name="T9" fmla="*/ 9112 h 617057"/>
              <a:gd name="T10" fmla="*/ 97647 w 129139"/>
              <a:gd name="T11" fmla="*/ 14238 h 617057"/>
              <a:gd name="T12" fmla="*/ 120488 w 129139"/>
              <a:gd name="T13" fmla="*/ 21072 h 617057"/>
              <a:gd name="T14" fmla="*/ 119346 w 129139"/>
              <a:gd name="T15" fmla="*/ 68342 h 617057"/>
              <a:gd name="T16" fmla="*/ 119346 w 129139"/>
              <a:gd name="T17" fmla="*/ 113334 h 617057"/>
              <a:gd name="T18" fmla="*/ 118204 w 129139"/>
              <a:gd name="T19" fmla="*/ 154909 h 617057"/>
              <a:gd name="T20" fmla="*/ 118204 w 129139"/>
              <a:gd name="T21" fmla="*/ 193066 h 617057"/>
              <a:gd name="T22" fmla="*/ 118204 w 129139"/>
              <a:gd name="T23" fmla="*/ 228376 h 617057"/>
              <a:gd name="T24" fmla="*/ 118204 w 129139"/>
              <a:gd name="T25" fmla="*/ 260839 h 617057"/>
              <a:gd name="T26" fmla="*/ 118204 w 129139"/>
              <a:gd name="T27" fmla="*/ 290454 h 617057"/>
              <a:gd name="T28" fmla="*/ 119346 w 129139"/>
              <a:gd name="T29" fmla="*/ 317791 h 617057"/>
              <a:gd name="T30" fmla="*/ 119346 w 129139"/>
              <a:gd name="T31" fmla="*/ 341141 h 617057"/>
              <a:gd name="T32" fmla="*/ 120488 w 129139"/>
              <a:gd name="T33" fmla="*/ 362782 h 617057"/>
              <a:gd name="T34" fmla="*/ 121630 w 129139"/>
              <a:gd name="T35" fmla="*/ 380437 h 617057"/>
              <a:gd name="T36" fmla="*/ 122772 w 129139"/>
              <a:gd name="T37" fmla="*/ 394675 h 617057"/>
              <a:gd name="T38" fmla="*/ 123915 w 129139"/>
              <a:gd name="T39" fmla="*/ 406635 h 617057"/>
              <a:gd name="T40" fmla="*/ 125057 w 129139"/>
              <a:gd name="T41" fmla="*/ 416887 h 617057"/>
              <a:gd name="T42" fmla="*/ 126199 w 129139"/>
              <a:gd name="T43" fmla="*/ 422012 h 617057"/>
              <a:gd name="T44" fmla="*/ 128483 w 129139"/>
              <a:gd name="T45" fmla="*/ 425429 h 617057"/>
              <a:gd name="T46" fmla="*/ 27470 w 129139"/>
              <a:gd name="T47" fmla="*/ 617057 h 617057"/>
              <a:gd name="T48" fmla="*/ 19415 w 129139"/>
              <a:gd name="T49" fmla="*/ 604258 h 617057"/>
              <a:gd name="T50" fmla="*/ 9708 w 129139"/>
              <a:gd name="T51" fmla="*/ 587742 h 617057"/>
              <a:gd name="T52" fmla="*/ 2855 w 129139"/>
              <a:gd name="T53" fmla="*/ 573504 h 617057"/>
              <a:gd name="T54" fmla="*/ 0 w 129139"/>
              <a:gd name="T55" fmla="*/ 560974 h 617057"/>
              <a:gd name="T56" fmla="*/ 0 w 129139"/>
              <a:gd name="T57" fmla="*/ 552432 h 617057"/>
              <a:gd name="T58" fmla="*/ 3997 w 129139"/>
              <a:gd name="T59" fmla="*/ 540472 h 617057"/>
              <a:gd name="T60" fmla="*/ 10850 w 129139"/>
              <a:gd name="T61" fmla="*/ 526234 h 617057"/>
              <a:gd name="T62" fmla="*/ 21699 w 129139"/>
              <a:gd name="T63" fmla="*/ 509718 h 617057"/>
              <a:gd name="T64" fmla="*/ 31407 w 129139"/>
              <a:gd name="T65" fmla="*/ 494341 h 617057"/>
              <a:gd name="T66" fmla="*/ 38259 w 129139"/>
              <a:gd name="T67" fmla="*/ 481242 h 617057"/>
              <a:gd name="T68" fmla="*/ 43970 w 129139"/>
              <a:gd name="T69" fmla="*/ 464726 h 617057"/>
              <a:gd name="T70" fmla="*/ 47967 w 129139"/>
              <a:gd name="T71" fmla="*/ 445362 h 617057"/>
              <a:gd name="T72" fmla="*/ 51393 w 129139"/>
              <a:gd name="T73" fmla="*/ 422012 h 617057"/>
              <a:gd name="T74" fmla="*/ 53677 w 129139"/>
              <a:gd name="T75" fmla="*/ 394675 h 617057"/>
              <a:gd name="T76" fmla="*/ 55961 w 129139"/>
              <a:gd name="T77" fmla="*/ 363921 h 617057"/>
              <a:gd name="T78" fmla="*/ 57104 w 129139"/>
              <a:gd name="T79" fmla="*/ 330889 h 617057"/>
              <a:gd name="T80" fmla="*/ 57104 w 129139"/>
              <a:gd name="T81" fmla="*/ 293871 h 617057"/>
              <a:gd name="T82" fmla="*/ 55961 w 129139"/>
              <a:gd name="T83" fmla="*/ 258561 h 617057"/>
              <a:gd name="T84" fmla="*/ 54819 w 129139"/>
              <a:gd name="T85" fmla="*/ 226098 h 617057"/>
              <a:gd name="T86" fmla="*/ 53677 w 129139"/>
              <a:gd name="T87" fmla="*/ 196483 h 617057"/>
              <a:gd name="T88" fmla="*/ 51393 w 129139"/>
              <a:gd name="T89" fmla="*/ 168008 h 617057"/>
              <a:gd name="T90" fmla="*/ 47967 w 129139"/>
              <a:gd name="T91" fmla="*/ 142949 h 617057"/>
              <a:gd name="T92" fmla="*/ 44541 w 129139"/>
              <a:gd name="T93" fmla="*/ 119599 h 617057"/>
              <a:gd name="T94" fmla="*/ 41686 w 129139"/>
              <a:gd name="T95" fmla="*/ 99096 h 617057"/>
              <a:gd name="T96" fmla="*/ 37117 w 129139"/>
              <a:gd name="T97" fmla="*/ 80302 h 617057"/>
              <a:gd name="T98" fmla="*/ 32549 w 129139"/>
              <a:gd name="T99" fmla="*/ 62647 h 617057"/>
              <a:gd name="T100" fmla="*/ 29694 w 129139"/>
              <a:gd name="T101" fmla="*/ 48409 h 617057"/>
              <a:gd name="T102" fmla="*/ 27410 w 129139"/>
              <a:gd name="T103" fmla="*/ 35310 h 617057"/>
              <a:gd name="T104" fmla="*/ 23984 w 129139"/>
              <a:gd name="T105" fmla="*/ 24489 h 617057"/>
              <a:gd name="T106" fmla="*/ 22841 w 129139"/>
              <a:gd name="T107" fmla="*/ 16516 h 617057"/>
              <a:gd name="T108" fmla="*/ 21699 w 129139"/>
              <a:gd name="T109" fmla="*/ 10251 h 617057"/>
              <a:gd name="T110" fmla="*/ 20557 w 129139"/>
              <a:gd name="T111" fmla="*/ 4556 h 617057"/>
              <a:gd name="T112" fmla="*/ 20557 w 129139"/>
              <a:gd name="T113" fmla="*/ 2278 h 617057"/>
              <a:gd name="T114" fmla="*/ 23984 w 129139"/>
              <a:gd name="T115" fmla="*/ 0 h 617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9139" h="617057">
                <a:moveTo>
                  <a:pt x="23984" y="0"/>
                </a:moveTo>
                <a:lnTo>
                  <a:pt x="27410" y="0"/>
                </a:lnTo>
                <a:lnTo>
                  <a:pt x="30265" y="0"/>
                </a:lnTo>
                <a:lnTo>
                  <a:pt x="34833" y="1139"/>
                </a:lnTo>
                <a:lnTo>
                  <a:pt x="40544" y="1139"/>
                </a:lnTo>
                <a:lnTo>
                  <a:pt x="45683" y="2278"/>
                </a:lnTo>
                <a:lnTo>
                  <a:pt x="52535" y="3417"/>
                </a:lnTo>
                <a:lnTo>
                  <a:pt x="59959" y="5695"/>
                </a:lnTo>
                <a:lnTo>
                  <a:pt x="67953" y="6834"/>
                </a:lnTo>
                <a:lnTo>
                  <a:pt x="76519" y="9112"/>
                </a:lnTo>
                <a:lnTo>
                  <a:pt x="86797" y="12529"/>
                </a:lnTo>
                <a:lnTo>
                  <a:pt x="97647" y="14238"/>
                </a:lnTo>
                <a:lnTo>
                  <a:pt x="108497" y="17655"/>
                </a:lnTo>
                <a:lnTo>
                  <a:pt x="120488" y="21072"/>
                </a:lnTo>
                <a:lnTo>
                  <a:pt x="120488" y="44992"/>
                </a:lnTo>
                <a:lnTo>
                  <a:pt x="119346" y="68342"/>
                </a:lnTo>
                <a:lnTo>
                  <a:pt x="119346" y="91123"/>
                </a:lnTo>
                <a:lnTo>
                  <a:pt x="119346" y="113334"/>
                </a:lnTo>
                <a:lnTo>
                  <a:pt x="119346" y="133837"/>
                </a:lnTo>
                <a:lnTo>
                  <a:pt x="118204" y="154909"/>
                </a:lnTo>
                <a:lnTo>
                  <a:pt x="118204" y="174272"/>
                </a:lnTo>
                <a:lnTo>
                  <a:pt x="118204" y="193066"/>
                </a:lnTo>
                <a:lnTo>
                  <a:pt x="118204" y="211860"/>
                </a:lnTo>
                <a:lnTo>
                  <a:pt x="118204" y="228376"/>
                </a:lnTo>
                <a:lnTo>
                  <a:pt x="118204" y="245462"/>
                </a:lnTo>
                <a:lnTo>
                  <a:pt x="118204" y="260839"/>
                </a:lnTo>
                <a:lnTo>
                  <a:pt x="118204" y="276216"/>
                </a:lnTo>
                <a:lnTo>
                  <a:pt x="118204" y="290454"/>
                </a:lnTo>
                <a:lnTo>
                  <a:pt x="118204" y="304692"/>
                </a:lnTo>
                <a:lnTo>
                  <a:pt x="119346" y="317791"/>
                </a:lnTo>
                <a:lnTo>
                  <a:pt x="119346" y="330320"/>
                </a:lnTo>
                <a:lnTo>
                  <a:pt x="119346" y="341141"/>
                </a:lnTo>
                <a:lnTo>
                  <a:pt x="119346" y="351962"/>
                </a:lnTo>
                <a:lnTo>
                  <a:pt x="120488" y="362782"/>
                </a:lnTo>
                <a:lnTo>
                  <a:pt x="120488" y="371895"/>
                </a:lnTo>
                <a:lnTo>
                  <a:pt x="121630" y="380437"/>
                </a:lnTo>
                <a:lnTo>
                  <a:pt x="121630" y="388411"/>
                </a:lnTo>
                <a:lnTo>
                  <a:pt x="122772" y="394675"/>
                </a:lnTo>
                <a:lnTo>
                  <a:pt x="122772" y="401510"/>
                </a:lnTo>
                <a:lnTo>
                  <a:pt x="123915" y="406635"/>
                </a:lnTo>
                <a:lnTo>
                  <a:pt x="123915" y="412330"/>
                </a:lnTo>
                <a:lnTo>
                  <a:pt x="125057" y="416887"/>
                </a:lnTo>
                <a:lnTo>
                  <a:pt x="126199" y="419734"/>
                </a:lnTo>
                <a:lnTo>
                  <a:pt x="126199" y="422012"/>
                </a:lnTo>
                <a:lnTo>
                  <a:pt x="127341" y="424290"/>
                </a:lnTo>
                <a:lnTo>
                  <a:pt x="128483" y="425429"/>
                </a:lnTo>
                <a:lnTo>
                  <a:pt x="129139" y="426083"/>
                </a:lnTo>
                <a:lnTo>
                  <a:pt x="27470" y="617057"/>
                </a:lnTo>
                <a:lnTo>
                  <a:pt x="25126" y="613939"/>
                </a:lnTo>
                <a:lnTo>
                  <a:pt x="19415" y="604258"/>
                </a:lnTo>
                <a:lnTo>
                  <a:pt x="14276" y="595145"/>
                </a:lnTo>
                <a:lnTo>
                  <a:pt x="9708" y="587742"/>
                </a:lnTo>
                <a:lnTo>
                  <a:pt x="6281" y="579768"/>
                </a:lnTo>
                <a:lnTo>
                  <a:pt x="2855" y="573504"/>
                </a:lnTo>
                <a:lnTo>
                  <a:pt x="1713" y="566670"/>
                </a:lnTo>
                <a:lnTo>
                  <a:pt x="0" y="560974"/>
                </a:lnTo>
                <a:lnTo>
                  <a:pt x="0" y="556988"/>
                </a:lnTo>
                <a:lnTo>
                  <a:pt x="0" y="552432"/>
                </a:lnTo>
                <a:lnTo>
                  <a:pt x="1713" y="546736"/>
                </a:lnTo>
                <a:lnTo>
                  <a:pt x="3997" y="540472"/>
                </a:lnTo>
                <a:lnTo>
                  <a:pt x="7424" y="533638"/>
                </a:lnTo>
                <a:lnTo>
                  <a:pt x="10850" y="526234"/>
                </a:lnTo>
                <a:lnTo>
                  <a:pt x="15989" y="518261"/>
                </a:lnTo>
                <a:lnTo>
                  <a:pt x="21699" y="509718"/>
                </a:lnTo>
                <a:lnTo>
                  <a:pt x="28552" y="500036"/>
                </a:lnTo>
                <a:lnTo>
                  <a:pt x="31407" y="494341"/>
                </a:lnTo>
                <a:lnTo>
                  <a:pt x="34833" y="489215"/>
                </a:lnTo>
                <a:lnTo>
                  <a:pt x="38259" y="481242"/>
                </a:lnTo>
                <a:lnTo>
                  <a:pt x="40544" y="473838"/>
                </a:lnTo>
                <a:lnTo>
                  <a:pt x="43970" y="464726"/>
                </a:lnTo>
                <a:lnTo>
                  <a:pt x="45683" y="456183"/>
                </a:lnTo>
                <a:lnTo>
                  <a:pt x="47967" y="445362"/>
                </a:lnTo>
                <a:lnTo>
                  <a:pt x="49109" y="433972"/>
                </a:lnTo>
                <a:lnTo>
                  <a:pt x="51393" y="422012"/>
                </a:lnTo>
                <a:lnTo>
                  <a:pt x="52535" y="408913"/>
                </a:lnTo>
                <a:lnTo>
                  <a:pt x="53677" y="394675"/>
                </a:lnTo>
                <a:lnTo>
                  <a:pt x="54819" y="379298"/>
                </a:lnTo>
                <a:lnTo>
                  <a:pt x="55961" y="363921"/>
                </a:lnTo>
                <a:lnTo>
                  <a:pt x="57104" y="347405"/>
                </a:lnTo>
                <a:lnTo>
                  <a:pt x="57104" y="330889"/>
                </a:lnTo>
                <a:lnTo>
                  <a:pt x="57104" y="312665"/>
                </a:lnTo>
                <a:lnTo>
                  <a:pt x="57104" y="293871"/>
                </a:lnTo>
                <a:lnTo>
                  <a:pt x="57104" y="276216"/>
                </a:lnTo>
                <a:lnTo>
                  <a:pt x="55961" y="258561"/>
                </a:lnTo>
                <a:lnTo>
                  <a:pt x="55961" y="242614"/>
                </a:lnTo>
                <a:lnTo>
                  <a:pt x="54819" y="226098"/>
                </a:lnTo>
                <a:lnTo>
                  <a:pt x="54819" y="210721"/>
                </a:lnTo>
                <a:lnTo>
                  <a:pt x="53677" y="196483"/>
                </a:lnTo>
                <a:lnTo>
                  <a:pt x="52535" y="182246"/>
                </a:lnTo>
                <a:lnTo>
                  <a:pt x="51393" y="168008"/>
                </a:lnTo>
                <a:lnTo>
                  <a:pt x="49109" y="154909"/>
                </a:lnTo>
                <a:lnTo>
                  <a:pt x="47967" y="142949"/>
                </a:lnTo>
                <a:lnTo>
                  <a:pt x="46825" y="130419"/>
                </a:lnTo>
                <a:lnTo>
                  <a:pt x="44541" y="119599"/>
                </a:lnTo>
                <a:lnTo>
                  <a:pt x="43970" y="108778"/>
                </a:lnTo>
                <a:lnTo>
                  <a:pt x="41686" y="99096"/>
                </a:lnTo>
                <a:lnTo>
                  <a:pt x="39401" y="88845"/>
                </a:lnTo>
                <a:lnTo>
                  <a:pt x="37117" y="80302"/>
                </a:lnTo>
                <a:lnTo>
                  <a:pt x="34833" y="71759"/>
                </a:lnTo>
                <a:lnTo>
                  <a:pt x="32549" y="62647"/>
                </a:lnTo>
                <a:lnTo>
                  <a:pt x="31407" y="55243"/>
                </a:lnTo>
                <a:lnTo>
                  <a:pt x="29694" y="48409"/>
                </a:lnTo>
                <a:lnTo>
                  <a:pt x="28552" y="42144"/>
                </a:lnTo>
                <a:lnTo>
                  <a:pt x="27410" y="35310"/>
                </a:lnTo>
                <a:lnTo>
                  <a:pt x="25126" y="29615"/>
                </a:lnTo>
                <a:lnTo>
                  <a:pt x="23984" y="24489"/>
                </a:lnTo>
                <a:lnTo>
                  <a:pt x="22841" y="19933"/>
                </a:lnTo>
                <a:lnTo>
                  <a:pt x="22841" y="16516"/>
                </a:lnTo>
                <a:lnTo>
                  <a:pt x="21699" y="12529"/>
                </a:lnTo>
                <a:lnTo>
                  <a:pt x="21699" y="10251"/>
                </a:lnTo>
                <a:lnTo>
                  <a:pt x="20557" y="6834"/>
                </a:lnTo>
                <a:lnTo>
                  <a:pt x="20557" y="4556"/>
                </a:lnTo>
                <a:lnTo>
                  <a:pt x="20557" y="3417"/>
                </a:lnTo>
                <a:lnTo>
                  <a:pt x="20557" y="2278"/>
                </a:lnTo>
                <a:lnTo>
                  <a:pt x="21699" y="1139"/>
                </a:lnTo>
                <a:lnTo>
                  <a:pt x="23984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5"/>
          <p:cNvSpPr>
            <a:spLocks noChangeArrowheads="1"/>
          </p:cNvSpPr>
          <p:nvPr/>
        </p:nvSpPr>
        <p:spPr bwMode="auto">
          <a:xfrm>
            <a:off x="6651625" y="1217613"/>
            <a:ext cx="169863" cy="1457325"/>
          </a:xfrm>
          <a:custGeom>
            <a:avLst/>
            <a:gdLst>
              <a:gd name="T0" fmla="*/ 19 w 300"/>
              <a:gd name="T1" fmla="*/ 89 h 2557"/>
              <a:gd name="T2" fmla="*/ 4 w 300"/>
              <a:gd name="T3" fmla="*/ 68 h 2557"/>
              <a:gd name="T4" fmla="*/ 2 w 300"/>
              <a:gd name="T5" fmla="*/ 44 h 2557"/>
              <a:gd name="T6" fmla="*/ 27 w 300"/>
              <a:gd name="T7" fmla="*/ 8 h 2557"/>
              <a:gd name="T8" fmla="*/ 92 w 300"/>
              <a:gd name="T9" fmla="*/ 2 h 2557"/>
              <a:gd name="T10" fmla="*/ 217 w 300"/>
              <a:gd name="T11" fmla="*/ 39 h 2557"/>
              <a:gd name="T12" fmla="*/ 273 w 300"/>
              <a:gd name="T13" fmla="*/ 77 h 2557"/>
              <a:gd name="T14" fmla="*/ 298 w 300"/>
              <a:gd name="T15" fmla="*/ 129 h 2557"/>
              <a:gd name="T16" fmla="*/ 290 w 300"/>
              <a:gd name="T17" fmla="*/ 183 h 2557"/>
              <a:gd name="T18" fmla="*/ 279 w 300"/>
              <a:gd name="T19" fmla="*/ 210 h 2557"/>
              <a:gd name="T20" fmla="*/ 271 w 300"/>
              <a:gd name="T21" fmla="*/ 241 h 2557"/>
              <a:gd name="T22" fmla="*/ 265 w 300"/>
              <a:gd name="T23" fmla="*/ 287 h 2557"/>
              <a:gd name="T24" fmla="*/ 258 w 300"/>
              <a:gd name="T25" fmla="*/ 345 h 2557"/>
              <a:gd name="T26" fmla="*/ 252 w 300"/>
              <a:gd name="T27" fmla="*/ 418 h 2557"/>
              <a:gd name="T28" fmla="*/ 246 w 300"/>
              <a:gd name="T29" fmla="*/ 504 h 2557"/>
              <a:gd name="T30" fmla="*/ 240 w 300"/>
              <a:gd name="T31" fmla="*/ 604 h 2557"/>
              <a:gd name="T32" fmla="*/ 235 w 300"/>
              <a:gd name="T33" fmla="*/ 720 h 2557"/>
              <a:gd name="T34" fmla="*/ 229 w 300"/>
              <a:gd name="T35" fmla="*/ 849 h 2557"/>
              <a:gd name="T36" fmla="*/ 223 w 300"/>
              <a:gd name="T37" fmla="*/ 991 h 2557"/>
              <a:gd name="T38" fmla="*/ 219 w 300"/>
              <a:gd name="T39" fmla="*/ 1151 h 2557"/>
              <a:gd name="T40" fmla="*/ 215 w 300"/>
              <a:gd name="T41" fmla="*/ 1324 h 2557"/>
              <a:gd name="T42" fmla="*/ 212 w 300"/>
              <a:gd name="T43" fmla="*/ 1510 h 2557"/>
              <a:gd name="T44" fmla="*/ 208 w 300"/>
              <a:gd name="T45" fmla="*/ 1695 h 2557"/>
              <a:gd name="T46" fmla="*/ 202 w 300"/>
              <a:gd name="T47" fmla="*/ 1859 h 2557"/>
              <a:gd name="T48" fmla="*/ 196 w 300"/>
              <a:gd name="T49" fmla="*/ 2003 h 2557"/>
              <a:gd name="T50" fmla="*/ 190 w 300"/>
              <a:gd name="T51" fmla="*/ 2128 h 2557"/>
              <a:gd name="T52" fmla="*/ 185 w 300"/>
              <a:gd name="T53" fmla="*/ 2232 h 2557"/>
              <a:gd name="T54" fmla="*/ 177 w 300"/>
              <a:gd name="T55" fmla="*/ 2315 h 2557"/>
              <a:gd name="T56" fmla="*/ 163 w 300"/>
              <a:gd name="T57" fmla="*/ 2417 h 2557"/>
              <a:gd name="T58" fmla="*/ 148 w 300"/>
              <a:gd name="T59" fmla="*/ 2503 h 2557"/>
              <a:gd name="T60" fmla="*/ 129 w 300"/>
              <a:gd name="T61" fmla="*/ 2549 h 2557"/>
              <a:gd name="T62" fmla="*/ 110 w 300"/>
              <a:gd name="T63" fmla="*/ 2555 h 2557"/>
              <a:gd name="T64" fmla="*/ 88 w 300"/>
              <a:gd name="T65" fmla="*/ 2536 h 2557"/>
              <a:gd name="T66" fmla="*/ 67 w 300"/>
              <a:gd name="T67" fmla="*/ 2494 h 2557"/>
              <a:gd name="T68" fmla="*/ 44 w 300"/>
              <a:gd name="T69" fmla="*/ 2430 h 2557"/>
              <a:gd name="T70" fmla="*/ 25 w 300"/>
              <a:gd name="T71" fmla="*/ 2370 h 2557"/>
              <a:gd name="T72" fmla="*/ 15 w 300"/>
              <a:gd name="T73" fmla="*/ 2326 h 2557"/>
              <a:gd name="T74" fmla="*/ 12 w 300"/>
              <a:gd name="T75" fmla="*/ 2295 h 2557"/>
              <a:gd name="T76" fmla="*/ 13 w 300"/>
              <a:gd name="T77" fmla="*/ 2263 h 2557"/>
              <a:gd name="T78" fmla="*/ 19 w 300"/>
              <a:gd name="T79" fmla="*/ 2213 h 2557"/>
              <a:gd name="T80" fmla="*/ 29 w 300"/>
              <a:gd name="T81" fmla="*/ 2141 h 2557"/>
              <a:gd name="T82" fmla="*/ 35 w 300"/>
              <a:gd name="T83" fmla="*/ 2086 h 2557"/>
              <a:gd name="T84" fmla="*/ 42 w 300"/>
              <a:gd name="T85" fmla="*/ 2018 h 2557"/>
              <a:gd name="T86" fmla="*/ 50 w 300"/>
              <a:gd name="T87" fmla="*/ 1926 h 2557"/>
              <a:gd name="T88" fmla="*/ 58 w 300"/>
              <a:gd name="T89" fmla="*/ 1812 h 2557"/>
              <a:gd name="T90" fmla="*/ 65 w 300"/>
              <a:gd name="T91" fmla="*/ 1678 h 2557"/>
              <a:gd name="T92" fmla="*/ 75 w 300"/>
              <a:gd name="T93" fmla="*/ 1520 h 2557"/>
              <a:gd name="T94" fmla="*/ 88 w 300"/>
              <a:gd name="T95" fmla="*/ 1274 h 2557"/>
              <a:gd name="T96" fmla="*/ 100 w 300"/>
              <a:gd name="T97" fmla="*/ 953 h 2557"/>
              <a:gd name="T98" fmla="*/ 106 w 300"/>
              <a:gd name="T99" fmla="*/ 674 h 2557"/>
              <a:gd name="T100" fmla="*/ 106 w 300"/>
              <a:gd name="T101" fmla="*/ 460 h 2557"/>
              <a:gd name="T102" fmla="*/ 102 w 300"/>
              <a:gd name="T103" fmla="*/ 360 h 2557"/>
              <a:gd name="T104" fmla="*/ 94 w 300"/>
              <a:gd name="T105" fmla="*/ 275 h 2557"/>
              <a:gd name="T106" fmla="*/ 87 w 300"/>
              <a:gd name="T107" fmla="*/ 208 h 2557"/>
              <a:gd name="T108" fmla="*/ 75 w 300"/>
              <a:gd name="T109" fmla="*/ 158 h 2557"/>
              <a:gd name="T110" fmla="*/ 62 w 300"/>
              <a:gd name="T111" fmla="*/ 123 h 2557"/>
              <a:gd name="T112" fmla="*/ 46 w 300"/>
              <a:gd name="T113" fmla="*/ 104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0" h="2557">
                <a:moveTo>
                  <a:pt x="42" y="102"/>
                </a:moveTo>
                <a:lnTo>
                  <a:pt x="37" y="98"/>
                </a:lnTo>
                <a:lnTo>
                  <a:pt x="29" y="96"/>
                </a:lnTo>
                <a:lnTo>
                  <a:pt x="25" y="93"/>
                </a:lnTo>
                <a:lnTo>
                  <a:pt x="19" y="89"/>
                </a:lnTo>
                <a:lnTo>
                  <a:pt x="15" y="85"/>
                </a:lnTo>
                <a:lnTo>
                  <a:pt x="12" y="81"/>
                </a:lnTo>
                <a:lnTo>
                  <a:pt x="8" y="75"/>
                </a:lnTo>
                <a:lnTo>
                  <a:pt x="6" y="71"/>
                </a:lnTo>
                <a:lnTo>
                  <a:pt x="4" y="68"/>
                </a:lnTo>
                <a:lnTo>
                  <a:pt x="2" y="64"/>
                </a:lnTo>
                <a:lnTo>
                  <a:pt x="0" y="58"/>
                </a:lnTo>
                <a:lnTo>
                  <a:pt x="0" y="54"/>
                </a:lnTo>
                <a:lnTo>
                  <a:pt x="2" y="48"/>
                </a:lnTo>
                <a:lnTo>
                  <a:pt x="2" y="44"/>
                </a:lnTo>
                <a:lnTo>
                  <a:pt x="4" y="39"/>
                </a:lnTo>
                <a:lnTo>
                  <a:pt x="6" y="33"/>
                </a:lnTo>
                <a:lnTo>
                  <a:pt x="12" y="23"/>
                </a:lnTo>
                <a:lnTo>
                  <a:pt x="17" y="16"/>
                </a:lnTo>
                <a:lnTo>
                  <a:pt x="27" y="8"/>
                </a:lnTo>
                <a:lnTo>
                  <a:pt x="37" y="4"/>
                </a:lnTo>
                <a:lnTo>
                  <a:pt x="48" y="0"/>
                </a:lnTo>
                <a:lnTo>
                  <a:pt x="62" y="0"/>
                </a:lnTo>
                <a:lnTo>
                  <a:pt x="75" y="0"/>
                </a:lnTo>
                <a:lnTo>
                  <a:pt x="92" y="2"/>
                </a:lnTo>
                <a:lnTo>
                  <a:pt x="110" y="6"/>
                </a:lnTo>
                <a:lnTo>
                  <a:pt x="125" y="10"/>
                </a:lnTo>
                <a:lnTo>
                  <a:pt x="158" y="17"/>
                </a:lnTo>
                <a:lnTo>
                  <a:pt x="188" y="27"/>
                </a:lnTo>
                <a:lnTo>
                  <a:pt x="217" y="39"/>
                </a:lnTo>
                <a:lnTo>
                  <a:pt x="231" y="46"/>
                </a:lnTo>
                <a:lnTo>
                  <a:pt x="242" y="52"/>
                </a:lnTo>
                <a:lnTo>
                  <a:pt x="254" y="60"/>
                </a:lnTo>
                <a:lnTo>
                  <a:pt x="263" y="69"/>
                </a:lnTo>
                <a:lnTo>
                  <a:pt x="273" y="77"/>
                </a:lnTo>
                <a:lnTo>
                  <a:pt x="281" y="87"/>
                </a:lnTo>
                <a:lnTo>
                  <a:pt x="287" y="98"/>
                </a:lnTo>
                <a:lnTo>
                  <a:pt x="292" y="108"/>
                </a:lnTo>
                <a:lnTo>
                  <a:pt x="296" y="119"/>
                </a:lnTo>
                <a:lnTo>
                  <a:pt x="298" y="129"/>
                </a:lnTo>
                <a:lnTo>
                  <a:pt x="300" y="141"/>
                </a:lnTo>
                <a:lnTo>
                  <a:pt x="300" y="152"/>
                </a:lnTo>
                <a:lnTo>
                  <a:pt x="298" y="162"/>
                </a:lnTo>
                <a:lnTo>
                  <a:pt x="294" y="173"/>
                </a:lnTo>
                <a:lnTo>
                  <a:pt x="290" y="183"/>
                </a:lnTo>
                <a:lnTo>
                  <a:pt x="285" y="194"/>
                </a:lnTo>
                <a:lnTo>
                  <a:pt x="283" y="198"/>
                </a:lnTo>
                <a:lnTo>
                  <a:pt x="283" y="200"/>
                </a:lnTo>
                <a:lnTo>
                  <a:pt x="281" y="206"/>
                </a:lnTo>
                <a:lnTo>
                  <a:pt x="279" y="210"/>
                </a:lnTo>
                <a:lnTo>
                  <a:pt x="277" y="216"/>
                </a:lnTo>
                <a:lnTo>
                  <a:pt x="277" y="221"/>
                </a:lnTo>
                <a:lnTo>
                  <a:pt x="275" y="227"/>
                </a:lnTo>
                <a:lnTo>
                  <a:pt x="273" y="233"/>
                </a:lnTo>
                <a:lnTo>
                  <a:pt x="271" y="241"/>
                </a:lnTo>
                <a:lnTo>
                  <a:pt x="271" y="248"/>
                </a:lnTo>
                <a:lnTo>
                  <a:pt x="269" y="258"/>
                </a:lnTo>
                <a:lnTo>
                  <a:pt x="267" y="268"/>
                </a:lnTo>
                <a:lnTo>
                  <a:pt x="265" y="275"/>
                </a:lnTo>
                <a:lnTo>
                  <a:pt x="265" y="287"/>
                </a:lnTo>
                <a:lnTo>
                  <a:pt x="263" y="296"/>
                </a:lnTo>
                <a:lnTo>
                  <a:pt x="262" y="308"/>
                </a:lnTo>
                <a:lnTo>
                  <a:pt x="262" y="320"/>
                </a:lnTo>
                <a:lnTo>
                  <a:pt x="260" y="333"/>
                </a:lnTo>
                <a:lnTo>
                  <a:pt x="258" y="345"/>
                </a:lnTo>
                <a:lnTo>
                  <a:pt x="258" y="358"/>
                </a:lnTo>
                <a:lnTo>
                  <a:pt x="256" y="373"/>
                </a:lnTo>
                <a:lnTo>
                  <a:pt x="254" y="387"/>
                </a:lnTo>
                <a:lnTo>
                  <a:pt x="254" y="402"/>
                </a:lnTo>
                <a:lnTo>
                  <a:pt x="252" y="418"/>
                </a:lnTo>
                <a:lnTo>
                  <a:pt x="250" y="433"/>
                </a:lnTo>
                <a:lnTo>
                  <a:pt x="250" y="450"/>
                </a:lnTo>
                <a:lnTo>
                  <a:pt x="248" y="468"/>
                </a:lnTo>
                <a:lnTo>
                  <a:pt x="246" y="485"/>
                </a:lnTo>
                <a:lnTo>
                  <a:pt x="246" y="504"/>
                </a:lnTo>
                <a:lnTo>
                  <a:pt x="244" y="523"/>
                </a:lnTo>
                <a:lnTo>
                  <a:pt x="244" y="543"/>
                </a:lnTo>
                <a:lnTo>
                  <a:pt x="242" y="562"/>
                </a:lnTo>
                <a:lnTo>
                  <a:pt x="240" y="583"/>
                </a:lnTo>
                <a:lnTo>
                  <a:pt x="240" y="604"/>
                </a:lnTo>
                <a:lnTo>
                  <a:pt x="238" y="625"/>
                </a:lnTo>
                <a:lnTo>
                  <a:pt x="237" y="649"/>
                </a:lnTo>
                <a:lnTo>
                  <a:pt x="237" y="672"/>
                </a:lnTo>
                <a:lnTo>
                  <a:pt x="235" y="695"/>
                </a:lnTo>
                <a:lnTo>
                  <a:pt x="235" y="720"/>
                </a:lnTo>
                <a:lnTo>
                  <a:pt x="233" y="743"/>
                </a:lnTo>
                <a:lnTo>
                  <a:pt x="233" y="768"/>
                </a:lnTo>
                <a:lnTo>
                  <a:pt x="231" y="795"/>
                </a:lnTo>
                <a:lnTo>
                  <a:pt x="229" y="822"/>
                </a:lnTo>
                <a:lnTo>
                  <a:pt x="229" y="849"/>
                </a:lnTo>
                <a:lnTo>
                  <a:pt x="227" y="876"/>
                </a:lnTo>
                <a:lnTo>
                  <a:pt x="227" y="904"/>
                </a:lnTo>
                <a:lnTo>
                  <a:pt x="225" y="933"/>
                </a:lnTo>
                <a:lnTo>
                  <a:pt x="225" y="962"/>
                </a:lnTo>
                <a:lnTo>
                  <a:pt x="223" y="991"/>
                </a:lnTo>
                <a:lnTo>
                  <a:pt x="223" y="1022"/>
                </a:lnTo>
                <a:lnTo>
                  <a:pt x="221" y="1053"/>
                </a:lnTo>
                <a:lnTo>
                  <a:pt x="221" y="1085"/>
                </a:lnTo>
                <a:lnTo>
                  <a:pt x="221" y="1118"/>
                </a:lnTo>
                <a:lnTo>
                  <a:pt x="219" y="1151"/>
                </a:lnTo>
                <a:lnTo>
                  <a:pt x="219" y="1183"/>
                </a:lnTo>
                <a:lnTo>
                  <a:pt x="217" y="1218"/>
                </a:lnTo>
                <a:lnTo>
                  <a:pt x="217" y="1253"/>
                </a:lnTo>
                <a:lnTo>
                  <a:pt x="215" y="1287"/>
                </a:lnTo>
                <a:lnTo>
                  <a:pt x="215" y="1324"/>
                </a:lnTo>
                <a:lnTo>
                  <a:pt x="215" y="1358"/>
                </a:lnTo>
                <a:lnTo>
                  <a:pt x="213" y="1397"/>
                </a:lnTo>
                <a:lnTo>
                  <a:pt x="213" y="1433"/>
                </a:lnTo>
                <a:lnTo>
                  <a:pt x="212" y="1472"/>
                </a:lnTo>
                <a:lnTo>
                  <a:pt x="212" y="1510"/>
                </a:lnTo>
                <a:lnTo>
                  <a:pt x="212" y="1549"/>
                </a:lnTo>
                <a:lnTo>
                  <a:pt x="210" y="1587"/>
                </a:lnTo>
                <a:lnTo>
                  <a:pt x="210" y="1624"/>
                </a:lnTo>
                <a:lnTo>
                  <a:pt x="208" y="1659"/>
                </a:lnTo>
                <a:lnTo>
                  <a:pt x="208" y="1695"/>
                </a:lnTo>
                <a:lnTo>
                  <a:pt x="206" y="1730"/>
                </a:lnTo>
                <a:lnTo>
                  <a:pt x="206" y="1762"/>
                </a:lnTo>
                <a:lnTo>
                  <a:pt x="204" y="1795"/>
                </a:lnTo>
                <a:lnTo>
                  <a:pt x="204" y="1828"/>
                </a:lnTo>
                <a:lnTo>
                  <a:pt x="202" y="1859"/>
                </a:lnTo>
                <a:lnTo>
                  <a:pt x="200" y="1889"/>
                </a:lnTo>
                <a:lnTo>
                  <a:pt x="200" y="1918"/>
                </a:lnTo>
                <a:lnTo>
                  <a:pt x="198" y="1947"/>
                </a:lnTo>
                <a:lnTo>
                  <a:pt x="198" y="1976"/>
                </a:lnTo>
                <a:lnTo>
                  <a:pt x="196" y="2003"/>
                </a:lnTo>
                <a:lnTo>
                  <a:pt x="196" y="2030"/>
                </a:lnTo>
                <a:lnTo>
                  <a:pt x="194" y="2055"/>
                </a:lnTo>
                <a:lnTo>
                  <a:pt x="192" y="2080"/>
                </a:lnTo>
                <a:lnTo>
                  <a:pt x="192" y="2105"/>
                </a:lnTo>
                <a:lnTo>
                  <a:pt x="190" y="2128"/>
                </a:lnTo>
                <a:lnTo>
                  <a:pt x="188" y="2149"/>
                </a:lnTo>
                <a:lnTo>
                  <a:pt x="188" y="2172"/>
                </a:lnTo>
                <a:lnTo>
                  <a:pt x="187" y="2192"/>
                </a:lnTo>
                <a:lnTo>
                  <a:pt x="185" y="2213"/>
                </a:lnTo>
                <a:lnTo>
                  <a:pt x="185" y="2232"/>
                </a:lnTo>
                <a:lnTo>
                  <a:pt x="183" y="2249"/>
                </a:lnTo>
                <a:lnTo>
                  <a:pt x="181" y="2268"/>
                </a:lnTo>
                <a:lnTo>
                  <a:pt x="179" y="2284"/>
                </a:lnTo>
                <a:lnTo>
                  <a:pt x="177" y="2301"/>
                </a:lnTo>
                <a:lnTo>
                  <a:pt x="177" y="2315"/>
                </a:lnTo>
                <a:lnTo>
                  <a:pt x="175" y="2330"/>
                </a:lnTo>
                <a:lnTo>
                  <a:pt x="173" y="2343"/>
                </a:lnTo>
                <a:lnTo>
                  <a:pt x="169" y="2369"/>
                </a:lnTo>
                <a:lnTo>
                  <a:pt x="167" y="2394"/>
                </a:lnTo>
                <a:lnTo>
                  <a:pt x="163" y="2417"/>
                </a:lnTo>
                <a:lnTo>
                  <a:pt x="162" y="2438"/>
                </a:lnTo>
                <a:lnTo>
                  <a:pt x="158" y="2457"/>
                </a:lnTo>
                <a:lnTo>
                  <a:pt x="154" y="2474"/>
                </a:lnTo>
                <a:lnTo>
                  <a:pt x="150" y="2490"/>
                </a:lnTo>
                <a:lnTo>
                  <a:pt x="148" y="2503"/>
                </a:lnTo>
                <a:lnTo>
                  <a:pt x="144" y="2517"/>
                </a:lnTo>
                <a:lnTo>
                  <a:pt x="140" y="2526"/>
                </a:lnTo>
                <a:lnTo>
                  <a:pt x="137" y="2536"/>
                </a:lnTo>
                <a:lnTo>
                  <a:pt x="133" y="2544"/>
                </a:lnTo>
                <a:lnTo>
                  <a:pt x="129" y="2549"/>
                </a:lnTo>
                <a:lnTo>
                  <a:pt x="125" y="2553"/>
                </a:lnTo>
                <a:lnTo>
                  <a:pt x="121" y="2557"/>
                </a:lnTo>
                <a:lnTo>
                  <a:pt x="117" y="2557"/>
                </a:lnTo>
                <a:lnTo>
                  <a:pt x="113" y="2557"/>
                </a:lnTo>
                <a:lnTo>
                  <a:pt x="110" y="2555"/>
                </a:lnTo>
                <a:lnTo>
                  <a:pt x="106" y="2553"/>
                </a:lnTo>
                <a:lnTo>
                  <a:pt x="102" y="2549"/>
                </a:lnTo>
                <a:lnTo>
                  <a:pt x="96" y="2546"/>
                </a:lnTo>
                <a:lnTo>
                  <a:pt x="92" y="2542"/>
                </a:lnTo>
                <a:lnTo>
                  <a:pt x="88" y="2536"/>
                </a:lnTo>
                <a:lnTo>
                  <a:pt x="85" y="2528"/>
                </a:lnTo>
                <a:lnTo>
                  <a:pt x="81" y="2520"/>
                </a:lnTo>
                <a:lnTo>
                  <a:pt x="75" y="2513"/>
                </a:lnTo>
                <a:lnTo>
                  <a:pt x="71" y="2503"/>
                </a:lnTo>
                <a:lnTo>
                  <a:pt x="67" y="2494"/>
                </a:lnTo>
                <a:lnTo>
                  <a:pt x="62" y="2482"/>
                </a:lnTo>
                <a:lnTo>
                  <a:pt x="58" y="2470"/>
                </a:lnTo>
                <a:lnTo>
                  <a:pt x="52" y="2457"/>
                </a:lnTo>
                <a:lnTo>
                  <a:pt x="48" y="2444"/>
                </a:lnTo>
                <a:lnTo>
                  <a:pt x="44" y="2430"/>
                </a:lnTo>
                <a:lnTo>
                  <a:pt x="38" y="2417"/>
                </a:lnTo>
                <a:lnTo>
                  <a:pt x="35" y="2405"/>
                </a:lnTo>
                <a:lnTo>
                  <a:pt x="33" y="2392"/>
                </a:lnTo>
                <a:lnTo>
                  <a:pt x="29" y="2380"/>
                </a:lnTo>
                <a:lnTo>
                  <a:pt x="25" y="2370"/>
                </a:lnTo>
                <a:lnTo>
                  <a:pt x="23" y="2361"/>
                </a:lnTo>
                <a:lnTo>
                  <a:pt x="21" y="2351"/>
                </a:lnTo>
                <a:lnTo>
                  <a:pt x="19" y="2342"/>
                </a:lnTo>
                <a:lnTo>
                  <a:pt x="17" y="2334"/>
                </a:lnTo>
                <a:lnTo>
                  <a:pt x="15" y="2326"/>
                </a:lnTo>
                <a:lnTo>
                  <a:pt x="13" y="2318"/>
                </a:lnTo>
                <a:lnTo>
                  <a:pt x="13" y="2313"/>
                </a:lnTo>
                <a:lnTo>
                  <a:pt x="12" y="2305"/>
                </a:lnTo>
                <a:lnTo>
                  <a:pt x="12" y="2301"/>
                </a:lnTo>
                <a:lnTo>
                  <a:pt x="12" y="2295"/>
                </a:lnTo>
                <a:lnTo>
                  <a:pt x="12" y="2290"/>
                </a:lnTo>
                <a:lnTo>
                  <a:pt x="12" y="2284"/>
                </a:lnTo>
                <a:lnTo>
                  <a:pt x="12" y="2278"/>
                </a:lnTo>
                <a:lnTo>
                  <a:pt x="13" y="2270"/>
                </a:lnTo>
                <a:lnTo>
                  <a:pt x="13" y="2263"/>
                </a:lnTo>
                <a:lnTo>
                  <a:pt x="13" y="2255"/>
                </a:lnTo>
                <a:lnTo>
                  <a:pt x="15" y="2245"/>
                </a:lnTo>
                <a:lnTo>
                  <a:pt x="15" y="2234"/>
                </a:lnTo>
                <a:lnTo>
                  <a:pt x="17" y="2224"/>
                </a:lnTo>
                <a:lnTo>
                  <a:pt x="19" y="2213"/>
                </a:lnTo>
                <a:lnTo>
                  <a:pt x="21" y="2199"/>
                </a:lnTo>
                <a:lnTo>
                  <a:pt x="23" y="2186"/>
                </a:lnTo>
                <a:lnTo>
                  <a:pt x="23" y="2172"/>
                </a:lnTo>
                <a:lnTo>
                  <a:pt x="27" y="2157"/>
                </a:lnTo>
                <a:lnTo>
                  <a:pt x="29" y="2141"/>
                </a:lnTo>
                <a:lnTo>
                  <a:pt x="31" y="2126"/>
                </a:lnTo>
                <a:lnTo>
                  <a:pt x="33" y="2118"/>
                </a:lnTo>
                <a:lnTo>
                  <a:pt x="33" y="2109"/>
                </a:lnTo>
                <a:lnTo>
                  <a:pt x="35" y="2097"/>
                </a:lnTo>
                <a:lnTo>
                  <a:pt x="35" y="2086"/>
                </a:lnTo>
                <a:lnTo>
                  <a:pt x="37" y="2074"/>
                </a:lnTo>
                <a:lnTo>
                  <a:pt x="38" y="2061"/>
                </a:lnTo>
                <a:lnTo>
                  <a:pt x="38" y="2047"/>
                </a:lnTo>
                <a:lnTo>
                  <a:pt x="40" y="2034"/>
                </a:lnTo>
                <a:lnTo>
                  <a:pt x="42" y="2018"/>
                </a:lnTo>
                <a:lnTo>
                  <a:pt x="42" y="2001"/>
                </a:lnTo>
                <a:lnTo>
                  <a:pt x="44" y="1984"/>
                </a:lnTo>
                <a:lnTo>
                  <a:pt x="46" y="1964"/>
                </a:lnTo>
                <a:lnTo>
                  <a:pt x="48" y="1947"/>
                </a:lnTo>
                <a:lnTo>
                  <a:pt x="50" y="1926"/>
                </a:lnTo>
                <a:lnTo>
                  <a:pt x="50" y="1905"/>
                </a:lnTo>
                <a:lnTo>
                  <a:pt x="52" y="1884"/>
                </a:lnTo>
                <a:lnTo>
                  <a:pt x="54" y="1861"/>
                </a:lnTo>
                <a:lnTo>
                  <a:pt x="56" y="1838"/>
                </a:lnTo>
                <a:lnTo>
                  <a:pt x="58" y="1812"/>
                </a:lnTo>
                <a:lnTo>
                  <a:pt x="60" y="1787"/>
                </a:lnTo>
                <a:lnTo>
                  <a:pt x="60" y="1762"/>
                </a:lnTo>
                <a:lnTo>
                  <a:pt x="62" y="1736"/>
                </a:lnTo>
                <a:lnTo>
                  <a:pt x="63" y="1707"/>
                </a:lnTo>
                <a:lnTo>
                  <a:pt x="65" y="1678"/>
                </a:lnTo>
                <a:lnTo>
                  <a:pt x="67" y="1649"/>
                </a:lnTo>
                <a:lnTo>
                  <a:pt x="69" y="1618"/>
                </a:lnTo>
                <a:lnTo>
                  <a:pt x="71" y="1587"/>
                </a:lnTo>
                <a:lnTo>
                  <a:pt x="73" y="1555"/>
                </a:lnTo>
                <a:lnTo>
                  <a:pt x="75" y="1520"/>
                </a:lnTo>
                <a:lnTo>
                  <a:pt x="77" y="1487"/>
                </a:lnTo>
                <a:lnTo>
                  <a:pt x="79" y="1453"/>
                </a:lnTo>
                <a:lnTo>
                  <a:pt x="81" y="1416"/>
                </a:lnTo>
                <a:lnTo>
                  <a:pt x="85" y="1345"/>
                </a:lnTo>
                <a:lnTo>
                  <a:pt x="88" y="1274"/>
                </a:lnTo>
                <a:lnTo>
                  <a:pt x="90" y="1206"/>
                </a:lnTo>
                <a:lnTo>
                  <a:pt x="94" y="1141"/>
                </a:lnTo>
                <a:lnTo>
                  <a:pt x="96" y="1076"/>
                </a:lnTo>
                <a:lnTo>
                  <a:pt x="98" y="1012"/>
                </a:lnTo>
                <a:lnTo>
                  <a:pt x="100" y="953"/>
                </a:lnTo>
                <a:lnTo>
                  <a:pt x="102" y="893"/>
                </a:lnTo>
                <a:lnTo>
                  <a:pt x="104" y="835"/>
                </a:lnTo>
                <a:lnTo>
                  <a:pt x="104" y="779"/>
                </a:lnTo>
                <a:lnTo>
                  <a:pt x="106" y="725"/>
                </a:lnTo>
                <a:lnTo>
                  <a:pt x="106" y="674"/>
                </a:lnTo>
                <a:lnTo>
                  <a:pt x="106" y="622"/>
                </a:lnTo>
                <a:lnTo>
                  <a:pt x="106" y="573"/>
                </a:lnTo>
                <a:lnTo>
                  <a:pt x="106" y="527"/>
                </a:lnTo>
                <a:lnTo>
                  <a:pt x="106" y="481"/>
                </a:lnTo>
                <a:lnTo>
                  <a:pt x="106" y="460"/>
                </a:lnTo>
                <a:lnTo>
                  <a:pt x="104" y="439"/>
                </a:lnTo>
                <a:lnTo>
                  <a:pt x="104" y="418"/>
                </a:lnTo>
                <a:lnTo>
                  <a:pt x="104" y="398"/>
                </a:lnTo>
                <a:lnTo>
                  <a:pt x="102" y="379"/>
                </a:lnTo>
                <a:lnTo>
                  <a:pt x="102" y="360"/>
                </a:lnTo>
                <a:lnTo>
                  <a:pt x="100" y="341"/>
                </a:lnTo>
                <a:lnTo>
                  <a:pt x="98" y="323"/>
                </a:lnTo>
                <a:lnTo>
                  <a:pt x="98" y="308"/>
                </a:lnTo>
                <a:lnTo>
                  <a:pt x="96" y="291"/>
                </a:lnTo>
                <a:lnTo>
                  <a:pt x="94" y="275"/>
                </a:lnTo>
                <a:lnTo>
                  <a:pt x="94" y="262"/>
                </a:lnTo>
                <a:lnTo>
                  <a:pt x="92" y="246"/>
                </a:lnTo>
                <a:lnTo>
                  <a:pt x="90" y="233"/>
                </a:lnTo>
                <a:lnTo>
                  <a:pt x="88" y="221"/>
                </a:lnTo>
                <a:lnTo>
                  <a:pt x="87" y="208"/>
                </a:lnTo>
                <a:lnTo>
                  <a:pt x="85" y="196"/>
                </a:lnTo>
                <a:lnTo>
                  <a:pt x="83" y="187"/>
                </a:lnTo>
                <a:lnTo>
                  <a:pt x="81" y="175"/>
                </a:lnTo>
                <a:lnTo>
                  <a:pt x="77" y="166"/>
                </a:lnTo>
                <a:lnTo>
                  <a:pt x="75" y="158"/>
                </a:lnTo>
                <a:lnTo>
                  <a:pt x="73" y="148"/>
                </a:lnTo>
                <a:lnTo>
                  <a:pt x="71" y="143"/>
                </a:lnTo>
                <a:lnTo>
                  <a:pt x="67" y="135"/>
                </a:lnTo>
                <a:lnTo>
                  <a:pt x="65" y="129"/>
                </a:lnTo>
                <a:lnTo>
                  <a:pt x="62" y="123"/>
                </a:lnTo>
                <a:lnTo>
                  <a:pt x="60" y="118"/>
                </a:lnTo>
                <a:lnTo>
                  <a:pt x="56" y="114"/>
                </a:lnTo>
                <a:lnTo>
                  <a:pt x="52" y="110"/>
                </a:lnTo>
                <a:lnTo>
                  <a:pt x="50" y="106"/>
                </a:lnTo>
                <a:lnTo>
                  <a:pt x="46" y="104"/>
                </a:lnTo>
                <a:lnTo>
                  <a:pt x="42" y="10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6"/>
          <p:cNvSpPr>
            <a:spLocks noChangeArrowheads="1"/>
          </p:cNvSpPr>
          <p:nvPr/>
        </p:nvSpPr>
        <p:spPr bwMode="auto">
          <a:xfrm>
            <a:off x="6267450" y="1751013"/>
            <a:ext cx="490538" cy="690562"/>
          </a:xfrm>
          <a:custGeom>
            <a:avLst/>
            <a:gdLst>
              <a:gd name="T0" fmla="*/ 0 w 862"/>
              <a:gd name="T1" fmla="*/ 1204 h 1210"/>
              <a:gd name="T2" fmla="*/ 0 w 862"/>
              <a:gd name="T3" fmla="*/ 1195 h 1210"/>
              <a:gd name="T4" fmla="*/ 6 w 862"/>
              <a:gd name="T5" fmla="*/ 1179 h 1210"/>
              <a:gd name="T6" fmla="*/ 15 w 862"/>
              <a:gd name="T7" fmla="*/ 1160 h 1210"/>
              <a:gd name="T8" fmla="*/ 31 w 862"/>
              <a:gd name="T9" fmla="*/ 1139 h 1210"/>
              <a:gd name="T10" fmla="*/ 50 w 862"/>
              <a:gd name="T11" fmla="*/ 1110 h 1210"/>
              <a:gd name="T12" fmla="*/ 75 w 862"/>
              <a:gd name="T13" fmla="*/ 1079 h 1210"/>
              <a:gd name="T14" fmla="*/ 104 w 862"/>
              <a:gd name="T15" fmla="*/ 1043 h 1210"/>
              <a:gd name="T16" fmla="*/ 139 w 862"/>
              <a:gd name="T17" fmla="*/ 1002 h 1210"/>
              <a:gd name="T18" fmla="*/ 177 w 862"/>
              <a:gd name="T19" fmla="*/ 958 h 1210"/>
              <a:gd name="T20" fmla="*/ 219 w 862"/>
              <a:gd name="T21" fmla="*/ 908 h 1210"/>
              <a:gd name="T22" fmla="*/ 265 w 862"/>
              <a:gd name="T23" fmla="*/ 854 h 1210"/>
              <a:gd name="T24" fmla="*/ 312 w 862"/>
              <a:gd name="T25" fmla="*/ 793 h 1210"/>
              <a:gd name="T26" fmla="*/ 360 w 862"/>
              <a:gd name="T27" fmla="*/ 725 h 1210"/>
              <a:gd name="T28" fmla="*/ 410 w 862"/>
              <a:gd name="T29" fmla="*/ 652 h 1210"/>
              <a:gd name="T30" fmla="*/ 460 w 862"/>
              <a:gd name="T31" fmla="*/ 572 h 1210"/>
              <a:gd name="T32" fmla="*/ 510 w 862"/>
              <a:gd name="T33" fmla="*/ 487 h 1210"/>
              <a:gd name="T34" fmla="*/ 562 w 862"/>
              <a:gd name="T35" fmla="*/ 395 h 1210"/>
              <a:gd name="T36" fmla="*/ 615 w 862"/>
              <a:gd name="T37" fmla="*/ 294 h 1210"/>
              <a:gd name="T38" fmla="*/ 669 w 862"/>
              <a:gd name="T39" fmla="*/ 191 h 1210"/>
              <a:gd name="T40" fmla="*/ 725 w 862"/>
              <a:gd name="T41" fmla="*/ 79 h 1210"/>
              <a:gd name="T42" fmla="*/ 862 w 862"/>
              <a:gd name="T43" fmla="*/ 123 h 1210"/>
              <a:gd name="T44" fmla="*/ 808 w 862"/>
              <a:gd name="T45" fmla="*/ 235 h 1210"/>
              <a:gd name="T46" fmla="*/ 754 w 862"/>
              <a:gd name="T47" fmla="*/ 341 h 1210"/>
              <a:gd name="T48" fmla="*/ 700 w 862"/>
              <a:gd name="T49" fmla="*/ 439 h 1210"/>
              <a:gd name="T50" fmla="*/ 648 w 862"/>
              <a:gd name="T51" fmla="*/ 531 h 1210"/>
              <a:gd name="T52" fmla="*/ 594 w 862"/>
              <a:gd name="T53" fmla="*/ 618 h 1210"/>
              <a:gd name="T54" fmla="*/ 542 w 862"/>
              <a:gd name="T55" fmla="*/ 697 h 1210"/>
              <a:gd name="T56" fmla="*/ 490 w 862"/>
              <a:gd name="T57" fmla="*/ 770 h 1210"/>
              <a:gd name="T58" fmla="*/ 439 w 862"/>
              <a:gd name="T59" fmla="*/ 837 h 1210"/>
              <a:gd name="T60" fmla="*/ 387 w 862"/>
              <a:gd name="T61" fmla="*/ 897 h 1210"/>
              <a:gd name="T62" fmla="*/ 335 w 862"/>
              <a:gd name="T63" fmla="*/ 951 h 1210"/>
              <a:gd name="T64" fmla="*/ 283 w 862"/>
              <a:gd name="T65" fmla="*/ 999 h 1210"/>
              <a:gd name="T66" fmla="*/ 235 w 862"/>
              <a:gd name="T67" fmla="*/ 1041 h 1210"/>
              <a:gd name="T68" fmla="*/ 192 w 862"/>
              <a:gd name="T69" fmla="*/ 1079 h 1210"/>
              <a:gd name="T70" fmla="*/ 154 w 862"/>
              <a:gd name="T71" fmla="*/ 1114 h 1210"/>
              <a:gd name="T72" fmla="*/ 119 w 862"/>
              <a:gd name="T73" fmla="*/ 1141 h 1210"/>
              <a:gd name="T74" fmla="*/ 89 w 862"/>
              <a:gd name="T75" fmla="*/ 1166 h 1210"/>
              <a:gd name="T76" fmla="*/ 62 w 862"/>
              <a:gd name="T77" fmla="*/ 1183 h 1210"/>
              <a:gd name="T78" fmla="*/ 40 w 862"/>
              <a:gd name="T79" fmla="*/ 1197 h 1210"/>
              <a:gd name="T80" fmla="*/ 25 w 862"/>
              <a:gd name="T81" fmla="*/ 1206 h 1210"/>
              <a:gd name="T82" fmla="*/ 12 w 862"/>
              <a:gd name="T83" fmla="*/ 1210 h 1210"/>
              <a:gd name="T84" fmla="*/ 4 w 862"/>
              <a:gd name="T85" fmla="*/ 1210 h 1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62" h="1210">
                <a:moveTo>
                  <a:pt x="2" y="1208"/>
                </a:moveTo>
                <a:lnTo>
                  <a:pt x="0" y="1206"/>
                </a:lnTo>
                <a:lnTo>
                  <a:pt x="0" y="1204"/>
                </a:lnTo>
                <a:lnTo>
                  <a:pt x="0" y="1201"/>
                </a:lnTo>
                <a:lnTo>
                  <a:pt x="0" y="1199"/>
                </a:lnTo>
                <a:lnTo>
                  <a:pt x="0" y="1195"/>
                </a:lnTo>
                <a:lnTo>
                  <a:pt x="2" y="1189"/>
                </a:lnTo>
                <a:lnTo>
                  <a:pt x="4" y="1185"/>
                </a:lnTo>
                <a:lnTo>
                  <a:pt x="6" y="1179"/>
                </a:lnTo>
                <a:lnTo>
                  <a:pt x="10" y="1174"/>
                </a:lnTo>
                <a:lnTo>
                  <a:pt x="12" y="1168"/>
                </a:lnTo>
                <a:lnTo>
                  <a:pt x="15" y="1160"/>
                </a:lnTo>
                <a:lnTo>
                  <a:pt x="21" y="1154"/>
                </a:lnTo>
                <a:lnTo>
                  <a:pt x="25" y="1147"/>
                </a:lnTo>
                <a:lnTo>
                  <a:pt x="31" y="1139"/>
                </a:lnTo>
                <a:lnTo>
                  <a:pt x="37" y="1129"/>
                </a:lnTo>
                <a:lnTo>
                  <a:pt x="44" y="1120"/>
                </a:lnTo>
                <a:lnTo>
                  <a:pt x="50" y="1110"/>
                </a:lnTo>
                <a:lnTo>
                  <a:pt x="58" y="1101"/>
                </a:lnTo>
                <a:lnTo>
                  <a:pt x="65" y="1091"/>
                </a:lnTo>
                <a:lnTo>
                  <a:pt x="75" y="1079"/>
                </a:lnTo>
                <a:lnTo>
                  <a:pt x="85" y="1068"/>
                </a:lnTo>
                <a:lnTo>
                  <a:pt x="94" y="1054"/>
                </a:lnTo>
                <a:lnTo>
                  <a:pt x="104" y="1043"/>
                </a:lnTo>
                <a:lnTo>
                  <a:pt x="115" y="1029"/>
                </a:lnTo>
                <a:lnTo>
                  <a:pt x="127" y="1016"/>
                </a:lnTo>
                <a:lnTo>
                  <a:pt x="139" y="1002"/>
                </a:lnTo>
                <a:lnTo>
                  <a:pt x="150" y="987"/>
                </a:lnTo>
                <a:lnTo>
                  <a:pt x="164" y="974"/>
                </a:lnTo>
                <a:lnTo>
                  <a:pt x="177" y="958"/>
                </a:lnTo>
                <a:lnTo>
                  <a:pt x="190" y="941"/>
                </a:lnTo>
                <a:lnTo>
                  <a:pt x="204" y="926"/>
                </a:lnTo>
                <a:lnTo>
                  <a:pt x="219" y="908"/>
                </a:lnTo>
                <a:lnTo>
                  <a:pt x="235" y="891"/>
                </a:lnTo>
                <a:lnTo>
                  <a:pt x="250" y="872"/>
                </a:lnTo>
                <a:lnTo>
                  <a:pt x="265" y="854"/>
                </a:lnTo>
                <a:lnTo>
                  <a:pt x="281" y="833"/>
                </a:lnTo>
                <a:lnTo>
                  <a:pt x="296" y="814"/>
                </a:lnTo>
                <a:lnTo>
                  <a:pt x="312" y="793"/>
                </a:lnTo>
                <a:lnTo>
                  <a:pt x="329" y="772"/>
                </a:lnTo>
                <a:lnTo>
                  <a:pt x="344" y="749"/>
                </a:lnTo>
                <a:lnTo>
                  <a:pt x="360" y="725"/>
                </a:lnTo>
                <a:lnTo>
                  <a:pt x="377" y="702"/>
                </a:lnTo>
                <a:lnTo>
                  <a:pt x="392" y="677"/>
                </a:lnTo>
                <a:lnTo>
                  <a:pt x="410" y="652"/>
                </a:lnTo>
                <a:lnTo>
                  <a:pt x="425" y="625"/>
                </a:lnTo>
                <a:lnTo>
                  <a:pt x="442" y="600"/>
                </a:lnTo>
                <a:lnTo>
                  <a:pt x="460" y="572"/>
                </a:lnTo>
                <a:lnTo>
                  <a:pt x="477" y="545"/>
                </a:lnTo>
                <a:lnTo>
                  <a:pt x="492" y="516"/>
                </a:lnTo>
                <a:lnTo>
                  <a:pt x="510" y="487"/>
                </a:lnTo>
                <a:lnTo>
                  <a:pt x="527" y="456"/>
                </a:lnTo>
                <a:lnTo>
                  <a:pt x="544" y="425"/>
                </a:lnTo>
                <a:lnTo>
                  <a:pt x="562" y="395"/>
                </a:lnTo>
                <a:lnTo>
                  <a:pt x="579" y="362"/>
                </a:lnTo>
                <a:lnTo>
                  <a:pt x="598" y="329"/>
                </a:lnTo>
                <a:lnTo>
                  <a:pt x="615" y="294"/>
                </a:lnTo>
                <a:lnTo>
                  <a:pt x="633" y="260"/>
                </a:lnTo>
                <a:lnTo>
                  <a:pt x="652" y="225"/>
                </a:lnTo>
                <a:lnTo>
                  <a:pt x="669" y="191"/>
                </a:lnTo>
                <a:lnTo>
                  <a:pt x="687" y="154"/>
                </a:lnTo>
                <a:lnTo>
                  <a:pt x="706" y="116"/>
                </a:lnTo>
                <a:lnTo>
                  <a:pt x="725" y="79"/>
                </a:lnTo>
                <a:lnTo>
                  <a:pt x="742" y="39"/>
                </a:lnTo>
                <a:lnTo>
                  <a:pt x="762" y="0"/>
                </a:lnTo>
                <a:lnTo>
                  <a:pt x="862" y="123"/>
                </a:lnTo>
                <a:lnTo>
                  <a:pt x="844" y="162"/>
                </a:lnTo>
                <a:lnTo>
                  <a:pt x="825" y="198"/>
                </a:lnTo>
                <a:lnTo>
                  <a:pt x="808" y="235"/>
                </a:lnTo>
                <a:lnTo>
                  <a:pt x="790" y="271"/>
                </a:lnTo>
                <a:lnTo>
                  <a:pt x="771" y="306"/>
                </a:lnTo>
                <a:lnTo>
                  <a:pt x="754" y="341"/>
                </a:lnTo>
                <a:lnTo>
                  <a:pt x="737" y="373"/>
                </a:lnTo>
                <a:lnTo>
                  <a:pt x="719" y="406"/>
                </a:lnTo>
                <a:lnTo>
                  <a:pt x="700" y="439"/>
                </a:lnTo>
                <a:lnTo>
                  <a:pt x="683" y="470"/>
                </a:lnTo>
                <a:lnTo>
                  <a:pt x="665" y="500"/>
                </a:lnTo>
                <a:lnTo>
                  <a:pt x="648" y="531"/>
                </a:lnTo>
                <a:lnTo>
                  <a:pt x="631" y="560"/>
                </a:lnTo>
                <a:lnTo>
                  <a:pt x="612" y="589"/>
                </a:lnTo>
                <a:lnTo>
                  <a:pt x="594" y="618"/>
                </a:lnTo>
                <a:lnTo>
                  <a:pt x="577" y="645"/>
                </a:lnTo>
                <a:lnTo>
                  <a:pt x="560" y="672"/>
                </a:lnTo>
                <a:lnTo>
                  <a:pt x="542" y="697"/>
                </a:lnTo>
                <a:lnTo>
                  <a:pt x="525" y="722"/>
                </a:lnTo>
                <a:lnTo>
                  <a:pt x="508" y="747"/>
                </a:lnTo>
                <a:lnTo>
                  <a:pt x="490" y="770"/>
                </a:lnTo>
                <a:lnTo>
                  <a:pt x="473" y="793"/>
                </a:lnTo>
                <a:lnTo>
                  <a:pt x="456" y="816"/>
                </a:lnTo>
                <a:lnTo>
                  <a:pt x="439" y="837"/>
                </a:lnTo>
                <a:lnTo>
                  <a:pt x="421" y="858"/>
                </a:lnTo>
                <a:lnTo>
                  <a:pt x="404" y="877"/>
                </a:lnTo>
                <a:lnTo>
                  <a:pt x="387" y="897"/>
                </a:lnTo>
                <a:lnTo>
                  <a:pt x="369" y="916"/>
                </a:lnTo>
                <a:lnTo>
                  <a:pt x="352" y="933"/>
                </a:lnTo>
                <a:lnTo>
                  <a:pt x="335" y="951"/>
                </a:lnTo>
                <a:lnTo>
                  <a:pt x="317" y="968"/>
                </a:lnTo>
                <a:lnTo>
                  <a:pt x="300" y="983"/>
                </a:lnTo>
                <a:lnTo>
                  <a:pt x="283" y="999"/>
                </a:lnTo>
                <a:lnTo>
                  <a:pt x="267" y="1014"/>
                </a:lnTo>
                <a:lnTo>
                  <a:pt x="250" y="1027"/>
                </a:lnTo>
                <a:lnTo>
                  <a:pt x="235" y="1041"/>
                </a:lnTo>
                <a:lnTo>
                  <a:pt x="221" y="1054"/>
                </a:lnTo>
                <a:lnTo>
                  <a:pt x="206" y="1068"/>
                </a:lnTo>
                <a:lnTo>
                  <a:pt x="192" y="1079"/>
                </a:lnTo>
                <a:lnTo>
                  <a:pt x="179" y="1091"/>
                </a:lnTo>
                <a:lnTo>
                  <a:pt x="165" y="1103"/>
                </a:lnTo>
                <a:lnTo>
                  <a:pt x="154" y="1114"/>
                </a:lnTo>
                <a:lnTo>
                  <a:pt x="140" y="1124"/>
                </a:lnTo>
                <a:lnTo>
                  <a:pt x="129" y="1133"/>
                </a:lnTo>
                <a:lnTo>
                  <a:pt x="119" y="1141"/>
                </a:lnTo>
                <a:lnTo>
                  <a:pt x="108" y="1151"/>
                </a:lnTo>
                <a:lnTo>
                  <a:pt x="98" y="1158"/>
                </a:lnTo>
                <a:lnTo>
                  <a:pt x="89" y="1166"/>
                </a:lnTo>
                <a:lnTo>
                  <a:pt x="79" y="1172"/>
                </a:lnTo>
                <a:lnTo>
                  <a:pt x="71" y="1178"/>
                </a:lnTo>
                <a:lnTo>
                  <a:pt x="62" y="1183"/>
                </a:lnTo>
                <a:lnTo>
                  <a:pt x="56" y="1189"/>
                </a:lnTo>
                <a:lnTo>
                  <a:pt x="48" y="1193"/>
                </a:lnTo>
                <a:lnTo>
                  <a:pt x="40" y="1197"/>
                </a:lnTo>
                <a:lnTo>
                  <a:pt x="35" y="1201"/>
                </a:lnTo>
                <a:lnTo>
                  <a:pt x="29" y="1204"/>
                </a:lnTo>
                <a:lnTo>
                  <a:pt x="25" y="1206"/>
                </a:lnTo>
                <a:lnTo>
                  <a:pt x="19" y="1208"/>
                </a:lnTo>
                <a:lnTo>
                  <a:pt x="15" y="1210"/>
                </a:lnTo>
                <a:lnTo>
                  <a:pt x="12" y="1210"/>
                </a:lnTo>
                <a:lnTo>
                  <a:pt x="8" y="1210"/>
                </a:lnTo>
                <a:lnTo>
                  <a:pt x="6" y="1210"/>
                </a:lnTo>
                <a:lnTo>
                  <a:pt x="4" y="1210"/>
                </a:lnTo>
                <a:lnTo>
                  <a:pt x="2" y="1208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7"/>
          <p:cNvSpPr>
            <a:spLocks noChangeArrowheads="1"/>
          </p:cNvSpPr>
          <p:nvPr/>
        </p:nvSpPr>
        <p:spPr bwMode="auto">
          <a:xfrm>
            <a:off x="6743700" y="1936750"/>
            <a:ext cx="187325" cy="147638"/>
          </a:xfrm>
          <a:custGeom>
            <a:avLst/>
            <a:gdLst>
              <a:gd name="T0" fmla="*/ 319 w 330"/>
              <a:gd name="T1" fmla="*/ 197 h 262"/>
              <a:gd name="T2" fmla="*/ 313 w 330"/>
              <a:gd name="T3" fmla="*/ 212 h 262"/>
              <a:gd name="T4" fmla="*/ 307 w 330"/>
              <a:gd name="T5" fmla="*/ 227 h 262"/>
              <a:gd name="T6" fmla="*/ 300 w 330"/>
              <a:gd name="T7" fmla="*/ 239 h 262"/>
              <a:gd name="T8" fmla="*/ 292 w 330"/>
              <a:gd name="T9" fmla="*/ 249 h 262"/>
              <a:gd name="T10" fmla="*/ 286 w 330"/>
              <a:gd name="T11" fmla="*/ 254 h 262"/>
              <a:gd name="T12" fmla="*/ 278 w 330"/>
              <a:gd name="T13" fmla="*/ 260 h 262"/>
              <a:gd name="T14" fmla="*/ 271 w 330"/>
              <a:gd name="T15" fmla="*/ 262 h 262"/>
              <a:gd name="T16" fmla="*/ 265 w 330"/>
              <a:gd name="T17" fmla="*/ 262 h 262"/>
              <a:gd name="T18" fmla="*/ 259 w 330"/>
              <a:gd name="T19" fmla="*/ 260 h 262"/>
              <a:gd name="T20" fmla="*/ 251 w 330"/>
              <a:gd name="T21" fmla="*/ 256 h 262"/>
              <a:gd name="T22" fmla="*/ 244 w 330"/>
              <a:gd name="T23" fmla="*/ 250 h 262"/>
              <a:gd name="T24" fmla="*/ 232 w 330"/>
              <a:gd name="T25" fmla="*/ 241 h 262"/>
              <a:gd name="T26" fmla="*/ 221 w 330"/>
              <a:gd name="T27" fmla="*/ 231 h 262"/>
              <a:gd name="T28" fmla="*/ 207 w 330"/>
              <a:gd name="T29" fmla="*/ 220 h 262"/>
              <a:gd name="T30" fmla="*/ 192 w 330"/>
              <a:gd name="T31" fmla="*/ 204 h 262"/>
              <a:gd name="T32" fmla="*/ 176 w 330"/>
              <a:gd name="T33" fmla="*/ 189 h 262"/>
              <a:gd name="T34" fmla="*/ 157 w 330"/>
              <a:gd name="T35" fmla="*/ 170 h 262"/>
              <a:gd name="T36" fmla="*/ 138 w 330"/>
              <a:gd name="T37" fmla="*/ 150 h 262"/>
              <a:gd name="T38" fmla="*/ 117 w 330"/>
              <a:gd name="T39" fmla="*/ 127 h 262"/>
              <a:gd name="T40" fmla="*/ 94 w 330"/>
              <a:gd name="T41" fmla="*/ 102 h 262"/>
              <a:gd name="T42" fmla="*/ 69 w 330"/>
              <a:gd name="T43" fmla="*/ 75 h 262"/>
              <a:gd name="T44" fmla="*/ 42 w 330"/>
              <a:gd name="T45" fmla="*/ 47 h 262"/>
              <a:gd name="T46" fmla="*/ 15 w 330"/>
              <a:gd name="T47" fmla="*/ 16 h 262"/>
              <a:gd name="T48" fmla="*/ 25 w 330"/>
              <a:gd name="T49" fmla="*/ 0 h 262"/>
              <a:gd name="T50" fmla="*/ 75 w 330"/>
              <a:gd name="T51" fmla="*/ 2 h 262"/>
              <a:gd name="T52" fmla="*/ 117 w 330"/>
              <a:gd name="T53" fmla="*/ 6 h 262"/>
              <a:gd name="T54" fmla="*/ 157 w 330"/>
              <a:gd name="T55" fmla="*/ 12 h 262"/>
              <a:gd name="T56" fmla="*/ 192 w 330"/>
              <a:gd name="T57" fmla="*/ 18 h 262"/>
              <a:gd name="T58" fmla="*/ 223 w 330"/>
              <a:gd name="T59" fmla="*/ 27 h 262"/>
              <a:gd name="T60" fmla="*/ 248 w 330"/>
              <a:gd name="T61" fmla="*/ 37 h 262"/>
              <a:gd name="T62" fmla="*/ 269 w 330"/>
              <a:gd name="T63" fmla="*/ 50 h 262"/>
              <a:gd name="T64" fmla="*/ 286 w 330"/>
              <a:gd name="T65" fmla="*/ 64 h 262"/>
              <a:gd name="T66" fmla="*/ 301 w 330"/>
              <a:gd name="T67" fmla="*/ 77 h 262"/>
              <a:gd name="T68" fmla="*/ 313 w 330"/>
              <a:gd name="T69" fmla="*/ 93 h 262"/>
              <a:gd name="T70" fmla="*/ 321 w 330"/>
              <a:gd name="T71" fmla="*/ 110 h 262"/>
              <a:gd name="T72" fmla="*/ 326 w 330"/>
              <a:gd name="T73" fmla="*/ 125 h 262"/>
              <a:gd name="T74" fmla="*/ 330 w 330"/>
              <a:gd name="T75" fmla="*/ 143 h 262"/>
              <a:gd name="T76" fmla="*/ 328 w 330"/>
              <a:gd name="T77" fmla="*/ 160 h 262"/>
              <a:gd name="T78" fmla="*/ 326 w 330"/>
              <a:gd name="T79" fmla="*/ 177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0" h="262">
                <a:moveTo>
                  <a:pt x="323" y="187"/>
                </a:moveTo>
                <a:lnTo>
                  <a:pt x="319" y="197"/>
                </a:lnTo>
                <a:lnTo>
                  <a:pt x="317" y="204"/>
                </a:lnTo>
                <a:lnTo>
                  <a:pt x="313" y="212"/>
                </a:lnTo>
                <a:lnTo>
                  <a:pt x="309" y="220"/>
                </a:lnTo>
                <a:lnTo>
                  <a:pt x="307" y="227"/>
                </a:lnTo>
                <a:lnTo>
                  <a:pt x="303" y="233"/>
                </a:lnTo>
                <a:lnTo>
                  <a:pt x="300" y="239"/>
                </a:lnTo>
                <a:lnTo>
                  <a:pt x="296" y="243"/>
                </a:lnTo>
                <a:lnTo>
                  <a:pt x="292" y="249"/>
                </a:lnTo>
                <a:lnTo>
                  <a:pt x="290" y="252"/>
                </a:lnTo>
                <a:lnTo>
                  <a:pt x="286" y="254"/>
                </a:lnTo>
                <a:lnTo>
                  <a:pt x="282" y="258"/>
                </a:lnTo>
                <a:lnTo>
                  <a:pt x="278" y="260"/>
                </a:lnTo>
                <a:lnTo>
                  <a:pt x="275" y="260"/>
                </a:lnTo>
                <a:lnTo>
                  <a:pt x="271" y="262"/>
                </a:lnTo>
                <a:lnTo>
                  <a:pt x="267" y="262"/>
                </a:lnTo>
                <a:lnTo>
                  <a:pt x="265" y="262"/>
                </a:lnTo>
                <a:lnTo>
                  <a:pt x="263" y="260"/>
                </a:lnTo>
                <a:lnTo>
                  <a:pt x="259" y="260"/>
                </a:lnTo>
                <a:lnTo>
                  <a:pt x="255" y="258"/>
                </a:lnTo>
                <a:lnTo>
                  <a:pt x="251" y="256"/>
                </a:lnTo>
                <a:lnTo>
                  <a:pt x="248" y="252"/>
                </a:lnTo>
                <a:lnTo>
                  <a:pt x="244" y="250"/>
                </a:lnTo>
                <a:lnTo>
                  <a:pt x="238" y="247"/>
                </a:lnTo>
                <a:lnTo>
                  <a:pt x="232" y="241"/>
                </a:lnTo>
                <a:lnTo>
                  <a:pt x="226" y="237"/>
                </a:lnTo>
                <a:lnTo>
                  <a:pt x="221" y="231"/>
                </a:lnTo>
                <a:lnTo>
                  <a:pt x="215" y="225"/>
                </a:lnTo>
                <a:lnTo>
                  <a:pt x="207" y="220"/>
                </a:lnTo>
                <a:lnTo>
                  <a:pt x="200" y="212"/>
                </a:lnTo>
                <a:lnTo>
                  <a:pt x="192" y="204"/>
                </a:lnTo>
                <a:lnTo>
                  <a:pt x="184" y="197"/>
                </a:lnTo>
                <a:lnTo>
                  <a:pt x="176" y="189"/>
                </a:lnTo>
                <a:lnTo>
                  <a:pt x="167" y="179"/>
                </a:lnTo>
                <a:lnTo>
                  <a:pt x="157" y="170"/>
                </a:lnTo>
                <a:lnTo>
                  <a:pt x="148" y="160"/>
                </a:lnTo>
                <a:lnTo>
                  <a:pt x="138" y="150"/>
                </a:lnTo>
                <a:lnTo>
                  <a:pt x="126" y="139"/>
                </a:lnTo>
                <a:lnTo>
                  <a:pt x="117" y="127"/>
                </a:lnTo>
                <a:lnTo>
                  <a:pt x="105" y="116"/>
                </a:lnTo>
                <a:lnTo>
                  <a:pt x="94" y="102"/>
                </a:lnTo>
                <a:lnTo>
                  <a:pt x="80" y="89"/>
                </a:lnTo>
                <a:lnTo>
                  <a:pt x="69" y="75"/>
                </a:lnTo>
                <a:lnTo>
                  <a:pt x="55" y="62"/>
                </a:lnTo>
                <a:lnTo>
                  <a:pt x="42" y="47"/>
                </a:lnTo>
                <a:lnTo>
                  <a:pt x="28" y="33"/>
                </a:lnTo>
                <a:lnTo>
                  <a:pt x="15" y="16"/>
                </a:lnTo>
                <a:lnTo>
                  <a:pt x="0" y="0"/>
                </a:lnTo>
                <a:lnTo>
                  <a:pt x="25" y="0"/>
                </a:lnTo>
                <a:lnTo>
                  <a:pt x="50" y="0"/>
                </a:lnTo>
                <a:lnTo>
                  <a:pt x="75" y="2"/>
                </a:lnTo>
                <a:lnTo>
                  <a:pt x="96" y="4"/>
                </a:lnTo>
                <a:lnTo>
                  <a:pt x="117" y="6"/>
                </a:lnTo>
                <a:lnTo>
                  <a:pt x="138" y="8"/>
                </a:lnTo>
                <a:lnTo>
                  <a:pt x="157" y="12"/>
                </a:lnTo>
                <a:lnTo>
                  <a:pt x="175" y="14"/>
                </a:lnTo>
                <a:lnTo>
                  <a:pt x="192" y="18"/>
                </a:lnTo>
                <a:lnTo>
                  <a:pt x="207" y="21"/>
                </a:lnTo>
                <a:lnTo>
                  <a:pt x="223" y="27"/>
                </a:lnTo>
                <a:lnTo>
                  <a:pt x="236" y="31"/>
                </a:lnTo>
                <a:lnTo>
                  <a:pt x="248" y="37"/>
                </a:lnTo>
                <a:lnTo>
                  <a:pt x="259" y="43"/>
                </a:lnTo>
                <a:lnTo>
                  <a:pt x="269" y="50"/>
                </a:lnTo>
                <a:lnTo>
                  <a:pt x="278" y="56"/>
                </a:lnTo>
                <a:lnTo>
                  <a:pt x="286" y="64"/>
                </a:lnTo>
                <a:lnTo>
                  <a:pt x="294" y="72"/>
                </a:lnTo>
                <a:lnTo>
                  <a:pt x="301" y="77"/>
                </a:lnTo>
                <a:lnTo>
                  <a:pt x="307" y="85"/>
                </a:lnTo>
                <a:lnTo>
                  <a:pt x="313" y="93"/>
                </a:lnTo>
                <a:lnTo>
                  <a:pt x="317" y="100"/>
                </a:lnTo>
                <a:lnTo>
                  <a:pt x="321" y="110"/>
                </a:lnTo>
                <a:lnTo>
                  <a:pt x="325" y="118"/>
                </a:lnTo>
                <a:lnTo>
                  <a:pt x="326" y="125"/>
                </a:lnTo>
                <a:lnTo>
                  <a:pt x="328" y="133"/>
                </a:lnTo>
                <a:lnTo>
                  <a:pt x="330" y="143"/>
                </a:lnTo>
                <a:lnTo>
                  <a:pt x="330" y="150"/>
                </a:lnTo>
                <a:lnTo>
                  <a:pt x="328" y="160"/>
                </a:lnTo>
                <a:lnTo>
                  <a:pt x="328" y="168"/>
                </a:lnTo>
                <a:lnTo>
                  <a:pt x="326" y="177"/>
                </a:lnTo>
                <a:lnTo>
                  <a:pt x="323" y="18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8"/>
          <p:cNvSpPr>
            <a:spLocks noChangeArrowheads="1"/>
          </p:cNvSpPr>
          <p:nvPr/>
        </p:nvSpPr>
        <p:spPr bwMode="auto">
          <a:xfrm>
            <a:off x="7027863" y="1387475"/>
            <a:ext cx="344487" cy="285750"/>
          </a:xfrm>
          <a:custGeom>
            <a:avLst/>
            <a:gdLst>
              <a:gd name="T0" fmla="*/ 359 w 603"/>
              <a:gd name="T1" fmla="*/ 143 h 501"/>
              <a:gd name="T2" fmla="*/ 371 w 603"/>
              <a:gd name="T3" fmla="*/ 120 h 501"/>
              <a:gd name="T4" fmla="*/ 378 w 603"/>
              <a:gd name="T5" fmla="*/ 98 h 501"/>
              <a:gd name="T6" fmla="*/ 380 w 603"/>
              <a:gd name="T7" fmla="*/ 79 h 501"/>
              <a:gd name="T8" fmla="*/ 378 w 603"/>
              <a:gd name="T9" fmla="*/ 62 h 501"/>
              <a:gd name="T10" fmla="*/ 369 w 603"/>
              <a:gd name="T11" fmla="*/ 48 h 501"/>
              <a:gd name="T12" fmla="*/ 363 w 603"/>
              <a:gd name="T13" fmla="*/ 35 h 501"/>
              <a:gd name="T14" fmla="*/ 363 w 603"/>
              <a:gd name="T15" fmla="*/ 25 h 501"/>
              <a:gd name="T16" fmla="*/ 367 w 603"/>
              <a:gd name="T17" fmla="*/ 16 h 501"/>
              <a:gd name="T18" fmla="*/ 378 w 603"/>
              <a:gd name="T19" fmla="*/ 6 h 501"/>
              <a:gd name="T20" fmla="*/ 396 w 603"/>
              <a:gd name="T21" fmla="*/ 0 h 501"/>
              <a:gd name="T22" fmla="*/ 415 w 603"/>
              <a:gd name="T23" fmla="*/ 2 h 501"/>
              <a:gd name="T24" fmla="*/ 438 w 603"/>
              <a:gd name="T25" fmla="*/ 10 h 501"/>
              <a:gd name="T26" fmla="*/ 463 w 603"/>
              <a:gd name="T27" fmla="*/ 23 h 501"/>
              <a:gd name="T28" fmla="*/ 494 w 603"/>
              <a:gd name="T29" fmla="*/ 43 h 501"/>
              <a:gd name="T30" fmla="*/ 528 w 603"/>
              <a:gd name="T31" fmla="*/ 66 h 501"/>
              <a:gd name="T32" fmla="*/ 557 w 603"/>
              <a:gd name="T33" fmla="*/ 91 h 501"/>
              <a:gd name="T34" fmla="*/ 578 w 603"/>
              <a:gd name="T35" fmla="*/ 114 h 501"/>
              <a:gd name="T36" fmla="*/ 594 w 603"/>
              <a:gd name="T37" fmla="*/ 133 h 501"/>
              <a:gd name="T38" fmla="*/ 601 w 603"/>
              <a:gd name="T39" fmla="*/ 150 h 501"/>
              <a:gd name="T40" fmla="*/ 603 w 603"/>
              <a:gd name="T41" fmla="*/ 166 h 501"/>
              <a:gd name="T42" fmla="*/ 598 w 603"/>
              <a:gd name="T43" fmla="*/ 181 h 501"/>
              <a:gd name="T44" fmla="*/ 584 w 603"/>
              <a:gd name="T45" fmla="*/ 199 h 501"/>
              <a:gd name="T46" fmla="*/ 565 w 603"/>
              <a:gd name="T47" fmla="*/ 218 h 501"/>
              <a:gd name="T48" fmla="*/ 538 w 603"/>
              <a:gd name="T49" fmla="*/ 239 h 501"/>
              <a:gd name="T50" fmla="*/ 505 w 603"/>
              <a:gd name="T51" fmla="*/ 264 h 501"/>
              <a:gd name="T52" fmla="*/ 478 w 603"/>
              <a:gd name="T53" fmla="*/ 281 h 501"/>
              <a:gd name="T54" fmla="*/ 452 w 603"/>
              <a:gd name="T55" fmla="*/ 295 h 501"/>
              <a:gd name="T56" fmla="*/ 423 w 603"/>
              <a:gd name="T57" fmla="*/ 310 h 501"/>
              <a:gd name="T58" fmla="*/ 388 w 603"/>
              <a:gd name="T59" fmla="*/ 329 h 501"/>
              <a:gd name="T60" fmla="*/ 348 w 603"/>
              <a:gd name="T61" fmla="*/ 349 h 501"/>
              <a:gd name="T62" fmla="*/ 303 w 603"/>
              <a:gd name="T63" fmla="*/ 370 h 501"/>
              <a:gd name="T64" fmla="*/ 253 w 603"/>
              <a:gd name="T65" fmla="*/ 393 h 501"/>
              <a:gd name="T66" fmla="*/ 202 w 603"/>
              <a:gd name="T67" fmla="*/ 418 h 501"/>
              <a:gd name="T68" fmla="*/ 142 w 603"/>
              <a:gd name="T69" fmla="*/ 443 h 501"/>
              <a:gd name="T70" fmla="*/ 78 w 603"/>
              <a:gd name="T71" fmla="*/ 472 h 501"/>
              <a:gd name="T72" fmla="*/ 11 w 603"/>
              <a:gd name="T73" fmla="*/ 501 h 501"/>
              <a:gd name="T74" fmla="*/ 71 w 603"/>
              <a:gd name="T75" fmla="*/ 389 h 501"/>
              <a:gd name="T76" fmla="*/ 161 w 603"/>
              <a:gd name="T77" fmla="*/ 322 h 501"/>
              <a:gd name="T78" fmla="*/ 202 w 603"/>
              <a:gd name="T79" fmla="*/ 291 h 501"/>
              <a:gd name="T80" fmla="*/ 236 w 603"/>
              <a:gd name="T81" fmla="*/ 264 h 501"/>
              <a:gd name="T82" fmla="*/ 267 w 603"/>
              <a:gd name="T83" fmla="*/ 239 h 501"/>
              <a:gd name="T84" fmla="*/ 292 w 603"/>
              <a:gd name="T85" fmla="*/ 216 h 501"/>
              <a:gd name="T86" fmla="*/ 315 w 603"/>
              <a:gd name="T87" fmla="*/ 195 h 501"/>
              <a:gd name="T88" fmla="*/ 332 w 603"/>
              <a:gd name="T89" fmla="*/ 177 h 501"/>
              <a:gd name="T90" fmla="*/ 344 w 603"/>
              <a:gd name="T91" fmla="*/ 162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03" h="501">
                <a:moveTo>
                  <a:pt x="348" y="158"/>
                </a:moveTo>
                <a:lnTo>
                  <a:pt x="353" y="150"/>
                </a:lnTo>
                <a:lnTo>
                  <a:pt x="359" y="143"/>
                </a:lnTo>
                <a:lnTo>
                  <a:pt x="363" y="135"/>
                </a:lnTo>
                <a:lnTo>
                  <a:pt x="367" y="127"/>
                </a:lnTo>
                <a:lnTo>
                  <a:pt x="371" y="120"/>
                </a:lnTo>
                <a:lnTo>
                  <a:pt x="375" y="112"/>
                </a:lnTo>
                <a:lnTo>
                  <a:pt x="377" y="104"/>
                </a:lnTo>
                <a:lnTo>
                  <a:pt x="378" y="98"/>
                </a:lnTo>
                <a:lnTo>
                  <a:pt x="380" y="91"/>
                </a:lnTo>
                <a:lnTo>
                  <a:pt x="380" y="85"/>
                </a:lnTo>
                <a:lnTo>
                  <a:pt x="380" y="79"/>
                </a:lnTo>
                <a:lnTo>
                  <a:pt x="380" y="73"/>
                </a:lnTo>
                <a:lnTo>
                  <a:pt x="380" y="68"/>
                </a:lnTo>
                <a:lnTo>
                  <a:pt x="378" y="62"/>
                </a:lnTo>
                <a:lnTo>
                  <a:pt x="377" y="58"/>
                </a:lnTo>
                <a:lnTo>
                  <a:pt x="373" y="52"/>
                </a:lnTo>
                <a:lnTo>
                  <a:pt x="369" y="48"/>
                </a:lnTo>
                <a:lnTo>
                  <a:pt x="367" y="43"/>
                </a:lnTo>
                <a:lnTo>
                  <a:pt x="365" y="39"/>
                </a:lnTo>
                <a:lnTo>
                  <a:pt x="363" y="35"/>
                </a:lnTo>
                <a:lnTo>
                  <a:pt x="363" y="31"/>
                </a:lnTo>
                <a:lnTo>
                  <a:pt x="363" y="27"/>
                </a:lnTo>
                <a:lnTo>
                  <a:pt x="363" y="25"/>
                </a:lnTo>
                <a:lnTo>
                  <a:pt x="363" y="22"/>
                </a:lnTo>
                <a:lnTo>
                  <a:pt x="365" y="18"/>
                </a:lnTo>
                <a:lnTo>
                  <a:pt x="367" y="16"/>
                </a:lnTo>
                <a:lnTo>
                  <a:pt x="369" y="14"/>
                </a:lnTo>
                <a:lnTo>
                  <a:pt x="371" y="10"/>
                </a:lnTo>
                <a:lnTo>
                  <a:pt x="378" y="6"/>
                </a:lnTo>
                <a:lnTo>
                  <a:pt x="386" y="2"/>
                </a:lnTo>
                <a:lnTo>
                  <a:pt x="392" y="0"/>
                </a:lnTo>
                <a:lnTo>
                  <a:pt x="396" y="0"/>
                </a:lnTo>
                <a:lnTo>
                  <a:pt x="402" y="0"/>
                </a:lnTo>
                <a:lnTo>
                  <a:pt x="407" y="2"/>
                </a:lnTo>
                <a:lnTo>
                  <a:pt x="415" y="2"/>
                </a:lnTo>
                <a:lnTo>
                  <a:pt x="423" y="4"/>
                </a:lnTo>
                <a:lnTo>
                  <a:pt x="428" y="8"/>
                </a:lnTo>
                <a:lnTo>
                  <a:pt x="438" y="10"/>
                </a:lnTo>
                <a:lnTo>
                  <a:pt x="446" y="14"/>
                </a:lnTo>
                <a:lnTo>
                  <a:pt x="453" y="20"/>
                </a:lnTo>
                <a:lnTo>
                  <a:pt x="463" y="23"/>
                </a:lnTo>
                <a:lnTo>
                  <a:pt x="473" y="29"/>
                </a:lnTo>
                <a:lnTo>
                  <a:pt x="484" y="35"/>
                </a:lnTo>
                <a:lnTo>
                  <a:pt x="494" y="43"/>
                </a:lnTo>
                <a:lnTo>
                  <a:pt x="505" y="50"/>
                </a:lnTo>
                <a:lnTo>
                  <a:pt x="517" y="58"/>
                </a:lnTo>
                <a:lnTo>
                  <a:pt x="528" y="66"/>
                </a:lnTo>
                <a:lnTo>
                  <a:pt x="538" y="75"/>
                </a:lnTo>
                <a:lnTo>
                  <a:pt x="548" y="83"/>
                </a:lnTo>
                <a:lnTo>
                  <a:pt x="557" y="91"/>
                </a:lnTo>
                <a:lnTo>
                  <a:pt x="565" y="98"/>
                </a:lnTo>
                <a:lnTo>
                  <a:pt x="573" y="106"/>
                </a:lnTo>
                <a:lnTo>
                  <a:pt x="578" y="114"/>
                </a:lnTo>
                <a:lnTo>
                  <a:pt x="584" y="120"/>
                </a:lnTo>
                <a:lnTo>
                  <a:pt x="590" y="127"/>
                </a:lnTo>
                <a:lnTo>
                  <a:pt x="594" y="133"/>
                </a:lnTo>
                <a:lnTo>
                  <a:pt x="598" y="139"/>
                </a:lnTo>
                <a:lnTo>
                  <a:pt x="600" y="145"/>
                </a:lnTo>
                <a:lnTo>
                  <a:pt x="601" y="150"/>
                </a:lnTo>
                <a:lnTo>
                  <a:pt x="603" y="156"/>
                </a:lnTo>
                <a:lnTo>
                  <a:pt x="603" y="162"/>
                </a:lnTo>
                <a:lnTo>
                  <a:pt x="603" y="166"/>
                </a:lnTo>
                <a:lnTo>
                  <a:pt x="601" y="172"/>
                </a:lnTo>
                <a:lnTo>
                  <a:pt x="600" y="175"/>
                </a:lnTo>
                <a:lnTo>
                  <a:pt x="598" y="181"/>
                </a:lnTo>
                <a:lnTo>
                  <a:pt x="594" y="187"/>
                </a:lnTo>
                <a:lnTo>
                  <a:pt x="590" y="193"/>
                </a:lnTo>
                <a:lnTo>
                  <a:pt x="584" y="199"/>
                </a:lnTo>
                <a:lnTo>
                  <a:pt x="578" y="204"/>
                </a:lnTo>
                <a:lnTo>
                  <a:pt x="573" y="210"/>
                </a:lnTo>
                <a:lnTo>
                  <a:pt x="565" y="218"/>
                </a:lnTo>
                <a:lnTo>
                  <a:pt x="557" y="224"/>
                </a:lnTo>
                <a:lnTo>
                  <a:pt x="548" y="231"/>
                </a:lnTo>
                <a:lnTo>
                  <a:pt x="538" y="239"/>
                </a:lnTo>
                <a:lnTo>
                  <a:pt x="528" y="247"/>
                </a:lnTo>
                <a:lnTo>
                  <a:pt x="517" y="254"/>
                </a:lnTo>
                <a:lnTo>
                  <a:pt x="505" y="264"/>
                </a:lnTo>
                <a:lnTo>
                  <a:pt x="492" y="272"/>
                </a:lnTo>
                <a:lnTo>
                  <a:pt x="484" y="275"/>
                </a:lnTo>
                <a:lnTo>
                  <a:pt x="478" y="281"/>
                </a:lnTo>
                <a:lnTo>
                  <a:pt x="469" y="285"/>
                </a:lnTo>
                <a:lnTo>
                  <a:pt x="461" y="289"/>
                </a:lnTo>
                <a:lnTo>
                  <a:pt x="452" y="295"/>
                </a:lnTo>
                <a:lnTo>
                  <a:pt x="442" y="301"/>
                </a:lnTo>
                <a:lnTo>
                  <a:pt x="432" y="306"/>
                </a:lnTo>
                <a:lnTo>
                  <a:pt x="423" y="310"/>
                </a:lnTo>
                <a:lnTo>
                  <a:pt x="411" y="316"/>
                </a:lnTo>
                <a:lnTo>
                  <a:pt x="400" y="324"/>
                </a:lnTo>
                <a:lnTo>
                  <a:pt x="388" y="329"/>
                </a:lnTo>
                <a:lnTo>
                  <a:pt x="375" y="335"/>
                </a:lnTo>
                <a:lnTo>
                  <a:pt x="361" y="341"/>
                </a:lnTo>
                <a:lnTo>
                  <a:pt x="348" y="349"/>
                </a:lnTo>
                <a:lnTo>
                  <a:pt x="334" y="354"/>
                </a:lnTo>
                <a:lnTo>
                  <a:pt x="319" y="362"/>
                </a:lnTo>
                <a:lnTo>
                  <a:pt x="303" y="370"/>
                </a:lnTo>
                <a:lnTo>
                  <a:pt x="288" y="377"/>
                </a:lnTo>
                <a:lnTo>
                  <a:pt x="271" y="385"/>
                </a:lnTo>
                <a:lnTo>
                  <a:pt x="253" y="393"/>
                </a:lnTo>
                <a:lnTo>
                  <a:pt x="236" y="401"/>
                </a:lnTo>
                <a:lnTo>
                  <a:pt x="219" y="408"/>
                </a:lnTo>
                <a:lnTo>
                  <a:pt x="202" y="418"/>
                </a:lnTo>
                <a:lnTo>
                  <a:pt x="182" y="426"/>
                </a:lnTo>
                <a:lnTo>
                  <a:pt x="163" y="435"/>
                </a:lnTo>
                <a:lnTo>
                  <a:pt x="142" y="443"/>
                </a:lnTo>
                <a:lnTo>
                  <a:pt x="123" y="452"/>
                </a:lnTo>
                <a:lnTo>
                  <a:pt x="102" y="462"/>
                </a:lnTo>
                <a:lnTo>
                  <a:pt x="78" y="472"/>
                </a:lnTo>
                <a:lnTo>
                  <a:pt x="57" y="481"/>
                </a:lnTo>
                <a:lnTo>
                  <a:pt x="34" y="491"/>
                </a:lnTo>
                <a:lnTo>
                  <a:pt x="11" y="501"/>
                </a:lnTo>
                <a:lnTo>
                  <a:pt x="0" y="439"/>
                </a:lnTo>
                <a:lnTo>
                  <a:pt x="36" y="414"/>
                </a:lnTo>
                <a:lnTo>
                  <a:pt x="71" y="389"/>
                </a:lnTo>
                <a:lnTo>
                  <a:pt x="103" y="364"/>
                </a:lnTo>
                <a:lnTo>
                  <a:pt x="132" y="343"/>
                </a:lnTo>
                <a:lnTo>
                  <a:pt x="161" y="322"/>
                </a:lnTo>
                <a:lnTo>
                  <a:pt x="175" y="310"/>
                </a:lnTo>
                <a:lnTo>
                  <a:pt x="188" y="301"/>
                </a:lnTo>
                <a:lnTo>
                  <a:pt x="202" y="291"/>
                </a:lnTo>
                <a:lnTo>
                  <a:pt x="213" y="281"/>
                </a:lnTo>
                <a:lnTo>
                  <a:pt x="225" y="272"/>
                </a:lnTo>
                <a:lnTo>
                  <a:pt x="236" y="264"/>
                </a:lnTo>
                <a:lnTo>
                  <a:pt x="246" y="254"/>
                </a:lnTo>
                <a:lnTo>
                  <a:pt x="257" y="247"/>
                </a:lnTo>
                <a:lnTo>
                  <a:pt x="267" y="239"/>
                </a:lnTo>
                <a:lnTo>
                  <a:pt x="275" y="231"/>
                </a:lnTo>
                <a:lnTo>
                  <a:pt x="284" y="224"/>
                </a:lnTo>
                <a:lnTo>
                  <a:pt x="292" y="216"/>
                </a:lnTo>
                <a:lnTo>
                  <a:pt x="300" y="208"/>
                </a:lnTo>
                <a:lnTo>
                  <a:pt x="307" y="202"/>
                </a:lnTo>
                <a:lnTo>
                  <a:pt x="315" y="195"/>
                </a:lnTo>
                <a:lnTo>
                  <a:pt x="321" y="189"/>
                </a:lnTo>
                <a:lnTo>
                  <a:pt x="327" y="183"/>
                </a:lnTo>
                <a:lnTo>
                  <a:pt x="332" y="177"/>
                </a:lnTo>
                <a:lnTo>
                  <a:pt x="336" y="172"/>
                </a:lnTo>
                <a:lnTo>
                  <a:pt x="340" y="168"/>
                </a:lnTo>
                <a:lnTo>
                  <a:pt x="344" y="162"/>
                </a:lnTo>
                <a:lnTo>
                  <a:pt x="348" y="158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0"/>
          <p:cNvSpPr>
            <a:spLocks noChangeArrowheads="1"/>
          </p:cNvSpPr>
          <p:nvPr/>
        </p:nvSpPr>
        <p:spPr bwMode="auto">
          <a:xfrm>
            <a:off x="6937375" y="1673225"/>
            <a:ext cx="393700" cy="949325"/>
          </a:xfrm>
          <a:custGeom>
            <a:avLst/>
            <a:gdLst>
              <a:gd name="T0" fmla="*/ 321 w 692"/>
              <a:gd name="T1" fmla="*/ 1402 h 1666"/>
              <a:gd name="T2" fmla="*/ 192 w 692"/>
              <a:gd name="T3" fmla="*/ 1533 h 1666"/>
              <a:gd name="T4" fmla="*/ 110 w 692"/>
              <a:gd name="T5" fmla="*/ 1604 h 1666"/>
              <a:gd name="T6" fmla="*/ 60 w 692"/>
              <a:gd name="T7" fmla="*/ 1641 h 1666"/>
              <a:gd name="T8" fmla="*/ 25 w 692"/>
              <a:gd name="T9" fmla="*/ 1662 h 1666"/>
              <a:gd name="T10" fmla="*/ 4 w 692"/>
              <a:gd name="T11" fmla="*/ 1666 h 1666"/>
              <a:gd name="T12" fmla="*/ 0 w 692"/>
              <a:gd name="T13" fmla="*/ 1658 h 1666"/>
              <a:gd name="T14" fmla="*/ 4 w 692"/>
              <a:gd name="T15" fmla="*/ 1645 h 1666"/>
              <a:gd name="T16" fmla="*/ 15 w 692"/>
              <a:gd name="T17" fmla="*/ 1623 h 1666"/>
              <a:gd name="T18" fmla="*/ 52 w 692"/>
              <a:gd name="T19" fmla="*/ 1566 h 1666"/>
              <a:gd name="T20" fmla="*/ 119 w 692"/>
              <a:gd name="T21" fmla="*/ 1473 h 1666"/>
              <a:gd name="T22" fmla="*/ 213 w 692"/>
              <a:gd name="T23" fmla="*/ 1350 h 1666"/>
              <a:gd name="T24" fmla="*/ 302 w 692"/>
              <a:gd name="T25" fmla="*/ 1214 h 1666"/>
              <a:gd name="T26" fmla="*/ 375 w 692"/>
              <a:gd name="T27" fmla="*/ 1067 h 1666"/>
              <a:gd name="T28" fmla="*/ 427 w 692"/>
              <a:gd name="T29" fmla="*/ 913 h 1666"/>
              <a:gd name="T30" fmla="*/ 463 w 692"/>
              <a:gd name="T31" fmla="*/ 752 h 1666"/>
              <a:gd name="T32" fmla="*/ 488 w 692"/>
              <a:gd name="T33" fmla="*/ 600 h 1666"/>
              <a:gd name="T34" fmla="*/ 508 w 692"/>
              <a:gd name="T35" fmla="*/ 469 h 1666"/>
              <a:gd name="T36" fmla="*/ 517 w 692"/>
              <a:gd name="T37" fmla="*/ 357 h 1666"/>
              <a:gd name="T38" fmla="*/ 519 w 692"/>
              <a:gd name="T39" fmla="*/ 265 h 1666"/>
              <a:gd name="T40" fmla="*/ 515 w 692"/>
              <a:gd name="T41" fmla="*/ 192 h 1666"/>
              <a:gd name="T42" fmla="*/ 508 w 692"/>
              <a:gd name="T43" fmla="*/ 138 h 1666"/>
              <a:gd name="T44" fmla="*/ 494 w 692"/>
              <a:gd name="T45" fmla="*/ 102 h 1666"/>
              <a:gd name="T46" fmla="*/ 473 w 692"/>
              <a:gd name="T47" fmla="*/ 82 h 1666"/>
              <a:gd name="T48" fmla="*/ 452 w 692"/>
              <a:gd name="T49" fmla="*/ 53 h 1666"/>
              <a:gd name="T50" fmla="*/ 452 w 692"/>
              <a:gd name="T51" fmla="*/ 25 h 1666"/>
              <a:gd name="T52" fmla="*/ 475 w 692"/>
              <a:gd name="T53" fmla="*/ 3 h 1666"/>
              <a:gd name="T54" fmla="*/ 519 w 692"/>
              <a:gd name="T55" fmla="*/ 0 h 1666"/>
              <a:gd name="T56" fmla="*/ 575 w 692"/>
              <a:gd name="T57" fmla="*/ 13 h 1666"/>
              <a:gd name="T58" fmla="*/ 633 w 692"/>
              <a:gd name="T59" fmla="*/ 36 h 1666"/>
              <a:gd name="T60" fmla="*/ 660 w 692"/>
              <a:gd name="T61" fmla="*/ 52 h 1666"/>
              <a:gd name="T62" fmla="*/ 679 w 692"/>
              <a:gd name="T63" fmla="*/ 71 h 1666"/>
              <a:gd name="T64" fmla="*/ 690 w 692"/>
              <a:gd name="T65" fmla="*/ 90 h 1666"/>
              <a:gd name="T66" fmla="*/ 692 w 692"/>
              <a:gd name="T67" fmla="*/ 109 h 1666"/>
              <a:gd name="T68" fmla="*/ 692 w 692"/>
              <a:gd name="T69" fmla="*/ 127 h 1666"/>
              <a:gd name="T70" fmla="*/ 690 w 692"/>
              <a:gd name="T71" fmla="*/ 152 h 1666"/>
              <a:gd name="T72" fmla="*/ 688 w 692"/>
              <a:gd name="T73" fmla="*/ 184 h 1666"/>
              <a:gd name="T74" fmla="*/ 685 w 692"/>
              <a:gd name="T75" fmla="*/ 225 h 1666"/>
              <a:gd name="T76" fmla="*/ 683 w 692"/>
              <a:gd name="T77" fmla="*/ 275 h 1666"/>
              <a:gd name="T78" fmla="*/ 677 w 692"/>
              <a:gd name="T79" fmla="*/ 331 h 1666"/>
              <a:gd name="T80" fmla="*/ 671 w 692"/>
              <a:gd name="T81" fmla="*/ 396 h 1666"/>
              <a:gd name="T82" fmla="*/ 663 w 692"/>
              <a:gd name="T83" fmla="*/ 486 h 1666"/>
              <a:gd name="T84" fmla="*/ 650 w 692"/>
              <a:gd name="T85" fmla="*/ 625 h 1666"/>
              <a:gd name="T86" fmla="*/ 631 w 692"/>
              <a:gd name="T87" fmla="*/ 752 h 1666"/>
              <a:gd name="T88" fmla="*/ 608 w 692"/>
              <a:gd name="T89" fmla="*/ 863 h 1666"/>
              <a:gd name="T90" fmla="*/ 579 w 692"/>
              <a:gd name="T91" fmla="*/ 965 h 1666"/>
              <a:gd name="T92" fmla="*/ 546 w 692"/>
              <a:gd name="T93" fmla="*/ 1058 h 1666"/>
              <a:gd name="T94" fmla="*/ 506 w 692"/>
              <a:gd name="T95" fmla="*/ 1146 h 1666"/>
              <a:gd name="T96" fmla="*/ 456 w 692"/>
              <a:gd name="T97" fmla="*/ 1231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92" h="1666">
                <a:moveTo>
                  <a:pt x="413" y="1291"/>
                </a:moveTo>
                <a:lnTo>
                  <a:pt x="383" y="1329"/>
                </a:lnTo>
                <a:lnTo>
                  <a:pt x="354" y="1366"/>
                </a:lnTo>
                <a:lnTo>
                  <a:pt x="321" y="1402"/>
                </a:lnTo>
                <a:lnTo>
                  <a:pt x="290" y="1437"/>
                </a:lnTo>
                <a:lnTo>
                  <a:pt x="258" y="1469"/>
                </a:lnTo>
                <a:lnTo>
                  <a:pt x="225" y="1502"/>
                </a:lnTo>
                <a:lnTo>
                  <a:pt x="192" y="1533"/>
                </a:lnTo>
                <a:lnTo>
                  <a:pt x="158" y="1564"/>
                </a:lnTo>
                <a:lnTo>
                  <a:pt x="140" y="1577"/>
                </a:lnTo>
                <a:lnTo>
                  <a:pt x="125" y="1591"/>
                </a:lnTo>
                <a:lnTo>
                  <a:pt x="110" y="1604"/>
                </a:lnTo>
                <a:lnTo>
                  <a:pt x="96" y="1614"/>
                </a:lnTo>
                <a:lnTo>
                  <a:pt x="83" y="1623"/>
                </a:lnTo>
                <a:lnTo>
                  <a:pt x="71" y="1633"/>
                </a:lnTo>
                <a:lnTo>
                  <a:pt x="60" y="1641"/>
                </a:lnTo>
                <a:lnTo>
                  <a:pt x="50" y="1648"/>
                </a:lnTo>
                <a:lnTo>
                  <a:pt x="40" y="1654"/>
                </a:lnTo>
                <a:lnTo>
                  <a:pt x="33" y="1658"/>
                </a:lnTo>
                <a:lnTo>
                  <a:pt x="25" y="1662"/>
                </a:lnTo>
                <a:lnTo>
                  <a:pt x="17" y="1664"/>
                </a:lnTo>
                <a:lnTo>
                  <a:pt x="13" y="1666"/>
                </a:lnTo>
                <a:lnTo>
                  <a:pt x="8" y="1666"/>
                </a:lnTo>
                <a:lnTo>
                  <a:pt x="4" y="1666"/>
                </a:lnTo>
                <a:lnTo>
                  <a:pt x="2" y="1664"/>
                </a:lnTo>
                <a:lnTo>
                  <a:pt x="0" y="1662"/>
                </a:lnTo>
                <a:lnTo>
                  <a:pt x="0" y="1660"/>
                </a:lnTo>
                <a:lnTo>
                  <a:pt x="0" y="1658"/>
                </a:lnTo>
                <a:lnTo>
                  <a:pt x="0" y="1656"/>
                </a:lnTo>
                <a:lnTo>
                  <a:pt x="2" y="1652"/>
                </a:lnTo>
                <a:lnTo>
                  <a:pt x="2" y="1648"/>
                </a:lnTo>
                <a:lnTo>
                  <a:pt x="4" y="1645"/>
                </a:lnTo>
                <a:lnTo>
                  <a:pt x="6" y="1639"/>
                </a:lnTo>
                <a:lnTo>
                  <a:pt x="10" y="1635"/>
                </a:lnTo>
                <a:lnTo>
                  <a:pt x="11" y="1629"/>
                </a:lnTo>
                <a:lnTo>
                  <a:pt x="15" y="1623"/>
                </a:lnTo>
                <a:lnTo>
                  <a:pt x="19" y="1616"/>
                </a:lnTo>
                <a:lnTo>
                  <a:pt x="29" y="1602"/>
                </a:lnTo>
                <a:lnTo>
                  <a:pt x="38" y="1585"/>
                </a:lnTo>
                <a:lnTo>
                  <a:pt x="52" y="1566"/>
                </a:lnTo>
                <a:lnTo>
                  <a:pt x="65" y="1546"/>
                </a:lnTo>
                <a:lnTo>
                  <a:pt x="83" y="1523"/>
                </a:lnTo>
                <a:lnTo>
                  <a:pt x="100" y="1498"/>
                </a:lnTo>
                <a:lnTo>
                  <a:pt x="119" y="1473"/>
                </a:lnTo>
                <a:lnTo>
                  <a:pt x="140" y="1444"/>
                </a:lnTo>
                <a:lnTo>
                  <a:pt x="163" y="1416"/>
                </a:lnTo>
                <a:lnTo>
                  <a:pt x="188" y="1383"/>
                </a:lnTo>
                <a:lnTo>
                  <a:pt x="213" y="1350"/>
                </a:lnTo>
                <a:lnTo>
                  <a:pt x="238" y="1317"/>
                </a:lnTo>
                <a:lnTo>
                  <a:pt x="260" y="1283"/>
                </a:lnTo>
                <a:lnTo>
                  <a:pt x="283" y="1248"/>
                </a:lnTo>
                <a:lnTo>
                  <a:pt x="302" y="1214"/>
                </a:lnTo>
                <a:lnTo>
                  <a:pt x="323" y="1177"/>
                </a:lnTo>
                <a:lnTo>
                  <a:pt x="340" y="1142"/>
                </a:lnTo>
                <a:lnTo>
                  <a:pt x="358" y="1106"/>
                </a:lnTo>
                <a:lnTo>
                  <a:pt x="375" y="1067"/>
                </a:lnTo>
                <a:lnTo>
                  <a:pt x="390" y="1031"/>
                </a:lnTo>
                <a:lnTo>
                  <a:pt x="404" y="992"/>
                </a:lnTo>
                <a:lnTo>
                  <a:pt x="415" y="952"/>
                </a:lnTo>
                <a:lnTo>
                  <a:pt x="427" y="913"/>
                </a:lnTo>
                <a:lnTo>
                  <a:pt x="438" y="873"/>
                </a:lnTo>
                <a:lnTo>
                  <a:pt x="448" y="833"/>
                </a:lnTo>
                <a:lnTo>
                  <a:pt x="456" y="792"/>
                </a:lnTo>
                <a:lnTo>
                  <a:pt x="463" y="752"/>
                </a:lnTo>
                <a:lnTo>
                  <a:pt x="471" y="711"/>
                </a:lnTo>
                <a:lnTo>
                  <a:pt x="477" y="673"/>
                </a:lnTo>
                <a:lnTo>
                  <a:pt x="483" y="636"/>
                </a:lnTo>
                <a:lnTo>
                  <a:pt x="488" y="600"/>
                </a:lnTo>
                <a:lnTo>
                  <a:pt x="494" y="565"/>
                </a:lnTo>
                <a:lnTo>
                  <a:pt x="500" y="533"/>
                </a:lnTo>
                <a:lnTo>
                  <a:pt x="504" y="500"/>
                </a:lnTo>
                <a:lnTo>
                  <a:pt x="508" y="469"/>
                </a:lnTo>
                <a:lnTo>
                  <a:pt x="510" y="440"/>
                </a:lnTo>
                <a:lnTo>
                  <a:pt x="513" y="411"/>
                </a:lnTo>
                <a:lnTo>
                  <a:pt x="515" y="384"/>
                </a:lnTo>
                <a:lnTo>
                  <a:pt x="517" y="357"/>
                </a:lnTo>
                <a:lnTo>
                  <a:pt x="519" y="332"/>
                </a:lnTo>
                <a:lnTo>
                  <a:pt x="519" y="309"/>
                </a:lnTo>
                <a:lnTo>
                  <a:pt x="519" y="286"/>
                </a:lnTo>
                <a:lnTo>
                  <a:pt x="519" y="265"/>
                </a:lnTo>
                <a:lnTo>
                  <a:pt x="519" y="246"/>
                </a:lnTo>
                <a:lnTo>
                  <a:pt x="517" y="227"/>
                </a:lnTo>
                <a:lnTo>
                  <a:pt x="517" y="209"/>
                </a:lnTo>
                <a:lnTo>
                  <a:pt x="515" y="192"/>
                </a:lnTo>
                <a:lnTo>
                  <a:pt x="513" y="177"/>
                </a:lnTo>
                <a:lnTo>
                  <a:pt x="511" y="163"/>
                </a:lnTo>
                <a:lnTo>
                  <a:pt x="510" y="150"/>
                </a:lnTo>
                <a:lnTo>
                  <a:pt x="508" y="138"/>
                </a:lnTo>
                <a:lnTo>
                  <a:pt x="504" y="127"/>
                </a:lnTo>
                <a:lnTo>
                  <a:pt x="500" y="117"/>
                </a:lnTo>
                <a:lnTo>
                  <a:pt x="498" y="109"/>
                </a:lnTo>
                <a:lnTo>
                  <a:pt x="494" y="102"/>
                </a:lnTo>
                <a:lnTo>
                  <a:pt x="490" y="96"/>
                </a:lnTo>
                <a:lnTo>
                  <a:pt x="485" y="92"/>
                </a:lnTo>
                <a:lnTo>
                  <a:pt x="481" y="88"/>
                </a:lnTo>
                <a:lnTo>
                  <a:pt x="473" y="82"/>
                </a:lnTo>
                <a:lnTo>
                  <a:pt x="465" y="75"/>
                </a:lnTo>
                <a:lnTo>
                  <a:pt x="460" y="69"/>
                </a:lnTo>
                <a:lnTo>
                  <a:pt x="454" y="61"/>
                </a:lnTo>
                <a:lnTo>
                  <a:pt x="452" y="53"/>
                </a:lnTo>
                <a:lnTo>
                  <a:pt x="450" y="48"/>
                </a:lnTo>
                <a:lnTo>
                  <a:pt x="450" y="40"/>
                </a:lnTo>
                <a:lnTo>
                  <a:pt x="450" y="32"/>
                </a:lnTo>
                <a:lnTo>
                  <a:pt x="452" y="25"/>
                </a:lnTo>
                <a:lnTo>
                  <a:pt x="456" y="19"/>
                </a:lnTo>
                <a:lnTo>
                  <a:pt x="461" y="13"/>
                </a:lnTo>
                <a:lnTo>
                  <a:pt x="467" y="7"/>
                </a:lnTo>
                <a:lnTo>
                  <a:pt x="475" y="3"/>
                </a:lnTo>
                <a:lnTo>
                  <a:pt x="485" y="2"/>
                </a:lnTo>
                <a:lnTo>
                  <a:pt x="494" y="0"/>
                </a:lnTo>
                <a:lnTo>
                  <a:pt x="506" y="0"/>
                </a:lnTo>
                <a:lnTo>
                  <a:pt x="519" y="0"/>
                </a:lnTo>
                <a:lnTo>
                  <a:pt x="533" y="2"/>
                </a:lnTo>
                <a:lnTo>
                  <a:pt x="546" y="3"/>
                </a:lnTo>
                <a:lnTo>
                  <a:pt x="560" y="7"/>
                </a:lnTo>
                <a:lnTo>
                  <a:pt x="575" y="13"/>
                </a:lnTo>
                <a:lnTo>
                  <a:pt x="592" y="19"/>
                </a:lnTo>
                <a:lnTo>
                  <a:pt x="608" y="25"/>
                </a:lnTo>
                <a:lnTo>
                  <a:pt x="625" y="32"/>
                </a:lnTo>
                <a:lnTo>
                  <a:pt x="633" y="36"/>
                </a:lnTo>
                <a:lnTo>
                  <a:pt x="640" y="40"/>
                </a:lnTo>
                <a:lnTo>
                  <a:pt x="648" y="44"/>
                </a:lnTo>
                <a:lnTo>
                  <a:pt x="654" y="48"/>
                </a:lnTo>
                <a:lnTo>
                  <a:pt x="660" y="52"/>
                </a:lnTo>
                <a:lnTo>
                  <a:pt x="665" y="55"/>
                </a:lnTo>
                <a:lnTo>
                  <a:pt x="671" y="61"/>
                </a:lnTo>
                <a:lnTo>
                  <a:pt x="675" y="65"/>
                </a:lnTo>
                <a:lnTo>
                  <a:pt x="679" y="71"/>
                </a:lnTo>
                <a:lnTo>
                  <a:pt x="683" y="75"/>
                </a:lnTo>
                <a:lnTo>
                  <a:pt x="686" y="80"/>
                </a:lnTo>
                <a:lnTo>
                  <a:pt x="688" y="84"/>
                </a:lnTo>
                <a:lnTo>
                  <a:pt x="690" y="90"/>
                </a:lnTo>
                <a:lnTo>
                  <a:pt x="690" y="94"/>
                </a:lnTo>
                <a:lnTo>
                  <a:pt x="692" y="100"/>
                </a:lnTo>
                <a:lnTo>
                  <a:pt x="692" y="105"/>
                </a:lnTo>
                <a:lnTo>
                  <a:pt x="692" y="109"/>
                </a:lnTo>
                <a:lnTo>
                  <a:pt x="692" y="113"/>
                </a:lnTo>
                <a:lnTo>
                  <a:pt x="692" y="117"/>
                </a:lnTo>
                <a:lnTo>
                  <a:pt x="692" y="121"/>
                </a:lnTo>
                <a:lnTo>
                  <a:pt x="692" y="127"/>
                </a:lnTo>
                <a:lnTo>
                  <a:pt x="692" y="132"/>
                </a:lnTo>
                <a:lnTo>
                  <a:pt x="690" y="138"/>
                </a:lnTo>
                <a:lnTo>
                  <a:pt x="690" y="144"/>
                </a:lnTo>
                <a:lnTo>
                  <a:pt x="690" y="152"/>
                </a:lnTo>
                <a:lnTo>
                  <a:pt x="690" y="159"/>
                </a:lnTo>
                <a:lnTo>
                  <a:pt x="690" y="167"/>
                </a:lnTo>
                <a:lnTo>
                  <a:pt x="688" y="175"/>
                </a:lnTo>
                <a:lnTo>
                  <a:pt x="688" y="184"/>
                </a:lnTo>
                <a:lnTo>
                  <a:pt x="688" y="194"/>
                </a:lnTo>
                <a:lnTo>
                  <a:pt x="686" y="204"/>
                </a:lnTo>
                <a:lnTo>
                  <a:pt x="686" y="215"/>
                </a:lnTo>
                <a:lnTo>
                  <a:pt x="685" y="225"/>
                </a:lnTo>
                <a:lnTo>
                  <a:pt x="685" y="236"/>
                </a:lnTo>
                <a:lnTo>
                  <a:pt x="685" y="248"/>
                </a:lnTo>
                <a:lnTo>
                  <a:pt x="683" y="261"/>
                </a:lnTo>
                <a:lnTo>
                  <a:pt x="683" y="275"/>
                </a:lnTo>
                <a:lnTo>
                  <a:pt x="681" y="288"/>
                </a:lnTo>
                <a:lnTo>
                  <a:pt x="679" y="302"/>
                </a:lnTo>
                <a:lnTo>
                  <a:pt x="679" y="315"/>
                </a:lnTo>
                <a:lnTo>
                  <a:pt x="677" y="331"/>
                </a:lnTo>
                <a:lnTo>
                  <a:pt x="677" y="346"/>
                </a:lnTo>
                <a:lnTo>
                  <a:pt x="675" y="363"/>
                </a:lnTo>
                <a:lnTo>
                  <a:pt x="673" y="379"/>
                </a:lnTo>
                <a:lnTo>
                  <a:pt x="671" y="396"/>
                </a:lnTo>
                <a:lnTo>
                  <a:pt x="671" y="413"/>
                </a:lnTo>
                <a:lnTo>
                  <a:pt x="669" y="431"/>
                </a:lnTo>
                <a:lnTo>
                  <a:pt x="667" y="450"/>
                </a:lnTo>
                <a:lnTo>
                  <a:pt x="663" y="486"/>
                </a:lnTo>
                <a:lnTo>
                  <a:pt x="661" y="523"/>
                </a:lnTo>
                <a:lnTo>
                  <a:pt x="658" y="558"/>
                </a:lnTo>
                <a:lnTo>
                  <a:pt x="654" y="592"/>
                </a:lnTo>
                <a:lnTo>
                  <a:pt x="650" y="625"/>
                </a:lnTo>
                <a:lnTo>
                  <a:pt x="644" y="658"/>
                </a:lnTo>
                <a:lnTo>
                  <a:pt x="640" y="690"/>
                </a:lnTo>
                <a:lnTo>
                  <a:pt x="636" y="721"/>
                </a:lnTo>
                <a:lnTo>
                  <a:pt x="631" y="752"/>
                </a:lnTo>
                <a:lnTo>
                  <a:pt x="625" y="781"/>
                </a:lnTo>
                <a:lnTo>
                  <a:pt x="619" y="810"/>
                </a:lnTo>
                <a:lnTo>
                  <a:pt x="613" y="836"/>
                </a:lnTo>
                <a:lnTo>
                  <a:pt x="608" y="863"/>
                </a:lnTo>
                <a:lnTo>
                  <a:pt x="600" y="890"/>
                </a:lnTo>
                <a:lnTo>
                  <a:pt x="594" y="915"/>
                </a:lnTo>
                <a:lnTo>
                  <a:pt x="586" y="940"/>
                </a:lnTo>
                <a:lnTo>
                  <a:pt x="579" y="965"/>
                </a:lnTo>
                <a:lnTo>
                  <a:pt x="571" y="988"/>
                </a:lnTo>
                <a:lnTo>
                  <a:pt x="563" y="1012"/>
                </a:lnTo>
                <a:lnTo>
                  <a:pt x="556" y="1035"/>
                </a:lnTo>
                <a:lnTo>
                  <a:pt x="546" y="1058"/>
                </a:lnTo>
                <a:lnTo>
                  <a:pt x="536" y="1081"/>
                </a:lnTo>
                <a:lnTo>
                  <a:pt x="527" y="1102"/>
                </a:lnTo>
                <a:lnTo>
                  <a:pt x="515" y="1125"/>
                </a:lnTo>
                <a:lnTo>
                  <a:pt x="506" y="1146"/>
                </a:lnTo>
                <a:lnTo>
                  <a:pt x="494" y="1167"/>
                </a:lnTo>
                <a:lnTo>
                  <a:pt x="481" y="1189"/>
                </a:lnTo>
                <a:lnTo>
                  <a:pt x="469" y="1210"/>
                </a:lnTo>
                <a:lnTo>
                  <a:pt x="456" y="1231"/>
                </a:lnTo>
                <a:lnTo>
                  <a:pt x="442" y="1250"/>
                </a:lnTo>
                <a:lnTo>
                  <a:pt x="429" y="1271"/>
                </a:lnTo>
                <a:lnTo>
                  <a:pt x="413" y="1291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1"/>
          <p:cNvSpPr>
            <a:spLocks noChangeArrowheads="1"/>
          </p:cNvSpPr>
          <p:nvPr/>
        </p:nvSpPr>
        <p:spPr bwMode="auto">
          <a:xfrm>
            <a:off x="7431088" y="1627188"/>
            <a:ext cx="128587" cy="1263650"/>
          </a:xfrm>
          <a:custGeom>
            <a:avLst/>
            <a:gdLst>
              <a:gd name="T0" fmla="*/ 12 w 227"/>
              <a:gd name="T1" fmla="*/ 92 h 2216"/>
              <a:gd name="T2" fmla="*/ 0 w 227"/>
              <a:gd name="T3" fmla="*/ 57 h 2216"/>
              <a:gd name="T4" fmla="*/ 2 w 227"/>
              <a:gd name="T5" fmla="*/ 23 h 2216"/>
              <a:gd name="T6" fmla="*/ 14 w 227"/>
              <a:gd name="T7" fmla="*/ 9 h 2216"/>
              <a:gd name="T8" fmla="*/ 39 w 227"/>
              <a:gd name="T9" fmla="*/ 2 h 2216"/>
              <a:gd name="T10" fmla="*/ 79 w 227"/>
              <a:gd name="T11" fmla="*/ 0 h 2216"/>
              <a:gd name="T12" fmla="*/ 133 w 227"/>
              <a:gd name="T13" fmla="*/ 4 h 2216"/>
              <a:gd name="T14" fmla="*/ 202 w 227"/>
              <a:gd name="T15" fmla="*/ 13 h 2216"/>
              <a:gd name="T16" fmla="*/ 227 w 227"/>
              <a:gd name="T17" fmla="*/ 240 h 2216"/>
              <a:gd name="T18" fmla="*/ 227 w 227"/>
              <a:gd name="T19" fmla="*/ 550 h 2216"/>
              <a:gd name="T20" fmla="*/ 225 w 227"/>
              <a:gd name="T21" fmla="*/ 829 h 2216"/>
              <a:gd name="T22" fmla="*/ 223 w 227"/>
              <a:gd name="T23" fmla="*/ 1081 h 2216"/>
              <a:gd name="T24" fmla="*/ 221 w 227"/>
              <a:gd name="T25" fmla="*/ 1304 h 2216"/>
              <a:gd name="T26" fmla="*/ 218 w 227"/>
              <a:gd name="T27" fmla="*/ 1497 h 2216"/>
              <a:gd name="T28" fmla="*/ 214 w 227"/>
              <a:gd name="T29" fmla="*/ 1662 h 2216"/>
              <a:gd name="T30" fmla="*/ 210 w 227"/>
              <a:gd name="T31" fmla="*/ 1797 h 2216"/>
              <a:gd name="T32" fmla="*/ 206 w 227"/>
              <a:gd name="T33" fmla="*/ 1904 h 2216"/>
              <a:gd name="T34" fmla="*/ 200 w 227"/>
              <a:gd name="T35" fmla="*/ 1981 h 2216"/>
              <a:gd name="T36" fmla="*/ 194 w 227"/>
              <a:gd name="T37" fmla="*/ 2029 h 2216"/>
              <a:gd name="T38" fmla="*/ 183 w 227"/>
              <a:gd name="T39" fmla="*/ 2091 h 2216"/>
              <a:gd name="T40" fmla="*/ 171 w 227"/>
              <a:gd name="T41" fmla="*/ 2141 h 2216"/>
              <a:gd name="T42" fmla="*/ 160 w 227"/>
              <a:gd name="T43" fmla="*/ 2178 h 2216"/>
              <a:gd name="T44" fmla="*/ 148 w 227"/>
              <a:gd name="T45" fmla="*/ 2203 h 2216"/>
              <a:gd name="T46" fmla="*/ 137 w 227"/>
              <a:gd name="T47" fmla="*/ 2214 h 2216"/>
              <a:gd name="T48" fmla="*/ 129 w 227"/>
              <a:gd name="T49" fmla="*/ 2216 h 2216"/>
              <a:gd name="T50" fmla="*/ 123 w 227"/>
              <a:gd name="T51" fmla="*/ 2208 h 2216"/>
              <a:gd name="T52" fmla="*/ 118 w 227"/>
              <a:gd name="T53" fmla="*/ 2197 h 2216"/>
              <a:gd name="T54" fmla="*/ 114 w 227"/>
              <a:gd name="T55" fmla="*/ 2178 h 2216"/>
              <a:gd name="T56" fmla="*/ 108 w 227"/>
              <a:gd name="T57" fmla="*/ 2153 h 2216"/>
              <a:gd name="T58" fmla="*/ 104 w 227"/>
              <a:gd name="T59" fmla="*/ 2122 h 2216"/>
              <a:gd name="T60" fmla="*/ 98 w 227"/>
              <a:gd name="T61" fmla="*/ 2083 h 2216"/>
              <a:gd name="T62" fmla="*/ 94 w 227"/>
              <a:gd name="T63" fmla="*/ 2039 h 2216"/>
              <a:gd name="T64" fmla="*/ 91 w 227"/>
              <a:gd name="T65" fmla="*/ 1989 h 2216"/>
              <a:gd name="T66" fmla="*/ 87 w 227"/>
              <a:gd name="T67" fmla="*/ 1931 h 2216"/>
              <a:gd name="T68" fmla="*/ 83 w 227"/>
              <a:gd name="T69" fmla="*/ 1868 h 2216"/>
              <a:gd name="T70" fmla="*/ 79 w 227"/>
              <a:gd name="T71" fmla="*/ 1799 h 2216"/>
              <a:gd name="T72" fmla="*/ 77 w 227"/>
              <a:gd name="T73" fmla="*/ 1724 h 2216"/>
              <a:gd name="T74" fmla="*/ 73 w 227"/>
              <a:gd name="T75" fmla="*/ 1643 h 2216"/>
              <a:gd name="T76" fmla="*/ 71 w 227"/>
              <a:gd name="T77" fmla="*/ 1556 h 2216"/>
              <a:gd name="T78" fmla="*/ 69 w 227"/>
              <a:gd name="T79" fmla="*/ 1466 h 2216"/>
              <a:gd name="T80" fmla="*/ 68 w 227"/>
              <a:gd name="T81" fmla="*/ 1368 h 2216"/>
              <a:gd name="T82" fmla="*/ 66 w 227"/>
              <a:gd name="T83" fmla="*/ 1266 h 2216"/>
              <a:gd name="T84" fmla="*/ 66 w 227"/>
              <a:gd name="T85" fmla="*/ 1156 h 2216"/>
              <a:gd name="T86" fmla="*/ 64 w 227"/>
              <a:gd name="T87" fmla="*/ 1042 h 2216"/>
              <a:gd name="T88" fmla="*/ 64 w 227"/>
              <a:gd name="T89" fmla="*/ 921 h 2216"/>
              <a:gd name="T90" fmla="*/ 64 w 227"/>
              <a:gd name="T91" fmla="*/ 796 h 2216"/>
              <a:gd name="T92" fmla="*/ 64 w 227"/>
              <a:gd name="T93" fmla="*/ 681 h 2216"/>
              <a:gd name="T94" fmla="*/ 62 w 227"/>
              <a:gd name="T95" fmla="*/ 575 h 2216"/>
              <a:gd name="T96" fmla="*/ 60 w 227"/>
              <a:gd name="T97" fmla="*/ 479 h 2216"/>
              <a:gd name="T98" fmla="*/ 58 w 227"/>
              <a:gd name="T99" fmla="*/ 396 h 2216"/>
              <a:gd name="T100" fmla="*/ 54 w 227"/>
              <a:gd name="T101" fmla="*/ 323 h 2216"/>
              <a:gd name="T102" fmla="*/ 50 w 227"/>
              <a:gd name="T103" fmla="*/ 259 h 2216"/>
              <a:gd name="T104" fmla="*/ 46 w 227"/>
              <a:gd name="T105" fmla="*/ 209 h 2216"/>
              <a:gd name="T106" fmla="*/ 43 w 227"/>
              <a:gd name="T107" fmla="*/ 169 h 2216"/>
              <a:gd name="T108" fmla="*/ 37 w 227"/>
              <a:gd name="T109" fmla="*/ 138 h 2216"/>
              <a:gd name="T110" fmla="*/ 29 w 227"/>
              <a:gd name="T111" fmla="*/ 121 h 2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7" h="2216">
                <a:moveTo>
                  <a:pt x="27" y="117"/>
                </a:moveTo>
                <a:lnTo>
                  <a:pt x="19" y="106"/>
                </a:lnTo>
                <a:lnTo>
                  <a:pt x="12" y="92"/>
                </a:lnTo>
                <a:lnTo>
                  <a:pt x="6" y="81"/>
                </a:lnTo>
                <a:lnTo>
                  <a:pt x="2" y="69"/>
                </a:lnTo>
                <a:lnTo>
                  <a:pt x="0" y="57"/>
                </a:lnTo>
                <a:lnTo>
                  <a:pt x="0" y="46"/>
                </a:lnTo>
                <a:lnTo>
                  <a:pt x="0" y="34"/>
                </a:lnTo>
                <a:lnTo>
                  <a:pt x="2" y="23"/>
                </a:lnTo>
                <a:lnTo>
                  <a:pt x="4" y="17"/>
                </a:lnTo>
                <a:lnTo>
                  <a:pt x="8" y="13"/>
                </a:lnTo>
                <a:lnTo>
                  <a:pt x="14" y="9"/>
                </a:lnTo>
                <a:lnTo>
                  <a:pt x="21" y="5"/>
                </a:lnTo>
                <a:lnTo>
                  <a:pt x="29" y="4"/>
                </a:lnTo>
                <a:lnTo>
                  <a:pt x="39" y="2"/>
                </a:lnTo>
                <a:lnTo>
                  <a:pt x="50" y="0"/>
                </a:lnTo>
                <a:lnTo>
                  <a:pt x="64" y="0"/>
                </a:lnTo>
                <a:lnTo>
                  <a:pt x="79" y="0"/>
                </a:lnTo>
                <a:lnTo>
                  <a:pt x="96" y="0"/>
                </a:lnTo>
                <a:lnTo>
                  <a:pt x="114" y="2"/>
                </a:lnTo>
                <a:lnTo>
                  <a:pt x="133" y="4"/>
                </a:lnTo>
                <a:lnTo>
                  <a:pt x="154" y="5"/>
                </a:lnTo>
                <a:lnTo>
                  <a:pt x="177" y="9"/>
                </a:lnTo>
                <a:lnTo>
                  <a:pt x="202" y="13"/>
                </a:lnTo>
                <a:lnTo>
                  <a:pt x="227" y="17"/>
                </a:lnTo>
                <a:lnTo>
                  <a:pt x="227" y="131"/>
                </a:lnTo>
                <a:lnTo>
                  <a:pt x="227" y="240"/>
                </a:lnTo>
                <a:lnTo>
                  <a:pt x="227" y="346"/>
                </a:lnTo>
                <a:lnTo>
                  <a:pt x="227" y="450"/>
                </a:lnTo>
                <a:lnTo>
                  <a:pt x="227" y="550"/>
                </a:lnTo>
                <a:lnTo>
                  <a:pt x="225" y="646"/>
                </a:lnTo>
                <a:lnTo>
                  <a:pt x="225" y="740"/>
                </a:lnTo>
                <a:lnTo>
                  <a:pt x="225" y="829"/>
                </a:lnTo>
                <a:lnTo>
                  <a:pt x="225" y="917"/>
                </a:lnTo>
                <a:lnTo>
                  <a:pt x="223" y="1000"/>
                </a:lnTo>
                <a:lnTo>
                  <a:pt x="223" y="1081"/>
                </a:lnTo>
                <a:lnTo>
                  <a:pt x="223" y="1158"/>
                </a:lnTo>
                <a:lnTo>
                  <a:pt x="221" y="1233"/>
                </a:lnTo>
                <a:lnTo>
                  <a:pt x="221" y="1304"/>
                </a:lnTo>
                <a:lnTo>
                  <a:pt x="219" y="1371"/>
                </a:lnTo>
                <a:lnTo>
                  <a:pt x="219" y="1437"/>
                </a:lnTo>
                <a:lnTo>
                  <a:pt x="218" y="1497"/>
                </a:lnTo>
                <a:lnTo>
                  <a:pt x="218" y="1556"/>
                </a:lnTo>
                <a:lnTo>
                  <a:pt x="216" y="1610"/>
                </a:lnTo>
                <a:lnTo>
                  <a:pt x="214" y="1662"/>
                </a:lnTo>
                <a:lnTo>
                  <a:pt x="214" y="1710"/>
                </a:lnTo>
                <a:lnTo>
                  <a:pt x="212" y="1754"/>
                </a:lnTo>
                <a:lnTo>
                  <a:pt x="210" y="1797"/>
                </a:lnTo>
                <a:lnTo>
                  <a:pt x="208" y="1835"/>
                </a:lnTo>
                <a:lnTo>
                  <a:pt x="208" y="1872"/>
                </a:lnTo>
                <a:lnTo>
                  <a:pt x="206" y="1904"/>
                </a:lnTo>
                <a:lnTo>
                  <a:pt x="204" y="1933"/>
                </a:lnTo>
                <a:lnTo>
                  <a:pt x="202" y="1958"/>
                </a:lnTo>
                <a:lnTo>
                  <a:pt x="200" y="1981"/>
                </a:lnTo>
                <a:lnTo>
                  <a:pt x="198" y="2001"/>
                </a:lnTo>
                <a:lnTo>
                  <a:pt x="196" y="2016"/>
                </a:lnTo>
                <a:lnTo>
                  <a:pt x="194" y="2029"/>
                </a:lnTo>
                <a:lnTo>
                  <a:pt x="191" y="2051"/>
                </a:lnTo>
                <a:lnTo>
                  <a:pt x="187" y="2072"/>
                </a:lnTo>
                <a:lnTo>
                  <a:pt x="183" y="2091"/>
                </a:lnTo>
                <a:lnTo>
                  <a:pt x="179" y="2108"/>
                </a:lnTo>
                <a:lnTo>
                  <a:pt x="175" y="2126"/>
                </a:lnTo>
                <a:lnTo>
                  <a:pt x="171" y="2141"/>
                </a:lnTo>
                <a:lnTo>
                  <a:pt x="168" y="2154"/>
                </a:lnTo>
                <a:lnTo>
                  <a:pt x="164" y="2166"/>
                </a:lnTo>
                <a:lnTo>
                  <a:pt x="160" y="2178"/>
                </a:lnTo>
                <a:lnTo>
                  <a:pt x="156" y="2187"/>
                </a:lnTo>
                <a:lnTo>
                  <a:pt x="152" y="2195"/>
                </a:lnTo>
                <a:lnTo>
                  <a:pt x="148" y="2203"/>
                </a:lnTo>
                <a:lnTo>
                  <a:pt x="144" y="2208"/>
                </a:lnTo>
                <a:lnTo>
                  <a:pt x="141" y="2212"/>
                </a:lnTo>
                <a:lnTo>
                  <a:pt x="137" y="2214"/>
                </a:lnTo>
                <a:lnTo>
                  <a:pt x="133" y="2216"/>
                </a:lnTo>
                <a:lnTo>
                  <a:pt x="131" y="2216"/>
                </a:lnTo>
                <a:lnTo>
                  <a:pt x="129" y="2216"/>
                </a:lnTo>
                <a:lnTo>
                  <a:pt x="127" y="2214"/>
                </a:lnTo>
                <a:lnTo>
                  <a:pt x="125" y="2212"/>
                </a:lnTo>
                <a:lnTo>
                  <a:pt x="123" y="2208"/>
                </a:lnTo>
                <a:lnTo>
                  <a:pt x="121" y="2206"/>
                </a:lnTo>
                <a:lnTo>
                  <a:pt x="119" y="2201"/>
                </a:lnTo>
                <a:lnTo>
                  <a:pt x="118" y="2197"/>
                </a:lnTo>
                <a:lnTo>
                  <a:pt x="116" y="2191"/>
                </a:lnTo>
                <a:lnTo>
                  <a:pt x="116" y="2185"/>
                </a:lnTo>
                <a:lnTo>
                  <a:pt x="114" y="2178"/>
                </a:lnTo>
                <a:lnTo>
                  <a:pt x="112" y="2170"/>
                </a:lnTo>
                <a:lnTo>
                  <a:pt x="110" y="2162"/>
                </a:lnTo>
                <a:lnTo>
                  <a:pt x="108" y="2153"/>
                </a:lnTo>
                <a:lnTo>
                  <a:pt x="106" y="2143"/>
                </a:lnTo>
                <a:lnTo>
                  <a:pt x="106" y="2131"/>
                </a:lnTo>
                <a:lnTo>
                  <a:pt x="104" y="2122"/>
                </a:lnTo>
                <a:lnTo>
                  <a:pt x="102" y="2108"/>
                </a:lnTo>
                <a:lnTo>
                  <a:pt x="100" y="2097"/>
                </a:lnTo>
                <a:lnTo>
                  <a:pt x="98" y="2083"/>
                </a:lnTo>
                <a:lnTo>
                  <a:pt x="98" y="2070"/>
                </a:lnTo>
                <a:lnTo>
                  <a:pt x="96" y="2054"/>
                </a:lnTo>
                <a:lnTo>
                  <a:pt x="94" y="2039"/>
                </a:lnTo>
                <a:lnTo>
                  <a:pt x="93" y="2022"/>
                </a:lnTo>
                <a:lnTo>
                  <a:pt x="93" y="2006"/>
                </a:lnTo>
                <a:lnTo>
                  <a:pt x="91" y="1989"/>
                </a:lnTo>
                <a:lnTo>
                  <a:pt x="89" y="1970"/>
                </a:lnTo>
                <a:lnTo>
                  <a:pt x="89" y="1951"/>
                </a:lnTo>
                <a:lnTo>
                  <a:pt x="87" y="1931"/>
                </a:lnTo>
                <a:lnTo>
                  <a:pt x="85" y="1910"/>
                </a:lnTo>
                <a:lnTo>
                  <a:pt x="85" y="1889"/>
                </a:lnTo>
                <a:lnTo>
                  <a:pt x="83" y="1868"/>
                </a:lnTo>
                <a:lnTo>
                  <a:pt x="81" y="1845"/>
                </a:lnTo>
                <a:lnTo>
                  <a:pt x="81" y="1822"/>
                </a:lnTo>
                <a:lnTo>
                  <a:pt x="79" y="1799"/>
                </a:lnTo>
                <a:lnTo>
                  <a:pt x="79" y="1774"/>
                </a:lnTo>
                <a:lnTo>
                  <a:pt x="77" y="1749"/>
                </a:lnTo>
                <a:lnTo>
                  <a:pt x="77" y="1724"/>
                </a:lnTo>
                <a:lnTo>
                  <a:pt x="75" y="1697"/>
                </a:lnTo>
                <a:lnTo>
                  <a:pt x="75" y="1670"/>
                </a:lnTo>
                <a:lnTo>
                  <a:pt x="73" y="1643"/>
                </a:lnTo>
                <a:lnTo>
                  <a:pt x="73" y="1616"/>
                </a:lnTo>
                <a:lnTo>
                  <a:pt x="73" y="1587"/>
                </a:lnTo>
                <a:lnTo>
                  <a:pt x="71" y="1556"/>
                </a:lnTo>
                <a:lnTo>
                  <a:pt x="71" y="1527"/>
                </a:lnTo>
                <a:lnTo>
                  <a:pt x="69" y="1497"/>
                </a:lnTo>
                <a:lnTo>
                  <a:pt x="69" y="1466"/>
                </a:lnTo>
                <a:lnTo>
                  <a:pt x="69" y="1433"/>
                </a:lnTo>
                <a:lnTo>
                  <a:pt x="68" y="1400"/>
                </a:lnTo>
                <a:lnTo>
                  <a:pt x="68" y="1368"/>
                </a:lnTo>
                <a:lnTo>
                  <a:pt x="68" y="1335"/>
                </a:lnTo>
                <a:lnTo>
                  <a:pt x="68" y="1300"/>
                </a:lnTo>
                <a:lnTo>
                  <a:pt x="66" y="1266"/>
                </a:lnTo>
                <a:lnTo>
                  <a:pt x="66" y="1229"/>
                </a:lnTo>
                <a:lnTo>
                  <a:pt x="66" y="1193"/>
                </a:lnTo>
                <a:lnTo>
                  <a:pt x="66" y="1156"/>
                </a:lnTo>
                <a:lnTo>
                  <a:pt x="66" y="1119"/>
                </a:lnTo>
                <a:lnTo>
                  <a:pt x="64" y="1081"/>
                </a:lnTo>
                <a:lnTo>
                  <a:pt x="64" y="1042"/>
                </a:lnTo>
                <a:lnTo>
                  <a:pt x="64" y="1002"/>
                </a:lnTo>
                <a:lnTo>
                  <a:pt x="64" y="962"/>
                </a:lnTo>
                <a:lnTo>
                  <a:pt x="64" y="921"/>
                </a:lnTo>
                <a:lnTo>
                  <a:pt x="64" y="881"/>
                </a:lnTo>
                <a:lnTo>
                  <a:pt x="64" y="839"/>
                </a:lnTo>
                <a:lnTo>
                  <a:pt x="64" y="796"/>
                </a:lnTo>
                <a:lnTo>
                  <a:pt x="64" y="758"/>
                </a:lnTo>
                <a:lnTo>
                  <a:pt x="64" y="717"/>
                </a:lnTo>
                <a:lnTo>
                  <a:pt x="64" y="681"/>
                </a:lnTo>
                <a:lnTo>
                  <a:pt x="64" y="644"/>
                </a:lnTo>
                <a:lnTo>
                  <a:pt x="62" y="608"/>
                </a:lnTo>
                <a:lnTo>
                  <a:pt x="62" y="575"/>
                </a:lnTo>
                <a:lnTo>
                  <a:pt x="62" y="542"/>
                </a:lnTo>
                <a:lnTo>
                  <a:pt x="62" y="510"/>
                </a:lnTo>
                <a:lnTo>
                  <a:pt x="60" y="479"/>
                </a:lnTo>
                <a:lnTo>
                  <a:pt x="60" y="450"/>
                </a:lnTo>
                <a:lnTo>
                  <a:pt x="58" y="421"/>
                </a:lnTo>
                <a:lnTo>
                  <a:pt x="58" y="396"/>
                </a:lnTo>
                <a:lnTo>
                  <a:pt x="56" y="369"/>
                </a:lnTo>
                <a:lnTo>
                  <a:pt x="56" y="346"/>
                </a:lnTo>
                <a:lnTo>
                  <a:pt x="54" y="323"/>
                </a:lnTo>
                <a:lnTo>
                  <a:pt x="54" y="300"/>
                </a:lnTo>
                <a:lnTo>
                  <a:pt x="52" y="279"/>
                </a:lnTo>
                <a:lnTo>
                  <a:pt x="50" y="259"/>
                </a:lnTo>
                <a:lnTo>
                  <a:pt x="50" y="242"/>
                </a:lnTo>
                <a:lnTo>
                  <a:pt x="48" y="225"/>
                </a:lnTo>
                <a:lnTo>
                  <a:pt x="46" y="209"/>
                </a:lnTo>
                <a:lnTo>
                  <a:pt x="44" y="194"/>
                </a:lnTo>
                <a:lnTo>
                  <a:pt x="43" y="181"/>
                </a:lnTo>
                <a:lnTo>
                  <a:pt x="43" y="169"/>
                </a:lnTo>
                <a:lnTo>
                  <a:pt x="41" y="157"/>
                </a:lnTo>
                <a:lnTo>
                  <a:pt x="39" y="148"/>
                </a:lnTo>
                <a:lnTo>
                  <a:pt x="37" y="138"/>
                </a:lnTo>
                <a:lnTo>
                  <a:pt x="33" y="132"/>
                </a:lnTo>
                <a:lnTo>
                  <a:pt x="31" y="125"/>
                </a:lnTo>
                <a:lnTo>
                  <a:pt x="29" y="121"/>
                </a:lnTo>
                <a:lnTo>
                  <a:pt x="27" y="11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13"/>
          <p:cNvSpPr>
            <a:spLocks noChangeArrowheads="1"/>
          </p:cNvSpPr>
          <p:nvPr/>
        </p:nvSpPr>
        <p:spPr bwMode="auto">
          <a:xfrm>
            <a:off x="6388100" y="1679575"/>
            <a:ext cx="533400" cy="139700"/>
          </a:xfrm>
          <a:custGeom>
            <a:avLst/>
            <a:gdLst>
              <a:gd name="T0" fmla="*/ 103 w 934"/>
              <a:gd name="T1" fmla="*/ 141 h 244"/>
              <a:gd name="T2" fmla="*/ 248 w 934"/>
              <a:gd name="T3" fmla="*/ 108 h 244"/>
              <a:gd name="T4" fmla="*/ 378 w 934"/>
              <a:gd name="T5" fmla="*/ 79 h 244"/>
              <a:gd name="T6" fmla="*/ 494 w 934"/>
              <a:gd name="T7" fmla="*/ 56 h 244"/>
              <a:gd name="T8" fmla="*/ 596 w 934"/>
              <a:gd name="T9" fmla="*/ 37 h 244"/>
              <a:gd name="T10" fmla="*/ 684 w 934"/>
              <a:gd name="T11" fmla="*/ 21 h 244"/>
              <a:gd name="T12" fmla="*/ 757 w 934"/>
              <a:gd name="T13" fmla="*/ 10 h 244"/>
              <a:gd name="T14" fmla="*/ 817 w 934"/>
              <a:gd name="T15" fmla="*/ 2 h 244"/>
              <a:gd name="T16" fmla="*/ 861 w 934"/>
              <a:gd name="T17" fmla="*/ 0 h 244"/>
              <a:gd name="T18" fmla="*/ 892 w 934"/>
              <a:gd name="T19" fmla="*/ 2 h 244"/>
              <a:gd name="T20" fmla="*/ 909 w 934"/>
              <a:gd name="T21" fmla="*/ 8 h 244"/>
              <a:gd name="T22" fmla="*/ 924 w 934"/>
              <a:gd name="T23" fmla="*/ 23 h 244"/>
              <a:gd name="T24" fmla="*/ 932 w 934"/>
              <a:gd name="T25" fmla="*/ 39 h 244"/>
              <a:gd name="T26" fmla="*/ 934 w 934"/>
              <a:gd name="T27" fmla="*/ 54 h 244"/>
              <a:gd name="T28" fmla="*/ 928 w 934"/>
              <a:gd name="T29" fmla="*/ 69 h 244"/>
              <a:gd name="T30" fmla="*/ 915 w 934"/>
              <a:gd name="T31" fmla="*/ 85 h 244"/>
              <a:gd name="T32" fmla="*/ 901 w 934"/>
              <a:gd name="T33" fmla="*/ 94 h 244"/>
              <a:gd name="T34" fmla="*/ 886 w 934"/>
              <a:gd name="T35" fmla="*/ 100 h 244"/>
              <a:gd name="T36" fmla="*/ 865 w 934"/>
              <a:gd name="T37" fmla="*/ 110 h 244"/>
              <a:gd name="T38" fmla="*/ 838 w 934"/>
              <a:gd name="T39" fmla="*/ 117 h 244"/>
              <a:gd name="T40" fmla="*/ 807 w 934"/>
              <a:gd name="T41" fmla="*/ 125 h 244"/>
              <a:gd name="T42" fmla="*/ 771 w 934"/>
              <a:gd name="T43" fmla="*/ 135 h 244"/>
              <a:gd name="T44" fmla="*/ 728 w 934"/>
              <a:gd name="T45" fmla="*/ 144 h 244"/>
              <a:gd name="T46" fmla="*/ 682 w 934"/>
              <a:gd name="T47" fmla="*/ 156 h 244"/>
              <a:gd name="T48" fmla="*/ 630 w 934"/>
              <a:gd name="T49" fmla="*/ 166 h 244"/>
              <a:gd name="T50" fmla="*/ 573 w 934"/>
              <a:gd name="T51" fmla="*/ 177 h 244"/>
              <a:gd name="T52" fmla="*/ 509 w 934"/>
              <a:gd name="T53" fmla="*/ 189 h 244"/>
              <a:gd name="T54" fmla="*/ 448 w 934"/>
              <a:gd name="T55" fmla="*/ 200 h 244"/>
              <a:gd name="T56" fmla="*/ 390 w 934"/>
              <a:gd name="T57" fmla="*/ 210 h 244"/>
              <a:gd name="T58" fmla="*/ 338 w 934"/>
              <a:gd name="T59" fmla="*/ 219 h 244"/>
              <a:gd name="T60" fmla="*/ 292 w 934"/>
              <a:gd name="T61" fmla="*/ 225 h 244"/>
              <a:gd name="T62" fmla="*/ 251 w 934"/>
              <a:gd name="T63" fmla="*/ 233 h 244"/>
              <a:gd name="T64" fmla="*/ 215 w 934"/>
              <a:gd name="T65" fmla="*/ 237 h 244"/>
              <a:gd name="T66" fmla="*/ 184 w 934"/>
              <a:gd name="T67" fmla="*/ 241 h 244"/>
              <a:gd name="T68" fmla="*/ 159 w 934"/>
              <a:gd name="T69" fmla="*/ 243 h 244"/>
              <a:gd name="T70" fmla="*/ 138 w 934"/>
              <a:gd name="T71" fmla="*/ 244 h 244"/>
              <a:gd name="T72" fmla="*/ 125 w 934"/>
              <a:gd name="T73" fmla="*/ 244 h 244"/>
              <a:gd name="T74" fmla="*/ 111 w 934"/>
              <a:gd name="T75" fmla="*/ 244 h 244"/>
              <a:gd name="T76" fmla="*/ 94 w 934"/>
              <a:gd name="T77" fmla="*/ 237 h 244"/>
              <a:gd name="T78" fmla="*/ 73 w 934"/>
              <a:gd name="T79" fmla="*/ 227 h 244"/>
              <a:gd name="T80" fmla="*/ 51 w 934"/>
              <a:gd name="T81" fmla="*/ 210 h 244"/>
              <a:gd name="T82" fmla="*/ 26 w 934"/>
              <a:gd name="T83" fmla="*/ 189 h 244"/>
              <a:gd name="T84" fmla="*/ 0 w 934"/>
              <a:gd name="T85" fmla="*/ 16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34" h="244">
                <a:moveTo>
                  <a:pt x="0" y="164"/>
                </a:moveTo>
                <a:lnTo>
                  <a:pt x="53" y="152"/>
                </a:lnTo>
                <a:lnTo>
                  <a:pt x="103" y="141"/>
                </a:lnTo>
                <a:lnTo>
                  <a:pt x="153" y="129"/>
                </a:lnTo>
                <a:lnTo>
                  <a:pt x="201" y="117"/>
                </a:lnTo>
                <a:lnTo>
                  <a:pt x="248" y="108"/>
                </a:lnTo>
                <a:lnTo>
                  <a:pt x="294" y="98"/>
                </a:lnTo>
                <a:lnTo>
                  <a:pt x="336" y="89"/>
                </a:lnTo>
                <a:lnTo>
                  <a:pt x="378" y="79"/>
                </a:lnTo>
                <a:lnTo>
                  <a:pt x="419" y="71"/>
                </a:lnTo>
                <a:lnTo>
                  <a:pt x="457" y="64"/>
                </a:lnTo>
                <a:lnTo>
                  <a:pt x="494" y="56"/>
                </a:lnTo>
                <a:lnTo>
                  <a:pt x="530" y="48"/>
                </a:lnTo>
                <a:lnTo>
                  <a:pt x="565" y="42"/>
                </a:lnTo>
                <a:lnTo>
                  <a:pt x="596" y="37"/>
                </a:lnTo>
                <a:lnTo>
                  <a:pt x="626" y="31"/>
                </a:lnTo>
                <a:lnTo>
                  <a:pt x="657" y="25"/>
                </a:lnTo>
                <a:lnTo>
                  <a:pt x="684" y="21"/>
                </a:lnTo>
                <a:lnTo>
                  <a:pt x="709" y="16"/>
                </a:lnTo>
                <a:lnTo>
                  <a:pt x="734" y="14"/>
                </a:lnTo>
                <a:lnTo>
                  <a:pt x="757" y="10"/>
                </a:lnTo>
                <a:lnTo>
                  <a:pt x="778" y="6"/>
                </a:lnTo>
                <a:lnTo>
                  <a:pt x="798" y="4"/>
                </a:lnTo>
                <a:lnTo>
                  <a:pt x="817" y="2"/>
                </a:lnTo>
                <a:lnTo>
                  <a:pt x="832" y="2"/>
                </a:lnTo>
                <a:lnTo>
                  <a:pt x="848" y="0"/>
                </a:lnTo>
                <a:lnTo>
                  <a:pt x="861" y="0"/>
                </a:lnTo>
                <a:lnTo>
                  <a:pt x="873" y="0"/>
                </a:lnTo>
                <a:lnTo>
                  <a:pt x="884" y="0"/>
                </a:lnTo>
                <a:lnTo>
                  <a:pt x="892" y="2"/>
                </a:lnTo>
                <a:lnTo>
                  <a:pt x="899" y="4"/>
                </a:lnTo>
                <a:lnTo>
                  <a:pt x="905" y="6"/>
                </a:lnTo>
                <a:lnTo>
                  <a:pt x="909" y="8"/>
                </a:lnTo>
                <a:lnTo>
                  <a:pt x="915" y="14"/>
                </a:lnTo>
                <a:lnTo>
                  <a:pt x="921" y="19"/>
                </a:lnTo>
                <a:lnTo>
                  <a:pt x="924" y="23"/>
                </a:lnTo>
                <a:lnTo>
                  <a:pt x="928" y="29"/>
                </a:lnTo>
                <a:lnTo>
                  <a:pt x="930" y="35"/>
                </a:lnTo>
                <a:lnTo>
                  <a:pt x="932" y="39"/>
                </a:lnTo>
                <a:lnTo>
                  <a:pt x="934" y="44"/>
                </a:lnTo>
                <a:lnTo>
                  <a:pt x="934" y="50"/>
                </a:lnTo>
                <a:lnTo>
                  <a:pt x="934" y="54"/>
                </a:lnTo>
                <a:lnTo>
                  <a:pt x="932" y="60"/>
                </a:lnTo>
                <a:lnTo>
                  <a:pt x="930" y="66"/>
                </a:lnTo>
                <a:lnTo>
                  <a:pt x="928" y="69"/>
                </a:lnTo>
                <a:lnTo>
                  <a:pt x="924" y="75"/>
                </a:lnTo>
                <a:lnTo>
                  <a:pt x="921" y="79"/>
                </a:lnTo>
                <a:lnTo>
                  <a:pt x="915" y="85"/>
                </a:lnTo>
                <a:lnTo>
                  <a:pt x="909" y="89"/>
                </a:lnTo>
                <a:lnTo>
                  <a:pt x="905" y="91"/>
                </a:lnTo>
                <a:lnTo>
                  <a:pt x="901" y="94"/>
                </a:lnTo>
                <a:lnTo>
                  <a:pt x="898" y="96"/>
                </a:lnTo>
                <a:lnTo>
                  <a:pt x="892" y="98"/>
                </a:lnTo>
                <a:lnTo>
                  <a:pt x="886" y="100"/>
                </a:lnTo>
                <a:lnTo>
                  <a:pt x="880" y="104"/>
                </a:lnTo>
                <a:lnTo>
                  <a:pt x="873" y="106"/>
                </a:lnTo>
                <a:lnTo>
                  <a:pt x="865" y="110"/>
                </a:lnTo>
                <a:lnTo>
                  <a:pt x="857" y="112"/>
                </a:lnTo>
                <a:lnTo>
                  <a:pt x="848" y="114"/>
                </a:lnTo>
                <a:lnTo>
                  <a:pt x="838" y="117"/>
                </a:lnTo>
                <a:lnTo>
                  <a:pt x="828" y="119"/>
                </a:lnTo>
                <a:lnTo>
                  <a:pt x="819" y="123"/>
                </a:lnTo>
                <a:lnTo>
                  <a:pt x="807" y="125"/>
                </a:lnTo>
                <a:lnTo>
                  <a:pt x="796" y="129"/>
                </a:lnTo>
                <a:lnTo>
                  <a:pt x="784" y="133"/>
                </a:lnTo>
                <a:lnTo>
                  <a:pt x="771" y="135"/>
                </a:lnTo>
                <a:lnTo>
                  <a:pt x="757" y="139"/>
                </a:lnTo>
                <a:lnTo>
                  <a:pt x="744" y="143"/>
                </a:lnTo>
                <a:lnTo>
                  <a:pt x="728" y="144"/>
                </a:lnTo>
                <a:lnTo>
                  <a:pt x="713" y="148"/>
                </a:lnTo>
                <a:lnTo>
                  <a:pt x="698" y="152"/>
                </a:lnTo>
                <a:lnTo>
                  <a:pt x="682" y="156"/>
                </a:lnTo>
                <a:lnTo>
                  <a:pt x="665" y="158"/>
                </a:lnTo>
                <a:lnTo>
                  <a:pt x="648" y="162"/>
                </a:lnTo>
                <a:lnTo>
                  <a:pt x="630" y="166"/>
                </a:lnTo>
                <a:lnTo>
                  <a:pt x="611" y="169"/>
                </a:lnTo>
                <a:lnTo>
                  <a:pt x="592" y="173"/>
                </a:lnTo>
                <a:lnTo>
                  <a:pt x="573" y="177"/>
                </a:lnTo>
                <a:lnTo>
                  <a:pt x="551" y="181"/>
                </a:lnTo>
                <a:lnTo>
                  <a:pt x="530" y="185"/>
                </a:lnTo>
                <a:lnTo>
                  <a:pt x="509" y="189"/>
                </a:lnTo>
                <a:lnTo>
                  <a:pt x="488" y="193"/>
                </a:lnTo>
                <a:lnTo>
                  <a:pt x="467" y="196"/>
                </a:lnTo>
                <a:lnTo>
                  <a:pt x="448" y="200"/>
                </a:lnTo>
                <a:lnTo>
                  <a:pt x="426" y="204"/>
                </a:lnTo>
                <a:lnTo>
                  <a:pt x="409" y="206"/>
                </a:lnTo>
                <a:lnTo>
                  <a:pt x="390" y="210"/>
                </a:lnTo>
                <a:lnTo>
                  <a:pt x="373" y="214"/>
                </a:lnTo>
                <a:lnTo>
                  <a:pt x="355" y="216"/>
                </a:lnTo>
                <a:lnTo>
                  <a:pt x="338" y="219"/>
                </a:lnTo>
                <a:lnTo>
                  <a:pt x="323" y="221"/>
                </a:lnTo>
                <a:lnTo>
                  <a:pt x="307" y="223"/>
                </a:lnTo>
                <a:lnTo>
                  <a:pt x="292" y="225"/>
                </a:lnTo>
                <a:lnTo>
                  <a:pt x="278" y="229"/>
                </a:lnTo>
                <a:lnTo>
                  <a:pt x="263" y="231"/>
                </a:lnTo>
                <a:lnTo>
                  <a:pt x="251" y="233"/>
                </a:lnTo>
                <a:lnTo>
                  <a:pt x="238" y="235"/>
                </a:lnTo>
                <a:lnTo>
                  <a:pt x="226" y="235"/>
                </a:lnTo>
                <a:lnTo>
                  <a:pt x="215" y="237"/>
                </a:lnTo>
                <a:lnTo>
                  <a:pt x="203" y="239"/>
                </a:lnTo>
                <a:lnTo>
                  <a:pt x="194" y="241"/>
                </a:lnTo>
                <a:lnTo>
                  <a:pt x="184" y="241"/>
                </a:lnTo>
                <a:lnTo>
                  <a:pt x="175" y="243"/>
                </a:lnTo>
                <a:lnTo>
                  <a:pt x="167" y="243"/>
                </a:lnTo>
                <a:lnTo>
                  <a:pt x="159" y="243"/>
                </a:lnTo>
                <a:lnTo>
                  <a:pt x="151" y="244"/>
                </a:lnTo>
                <a:lnTo>
                  <a:pt x="146" y="244"/>
                </a:lnTo>
                <a:lnTo>
                  <a:pt x="138" y="244"/>
                </a:lnTo>
                <a:lnTo>
                  <a:pt x="132" y="244"/>
                </a:lnTo>
                <a:lnTo>
                  <a:pt x="128" y="244"/>
                </a:lnTo>
                <a:lnTo>
                  <a:pt x="125" y="244"/>
                </a:lnTo>
                <a:lnTo>
                  <a:pt x="121" y="244"/>
                </a:lnTo>
                <a:lnTo>
                  <a:pt x="117" y="244"/>
                </a:lnTo>
                <a:lnTo>
                  <a:pt x="111" y="244"/>
                </a:lnTo>
                <a:lnTo>
                  <a:pt x="105" y="243"/>
                </a:lnTo>
                <a:lnTo>
                  <a:pt x="100" y="241"/>
                </a:lnTo>
                <a:lnTo>
                  <a:pt x="94" y="237"/>
                </a:lnTo>
                <a:lnTo>
                  <a:pt x="86" y="235"/>
                </a:lnTo>
                <a:lnTo>
                  <a:pt x="80" y="231"/>
                </a:lnTo>
                <a:lnTo>
                  <a:pt x="73" y="227"/>
                </a:lnTo>
                <a:lnTo>
                  <a:pt x="67" y="221"/>
                </a:lnTo>
                <a:lnTo>
                  <a:pt x="59" y="216"/>
                </a:lnTo>
                <a:lnTo>
                  <a:pt x="51" y="210"/>
                </a:lnTo>
                <a:lnTo>
                  <a:pt x="44" y="204"/>
                </a:lnTo>
                <a:lnTo>
                  <a:pt x="34" y="196"/>
                </a:lnTo>
                <a:lnTo>
                  <a:pt x="26" y="189"/>
                </a:lnTo>
                <a:lnTo>
                  <a:pt x="17" y="181"/>
                </a:lnTo>
                <a:lnTo>
                  <a:pt x="9" y="173"/>
                </a:lnTo>
                <a:lnTo>
                  <a:pt x="0" y="164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任意多边形: 形状 26"/>
          <p:cNvSpPr/>
          <p:nvPr/>
        </p:nvSpPr>
        <p:spPr>
          <a:xfrm>
            <a:off x="1990725" y="2063750"/>
            <a:ext cx="204788" cy="420688"/>
          </a:xfrm>
          <a:custGeom>
            <a:avLst/>
            <a:gdLst/>
            <a:ahLst/>
            <a:cxnLst/>
            <a:rect l="l" t="t" r="r" b="b"/>
            <a:pathLst>
              <a:path w="205104" h="421482">
                <a:moveTo>
                  <a:pt x="84050" y="0"/>
                </a:moveTo>
                <a:lnTo>
                  <a:pt x="138550" y="26399"/>
                </a:lnTo>
                <a:lnTo>
                  <a:pt x="122783" y="41384"/>
                </a:lnTo>
                <a:lnTo>
                  <a:pt x="122783" y="102022"/>
                </a:lnTo>
                <a:lnTo>
                  <a:pt x="144410" y="102022"/>
                </a:lnTo>
                <a:lnTo>
                  <a:pt x="168157" y="79223"/>
                </a:lnTo>
                <a:lnTo>
                  <a:pt x="205104" y="121444"/>
                </a:lnTo>
                <a:lnTo>
                  <a:pt x="122783" y="121444"/>
                </a:lnTo>
                <a:lnTo>
                  <a:pt x="122783" y="160037"/>
                </a:lnTo>
                <a:cubicBezTo>
                  <a:pt x="150074" y="177041"/>
                  <a:pt x="167115" y="190147"/>
                  <a:pt x="173906" y="199356"/>
                </a:cubicBezTo>
                <a:cubicBezTo>
                  <a:pt x="180696" y="208564"/>
                  <a:pt x="184091" y="216275"/>
                  <a:pt x="184091" y="222489"/>
                </a:cubicBezTo>
                <a:cubicBezTo>
                  <a:pt x="184091" y="228051"/>
                  <a:pt x="181975" y="234698"/>
                  <a:pt x="177743" y="242427"/>
                </a:cubicBezTo>
                <a:cubicBezTo>
                  <a:pt x="173510" y="250157"/>
                  <a:pt x="169171" y="254022"/>
                  <a:pt x="164725" y="254022"/>
                </a:cubicBezTo>
                <a:cubicBezTo>
                  <a:pt x="157488" y="254022"/>
                  <a:pt x="150530" y="244730"/>
                  <a:pt x="143852" y="226145"/>
                </a:cubicBezTo>
                <a:cubicBezTo>
                  <a:pt x="135926" y="204769"/>
                  <a:pt x="128904" y="188472"/>
                  <a:pt x="122783" y="177255"/>
                </a:cubicBezTo>
                <a:cubicBezTo>
                  <a:pt x="122783" y="298326"/>
                  <a:pt x="123369" y="374424"/>
                  <a:pt x="124541" y="405548"/>
                </a:cubicBezTo>
                <a:lnTo>
                  <a:pt x="84050" y="421482"/>
                </a:lnTo>
                <a:cubicBezTo>
                  <a:pt x="85222" y="358602"/>
                  <a:pt x="85808" y="284178"/>
                  <a:pt x="85808" y="198211"/>
                </a:cubicBezTo>
                <a:cubicBezTo>
                  <a:pt x="71372" y="244330"/>
                  <a:pt x="45448" y="285611"/>
                  <a:pt x="8036" y="322055"/>
                </a:cubicBezTo>
                <a:lnTo>
                  <a:pt x="0" y="311981"/>
                </a:lnTo>
                <a:cubicBezTo>
                  <a:pt x="42100" y="250608"/>
                  <a:pt x="70116" y="187096"/>
                  <a:pt x="84050" y="121444"/>
                </a:cubicBezTo>
                <a:lnTo>
                  <a:pt x="39374" y="121444"/>
                </a:lnTo>
                <a:lnTo>
                  <a:pt x="21096" y="124960"/>
                </a:lnTo>
                <a:lnTo>
                  <a:pt x="3516" y="102022"/>
                </a:lnTo>
                <a:lnTo>
                  <a:pt x="85808" y="102022"/>
                </a:lnTo>
                <a:cubicBezTo>
                  <a:pt x="85808" y="72926"/>
                  <a:pt x="85222" y="38919"/>
                  <a:pt x="8405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图片 7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94169" y="725550"/>
            <a:ext cx="1922400" cy="1922400"/>
          </a:xfrm>
          <a:prstGeom prst="roundRect">
            <a:avLst/>
          </a:prstGeom>
          <a:ln w="25400">
            <a:solidFill>
              <a:schemeClr val="bg1">
                <a:lumMod val="95000"/>
              </a:schemeClr>
            </a:solidFill>
          </a:ln>
        </p:spPr>
      </p:pic>
      <p:pic>
        <p:nvPicPr>
          <p:cNvPr id="16386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50" y="636588"/>
            <a:ext cx="227806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文本框 8"/>
          <p:cNvSpPr txBox="1">
            <a:spLocks noChangeArrowheads="1"/>
          </p:cNvSpPr>
          <p:nvPr/>
        </p:nvSpPr>
        <p:spPr bwMode="auto">
          <a:xfrm>
            <a:off x="441325" y="226377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88" name="文本框 9"/>
          <p:cNvSpPr txBox="1">
            <a:spLocks noChangeArrowheads="1"/>
          </p:cNvSpPr>
          <p:nvPr/>
        </p:nvSpPr>
        <p:spPr bwMode="auto">
          <a:xfrm>
            <a:off x="441325" y="15509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89" name="文本框 10"/>
          <p:cNvSpPr txBox="1">
            <a:spLocks noChangeArrowheads="1"/>
          </p:cNvSpPr>
          <p:nvPr/>
        </p:nvSpPr>
        <p:spPr bwMode="auto">
          <a:xfrm>
            <a:off x="441325" y="2976563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90" name="文本框 11"/>
          <p:cNvSpPr txBox="1">
            <a:spLocks noChangeArrowheads="1"/>
          </p:cNvSpPr>
          <p:nvPr/>
        </p:nvSpPr>
        <p:spPr bwMode="auto">
          <a:xfrm>
            <a:off x="1690688" y="2263775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</a:rPr>
              <a:t>上下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6391" name="文本框 12"/>
          <p:cNvSpPr txBox="1">
            <a:spLocks noChangeArrowheads="1"/>
          </p:cNvSpPr>
          <p:nvPr/>
        </p:nvSpPr>
        <p:spPr bwMode="auto">
          <a:xfrm>
            <a:off x="1690688" y="15509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艹</a:t>
            </a:r>
            <a:endParaRPr lang="zh-CN" altLang="en-US" sz="32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6392" name="文本框 13"/>
          <p:cNvSpPr txBox="1">
            <a:spLocks noChangeArrowheads="1"/>
          </p:cNvSpPr>
          <p:nvPr/>
        </p:nvSpPr>
        <p:spPr bwMode="auto">
          <a:xfrm>
            <a:off x="2316163" y="2995613"/>
            <a:ext cx="6324600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20000"/>
              </a:lnSpc>
            </a:pPr>
            <a:r>
              <a:rPr lang="zh-CN" altLang="en-US" sz="3000" b="1" dirty="0">
                <a:latin typeface="宋体" panose="02010600030101010101" pitchFamily="2" charset="-122"/>
              </a:rPr>
              <a:t>“艹”横长盖下，两竖向内收；“汤”的“氵”略呈弧形，“  ”两撇大体平行。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  <p:sp>
        <p:nvSpPr>
          <p:cNvPr id="16393" name="文本框 14"/>
          <p:cNvSpPr txBox="1">
            <a:spLocks noChangeArrowheads="1"/>
          </p:cNvSpPr>
          <p:nvPr/>
        </p:nvSpPr>
        <p:spPr bwMode="auto">
          <a:xfrm>
            <a:off x="365125" y="717550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dànɡ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94" name="文本框 15"/>
          <p:cNvSpPr txBox="1">
            <a:spLocks noChangeArrowheads="1"/>
          </p:cNvSpPr>
          <p:nvPr/>
        </p:nvSpPr>
        <p:spPr bwMode="auto">
          <a:xfrm>
            <a:off x="1593850" y="279400"/>
            <a:ext cx="1181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荡</a:t>
            </a:r>
            <a:endParaRPr lang="en-US" altLang="zh-CN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5" name="图片 6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3313" y="3671888"/>
            <a:ext cx="38576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任意多边形: 形状 82"/>
          <p:cNvSpPr>
            <a:spLocks noChangeArrowheads="1"/>
          </p:cNvSpPr>
          <p:nvPr/>
        </p:nvSpPr>
        <p:spPr bwMode="auto">
          <a:xfrm>
            <a:off x="7348538" y="2438400"/>
            <a:ext cx="215900" cy="176213"/>
          </a:xfrm>
          <a:custGeom>
            <a:avLst/>
            <a:gdLst>
              <a:gd name="T0" fmla="*/ 25764 w 215495"/>
              <a:gd name="T1" fmla="*/ 1226 h 176633"/>
              <a:gd name="T2" fmla="*/ 38645 w 215495"/>
              <a:gd name="T3" fmla="*/ 1226 h 176633"/>
              <a:gd name="T4" fmla="*/ 55208 w 215495"/>
              <a:gd name="T5" fmla="*/ 4905 h 176633"/>
              <a:gd name="T6" fmla="*/ 74224 w 215495"/>
              <a:gd name="T7" fmla="*/ 8584 h 176633"/>
              <a:gd name="T8" fmla="*/ 95693 w 215495"/>
              <a:gd name="T9" fmla="*/ 13489 h 176633"/>
              <a:gd name="T10" fmla="*/ 116549 w 215495"/>
              <a:gd name="T11" fmla="*/ 17780 h 176633"/>
              <a:gd name="T12" fmla="*/ 138019 w 215495"/>
              <a:gd name="T13" fmla="*/ 21459 h 176633"/>
              <a:gd name="T14" fmla="*/ 155808 w 215495"/>
              <a:gd name="T15" fmla="*/ 22685 h 176633"/>
              <a:gd name="T16" fmla="*/ 173597 w 215495"/>
              <a:gd name="T17" fmla="*/ 22685 h 176633"/>
              <a:gd name="T18" fmla="*/ 188932 w 215495"/>
              <a:gd name="T19" fmla="*/ 20233 h 176633"/>
              <a:gd name="T20" fmla="*/ 203041 w 215495"/>
              <a:gd name="T21" fmla="*/ 15328 h 176633"/>
              <a:gd name="T22" fmla="*/ 214696 w 215495"/>
              <a:gd name="T23" fmla="*/ 9810 h 176633"/>
              <a:gd name="T24" fmla="*/ 152127 w 215495"/>
              <a:gd name="T25" fmla="*/ 176633 h 176633"/>
              <a:gd name="T26" fmla="*/ 152127 w 215495"/>
              <a:gd name="T27" fmla="*/ 167994 h 176633"/>
              <a:gd name="T28" fmla="*/ 148447 w 215495"/>
              <a:gd name="T29" fmla="*/ 154505 h 176633"/>
              <a:gd name="T30" fmla="*/ 142926 w 215495"/>
              <a:gd name="T31" fmla="*/ 141630 h 176633"/>
              <a:gd name="T32" fmla="*/ 135565 w 215495"/>
              <a:gd name="T33" fmla="*/ 128754 h 176633"/>
              <a:gd name="T34" fmla="*/ 123910 w 215495"/>
              <a:gd name="T35" fmla="*/ 115879 h 176633"/>
              <a:gd name="T36" fmla="*/ 111028 w 215495"/>
              <a:gd name="T37" fmla="*/ 103004 h 176633"/>
              <a:gd name="T38" fmla="*/ 94466 w 215495"/>
              <a:gd name="T39" fmla="*/ 91354 h 176633"/>
              <a:gd name="T40" fmla="*/ 75450 w 215495"/>
              <a:gd name="T41" fmla="*/ 77866 h 176633"/>
              <a:gd name="T42" fmla="*/ 56434 w 215495"/>
              <a:gd name="T43" fmla="*/ 66217 h 176633"/>
              <a:gd name="T44" fmla="*/ 41099 w 215495"/>
              <a:gd name="T45" fmla="*/ 55794 h 176633"/>
              <a:gd name="T46" fmla="*/ 26991 w 215495"/>
              <a:gd name="T47" fmla="*/ 44758 h 176633"/>
              <a:gd name="T48" fmla="*/ 16563 w 215495"/>
              <a:gd name="T49" fmla="*/ 36787 h 176633"/>
              <a:gd name="T50" fmla="*/ 9202 w 215495"/>
              <a:gd name="T51" fmla="*/ 28817 h 176633"/>
              <a:gd name="T52" fmla="*/ 3681 w 215495"/>
              <a:gd name="T53" fmla="*/ 21459 h 176633"/>
              <a:gd name="T54" fmla="*/ 0 w 215495"/>
              <a:gd name="T55" fmla="*/ 15328 h 176633"/>
              <a:gd name="T56" fmla="*/ 0 w 215495"/>
              <a:gd name="T57" fmla="*/ 9810 h 176633"/>
              <a:gd name="T58" fmla="*/ 2454 w 215495"/>
              <a:gd name="T59" fmla="*/ 4905 h 176633"/>
              <a:gd name="T60" fmla="*/ 6748 w 215495"/>
              <a:gd name="T61" fmla="*/ 2453 h 176633"/>
              <a:gd name="T62" fmla="*/ 15336 w 215495"/>
              <a:gd name="T63" fmla="*/ 1226 h 176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5495" h="176633">
                <a:moveTo>
                  <a:pt x="20243" y="0"/>
                </a:moveTo>
                <a:lnTo>
                  <a:pt x="25764" y="1226"/>
                </a:lnTo>
                <a:lnTo>
                  <a:pt x="31898" y="1226"/>
                </a:lnTo>
                <a:lnTo>
                  <a:pt x="38645" y="1226"/>
                </a:lnTo>
                <a:lnTo>
                  <a:pt x="47233" y="2453"/>
                </a:lnTo>
                <a:lnTo>
                  <a:pt x="55208" y="4905"/>
                </a:lnTo>
                <a:lnTo>
                  <a:pt x="63795" y="6131"/>
                </a:lnTo>
                <a:lnTo>
                  <a:pt x="74224" y="8584"/>
                </a:lnTo>
                <a:lnTo>
                  <a:pt x="84652" y="11036"/>
                </a:lnTo>
                <a:lnTo>
                  <a:pt x="95693" y="13489"/>
                </a:lnTo>
                <a:lnTo>
                  <a:pt x="106121" y="15328"/>
                </a:lnTo>
                <a:lnTo>
                  <a:pt x="116549" y="17780"/>
                </a:lnTo>
                <a:lnTo>
                  <a:pt x="127591" y="20233"/>
                </a:lnTo>
                <a:lnTo>
                  <a:pt x="138019" y="21459"/>
                </a:lnTo>
                <a:lnTo>
                  <a:pt x="147220" y="22685"/>
                </a:lnTo>
                <a:lnTo>
                  <a:pt x="155808" y="22685"/>
                </a:lnTo>
                <a:lnTo>
                  <a:pt x="165009" y="22685"/>
                </a:lnTo>
                <a:lnTo>
                  <a:pt x="173597" y="22685"/>
                </a:lnTo>
                <a:lnTo>
                  <a:pt x="181571" y="21459"/>
                </a:lnTo>
                <a:lnTo>
                  <a:pt x="188932" y="20233"/>
                </a:lnTo>
                <a:lnTo>
                  <a:pt x="195680" y="17780"/>
                </a:lnTo>
                <a:lnTo>
                  <a:pt x="203041" y="15328"/>
                </a:lnTo>
                <a:lnTo>
                  <a:pt x="208561" y="13489"/>
                </a:lnTo>
                <a:lnTo>
                  <a:pt x="214696" y="9810"/>
                </a:lnTo>
                <a:lnTo>
                  <a:pt x="215495" y="9278"/>
                </a:lnTo>
                <a:lnTo>
                  <a:pt x="152127" y="176633"/>
                </a:lnTo>
                <a:lnTo>
                  <a:pt x="152127" y="174738"/>
                </a:lnTo>
                <a:lnTo>
                  <a:pt x="152127" y="167994"/>
                </a:lnTo>
                <a:lnTo>
                  <a:pt x="150900" y="161863"/>
                </a:lnTo>
                <a:lnTo>
                  <a:pt x="148447" y="154505"/>
                </a:lnTo>
                <a:lnTo>
                  <a:pt x="145993" y="148987"/>
                </a:lnTo>
                <a:lnTo>
                  <a:pt x="142926" y="141630"/>
                </a:lnTo>
                <a:lnTo>
                  <a:pt x="139245" y="134886"/>
                </a:lnTo>
                <a:lnTo>
                  <a:pt x="135565" y="128754"/>
                </a:lnTo>
                <a:lnTo>
                  <a:pt x="129431" y="122010"/>
                </a:lnTo>
                <a:lnTo>
                  <a:pt x="123910" y="115879"/>
                </a:lnTo>
                <a:lnTo>
                  <a:pt x="117776" y="109748"/>
                </a:lnTo>
                <a:lnTo>
                  <a:pt x="111028" y="103004"/>
                </a:lnTo>
                <a:lnTo>
                  <a:pt x="102441" y="96872"/>
                </a:lnTo>
                <a:lnTo>
                  <a:pt x="94466" y="91354"/>
                </a:lnTo>
                <a:lnTo>
                  <a:pt x="84652" y="83997"/>
                </a:lnTo>
                <a:lnTo>
                  <a:pt x="75450" y="77866"/>
                </a:lnTo>
                <a:lnTo>
                  <a:pt x="66249" y="72348"/>
                </a:lnTo>
                <a:lnTo>
                  <a:pt x="56434" y="66217"/>
                </a:lnTo>
                <a:lnTo>
                  <a:pt x="48460" y="60699"/>
                </a:lnTo>
                <a:lnTo>
                  <a:pt x="41099" y="55794"/>
                </a:lnTo>
                <a:lnTo>
                  <a:pt x="34352" y="49663"/>
                </a:lnTo>
                <a:lnTo>
                  <a:pt x="26991" y="44758"/>
                </a:lnTo>
                <a:lnTo>
                  <a:pt x="22083" y="40466"/>
                </a:lnTo>
                <a:lnTo>
                  <a:pt x="16563" y="36787"/>
                </a:lnTo>
                <a:lnTo>
                  <a:pt x="12882" y="31882"/>
                </a:lnTo>
                <a:lnTo>
                  <a:pt x="9202" y="28817"/>
                </a:lnTo>
                <a:lnTo>
                  <a:pt x="6134" y="25138"/>
                </a:lnTo>
                <a:lnTo>
                  <a:pt x="3681" y="21459"/>
                </a:lnTo>
                <a:lnTo>
                  <a:pt x="1227" y="17780"/>
                </a:lnTo>
                <a:lnTo>
                  <a:pt x="0" y="15328"/>
                </a:lnTo>
                <a:lnTo>
                  <a:pt x="0" y="12262"/>
                </a:lnTo>
                <a:lnTo>
                  <a:pt x="0" y="9810"/>
                </a:lnTo>
                <a:lnTo>
                  <a:pt x="1227" y="7358"/>
                </a:lnTo>
                <a:lnTo>
                  <a:pt x="2454" y="4905"/>
                </a:lnTo>
                <a:lnTo>
                  <a:pt x="4908" y="3679"/>
                </a:lnTo>
                <a:lnTo>
                  <a:pt x="6748" y="2453"/>
                </a:lnTo>
                <a:lnTo>
                  <a:pt x="10428" y="1226"/>
                </a:lnTo>
                <a:lnTo>
                  <a:pt x="15336" y="1226"/>
                </a:lnTo>
                <a:lnTo>
                  <a:pt x="20243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4" name="任意多边形: 形状 83"/>
          <p:cNvSpPr>
            <a:spLocks noChangeArrowheads="1"/>
          </p:cNvSpPr>
          <p:nvPr/>
        </p:nvSpPr>
        <p:spPr bwMode="auto">
          <a:xfrm>
            <a:off x="7500938" y="1847850"/>
            <a:ext cx="377825" cy="835025"/>
          </a:xfrm>
          <a:custGeom>
            <a:avLst/>
            <a:gdLst>
              <a:gd name="T0" fmla="*/ 323270 w 378477"/>
              <a:gd name="T1" fmla="*/ 11539 h 834953"/>
              <a:gd name="T2" fmla="*/ 345353 w 378477"/>
              <a:gd name="T3" fmla="*/ 28093 h 834953"/>
              <a:gd name="T4" fmla="*/ 361915 w 378477"/>
              <a:gd name="T5" fmla="*/ 43421 h 834953"/>
              <a:gd name="T6" fmla="*/ 374183 w 378477"/>
              <a:gd name="T7" fmla="*/ 56297 h 834953"/>
              <a:gd name="T8" fmla="*/ 378477 w 378477"/>
              <a:gd name="T9" fmla="*/ 65493 h 834953"/>
              <a:gd name="T10" fmla="*/ 377250 w 378477"/>
              <a:gd name="T11" fmla="*/ 80821 h 834953"/>
              <a:gd name="T12" fmla="*/ 368049 w 378477"/>
              <a:gd name="T13" fmla="*/ 96149 h 834953"/>
              <a:gd name="T14" fmla="*/ 351487 w 378477"/>
              <a:gd name="T15" fmla="*/ 111477 h 834953"/>
              <a:gd name="T16" fmla="*/ 342286 w 378477"/>
              <a:gd name="T17" fmla="*/ 122513 h 834953"/>
              <a:gd name="T18" fmla="*/ 332471 w 378477"/>
              <a:gd name="T19" fmla="*/ 142133 h 834953"/>
              <a:gd name="T20" fmla="*/ 325723 w 378477"/>
              <a:gd name="T21" fmla="*/ 170336 h 834953"/>
              <a:gd name="T22" fmla="*/ 317136 w 378477"/>
              <a:gd name="T23" fmla="*/ 205897 h 834953"/>
              <a:gd name="T24" fmla="*/ 311615 w 378477"/>
              <a:gd name="T25" fmla="*/ 250654 h 834953"/>
              <a:gd name="T26" fmla="*/ 304254 w 378477"/>
              <a:gd name="T27" fmla="*/ 301543 h 834953"/>
              <a:gd name="T28" fmla="*/ 296280 w 378477"/>
              <a:gd name="T29" fmla="*/ 354884 h 834953"/>
              <a:gd name="T30" fmla="*/ 284011 w 378477"/>
              <a:gd name="T31" fmla="*/ 408838 h 834953"/>
              <a:gd name="T32" fmla="*/ 268676 w 378477"/>
              <a:gd name="T33" fmla="*/ 464632 h 834953"/>
              <a:gd name="T34" fmla="*/ 251500 w 378477"/>
              <a:gd name="T35" fmla="*/ 519812 h 834953"/>
              <a:gd name="T36" fmla="*/ 230031 w 378477"/>
              <a:gd name="T37" fmla="*/ 576219 h 834953"/>
              <a:gd name="T38" fmla="*/ 207334 w 378477"/>
              <a:gd name="T39" fmla="*/ 628333 h 834953"/>
              <a:gd name="T40" fmla="*/ 185251 w 378477"/>
              <a:gd name="T41" fmla="*/ 674317 h 834953"/>
              <a:gd name="T42" fmla="*/ 162555 w 378477"/>
              <a:gd name="T43" fmla="*/ 714169 h 834953"/>
              <a:gd name="T44" fmla="*/ 139245 w 378477"/>
              <a:gd name="T45" fmla="*/ 748504 h 834953"/>
              <a:gd name="T46" fmla="*/ 114095 w 378477"/>
              <a:gd name="T47" fmla="*/ 775481 h 834953"/>
              <a:gd name="T48" fmla="*/ 92012 w 378477"/>
              <a:gd name="T49" fmla="*/ 798166 h 834953"/>
              <a:gd name="T50" fmla="*/ 71770 w 378477"/>
              <a:gd name="T51" fmla="*/ 814720 h 834953"/>
              <a:gd name="T52" fmla="*/ 53981 w 378477"/>
              <a:gd name="T53" fmla="*/ 826370 h 834953"/>
              <a:gd name="T54" fmla="*/ 38645 w 378477"/>
              <a:gd name="T55" fmla="*/ 832501 h 834953"/>
              <a:gd name="T56" fmla="*/ 26990 w 378477"/>
              <a:gd name="T57" fmla="*/ 834953 h 834953"/>
              <a:gd name="T58" fmla="*/ 16562 w 378477"/>
              <a:gd name="T59" fmla="*/ 831274 h 834953"/>
              <a:gd name="T60" fmla="*/ 9201 w 378477"/>
              <a:gd name="T61" fmla="*/ 823917 h 834953"/>
              <a:gd name="T62" fmla="*/ 3681 w 378477"/>
              <a:gd name="T63" fmla="*/ 813494 h 834953"/>
              <a:gd name="T64" fmla="*/ 1227 w 378477"/>
              <a:gd name="T65" fmla="*/ 800619 h 834953"/>
              <a:gd name="T66" fmla="*/ 0 w 378477"/>
              <a:gd name="T67" fmla="*/ 785291 h 834953"/>
              <a:gd name="T68" fmla="*/ 0 w 378477"/>
              <a:gd name="T69" fmla="*/ 766953 h 834953"/>
              <a:gd name="T70" fmla="*/ 72997 w 378477"/>
              <a:gd name="T71" fmla="*/ 592773 h 834953"/>
              <a:gd name="T72" fmla="*/ 87105 w 378477"/>
              <a:gd name="T73" fmla="*/ 577445 h 834953"/>
              <a:gd name="T74" fmla="*/ 99987 w 378477"/>
              <a:gd name="T75" fmla="*/ 557825 h 834953"/>
              <a:gd name="T76" fmla="*/ 113482 w 378477"/>
              <a:gd name="T77" fmla="*/ 532687 h 834953"/>
              <a:gd name="T78" fmla="*/ 126364 w 378477"/>
              <a:gd name="T79" fmla="*/ 504484 h 834953"/>
              <a:gd name="T80" fmla="*/ 138019 w 378477"/>
              <a:gd name="T81" fmla="*/ 470150 h 834953"/>
              <a:gd name="T82" fmla="*/ 155808 w 378477"/>
              <a:gd name="T83" fmla="*/ 406386 h 834953"/>
              <a:gd name="T84" fmla="*/ 174823 w 378477"/>
              <a:gd name="T85" fmla="*/ 323002 h 834953"/>
              <a:gd name="T86" fmla="*/ 190772 w 378477"/>
              <a:gd name="T87" fmla="*/ 229808 h 834953"/>
              <a:gd name="T88" fmla="*/ 196906 w 378477"/>
              <a:gd name="T89" fmla="*/ 185051 h 834953"/>
              <a:gd name="T90" fmla="*/ 200587 w 378477"/>
              <a:gd name="T91" fmla="*/ 145812 h 834953"/>
              <a:gd name="T92" fmla="*/ 200587 w 378477"/>
              <a:gd name="T93" fmla="*/ 113930 h 834953"/>
              <a:gd name="T94" fmla="*/ 198133 w 378477"/>
              <a:gd name="T95" fmla="*/ 88179 h 834953"/>
              <a:gd name="T96" fmla="*/ 193226 w 378477"/>
              <a:gd name="T97" fmla="*/ 70398 h 834953"/>
              <a:gd name="T98" fmla="*/ 184025 w 378477"/>
              <a:gd name="T99" fmla="*/ 57523 h 834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8477" h="834953">
                <a:moveTo>
                  <a:pt x="305665" y="0"/>
                </a:moveTo>
                <a:lnTo>
                  <a:pt x="314682" y="5408"/>
                </a:lnTo>
                <a:lnTo>
                  <a:pt x="323270" y="11539"/>
                </a:lnTo>
                <a:lnTo>
                  <a:pt x="331244" y="17057"/>
                </a:lnTo>
                <a:lnTo>
                  <a:pt x="338605" y="23188"/>
                </a:lnTo>
                <a:lnTo>
                  <a:pt x="345353" y="28093"/>
                </a:lnTo>
                <a:lnTo>
                  <a:pt x="351487" y="33611"/>
                </a:lnTo>
                <a:lnTo>
                  <a:pt x="357621" y="38516"/>
                </a:lnTo>
                <a:lnTo>
                  <a:pt x="361915" y="43421"/>
                </a:lnTo>
                <a:lnTo>
                  <a:pt x="366822" y="47713"/>
                </a:lnTo>
                <a:lnTo>
                  <a:pt x="370503" y="51392"/>
                </a:lnTo>
                <a:lnTo>
                  <a:pt x="374183" y="56297"/>
                </a:lnTo>
                <a:lnTo>
                  <a:pt x="374797" y="59975"/>
                </a:lnTo>
                <a:lnTo>
                  <a:pt x="377250" y="63041"/>
                </a:lnTo>
                <a:lnTo>
                  <a:pt x="378477" y="65493"/>
                </a:lnTo>
                <a:lnTo>
                  <a:pt x="378477" y="69172"/>
                </a:lnTo>
                <a:lnTo>
                  <a:pt x="378477" y="75303"/>
                </a:lnTo>
                <a:lnTo>
                  <a:pt x="377250" y="80821"/>
                </a:lnTo>
                <a:lnTo>
                  <a:pt x="374797" y="85726"/>
                </a:lnTo>
                <a:lnTo>
                  <a:pt x="371730" y="91857"/>
                </a:lnTo>
                <a:lnTo>
                  <a:pt x="368049" y="96149"/>
                </a:lnTo>
                <a:lnTo>
                  <a:pt x="363142" y="102280"/>
                </a:lnTo>
                <a:lnTo>
                  <a:pt x="357621" y="107185"/>
                </a:lnTo>
                <a:lnTo>
                  <a:pt x="351487" y="111477"/>
                </a:lnTo>
                <a:lnTo>
                  <a:pt x="347806" y="113930"/>
                </a:lnTo>
                <a:lnTo>
                  <a:pt x="345353" y="117608"/>
                </a:lnTo>
                <a:lnTo>
                  <a:pt x="342286" y="122513"/>
                </a:lnTo>
                <a:lnTo>
                  <a:pt x="338605" y="128031"/>
                </a:lnTo>
                <a:lnTo>
                  <a:pt x="336152" y="135389"/>
                </a:lnTo>
                <a:lnTo>
                  <a:pt x="332471" y="142133"/>
                </a:lnTo>
                <a:lnTo>
                  <a:pt x="330017" y="150716"/>
                </a:lnTo>
                <a:lnTo>
                  <a:pt x="328177" y="159913"/>
                </a:lnTo>
                <a:lnTo>
                  <a:pt x="325723" y="170336"/>
                </a:lnTo>
                <a:lnTo>
                  <a:pt x="322043" y="181372"/>
                </a:lnTo>
                <a:lnTo>
                  <a:pt x="319589" y="193021"/>
                </a:lnTo>
                <a:lnTo>
                  <a:pt x="317136" y="205897"/>
                </a:lnTo>
                <a:lnTo>
                  <a:pt x="314682" y="219998"/>
                </a:lnTo>
                <a:lnTo>
                  <a:pt x="313455" y="235326"/>
                </a:lnTo>
                <a:lnTo>
                  <a:pt x="311615" y="250654"/>
                </a:lnTo>
                <a:lnTo>
                  <a:pt x="309161" y="267208"/>
                </a:lnTo>
                <a:lnTo>
                  <a:pt x="306708" y="284989"/>
                </a:lnTo>
                <a:lnTo>
                  <a:pt x="304254" y="301543"/>
                </a:lnTo>
                <a:lnTo>
                  <a:pt x="301800" y="319323"/>
                </a:lnTo>
                <a:lnTo>
                  <a:pt x="299347" y="337104"/>
                </a:lnTo>
                <a:lnTo>
                  <a:pt x="296280" y="354884"/>
                </a:lnTo>
                <a:lnTo>
                  <a:pt x="292599" y="372051"/>
                </a:lnTo>
                <a:lnTo>
                  <a:pt x="287692" y="391058"/>
                </a:lnTo>
                <a:lnTo>
                  <a:pt x="284011" y="408838"/>
                </a:lnTo>
                <a:lnTo>
                  <a:pt x="279717" y="426618"/>
                </a:lnTo>
                <a:lnTo>
                  <a:pt x="273583" y="445625"/>
                </a:lnTo>
                <a:lnTo>
                  <a:pt x="268676" y="464632"/>
                </a:lnTo>
                <a:lnTo>
                  <a:pt x="263155" y="481799"/>
                </a:lnTo>
                <a:lnTo>
                  <a:pt x="257021" y="500805"/>
                </a:lnTo>
                <a:lnTo>
                  <a:pt x="251500" y="519812"/>
                </a:lnTo>
                <a:lnTo>
                  <a:pt x="244139" y="538818"/>
                </a:lnTo>
                <a:lnTo>
                  <a:pt x="236778" y="557825"/>
                </a:lnTo>
                <a:lnTo>
                  <a:pt x="230031" y="576219"/>
                </a:lnTo>
                <a:lnTo>
                  <a:pt x="222670" y="593999"/>
                </a:lnTo>
                <a:lnTo>
                  <a:pt x="215922" y="611779"/>
                </a:lnTo>
                <a:lnTo>
                  <a:pt x="207334" y="628333"/>
                </a:lnTo>
                <a:lnTo>
                  <a:pt x="200587" y="644887"/>
                </a:lnTo>
                <a:lnTo>
                  <a:pt x="193226" y="660215"/>
                </a:lnTo>
                <a:lnTo>
                  <a:pt x="185251" y="674317"/>
                </a:lnTo>
                <a:lnTo>
                  <a:pt x="177891" y="688419"/>
                </a:lnTo>
                <a:lnTo>
                  <a:pt x="169916" y="702520"/>
                </a:lnTo>
                <a:lnTo>
                  <a:pt x="162555" y="714169"/>
                </a:lnTo>
                <a:lnTo>
                  <a:pt x="154581" y="726432"/>
                </a:lnTo>
                <a:lnTo>
                  <a:pt x="145993" y="738081"/>
                </a:lnTo>
                <a:lnTo>
                  <a:pt x="139245" y="748504"/>
                </a:lnTo>
                <a:lnTo>
                  <a:pt x="130658" y="758314"/>
                </a:lnTo>
                <a:lnTo>
                  <a:pt x="122683" y="767511"/>
                </a:lnTo>
                <a:lnTo>
                  <a:pt x="114095" y="775481"/>
                </a:lnTo>
                <a:lnTo>
                  <a:pt x="106121" y="784065"/>
                </a:lnTo>
                <a:lnTo>
                  <a:pt x="98760" y="790809"/>
                </a:lnTo>
                <a:lnTo>
                  <a:pt x="92012" y="798166"/>
                </a:lnTo>
                <a:lnTo>
                  <a:pt x="84651" y="804297"/>
                </a:lnTo>
                <a:lnTo>
                  <a:pt x="77904" y="809815"/>
                </a:lnTo>
                <a:lnTo>
                  <a:pt x="71770" y="814720"/>
                </a:lnTo>
                <a:lnTo>
                  <a:pt x="66249" y="819625"/>
                </a:lnTo>
                <a:lnTo>
                  <a:pt x="60115" y="822691"/>
                </a:lnTo>
                <a:lnTo>
                  <a:pt x="53981" y="826370"/>
                </a:lnTo>
                <a:lnTo>
                  <a:pt x="48460" y="828822"/>
                </a:lnTo>
                <a:lnTo>
                  <a:pt x="43553" y="831274"/>
                </a:lnTo>
                <a:lnTo>
                  <a:pt x="38645" y="832501"/>
                </a:lnTo>
                <a:lnTo>
                  <a:pt x="35578" y="833727"/>
                </a:lnTo>
                <a:lnTo>
                  <a:pt x="30671" y="834953"/>
                </a:lnTo>
                <a:lnTo>
                  <a:pt x="26990" y="834953"/>
                </a:lnTo>
                <a:lnTo>
                  <a:pt x="23310" y="833727"/>
                </a:lnTo>
                <a:lnTo>
                  <a:pt x="20243" y="832501"/>
                </a:lnTo>
                <a:lnTo>
                  <a:pt x="16562" y="831274"/>
                </a:lnTo>
                <a:lnTo>
                  <a:pt x="14109" y="828822"/>
                </a:lnTo>
                <a:lnTo>
                  <a:pt x="11655" y="826370"/>
                </a:lnTo>
                <a:lnTo>
                  <a:pt x="9201" y="823917"/>
                </a:lnTo>
                <a:lnTo>
                  <a:pt x="6748" y="820852"/>
                </a:lnTo>
                <a:lnTo>
                  <a:pt x="6134" y="817173"/>
                </a:lnTo>
                <a:lnTo>
                  <a:pt x="3681" y="813494"/>
                </a:lnTo>
                <a:lnTo>
                  <a:pt x="2454" y="809815"/>
                </a:lnTo>
                <a:lnTo>
                  <a:pt x="1227" y="805524"/>
                </a:lnTo>
                <a:lnTo>
                  <a:pt x="1227" y="800619"/>
                </a:lnTo>
                <a:lnTo>
                  <a:pt x="0" y="795714"/>
                </a:lnTo>
                <a:lnTo>
                  <a:pt x="0" y="790809"/>
                </a:lnTo>
                <a:lnTo>
                  <a:pt x="0" y="785291"/>
                </a:lnTo>
                <a:lnTo>
                  <a:pt x="0" y="777933"/>
                </a:lnTo>
                <a:lnTo>
                  <a:pt x="0" y="772415"/>
                </a:lnTo>
                <a:lnTo>
                  <a:pt x="0" y="766953"/>
                </a:lnTo>
                <a:lnTo>
                  <a:pt x="63368" y="599598"/>
                </a:lnTo>
                <a:lnTo>
                  <a:pt x="68089" y="596451"/>
                </a:lnTo>
                <a:lnTo>
                  <a:pt x="72997" y="592773"/>
                </a:lnTo>
                <a:lnTo>
                  <a:pt x="77904" y="588481"/>
                </a:lnTo>
                <a:lnTo>
                  <a:pt x="82811" y="583576"/>
                </a:lnTo>
                <a:lnTo>
                  <a:pt x="87105" y="577445"/>
                </a:lnTo>
                <a:lnTo>
                  <a:pt x="92012" y="571927"/>
                </a:lnTo>
                <a:lnTo>
                  <a:pt x="95693" y="564569"/>
                </a:lnTo>
                <a:lnTo>
                  <a:pt x="99987" y="557825"/>
                </a:lnTo>
                <a:lnTo>
                  <a:pt x="104894" y="549241"/>
                </a:lnTo>
                <a:lnTo>
                  <a:pt x="109801" y="542497"/>
                </a:lnTo>
                <a:lnTo>
                  <a:pt x="113482" y="532687"/>
                </a:lnTo>
                <a:lnTo>
                  <a:pt x="117776" y="523491"/>
                </a:lnTo>
                <a:lnTo>
                  <a:pt x="121456" y="513681"/>
                </a:lnTo>
                <a:lnTo>
                  <a:pt x="126364" y="504484"/>
                </a:lnTo>
                <a:lnTo>
                  <a:pt x="129431" y="494061"/>
                </a:lnTo>
                <a:lnTo>
                  <a:pt x="134338" y="481799"/>
                </a:lnTo>
                <a:lnTo>
                  <a:pt x="138019" y="470150"/>
                </a:lnTo>
                <a:lnTo>
                  <a:pt x="141699" y="458500"/>
                </a:lnTo>
                <a:lnTo>
                  <a:pt x="148447" y="433976"/>
                </a:lnTo>
                <a:lnTo>
                  <a:pt x="155808" y="406386"/>
                </a:lnTo>
                <a:lnTo>
                  <a:pt x="162555" y="379408"/>
                </a:lnTo>
                <a:lnTo>
                  <a:pt x="168689" y="351205"/>
                </a:lnTo>
                <a:lnTo>
                  <a:pt x="174823" y="323002"/>
                </a:lnTo>
                <a:lnTo>
                  <a:pt x="180344" y="292346"/>
                </a:lnTo>
                <a:lnTo>
                  <a:pt x="186478" y="261690"/>
                </a:lnTo>
                <a:lnTo>
                  <a:pt x="190772" y="229808"/>
                </a:lnTo>
                <a:lnTo>
                  <a:pt x="193226" y="214480"/>
                </a:lnTo>
                <a:lnTo>
                  <a:pt x="195680" y="199153"/>
                </a:lnTo>
                <a:lnTo>
                  <a:pt x="196906" y="185051"/>
                </a:lnTo>
                <a:lnTo>
                  <a:pt x="198133" y="170336"/>
                </a:lnTo>
                <a:lnTo>
                  <a:pt x="199360" y="157461"/>
                </a:lnTo>
                <a:lnTo>
                  <a:pt x="200587" y="145812"/>
                </a:lnTo>
                <a:lnTo>
                  <a:pt x="200587" y="134162"/>
                </a:lnTo>
                <a:lnTo>
                  <a:pt x="200587" y="123739"/>
                </a:lnTo>
                <a:lnTo>
                  <a:pt x="200587" y="113930"/>
                </a:lnTo>
                <a:lnTo>
                  <a:pt x="200587" y="104733"/>
                </a:lnTo>
                <a:lnTo>
                  <a:pt x="199360" y="96149"/>
                </a:lnTo>
                <a:lnTo>
                  <a:pt x="198133" y="88179"/>
                </a:lnTo>
                <a:lnTo>
                  <a:pt x="196906" y="82048"/>
                </a:lnTo>
                <a:lnTo>
                  <a:pt x="195680" y="75303"/>
                </a:lnTo>
                <a:lnTo>
                  <a:pt x="193226" y="70398"/>
                </a:lnTo>
                <a:lnTo>
                  <a:pt x="190772" y="65493"/>
                </a:lnTo>
                <a:lnTo>
                  <a:pt x="188932" y="61202"/>
                </a:lnTo>
                <a:lnTo>
                  <a:pt x="184025" y="57523"/>
                </a:lnTo>
                <a:lnTo>
                  <a:pt x="183199" y="56904"/>
                </a:lnTo>
                <a:lnTo>
                  <a:pt x="305665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5" name="任意多边形: 形状 84"/>
          <p:cNvSpPr>
            <a:spLocks noChangeArrowheads="1"/>
          </p:cNvSpPr>
          <p:nvPr/>
        </p:nvSpPr>
        <p:spPr bwMode="auto">
          <a:xfrm>
            <a:off x="7000875" y="1785938"/>
            <a:ext cx="804863" cy="168275"/>
          </a:xfrm>
          <a:custGeom>
            <a:avLst/>
            <a:gdLst>
              <a:gd name="T0" fmla="*/ 693159 w 805598"/>
              <a:gd name="T1" fmla="*/ 0 h 167993"/>
              <a:gd name="T2" fmla="*/ 705427 w 805598"/>
              <a:gd name="T3" fmla="*/ 3678 h 167993"/>
              <a:gd name="T4" fmla="*/ 720763 w 805598"/>
              <a:gd name="T5" fmla="*/ 11036 h 167993"/>
              <a:gd name="T6" fmla="*/ 740392 w 805598"/>
              <a:gd name="T7" fmla="*/ 21459 h 167993"/>
              <a:gd name="T8" fmla="*/ 765542 w 805598"/>
              <a:gd name="T9" fmla="*/ 35560 h 167993"/>
              <a:gd name="T10" fmla="*/ 794986 w 805598"/>
              <a:gd name="T11" fmla="*/ 53341 h 167993"/>
              <a:gd name="T12" fmla="*/ 683132 w 805598"/>
              <a:gd name="T13" fmla="*/ 117712 h 167993"/>
              <a:gd name="T14" fmla="*/ 666169 w 805598"/>
              <a:gd name="T15" fmla="*/ 108521 h 167993"/>
              <a:gd name="T16" fmla="*/ 639178 w 805598"/>
              <a:gd name="T17" fmla="*/ 103003 h 167993"/>
              <a:gd name="T18" fmla="*/ 601147 w 805598"/>
              <a:gd name="T19" fmla="*/ 99324 h 167993"/>
              <a:gd name="T20" fmla="*/ 555141 w 805598"/>
              <a:gd name="T21" fmla="*/ 98098 h 167993"/>
              <a:gd name="T22" fmla="*/ 480917 w 805598"/>
              <a:gd name="T23" fmla="*/ 101777 h 167993"/>
              <a:gd name="T24" fmla="*/ 366822 w 805598"/>
              <a:gd name="T25" fmla="*/ 112200 h 167993"/>
              <a:gd name="T26" fmla="*/ 252114 w 805598"/>
              <a:gd name="T27" fmla="*/ 129980 h 167993"/>
              <a:gd name="T28" fmla="*/ 176664 w 805598"/>
              <a:gd name="T29" fmla="*/ 144082 h 167993"/>
              <a:gd name="T30" fmla="*/ 129431 w 805598"/>
              <a:gd name="T31" fmla="*/ 153278 h 167993"/>
              <a:gd name="T32" fmla="*/ 92012 w 805598"/>
              <a:gd name="T33" fmla="*/ 160636 h 167993"/>
              <a:gd name="T34" fmla="*/ 61342 w 805598"/>
              <a:gd name="T35" fmla="*/ 165541 h 167993"/>
              <a:gd name="T36" fmla="*/ 39872 w 805598"/>
              <a:gd name="T37" fmla="*/ 167993 h 167993"/>
              <a:gd name="T38" fmla="*/ 26990 w 805598"/>
              <a:gd name="T39" fmla="*/ 167993 h 167993"/>
              <a:gd name="T40" fmla="*/ 17176 w 805598"/>
              <a:gd name="T41" fmla="*/ 164315 h 167993"/>
              <a:gd name="T42" fmla="*/ 9201 w 805598"/>
              <a:gd name="T43" fmla="*/ 158183 h 167993"/>
              <a:gd name="T44" fmla="*/ 4294 w 805598"/>
              <a:gd name="T45" fmla="*/ 148987 h 167993"/>
              <a:gd name="T46" fmla="*/ 1227 w 805598"/>
              <a:gd name="T47" fmla="*/ 134885 h 167993"/>
              <a:gd name="T48" fmla="*/ 154130 w 805598"/>
              <a:gd name="T49" fmla="*/ 73122 h 167993"/>
              <a:gd name="T50" fmla="*/ 157648 w 805598"/>
              <a:gd name="T51" fmla="*/ 76026 h 167993"/>
              <a:gd name="T52" fmla="*/ 167462 w 805598"/>
              <a:gd name="T53" fmla="*/ 77865 h 167993"/>
              <a:gd name="T54" fmla="*/ 182798 w 805598"/>
              <a:gd name="T55" fmla="*/ 77865 h 167993"/>
              <a:gd name="T56" fmla="*/ 201200 w 805598"/>
              <a:gd name="T57" fmla="*/ 76639 h 167993"/>
              <a:gd name="T58" fmla="*/ 225123 w 805598"/>
              <a:gd name="T59" fmla="*/ 73573 h 167993"/>
              <a:gd name="T60" fmla="*/ 252114 w 805598"/>
              <a:gd name="T61" fmla="*/ 69895 h 167993"/>
              <a:gd name="T62" fmla="*/ 286465 w 805598"/>
              <a:gd name="T63" fmla="*/ 64990 h 167993"/>
              <a:gd name="T64" fmla="*/ 326337 w 805598"/>
              <a:gd name="T65" fmla="*/ 60698 h 167993"/>
              <a:gd name="T66" fmla="*/ 372343 w 805598"/>
              <a:gd name="T67" fmla="*/ 54567 h 167993"/>
              <a:gd name="T68" fmla="*/ 424483 w 805598"/>
              <a:gd name="T69" fmla="*/ 49662 h 167993"/>
              <a:gd name="T70" fmla="*/ 480917 w 805598"/>
              <a:gd name="T71" fmla="*/ 44144 h 167993"/>
              <a:gd name="T72" fmla="*/ 531831 w 805598"/>
              <a:gd name="T73" fmla="*/ 38013 h 167993"/>
              <a:gd name="T74" fmla="*/ 574156 w 805598"/>
              <a:gd name="T75" fmla="*/ 31882 h 167993"/>
              <a:gd name="T76" fmla="*/ 607281 w 805598"/>
              <a:gd name="T77" fmla="*/ 26364 h 167993"/>
              <a:gd name="T78" fmla="*/ 630591 w 805598"/>
              <a:gd name="T79" fmla="*/ 21459 h 167993"/>
              <a:gd name="T80" fmla="*/ 644699 w 805598"/>
              <a:gd name="T81" fmla="*/ 15328 h 167993"/>
              <a:gd name="T82" fmla="*/ 663715 w 805598"/>
              <a:gd name="T83" fmla="*/ 6131 h 167993"/>
              <a:gd name="T84" fmla="*/ 680277 w 805598"/>
              <a:gd name="T85" fmla="*/ 1226 h 167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5598" h="167993">
                <a:moveTo>
                  <a:pt x="686411" y="0"/>
                </a:moveTo>
                <a:lnTo>
                  <a:pt x="690705" y="0"/>
                </a:lnTo>
                <a:lnTo>
                  <a:pt x="693159" y="0"/>
                </a:lnTo>
                <a:lnTo>
                  <a:pt x="696839" y="1226"/>
                </a:lnTo>
                <a:lnTo>
                  <a:pt x="700520" y="2452"/>
                </a:lnTo>
                <a:lnTo>
                  <a:pt x="705427" y="3678"/>
                </a:lnTo>
                <a:lnTo>
                  <a:pt x="709721" y="4905"/>
                </a:lnTo>
                <a:lnTo>
                  <a:pt x="714628" y="7357"/>
                </a:lnTo>
                <a:lnTo>
                  <a:pt x="720763" y="11036"/>
                </a:lnTo>
                <a:lnTo>
                  <a:pt x="726283" y="13488"/>
                </a:lnTo>
                <a:lnTo>
                  <a:pt x="733644" y="16554"/>
                </a:lnTo>
                <a:lnTo>
                  <a:pt x="740392" y="21459"/>
                </a:lnTo>
                <a:lnTo>
                  <a:pt x="748980" y="25137"/>
                </a:lnTo>
                <a:lnTo>
                  <a:pt x="756954" y="29429"/>
                </a:lnTo>
                <a:lnTo>
                  <a:pt x="765542" y="35560"/>
                </a:lnTo>
                <a:lnTo>
                  <a:pt x="774743" y="40465"/>
                </a:lnTo>
                <a:lnTo>
                  <a:pt x="783944" y="47210"/>
                </a:lnTo>
                <a:lnTo>
                  <a:pt x="794986" y="53341"/>
                </a:lnTo>
                <a:lnTo>
                  <a:pt x="805414" y="60698"/>
                </a:lnTo>
                <a:lnTo>
                  <a:pt x="805598" y="60808"/>
                </a:lnTo>
                <a:lnTo>
                  <a:pt x="683132" y="117712"/>
                </a:lnTo>
                <a:lnTo>
                  <a:pt x="679050" y="114652"/>
                </a:lnTo>
                <a:lnTo>
                  <a:pt x="673530" y="110974"/>
                </a:lnTo>
                <a:lnTo>
                  <a:pt x="666169" y="108521"/>
                </a:lnTo>
                <a:lnTo>
                  <a:pt x="658194" y="106682"/>
                </a:lnTo>
                <a:lnTo>
                  <a:pt x="648380" y="104229"/>
                </a:lnTo>
                <a:lnTo>
                  <a:pt x="639178" y="103003"/>
                </a:lnTo>
                <a:lnTo>
                  <a:pt x="627524" y="100551"/>
                </a:lnTo>
                <a:lnTo>
                  <a:pt x="615255" y="99324"/>
                </a:lnTo>
                <a:lnTo>
                  <a:pt x="601147" y="99324"/>
                </a:lnTo>
                <a:lnTo>
                  <a:pt x="587038" y="98098"/>
                </a:lnTo>
                <a:lnTo>
                  <a:pt x="571703" y="98098"/>
                </a:lnTo>
                <a:lnTo>
                  <a:pt x="555141" y="98098"/>
                </a:lnTo>
                <a:lnTo>
                  <a:pt x="537352" y="98098"/>
                </a:lnTo>
                <a:lnTo>
                  <a:pt x="518949" y="99324"/>
                </a:lnTo>
                <a:lnTo>
                  <a:pt x="480917" y="101777"/>
                </a:lnTo>
                <a:lnTo>
                  <a:pt x="443499" y="104229"/>
                </a:lnTo>
                <a:lnTo>
                  <a:pt x="404240" y="107295"/>
                </a:lnTo>
                <a:lnTo>
                  <a:pt x="366822" y="112200"/>
                </a:lnTo>
                <a:lnTo>
                  <a:pt x="328790" y="117105"/>
                </a:lnTo>
                <a:lnTo>
                  <a:pt x="290145" y="122623"/>
                </a:lnTo>
                <a:lnTo>
                  <a:pt x="252114" y="129980"/>
                </a:lnTo>
                <a:lnTo>
                  <a:pt x="213468" y="137337"/>
                </a:lnTo>
                <a:lnTo>
                  <a:pt x="194453" y="140403"/>
                </a:lnTo>
                <a:lnTo>
                  <a:pt x="176664" y="144082"/>
                </a:lnTo>
                <a:lnTo>
                  <a:pt x="160101" y="147760"/>
                </a:lnTo>
                <a:lnTo>
                  <a:pt x="144766" y="151439"/>
                </a:lnTo>
                <a:lnTo>
                  <a:pt x="129431" y="153278"/>
                </a:lnTo>
                <a:lnTo>
                  <a:pt x="116549" y="155731"/>
                </a:lnTo>
                <a:lnTo>
                  <a:pt x="103667" y="158183"/>
                </a:lnTo>
                <a:lnTo>
                  <a:pt x="92012" y="160636"/>
                </a:lnTo>
                <a:lnTo>
                  <a:pt x="79744" y="161862"/>
                </a:lnTo>
                <a:lnTo>
                  <a:pt x="70543" y="164315"/>
                </a:lnTo>
                <a:lnTo>
                  <a:pt x="61342" y="165541"/>
                </a:lnTo>
                <a:lnTo>
                  <a:pt x="52754" y="165541"/>
                </a:lnTo>
                <a:lnTo>
                  <a:pt x="46006" y="166767"/>
                </a:lnTo>
                <a:lnTo>
                  <a:pt x="39872" y="167993"/>
                </a:lnTo>
                <a:lnTo>
                  <a:pt x="34965" y="167993"/>
                </a:lnTo>
                <a:lnTo>
                  <a:pt x="30671" y="167993"/>
                </a:lnTo>
                <a:lnTo>
                  <a:pt x="26990" y="167993"/>
                </a:lnTo>
                <a:lnTo>
                  <a:pt x="23310" y="166767"/>
                </a:lnTo>
                <a:lnTo>
                  <a:pt x="19629" y="166767"/>
                </a:lnTo>
                <a:lnTo>
                  <a:pt x="17176" y="164315"/>
                </a:lnTo>
                <a:lnTo>
                  <a:pt x="14109" y="163088"/>
                </a:lnTo>
                <a:lnTo>
                  <a:pt x="11655" y="160636"/>
                </a:lnTo>
                <a:lnTo>
                  <a:pt x="9201" y="158183"/>
                </a:lnTo>
                <a:lnTo>
                  <a:pt x="7975" y="155731"/>
                </a:lnTo>
                <a:lnTo>
                  <a:pt x="5521" y="152665"/>
                </a:lnTo>
                <a:lnTo>
                  <a:pt x="4294" y="148987"/>
                </a:lnTo>
                <a:lnTo>
                  <a:pt x="3067" y="144082"/>
                </a:lnTo>
                <a:lnTo>
                  <a:pt x="1840" y="139177"/>
                </a:lnTo>
                <a:lnTo>
                  <a:pt x="1227" y="134885"/>
                </a:lnTo>
                <a:lnTo>
                  <a:pt x="0" y="129980"/>
                </a:lnTo>
                <a:lnTo>
                  <a:pt x="0" y="125999"/>
                </a:lnTo>
                <a:lnTo>
                  <a:pt x="154130" y="73122"/>
                </a:lnTo>
                <a:lnTo>
                  <a:pt x="154581" y="73573"/>
                </a:lnTo>
                <a:lnTo>
                  <a:pt x="155194" y="74800"/>
                </a:lnTo>
                <a:lnTo>
                  <a:pt x="157648" y="76026"/>
                </a:lnTo>
                <a:lnTo>
                  <a:pt x="161328" y="76639"/>
                </a:lnTo>
                <a:lnTo>
                  <a:pt x="163782" y="77865"/>
                </a:lnTo>
                <a:lnTo>
                  <a:pt x="167462" y="77865"/>
                </a:lnTo>
                <a:lnTo>
                  <a:pt x="171756" y="77865"/>
                </a:lnTo>
                <a:lnTo>
                  <a:pt x="176664" y="77865"/>
                </a:lnTo>
                <a:lnTo>
                  <a:pt x="182798" y="77865"/>
                </a:lnTo>
                <a:lnTo>
                  <a:pt x="188318" y="77865"/>
                </a:lnTo>
                <a:lnTo>
                  <a:pt x="194453" y="77865"/>
                </a:lnTo>
                <a:lnTo>
                  <a:pt x="201200" y="76639"/>
                </a:lnTo>
                <a:lnTo>
                  <a:pt x="208561" y="76026"/>
                </a:lnTo>
                <a:lnTo>
                  <a:pt x="215922" y="74800"/>
                </a:lnTo>
                <a:lnTo>
                  <a:pt x="225123" y="73573"/>
                </a:lnTo>
                <a:lnTo>
                  <a:pt x="233098" y="72347"/>
                </a:lnTo>
                <a:lnTo>
                  <a:pt x="242912" y="71121"/>
                </a:lnTo>
                <a:lnTo>
                  <a:pt x="252114" y="69895"/>
                </a:lnTo>
                <a:lnTo>
                  <a:pt x="263769" y="67442"/>
                </a:lnTo>
                <a:lnTo>
                  <a:pt x="274810" y="66216"/>
                </a:lnTo>
                <a:lnTo>
                  <a:pt x="286465" y="64990"/>
                </a:lnTo>
                <a:lnTo>
                  <a:pt x="299347" y="63764"/>
                </a:lnTo>
                <a:lnTo>
                  <a:pt x="312228" y="61311"/>
                </a:lnTo>
                <a:lnTo>
                  <a:pt x="326337" y="60698"/>
                </a:lnTo>
                <a:lnTo>
                  <a:pt x="340445" y="58246"/>
                </a:lnTo>
                <a:lnTo>
                  <a:pt x="355781" y="57019"/>
                </a:lnTo>
                <a:lnTo>
                  <a:pt x="372343" y="54567"/>
                </a:lnTo>
                <a:lnTo>
                  <a:pt x="388905" y="53341"/>
                </a:lnTo>
                <a:lnTo>
                  <a:pt x="406694" y="52114"/>
                </a:lnTo>
                <a:lnTo>
                  <a:pt x="424483" y="49662"/>
                </a:lnTo>
                <a:lnTo>
                  <a:pt x="443499" y="48436"/>
                </a:lnTo>
                <a:lnTo>
                  <a:pt x="461901" y="45983"/>
                </a:lnTo>
                <a:lnTo>
                  <a:pt x="480917" y="44144"/>
                </a:lnTo>
                <a:lnTo>
                  <a:pt x="498706" y="42918"/>
                </a:lnTo>
                <a:lnTo>
                  <a:pt x="516495" y="40465"/>
                </a:lnTo>
                <a:lnTo>
                  <a:pt x="531831" y="38013"/>
                </a:lnTo>
                <a:lnTo>
                  <a:pt x="547166" y="36787"/>
                </a:lnTo>
                <a:lnTo>
                  <a:pt x="561275" y="34334"/>
                </a:lnTo>
                <a:lnTo>
                  <a:pt x="574156" y="31882"/>
                </a:lnTo>
                <a:lnTo>
                  <a:pt x="585811" y="30655"/>
                </a:lnTo>
                <a:lnTo>
                  <a:pt x="596853" y="28816"/>
                </a:lnTo>
                <a:lnTo>
                  <a:pt x="607281" y="26364"/>
                </a:lnTo>
                <a:lnTo>
                  <a:pt x="615255" y="25137"/>
                </a:lnTo>
                <a:lnTo>
                  <a:pt x="623843" y="22685"/>
                </a:lnTo>
                <a:lnTo>
                  <a:pt x="630591" y="21459"/>
                </a:lnTo>
                <a:lnTo>
                  <a:pt x="636725" y="19006"/>
                </a:lnTo>
                <a:lnTo>
                  <a:pt x="641632" y="17780"/>
                </a:lnTo>
                <a:lnTo>
                  <a:pt x="644699" y="15328"/>
                </a:lnTo>
                <a:lnTo>
                  <a:pt x="652060" y="12262"/>
                </a:lnTo>
                <a:lnTo>
                  <a:pt x="658194" y="8583"/>
                </a:lnTo>
                <a:lnTo>
                  <a:pt x="663715" y="6131"/>
                </a:lnTo>
                <a:lnTo>
                  <a:pt x="669849" y="3678"/>
                </a:lnTo>
                <a:lnTo>
                  <a:pt x="675370" y="2452"/>
                </a:lnTo>
                <a:lnTo>
                  <a:pt x="680277" y="1226"/>
                </a:lnTo>
                <a:lnTo>
                  <a:pt x="686411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6" name="任意多边形: 形状 85"/>
          <p:cNvSpPr>
            <a:spLocks noChangeArrowheads="1"/>
          </p:cNvSpPr>
          <p:nvPr/>
        </p:nvSpPr>
        <p:spPr bwMode="auto">
          <a:xfrm>
            <a:off x="7000875" y="1470025"/>
            <a:ext cx="587375" cy="442913"/>
          </a:xfrm>
          <a:custGeom>
            <a:avLst/>
            <a:gdLst>
              <a:gd name="T0" fmla="*/ 550847 w 588265"/>
              <a:gd name="T1" fmla="*/ 9422 h 441979"/>
              <a:gd name="T2" fmla="*/ 564955 w 588265"/>
              <a:gd name="T3" fmla="*/ 23524 h 441979"/>
              <a:gd name="T4" fmla="*/ 576610 w 588265"/>
              <a:gd name="T5" fmla="*/ 35173 h 441979"/>
              <a:gd name="T6" fmla="*/ 583358 w 588265"/>
              <a:gd name="T7" fmla="*/ 46209 h 441979"/>
              <a:gd name="T8" fmla="*/ 587038 w 588265"/>
              <a:gd name="T9" fmla="*/ 55406 h 441979"/>
              <a:gd name="T10" fmla="*/ 588265 w 588265"/>
              <a:gd name="T11" fmla="*/ 65215 h 441979"/>
              <a:gd name="T12" fmla="*/ 580291 w 588265"/>
              <a:gd name="T13" fmla="*/ 78091 h 441979"/>
              <a:gd name="T14" fmla="*/ 562502 w 588265"/>
              <a:gd name="T15" fmla="*/ 90966 h 441979"/>
              <a:gd name="T16" fmla="*/ 549620 w 588265"/>
              <a:gd name="T17" fmla="*/ 97097 h 441979"/>
              <a:gd name="T18" fmla="*/ 539805 w 588265"/>
              <a:gd name="T19" fmla="*/ 102616 h 441979"/>
              <a:gd name="T20" fmla="*/ 526923 w 588265"/>
              <a:gd name="T21" fmla="*/ 109973 h 441979"/>
              <a:gd name="T22" fmla="*/ 511588 w 588265"/>
              <a:gd name="T23" fmla="*/ 119170 h 441979"/>
              <a:gd name="T24" fmla="*/ 480917 w 588265"/>
              <a:gd name="T25" fmla="*/ 139402 h 441979"/>
              <a:gd name="T26" fmla="*/ 433684 w 588265"/>
              <a:gd name="T27" fmla="*/ 171284 h 441979"/>
              <a:gd name="T28" fmla="*/ 376023 w 588265"/>
              <a:gd name="T29" fmla="*/ 211137 h 441979"/>
              <a:gd name="T30" fmla="*/ 320816 w 588265"/>
              <a:gd name="T31" fmla="*/ 251603 h 441979"/>
              <a:gd name="T32" fmla="*/ 288919 w 588265"/>
              <a:gd name="T33" fmla="*/ 274901 h 441979"/>
              <a:gd name="T34" fmla="*/ 259475 w 588265"/>
              <a:gd name="T35" fmla="*/ 296360 h 441979"/>
              <a:gd name="T36" fmla="*/ 234325 w 588265"/>
              <a:gd name="T37" fmla="*/ 314753 h 441979"/>
              <a:gd name="T38" fmla="*/ 212242 w 588265"/>
              <a:gd name="T39" fmla="*/ 331308 h 441979"/>
              <a:gd name="T40" fmla="*/ 193226 w 588265"/>
              <a:gd name="T41" fmla="*/ 346635 h 441979"/>
              <a:gd name="T42" fmla="*/ 179117 w 588265"/>
              <a:gd name="T43" fmla="*/ 358898 h 441979"/>
              <a:gd name="T44" fmla="*/ 167462 w 588265"/>
              <a:gd name="T45" fmla="*/ 369321 h 441979"/>
              <a:gd name="T46" fmla="*/ 158875 w 588265"/>
              <a:gd name="T47" fmla="*/ 377291 h 441979"/>
              <a:gd name="T48" fmla="*/ 154581 w 588265"/>
              <a:gd name="T49" fmla="*/ 383422 h 441979"/>
              <a:gd name="T50" fmla="*/ 153354 w 588265"/>
              <a:gd name="T51" fmla="*/ 387101 h 441979"/>
              <a:gd name="T52" fmla="*/ 0 w 588265"/>
              <a:gd name="T53" fmla="*/ 441979 h 441979"/>
              <a:gd name="T54" fmla="*/ 0 w 588265"/>
              <a:gd name="T55" fmla="*/ 428180 h 441979"/>
              <a:gd name="T56" fmla="*/ 1840 w 588265"/>
              <a:gd name="T57" fmla="*/ 411626 h 441979"/>
              <a:gd name="T58" fmla="*/ 9201 w 588265"/>
              <a:gd name="T59" fmla="*/ 392619 h 441979"/>
              <a:gd name="T60" fmla="*/ 29444 w 588265"/>
              <a:gd name="T61" fmla="*/ 374226 h 441979"/>
              <a:gd name="T62" fmla="*/ 47846 w 588265"/>
              <a:gd name="T63" fmla="*/ 364416 h 441979"/>
              <a:gd name="T64" fmla="*/ 66862 w 588265"/>
              <a:gd name="T65" fmla="*/ 353993 h 441979"/>
              <a:gd name="T66" fmla="*/ 90786 w 588265"/>
              <a:gd name="T67" fmla="*/ 339891 h 441979"/>
              <a:gd name="T68" fmla="*/ 117776 w 588265"/>
              <a:gd name="T69" fmla="*/ 322111 h 441979"/>
              <a:gd name="T70" fmla="*/ 149673 w 588265"/>
              <a:gd name="T71" fmla="*/ 299426 h 441979"/>
              <a:gd name="T72" fmla="*/ 195679 w 588265"/>
              <a:gd name="T73" fmla="*/ 264478 h 441979"/>
              <a:gd name="T74" fmla="*/ 259475 w 588265"/>
              <a:gd name="T75" fmla="*/ 213589 h 441979"/>
              <a:gd name="T76" fmla="*/ 312228 w 588265"/>
              <a:gd name="T77" fmla="*/ 170058 h 441979"/>
              <a:gd name="T78" fmla="*/ 341672 w 588265"/>
              <a:gd name="T79" fmla="*/ 143081 h 441979"/>
              <a:gd name="T80" fmla="*/ 359461 w 588265"/>
              <a:gd name="T81" fmla="*/ 126527 h 441979"/>
              <a:gd name="T82" fmla="*/ 371116 w 588265"/>
              <a:gd name="T83" fmla="*/ 113038 h 441979"/>
              <a:gd name="T84" fmla="*/ 378477 w 588265"/>
              <a:gd name="T85" fmla="*/ 101389 h 441979"/>
              <a:gd name="T86" fmla="*/ 379704 w 588265"/>
              <a:gd name="T87" fmla="*/ 94645 h 441979"/>
              <a:gd name="T88" fmla="*/ 377359 w 588265"/>
              <a:gd name="T89" fmla="*/ 90407 h 441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88265" h="441979">
                <a:moveTo>
                  <a:pt x="539830" y="0"/>
                </a:moveTo>
                <a:lnTo>
                  <a:pt x="544713" y="3904"/>
                </a:lnTo>
                <a:lnTo>
                  <a:pt x="550847" y="9422"/>
                </a:lnTo>
                <a:lnTo>
                  <a:pt x="555141" y="14327"/>
                </a:lnTo>
                <a:lnTo>
                  <a:pt x="560048" y="19232"/>
                </a:lnTo>
                <a:lnTo>
                  <a:pt x="564955" y="23524"/>
                </a:lnTo>
                <a:lnTo>
                  <a:pt x="569249" y="27202"/>
                </a:lnTo>
                <a:lnTo>
                  <a:pt x="572930" y="32107"/>
                </a:lnTo>
                <a:lnTo>
                  <a:pt x="576610" y="35173"/>
                </a:lnTo>
                <a:lnTo>
                  <a:pt x="579064" y="38852"/>
                </a:lnTo>
                <a:lnTo>
                  <a:pt x="581517" y="42530"/>
                </a:lnTo>
                <a:lnTo>
                  <a:pt x="583358" y="46209"/>
                </a:lnTo>
                <a:lnTo>
                  <a:pt x="584584" y="49888"/>
                </a:lnTo>
                <a:lnTo>
                  <a:pt x="587038" y="51727"/>
                </a:lnTo>
                <a:lnTo>
                  <a:pt x="587038" y="55406"/>
                </a:lnTo>
                <a:lnTo>
                  <a:pt x="588265" y="57858"/>
                </a:lnTo>
                <a:lnTo>
                  <a:pt x="588265" y="60311"/>
                </a:lnTo>
                <a:lnTo>
                  <a:pt x="588265" y="65215"/>
                </a:lnTo>
                <a:lnTo>
                  <a:pt x="585811" y="69507"/>
                </a:lnTo>
                <a:lnTo>
                  <a:pt x="583358" y="74412"/>
                </a:lnTo>
                <a:lnTo>
                  <a:pt x="580291" y="78091"/>
                </a:lnTo>
                <a:lnTo>
                  <a:pt x="575383" y="82383"/>
                </a:lnTo>
                <a:lnTo>
                  <a:pt x="569249" y="86061"/>
                </a:lnTo>
                <a:lnTo>
                  <a:pt x="562502" y="90966"/>
                </a:lnTo>
                <a:lnTo>
                  <a:pt x="553914" y="94645"/>
                </a:lnTo>
                <a:lnTo>
                  <a:pt x="552073" y="95871"/>
                </a:lnTo>
                <a:lnTo>
                  <a:pt x="549620" y="97097"/>
                </a:lnTo>
                <a:lnTo>
                  <a:pt x="545939" y="97711"/>
                </a:lnTo>
                <a:lnTo>
                  <a:pt x="543486" y="100163"/>
                </a:lnTo>
                <a:lnTo>
                  <a:pt x="539805" y="102616"/>
                </a:lnTo>
                <a:lnTo>
                  <a:pt x="535511" y="105068"/>
                </a:lnTo>
                <a:lnTo>
                  <a:pt x="531831" y="107520"/>
                </a:lnTo>
                <a:lnTo>
                  <a:pt x="526923" y="109973"/>
                </a:lnTo>
                <a:lnTo>
                  <a:pt x="522016" y="112425"/>
                </a:lnTo>
                <a:lnTo>
                  <a:pt x="517722" y="115491"/>
                </a:lnTo>
                <a:lnTo>
                  <a:pt x="511588" y="119170"/>
                </a:lnTo>
                <a:lnTo>
                  <a:pt x="506067" y="122848"/>
                </a:lnTo>
                <a:lnTo>
                  <a:pt x="493799" y="130819"/>
                </a:lnTo>
                <a:lnTo>
                  <a:pt x="480917" y="139402"/>
                </a:lnTo>
                <a:lnTo>
                  <a:pt x="466809" y="149825"/>
                </a:lnTo>
                <a:lnTo>
                  <a:pt x="450247" y="160248"/>
                </a:lnTo>
                <a:lnTo>
                  <a:pt x="433684" y="171284"/>
                </a:lnTo>
                <a:lnTo>
                  <a:pt x="415895" y="184160"/>
                </a:lnTo>
                <a:lnTo>
                  <a:pt x="397493" y="197035"/>
                </a:lnTo>
                <a:lnTo>
                  <a:pt x="376023" y="211137"/>
                </a:lnTo>
                <a:lnTo>
                  <a:pt x="354554" y="226465"/>
                </a:lnTo>
                <a:lnTo>
                  <a:pt x="332471" y="243019"/>
                </a:lnTo>
                <a:lnTo>
                  <a:pt x="320816" y="251603"/>
                </a:lnTo>
                <a:lnTo>
                  <a:pt x="309775" y="259573"/>
                </a:lnTo>
                <a:lnTo>
                  <a:pt x="299347" y="266930"/>
                </a:lnTo>
                <a:lnTo>
                  <a:pt x="288919" y="274901"/>
                </a:lnTo>
                <a:lnTo>
                  <a:pt x="277877" y="282258"/>
                </a:lnTo>
                <a:lnTo>
                  <a:pt x="268676" y="289003"/>
                </a:lnTo>
                <a:lnTo>
                  <a:pt x="259475" y="296360"/>
                </a:lnTo>
                <a:lnTo>
                  <a:pt x="250887" y="301878"/>
                </a:lnTo>
                <a:lnTo>
                  <a:pt x="242912" y="309235"/>
                </a:lnTo>
                <a:lnTo>
                  <a:pt x="234325" y="314753"/>
                </a:lnTo>
                <a:lnTo>
                  <a:pt x="226350" y="320885"/>
                </a:lnTo>
                <a:lnTo>
                  <a:pt x="218989" y="327016"/>
                </a:lnTo>
                <a:lnTo>
                  <a:pt x="212242" y="331308"/>
                </a:lnTo>
                <a:lnTo>
                  <a:pt x="206108" y="337439"/>
                </a:lnTo>
                <a:lnTo>
                  <a:pt x="199360" y="342344"/>
                </a:lnTo>
                <a:lnTo>
                  <a:pt x="193226" y="346635"/>
                </a:lnTo>
                <a:lnTo>
                  <a:pt x="188318" y="351540"/>
                </a:lnTo>
                <a:lnTo>
                  <a:pt x="184025" y="355219"/>
                </a:lnTo>
                <a:lnTo>
                  <a:pt x="179117" y="358898"/>
                </a:lnTo>
                <a:lnTo>
                  <a:pt x="174210" y="363190"/>
                </a:lnTo>
                <a:lnTo>
                  <a:pt x="170529" y="365642"/>
                </a:lnTo>
                <a:lnTo>
                  <a:pt x="167462" y="369321"/>
                </a:lnTo>
                <a:lnTo>
                  <a:pt x="163782" y="372999"/>
                </a:lnTo>
                <a:lnTo>
                  <a:pt x="161328" y="375452"/>
                </a:lnTo>
                <a:lnTo>
                  <a:pt x="158875" y="377291"/>
                </a:lnTo>
                <a:lnTo>
                  <a:pt x="156421" y="379744"/>
                </a:lnTo>
                <a:lnTo>
                  <a:pt x="155194" y="382196"/>
                </a:lnTo>
                <a:lnTo>
                  <a:pt x="154581" y="383422"/>
                </a:lnTo>
                <a:lnTo>
                  <a:pt x="153354" y="384649"/>
                </a:lnTo>
                <a:lnTo>
                  <a:pt x="153354" y="385875"/>
                </a:lnTo>
                <a:lnTo>
                  <a:pt x="153354" y="387101"/>
                </a:lnTo>
                <a:lnTo>
                  <a:pt x="153354" y="388327"/>
                </a:lnTo>
                <a:lnTo>
                  <a:pt x="154130" y="389102"/>
                </a:lnTo>
                <a:lnTo>
                  <a:pt x="0" y="441979"/>
                </a:lnTo>
                <a:lnTo>
                  <a:pt x="0" y="439829"/>
                </a:lnTo>
                <a:lnTo>
                  <a:pt x="0" y="434311"/>
                </a:lnTo>
                <a:lnTo>
                  <a:pt x="0" y="428180"/>
                </a:lnTo>
                <a:lnTo>
                  <a:pt x="1227" y="422662"/>
                </a:lnTo>
                <a:lnTo>
                  <a:pt x="1227" y="416531"/>
                </a:lnTo>
                <a:lnTo>
                  <a:pt x="1840" y="411626"/>
                </a:lnTo>
                <a:lnTo>
                  <a:pt x="3067" y="407334"/>
                </a:lnTo>
                <a:lnTo>
                  <a:pt x="5521" y="402429"/>
                </a:lnTo>
                <a:lnTo>
                  <a:pt x="9201" y="392619"/>
                </a:lnTo>
                <a:lnTo>
                  <a:pt x="15335" y="385875"/>
                </a:lnTo>
                <a:lnTo>
                  <a:pt x="20856" y="378517"/>
                </a:lnTo>
                <a:lnTo>
                  <a:pt x="29444" y="374226"/>
                </a:lnTo>
                <a:lnTo>
                  <a:pt x="37418" y="369321"/>
                </a:lnTo>
                <a:lnTo>
                  <a:pt x="42326" y="366868"/>
                </a:lnTo>
                <a:lnTo>
                  <a:pt x="47846" y="364416"/>
                </a:lnTo>
                <a:lnTo>
                  <a:pt x="53981" y="360737"/>
                </a:lnTo>
                <a:lnTo>
                  <a:pt x="61342" y="357671"/>
                </a:lnTo>
                <a:lnTo>
                  <a:pt x="66862" y="353993"/>
                </a:lnTo>
                <a:lnTo>
                  <a:pt x="75450" y="349088"/>
                </a:lnTo>
                <a:lnTo>
                  <a:pt x="82198" y="344796"/>
                </a:lnTo>
                <a:lnTo>
                  <a:pt x="90786" y="339891"/>
                </a:lnTo>
                <a:lnTo>
                  <a:pt x="98760" y="333760"/>
                </a:lnTo>
                <a:lnTo>
                  <a:pt x="108575" y="328242"/>
                </a:lnTo>
                <a:lnTo>
                  <a:pt x="117776" y="322111"/>
                </a:lnTo>
                <a:lnTo>
                  <a:pt x="128204" y="314753"/>
                </a:lnTo>
                <a:lnTo>
                  <a:pt x="138018" y="306783"/>
                </a:lnTo>
                <a:lnTo>
                  <a:pt x="149673" y="299426"/>
                </a:lnTo>
                <a:lnTo>
                  <a:pt x="160101" y="291455"/>
                </a:lnTo>
                <a:lnTo>
                  <a:pt x="171756" y="282258"/>
                </a:lnTo>
                <a:lnTo>
                  <a:pt x="195679" y="264478"/>
                </a:lnTo>
                <a:lnTo>
                  <a:pt x="217762" y="246698"/>
                </a:lnTo>
                <a:lnTo>
                  <a:pt x="239232" y="230143"/>
                </a:lnTo>
                <a:lnTo>
                  <a:pt x="259475" y="213589"/>
                </a:lnTo>
                <a:lnTo>
                  <a:pt x="277877" y="198261"/>
                </a:lnTo>
                <a:lnTo>
                  <a:pt x="295666" y="184160"/>
                </a:lnTo>
                <a:lnTo>
                  <a:pt x="312228" y="170058"/>
                </a:lnTo>
                <a:lnTo>
                  <a:pt x="327564" y="155957"/>
                </a:lnTo>
                <a:lnTo>
                  <a:pt x="334925" y="149825"/>
                </a:lnTo>
                <a:lnTo>
                  <a:pt x="341672" y="143081"/>
                </a:lnTo>
                <a:lnTo>
                  <a:pt x="349033" y="136950"/>
                </a:lnTo>
                <a:lnTo>
                  <a:pt x="353940" y="132045"/>
                </a:lnTo>
                <a:lnTo>
                  <a:pt x="359461" y="126527"/>
                </a:lnTo>
                <a:lnTo>
                  <a:pt x="364369" y="121622"/>
                </a:lnTo>
                <a:lnTo>
                  <a:pt x="368049" y="116717"/>
                </a:lnTo>
                <a:lnTo>
                  <a:pt x="371116" y="113038"/>
                </a:lnTo>
                <a:lnTo>
                  <a:pt x="373570" y="108747"/>
                </a:lnTo>
                <a:lnTo>
                  <a:pt x="376023" y="105068"/>
                </a:lnTo>
                <a:lnTo>
                  <a:pt x="378477" y="101389"/>
                </a:lnTo>
                <a:lnTo>
                  <a:pt x="379704" y="98937"/>
                </a:lnTo>
                <a:lnTo>
                  <a:pt x="379704" y="97097"/>
                </a:lnTo>
                <a:lnTo>
                  <a:pt x="379704" y="94645"/>
                </a:lnTo>
                <a:lnTo>
                  <a:pt x="379704" y="92193"/>
                </a:lnTo>
                <a:lnTo>
                  <a:pt x="378477" y="90966"/>
                </a:lnTo>
                <a:lnTo>
                  <a:pt x="377359" y="90407"/>
                </a:lnTo>
                <a:lnTo>
                  <a:pt x="53983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7" name="任意多边形: 形状 86"/>
          <p:cNvSpPr>
            <a:spLocks noChangeArrowheads="1"/>
          </p:cNvSpPr>
          <p:nvPr/>
        </p:nvSpPr>
        <p:spPr bwMode="auto">
          <a:xfrm>
            <a:off x="7008813" y="1427163"/>
            <a:ext cx="531812" cy="184150"/>
          </a:xfrm>
          <a:custGeom>
            <a:avLst/>
            <a:gdLst>
              <a:gd name="T0" fmla="*/ 461287 w 531855"/>
              <a:gd name="T1" fmla="*/ 0 h 183935"/>
              <a:gd name="T2" fmla="*/ 467422 w 531855"/>
              <a:gd name="T3" fmla="*/ 1226 h 183935"/>
              <a:gd name="T4" fmla="*/ 472942 w 531855"/>
              <a:gd name="T5" fmla="*/ 1839 h 183935"/>
              <a:gd name="T6" fmla="*/ 480303 w 531855"/>
              <a:gd name="T7" fmla="*/ 5518 h 183935"/>
              <a:gd name="T8" fmla="*/ 488278 w 531855"/>
              <a:gd name="T9" fmla="*/ 10423 h 183935"/>
              <a:gd name="T10" fmla="*/ 498092 w 531855"/>
              <a:gd name="T11" fmla="*/ 16554 h 183935"/>
              <a:gd name="T12" fmla="*/ 508520 w 531855"/>
              <a:gd name="T13" fmla="*/ 23298 h 183935"/>
              <a:gd name="T14" fmla="*/ 518948 w 531855"/>
              <a:gd name="T15" fmla="*/ 32495 h 183935"/>
              <a:gd name="T16" fmla="*/ 530603 w 531855"/>
              <a:gd name="T17" fmla="*/ 42305 h 183935"/>
              <a:gd name="T18" fmla="*/ 369384 w 531855"/>
              <a:gd name="T19" fmla="*/ 133713 h 183935"/>
              <a:gd name="T20" fmla="*/ 365595 w 531855"/>
              <a:gd name="T21" fmla="*/ 131820 h 183935"/>
              <a:gd name="T22" fmla="*/ 357620 w 531855"/>
              <a:gd name="T23" fmla="*/ 130594 h 183935"/>
              <a:gd name="T24" fmla="*/ 345965 w 531855"/>
              <a:gd name="T25" fmla="*/ 131820 h 183935"/>
              <a:gd name="T26" fmla="*/ 330630 w 531855"/>
              <a:gd name="T27" fmla="*/ 133046 h 183935"/>
              <a:gd name="T28" fmla="*/ 312841 w 531855"/>
              <a:gd name="T29" fmla="*/ 136725 h 183935"/>
              <a:gd name="T30" fmla="*/ 290145 w 531855"/>
              <a:gd name="T31" fmla="*/ 140403 h 183935"/>
              <a:gd name="T32" fmla="*/ 264381 w 531855"/>
              <a:gd name="T33" fmla="*/ 145922 h 183935"/>
              <a:gd name="T34" fmla="*/ 236164 w 531855"/>
              <a:gd name="T35" fmla="*/ 153279 h 183935"/>
              <a:gd name="T36" fmla="*/ 206720 w 531855"/>
              <a:gd name="T37" fmla="*/ 160023 h 183935"/>
              <a:gd name="T38" fmla="*/ 180343 w 531855"/>
              <a:gd name="T39" fmla="*/ 166154 h 183935"/>
              <a:gd name="T40" fmla="*/ 155807 w 531855"/>
              <a:gd name="T41" fmla="*/ 171672 h 183935"/>
              <a:gd name="T42" fmla="*/ 134337 w 531855"/>
              <a:gd name="T43" fmla="*/ 175351 h 183935"/>
              <a:gd name="T44" fmla="*/ 114708 w 531855"/>
              <a:gd name="T45" fmla="*/ 179030 h 183935"/>
              <a:gd name="T46" fmla="*/ 98146 w 531855"/>
              <a:gd name="T47" fmla="*/ 181482 h 183935"/>
              <a:gd name="T48" fmla="*/ 84037 w 531855"/>
              <a:gd name="T49" fmla="*/ 183935 h 183935"/>
              <a:gd name="T50" fmla="*/ 71769 w 531855"/>
              <a:gd name="T51" fmla="*/ 183935 h 183935"/>
              <a:gd name="T52" fmla="*/ 52140 w 531855"/>
              <a:gd name="T53" fmla="*/ 181482 h 183935"/>
              <a:gd name="T54" fmla="*/ 35578 w 531855"/>
              <a:gd name="T55" fmla="*/ 175351 h 183935"/>
              <a:gd name="T56" fmla="*/ 21469 w 531855"/>
              <a:gd name="T57" fmla="*/ 166154 h 183935"/>
              <a:gd name="T58" fmla="*/ 10428 w 531855"/>
              <a:gd name="T59" fmla="*/ 153279 h 183935"/>
              <a:gd name="T60" fmla="*/ 3680 w 531855"/>
              <a:gd name="T61" fmla="*/ 140403 h 183935"/>
              <a:gd name="T62" fmla="*/ 0 w 531855"/>
              <a:gd name="T63" fmla="*/ 129367 h 183935"/>
              <a:gd name="T64" fmla="*/ 1226 w 531855"/>
              <a:gd name="T65" fmla="*/ 122623 h 183935"/>
              <a:gd name="T66" fmla="*/ 7360 w 531855"/>
              <a:gd name="T67" fmla="*/ 118944 h 183935"/>
              <a:gd name="T68" fmla="*/ 12881 w 531855"/>
              <a:gd name="T69" fmla="*/ 117718 h 183935"/>
              <a:gd name="T70" fmla="*/ 21469 w 531855"/>
              <a:gd name="T71" fmla="*/ 116492 h 183935"/>
              <a:gd name="T72" fmla="*/ 33124 w 531855"/>
              <a:gd name="T73" fmla="*/ 114040 h 183935"/>
              <a:gd name="T74" fmla="*/ 48459 w 531855"/>
              <a:gd name="T75" fmla="*/ 111587 h 183935"/>
              <a:gd name="T76" fmla="*/ 66248 w 531855"/>
              <a:gd name="T77" fmla="*/ 109748 h 183935"/>
              <a:gd name="T78" fmla="*/ 87104 w 531855"/>
              <a:gd name="T79" fmla="*/ 107295 h 183935"/>
              <a:gd name="T80" fmla="*/ 112254 w 531855"/>
              <a:gd name="T81" fmla="*/ 103617 h 183935"/>
              <a:gd name="T82" fmla="*/ 140472 w 531855"/>
              <a:gd name="T83" fmla="*/ 99938 h 183935"/>
              <a:gd name="T84" fmla="*/ 168689 w 531855"/>
              <a:gd name="T85" fmla="*/ 96259 h 183935"/>
              <a:gd name="T86" fmla="*/ 195679 w 531855"/>
              <a:gd name="T87" fmla="*/ 91967 h 183935"/>
              <a:gd name="T88" fmla="*/ 222056 w 531855"/>
              <a:gd name="T89" fmla="*/ 87062 h 183935"/>
              <a:gd name="T90" fmla="*/ 244139 w 531855"/>
              <a:gd name="T91" fmla="*/ 82158 h 183935"/>
              <a:gd name="T92" fmla="*/ 266835 w 531855"/>
              <a:gd name="T93" fmla="*/ 77866 h 183935"/>
              <a:gd name="T94" fmla="*/ 285237 w 531855"/>
              <a:gd name="T95" fmla="*/ 71735 h 183935"/>
              <a:gd name="T96" fmla="*/ 303026 w 531855"/>
              <a:gd name="T97" fmla="*/ 66830 h 183935"/>
              <a:gd name="T98" fmla="*/ 319589 w 531855"/>
              <a:gd name="T99" fmla="*/ 61312 h 183935"/>
              <a:gd name="T100" fmla="*/ 349033 w 531855"/>
              <a:gd name="T101" fmla="*/ 49049 h 183935"/>
              <a:gd name="T102" fmla="*/ 374183 w 531855"/>
              <a:gd name="T103" fmla="*/ 38626 h 183935"/>
              <a:gd name="T104" fmla="*/ 395039 w 531855"/>
              <a:gd name="T105" fmla="*/ 29430 h 183935"/>
              <a:gd name="T106" fmla="*/ 411601 w 531855"/>
              <a:gd name="T107" fmla="*/ 19620 h 183935"/>
              <a:gd name="T108" fmla="*/ 425709 w 531855"/>
              <a:gd name="T109" fmla="*/ 11649 h 183935"/>
              <a:gd name="T110" fmla="*/ 439818 w 531855"/>
              <a:gd name="T111" fmla="*/ 4292 h 183935"/>
              <a:gd name="T112" fmla="*/ 452086 w 531855"/>
              <a:gd name="T113" fmla="*/ 1226 h 183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1855" h="183935">
                <a:moveTo>
                  <a:pt x="456380" y="0"/>
                </a:moveTo>
                <a:lnTo>
                  <a:pt x="461287" y="0"/>
                </a:lnTo>
                <a:lnTo>
                  <a:pt x="463741" y="0"/>
                </a:lnTo>
                <a:lnTo>
                  <a:pt x="467422" y="1226"/>
                </a:lnTo>
                <a:lnTo>
                  <a:pt x="469262" y="1226"/>
                </a:lnTo>
                <a:lnTo>
                  <a:pt x="472942" y="1839"/>
                </a:lnTo>
                <a:lnTo>
                  <a:pt x="476623" y="4292"/>
                </a:lnTo>
                <a:lnTo>
                  <a:pt x="480303" y="5518"/>
                </a:lnTo>
                <a:lnTo>
                  <a:pt x="484597" y="7971"/>
                </a:lnTo>
                <a:lnTo>
                  <a:pt x="488278" y="10423"/>
                </a:lnTo>
                <a:lnTo>
                  <a:pt x="493185" y="12875"/>
                </a:lnTo>
                <a:lnTo>
                  <a:pt x="498092" y="16554"/>
                </a:lnTo>
                <a:lnTo>
                  <a:pt x="502386" y="19620"/>
                </a:lnTo>
                <a:lnTo>
                  <a:pt x="508520" y="23298"/>
                </a:lnTo>
                <a:lnTo>
                  <a:pt x="513428" y="28203"/>
                </a:lnTo>
                <a:lnTo>
                  <a:pt x="518948" y="32495"/>
                </a:lnTo>
                <a:lnTo>
                  <a:pt x="525083" y="37400"/>
                </a:lnTo>
                <a:lnTo>
                  <a:pt x="530603" y="42305"/>
                </a:lnTo>
                <a:lnTo>
                  <a:pt x="531855" y="43306"/>
                </a:lnTo>
                <a:lnTo>
                  <a:pt x="369384" y="133713"/>
                </a:lnTo>
                <a:lnTo>
                  <a:pt x="368048" y="133046"/>
                </a:lnTo>
                <a:lnTo>
                  <a:pt x="365595" y="131820"/>
                </a:lnTo>
                <a:lnTo>
                  <a:pt x="361914" y="130594"/>
                </a:lnTo>
                <a:lnTo>
                  <a:pt x="357620" y="130594"/>
                </a:lnTo>
                <a:lnTo>
                  <a:pt x="351486" y="130594"/>
                </a:lnTo>
                <a:lnTo>
                  <a:pt x="345965" y="131820"/>
                </a:lnTo>
                <a:lnTo>
                  <a:pt x="338605" y="131820"/>
                </a:lnTo>
                <a:lnTo>
                  <a:pt x="330630" y="133046"/>
                </a:lnTo>
                <a:lnTo>
                  <a:pt x="322042" y="134272"/>
                </a:lnTo>
                <a:lnTo>
                  <a:pt x="312841" y="136725"/>
                </a:lnTo>
                <a:lnTo>
                  <a:pt x="301800" y="137951"/>
                </a:lnTo>
                <a:lnTo>
                  <a:pt x="290145" y="140403"/>
                </a:lnTo>
                <a:lnTo>
                  <a:pt x="278490" y="143469"/>
                </a:lnTo>
                <a:lnTo>
                  <a:pt x="264381" y="145922"/>
                </a:lnTo>
                <a:lnTo>
                  <a:pt x="251500" y="149600"/>
                </a:lnTo>
                <a:lnTo>
                  <a:pt x="236164" y="153279"/>
                </a:lnTo>
                <a:lnTo>
                  <a:pt x="220829" y="156344"/>
                </a:lnTo>
                <a:lnTo>
                  <a:pt x="206720" y="160023"/>
                </a:lnTo>
                <a:lnTo>
                  <a:pt x="193225" y="163702"/>
                </a:lnTo>
                <a:lnTo>
                  <a:pt x="180343" y="166154"/>
                </a:lnTo>
                <a:lnTo>
                  <a:pt x="167462" y="169833"/>
                </a:lnTo>
                <a:lnTo>
                  <a:pt x="155807" y="171672"/>
                </a:lnTo>
                <a:lnTo>
                  <a:pt x="145379" y="174125"/>
                </a:lnTo>
                <a:lnTo>
                  <a:pt x="134337" y="175351"/>
                </a:lnTo>
                <a:lnTo>
                  <a:pt x="123909" y="177804"/>
                </a:lnTo>
                <a:lnTo>
                  <a:pt x="114708" y="179030"/>
                </a:lnTo>
                <a:lnTo>
                  <a:pt x="106120" y="180256"/>
                </a:lnTo>
                <a:lnTo>
                  <a:pt x="98146" y="181482"/>
                </a:lnTo>
                <a:lnTo>
                  <a:pt x="90785" y="182708"/>
                </a:lnTo>
                <a:lnTo>
                  <a:pt x="84037" y="183935"/>
                </a:lnTo>
                <a:lnTo>
                  <a:pt x="77903" y="183935"/>
                </a:lnTo>
                <a:lnTo>
                  <a:pt x="71769" y="183935"/>
                </a:lnTo>
                <a:lnTo>
                  <a:pt x="61341" y="183935"/>
                </a:lnTo>
                <a:lnTo>
                  <a:pt x="52140" y="181482"/>
                </a:lnTo>
                <a:lnTo>
                  <a:pt x="43552" y="179030"/>
                </a:lnTo>
                <a:lnTo>
                  <a:pt x="35578" y="175351"/>
                </a:lnTo>
                <a:lnTo>
                  <a:pt x="28217" y="171672"/>
                </a:lnTo>
                <a:lnTo>
                  <a:pt x="21469" y="166154"/>
                </a:lnTo>
                <a:lnTo>
                  <a:pt x="15335" y="160023"/>
                </a:lnTo>
                <a:lnTo>
                  <a:pt x="10428" y="153279"/>
                </a:lnTo>
                <a:lnTo>
                  <a:pt x="6134" y="145922"/>
                </a:lnTo>
                <a:lnTo>
                  <a:pt x="3680" y="140403"/>
                </a:lnTo>
                <a:lnTo>
                  <a:pt x="1226" y="134272"/>
                </a:lnTo>
                <a:lnTo>
                  <a:pt x="0" y="129367"/>
                </a:lnTo>
                <a:lnTo>
                  <a:pt x="0" y="125689"/>
                </a:lnTo>
                <a:lnTo>
                  <a:pt x="1226" y="122623"/>
                </a:lnTo>
                <a:lnTo>
                  <a:pt x="3680" y="120171"/>
                </a:lnTo>
                <a:lnTo>
                  <a:pt x="7360" y="118944"/>
                </a:lnTo>
                <a:lnTo>
                  <a:pt x="9201" y="118944"/>
                </a:lnTo>
                <a:lnTo>
                  <a:pt x="12881" y="117718"/>
                </a:lnTo>
                <a:lnTo>
                  <a:pt x="16562" y="116492"/>
                </a:lnTo>
                <a:lnTo>
                  <a:pt x="21469" y="116492"/>
                </a:lnTo>
                <a:lnTo>
                  <a:pt x="26990" y="115266"/>
                </a:lnTo>
                <a:lnTo>
                  <a:pt x="33124" y="114040"/>
                </a:lnTo>
                <a:lnTo>
                  <a:pt x="39871" y="112813"/>
                </a:lnTo>
                <a:lnTo>
                  <a:pt x="48459" y="111587"/>
                </a:lnTo>
                <a:lnTo>
                  <a:pt x="56434" y="110361"/>
                </a:lnTo>
                <a:lnTo>
                  <a:pt x="66248" y="109748"/>
                </a:lnTo>
                <a:lnTo>
                  <a:pt x="76676" y="108521"/>
                </a:lnTo>
                <a:lnTo>
                  <a:pt x="87104" y="107295"/>
                </a:lnTo>
                <a:lnTo>
                  <a:pt x="99373" y="104843"/>
                </a:lnTo>
                <a:lnTo>
                  <a:pt x="112254" y="103617"/>
                </a:lnTo>
                <a:lnTo>
                  <a:pt x="126363" y="101164"/>
                </a:lnTo>
                <a:lnTo>
                  <a:pt x="140472" y="99938"/>
                </a:lnTo>
                <a:lnTo>
                  <a:pt x="154580" y="97485"/>
                </a:lnTo>
                <a:lnTo>
                  <a:pt x="168689" y="96259"/>
                </a:lnTo>
                <a:lnTo>
                  <a:pt x="182797" y="94420"/>
                </a:lnTo>
                <a:lnTo>
                  <a:pt x="195679" y="91967"/>
                </a:lnTo>
                <a:lnTo>
                  <a:pt x="208561" y="89515"/>
                </a:lnTo>
                <a:lnTo>
                  <a:pt x="222056" y="87062"/>
                </a:lnTo>
                <a:lnTo>
                  <a:pt x="233711" y="84610"/>
                </a:lnTo>
                <a:lnTo>
                  <a:pt x="244139" y="82158"/>
                </a:lnTo>
                <a:lnTo>
                  <a:pt x="255794" y="79705"/>
                </a:lnTo>
                <a:lnTo>
                  <a:pt x="266835" y="77866"/>
                </a:lnTo>
                <a:lnTo>
                  <a:pt x="276036" y="75413"/>
                </a:lnTo>
                <a:lnTo>
                  <a:pt x="285237" y="71735"/>
                </a:lnTo>
                <a:lnTo>
                  <a:pt x="295052" y="69282"/>
                </a:lnTo>
                <a:lnTo>
                  <a:pt x="303026" y="66830"/>
                </a:lnTo>
                <a:lnTo>
                  <a:pt x="311614" y="63151"/>
                </a:lnTo>
                <a:lnTo>
                  <a:pt x="319589" y="61312"/>
                </a:lnTo>
                <a:lnTo>
                  <a:pt x="334924" y="55180"/>
                </a:lnTo>
                <a:lnTo>
                  <a:pt x="349033" y="49049"/>
                </a:lnTo>
                <a:lnTo>
                  <a:pt x="361914" y="44757"/>
                </a:lnTo>
                <a:lnTo>
                  <a:pt x="374183" y="38626"/>
                </a:lnTo>
                <a:lnTo>
                  <a:pt x="384611" y="33721"/>
                </a:lnTo>
                <a:lnTo>
                  <a:pt x="395039" y="29430"/>
                </a:lnTo>
                <a:lnTo>
                  <a:pt x="403626" y="24525"/>
                </a:lnTo>
                <a:lnTo>
                  <a:pt x="411601" y="19620"/>
                </a:lnTo>
                <a:lnTo>
                  <a:pt x="418962" y="15328"/>
                </a:lnTo>
                <a:lnTo>
                  <a:pt x="425709" y="11649"/>
                </a:lnTo>
                <a:lnTo>
                  <a:pt x="433070" y="7971"/>
                </a:lnTo>
                <a:lnTo>
                  <a:pt x="439818" y="4292"/>
                </a:lnTo>
                <a:lnTo>
                  <a:pt x="445952" y="1839"/>
                </a:lnTo>
                <a:lnTo>
                  <a:pt x="452086" y="1226"/>
                </a:lnTo>
                <a:lnTo>
                  <a:pt x="456380" y="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" name="Freeform 5"/>
          <p:cNvSpPr>
            <a:spLocks noChangeArrowheads="1"/>
          </p:cNvSpPr>
          <p:nvPr/>
        </p:nvSpPr>
        <p:spPr bwMode="auto">
          <a:xfrm>
            <a:off x="6743700" y="1008063"/>
            <a:ext cx="204788" cy="481012"/>
          </a:xfrm>
          <a:custGeom>
            <a:avLst/>
            <a:gdLst>
              <a:gd name="T0" fmla="*/ 16 w 333"/>
              <a:gd name="T1" fmla="*/ 5 h 783"/>
              <a:gd name="T2" fmla="*/ 35 w 333"/>
              <a:gd name="T3" fmla="*/ 2 h 783"/>
              <a:gd name="T4" fmla="*/ 60 w 333"/>
              <a:gd name="T5" fmla="*/ 0 h 783"/>
              <a:gd name="T6" fmla="*/ 93 w 333"/>
              <a:gd name="T7" fmla="*/ 3 h 783"/>
              <a:gd name="T8" fmla="*/ 133 w 333"/>
              <a:gd name="T9" fmla="*/ 9 h 783"/>
              <a:gd name="T10" fmla="*/ 179 w 333"/>
              <a:gd name="T11" fmla="*/ 21 h 783"/>
              <a:gd name="T12" fmla="*/ 223 w 333"/>
              <a:gd name="T13" fmla="*/ 32 h 783"/>
              <a:gd name="T14" fmla="*/ 258 w 333"/>
              <a:gd name="T15" fmla="*/ 46 h 783"/>
              <a:gd name="T16" fmla="*/ 283 w 333"/>
              <a:gd name="T17" fmla="*/ 59 h 783"/>
              <a:gd name="T18" fmla="*/ 302 w 333"/>
              <a:gd name="T19" fmla="*/ 73 h 783"/>
              <a:gd name="T20" fmla="*/ 314 w 333"/>
              <a:gd name="T21" fmla="*/ 86 h 783"/>
              <a:gd name="T22" fmla="*/ 318 w 333"/>
              <a:gd name="T23" fmla="*/ 96 h 783"/>
              <a:gd name="T24" fmla="*/ 320 w 333"/>
              <a:gd name="T25" fmla="*/ 111 h 783"/>
              <a:gd name="T26" fmla="*/ 323 w 333"/>
              <a:gd name="T27" fmla="*/ 130 h 783"/>
              <a:gd name="T28" fmla="*/ 325 w 333"/>
              <a:gd name="T29" fmla="*/ 155 h 783"/>
              <a:gd name="T30" fmla="*/ 327 w 333"/>
              <a:gd name="T31" fmla="*/ 184 h 783"/>
              <a:gd name="T32" fmla="*/ 329 w 333"/>
              <a:gd name="T33" fmla="*/ 221 h 783"/>
              <a:gd name="T34" fmla="*/ 331 w 333"/>
              <a:gd name="T35" fmla="*/ 261 h 783"/>
              <a:gd name="T36" fmla="*/ 331 w 333"/>
              <a:gd name="T37" fmla="*/ 306 h 783"/>
              <a:gd name="T38" fmla="*/ 333 w 333"/>
              <a:gd name="T39" fmla="*/ 357 h 783"/>
              <a:gd name="T40" fmla="*/ 333 w 333"/>
              <a:gd name="T41" fmla="*/ 413 h 783"/>
              <a:gd name="T42" fmla="*/ 333 w 333"/>
              <a:gd name="T43" fmla="*/ 475 h 783"/>
              <a:gd name="T44" fmla="*/ 333 w 333"/>
              <a:gd name="T45" fmla="*/ 531 h 783"/>
              <a:gd name="T46" fmla="*/ 331 w 333"/>
              <a:gd name="T47" fmla="*/ 583 h 783"/>
              <a:gd name="T48" fmla="*/ 331 w 333"/>
              <a:gd name="T49" fmla="*/ 627 h 783"/>
              <a:gd name="T50" fmla="*/ 329 w 333"/>
              <a:gd name="T51" fmla="*/ 667 h 783"/>
              <a:gd name="T52" fmla="*/ 327 w 333"/>
              <a:gd name="T53" fmla="*/ 700 h 783"/>
              <a:gd name="T54" fmla="*/ 325 w 333"/>
              <a:gd name="T55" fmla="*/ 729 h 783"/>
              <a:gd name="T56" fmla="*/ 323 w 333"/>
              <a:gd name="T57" fmla="*/ 750 h 783"/>
              <a:gd name="T58" fmla="*/ 322 w 333"/>
              <a:gd name="T59" fmla="*/ 767 h 783"/>
              <a:gd name="T60" fmla="*/ 318 w 333"/>
              <a:gd name="T61" fmla="*/ 777 h 783"/>
              <a:gd name="T62" fmla="*/ 316 w 333"/>
              <a:gd name="T63" fmla="*/ 783 h 783"/>
              <a:gd name="T64" fmla="*/ 308 w 333"/>
              <a:gd name="T65" fmla="*/ 779 h 783"/>
              <a:gd name="T66" fmla="*/ 297 w 333"/>
              <a:gd name="T67" fmla="*/ 760 h 783"/>
              <a:gd name="T68" fmla="*/ 283 w 333"/>
              <a:gd name="T69" fmla="*/ 725 h 783"/>
              <a:gd name="T70" fmla="*/ 264 w 333"/>
              <a:gd name="T71" fmla="*/ 673 h 783"/>
              <a:gd name="T72" fmla="*/ 243 w 333"/>
              <a:gd name="T73" fmla="*/ 606 h 783"/>
              <a:gd name="T74" fmla="*/ 220 w 333"/>
              <a:gd name="T75" fmla="*/ 523 h 783"/>
              <a:gd name="T76" fmla="*/ 195 w 333"/>
              <a:gd name="T77" fmla="*/ 446 h 783"/>
              <a:gd name="T78" fmla="*/ 173 w 333"/>
              <a:gd name="T79" fmla="*/ 377 h 783"/>
              <a:gd name="T80" fmla="*/ 154 w 333"/>
              <a:gd name="T81" fmla="*/ 315 h 783"/>
              <a:gd name="T82" fmla="*/ 137 w 333"/>
              <a:gd name="T83" fmla="*/ 265 h 783"/>
              <a:gd name="T84" fmla="*/ 122 w 333"/>
              <a:gd name="T85" fmla="*/ 223 h 783"/>
              <a:gd name="T86" fmla="*/ 91 w 333"/>
              <a:gd name="T87" fmla="*/ 155 h 783"/>
              <a:gd name="T88" fmla="*/ 58 w 333"/>
              <a:gd name="T89" fmla="*/ 103 h 783"/>
              <a:gd name="T90" fmla="*/ 27 w 333"/>
              <a:gd name="T91" fmla="*/ 73 h 783"/>
              <a:gd name="T92" fmla="*/ 14 w 333"/>
              <a:gd name="T93" fmla="*/ 57 h 783"/>
              <a:gd name="T94" fmla="*/ 4 w 333"/>
              <a:gd name="T95" fmla="*/ 44 h 783"/>
              <a:gd name="T96" fmla="*/ 0 w 333"/>
              <a:gd name="T97" fmla="*/ 32 h 783"/>
              <a:gd name="T98" fmla="*/ 2 w 333"/>
              <a:gd name="T99" fmla="*/ 21 h 783"/>
              <a:gd name="T100" fmla="*/ 8 w 333"/>
              <a:gd name="T101" fmla="*/ 1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3" h="783">
                <a:moveTo>
                  <a:pt x="8" y="11"/>
                </a:moveTo>
                <a:lnTo>
                  <a:pt x="12" y="7"/>
                </a:lnTo>
                <a:lnTo>
                  <a:pt x="16" y="5"/>
                </a:lnTo>
                <a:lnTo>
                  <a:pt x="22" y="3"/>
                </a:lnTo>
                <a:lnTo>
                  <a:pt x="27" y="2"/>
                </a:lnTo>
                <a:lnTo>
                  <a:pt x="35" y="2"/>
                </a:lnTo>
                <a:lnTo>
                  <a:pt x="43" y="0"/>
                </a:lnTo>
                <a:lnTo>
                  <a:pt x="50" y="0"/>
                </a:lnTo>
                <a:lnTo>
                  <a:pt x="60" y="0"/>
                </a:lnTo>
                <a:lnTo>
                  <a:pt x="70" y="0"/>
                </a:lnTo>
                <a:lnTo>
                  <a:pt x="81" y="2"/>
                </a:lnTo>
                <a:lnTo>
                  <a:pt x="93" y="3"/>
                </a:lnTo>
                <a:lnTo>
                  <a:pt x="106" y="5"/>
                </a:lnTo>
                <a:lnTo>
                  <a:pt x="120" y="7"/>
                </a:lnTo>
                <a:lnTo>
                  <a:pt x="133" y="9"/>
                </a:lnTo>
                <a:lnTo>
                  <a:pt x="148" y="13"/>
                </a:lnTo>
                <a:lnTo>
                  <a:pt x="164" y="17"/>
                </a:lnTo>
                <a:lnTo>
                  <a:pt x="179" y="21"/>
                </a:lnTo>
                <a:lnTo>
                  <a:pt x="195" y="25"/>
                </a:lnTo>
                <a:lnTo>
                  <a:pt x="210" y="28"/>
                </a:lnTo>
                <a:lnTo>
                  <a:pt x="223" y="32"/>
                </a:lnTo>
                <a:lnTo>
                  <a:pt x="235" y="38"/>
                </a:lnTo>
                <a:lnTo>
                  <a:pt x="247" y="42"/>
                </a:lnTo>
                <a:lnTo>
                  <a:pt x="258" y="46"/>
                </a:lnTo>
                <a:lnTo>
                  <a:pt x="268" y="50"/>
                </a:lnTo>
                <a:lnTo>
                  <a:pt x="275" y="55"/>
                </a:lnTo>
                <a:lnTo>
                  <a:pt x="283" y="59"/>
                </a:lnTo>
                <a:lnTo>
                  <a:pt x="291" y="63"/>
                </a:lnTo>
                <a:lnTo>
                  <a:pt x="297" y="67"/>
                </a:lnTo>
                <a:lnTo>
                  <a:pt x="302" y="73"/>
                </a:lnTo>
                <a:lnTo>
                  <a:pt x="308" y="77"/>
                </a:lnTo>
                <a:lnTo>
                  <a:pt x="310" y="82"/>
                </a:lnTo>
                <a:lnTo>
                  <a:pt x="314" y="86"/>
                </a:lnTo>
                <a:lnTo>
                  <a:pt x="316" y="88"/>
                </a:lnTo>
                <a:lnTo>
                  <a:pt x="316" y="92"/>
                </a:lnTo>
                <a:lnTo>
                  <a:pt x="318" y="96"/>
                </a:lnTo>
                <a:lnTo>
                  <a:pt x="318" y="100"/>
                </a:lnTo>
                <a:lnTo>
                  <a:pt x="320" y="105"/>
                </a:lnTo>
                <a:lnTo>
                  <a:pt x="320" y="111"/>
                </a:lnTo>
                <a:lnTo>
                  <a:pt x="322" y="117"/>
                </a:lnTo>
                <a:lnTo>
                  <a:pt x="322" y="123"/>
                </a:lnTo>
                <a:lnTo>
                  <a:pt x="323" y="130"/>
                </a:lnTo>
                <a:lnTo>
                  <a:pt x="323" y="138"/>
                </a:lnTo>
                <a:lnTo>
                  <a:pt x="323" y="146"/>
                </a:lnTo>
                <a:lnTo>
                  <a:pt x="325" y="155"/>
                </a:lnTo>
                <a:lnTo>
                  <a:pt x="325" y="165"/>
                </a:lnTo>
                <a:lnTo>
                  <a:pt x="327" y="175"/>
                </a:lnTo>
                <a:lnTo>
                  <a:pt x="327" y="184"/>
                </a:lnTo>
                <a:lnTo>
                  <a:pt x="327" y="196"/>
                </a:lnTo>
                <a:lnTo>
                  <a:pt x="329" y="207"/>
                </a:lnTo>
                <a:lnTo>
                  <a:pt x="329" y="221"/>
                </a:lnTo>
                <a:lnTo>
                  <a:pt x="329" y="232"/>
                </a:lnTo>
                <a:lnTo>
                  <a:pt x="329" y="246"/>
                </a:lnTo>
                <a:lnTo>
                  <a:pt x="331" y="261"/>
                </a:lnTo>
                <a:lnTo>
                  <a:pt x="331" y="275"/>
                </a:lnTo>
                <a:lnTo>
                  <a:pt x="331" y="290"/>
                </a:lnTo>
                <a:lnTo>
                  <a:pt x="331" y="306"/>
                </a:lnTo>
                <a:lnTo>
                  <a:pt x="331" y="323"/>
                </a:lnTo>
                <a:lnTo>
                  <a:pt x="333" y="340"/>
                </a:lnTo>
                <a:lnTo>
                  <a:pt x="333" y="357"/>
                </a:lnTo>
                <a:lnTo>
                  <a:pt x="333" y="375"/>
                </a:lnTo>
                <a:lnTo>
                  <a:pt x="333" y="394"/>
                </a:lnTo>
                <a:lnTo>
                  <a:pt x="333" y="413"/>
                </a:lnTo>
                <a:lnTo>
                  <a:pt x="333" y="432"/>
                </a:lnTo>
                <a:lnTo>
                  <a:pt x="333" y="454"/>
                </a:lnTo>
                <a:lnTo>
                  <a:pt x="333" y="475"/>
                </a:lnTo>
                <a:lnTo>
                  <a:pt x="333" y="494"/>
                </a:lnTo>
                <a:lnTo>
                  <a:pt x="333" y="513"/>
                </a:lnTo>
                <a:lnTo>
                  <a:pt x="333" y="531"/>
                </a:lnTo>
                <a:lnTo>
                  <a:pt x="333" y="548"/>
                </a:lnTo>
                <a:lnTo>
                  <a:pt x="333" y="565"/>
                </a:lnTo>
                <a:lnTo>
                  <a:pt x="331" y="583"/>
                </a:lnTo>
                <a:lnTo>
                  <a:pt x="331" y="598"/>
                </a:lnTo>
                <a:lnTo>
                  <a:pt x="331" y="613"/>
                </a:lnTo>
                <a:lnTo>
                  <a:pt x="331" y="627"/>
                </a:lnTo>
                <a:lnTo>
                  <a:pt x="331" y="640"/>
                </a:lnTo>
                <a:lnTo>
                  <a:pt x="329" y="654"/>
                </a:lnTo>
                <a:lnTo>
                  <a:pt x="329" y="667"/>
                </a:lnTo>
                <a:lnTo>
                  <a:pt x="329" y="679"/>
                </a:lnTo>
                <a:lnTo>
                  <a:pt x="329" y="690"/>
                </a:lnTo>
                <a:lnTo>
                  <a:pt x="327" y="700"/>
                </a:lnTo>
                <a:lnTo>
                  <a:pt x="327" y="710"/>
                </a:lnTo>
                <a:lnTo>
                  <a:pt x="327" y="719"/>
                </a:lnTo>
                <a:lnTo>
                  <a:pt x="325" y="729"/>
                </a:lnTo>
                <a:lnTo>
                  <a:pt x="325" y="736"/>
                </a:lnTo>
                <a:lnTo>
                  <a:pt x="323" y="744"/>
                </a:lnTo>
                <a:lnTo>
                  <a:pt x="323" y="750"/>
                </a:lnTo>
                <a:lnTo>
                  <a:pt x="323" y="756"/>
                </a:lnTo>
                <a:lnTo>
                  <a:pt x="322" y="761"/>
                </a:lnTo>
                <a:lnTo>
                  <a:pt x="322" y="767"/>
                </a:lnTo>
                <a:lnTo>
                  <a:pt x="320" y="771"/>
                </a:lnTo>
                <a:lnTo>
                  <a:pt x="320" y="775"/>
                </a:lnTo>
                <a:lnTo>
                  <a:pt x="318" y="777"/>
                </a:lnTo>
                <a:lnTo>
                  <a:pt x="318" y="781"/>
                </a:lnTo>
                <a:lnTo>
                  <a:pt x="316" y="781"/>
                </a:lnTo>
                <a:lnTo>
                  <a:pt x="316" y="783"/>
                </a:lnTo>
                <a:lnTo>
                  <a:pt x="314" y="783"/>
                </a:lnTo>
                <a:lnTo>
                  <a:pt x="312" y="783"/>
                </a:lnTo>
                <a:lnTo>
                  <a:pt x="308" y="779"/>
                </a:lnTo>
                <a:lnTo>
                  <a:pt x="304" y="775"/>
                </a:lnTo>
                <a:lnTo>
                  <a:pt x="300" y="769"/>
                </a:lnTo>
                <a:lnTo>
                  <a:pt x="297" y="760"/>
                </a:lnTo>
                <a:lnTo>
                  <a:pt x="293" y="750"/>
                </a:lnTo>
                <a:lnTo>
                  <a:pt x="287" y="738"/>
                </a:lnTo>
                <a:lnTo>
                  <a:pt x="283" y="725"/>
                </a:lnTo>
                <a:lnTo>
                  <a:pt x="277" y="710"/>
                </a:lnTo>
                <a:lnTo>
                  <a:pt x="272" y="692"/>
                </a:lnTo>
                <a:lnTo>
                  <a:pt x="264" y="673"/>
                </a:lnTo>
                <a:lnTo>
                  <a:pt x="258" y="654"/>
                </a:lnTo>
                <a:lnTo>
                  <a:pt x="250" y="631"/>
                </a:lnTo>
                <a:lnTo>
                  <a:pt x="243" y="606"/>
                </a:lnTo>
                <a:lnTo>
                  <a:pt x="235" y="581"/>
                </a:lnTo>
                <a:lnTo>
                  <a:pt x="227" y="552"/>
                </a:lnTo>
                <a:lnTo>
                  <a:pt x="220" y="523"/>
                </a:lnTo>
                <a:lnTo>
                  <a:pt x="210" y="496"/>
                </a:lnTo>
                <a:lnTo>
                  <a:pt x="202" y="471"/>
                </a:lnTo>
                <a:lnTo>
                  <a:pt x="195" y="446"/>
                </a:lnTo>
                <a:lnTo>
                  <a:pt x="187" y="421"/>
                </a:lnTo>
                <a:lnTo>
                  <a:pt x="179" y="398"/>
                </a:lnTo>
                <a:lnTo>
                  <a:pt x="173" y="377"/>
                </a:lnTo>
                <a:lnTo>
                  <a:pt x="166" y="356"/>
                </a:lnTo>
                <a:lnTo>
                  <a:pt x="160" y="334"/>
                </a:lnTo>
                <a:lnTo>
                  <a:pt x="154" y="315"/>
                </a:lnTo>
                <a:lnTo>
                  <a:pt x="148" y="298"/>
                </a:lnTo>
                <a:lnTo>
                  <a:pt x="143" y="280"/>
                </a:lnTo>
                <a:lnTo>
                  <a:pt x="137" y="265"/>
                </a:lnTo>
                <a:lnTo>
                  <a:pt x="131" y="250"/>
                </a:lnTo>
                <a:lnTo>
                  <a:pt x="127" y="236"/>
                </a:lnTo>
                <a:lnTo>
                  <a:pt x="122" y="223"/>
                </a:lnTo>
                <a:lnTo>
                  <a:pt x="112" y="198"/>
                </a:lnTo>
                <a:lnTo>
                  <a:pt x="102" y="177"/>
                </a:lnTo>
                <a:lnTo>
                  <a:pt x="91" y="155"/>
                </a:lnTo>
                <a:lnTo>
                  <a:pt x="81" y="136"/>
                </a:lnTo>
                <a:lnTo>
                  <a:pt x="70" y="119"/>
                </a:lnTo>
                <a:lnTo>
                  <a:pt x="58" y="103"/>
                </a:lnTo>
                <a:lnTo>
                  <a:pt x="45" y="90"/>
                </a:lnTo>
                <a:lnTo>
                  <a:pt x="33" y="78"/>
                </a:lnTo>
                <a:lnTo>
                  <a:pt x="27" y="73"/>
                </a:lnTo>
                <a:lnTo>
                  <a:pt x="22" y="69"/>
                </a:lnTo>
                <a:lnTo>
                  <a:pt x="18" y="63"/>
                </a:lnTo>
                <a:lnTo>
                  <a:pt x="14" y="57"/>
                </a:lnTo>
                <a:lnTo>
                  <a:pt x="10" y="53"/>
                </a:lnTo>
                <a:lnTo>
                  <a:pt x="6" y="48"/>
                </a:lnTo>
                <a:lnTo>
                  <a:pt x="4" y="44"/>
                </a:lnTo>
                <a:lnTo>
                  <a:pt x="2" y="40"/>
                </a:lnTo>
                <a:lnTo>
                  <a:pt x="0" y="36"/>
                </a:lnTo>
                <a:lnTo>
                  <a:pt x="0" y="32"/>
                </a:lnTo>
                <a:lnTo>
                  <a:pt x="0" y="28"/>
                </a:lnTo>
                <a:lnTo>
                  <a:pt x="0" y="25"/>
                </a:lnTo>
                <a:lnTo>
                  <a:pt x="2" y="21"/>
                </a:lnTo>
                <a:lnTo>
                  <a:pt x="4" y="17"/>
                </a:lnTo>
                <a:lnTo>
                  <a:pt x="6" y="15"/>
                </a:lnTo>
                <a:lnTo>
                  <a:pt x="8" y="11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" name="Freeform 6"/>
          <p:cNvSpPr>
            <a:spLocks noChangeArrowheads="1"/>
          </p:cNvSpPr>
          <p:nvPr/>
        </p:nvSpPr>
        <p:spPr bwMode="auto">
          <a:xfrm>
            <a:off x="7215188" y="890588"/>
            <a:ext cx="254000" cy="571500"/>
          </a:xfrm>
          <a:custGeom>
            <a:avLst/>
            <a:gdLst>
              <a:gd name="T0" fmla="*/ 127 w 415"/>
              <a:gd name="T1" fmla="*/ 19 h 931"/>
              <a:gd name="T2" fmla="*/ 138 w 415"/>
              <a:gd name="T3" fmla="*/ 8 h 931"/>
              <a:gd name="T4" fmla="*/ 155 w 415"/>
              <a:gd name="T5" fmla="*/ 2 h 931"/>
              <a:gd name="T6" fmla="*/ 178 w 415"/>
              <a:gd name="T7" fmla="*/ 0 h 931"/>
              <a:gd name="T8" fmla="*/ 207 w 415"/>
              <a:gd name="T9" fmla="*/ 0 h 931"/>
              <a:gd name="T10" fmla="*/ 252 w 415"/>
              <a:gd name="T11" fmla="*/ 6 h 931"/>
              <a:gd name="T12" fmla="*/ 315 w 415"/>
              <a:gd name="T13" fmla="*/ 23 h 931"/>
              <a:gd name="T14" fmla="*/ 369 w 415"/>
              <a:gd name="T15" fmla="*/ 52 h 931"/>
              <a:gd name="T16" fmla="*/ 398 w 415"/>
              <a:gd name="T17" fmla="*/ 79 h 931"/>
              <a:gd name="T18" fmla="*/ 411 w 415"/>
              <a:gd name="T19" fmla="*/ 108 h 931"/>
              <a:gd name="T20" fmla="*/ 415 w 415"/>
              <a:gd name="T21" fmla="*/ 144 h 931"/>
              <a:gd name="T22" fmla="*/ 409 w 415"/>
              <a:gd name="T23" fmla="*/ 191 h 931"/>
              <a:gd name="T24" fmla="*/ 394 w 415"/>
              <a:gd name="T25" fmla="*/ 243 h 931"/>
              <a:gd name="T26" fmla="*/ 369 w 415"/>
              <a:gd name="T27" fmla="*/ 304 h 931"/>
              <a:gd name="T28" fmla="*/ 340 w 415"/>
              <a:gd name="T29" fmla="*/ 371 h 931"/>
              <a:gd name="T30" fmla="*/ 305 w 415"/>
              <a:gd name="T31" fmla="*/ 445 h 931"/>
              <a:gd name="T32" fmla="*/ 265 w 415"/>
              <a:gd name="T33" fmla="*/ 522 h 931"/>
              <a:gd name="T34" fmla="*/ 221 w 415"/>
              <a:gd name="T35" fmla="*/ 604 h 931"/>
              <a:gd name="T36" fmla="*/ 173 w 415"/>
              <a:gd name="T37" fmla="*/ 693 h 931"/>
              <a:gd name="T38" fmla="*/ 148 w 415"/>
              <a:gd name="T39" fmla="*/ 737 h 931"/>
              <a:gd name="T40" fmla="*/ 125 w 415"/>
              <a:gd name="T41" fmla="*/ 775 h 931"/>
              <a:gd name="T42" fmla="*/ 103 w 415"/>
              <a:gd name="T43" fmla="*/ 810 h 931"/>
              <a:gd name="T44" fmla="*/ 84 w 415"/>
              <a:gd name="T45" fmla="*/ 841 h 931"/>
              <a:gd name="T46" fmla="*/ 69 w 415"/>
              <a:gd name="T47" fmla="*/ 868 h 931"/>
              <a:gd name="T48" fmla="*/ 53 w 415"/>
              <a:gd name="T49" fmla="*/ 889 h 931"/>
              <a:gd name="T50" fmla="*/ 40 w 415"/>
              <a:gd name="T51" fmla="*/ 906 h 931"/>
              <a:gd name="T52" fmla="*/ 30 w 415"/>
              <a:gd name="T53" fmla="*/ 918 h 931"/>
              <a:gd name="T54" fmla="*/ 21 w 415"/>
              <a:gd name="T55" fmla="*/ 927 h 931"/>
              <a:gd name="T56" fmla="*/ 15 w 415"/>
              <a:gd name="T57" fmla="*/ 931 h 931"/>
              <a:gd name="T58" fmla="*/ 7 w 415"/>
              <a:gd name="T59" fmla="*/ 929 h 931"/>
              <a:gd name="T60" fmla="*/ 2 w 415"/>
              <a:gd name="T61" fmla="*/ 922 h 931"/>
              <a:gd name="T62" fmla="*/ 0 w 415"/>
              <a:gd name="T63" fmla="*/ 906 h 931"/>
              <a:gd name="T64" fmla="*/ 2 w 415"/>
              <a:gd name="T65" fmla="*/ 883 h 931"/>
              <a:gd name="T66" fmla="*/ 7 w 415"/>
              <a:gd name="T67" fmla="*/ 854 h 931"/>
              <a:gd name="T68" fmla="*/ 17 w 415"/>
              <a:gd name="T69" fmla="*/ 818 h 931"/>
              <a:gd name="T70" fmla="*/ 42 w 415"/>
              <a:gd name="T71" fmla="*/ 737 h 931"/>
              <a:gd name="T72" fmla="*/ 86 w 415"/>
              <a:gd name="T73" fmla="*/ 595 h 931"/>
              <a:gd name="T74" fmla="*/ 113 w 415"/>
              <a:gd name="T75" fmla="*/ 498 h 931"/>
              <a:gd name="T76" fmla="*/ 138 w 415"/>
              <a:gd name="T77" fmla="*/ 385 h 931"/>
              <a:gd name="T78" fmla="*/ 157 w 415"/>
              <a:gd name="T79" fmla="*/ 279 h 931"/>
              <a:gd name="T80" fmla="*/ 165 w 415"/>
              <a:gd name="T81" fmla="*/ 223 h 931"/>
              <a:gd name="T82" fmla="*/ 169 w 415"/>
              <a:gd name="T83" fmla="*/ 175 h 931"/>
              <a:gd name="T84" fmla="*/ 167 w 415"/>
              <a:gd name="T85" fmla="*/ 139 h 931"/>
              <a:gd name="T86" fmla="*/ 159 w 415"/>
              <a:gd name="T87" fmla="*/ 112 h 931"/>
              <a:gd name="T88" fmla="*/ 148 w 415"/>
              <a:gd name="T89" fmla="*/ 96 h 931"/>
              <a:gd name="T90" fmla="*/ 127 w 415"/>
              <a:gd name="T91" fmla="*/ 71 h 931"/>
              <a:gd name="T92" fmla="*/ 121 w 415"/>
              <a:gd name="T93" fmla="*/ 46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5" h="931">
                <a:moveTo>
                  <a:pt x="123" y="27"/>
                </a:moveTo>
                <a:lnTo>
                  <a:pt x="125" y="23"/>
                </a:lnTo>
                <a:lnTo>
                  <a:pt x="127" y="19"/>
                </a:lnTo>
                <a:lnTo>
                  <a:pt x="130" y="16"/>
                </a:lnTo>
                <a:lnTo>
                  <a:pt x="134" y="12"/>
                </a:lnTo>
                <a:lnTo>
                  <a:pt x="138" y="8"/>
                </a:lnTo>
                <a:lnTo>
                  <a:pt x="144" y="6"/>
                </a:lnTo>
                <a:lnTo>
                  <a:pt x="150" y="4"/>
                </a:lnTo>
                <a:lnTo>
                  <a:pt x="155" y="2"/>
                </a:lnTo>
                <a:lnTo>
                  <a:pt x="163" y="0"/>
                </a:lnTo>
                <a:lnTo>
                  <a:pt x="171" y="0"/>
                </a:lnTo>
                <a:lnTo>
                  <a:pt x="178" y="0"/>
                </a:lnTo>
                <a:lnTo>
                  <a:pt x="186" y="0"/>
                </a:lnTo>
                <a:lnTo>
                  <a:pt x="196" y="0"/>
                </a:lnTo>
                <a:lnTo>
                  <a:pt x="207" y="0"/>
                </a:lnTo>
                <a:lnTo>
                  <a:pt x="217" y="0"/>
                </a:lnTo>
                <a:lnTo>
                  <a:pt x="228" y="2"/>
                </a:lnTo>
                <a:lnTo>
                  <a:pt x="252" y="6"/>
                </a:lnTo>
                <a:lnTo>
                  <a:pt x="275" y="10"/>
                </a:lnTo>
                <a:lnTo>
                  <a:pt x="296" y="16"/>
                </a:lnTo>
                <a:lnTo>
                  <a:pt x="315" y="23"/>
                </a:lnTo>
                <a:lnTo>
                  <a:pt x="334" y="31"/>
                </a:lnTo>
                <a:lnTo>
                  <a:pt x="351" y="41"/>
                </a:lnTo>
                <a:lnTo>
                  <a:pt x="369" y="52"/>
                </a:lnTo>
                <a:lnTo>
                  <a:pt x="384" y="64"/>
                </a:lnTo>
                <a:lnTo>
                  <a:pt x="392" y="71"/>
                </a:lnTo>
                <a:lnTo>
                  <a:pt x="398" y="79"/>
                </a:lnTo>
                <a:lnTo>
                  <a:pt x="403" y="87"/>
                </a:lnTo>
                <a:lnTo>
                  <a:pt x="407" y="96"/>
                </a:lnTo>
                <a:lnTo>
                  <a:pt x="411" y="108"/>
                </a:lnTo>
                <a:lnTo>
                  <a:pt x="413" y="119"/>
                </a:lnTo>
                <a:lnTo>
                  <a:pt x="415" y="131"/>
                </a:lnTo>
                <a:lnTo>
                  <a:pt x="415" y="144"/>
                </a:lnTo>
                <a:lnTo>
                  <a:pt x="413" y="158"/>
                </a:lnTo>
                <a:lnTo>
                  <a:pt x="411" y="173"/>
                </a:lnTo>
                <a:lnTo>
                  <a:pt x="409" y="191"/>
                </a:lnTo>
                <a:lnTo>
                  <a:pt x="405" y="206"/>
                </a:lnTo>
                <a:lnTo>
                  <a:pt x="400" y="225"/>
                </a:lnTo>
                <a:lnTo>
                  <a:pt x="394" y="243"/>
                </a:lnTo>
                <a:lnTo>
                  <a:pt x="386" y="262"/>
                </a:lnTo>
                <a:lnTo>
                  <a:pt x="378" y="283"/>
                </a:lnTo>
                <a:lnTo>
                  <a:pt x="369" y="304"/>
                </a:lnTo>
                <a:lnTo>
                  <a:pt x="359" y="325"/>
                </a:lnTo>
                <a:lnTo>
                  <a:pt x="350" y="348"/>
                </a:lnTo>
                <a:lnTo>
                  <a:pt x="340" y="371"/>
                </a:lnTo>
                <a:lnTo>
                  <a:pt x="328" y="395"/>
                </a:lnTo>
                <a:lnTo>
                  <a:pt x="317" y="420"/>
                </a:lnTo>
                <a:lnTo>
                  <a:pt x="305" y="445"/>
                </a:lnTo>
                <a:lnTo>
                  <a:pt x="292" y="470"/>
                </a:lnTo>
                <a:lnTo>
                  <a:pt x="278" y="495"/>
                </a:lnTo>
                <a:lnTo>
                  <a:pt x="265" y="522"/>
                </a:lnTo>
                <a:lnTo>
                  <a:pt x="252" y="548"/>
                </a:lnTo>
                <a:lnTo>
                  <a:pt x="236" y="575"/>
                </a:lnTo>
                <a:lnTo>
                  <a:pt x="221" y="604"/>
                </a:lnTo>
                <a:lnTo>
                  <a:pt x="205" y="633"/>
                </a:lnTo>
                <a:lnTo>
                  <a:pt x="190" y="662"/>
                </a:lnTo>
                <a:lnTo>
                  <a:pt x="173" y="693"/>
                </a:lnTo>
                <a:lnTo>
                  <a:pt x="165" y="708"/>
                </a:lnTo>
                <a:lnTo>
                  <a:pt x="155" y="722"/>
                </a:lnTo>
                <a:lnTo>
                  <a:pt x="148" y="737"/>
                </a:lnTo>
                <a:lnTo>
                  <a:pt x="140" y="750"/>
                </a:lnTo>
                <a:lnTo>
                  <a:pt x="132" y="764"/>
                </a:lnTo>
                <a:lnTo>
                  <a:pt x="125" y="775"/>
                </a:lnTo>
                <a:lnTo>
                  <a:pt x="117" y="787"/>
                </a:lnTo>
                <a:lnTo>
                  <a:pt x="111" y="800"/>
                </a:lnTo>
                <a:lnTo>
                  <a:pt x="103" y="810"/>
                </a:lnTo>
                <a:lnTo>
                  <a:pt x="98" y="822"/>
                </a:lnTo>
                <a:lnTo>
                  <a:pt x="92" y="831"/>
                </a:lnTo>
                <a:lnTo>
                  <a:pt x="84" y="841"/>
                </a:lnTo>
                <a:lnTo>
                  <a:pt x="78" y="851"/>
                </a:lnTo>
                <a:lnTo>
                  <a:pt x="75" y="858"/>
                </a:lnTo>
                <a:lnTo>
                  <a:pt x="69" y="868"/>
                </a:lnTo>
                <a:lnTo>
                  <a:pt x="63" y="876"/>
                </a:lnTo>
                <a:lnTo>
                  <a:pt x="57" y="881"/>
                </a:lnTo>
                <a:lnTo>
                  <a:pt x="53" y="889"/>
                </a:lnTo>
                <a:lnTo>
                  <a:pt x="50" y="895"/>
                </a:lnTo>
                <a:lnTo>
                  <a:pt x="44" y="901"/>
                </a:lnTo>
                <a:lnTo>
                  <a:pt x="40" y="906"/>
                </a:lnTo>
                <a:lnTo>
                  <a:pt x="36" y="910"/>
                </a:lnTo>
                <a:lnTo>
                  <a:pt x="34" y="914"/>
                </a:lnTo>
                <a:lnTo>
                  <a:pt x="30" y="918"/>
                </a:lnTo>
                <a:lnTo>
                  <a:pt x="27" y="922"/>
                </a:lnTo>
                <a:lnTo>
                  <a:pt x="25" y="926"/>
                </a:lnTo>
                <a:lnTo>
                  <a:pt x="21" y="927"/>
                </a:lnTo>
                <a:lnTo>
                  <a:pt x="19" y="929"/>
                </a:lnTo>
                <a:lnTo>
                  <a:pt x="17" y="929"/>
                </a:lnTo>
                <a:lnTo>
                  <a:pt x="15" y="931"/>
                </a:lnTo>
                <a:lnTo>
                  <a:pt x="13" y="931"/>
                </a:lnTo>
                <a:lnTo>
                  <a:pt x="11" y="931"/>
                </a:lnTo>
                <a:lnTo>
                  <a:pt x="7" y="929"/>
                </a:lnTo>
                <a:lnTo>
                  <a:pt x="5" y="927"/>
                </a:lnTo>
                <a:lnTo>
                  <a:pt x="3" y="926"/>
                </a:lnTo>
                <a:lnTo>
                  <a:pt x="2" y="922"/>
                </a:lnTo>
                <a:lnTo>
                  <a:pt x="2" y="916"/>
                </a:lnTo>
                <a:lnTo>
                  <a:pt x="0" y="912"/>
                </a:lnTo>
                <a:lnTo>
                  <a:pt x="0" y="906"/>
                </a:lnTo>
                <a:lnTo>
                  <a:pt x="0" y="899"/>
                </a:lnTo>
                <a:lnTo>
                  <a:pt x="0" y="891"/>
                </a:lnTo>
                <a:lnTo>
                  <a:pt x="2" y="883"/>
                </a:lnTo>
                <a:lnTo>
                  <a:pt x="3" y="874"/>
                </a:lnTo>
                <a:lnTo>
                  <a:pt x="5" y="864"/>
                </a:lnTo>
                <a:lnTo>
                  <a:pt x="7" y="854"/>
                </a:lnTo>
                <a:lnTo>
                  <a:pt x="9" y="843"/>
                </a:lnTo>
                <a:lnTo>
                  <a:pt x="13" y="831"/>
                </a:lnTo>
                <a:lnTo>
                  <a:pt x="17" y="818"/>
                </a:lnTo>
                <a:lnTo>
                  <a:pt x="25" y="791"/>
                </a:lnTo>
                <a:lnTo>
                  <a:pt x="32" y="764"/>
                </a:lnTo>
                <a:lnTo>
                  <a:pt x="42" y="737"/>
                </a:lnTo>
                <a:lnTo>
                  <a:pt x="50" y="710"/>
                </a:lnTo>
                <a:lnTo>
                  <a:pt x="67" y="652"/>
                </a:lnTo>
                <a:lnTo>
                  <a:pt x="86" y="595"/>
                </a:lnTo>
                <a:lnTo>
                  <a:pt x="96" y="564"/>
                </a:lnTo>
                <a:lnTo>
                  <a:pt x="105" y="531"/>
                </a:lnTo>
                <a:lnTo>
                  <a:pt x="113" y="498"/>
                </a:lnTo>
                <a:lnTo>
                  <a:pt x="123" y="462"/>
                </a:lnTo>
                <a:lnTo>
                  <a:pt x="130" y="423"/>
                </a:lnTo>
                <a:lnTo>
                  <a:pt x="138" y="385"/>
                </a:lnTo>
                <a:lnTo>
                  <a:pt x="146" y="343"/>
                </a:lnTo>
                <a:lnTo>
                  <a:pt x="153" y="300"/>
                </a:lnTo>
                <a:lnTo>
                  <a:pt x="157" y="279"/>
                </a:lnTo>
                <a:lnTo>
                  <a:pt x="161" y="260"/>
                </a:lnTo>
                <a:lnTo>
                  <a:pt x="163" y="241"/>
                </a:lnTo>
                <a:lnTo>
                  <a:pt x="165" y="223"/>
                </a:lnTo>
                <a:lnTo>
                  <a:pt x="167" y="206"/>
                </a:lnTo>
                <a:lnTo>
                  <a:pt x="167" y="191"/>
                </a:lnTo>
                <a:lnTo>
                  <a:pt x="169" y="175"/>
                </a:lnTo>
                <a:lnTo>
                  <a:pt x="169" y="162"/>
                </a:lnTo>
                <a:lnTo>
                  <a:pt x="167" y="150"/>
                </a:lnTo>
                <a:lnTo>
                  <a:pt x="167" y="139"/>
                </a:lnTo>
                <a:lnTo>
                  <a:pt x="165" y="129"/>
                </a:lnTo>
                <a:lnTo>
                  <a:pt x="163" y="119"/>
                </a:lnTo>
                <a:lnTo>
                  <a:pt x="159" y="112"/>
                </a:lnTo>
                <a:lnTo>
                  <a:pt x="155" y="106"/>
                </a:lnTo>
                <a:lnTo>
                  <a:pt x="152" y="100"/>
                </a:lnTo>
                <a:lnTo>
                  <a:pt x="148" y="96"/>
                </a:lnTo>
                <a:lnTo>
                  <a:pt x="140" y="89"/>
                </a:lnTo>
                <a:lnTo>
                  <a:pt x="132" y="81"/>
                </a:lnTo>
                <a:lnTo>
                  <a:pt x="127" y="71"/>
                </a:lnTo>
                <a:lnTo>
                  <a:pt x="123" y="64"/>
                </a:lnTo>
                <a:lnTo>
                  <a:pt x="121" y="54"/>
                </a:lnTo>
                <a:lnTo>
                  <a:pt x="121" y="46"/>
                </a:lnTo>
                <a:lnTo>
                  <a:pt x="121" y="37"/>
                </a:lnTo>
                <a:lnTo>
                  <a:pt x="123" y="2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0" name="Freeform 7"/>
          <p:cNvSpPr>
            <a:spLocks noChangeArrowheads="1"/>
          </p:cNvSpPr>
          <p:nvPr/>
        </p:nvSpPr>
        <p:spPr bwMode="auto">
          <a:xfrm>
            <a:off x="6411913" y="1098550"/>
            <a:ext cx="1406525" cy="244475"/>
          </a:xfrm>
          <a:custGeom>
            <a:avLst/>
            <a:gdLst>
              <a:gd name="T0" fmla="*/ 458 w 2292"/>
              <a:gd name="T1" fmla="*/ 217 h 398"/>
              <a:gd name="T2" fmla="*/ 546 w 2292"/>
              <a:gd name="T3" fmla="*/ 209 h 398"/>
              <a:gd name="T4" fmla="*/ 642 w 2292"/>
              <a:gd name="T5" fmla="*/ 198 h 398"/>
              <a:gd name="T6" fmla="*/ 750 w 2292"/>
              <a:gd name="T7" fmla="*/ 184 h 398"/>
              <a:gd name="T8" fmla="*/ 867 w 2292"/>
              <a:gd name="T9" fmla="*/ 167 h 398"/>
              <a:gd name="T10" fmla="*/ 994 w 2292"/>
              <a:gd name="T11" fmla="*/ 150 h 398"/>
              <a:gd name="T12" fmla="*/ 1131 w 2292"/>
              <a:gd name="T13" fmla="*/ 129 h 398"/>
              <a:gd name="T14" fmla="*/ 1277 w 2292"/>
              <a:gd name="T15" fmla="*/ 106 h 398"/>
              <a:gd name="T16" fmla="*/ 1427 w 2292"/>
              <a:gd name="T17" fmla="*/ 82 h 398"/>
              <a:gd name="T18" fmla="*/ 1560 w 2292"/>
              <a:gd name="T19" fmla="*/ 61 h 398"/>
              <a:gd name="T20" fmla="*/ 1679 w 2292"/>
              <a:gd name="T21" fmla="*/ 42 h 398"/>
              <a:gd name="T22" fmla="*/ 1783 w 2292"/>
              <a:gd name="T23" fmla="*/ 29 h 398"/>
              <a:gd name="T24" fmla="*/ 1869 w 2292"/>
              <a:gd name="T25" fmla="*/ 17 h 398"/>
              <a:gd name="T26" fmla="*/ 1940 w 2292"/>
              <a:gd name="T27" fmla="*/ 7 h 398"/>
              <a:gd name="T28" fmla="*/ 1996 w 2292"/>
              <a:gd name="T29" fmla="*/ 2 h 398"/>
              <a:gd name="T30" fmla="*/ 2035 w 2292"/>
              <a:gd name="T31" fmla="*/ 0 h 398"/>
              <a:gd name="T32" fmla="*/ 2121 w 2292"/>
              <a:gd name="T33" fmla="*/ 7 h 398"/>
              <a:gd name="T34" fmla="*/ 2206 w 2292"/>
              <a:gd name="T35" fmla="*/ 38 h 398"/>
              <a:gd name="T36" fmla="*/ 2246 w 2292"/>
              <a:gd name="T37" fmla="*/ 67 h 398"/>
              <a:gd name="T38" fmla="*/ 2271 w 2292"/>
              <a:gd name="T39" fmla="*/ 90 h 398"/>
              <a:gd name="T40" fmla="*/ 2286 w 2292"/>
              <a:gd name="T41" fmla="*/ 109 h 398"/>
              <a:gd name="T42" fmla="*/ 2292 w 2292"/>
              <a:gd name="T43" fmla="*/ 127 h 398"/>
              <a:gd name="T44" fmla="*/ 2285 w 2292"/>
              <a:gd name="T45" fmla="*/ 152 h 398"/>
              <a:gd name="T46" fmla="*/ 2254 w 2292"/>
              <a:gd name="T47" fmla="*/ 175 h 398"/>
              <a:gd name="T48" fmla="*/ 2217 w 2292"/>
              <a:gd name="T49" fmla="*/ 186 h 398"/>
              <a:gd name="T50" fmla="*/ 2161 w 2292"/>
              <a:gd name="T51" fmla="*/ 194 h 398"/>
              <a:gd name="T52" fmla="*/ 2081 w 2292"/>
              <a:gd name="T53" fmla="*/ 198 h 398"/>
              <a:gd name="T54" fmla="*/ 1975 w 2292"/>
              <a:gd name="T55" fmla="*/ 200 h 398"/>
              <a:gd name="T56" fmla="*/ 1846 w 2292"/>
              <a:gd name="T57" fmla="*/ 202 h 398"/>
              <a:gd name="T58" fmla="*/ 1702 w 2292"/>
              <a:gd name="T59" fmla="*/ 206 h 398"/>
              <a:gd name="T60" fmla="*/ 1544 w 2292"/>
              <a:gd name="T61" fmla="*/ 213 h 398"/>
              <a:gd name="T62" fmla="*/ 1373 w 2292"/>
              <a:gd name="T63" fmla="*/ 227 h 398"/>
              <a:gd name="T64" fmla="*/ 1052 w 2292"/>
              <a:gd name="T65" fmla="*/ 259 h 398"/>
              <a:gd name="T66" fmla="*/ 688 w 2292"/>
              <a:gd name="T67" fmla="*/ 313 h 398"/>
              <a:gd name="T68" fmla="*/ 533 w 2292"/>
              <a:gd name="T69" fmla="*/ 342 h 398"/>
              <a:gd name="T70" fmla="*/ 456 w 2292"/>
              <a:gd name="T71" fmla="*/ 358 h 398"/>
              <a:gd name="T72" fmla="*/ 387 w 2292"/>
              <a:gd name="T73" fmla="*/ 369 h 398"/>
              <a:gd name="T74" fmla="*/ 329 w 2292"/>
              <a:gd name="T75" fmla="*/ 379 h 398"/>
              <a:gd name="T76" fmla="*/ 279 w 2292"/>
              <a:gd name="T77" fmla="*/ 386 h 398"/>
              <a:gd name="T78" fmla="*/ 240 w 2292"/>
              <a:gd name="T79" fmla="*/ 392 h 398"/>
              <a:gd name="T80" fmla="*/ 210 w 2292"/>
              <a:gd name="T81" fmla="*/ 396 h 398"/>
              <a:gd name="T82" fmla="*/ 190 w 2292"/>
              <a:gd name="T83" fmla="*/ 398 h 398"/>
              <a:gd name="T84" fmla="*/ 148 w 2292"/>
              <a:gd name="T85" fmla="*/ 394 h 398"/>
              <a:gd name="T86" fmla="*/ 90 w 2292"/>
              <a:gd name="T87" fmla="*/ 375 h 398"/>
              <a:gd name="T88" fmla="*/ 37 w 2292"/>
              <a:gd name="T89" fmla="*/ 338 h 398"/>
              <a:gd name="T90" fmla="*/ 4 w 2292"/>
              <a:gd name="T91" fmla="*/ 279 h 398"/>
              <a:gd name="T92" fmla="*/ 44 w 2292"/>
              <a:gd name="T93" fmla="*/ 256 h 398"/>
              <a:gd name="T94" fmla="*/ 127 w 2292"/>
              <a:gd name="T95" fmla="*/ 248 h 398"/>
              <a:gd name="T96" fmla="*/ 233 w 2292"/>
              <a:gd name="T97" fmla="*/ 238 h 398"/>
              <a:gd name="T98" fmla="*/ 363 w 2292"/>
              <a:gd name="T99" fmla="*/ 227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92" h="398">
                <a:moveTo>
                  <a:pt x="400" y="223"/>
                </a:moveTo>
                <a:lnTo>
                  <a:pt x="419" y="221"/>
                </a:lnTo>
                <a:lnTo>
                  <a:pt x="438" y="219"/>
                </a:lnTo>
                <a:lnTo>
                  <a:pt x="458" y="217"/>
                </a:lnTo>
                <a:lnTo>
                  <a:pt x="479" y="215"/>
                </a:lnTo>
                <a:lnTo>
                  <a:pt x="500" y="213"/>
                </a:lnTo>
                <a:lnTo>
                  <a:pt x="523" y="211"/>
                </a:lnTo>
                <a:lnTo>
                  <a:pt x="546" y="209"/>
                </a:lnTo>
                <a:lnTo>
                  <a:pt x="569" y="206"/>
                </a:lnTo>
                <a:lnTo>
                  <a:pt x="592" y="204"/>
                </a:lnTo>
                <a:lnTo>
                  <a:pt x="617" y="200"/>
                </a:lnTo>
                <a:lnTo>
                  <a:pt x="642" y="198"/>
                </a:lnTo>
                <a:lnTo>
                  <a:pt x="667" y="194"/>
                </a:lnTo>
                <a:lnTo>
                  <a:pt x="694" y="190"/>
                </a:lnTo>
                <a:lnTo>
                  <a:pt x="721" y="188"/>
                </a:lnTo>
                <a:lnTo>
                  <a:pt x="750" y="184"/>
                </a:lnTo>
                <a:lnTo>
                  <a:pt x="777" y="181"/>
                </a:lnTo>
                <a:lnTo>
                  <a:pt x="806" y="177"/>
                </a:lnTo>
                <a:lnTo>
                  <a:pt x="837" y="173"/>
                </a:lnTo>
                <a:lnTo>
                  <a:pt x="867" y="167"/>
                </a:lnTo>
                <a:lnTo>
                  <a:pt x="898" y="163"/>
                </a:lnTo>
                <a:lnTo>
                  <a:pt x="929" y="159"/>
                </a:lnTo>
                <a:lnTo>
                  <a:pt x="962" y="154"/>
                </a:lnTo>
                <a:lnTo>
                  <a:pt x="994" y="150"/>
                </a:lnTo>
                <a:lnTo>
                  <a:pt x="1027" y="144"/>
                </a:lnTo>
                <a:lnTo>
                  <a:pt x="1060" y="140"/>
                </a:lnTo>
                <a:lnTo>
                  <a:pt x="1094" y="134"/>
                </a:lnTo>
                <a:lnTo>
                  <a:pt x="1131" y="129"/>
                </a:lnTo>
                <a:lnTo>
                  <a:pt x="1165" y="123"/>
                </a:lnTo>
                <a:lnTo>
                  <a:pt x="1202" y="117"/>
                </a:lnTo>
                <a:lnTo>
                  <a:pt x="1240" y="111"/>
                </a:lnTo>
                <a:lnTo>
                  <a:pt x="1277" y="106"/>
                </a:lnTo>
                <a:lnTo>
                  <a:pt x="1315" y="100"/>
                </a:lnTo>
                <a:lnTo>
                  <a:pt x="1354" y="94"/>
                </a:lnTo>
                <a:lnTo>
                  <a:pt x="1390" y="88"/>
                </a:lnTo>
                <a:lnTo>
                  <a:pt x="1427" y="82"/>
                </a:lnTo>
                <a:lnTo>
                  <a:pt x="1462" y="77"/>
                </a:lnTo>
                <a:lnTo>
                  <a:pt x="1496" y="71"/>
                </a:lnTo>
                <a:lnTo>
                  <a:pt x="1529" y="65"/>
                </a:lnTo>
                <a:lnTo>
                  <a:pt x="1560" y="61"/>
                </a:lnTo>
                <a:lnTo>
                  <a:pt x="1592" y="56"/>
                </a:lnTo>
                <a:lnTo>
                  <a:pt x="1621" y="52"/>
                </a:lnTo>
                <a:lnTo>
                  <a:pt x="1650" y="46"/>
                </a:lnTo>
                <a:lnTo>
                  <a:pt x="1679" y="42"/>
                </a:lnTo>
                <a:lnTo>
                  <a:pt x="1706" y="38"/>
                </a:lnTo>
                <a:lnTo>
                  <a:pt x="1733" y="34"/>
                </a:lnTo>
                <a:lnTo>
                  <a:pt x="1758" y="31"/>
                </a:lnTo>
                <a:lnTo>
                  <a:pt x="1783" y="29"/>
                </a:lnTo>
                <a:lnTo>
                  <a:pt x="1806" y="25"/>
                </a:lnTo>
                <a:lnTo>
                  <a:pt x="1827" y="21"/>
                </a:lnTo>
                <a:lnTo>
                  <a:pt x="1848" y="19"/>
                </a:lnTo>
                <a:lnTo>
                  <a:pt x="1869" y="17"/>
                </a:lnTo>
                <a:lnTo>
                  <a:pt x="1888" y="13"/>
                </a:lnTo>
                <a:lnTo>
                  <a:pt x="1906" y="11"/>
                </a:lnTo>
                <a:lnTo>
                  <a:pt x="1923" y="9"/>
                </a:lnTo>
                <a:lnTo>
                  <a:pt x="1940" y="7"/>
                </a:lnTo>
                <a:lnTo>
                  <a:pt x="1956" y="6"/>
                </a:lnTo>
                <a:lnTo>
                  <a:pt x="1969" y="4"/>
                </a:lnTo>
                <a:lnTo>
                  <a:pt x="1983" y="4"/>
                </a:lnTo>
                <a:lnTo>
                  <a:pt x="1996" y="2"/>
                </a:lnTo>
                <a:lnTo>
                  <a:pt x="2008" y="2"/>
                </a:lnTo>
                <a:lnTo>
                  <a:pt x="2017" y="0"/>
                </a:lnTo>
                <a:lnTo>
                  <a:pt x="2027" y="0"/>
                </a:lnTo>
                <a:lnTo>
                  <a:pt x="2035" y="0"/>
                </a:lnTo>
                <a:lnTo>
                  <a:pt x="2042" y="0"/>
                </a:lnTo>
                <a:lnTo>
                  <a:pt x="2069" y="0"/>
                </a:lnTo>
                <a:lnTo>
                  <a:pt x="2096" y="4"/>
                </a:lnTo>
                <a:lnTo>
                  <a:pt x="2121" y="7"/>
                </a:lnTo>
                <a:lnTo>
                  <a:pt x="2144" y="13"/>
                </a:lnTo>
                <a:lnTo>
                  <a:pt x="2165" y="19"/>
                </a:lnTo>
                <a:lnTo>
                  <a:pt x="2186" y="29"/>
                </a:lnTo>
                <a:lnTo>
                  <a:pt x="2206" y="38"/>
                </a:lnTo>
                <a:lnTo>
                  <a:pt x="2223" y="50"/>
                </a:lnTo>
                <a:lnTo>
                  <a:pt x="2231" y="56"/>
                </a:lnTo>
                <a:lnTo>
                  <a:pt x="2238" y="61"/>
                </a:lnTo>
                <a:lnTo>
                  <a:pt x="2246" y="67"/>
                </a:lnTo>
                <a:lnTo>
                  <a:pt x="2254" y="73"/>
                </a:lnTo>
                <a:lnTo>
                  <a:pt x="2260" y="79"/>
                </a:lnTo>
                <a:lnTo>
                  <a:pt x="2265" y="84"/>
                </a:lnTo>
                <a:lnTo>
                  <a:pt x="2271" y="90"/>
                </a:lnTo>
                <a:lnTo>
                  <a:pt x="2275" y="94"/>
                </a:lnTo>
                <a:lnTo>
                  <a:pt x="2279" y="100"/>
                </a:lnTo>
                <a:lnTo>
                  <a:pt x="2283" y="104"/>
                </a:lnTo>
                <a:lnTo>
                  <a:pt x="2286" y="109"/>
                </a:lnTo>
                <a:lnTo>
                  <a:pt x="2288" y="113"/>
                </a:lnTo>
                <a:lnTo>
                  <a:pt x="2290" y="119"/>
                </a:lnTo>
                <a:lnTo>
                  <a:pt x="2290" y="123"/>
                </a:lnTo>
                <a:lnTo>
                  <a:pt x="2292" y="127"/>
                </a:lnTo>
                <a:lnTo>
                  <a:pt x="2292" y="131"/>
                </a:lnTo>
                <a:lnTo>
                  <a:pt x="2292" y="138"/>
                </a:lnTo>
                <a:lnTo>
                  <a:pt x="2288" y="146"/>
                </a:lnTo>
                <a:lnTo>
                  <a:pt x="2285" y="152"/>
                </a:lnTo>
                <a:lnTo>
                  <a:pt x="2279" y="159"/>
                </a:lnTo>
                <a:lnTo>
                  <a:pt x="2273" y="165"/>
                </a:lnTo>
                <a:lnTo>
                  <a:pt x="2263" y="171"/>
                </a:lnTo>
                <a:lnTo>
                  <a:pt x="2254" y="175"/>
                </a:lnTo>
                <a:lnTo>
                  <a:pt x="2242" y="181"/>
                </a:lnTo>
                <a:lnTo>
                  <a:pt x="2235" y="183"/>
                </a:lnTo>
                <a:lnTo>
                  <a:pt x="2227" y="184"/>
                </a:lnTo>
                <a:lnTo>
                  <a:pt x="2217" y="186"/>
                </a:lnTo>
                <a:lnTo>
                  <a:pt x="2206" y="188"/>
                </a:lnTo>
                <a:lnTo>
                  <a:pt x="2192" y="190"/>
                </a:lnTo>
                <a:lnTo>
                  <a:pt x="2177" y="192"/>
                </a:lnTo>
                <a:lnTo>
                  <a:pt x="2161" y="194"/>
                </a:lnTo>
                <a:lnTo>
                  <a:pt x="2142" y="194"/>
                </a:lnTo>
                <a:lnTo>
                  <a:pt x="2123" y="196"/>
                </a:lnTo>
                <a:lnTo>
                  <a:pt x="2102" y="196"/>
                </a:lnTo>
                <a:lnTo>
                  <a:pt x="2081" y="198"/>
                </a:lnTo>
                <a:lnTo>
                  <a:pt x="2056" y="198"/>
                </a:lnTo>
                <a:lnTo>
                  <a:pt x="2031" y="200"/>
                </a:lnTo>
                <a:lnTo>
                  <a:pt x="2004" y="200"/>
                </a:lnTo>
                <a:lnTo>
                  <a:pt x="1975" y="200"/>
                </a:lnTo>
                <a:lnTo>
                  <a:pt x="1944" y="200"/>
                </a:lnTo>
                <a:lnTo>
                  <a:pt x="1911" y="200"/>
                </a:lnTo>
                <a:lnTo>
                  <a:pt x="1879" y="200"/>
                </a:lnTo>
                <a:lnTo>
                  <a:pt x="1846" y="202"/>
                </a:lnTo>
                <a:lnTo>
                  <a:pt x="1811" y="202"/>
                </a:lnTo>
                <a:lnTo>
                  <a:pt x="1777" y="204"/>
                </a:lnTo>
                <a:lnTo>
                  <a:pt x="1740" y="204"/>
                </a:lnTo>
                <a:lnTo>
                  <a:pt x="1702" y="206"/>
                </a:lnTo>
                <a:lnTo>
                  <a:pt x="1665" y="208"/>
                </a:lnTo>
                <a:lnTo>
                  <a:pt x="1625" y="209"/>
                </a:lnTo>
                <a:lnTo>
                  <a:pt x="1585" y="211"/>
                </a:lnTo>
                <a:lnTo>
                  <a:pt x="1544" y="213"/>
                </a:lnTo>
                <a:lnTo>
                  <a:pt x="1504" y="217"/>
                </a:lnTo>
                <a:lnTo>
                  <a:pt x="1460" y="219"/>
                </a:lnTo>
                <a:lnTo>
                  <a:pt x="1417" y="223"/>
                </a:lnTo>
                <a:lnTo>
                  <a:pt x="1373" y="227"/>
                </a:lnTo>
                <a:lnTo>
                  <a:pt x="1327" y="231"/>
                </a:lnTo>
                <a:lnTo>
                  <a:pt x="1235" y="238"/>
                </a:lnTo>
                <a:lnTo>
                  <a:pt x="1144" y="248"/>
                </a:lnTo>
                <a:lnTo>
                  <a:pt x="1052" y="259"/>
                </a:lnTo>
                <a:lnTo>
                  <a:pt x="962" y="271"/>
                </a:lnTo>
                <a:lnTo>
                  <a:pt x="869" y="284"/>
                </a:lnTo>
                <a:lnTo>
                  <a:pt x="779" y="298"/>
                </a:lnTo>
                <a:lnTo>
                  <a:pt x="688" y="313"/>
                </a:lnTo>
                <a:lnTo>
                  <a:pt x="598" y="331"/>
                </a:lnTo>
                <a:lnTo>
                  <a:pt x="575" y="335"/>
                </a:lnTo>
                <a:lnTo>
                  <a:pt x="554" y="338"/>
                </a:lnTo>
                <a:lnTo>
                  <a:pt x="533" y="342"/>
                </a:lnTo>
                <a:lnTo>
                  <a:pt x="513" y="346"/>
                </a:lnTo>
                <a:lnTo>
                  <a:pt x="492" y="350"/>
                </a:lnTo>
                <a:lnTo>
                  <a:pt x="473" y="354"/>
                </a:lnTo>
                <a:lnTo>
                  <a:pt x="456" y="358"/>
                </a:lnTo>
                <a:lnTo>
                  <a:pt x="437" y="360"/>
                </a:lnTo>
                <a:lnTo>
                  <a:pt x="419" y="363"/>
                </a:lnTo>
                <a:lnTo>
                  <a:pt x="404" y="365"/>
                </a:lnTo>
                <a:lnTo>
                  <a:pt x="387" y="369"/>
                </a:lnTo>
                <a:lnTo>
                  <a:pt x="371" y="371"/>
                </a:lnTo>
                <a:lnTo>
                  <a:pt x="356" y="375"/>
                </a:lnTo>
                <a:lnTo>
                  <a:pt x="342" y="377"/>
                </a:lnTo>
                <a:lnTo>
                  <a:pt x="329" y="379"/>
                </a:lnTo>
                <a:lnTo>
                  <a:pt x="315" y="381"/>
                </a:lnTo>
                <a:lnTo>
                  <a:pt x="302" y="383"/>
                </a:lnTo>
                <a:lnTo>
                  <a:pt x="290" y="385"/>
                </a:lnTo>
                <a:lnTo>
                  <a:pt x="279" y="386"/>
                </a:lnTo>
                <a:lnTo>
                  <a:pt x="269" y="388"/>
                </a:lnTo>
                <a:lnTo>
                  <a:pt x="258" y="390"/>
                </a:lnTo>
                <a:lnTo>
                  <a:pt x="248" y="392"/>
                </a:lnTo>
                <a:lnTo>
                  <a:pt x="240" y="392"/>
                </a:lnTo>
                <a:lnTo>
                  <a:pt x="231" y="394"/>
                </a:lnTo>
                <a:lnTo>
                  <a:pt x="223" y="394"/>
                </a:lnTo>
                <a:lnTo>
                  <a:pt x="217" y="396"/>
                </a:lnTo>
                <a:lnTo>
                  <a:pt x="210" y="396"/>
                </a:lnTo>
                <a:lnTo>
                  <a:pt x="204" y="396"/>
                </a:lnTo>
                <a:lnTo>
                  <a:pt x="198" y="398"/>
                </a:lnTo>
                <a:lnTo>
                  <a:pt x="194" y="398"/>
                </a:lnTo>
                <a:lnTo>
                  <a:pt x="190" y="398"/>
                </a:lnTo>
                <a:lnTo>
                  <a:pt x="187" y="398"/>
                </a:lnTo>
                <a:lnTo>
                  <a:pt x="175" y="398"/>
                </a:lnTo>
                <a:lnTo>
                  <a:pt x="162" y="396"/>
                </a:lnTo>
                <a:lnTo>
                  <a:pt x="148" y="394"/>
                </a:lnTo>
                <a:lnTo>
                  <a:pt x="135" y="390"/>
                </a:lnTo>
                <a:lnTo>
                  <a:pt x="121" y="386"/>
                </a:lnTo>
                <a:lnTo>
                  <a:pt x="106" y="381"/>
                </a:lnTo>
                <a:lnTo>
                  <a:pt x="90" y="375"/>
                </a:lnTo>
                <a:lnTo>
                  <a:pt x="75" y="367"/>
                </a:lnTo>
                <a:lnTo>
                  <a:pt x="62" y="360"/>
                </a:lnTo>
                <a:lnTo>
                  <a:pt x="48" y="348"/>
                </a:lnTo>
                <a:lnTo>
                  <a:pt x="37" y="338"/>
                </a:lnTo>
                <a:lnTo>
                  <a:pt x="27" y="325"/>
                </a:lnTo>
                <a:lnTo>
                  <a:pt x="17" y="311"/>
                </a:lnTo>
                <a:lnTo>
                  <a:pt x="10" y="296"/>
                </a:lnTo>
                <a:lnTo>
                  <a:pt x="4" y="279"/>
                </a:lnTo>
                <a:lnTo>
                  <a:pt x="0" y="261"/>
                </a:lnTo>
                <a:lnTo>
                  <a:pt x="14" y="259"/>
                </a:lnTo>
                <a:lnTo>
                  <a:pt x="29" y="258"/>
                </a:lnTo>
                <a:lnTo>
                  <a:pt x="44" y="256"/>
                </a:lnTo>
                <a:lnTo>
                  <a:pt x="64" y="254"/>
                </a:lnTo>
                <a:lnTo>
                  <a:pt x="83" y="252"/>
                </a:lnTo>
                <a:lnTo>
                  <a:pt x="104" y="250"/>
                </a:lnTo>
                <a:lnTo>
                  <a:pt x="127" y="248"/>
                </a:lnTo>
                <a:lnTo>
                  <a:pt x="150" y="246"/>
                </a:lnTo>
                <a:lnTo>
                  <a:pt x="177" y="244"/>
                </a:lnTo>
                <a:lnTo>
                  <a:pt x="204" y="240"/>
                </a:lnTo>
                <a:lnTo>
                  <a:pt x="233" y="238"/>
                </a:lnTo>
                <a:lnTo>
                  <a:pt x="264" y="234"/>
                </a:lnTo>
                <a:lnTo>
                  <a:pt x="294" y="233"/>
                </a:lnTo>
                <a:lnTo>
                  <a:pt x="329" y="229"/>
                </a:lnTo>
                <a:lnTo>
                  <a:pt x="363" y="227"/>
                </a:lnTo>
                <a:lnTo>
                  <a:pt x="400" y="223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1" name="Freeform 8"/>
          <p:cNvSpPr>
            <a:spLocks noChangeArrowheads="1"/>
          </p:cNvSpPr>
          <p:nvPr/>
        </p:nvSpPr>
        <p:spPr bwMode="auto">
          <a:xfrm>
            <a:off x="6802438" y="1885950"/>
            <a:ext cx="450850" cy="477838"/>
          </a:xfrm>
          <a:custGeom>
            <a:avLst/>
            <a:gdLst>
              <a:gd name="T0" fmla="*/ 200 w 734"/>
              <a:gd name="T1" fmla="*/ 575 h 777"/>
              <a:gd name="T2" fmla="*/ 225 w 734"/>
              <a:gd name="T3" fmla="*/ 552 h 777"/>
              <a:gd name="T4" fmla="*/ 250 w 734"/>
              <a:gd name="T5" fmla="*/ 527 h 777"/>
              <a:gd name="T6" fmla="*/ 275 w 734"/>
              <a:gd name="T7" fmla="*/ 502 h 777"/>
              <a:gd name="T8" fmla="*/ 300 w 734"/>
              <a:gd name="T9" fmla="*/ 473 h 777"/>
              <a:gd name="T10" fmla="*/ 326 w 734"/>
              <a:gd name="T11" fmla="*/ 442 h 777"/>
              <a:gd name="T12" fmla="*/ 351 w 734"/>
              <a:gd name="T13" fmla="*/ 410 h 777"/>
              <a:gd name="T14" fmla="*/ 378 w 734"/>
              <a:gd name="T15" fmla="*/ 377 h 777"/>
              <a:gd name="T16" fmla="*/ 405 w 734"/>
              <a:gd name="T17" fmla="*/ 341 h 777"/>
              <a:gd name="T18" fmla="*/ 430 w 734"/>
              <a:gd name="T19" fmla="*/ 300 h 777"/>
              <a:gd name="T20" fmla="*/ 457 w 734"/>
              <a:gd name="T21" fmla="*/ 260 h 777"/>
              <a:gd name="T22" fmla="*/ 484 w 734"/>
              <a:gd name="T23" fmla="*/ 217 h 777"/>
              <a:gd name="T24" fmla="*/ 513 w 734"/>
              <a:gd name="T25" fmla="*/ 173 h 777"/>
              <a:gd name="T26" fmla="*/ 540 w 734"/>
              <a:gd name="T27" fmla="*/ 127 h 777"/>
              <a:gd name="T28" fmla="*/ 567 w 734"/>
              <a:gd name="T29" fmla="*/ 77 h 777"/>
              <a:gd name="T30" fmla="*/ 596 w 734"/>
              <a:gd name="T31" fmla="*/ 27 h 777"/>
              <a:gd name="T32" fmla="*/ 625 w 734"/>
              <a:gd name="T33" fmla="*/ 12 h 777"/>
              <a:gd name="T34" fmla="*/ 651 w 734"/>
              <a:gd name="T35" fmla="*/ 35 h 777"/>
              <a:gd name="T36" fmla="*/ 675 w 734"/>
              <a:gd name="T37" fmla="*/ 56 h 777"/>
              <a:gd name="T38" fmla="*/ 694 w 734"/>
              <a:gd name="T39" fmla="*/ 75 h 777"/>
              <a:gd name="T40" fmla="*/ 709 w 734"/>
              <a:gd name="T41" fmla="*/ 90 h 777"/>
              <a:gd name="T42" fmla="*/ 723 w 734"/>
              <a:gd name="T43" fmla="*/ 104 h 777"/>
              <a:gd name="T44" fmla="*/ 730 w 734"/>
              <a:gd name="T45" fmla="*/ 117 h 777"/>
              <a:gd name="T46" fmla="*/ 734 w 734"/>
              <a:gd name="T47" fmla="*/ 127 h 777"/>
              <a:gd name="T48" fmla="*/ 734 w 734"/>
              <a:gd name="T49" fmla="*/ 135 h 777"/>
              <a:gd name="T50" fmla="*/ 728 w 734"/>
              <a:gd name="T51" fmla="*/ 148 h 777"/>
              <a:gd name="T52" fmla="*/ 721 w 734"/>
              <a:gd name="T53" fmla="*/ 165 h 777"/>
              <a:gd name="T54" fmla="*/ 707 w 734"/>
              <a:gd name="T55" fmla="*/ 187 h 777"/>
              <a:gd name="T56" fmla="*/ 690 w 734"/>
              <a:gd name="T57" fmla="*/ 214 h 777"/>
              <a:gd name="T58" fmla="*/ 669 w 734"/>
              <a:gd name="T59" fmla="*/ 244 h 777"/>
              <a:gd name="T60" fmla="*/ 642 w 734"/>
              <a:gd name="T61" fmla="*/ 279 h 777"/>
              <a:gd name="T62" fmla="*/ 613 w 734"/>
              <a:gd name="T63" fmla="*/ 321 h 777"/>
              <a:gd name="T64" fmla="*/ 578 w 734"/>
              <a:gd name="T65" fmla="*/ 366 h 777"/>
              <a:gd name="T66" fmla="*/ 542 w 734"/>
              <a:gd name="T67" fmla="*/ 410 h 777"/>
              <a:gd name="T68" fmla="*/ 501 w 734"/>
              <a:gd name="T69" fmla="*/ 452 h 777"/>
              <a:gd name="T70" fmla="*/ 459 w 734"/>
              <a:gd name="T71" fmla="*/ 493 h 777"/>
              <a:gd name="T72" fmla="*/ 415 w 734"/>
              <a:gd name="T73" fmla="*/ 533 h 777"/>
              <a:gd name="T74" fmla="*/ 367 w 734"/>
              <a:gd name="T75" fmla="*/ 571 h 777"/>
              <a:gd name="T76" fmla="*/ 317 w 734"/>
              <a:gd name="T77" fmla="*/ 608 h 777"/>
              <a:gd name="T78" fmla="*/ 263 w 734"/>
              <a:gd name="T79" fmla="*/ 643 h 777"/>
              <a:gd name="T80" fmla="*/ 209 w 734"/>
              <a:gd name="T81" fmla="*/ 677 h 777"/>
              <a:gd name="T82" fmla="*/ 159 w 734"/>
              <a:gd name="T83" fmla="*/ 706 h 777"/>
              <a:gd name="T84" fmla="*/ 117 w 734"/>
              <a:gd name="T85" fmla="*/ 731 h 777"/>
              <a:gd name="T86" fmla="*/ 80 w 734"/>
              <a:gd name="T87" fmla="*/ 750 h 777"/>
              <a:gd name="T88" fmla="*/ 51 w 734"/>
              <a:gd name="T89" fmla="*/ 764 h 777"/>
              <a:gd name="T90" fmla="*/ 28 w 734"/>
              <a:gd name="T91" fmla="*/ 773 h 777"/>
              <a:gd name="T92" fmla="*/ 11 w 734"/>
              <a:gd name="T93" fmla="*/ 777 h 777"/>
              <a:gd name="T94" fmla="*/ 1 w 734"/>
              <a:gd name="T95" fmla="*/ 775 h 777"/>
              <a:gd name="T96" fmla="*/ 0 w 734"/>
              <a:gd name="T97" fmla="*/ 770 h 777"/>
              <a:gd name="T98" fmla="*/ 1 w 734"/>
              <a:gd name="T99" fmla="*/ 760 h 777"/>
              <a:gd name="T100" fmla="*/ 11 w 734"/>
              <a:gd name="T101" fmla="*/ 745 h 777"/>
              <a:gd name="T102" fmla="*/ 28 w 734"/>
              <a:gd name="T103" fmla="*/ 725 h 777"/>
              <a:gd name="T104" fmla="*/ 51 w 734"/>
              <a:gd name="T105" fmla="*/ 702 h 777"/>
              <a:gd name="T106" fmla="*/ 82 w 734"/>
              <a:gd name="T107" fmla="*/ 673 h 777"/>
              <a:gd name="T108" fmla="*/ 119 w 734"/>
              <a:gd name="T109" fmla="*/ 641 h 777"/>
              <a:gd name="T110" fmla="*/ 163 w 734"/>
              <a:gd name="T111" fmla="*/ 604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4" h="777">
                <a:moveTo>
                  <a:pt x="186" y="585"/>
                </a:moveTo>
                <a:lnTo>
                  <a:pt x="200" y="575"/>
                </a:lnTo>
                <a:lnTo>
                  <a:pt x="211" y="564"/>
                </a:lnTo>
                <a:lnTo>
                  <a:pt x="225" y="552"/>
                </a:lnTo>
                <a:lnTo>
                  <a:pt x="236" y="541"/>
                </a:lnTo>
                <a:lnTo>
                  <a:pt x="250" y="527"/>
                </a:lnTo>
                <a:lnTo>
                  <a:pt x="261" y="516"/>
                </a:lnTo>
                <a:lnTo>
                  <a:pt x="275" y="502"/>
                </a:lnTo>
                <a:lnTo>
                  <a:pt x="288" y="489"/>
                </a:lnTo>
                <a:lnTo>
                  <a:pt x="300" y="473"/>
                </a:lnTo>
                <a:lnTo>
                  <a:pt x="313" y="458"/>
                </a:lnTo>
                <a:lnTo>
                  <a:pt x="326" y="442"/>
                </a:lnTo>
                <a:lnTo>
                  <a:pt x="338" y="427"/>
                </a:lnTo>
                <a:lnTo>
                  <a:pt x="351" y="410"/>
                </a:lnTo>
                <a:lnTo>
                  <a:pt x="365" y="394"/>
                </a:lnTo>
                <a:lnTo>
                  <a:pt x="378" y="377"/>
                </a:lnTo>
                <a:lnTo>
                  <a:pt x="392" y="358"/>
                </a:lnTo>
                <a:lnTo>
                  <a:pt x="405" y="341"/>
                </a:lnTo>
                <a:lnTo>
                  <a:pt x="417" y="321"/>
                </a:lnTo>
                <a:lnTo>
                  <a:pt x="430" y="300"/>
                </a:lnTo>
                <a:lnTo>
                  <a:pt x="444" y="281"/>
                </a:lnTo>
                <a:lnTo>
                  <a:pt x="457" y="260"/>
                </a:lnTo>
                <a:lnTo>
                  <a:pt x="471" y="239"/>
                </a:lnTo>
                <a:lnTo>
                  <a:pt x="484" y="217"/>
                </a:lnTo>
                <a:lnTo>
                  <a:pt x="498" y="196"/>
                </a:lnTo>
                <a:lnTo>
                  <a:pt x="513" y="173"/>
                </a:lnTo>
                <a:lnTo>
                  <a:pt x="526" y="150"/>
                </a:lnTo>
                <a:lnTo>
                  <a:pt x="540" y="127"/>
                </a:lnTo>
                <a:lnTo>
                  <a:pt x="553" y="102"/>
                </a:lnTo>
                <a:lnTo>
                  <a:pt x="567" y="77"/>
                </a:lnTo>
                <a:lnTo>
                  <a:pt x="580" y="52"/>
                </a:lnTo>
                <a:lnTo>
                  <a:pt x="596" y="27"/>
                </a:lnTo>
                <a:lnTo>
                  <a:pt x="609" y="0"/>
                </a:lnTo>
                <a:lnTo>
                  <a:pt x="625" y="12"/>
                </a:lnTo>
                <a:lnTo>
                  <a:pt x="638" y="25"/>
                </a:lnTo>
                <a:lnTo>
                  <a:pt x="651" y="35"/>
                </a:lnTo>
                <a:lnTo>
                  <a:pt x="663" y="46"/>
                </a:lnTo>
                <a:lnTo>
                  <a:pt x="675" y="56"/>
                </a:lnTo>
                <a:lnTo>
                  <a:pt x="684" y="65"/>
                </a:lnTo>
                <a:lnTo>
                  <a:pt x="694" y="75"/>
                </a:lnTo>
                <a:lnTo>
                  <a:pt x="703" y="83"/>
                </a:lnTo>
                <a:lnTo>
                  <a:pt x="709" y="90"/>
                </a:lnTo>
                <a:lnTo>
                  <a:pt x="717" y="98"/>
                </a:lnTo>
                <a:lnTo>
                  <a:pt x="723" y="104"/>
                </a:lnTo>
                <a:lnTo>
                  <a:pt x="726" y="112"/>
                </a:lnTo>
                <a:lnTo>
                  <a:pt x="730" y="117"/>
                </a:lnTo>
                <a:lnTo>
                  <a:pt x="732" y="121"/>
                </a:lnTo>
                <a:lnTo>
                  <a:pt x="734" y="127"/>
                </a:lnTo>
                <a:lnTo>
                  <a:pt x="734" y="131"/>
                </a:lnTo>
                <a:lnTo>
                  <a:pt x="734" y="135"/>
                </a:lnTo>
                <a:lnTo>
                  <a:pt x="732" y="140"/>
                </a:lnTo>
                <a:lnTo>
                  <a:pt x="728" y="148"/>
                </a:lnTo>
                <a:lnTo>
                  <a:pt x="726" y="156"/>
                </a:lnTo>
                <a:lnTo>
                  <a:pt x="721" y="165"/>
                </a:lnTo>
                <a:lnTo>
                  <a:pt x="715" y="175"/>
                </a:lnTo>
                <a:lnTo>
                  <a:pt x="707" y="187"/>
                </a:lnTo>
                <a:lnTo>
                  <a:pt x="700" y="200"/>
                </a:lnTo>
                <a:lnTo>
                  <a:pt x="690" y="214"/>
                </a:lnTo>
                <a:lnTo>
                  <a:pt x="680" y="227"/>
                </a:lnTo>
                <a:lnTo>
                  <a:pt x="669" y="244"/>
                </a:lnTo>
                <a:lnTo>
                  <a:pt x="657" y="262"/>
                </a:lnTo>
                <a:lnTo>
                  <a:pt x="642" y="279"/>
                </a:lnTo>
                <a:lnTo>
                  <a:pt x="628" y="300"/>
                </a:lnTo>
                <a:lnTo>
                  <a:pt x="613" y="321"/>
                </a:lnTo>
                <a:lnTo>
                  <a:pt x="596" y="342"/>
                </a:lnTo>
                <a:lnTo>
                  <a:pt x="578" y="366"/>
                </a:lnTo>
                <a:lnTo>
                  <a:pt x="561" y="387"/>
                </a:lnTo>
                <a:lnTo>
                  <a:pt x="542" y="410"/>
                </a:lnTo>
                <a:lnTo>
                  <a:pt x="523" y="431"/>
                </a:lnTo>
                <a:lnTo>
                  <a:pt x="501" y="452"/>
                </a:lnTo>
                <a:lnTo>
                  <a:pt x="482" y="473"/>
                </a:lnTo>
                <a:lnTo>
                  <a:pt x="459" y="493"/>
                </a:lnTo>
                <a:lnTo>
                  <a:pt x="438" y="514"/>
                </a:lnTo>
                <a:lnTo>
                  <a:pt x="415" y="533"/>
                </a:lnTo>
                <a:lnTo>
                  <a:pt x="392" y="552"/>
                </a:lnTo>
                <a:lnTo>
                  <a:pt x="367" y="571"/>
                </a:lnTo>
                <a:lnTo>
                  <a:pt x="342" y="589"/>
                </a:lnTo>
                <a:lnTo>
                  <a:pt x="317" y="608"/>
                </a:lnTo>
                <a:lnTo>
                  <a:pt x="290" y="625"/>
                </a:lnTo>
                <a:lnTo>
                  <a:pt x="263" y="643"/>
                </a:lnTo>
                <a:lnTo>
                  <a:pt x="236" y="660"/>
                </a:lnTo>
                <a:lnTo>
                  <a:pt x="209" y="677"/>
                </a:lnTo>
                <a:lnTo>
                  <a:pt x="184" y="693"/>
                </a:lnTo>
                <a:lnTo>
                  <a:pt x="159" y="706"/>
                </a:lnTo>
                <a:lnTo>
                  <a:pt x="136" y="720"/>
                </a:lnTo>
                <a:lnTo>
                  <a:pt x="117" y="731"/>
                </a:lnTo>
                <a:lnTo>
                  <a:pt x="98" y="741"/>
                </a:lnTo>
                <a:lnTo>
                  <a:pt x="80" y="750"/>
                </a:lnTo>
                <a:lnTo>
                  <a:pt x="65" y="758"/>
                </a:lnTo>
                <a:lnTo>
                  <a:pt x="51" y="764"/>
                </a:lnTo>
                <a:lnTo>
                  <a:pt x="38" y="770"/>
                </a:lnTo>
                <a:lnTo>
                  <a:pt x="28" y="773"/>
                </a:lnTo>
                <a:lnTo>
                  <a:pt x="19" y="775"/>
                </a:lnTo>
                <a:lnTo>
                  <a:pt x="11" y="777"/>
                </a:lnTo>
                <a:lnTo>
                  <a:pt x="5" y="777"/>
                </a:lnTo>
                <a:lnTo>
                  <a:pt x="1" y="775"/>
                </a:lnTo>
                <a:lnTo>
                  <a:pt x="0" y="773"/>
                </a:lnTo>
                <a:lnTo>
                  <a:pt x="0" y="770"/>
                </a:lnTo>
                <a:lnTo>
                  <a:pt x="0" y="766"/>
                </a:lnTo>
                <a:lnTo>
                  <a:pt x="1" y="760"/>
                </a:lnTo>
                <a:lnTo>
                  <a:pt x="5" y="752"/>
                </a:lnTo>
                <a:lnTo>
                  <a:pt x="11" y="745"/>
                </a:lnTo>
                <a:lnTo>
                  <a:pt x="19" y="735"/>
                </a:lnTo>
                <a:lnTo>
                  <a:pt x="28" y="725"/>
                </a:lnTo>
                <a:lnTo>
                  <a:pt x="40" y="714"/>
                </a:lnTo>
                <a:lnTo>
                  <a:pt x="51" y="702"/>
                </a:lnTo>
                <a:lnTo>
                  <a:pt x="67" y="689"/>
                </a:lnTo>
                <a:lnTo>
                  <a:pt x="82" y="673"/>
                </a:lnTo>
                <a:lnTo>
                  <a:pt x="100" y="658"/>
                </a:lnTo>
                <a:lnTo>
                  <a:pt x="119" y="641"/>
                </a:lnTo>
                <a:lnTo>
                  <a:pt x="140" y="623"/>
                </a:lnTo>
                <a:lnTo>
                  <a:pt x="163" y="604"/>
                </a:lnTo>
                <a:lnTo>
                  <a:pt x="186" y="585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" name="Freeform 9"/>
          <p:cNvSpPr>
            <a:spLocks noChangeArrowheads="1"/>
          </p:cNvSpPr>
          <p:nvPr/>
        </p:nvSpPr>
        <p:spPr bwMode="auto">
          <a:xfrm>
            <a:off x="6634163" y="1511300"/>
            <a:ext cx="206375" cy="182563"/>
          </a:xfrm>
          <a:custGeom>
            <a:avLst/>
            <a:gdLst>
              <a:gd name="T0" fmla="*/ 0 w 336"/>
              <a:gd name="T1" fmla="*/ 16 h 298"/>
              <a:gd name="T2" fmla="*/ 1 w 336"/>
              <a:gd name="T3" fmla="*/ 12 h 298"/>
              <a:gd name="T4" fmla="*/ 7 w 336"/>
              <a:gd name="T5" fmla="*/ 8 h 298"/>
              <a:gd name="T6" fmla="*/ 13 w 336"/>
              <a:gd name="T7" fmla="*/ 6 h 298"/>
              <a:gd name="T8" fmla="*/ 21 w 336"/>
              <a:gd name="T9" fmla="*/ 4 h 298"/>
              <a:gd name="T10" fmla="*/ 32 w 336"/>
              <a:gd name="T11" fmla="*/ 2 h 298"/>
              <a:gd name="T12" fmla="*/ 46 w 336"/>
              <a:gd name="T13" fmla="*/ 0 h 298"/>
              <a:gd name="T14" fmla="*/ 61 w 336"/>
              <a:gd name="T15" fmla="*/ 0 h 298"/>
              <a:gd name="T16" fmla="*/ 86 w 336"/>
              <a:gd name="T17" fmla="*/ 0 h 298"/>
              <a:gd name="T18" fmla="*/ 121 w 336"/>
              <a:gd name="T19" fmla="*/ 4 h 298"/>
              <a:gd name="T20" fmla="*/ 157 w 336"/>
              <a:gd name="T21" fmla="*/ 12 h 298"/>
              <a:gd name="T22" fmla="*/ 198 w 336"/>
              <a:gd name="T23" fmla="*/ 23 h 298"/>
              <a:gd name="T24" fmla="*/ 226 w 336"/>
              <a:gd name="T25" fmla="*/ 35 h 298"/>
              <a:gd name="T26" fmla="*/ 246 w 336"/>
              <a:gd name="T27" fmla="*/ 44 h 298"/>
              <a:gd name="T28" fmla="*/ 263 w 336"/>
              <a:gd name="T29" fmla="*/ 52 h 298"/>
              <a:gd name="T30" fmla="*/ 276 w 336"/>
              <a:gd name="T31" fmla="*/ 62 h 298"/>
              <a:gd name="T32" fmla="*/ 290 w 336"/>
              <a:gd name="T33" fmla="*/ 71 h 298"/>
              <a:gd name="T34" fmla="*/ 300 w 336"/>
              <a:gd name="T35" fmla="*/ 83 h 298"/>
              <a:gd name="T36" fmla="*/ 307 w 336"/>
              <a:gd name="T37" fmla="*/ 94 h 298"/>
              <a:gd name="T38" fmla="*/ 315 w 336"/>
              <a:gd name="T39" fmla="*/ 106 h 298"/>
              <a:gd name="T40" fmla="*/ 321 w 336"/>
              <a:gd name="T41" fmla="*/ 125 h 298"/>
              <a:gd name="T42" fmla="*/ 328 w 336"/>
              <a:gd name="T43" fmla="*/ 152 h 298"/>
              <a:gd name="T44" fmla="*/ 334 w 336"/>
              <a:gd name="T45" fmla="*/ 181 h 298"/>
              <a:gd name="T46" fmla="*/ 336 w 336"/>
              <a:gd name="T47" fmla="*/ 212 h 298"/>
              <a:gd name="T48" fmla="*/ 336 w 336"/>
              <a:gd name="T49" fmla="*/ 237 h 298"/>
              <a:gd name="T50" fmla="*/ 334 w 336"/>
              <a:gd name="T51" fmla="*/ 252 h 298"/>
              <a:gd name="T52" fmla="*/ 330 w 336"/>
              <a:gd name="T53" fmla="*/ 266 h 298"/>
              <a:gd name="T54" fmla="*/ 326 w 336"/>
              <a:gd name="T55" fmla="*/ 277 h 298"/>
              <a:gd name="T56" fmla="*/ 321 w 336"/>
              <a:gd name="T57" fmla="*/ 285 h 298"/>
              <a:gd name="T58" fmla="*/ 313 w 336"/>
              <a:gd name="T59" fmla="*/ 293 h 298"/>
              <a:gd name="T60" fmla="*/ 303 w 336"/>
              <a:gd name="T61" fmla="*/ 296 h 298"/>
              <a:gd name="T62" fmla="*/ 292 w 336"/>
              <a:gd name="T63" fmla="*/ 298 h 298"/>
              <a:gd name="T64" fmla="*/ 280 w 336"/>
              <a:gd name="T65" fmla="*/ 298 h 298"/>
              <a:gd name="T66" fmla="*/ 267 w 336"/>
              <a:gd name="T67" fmla="*/ 294 h 298"/>
              <a:gd name="T68" fmla="*/ 251 w 336"/>
              <a:gd name="T69" fmla="*/ 289 h 298"/>
              <a:gd name="T70" fmla="*/ 234 w 336"/>
              <a:gd name="T71" fmla="*/ 281 h 298"/>
              <a:gd name="T72" fmla="*/ 217 w 336"/>
              <a:gd name="T73" fmla="*/ 269 h 298"/>
              <a:gd name="T74" fmla="*/ 198 w 336"/>
              <a:gd name="T75" fmla="*/ 254 h 298"/>
              <a:gd name="T76" fmla="*/ 176 w 336"/>
              <a:gd name="T77" fmla="*/ 237 h 298"/>
              <a:gd name="T78" fmla="*/ 155 w 336"/>
              <a:gd name="T79" fmla="*/ 216 h 298"/>
              <a:gd name="T80" fmla="*/ 132 w 336"/>
              <a:gd name="T81" fmla="*/ 193 h 298"/>
              <a:gd name="T82" fmla="*/ 111 w 336"/>
              <a:gd name="T83" fmla="*/ 171 h 298"/>
              <a:gd name="T84" fmla="*/ 92 w 336"/>
              <a:gd name="T85" fmla="*/ 152 h 298"/>
              <a:gd name="T86" fmla="*/ 75 w 336"/>
              <a:gd name="T87" fmla="*/ 133 h 298"/>
              <a:gd name="T88" fmla="*/ 59 w 336"/>
              <a:gd name="T89" fmla="*/ 117 h 298"/>
              <a:gd name="T90" fmla="*/ 48 w 336"/>
              <a:gd name="T91" fmla="*/ 102 h 298"/>
              <a:gd name="T92" fmla="*/ 36 w 336"/>
              <a:gd name="T93" fmla="*/ 89 h 298"/>
              <a:gd name="T94" fmla="*/ 28 w 336"/>
              <a:gd name="T95" fmla="*/ 79 h 298"/>
              <a:gd name="T96" fmla="*/ 19 w 336"/>
              <a:gd name="T97" fmla="*/ 66 h 298"/>
              <a:gd name="T98" fmla="*/ 9 w 336"/>
              <a:gd name="T99" fmla="*/ 48 h 298"/>
              <a:gd name="T100" fmla="*/ 3 w 336"/>
              <a:gd name="T101" fmla="*/ 35 h 298"/>
              <a:gd name="T102" fmla="*/ 0 w 336"/>
              <a:gd name="T103" fmla="*/ 2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36" h="298">
                <a:moveTo>
                  <a:pt x="0" y="17"/>
                </a:moveTo>
                <a:lnTo>
                  <a:pt x="0" y="16"/>
                </a:lnTo>
                <a:lnTo>
                  <a:pt x="1" y="14"/>
                </a:lnTo>
                <a:lnTo>
                  <a:pt x="1" y="12"/>
                </a:lnTo>
                <a:lnTo>
                  <a:pt x="3" y="10"/>
                </a:lnTo>
                <a:lnTo>
                  <a:pt x="7" y="8"/>
                </a:lnTo>
                <a:lnTo>
                  <a:pt x="9" y="8"/>
                </a:lnTo>
                <a:lnTo>
                  <a:pt x="13" y="6"/>
                </a:lnTo>
                <a:lnTo>
                  <a:pt x="17" y="4"/>
                </a:lnTo>
                <a:lnTo>
                  <a:pt x="21" y="4"/>
                </a:lnTo>
                <a:lnTo>
                  <a:pt x="26" y="2"/>
                </a:lnTo>
                <a:lnTo>
                  <a:pt x="32" y="2"/>
                </a:lnTo>
                <a:lnTo>
                  <a:pt x="38" y="2"/>
                </a:lnTo>
                <a:lnTo>
                  <a:pt x="46" y="0"/>
                </a:lnTo>
                <a:lnTo>
                  <a:pt x="53" y="0"/>
                </a:lnTo>
                <a:lnTo>
                  <a:pt x="61" y="0"/>
                </a:lnTo>
                <a:lnTo>
                  <a:pt x="69" y="0"/>
                </a:lnTo>
                <a:lnTo>
                  <a:pt x="86" y="0"/>
                </a:lnTo>
                <a:lnTo>
                  <a:pt x="103" y="2"/>
                </a:lnTo>
                <a:lnTo>
                  <a:pt x="121" y="4"/>
                </a:lnTo>
                <a:lnTo>
                  <a:pt x="140" y="8"/>
                </a:lnTo>
                <a:lnTo>
                  <a:pt x="157" y="12"/>
                </a:lnTo>
                <a:lnTo>
                  <a:pt x="176" y="17"/>
                </a:lnTo>
                <a:lnTo>
                  <a:pt x="198" y="23"/>
                </a:lnTo>
                <a:lnTo>
                  <a:pt x="217" y="31"/>
                </a:lnTo>
                <a:lnTo>
                  <a:pt x="226" y="35"/>
                </a:lnTo>
                <a:lnTo>
                  <a:pt x="236" y="39"/>
                </a:lnTo>
                <a:lnTo>
                  <a:pt x="246" y="44"/>
                </a:lnTo>
                <a:lnTo>
                  <a:pt x="255" y="48"/>
                </a:lnTo>
                <a:lnTo>
                  <a:pt x="263" y="52"/>
                </a:lnTo>
                <a:lnTo>
                  <a:pt x="271" y="58"/>
                </a:lnTo>
                <a:lnTo>
                  <a:pt x="276" y="62"/>
                </a:lnTo>
                <a:lnTo>
                  <a:pt x="284" y="67"/>
                </a:lnTo>
                <a:lnTo>
                  <a:pt x="290" y="71"/>
                </a:lnTo>
                <a:lnTo>
                  <a:pt x="296" y="77"/>
                </a:lnTo>
                <a:lnTo>
                  <a:pt x="300" y="83"/>
                </a:lnTo>
                <a:lnTo>
                  <a:pt x="303" y="89"/>
                </a:lnTo>
                <a:lnTo>
                  <a:pt x="307" y="94"/>
                </a:lnTo>
                <a:lnTo>
                  <a:pt x="311" y="100"/>
                </a:lnTo>
                <a:lnTo>
                  <a:pt x="315" y="106"/>
                </a:lnTo>
                <a:lnTo>
                  <a:pt x="317" y="112"/>
                </a:lnTo>
                <a:lnTo>
                  <a:pt x="321" y="125"/>
                </a:lnTo>
                <a:lnTo>
                  <a:pt x="326" y="137"/>
                </a:lnTo>
                <a:lnTo>
                  <a:pt x="328" y="152"/>
                </a:lnTo>
                <a:lnTo>
                  <a:pt x="332" y="166"/>
                </a:lnTo>
                <a:lnTo>
                  <a:pt x="334" y="181"/>
                </a:lnTo>
                <a:lnTo>
                  <a:pt x="334" y="196"/>
                </a:lnTo>
                <a:lnTo>
                  <a:pt x="336" y="212"/>
                </a:lnTo>
                <a:lnTo>
                  <a:pt x="336" y="229"/>
                </a:lnTo>
                <a:lnTo>
                  <a:pt x="336" y="237"/>
                </a:lnTo>
                <a:lnTo>
                  <a:pt x="336" y="244"/>
                </a:lnTo>
                <a:lnTo>
                  <a:pt x="334" y="252"/>
                </a:lnTo>
                <a:lnTo>
                  <a:pt x="332" y="260"/>
                </a:lnTo>
                <a:lnTo>
                  <a:pt x="330" y="266"/>
                </a:lnTo>
                <a:lnTo>
                  <a:pt x="328" y="271"/>
                </a:lnTo>
                <a:lnTo>
                  <a:pt x="326" y="277"/>
                </a:lnTo>
                <a:lnTo>
                  <a:pt x="323" y="281"/>
                </a:lnTo>
                <a:lnTo>
                  <a:pt x="321" y="285"/>
                </a:lnTo>
                <a:lnTo>
                  <a:pt x="317" y="289"/>
                </a:lnTo>
                <a:lnTo>
                  <a:pt x="313" y="293"/>
                </a:lnTo>
                <a:lnTo>
                  <a:pt x="307" y="294"/>
                </a:lnTo>
                <a:lnTo>
                  <a:pt x="303" y="296"/>
                </a:lnTo>
                <a:lnTo>
                  <a:pt x="298" y="296"/>
                </a:lnTo>
                <a:lnTo>
                  <a:pt x="292" y="298"/>
                </a:lnTo>
                <a:lnTo>
                  <a:pt x="286" y="298"/>
                </a:lnTo>
                <a:lnTo>
                  <a:pt x="280" y="298"/>
                </a:lnTo>
                <a:lnTo>
                  <a:pt x="273" y="296"/>
                </a:lnTo>
                <a:lnTo>
                  <a:pt x="267" y="294"/>
                </a:lnTo>
                <a:lnTo>
                  <a:pt x="259" y="293"/>
                </a:lnTo>
                <a:lnTo>
                  <a:pt x="251" y="289"/>
                </a:lnTo>
                <a:lnTo>
                  <a:pt x="244" y="285"/>
                </a:lnTo>
                <a:lnTo>
                  <a:pt x="234" y="281"/>
                </a:lnTo>
                <a:lnTo>
                  <a:pt x="226" y="275"/>
                </a:lnTo>
                <a:lnTo>
                  <a:pt x="217" y="269"/>
                </a:lnTo>
                <a:lnTo>
                  <a:pt x="207" y="262"/>
                </a:lnTo>
                <a:lnTo>
                  <a:pt x="198" y="254"/>
                </a:lnTo>
                <a:lnTo>
                  <a:pt x="188" y="246"/>
                </a:lnTo>
                <a:lnTo>
                  <a:pt x="176" y="237"/>
                </a:lnTo>
                <a:lnTo>
                  <a:pt x="167" y="227"/>
                </a:lnTo>
                <a:lnTo>
                  <a:pt x="155" y="216"/>
                </a:lnTo>
                <a:lnTo>
                  <a:pt x="144" y="204"/>
                </a:lnTo>
                <a:lnTo>
                  <a:pt x="132" y="193"/>
                </a:lnTo>
                <a:lnTo>
                  <a:pt x="121" y="181"/>
                </a:lnTo>
                <a:lnTo>
                  <a:pt x="111" y="171"/>
                </a:lnTo>
                <a:lnTo>
                  <a:pt x="101" y="162"/>
                </a:lnTo>
                <a:lnTo>
                  <a:pt x="92" y="152"/>
                </a:lnTo>
                <a:lnTo>
                  <a:pt x="82" y="142"/>
                </a:lnTo>
                <a:lnTo>
                  <a:pt x="75" y="133"/>
                </a:lnTo>
                <a:lnTo>
                  <a:pt x="67" y="125"/>
                </a:lnTo>
                <a:lnTo>
                  <a:pt x="59" y="117"/>
                </a:lnTo>
                <a:lnTo>
                  <a:pt x="53" y="110"/>
                </a:lnTo>
                <a:lnTo>
                  <a:pt x="48" y="102"/>
                </a:lnTo>
                <a:lnTo>
                  <a:pt x="42" y="96"/>
                </a:lnTo>
                <a:lnTo>
                  <a:pt x="36" y="89"/>
                </a:lnTo>
                <a:lnTo>
                  <a:pt x="32" y="83"/>
                </a:lnTo>
                <a:lnTo>
                  <a:pt x="28" y="79"/>
                </a:lnTo>
                <a:lnTo>
                  <a:pt x="25" y="73"/>
                </a:lnTo>
                <a:lnTo>
                  <a:pt x="19" y="66"/>
                </a:lnTo>
                <a:lnTo>
                  <a:pt x="13" y="56"/>
                </a:lnTo>
                <a:lnTo>
                  <a:pt x="9" y="48"/>
                </a:lnTo>
                <a:lnTo>
                  <a:pt x="5" y="42"/>
                </a:lnTo>
                <a:lnTo>
                  <a:pt x="3" y="35"/>
                </a:lnTo>
                <a:lnTo>
                  <a:pt x="1" y="29"/>
                </a:lnTo>
                <a:lnTo>
                  <a:pt x="0" y="23"/>
                </a:lnTo>
                <a:lnTo>
                  <a:pt x="0" y="1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" name="Freeform 10"/>
          <p:cNvSpPr>
            <a:spLocks noChangeArrowheads="1"/>
          </p:cNvSpPr>
          <p:nvPr/>
        </p:nvSpPr>
        <p:spPr bwMode="auto">
          <a:xfrm>
            <a:off x="6435725" y="1711325"/>
            <a:ext cx="214313" cy="204788"/>
          </a:xfrm>
          <a:custGeom>
            <a:avLst/>
            <a:gdLst>
              <a:gd name="T0" fmla="*/ 98 w 349"/>
              <a:gd name="T1" fmla="*/ 183 h 337"/>
              <a:gd name="T2" fmla="*/ 73 w 349"/>
              <a:gd name="T3" fmla="*/ 152 h 337"/>
              <a:gd name="T4" fmla="*/ 51 w 349"/>
              <a:gd name="T5" fmla="*/ 125 h 337"/>
              <a:gd name="T6" fmla="*/ 34 w 349"/>
              <a:gd name="T7" fmla="*/ 100 h 337"/>
              <a:gd name="T8" fmla="*/ 21 w 349"/>
              <a:gd name="T9" fmla="*/ 79 h 337"/>
              <a:gd name="T10" fmla="*/ 11 w 349"/>
              <a:gd name="T11" fmla="*/ 62 h 337"/>
              <a:gd name="T12" fmla="*/ 3 w 349"/>
              <a:gd name="T13" fmla="*/ 47 h 337"/>
              <a:gd name="T14" fmla="*/ 0 w 349"/>
              <a:gd name="T15" fmla="*/ 35 h 337"/>
              <a:gd name="T16" fmla="*/ 0 w 349"/>
              <a:gd name="T17" fmla="*/ 23 h 337"/>
              <a:gd name="T18" fmla="*/ 3 w 349"/>
              <a:gd name="T19" fmla="*/ 12 h 337"/>
              <a:gd name="T20" fmla="*/ 11 w 349"/>
              <a:gd name="T21" fmla="*/ 4 h 337"/>
              <a:gd name="T22" fmla="*/ 23 w 349"/>
              <a:gd name="T23" fmla="*/ 0 h 337"/>
              <a:gd name="T24" fmla="*/ 40 w 349"/>
              <a:gd name="T25" fmla="*/ 0 h 337"/>
              <a:gd name="T26" fmla="*/ 61 w 349"/>
              <a:gd name="T27" fmla="*/ 2 h 337"/>
              <a:gd name="T28" fmla="*/ 90 w 349"/>
              <a:gd name="T29" fmla="*/ 8 h 337"/>
              <a:gd name="T30" fmla="*/ 126 w 349"/>
              <a:gd name="T31" fmla="*/ 16 h 337"/>
              <a:gd name="T32" fmla="*/ 169 w 349"/>
              <a:gd name="T33" fmla="*/ 25 h 337"/>
              <a:gd name="T34" fmla="*/ 209 w 349"/>
              <a:gd name="T35" fmla="*/ 37 h 337"/>
              <a:gd name="T36" fmla="*/ 244 w 349"/>
              <a:gd name="T37" fmla="*/ 54 h 337"/>
              <a:gd name="T38" fmla="*/ 273 w 349"/>
              <a:gd name="T39" fmla="*/ 75 h 337"/>
              <a:gd name="T40" fmla="*/ 298 w 349"/>
              <a:gd name="T41" fmla="*/ 100 h 337"/>
              <a:gd name="T42" fmla="*/ 319 w 349"/>
              <a:gd name="T43" fmla="*/ 133 h 337"/>
              <a:gd name="T44" fmla="*/ 334 w 349"/>
              <a:gd name="T45" fmla="*/ 170 h 337"/>
              <a:gd name="T46" fmla="*/ 344 w 349"/>
              <a:gd name="T47" fmla="*/ 214 h 337"/>
              <a:gd name="T48" fmla="*/ 349 w 349"/>
              <a:gd name="T49" fmla="*/ 249 h 337"/>
              <a:gd name="T50" fmla="*/ 349 w 349"/>
              <a:gd name="T51" fmla="*/ 272 h 337"/>
              <a:gd name="T52" fmla="*/ 348 w 349"/>
              <a:gd name="T53" fmla="*/ 291 h 337"/>
              <a:gd name="T54" fmla="*/ 344 w 349"/>
              <a:gd name="T55" fmla="*/ 306 h 337"/>
              <a:gd name="T56" fmla="*/ 336 w 349"/>
              <a:gd name="T57" fmla="*/ 318 h 337"/>
              <a:gd name="T58" fmla="*/ 326 w 349"/>
              <a:gd name="T59" fmla="*/ 327 h 337"/>
              <a:gd name="T60" fmla="*/ 315 w 349"/>
              <a:gd name="T61" fmla="*/ 333 h 337"/>
              <a:gd name="T62" fmla="*/ 299 w 349"/>
              <a:gd name="T63" fmla="*/ 337 h 337"/>
              <a:gd name="T64" fmla="*/ 282 w 349"/>
              <a:gd name="T65" fmla="*/ 337 h 337"/>
              <a:gd name="T66" fmla="*/ 265 w 349"/>
              <a:gd name="T67" fmla="*/ 331 h 337"/>
              <a:gd name="T68" fmla="*/ 244 w 349"/>
              <a:gd name="T69" fmla="*/ 324 h 337"/>
              <a:gd name="T70" fmla="*/ 223 w 349"/>
              <a:gd name="T71" fmla="*/ 310 h 337"/>
              <a:gd name="T72" fmla="*/ 201 w 349"/>
              <a:gd name="T73" fmla="*/ 293 h 337"/>
              <a:gd name="T74" fmla="*/ 176 w 349"/>
              <a:gd name="T75" fmla="*/ 272 h 337"/>
              <a:gd name="T76" fmla="*/ 151 w 349"/>
              <a:gd name="T77" fmla="*/ 247 h 337"/>
              <a:gd name="T78" fmla="*/ 125 w 349"/>
              <a:gd name="T79" fmla="*/ 21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9" h="337">
                <a:moveTo>
                  <a:pt x="111" y="200"/>
                </a:moveTo>
                <a:lnTo>
                  <a:pt x="98" y="183"/>
                </a:lnTo>
                <a:lnTo>
                  <a:pt x="84" y="168"/>
                </a:lnTo>
                <a:lnTo>
                  <a:pt x="73" y="152"/>
                </a:lnTo>
                <a:lnTo>
                  <a:pt x="63" y="139"/>
                </a:lnTo>
                <a:lnTo>
                  <a:pt x="51" y="125"/>
                </a:lnTo>
                <a:lnTo>
                  <a:pt x="44" y="112"/>
                </a:lnTo>
                <a:lnTo>
                  <a:pt x="34" y="100"/>
                </a:lnTo>
                <a:lnTo>
                  <a:pt x="26" y="89"/>
                </a:lnTo>
                <a:lnTo>
                  <a:pt x="21" y="79"/>
                </a:lnTo>
                <a:lnTo>
                  <a:pt x="15" y="70"/>
                </a:lnTo>
                <a:lnTo>
                  <a:pt x="11" y="62"/>
                </a:lnTo>
                <a:lnTo>
                  <a:pt x="7" y="54"/>
                </a:lnTo>
                <a:lnTo>
                  <a:pt x="3" y="47"/>
                </a:lnTo>
                <a:lnTo>
                  <a:pt x="1" y="41"/>
                </a:lnTo>
                <a:lnTo>
                  <a:pt x="0" y="35"/>
                </a:lnTo>
                <a:lnTo>
                  <a:pt x="0" y="31"/>
                </a:lnTo>
                <a:lnTo>
                  <a:pt x="0" y="23"/>
                </a:lnTo>
                <a:lnTo>
                  <a:pt x="1" y="18"/>
                </a:lnTo>
                <a:lnTo>
                  <a:pt x="3" y="12"/>
                </a:lnTo>
                <a:lnTo>
                  <a:pt x="7" y="8"/>
                </a:lnTo>
                <a:lnTo>
                  <a:pt x="11" y="4"/>
                </a:lnTo>
                <a:lnTo>
                  <a:pt x="17" y="2"/>
                </a:lnTo>
                <a:lnTo>
                  <a:pt x="23" y="0"/>
                </a:lnTo>
                <a:lnTo>
                  <a:pt x="30" y="0"/>
                </a:lnTo>
                <a:lnTo>
                  <a:pt x="40" y="0"/>
                </a:lnTo>
                <a:lnTo>
                  <a:pt x="50" y="2"/>
                </a:lnTo>
                <a:lnTo>
                  <a:pt x="61" y="2"/>
                </a:lnTo>
                <a:lnTo>
                  <a:pt x="75" y="4"/>
                </a:lnTo>
                <a:lnTo>
                  <a:pt x="90" y="8"/>
                </a:lnTo>
                <a:lnTo>
                  <a:pt x="107" y="12"/>
                </a:lnTo>
                <a:lnTo>
                  <a:pt x="126" y="16"/>
                </a:lnTo>
                <a:lnTo>
                  <a:pt x="148" y="20"/>
                </a:lnTo>
                <a:lnTo>
                  <a:pt x="169" y="25"/>
                </a:lnTo>
                <a:lnTo>
                  <a:pt x="190" y="31"/>
                </a:lnTo>
                <a:lnTo>
                  <a:pt x="209" y="37"/>
                </a:lnTo>
                <a:lnTo>
                  <a:pt x="226" y="45"/>
                </a:lnTo>
                <a:lnTo>
                  <a:pt x="244" y="54"/>
                </a:lnTo>
                <a:lnTo>
                  <a:pt x="259" y="64"/>
                </a:lnTo>
                <a:lnTo>
                  <a:pt x="273" y="75"/>
                </a:lnTo>
                <a:lnTo>
                  <a:pt x="286" y="87"/>
                </a:lnTo>
                <a:lnTo>
                  <a:pt x="298" y="100"/>
                </a:lnTo>
                <a:lnTo>
                  <a:pt x="309" y="116"/>
                </a:lnTo>
                <a:lnTo>
                  <a:pt x="319" y="133"/>
                </a:lnTo>
                <a:lnTo>
                  <a:pt x="326" y="150"/>
                </a:lnTo>
                <a:lnTo>
                  <a:pt x="334" y="170"/>
                </a:lnTo>
                <a:lnTo>
                  <a:pt x="340" y="191"/>
                </a:lnTo>
                <a:lnTo>
                  <a:pt x="344" y="214"/>
                </a:lnTo>
                <a:lnTo>
                  <a:pt x="348" y="237"/>
                </a:lnTo>
                <a:lnTo>
                  <a:pt x="349" y="249"/>
                </a:lnTo>
                <a:lnTo>
                  <a:pt x="349" y="260"/>
                </a:lnTo>
                <a:lnTo>
                  <a:pt x="349" y="272"/>
                </a:lnTo>
                <a:lnTo>
                  <a:pt x="349" y="281"/>
                </a:lnTo>
                <a:lnTo>
                  <a:pt x="348" y="291"/>
                </a:lnTo>
                <a:lnTo>
                  <a:pt x="346" y="299"/>
                </a:lnTo>
                <a:lnTo>
                  <a:pt x="344" y="306"/>
                </a:lnTo>
                <a:lnTo>
                  <a:pt x="340" y="312"/>
                </a:lnTo>
                <a:lnTo>
                  <a:pt x="336" y="318"/>
                </a:lnTo>
                <a:lnTo>
                  <a:pt x="332" y="324"/>
                </a:lnTo>
                <a:lnTo>
                  <a:pt x="326" y="327"/>
                </a:lnTo>
                <a:lnTo>
                  <a:pt x="321" y="331"/>
                </a:lnTo>
                <a:lnTo>
                  <a:pt x="315" y="333"/>
                </a:lnTo>
                <a:lnTo>
                  <a:pt x="307" y="335"/>
                </a:lnTo>
                <a:lnTo>
                  <a:pt x="299" y="337"/>
                </a:lnTo>
                <a:lnTo>
                  <a:pt x="292" y="337"/>
                </a:lnTo>
                <a:lnTo>
                  <a:pt x="282" y="337"/>
                </a:lnTo>
                <a:lnTo>
                  <a:pt x="274" y="335"/>
                </a:lnTo>
                <a:lnTo>
                  <a:pt x="265" y="331"/>
                </a:lnTo>
                <a:lnTo>
                  <a:pt x="255" y="329"/>
                </a:lnTo>
                <a:lnTo>
                  <a:pt x="244" y="324"/>
                </a:lnTo>
                <a:lnTo>
                  <a:pt x="234" y="318"/>
                </a:lnTo>
                <a:lnTo>
                  <a:pt x="223" y="310"/>
                </a:lnTo>
                <a:lnTo>
                  <a:pt x="213" y="302"/>
                </a:lnTo>
                <a:lnTo>
                  <a:pt x="201" y="293"/>
                </a:lnTo>
                <a:lnTo>
                  <a:pt x="190" y="283"/>
                </a:lnTo>
                <a:lnTo>
                  <a:pt x="176" y="272"/>
                </a:lnTo>
                <a:lnTo>
                  <a:pt x="165" y="260"/>
                </a:lnTo>
                <a:lnTo>
                  <a:pt x="151" y="247"/>
                </a:lnTo>
                <a:lnTo>
                  <a:pt x="138" y="233"/>
                </a:lnTo>
                <a:lnTo>
                  <a:pt x="125" y="218"/>
                </a:lnTo>
                <a:lnTo>
                  <a:pt x="111" y="20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" name="Freeform 11"/>
          <p:cNvSpPr>
            <a:spLocks noChangeArrowheads="1"/>
          </p:cNvSpPr>
          <p:nvPr/>
        </p:nvSpPr>
        <p:spPr bwMode="auto">
          <a:xfrm>
            <a:off x="6888163" y="1855788"/>
            <a:ext cx="658812" cy="758825"/>
          </a:xfrm>
          <a:custGeom>
            <a:avLst/>
            <a:gdLst>
              <a:gd name="T0" fmla="*/ 802 w 1073"/>
              <a:gd name="T1" fmla="*/ 641 h 1239"/>
              <a:gd name="T2" fmla="*/ 715 w 1073"/>
              <a:gd name="T3" fmla="*/ 758 h 1239"/>
              <a:gd name="T4" fmla="*/ 627 w 1073"/>
              <a:gd name="T5" fmla="*/ 862 h 1239"/>
              <a:gd name="T6" fmla="*/ 531 w 1073"/>
              <a:gd name="T7" fmla="*/ 954 h 1239"/>
              <a:gd name="T8" fmla="*/ 433 w 1073"/>
              <a:gd name="T9" fmla="*/ 1033 h 1239"/>
              <a:gd name="T10" fmla="*/ 329 w 1073"/>
              <a:gd name="T11" fmla="*/ 1099 h 1239"/>
              <a:gd name="T12" fmla="*/ 236 w 1073"/>
              <a:gd name="T13" fmla="*/ 1150 h 1239"/>
              <a:gd name="T14" fmla="*/ 160 w 1073"/>
              <a:gd name="T15" fmla="*/ 1193 h 1239"/>
              <a:gd name="T16" fmla="*/ 98 w 1073"/>
              <a:gd name="T17" fmla="*/ 1220 h 1239"/>
              <a:gd name="T18" fmla="*/ 52 w 1073"/>
              <a:gd name="T19" fmla="*/ 1235 h 1239"/>
              <a:gd name="T20" fmla="*/ 21 w 1073"/>
              <a:gd name="T21" fmla="*/ 1239 h 1239"/>
              <a:gd name="T22" fmla="*/ 4 w 1073"/>
              <a:gd name="T23" fmla="*/ 1235 h 1239"/>
              <a:gd name="T24" fmla="*/ 0 w 1073"/>
              <a:gd name="T25" fmla="*/ 1226 h 1239"/>
              <a:gd name="T26" fmla="*/ 8 w 1073"/>
              <a:gd name="T27" fmla="*/ 1210 h 1239"/>
              <a:gd name="T28" fmla="*/ 29 w 1073"/>
              <a:gd name="T29" fmla="*/ 1191 h 1239"/>
              <a:gd name="T30" fmla="*/ 63 w 1073"/>
              <a:gd name="T31" fmla="*/ 1168 h 1239"/>
              <a:gd name="T32" fmla="*/ 138 w 1073"/>
              <a:gd name="T33" fmla="*/ 1118 h 1239"/>
              <a:gd name="T34" fmla="*/ 238 w 1073"/>
              <a:gd name="T35" fmla="*/ 1043 h 1239"/>
              <a:gd name="T36" fmla="*/ 350 w 1073"/>
              <a:gd name="T37" fmla="*/ 954 h 1239"/>
              <a:gd name="T38" fmla="*/ 408 w 1073"/>
              <a:gd name="T39" fmla="*/ 900 h 1239"/>
              <a:gd name="T40" fmla="*/ 465 w 1073"/>
              <a:gd name="T41" fmla="*/ 841 h 1239"/>
              <a:gd name="T42" fmla="*/ 521 w 1073"/>
              <a:gd name="T43" fmla="*/ 775 h 1239"/>
              <a:gd name="T44" fmla="*/ 577 w 1073"/>
              <a:gd name="T45" fmla="*/ 702 h 1239"/>
              <a:gd name="T46" fmla="*/ 633 w 1073"/>
              <a:gd name="T47" fmla="*/ 621 h 1239"/>
              <a:gd name="T48" fmla="*/ 685 w 1073"/>
              <a:gd name="T49" fmla="*/ 533 h 1239"/>
              <a:gd name="T50" fmla="*/ 736 w 1073"/>
              <a:gd name="T51" fmla="*/ 435 h 1239"/>
              <a:gd name="T52" fmla="*/ 788 w 1073"/>
              <a:gd name="T53" fmla="*/ 329 h 1239"/>
              <a:gd name="T54" fmla="*/ 838 w 1073"/>
              <a:gd name="T55" fmla="*/ 214 h 1239"/>
              <a:gd name="T56" fmla="*/ 886 w 1073"/>
              <a:gd name="T57" fmla="*/ 88 h 1239"/>
              <a:gd name="T58" fmla="*/ 936 w 1073"/>
              <a:gd name="T59" fmla="*/ 13 h 1239"/>
              <a:gd name="T60" fmla="*/ 988 w 1073"/>
              <a:gd name="T61" fmla="*/ 52 h 1239"/>
              <a:gd name="T62" fmla="*/ 1027 w 1073"/>
              <a:gd name="T63" fmla="*/ 85 h 1239"/>
              <a:gd name="T64" fmla="*/ 1054 w 1073"/>
              <a:gd name="T65" fmla="*/ 113 h 1239"/>
              <a:gd name="T66" fmla="*/ 1069 w 1073"/>
              <a:gd name="T67" fmla="*/ 137 h 1239"/>
              <a:gd name="T68" fmla="*/ 1073 w 1073"/>
              <a:gd name="T69" fmla="*/ 156 h 1239"/>
              <a:gd name="T70" fmla="*/ 1071 w 1073"/>
              <a:gd name="T71" fmla="*/ 167 h 1239"/>
              <a:gd name="T72" fmla="*/ 1063 w 1073"/>
              <a:gd name="T73" fmla="*/ 183 h 1239"/>
              <a:gd name="T74" fmla="*/ 1054 w 1073"/>
              <a:gd name="T75" fmla="*/ 204 h 1239"/>
              <a:gd name="T76" fmla="*/ 1040 w 1073"/>
              <a:gd name="T77" fmla="*/ 233 h 1239"/>
              <a:gd name="T78" fmla="*/ 1023 w 1073"/>
              <a:gd name="T79" fmla="*/ 265 h 1239"/>
              <a:gd name="T80" fmla="*/ 1002 w 1073"/>
              <a:gd name="T81" fmla="*/ 304 h 1239"/>
              <a:gd name="T82" fmla="*/ 977 w 1073"/>
              <a:gd name="T83" fmla="*/ 346 h 1239"/>
              <a:gd name="T84" fmla="*/ 948 w 1073"/>
              <a:gd name="T85" fmla="*/ 396 h 1239"/>
              <a:gd name="T86" fmla="*/ 917 w 1073"/>
              <a:gd name="T87" fmla="*/ 450 h 1239"/>
              <a:gd name="T88" fmla="*/ 881 w 1073"/>
              <a:gd name="T89" fmla="*/ 512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3" h="1239">
                <a:moveTo>
                  <a:pt x="856" y="554"/>
                </a:moveTo>
                <a:lnTo>
                  <a:pt x="829" y="598"/>
                </a:lnTo>
                <a:lnTo>
                  <a:pt x="802" y="641"/>
                </a:lnTo>
                <a:lnTo>
                  <a:pt x="773" y="681"/>
                </a:lnTo>
                <a:lnTo>
                  <a:pt x="744" y="720"/>
                </a:lnTo>
                <a:lnTo>
                  <a:pt x="715" y="758"/>
                </a:lnTo>
                <a:lnTo>
                  <a:pt x="686" y="795"/>
                </a:lnTo>
                <a:lnTo>
                  <a:pt x="656" y="829"/>
                </a:lnTo>
                <a:lnTo>
                  <a:pt x="627" y="862"/>
                </a:lnTo>
                <a:lnTo>
                  <a:pt x="596" y="895"/>
                </a:lnTo>
                <a:lnTo>
                  <a:pt x="563" y="925"/>
                </a:lnTo>
                <a:lnTo>
                  <a:pt x="531" y="954"/>
                </a:lnTo>
                <a:lnTo>
                  <a:pt x="500" y="981"/>
                </a:lnTo>
                <a:lnTo>
                  <a:pt x="465" y="1008"/>
                </a:lnTo>
                <a:lnTo>
                  <a:pt x="433" y="1033"/>
                </a:lnTo>
                <a:lnTo>
                  <a:pt x="398" y="1056"/>
                </a:lnTo>
                <a:lnTo>
                  <a:pt x="363" y="1077"/>
                </a:lnTo>
                <a:lnTo>
                  <a:pt x="329" y="1099"/>
                </a:lnTo>
                <a:lnTo>
                  <a:pt x="296" y="1118"/>
                </a:lnTo>
                <a:lnTo>
                  <a:pt x="265" y="1135"/>
                </a:lnTo>
                <a:lnTo>
                  <a:pt x="236" y="1150"/>
                </a:lnTo>
                <a:lnTo>
                  <a:pt x="210" y="1166"/>
                </a:lnTo>
                <a:lnTo>
                  <a:pt x="185" y="1179"/>
                </a:lnTo>
                <a:lnTo>
                  <a:pt x="160" y="1193"/>
                </a:lnTo>
                <a:lnTo>
                  <a:pt x="138" y="1202"/>
                </a:lnTo>
                <a:lnTo>
                  <a:pt x="117" y="1212"/>
                </a:lnTo>
                <a:lnTo>
                  <a:pt x="98" y="1220"/>
                </a:lnTo>
                <a:lnTo>
                  <a:pt x="81" y="1227"/>
                </a:lnTo>
                <a:lnTo>
                  <a:pt x="65" y="1231"/>
                </a:lnTo>
                <a:lnTo>
                  <a:pt x="52" y="1235"/>
                </a:lnTo>
                <a:lnTo>
                  <a:pt x="40" y="1239"/>
                </a:lnTo>
                <a:lnTo>
                  <a:pt x="29" y="1239"/>
                </a:lnTo>
                <a:lnTo>
                  <a:pt x="21" y="1239"/>
                </a:lnTo>
                <a:lnTo>
                  <a:pt x="13" y="1239"/>
                </a:lnTo>
                <a:lnTo>
                  <a:pt x="8" y="1237"/>
                </a:lnTo>
                <a:lnTo>
                  <a:pt x="4" y="1235"/>
                </a:lnTo>
                <a:lnTo>
                  <a:pt x="2" y="1231"/>
                </a:lnTo>
                <a:lnTo>
                  <a:pt x="0" y="1229"/>
                </a:lnTo>
                <a:lnTo>
                  <a:pt x="0" y="1226"/>
                </a:lnTo>
                <a:lnTo>
                  <a:pt x="0" y="1222"/>
                </a:lnTo>
                <a:lnTo>
                  <a:pt x="4" y="1216"/>
                </a:lnTo>
                <a:lnTo>
                  <a:pt x="8" y="1210"/>
                </a:lnTo>
                <a:lnTo>
                  <a:pt x="13" y="1204"/>
                </a:lnTo>
                <a:lnTo>
                  <a:pt x="21" y="1199"/>
                </a:lnTo>
                <a:lnTo>
                  <a:pt x="29" y="1191"/>
                </a:lnTo>
                <a:lnTo>
                  <a:pt x="38" y="1183"/>
                </a:lnTo>
                <a:lnTo>
                  <a:pt x="50" y="1175"/>
                </a:lnTo>
                <a:lnTo>
                  <a:pt x="63" y="1168"/>
                </a:lnTo>
                <a:lnTo>
                  <a:pt x="77" y="1158"/>
                </a:lnTo>
                <a:lnTo>
                  <a:pt x="108" y="1139"/>
                </a:lnTo>
                <a:lnTo>
                  <a:pt x="138" y="1118"/>
                </a:lnTo>
                <a:lnTo>
                  <a:pt x="171" y="1095"/>
                </a:lnTo>
                <a:lnTo>
                  <a:pt x="204" y="1070"/>
                </a:lnTo>
                <a:lnTo>
                  <a:pt x="238" y="1043"/>
                </a:lnTo>
                <a:lnTo>
                  <a:pt x="275" y="1016"/>
                </a:lnTo>
                <a:lnTo>
                  <a:pt x="311" y="985"/>
                </a:lnTo>
                <a:lnTo>
                  <a:pt x="350" y="954"/>
                </a:lnTo>
                <a:lnTo>
                  <a:pt x="369" y="937"/>
                </a:lnTo>
                <a:lnTo>
                  <a:pt x="388" y="920"/>
                </a:lnTo>
                <a:lnTo>
                  <a:pt x="408" y="900"/>
                </a:lnTo>
                <a:lnTo>
                  <a:pt x="427" y="881"/>
                </a:lnTo>
                <a:lnTo>
                  <a:pt x="446" y="862"/>
                </a:lnTo>
                <a:lnTo>
                  <a:pt x="465" y="841"/>
                </a:lnTo>
                <a:lnTo>
                  <a:pt x="485" y="820"/>
                </a:lnTo>
                <a:lnTo>
                  <a:pt x="504" y="798"/>
                </a:lnTo>
                <a:lnTo>
                  <a:pt x="521" y="775"/>
                </a:lnTo>
                <a:lnTo>
                  <a:pt x="540" y="752"/>
                </a:lnTo>
                <a:lnTo>
                  <a:pt x="560" y="727"/>
                </a:lnTo>
                <a:lnTo>
                  <a:pt x="577" y="702"/>
                </a:lnTo>
                <a:lnTo>
                  <a:pt x="596" y="675"/>
                </a:lnTo>
                <a:lnTo>
                  <a:pt x="613" y="648"/>
                </a:lnTo>
                <a:lnTo>
                  <a:pt x="633" y="621"/>
                </a:lnTo>
                <a:lnTo>
                  <a:pt x="650" y="593"/>
                </a:lnTo>
                <a:lnTo>
                  <a:pt x="667" y="564"/>
                </a:lnTo>
                <a:lnTo>
                  <a:pt x="685" y="533"/>
                </a:lnTo>
                <a:lnTo>
                  <a:pt x="702" y="502"/>
                </a:lnTo>
                <a:lnTo>
                  <a:pt x="719" y="469"/>
                </a:lnTo>
                <a:lnTo>
                  <a:pt x="736" y="435"/>
                </a:lnTo>
                <a:lnTo>
                  <a:pt x="754" y="400"/>
                </a:lnTo>
                <a:lnTo>
                  <a:pt x="771" y="366"/>
                </a:lnTo>
                <a:lnTo>
                  <a:pt x="788" y="329"/>
                </a:lnTo>
                <a:lnTo>
                  <a:pt x="804" y="290"/>
                </a:lnTo>
                <a:lnTo>
                  <a:pt x="821" y="252"/>
                </a:lnTo>
                <a:lnTo>
                  <a:pt x="838" y="214"/>
                </a:lnTo>
                <a:lnTo>
                  <a:pt x="854" y="173"/>
                </a:lnTo>
                <a:lnTo>
                  <a:pt x="869" y="131"/>
                </a:lnTo>
                <a:lnTo>
                  <a:pt x="886" y="88"/>
                </a:lnTo>
                <a:lnTo>
                  <a:pt x="902" y="44"/>
                </a:lnTo>
                <a:lnTo>
                  <a:pt x="917" y="0"/>
                </a:lnTo>
                <a:lnTo>
                  <a:pt x="936" y="13"/>
                </a:lnTo>
                <a:lnTo>
                  <a:pt x="956" y="27"/>
                </a:lnTo>
                <a:lnTo>
                  <a:pt x="971" y="40"/>
                </a:lnTo>
                <a:lnTo>
                  <a:pt x="988" y="52"/>
                </a:lnTo>
                <a:lnTo>
                  <a:pt x="1002" y="63"/>
                </a:lnTo>
                <a:lnTo>
                  <a:pt x="1015" y="75"/>
                </a:lnTo>
                <a:lnTo>
                  <a:pt x="1027" y="85"/>
                </a:lnTo>
                <a:lnTo>
                  <a:pt x="1036" y="96"/>
                </a:lnTo>
                <a:lnTo>
                  <a:pt x="1046" y="104"/>
                </a:lnTo>
                <a:lnTo>
                  <a:pt x="1054" y="113"/>
                </a:lnTo>
                <a:lnTo>
                  <a:pt x="1059" y="121"/>
                </a:lnTo>
                <a:lnTo>
                  <a:pt x="1065" y="131"/>
                </a:lnTo>
                <a:lnTo>
                  <a:pt x="1069" y="137"/>
                </a:lnTo>
                <a:lnTo>
                  <a:pt x="1071" y="144"/>
                </a:lnTo>
                <a:lnTo>
                  <a:pt x="1073" y="150"/>
                </a:lnTo>
                <a:lnTo>
                  <a:pt x="1073" y="156"/>
                </a:lnTo>
                <a:lnTo>
                  <a:pt x="1073" y="160"/>
                </a:lnTo>
                <a:lnTo>
                  <a:pt x="1071" y="162"/>
                </a:lnTo>
                <a:lnTo>
                  <a:pt x="1071" y="167"/>
                </a:lnTo>
                <a:lnTo>
                  <a:pt x="1069" y="171"/>
                </a:lnTo>
                <a:lnTo>
                  <a:pt x="1065" y="177"/>
                </a:lnTo>
                <a:lnTo>
                  <a:pt x="1063" y="183"/>
                </a:lnTo>
                <a:lnTo>
                  <a:pt x="1061" y="190"/>
                </a:lnTo>
                <a:lnTo>
                  <a:pt x="1058" y="196"/>
                </a:lnTo>
                <a:lnTo>
                  <a:pt x="1054" y="204"/>
                </a:lnTo>
                <a:lnTo>
                  <a:pt x="1050" y="214"/>
                </a:lnTo>
                <a:lnTo>
                  <a:pt x="1044" y="223"/>
                </a:lnTo>
                <a:lnTo>
                  <a:pt x="1040" y="233"/>
                </a:lnTo>
                <a:lnTo>
                  <a:pt x="1034" y="242"/>
                </a:lnTo>
                <a:lnTo>
                  <a:pt x="1029" y="254"/>
                </a:lnTo>
                <a:lnTo>
                  <a:pt x="1023" y="265"/>
                </a:lnTo>
                <a:lnTo>
                  <a:pt x="1015" y="277"/>
                </a:lnTo>
                <a:lnTo>
                  <a:pt x="1009" y="290"/>
                </a:lnTo>
                <a:lnTo>
                  <a:pt x="1002" y="304"/>
                </a:lnTo>
                <a:lnTo>
                  <a:pt x="994" y="317"/>
                </a:lnTo>
                <a:lnTo>
                  <a:pt x="984" y="331"/>
                </a:lnTo>
                <a:lnTo>
                  <a:pt x="977" y="346"/>
                </a:lnTo>
                <a:lnTo>
                  <a:pt x="967" y="364"/>
                </a:lnTo>
                <a:lnTo>
                  <a:pt x="958" y="379"/>
                </a:lnTo>
                <a:lnTo>
                  <a:pt x="948" y="396"/>
                </a:lnTo>
                <a:lnTo>
                  <a:pt x="938" y="414"/>
                </a:lnTo>
                <a:lnTo>
                  <a:pt x="927" y="433"/>
                </a:lnTo>
                <a:lnTo>
                  <a:pt x="917" y="450"/>
                </a:lnTo>
                <a:lnTo>
                  <a:pt x="906" y="469"/>
                </a:lnTo>
                <a:lnTo>
                  <a:pt x="894" y="491"/>
                </a:lnTo>
                <a:lnTo>
                  <a:pt x="881" y="512"/>
                </a:lnTo>
                <a:lnTo>
                  <a:pt x="869" y="533"/>
                </a:lnTo>
                <a:lnTo>
                  <a:pt x="856" y="554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5" name="Freeform 12"/>
          <p:cNvSpPr>
            <a:spLocks noChangeArrowheads="1"/>
          </p:cNvSpPr>
          <p:nvPr/>
        </p:nvSpPr>
        <p:spPr bwMode="auto">
          <a:xfrm>
            <a:off x="6440488" y="1906588"/>
            <a:ext cx="431800" cy="625475"/>
          </a:xfrm>
          <a:custGeom>
            <a:avLst/>
            <a:gdLst>
              <a:gd name="T0" fmla="*/ 210 w 704"/>
              <a:gd name="T1" fmla="*/ 1017 h 1017"/>
              <a:gd name="T2" fmla="*/ 189 w 704"/>
              <a:gd name="T3" fmla="*/ 1014 h 1017"/>
              <a:gd name="T4" fmla="*/ 167 w 704"/>
              <a:gd name="T5" fmla="*/ 1002 h 1017"/>
              <a:gd name="T6" fmla="*/ 142 w 704"/>
              <a:gd name="T7" fmla="*/ 985 h 1017"/>
              <a:gd name="T8" fmla="*/ 116 w 704"/>
              <a:gd name="T9" fmla="*/ 962 h 1017"/>
              <a:gd name="T10" fmla="*/ 87 w 704"/>
              <a:gd name="T11" fmla="*/ 933 h 1017"/>
              <a:gd name="T12" fmla="*/ 60 w 704"/>
              <a:gd name="T13" fmla="*/ 904 h 1017"/>
              <a:gd name="T14" fmla="*/ 39 w 704"/>
              <a:gd name="T15" fmla="*/ 879 h 1017"/>
              <a:gd name="T16" fmla="*/ 21 w 704"/>
              <a:gd name="T17" fmla="*/ 854 h 1017"/>
              <a:gd name="T18" fmla="*/ 10 w 704"/>
              <a:gd name="T19" fmla="*/ 833 h 1017"/>
              <a:gd name="T20" fmla="*/ 2 w 704"/>
              <a:gd name="T21" fmla="*/ 812 h 1017"/>
              <a:gd name="T22" fmla="*/ 0 w 704"/>
              <a:gd name="T23" fmla="*/ 794 h 1017"/>
              <a:gd name="T24" fmla="*/ 6 w 704"/>
              <a:gd name="T25" fmla="*/ 779 h 1017"/>
              <a:gd name="T26" fmla="*/ 17 w 704"/>
              <a:gd name="T27" fmla="*/ 765 h 1017"/>
              <a:gd name="T28" fmla="*/ 33 w 704"/>
              <a:gd name="T29" fmla="*/ 756 h 1017"/>
              <a:gd name="T30" fmla="*/ 56 w 704"/>
              <a:gd name="T31" fmla="*/ 746 h 1017"/>
              <a:gd name="T32" fmla="*/ 102 w 704"/>
              <a:gd name="T33" fmla="*/ 733 h 1017"/>
              <a:gd name="T34" fmla="*/ 152 w 704"/>
              <a:gd name="T35" fmla="*/ 706 h 1017"/>
              <a:gd name="T36" fmla="*/ 202 w 704"/>
              <a:gd name="T37" fmla="*/ 669 h 1017"/>
              <a:gd name="T38" fmla="*/ 216 w 704"/>
              <a:gd name="T39" fmla="*/ 656 h 1017"/>
              <a:gd name="T40" fmla="*/ 231 w 704"/>
              <a:gd name="T41" fmla="*/ 638 h 1017"/>
              <a:gd name="T42" fmla="*/ 248 w 704"/>
              <a:gd name="T43" fmla="*/ 617 h 1017"/>
              <a:gd name="T44" fmla="*/ 269 w 704"/>
              <a:gd name="T45" fmla="*/ 590 h 1017"/>
              <a:gd name="T46" fmla="*/ 290 w 704"/>
              <a:gd name="T47" fmla="*/ 559 h 1017"/>
              <a:gd name="T48" fmla="*/ 317 w 704"/>
              <a:gd name="T49" fmla="*/ 523 h 1017"/>
              <a:gd name="T50" fmla="*/ 344 w 704"/>
              <a:gd name="T51" fmla="*/ 483 h 1017"/>
              <a:gd name="T52" fmla="*/ 375 w 704"/>
              <a:gd name="T53" fmla="*/ 438 h 1017"/>
              <a:gd name="T54" fmla="*/ 410 w 704"/>
              <a:gd name="T55" fmla="*/ 388 h 1017"/>
              <a:gd name="T56" fmla="*/ 444 w 704"/>
              <a:gd name="T57" fmla="*/ 334 h 1017"/>
              <a:gd name="T58" fmla="*/ 483 w 704"/>
              <a:gd name="T59" fmla="*/ 277 h 1017"/>
              <a:gd name="T60" fmla="*/ 517 w 704"/>
              <a:gd name="T61" fmla="*/ 223 h 1017"/>
              <a:gd name="T62" fmla="*/ 550 w 704"/>
              <a:gd name="T63" fmla="*/ 173 h 1017"/>
              <a:gd name="T64" fmla="*/ 581 w 704"/>
              <a:gd name="T65" fmla="*/ 130 h 1017"/>
              <a:gd name="T66" fmla="*/ 606 w 704"/>
              <a:gd name="T67" fmla="*/ 94 h 1017"/>
              <a:gd name="T68" fmla="*/ 629 w 704"/>
              <a:gd name="T69" fmla="*/ 63 h 1017"/>
              <a:gd name="T70" fmla="*/ 650 w 704"/>
              <a:gd name="T71" fmla="*/ 38 h 1017"/>
              <a:gd name="T72" fmla="*/ 667 w 704"/>
              <a:gd name="T73" fmla="*/ 21 h 1017"/>
              <a:gd name="T74" fmla="*/ 681 w 704"/>
              <a:gd name="T75" fmla="*/ 7 h 1017"/>
              <a:gd name="T76" fmla="*/ 690 w 704"/>
              <a:gd name="T77" fmla="*/ 2 h 1017"/>
              <a:gd name="T78" fmla="*/ 698 w 704"/>
              <a:gd name="T79" fmla="*/ 0 h 1017"/>
              <a:gd name="T80" fmla="*/ 702 w 704"/>
              <a:gd name="T81" fmla="*/ 5 h 1017"/>
              <a:gd name="T82" fmla="*/ 704 w 704"/>
              <a:gd name="T83" fmla="*/ 17 h 1017"/>
              <a:gd name="T84" fmla="*/ 702 w 704"/>
              <a:gd name="T85" fmla="*/ 34 h 1017"/>
              <a:gd name="T86" fmla="*/ 696 w 704"/>
              <a:gd name="T87" fmla="*/ 57 h 1017"/>
              <a:gd name="T88" fmla="*/ 689 w 704"/>
              <a:gd name="T89" fmla="*/ 84 h 1017"/>
              <a:gd name="T90" fmla="*/ 677 w 704"/>
              <a:gd name="T91" fmla="*/ 119 h 1017"/>
              <a:gd name="T92" fmla="*/ 664 w 704"/>
              <a:gd name="T93" fmla="*/ 157 h 1017"/>
              <a:gd name="T94" fmla="*/ 646 w 704"/>
              <a:gd name="T95" fmla="*/ 202 h 1017"/>
              <a:gd name="T96" fmla="*/ 625 w 704"/>
              <a:gd name="T97" fmla="*/ 252 h 1017"/>
              <a:gd name="T98" fmla="*/ 602 w 704"/>
              <a:gd name="T99" fmla="*/ 307 h 1017"/>
              <a:gd name="T100" fmla="*/ 575 w 704"/>
              <a:gd name="T101" fmla="*/ 369 h 1017"/>
              <a:gd name="T102" fmla="*/ 521 w 704"/>
              <a:gd name="T103" fmla="*/ 490 h 1017"/>
              <a:gd name="T104" fmla="*/ 473 w 704"/>
              <a:gd name="T105" fmla="*/ 600 h 1017"/>
              <a:gd name="T106" fmla="*/ 429 w 704"/>
              <a:gd name="T107" fmla="*/ 694 h 1017"/>
              <a:gd name="T108" fmla="*/ 389 w 704"/>
              <a:gd name="T109" fmla="*/ 775 h 1017"/>
              <a:gd name="T110" fmla="*/ 354 w 704"/>
              <a:gd name="T111" fmla="*/ 842 h 1017"/>
              <a:gd name="T112" fmla="*/ 325 w 704"/>
              <a:gd name="T113" fmla="*/ 896 h 1017"/>
              <a:gd name="T114" fmla="*/ 298 w 704"/>
              <a:gd name="T115" fmla="*/ 940 h 1017"/>
              <a:gd name="T116" fmla="*/ 273 w 704"/>
              <a:gd name="T117" fmla="*/ 975 h 1017"/>
              <a:gd name="T118" fmla="*/ 252 w 704"/>
              <a:gd name="T119" fmla="*/ 1000 h 1017"/>
              <a:gd name="T120" fmla="*/ 233 w 704"/>
              <a:gd name="T121" fmla="*/ 1014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4" h="1017">
                <a:moveTo>
                  <a:pt x="221" y="1017"/>
                </a:moveTo>
                <a:lnTo>
                  <a:pt x="216" y="1017"/>
                </a:lnTo>
                <a:lnTo>
                  <a:pt x="210" y="1017"/>
                </a:lnTo>
                <a:lnTo>
                  <a:pt x="202" y="1017"/>
                </a:lnTo>
                <a:lnTo>
                  <a:pt x="196" y="1015"/>
                </a:lnTo>
                <a:lnTo>
                  <a:pt x="189" y="1014"/>
                </a:lnTo>
                <a:lnTo>
                  <a:pt x="183" y="1010"/>
                </a:lnTo>
                <a:lnTo>
                  <a:pt x="175" y="1006"/>
                </a:lnTo>
                <a:lnTo>
                  <a:pt x="167" y="1002"/>
                </a:lnTo>
                <a:lnTo>
                  <a:pt x="160" y="996"/>
                </a:lnTo>
                <a:lnTo>
                  <a:pt x="152" y="990"/>
                </a:lnTo>
                <a:lnTo>
                  <a:pt x="142" y="985"/>
                </a:lnTo>
                <a:lnTo>
                  <a:pt x="135" y="977"/>
                </a:lnTo>
                <a:lnTo>
                  <a:pt x="125" y="969"/>
                </a:lnTo>
                <a:lnTo>
                  <a:pt x="116" y="962"/>
                </a:lnTo>
                <a:lnTo>
                  <a:pt x="106" y="952"/>
                </a:lnTo>
                <a:lnTo>
                  <a:pt x="96" y="942"/>
                </a:lnTo>
                <a:lnTo>
                  <a:pt x="87" y="933"/>
                </a:lnTo>
                <a:lnTo>
                  <a:pt x="77" y="923"/>
                </a:lnTo>
                <a:lnTo>
                  <a:pt x="69" y="913"/>
                </a:lnTo>
                <a:lnTo>
                  <a:pt x="60" y="904"/>
                </a:lnTo>
                <a:lnTo>
                  <a:pt x="52" y="894"/>
                </a:lnTo>
                <a:lnTo>
                  <a:pt x="46" y="887"/>
                </a:lnTo>
                <a:lnTo>
                  <a:pt x="39" y="879"/>
                </a:lnTo>
                <a:lnTo>
                  <a:pt x="33" y="869"/>
                </a:lnTo>
                <a:lnTo>
                  <a:pt x="27" y="862"/>
                </a:lnTo>
                <a:lnTo>
                  <a:pt x="21" y="854"/>
                </a:lnTo>
                <a:lnTo>
                  <a:pt x="17" y="846"/>
                </a:lnTo>
                <a:lnTo>
                  <a:pt x="14" y="838"/>
                </a:lnTo>
                <a:lnTo>
                  <a:pt x="10" y="833"/>
                </a:lnTo>
                <a:lnTo>
                  <a:pt x="6" y="825"/>
                </a:lnTo>
                <a:lnTo>
                  <a:pt x="4" y="817"/>
                </a:lnTo>
                <a:lnTo>
                  <a:pt x="2" y="812"/>
                </a:lnTo>
                <a:lnTo>
                  <a:pt x="0" y="806"/>
                </a:lnTo>
                <a:lnTo>
                  <a:pt x="0" y="800"/>
                </a:lnTo>
                <a:lnTo>
                  <a:pt x="0" y="794"/>
                </a:lnTo>
                <a:lnTo>
                  <a:pt x="2" y="788"/>
                </a:lnTo>
                <a:lnTo>
                  <a:pt x="4" y="785"/>
                </a:lnTo>
                <a:lnTo>
                  <a:pt x="6" y="779"/>
                </a:lnTo>
                <a:lnTo>
                  <a:pt x="8" y="775"/>
                </a:lnTo>
                <a:lnTo>
                  <a:pt x="12" y="769"/>
                </a:lnTo>
                <a:lnTo>
                  <a:pt x="17" y="765"/>
                </a:lnTo>
                <a:lnTo>
                  <a:pt x="21" y="761"/>
                </a:lnTo>
                <a:lnTo>
                  <a:pt x="27" y="758"/>
                </a:lnTo>
                <a:lnTo>
                  <a:pt x="33" y="756"/>
                </a:lnTo>
                <a:lnTo>
                  <a:pt x="41" y="752"/>
                </a:lnTo>
                <a:lnTo>
                  <a:pt x="48" y="750"/>
                </a:lnTo>
                <a:lnTo>
                  <a:pt x="56" y="746"/>
                </a:lnTo>
                <a:lnTo>
                  <a:pt x="66" y="744"/>
                </a:lnTo>
                <a:lnTo>
                  <a:pt x="83" y="738"/>
                </a:lnTo>
                <a:lnTo>
                  <a:pt x="102" y="733"/>
                </a:lnTo>
                <a:lnTo>
                  <a:pt x="119" y="725"/>
                </a:lnTo>
                <a:lnTo>
                  <a:pt x="137" y="715"/>
                </a:lnTo>
                <a:lnTo>
                  <a:pt x="152" y="706"/>
                </a:lnTo>
                <a:lnTo>
                  <a:pt x="169" y="694"/>
                </a:lnTo>
                <a:lnTo>
                  <a:pt x="187" y="683"/>
                </a:lnTo>
                <a:lnTo>
                  <a:pt x="202" y="669"/>
                </a:lnTo>
                <a:lnTo>
                  <a:pt x="206" y="665"/>
                </a:lnTo>
                <a:lnTo>
                  <a:pt x="210" y="661"/>
                </a:lnTo>
                <a:lnTo>
                  <a:pt x="216" y="656"/>
                </a:lnTo>
                <a:lnTo>
                  <a:pt x="219" y="652"/>
                </a:lnTo>
                <a:lnTo>
                  <a:pt x="225" y="646"/>
                </a:lnTo>
                <a:lnTo>
                  <a:pt x="231" y="638"/>
                </a:lnTo>
                <a:lnTo>
                  <a:pt x="237" y="633"/>
                </a:lnTo>
                <a:lnTo>
                  <a:pt x="242" y="625"/>
                </a:lnTo>
                <a:lnTo>
                  <a:pt x="248" y="617"/>
                </a:lnTo>
                <a:lnTo>
                  <a:pt x="254" y="610"/>
                </a:lnTo>
                <a:lnTo>
                  <a:pt x="262" y="600"/>
                </a:lnTo>
                <a:lnTo>
                  <a:pt x="269" y="590"/>
                </a:lnTo>
                <a:lnTo>
                  <a:pt x="275" y="581"/>
                </a:lnTo>
                <a:lnTo>
                  <a:pt x="283" y="571"/>
                </a:lnTo>
                <a:lnTo>
                  <a:pt x="290" y="559"/>
                </a:lnTo>
                <a:lnTo>
                  <a:pt x="300" y="548"/>
                </a:lnTo>
                <a:lnTo>
                  <a:pt x="308" y="536"/>
                </a:lnTo>
                <a:lnTo>
                  <a:pt x="317" y="523"/>
                </a:lnTo>
                <a:lnTo>
                  <a:pt x="327" y="511"/>
                </a:lnTo>
                <a:lnTo>
                  <a:pt x="335" y="498"/>
                </a:lnTo>
                <a:lnTo>
                  <a:pt x="344" y="483"/>
                </a:lnTo>
                <a:lnTo>
                  <a:pt x="356" y="469"/>
                </a:lnTo>
                <a:lnTo>
                  <a:pt x="365" y="454"/>
                </a:lnTo>
                <a:lnTo>
                  <a:pt x="375" y="438"/>
                </a:lnTo>
                <a:lnTo>
                  <a:pt x="387" y="423"/>
                </a:lnTo>
                <a:lnTo>
                  <a:pt x="398" y="406"/>
                </a:lnTo>
                <a:lnTo>
                  <a:pt x="410" y="388"/>
                </a:lnTo>
                <a:lnTo>
                  <a:pt x="421" y="371"/>
                </a:lnTo>
                <a:lnTo>
                  <a:pt x="433" y="354"/>
                </a:lnTo>
                <a:lnTo>
                  <a:pt x="444" y="334"/>
                </a:lnTo>
                <a:lnTo>
                  <a:pt x="456" y="315"/>
                </a:lnTo>
                <a:lnTo>
                  <a:pt x="469" y="296"/>
                </a:lnTo>
                <a:lnTo>
                  <a:pt x="483" y="277"/>
                </a:lnTo>
                <a:lnTo>
                  <a:pt x="494" y="257"/>
                </a:lnTo>
                <a:lnTo>
                  <a:pt x="506" y="240"/>
                </a:lnTo>
                <a:lnTo>
                  <a:pt x="517" y="223"/>
                </a:lnTo>
                <a:lnTo>
                  <a:pt x="529" y="205"/>
                </a:lnTo>
                <a:lnTo>
                  <a:pt x="540" y="188"/>
                </a:lnTo>
                <a:lnTo>
                  <a:pt x="550" y="173"/>
                </a:lnTo>
                <a:lnTo>
                  <a:pt x="560" y="159"/>
                </a:lnTo>
                <a:lnTo>
                  <a:pt x="571" y="144"/>
                </a:lnTo>
                <a:lnTo>
                  <a:pt x="581" y="130"/>
                </a:lnTo>
                <a:lnTo>
                  <a:pt x="589" y="117"/>
                </a:lnTo>
                <a:lnTo>
                  <a:pt x="598" y="105"/>
                </a:lnTo>
                <a:lnTo>
                  <a:pt x="606" y="94"/>
                </a:lnTo>
                <a:lnTo>
                  <a:pt x="614" y="84"/>
                </a:lnTo>
                <a:lnTo>
                  <a:pt x="621" y="73"/>
                </a:lnTo>
                <a:lnTo>
                  <a:pt x="629" y="63"/>
                </a:lnTo>
                <a:lnTo>
                  <a:pt x="637" y="55"/>
                </a:lnTo>
                <a:lnTo>
                  <a:pt x="642" y="46"/>
                </a:lnTo>
                <a:lnTo>
                  <a:pt x="650" y="38"/>
                </a:lnTo>
                <a:lnTo>
                  <a:pt x="656" y="32"/>
                </a:lnTo>
                <a:lnTo>
                  <a:pt x="662" y="27"/>
                </a:lnTo>
                <a:lnTo>
                  <a:pt x="667" y="21"/>
                </a:lnTo>
                <a:lnTo>
                  <a:pt x="671" y="15"/>
                </a:lnTo>
                <a:lnTo>
                  <a:pt x="675" y="11"/>
                </a:lnTo>
                <a:lnTo>
                  <a:pt x="681" y="7"/>
                </a:lnTo>
                <a:lnTo>
                  <a:pt x="685" y="5"/>
                </a:lnTo>
                <a:lnTo>
                  <a:pt x="689" y="3"/>
                </a:lnTo>
                <a:lnTo>
                  <a:pt x="690" y="2"/>
                </a:lnTo>
                <a:lnTo>
                  <a:pt x="694" y="0"/>
                </a:lnTo>
                <a:lnTo>
                  <a:pt x="696" y="0"/>
                </a:lnTo>
                <a:lnTo>
                  <a:pt x="698" y="0"/>
                </a:lnTo>
                <a:lnTo>
                  <a:pt x="700" y="2"/>
                </a:lnTo>
                <a:lnTo>
                  <a:pt x="702" y="3"/>
                </a:lnTo>
                <a:lnTo>
                  <a:pt x="702" y="5"/>
                </a:lnTo>
                <a:lnTo>
                  <a:pt x="704" y="9"/>
                </a:lnTo>
                <a:lnTo>
                  <a:pt x="704" y="13"/>
                </a:lnTo>
                <a:lnTo>
                  <a:pt x="704" y="17"/>
                </a:lnTo>
                <a:lnTo>
                  <a:pt x="702" y="23"/>
                </a:lnTo>
                <a:lnTo>
                  <a:pt x="702" y="28"/>
                </a:lnTo>
                <a:lnTo>
                  <a:pt x="702" y="34"/>
                </a:lnTo>
                <a:lnTo>
                  <a:pt x="700" y="42"/>
                </a:lnTo>
                <a:lnTo>
                  <a:pt x="698" y="50"/>
                </a:lnTo>
                <a:lnTo>
                  <a:pt x="696" y="57"/>
                </a:lnTo>
                <a:lnTo>
                  <a:pt x="694" y="65"/>
                </a:lnTo>
                <a:lnTo>
                  <a:pt x="690" y="75"/>
                </a:lnTo>
                <a:lnTo>
                  <a:pt x="689" y="84"/>
                </a:lnTo>
                <a:lnTo>
                  <a:pt x="685" y="96"/>
                </a:lnTo>
                <a:lnTo>
                  <a:pt x="681" y="107"/>
                </a:lnTo>
                <a:lnTo>
                  <a:pt x="677" y="119"/>
                </a:lnTo>
                <a:lnTo>
                  <a:pt x="673" y="130"/>
                </a:lnTo>
                <a:lnTo>
                  <a:pt x="667" y="144"/>
                </a:lnTo>
                <a:lnTo>
                  <a:pt x="664" y="157"/>
                </a:lnTo>
                <a:lnTo>
                  <a:pt x="658" y="173"/>
                </a:lnTo>
                <a:lnTo>
                  <a:pt x="652" y="186"/>
                </a:lnTo>
                <a:lnTo>
                  <a:pt x="646" y="202"/>
                </a:lnTo>
                <a:lnTo>
                  <a:pt x="639" y="219"/>
                </a:lnTo>
                <a:lnTo>
                  <a:pt x="633" y="234"/>
                </a:lnTo>
                <a:lnTo>
                  <a:pt x="625" y="252"/>
                </a:lnTo>
                <a:lnTo>
                  <a:pt x="617" y="271"/>
                </a:lnTo>
                <a:lnTo>
                  <a:pt x="610" y="288"/>
                </a:lnTo>
                <a:lnTo>
                  <a:pt x="602" y="307"/>
                </a:lnTo>
                <a:lnTo>
                  <a:pt x="592" y="329"/>
                </a:lnTo>
                <a:lnTo>
                  <a:pt x="585" y="348"/>
                </a:lnTo>
                <a:lnTo>
                  <a:pt x="575" y="369"/>
                </a:lnTo>
                <a:lnTo>
                  <a:pt x="556" y="411"/>
                </a:lnTo>
                <a:lnTo>
                  <a:pt x="539" y="452"/>
                </a:lnTo>
                <a:lnTo>
                  <a:pt x="521" y="490"/>
                </a:lnTo>
                <a:lnTo>
                  <a:pt x="504" y="529"/>
                </a:lnTo>
                <a:lnTo>
                  <a:pt x="489" y="565"/>
                </a:lnTo>
                <a:lnTo>
                  <a:pt x="473" y="600"/>
                </a:lnTo>
                <a:lnTo>
                  <a:pt x="458" y="633"/>
                </a:lnTo>
                <a:lnTo>
                  <a:pt x="442" y="665"/>
                </a:lnTo>
                <a:lnTo>
                  <a:pt x="429" y="694"/>
                </a:lnTo>
                <a:lnTo>
                  <a:pt x="415" y="723"/>
                </a:lnTo>
                <a:lnTo>
                  <a:pt x="402" y="750"/>
                </a:lnTo>
                <a:lnTo>
                  <a:pt x="389" y="775"/>
                </a:lnTo>
                <a:lnTo>
                  <a:pt x="377" y="800"/>
                </a:lnTo>
                <a:lnTo>
                  <a:pt x="365" y="821"/>
                </a:lnTo>
                <a:lnTo>
                  <a:pt x="354" y="842"/>
                </a:lnTo>
                <a:lnTo>
                  <a:pt x="344" y="862"/>
                </a:lnTo>
                <a:lnTo>
                  <a:pt x="335" y="879"/>
                </a:lnTo>
                <a:lnTo>
                  <a:pt x="325" y="896"/>
                </a:lnTo>
                <a:lnTo>
                  <a:pt x="315" y="913"/>
                </a:lnTo>
                <a:lnTo>
                  <a:pt x="306" y="927"/>
                </a:lnTo>
                <a:lnTo>
                  <a:pt x="298" y="940"/>
                </a:lnTo>
                <a:lnTo>
                  <a:pt x="289" y="954"/>
                </a:lnTo>
                <a:lnTo>
                  <a:pt x="281" y="965"/>
                </a:lnTo>
                <a:lnTo>
                  <a:pt x="273" y="975"/>
                </a:lnTo>
                <a:lnTo>
                  <a:pt x="265" y="985"/>
                </a:lnTo>
                <a:lnTo>
                  <a:pt x="258" y="992"/>
                </a:lnTo>
                <a:lnTo>
                  <a:pt x="252" y="1000"/>
                </a:lnTo>
                <a:lnTo>
                  <a:pt x="244" y="1006"/>
                </a:lnTo>
                <a:lnTo>
                  <a:pt x="239" y="1010"/>
                </a:lnTo>
                <a:lnTo>
                  <a:pt x="233" y="1014"/>
                </a:lnTo>
                <a:lnTo>
                  <a:pt x="227" y="1015"/>
                </a:lnTo>
                <a:lnTo>
                  <a:pt x="221" y="101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6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17410" name="图片 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1" name="文本框 6"/>
            <p:cNvSpPr txBox="1">
              <a:spLocks noChangeArrowheads="1"/>
            </p:cNvSpPr>
            <p:nvPr/>
          </p:nvSpPr>
          <p:spPr bwMode="auto">
            <a:xfrm>
              <a:off x="366703" y="1175620"/>
              <a:ext cx="1678665" cy="5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lang="zh-CN" altLang="en-US" sz="29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 bwMode="auto">
          <a:xfrm>
            <a:off x="627455" y="957191"/>
            <a:ext cx="5006340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571500" indent="-571500" eaLnBrk="0" fontAlgn="auto" hangingPunct="0">
              <a:spcBef>
                <a:spcPts val="120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读课文，梳理内容。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627063" y="1744663"/>
            <a:ext cx="1933575" cy="584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寻找春天</a:t>
            </a:r>
            <a:endParaRPr lang="zh-CN" altLang="en-US" sz="3200" b="1" dirty="0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3579813" y="1744663"/>
            <a:ext cx="1933575" cy="584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找到春天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6530975" y="1744663"/>
            <a:ext cx="1933575" cy="584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B9797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感受春天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 bwMode="auto">
          <a:xfrm>
            <a:off x="668019" y="3017364"/>
            <a:ext cx="1851660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+mn-ea"/>
                <a:ea typeface="+mn-ea"/>
              </a:rPr>
              <a:t>奔向田野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2713317" y="2722880"/>
            <a:ext cx="3666564" cy="123110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小草</a:t>
            </a:r>
            <a:r>
              <a:rPr lang="zh-CN" altLang="en-US" sz="3200" b="1" dirty="0">
                <a:latin typeface="+mn-ea"/>
                <a:ea typeface="+mn-ea"/>
              </a:rPr>
              <a:t>探头 </a:t>
            </a:r>
            <a:r>
              <a:rPr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野花</a:t>
            </a:r>
            <a:r>
              <a:rPr lang="zh-CN" altLang="en-US" sz="3200" b="1" dirty="0">
                <a:latin typeface="+mn-ea"/>
                <a:ea typeface="+mn-ea"/>
              </a:rPr>
              <a:t>早开</a:t>
            </a:r>
            <a:endParaRPr lang="en-US" altLang="zh-CN" sz="3200" b="1" dirty="0">
              <a:latin typeface="+mn-ea"/>
              <a:ea typeface="+mn-ea"/>
            </a:endParaRPr>
          </a:p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树木</a:t>
            </a:r>
            <a:r>
              <a:rPr lang="zh-CN" altLang="en-US" sz="3200" b="1" dirty="0">
                <a:latin typeface="+mn-ea"/>
                <a:ea typeface="+mn-ea"/>
              </a:rPr>
              <a:t>吐芽 </a:t>
            </a:r>
            <a:r>
              <a:rPr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小溪</a:t>
            </a:r>
            <a:r>
              <a:rPr lang="zh-CN" altLang="en-US" sz="3200" b="1" dirty="0">
                <a:latin typeface="+mn-ea"/>
                <a:ea typeface="+mn-ea"/>
              </a:rPr>
              <a:t>解冻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>
            <a:off x="6684234" y="2722880"/>
            <a:ext cx="1627543" cy="123110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latin typeface="+mn-ea"/>
                <a:ea typeface="+mn-ea"/>
              </a:rPr>
              <a:t>看   听</a:t>
            </a:r>
            <a:endParaRPr lang="en-US" altLang="zh-CN" sz="3200" b="1">
              <a:solidFill>
                <a:srgbClr val="FF0000"/>
              </a:solidFill>
              <a:latin typeface="+mn-ea"/>
              <a:ea typeface="+mn-ea"/>
            </a:endParaRPr>
          </a:p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latin typeface="+mn-ea"/>
                <a:ea typeface="+mn-ea"/>
              </a:rPr>
              <a:t>闻   触</a:t>
            </a:r>
            <a:endParaRPr lang="zh-CN" altLang="en-US" sz="3200" b="1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3742690" y="4024364"/>
            <a:ext cx="1607820" cy="64633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6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找春天</a:t>
            </a:r>
            <a:endParaRPr lang="zh-CN" altLang="en-US" sz="3600" b="1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箭头: 下 10"/>
          <p:cNvSpPr/>
          <p:nvPr/>
        </p:nvSpPr>
        <p:spPr>
          <a:xfrm>
            <a:off x="4181475" y="2424113"/>
            <a:ext cx="730250" cy="2778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2" name="任意多边形: 形状 11"/>
          <p:cNvSpPr/>
          <p:nvPr/>
        </p:nvSpPr>
        <p:spPr>
          <a:xfrm>
            <a:off x="1585913" y="3954463"/>
            <a:ext cx="2157412" cy="449262"/>
          </a:xfrm>
          <a:custGeom>
            <a:avLst/>
            <a:gdLst>
              <a:gd name="connsiteX0" fmla="*/ 0 w 2156460"/>
              <a:gd name="connsiteY0" fmla="*/ 0 h 815340"/>
              <a:gd name="connsiteX1" fmla="*/ 0 w 2156460"/>
              <a:gd name="connsiteY1" fmla="*/ 815340 h 815340"/>
              <a:gd name="connsiteX2" fmla="*/ 2156460 w 2156460"/>
              <a:gd name="connsiteY2" fmla="*/ 815340 h 81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6460" h="815340">
                <a:moveTo>
                  <a:pt x="0" y="0"/>
                </a:moveTo>
                <a:lnTo>
                  <a:pt x="0" y="815340"/>
                </a:lnTo>
                <a:lnTo>
                  <a:pt x="2156460" y="815340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1" name="任意多边形: 形状 20"/>
          <p:cNvSpPr/>
          <p:nvPr/>
        </p:nvSpPr>
        <p:spPr>
          <a:xfrm flipH="1">
            <a:off x="5346700" y="3954463"/>
            <a:ext cx="2155825" cy="449262"/>
          </a:xfrm>
          <a:custGeom>
            <a:avLst/>
            <a:gdLst>
              <a:gd name="connsiteX0" fmla="*/ 0 w 2156460"/>
              <a:gd name="connsiteY0" fmla="*/ 0 h 815340"/>
              <a:gd name="connsiteX1" fmla="*/ 0 w 2156460"/>
              <a:gd name="connsiteY1" fmla="*/ 815340 h 815340"/>
              <a:gd name="connsiteX2" fmla="*/ 2156460 w 2156460"/>
              <a:gd name="connsiteY2" fmla="*/ 815340 h 81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6460" h="815340">
                <a:moveTo>
                  <a:pt x="0" y="0"/>
                </a:moveTo>
                <a:lnTo>
                  <a:pt x="0" y="815340"/>
                </a:lnTo>
                <a:lnTo>
                  <a:pt x="2156460" y="815340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2" name="箭头: 下 21"/>
          <p:cNvSpPr/>
          <p:nvPr/>
        </p:nvSpPr>
        <p:spPr>
          <a:xfrm>
            <a:off x="7132638" y="2424113"/>
            <a:ext cx="731837" cy="2778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3" name="箭头: 下 22"/>
          <p:cNvSpPr/>
          <p:nvPr/>
        </p:nvSpPr>
        <p:spPr>
          <a:xfrm>
            <a:off x="1228725" y="2424113"/>
            <a:ext cx="730250" cy="584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1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" accel="100000" fill="hold">
                                          <p:stCondLst>
                                            <p:cond delay="81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9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" accel="100000" fill="hold">
                                          <p:stCondLst>
                                            <p:cond delay="99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6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18435" name="图片 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6" name="文本框 6"/>
            <p:cNvSpPr txBox="1">
              <a:spLocks noChangeArrowheads="1"/>
            </p:cNvSpPr>
            <p:nvPr/>
          </p:nvSpPr>
          <p:spPr bwMode="auto">
            <a:xfrm>
              <a:off x="366703" y="1175620"/>
              <a:ext cx="1678665" cy="5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课文品读</a:t>
              </a:r>
              <a:endParaRPr lang="zh-CN" altLang="en-US" sz="29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1507" name="文本框 13316"/>
          <p:cNvSpPr txBox="1">
            <a:spLocks noChangeArrowheads="1"/>
          </p:cNvSpPr>
          <p:nvPr/>
        </p:nvSpPr>
        <p:spPr bwMode="auto">
          <a:xfrm>
            <a:off x="398463" y="1157288"/>
            <a:ext cx="838041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春天来了！春天来了！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我们几个孩子，脱掉棉袄，冲出家门，奔向田野，去寻找春天。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 bwMode="auto">
          <a:xfrm>
            <a:off x="5421831" y="507837"/>
            <a:ext cx="3265167" cy="150381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 latinLnBrk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FF"/>
                </a:solidFill>
                <a:latin typeface="+mn-ea"/>
                <a:ea typeface="+mn-ea"/>
              </a:rPr>
              <a:t>    连用两个感叹句，以欢呼起笔，突出春来时的喜悦</a:t>
            </a:r>
            <a:endParaRPr lang="zh-CN" altLang="en-US" sz="2800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  <p:sp>
        <p:nvSpPr>
          <p:cNvPr id="20" name="文本框 19"/>
          <p:cNvSpPr txBox="1"/>
          <p:nvPr/>
        </p:nvSpPr>
        <p:spPr bwMode="auto">
          <a:xfrm>
            <a:off x="5421831" y="2743349"/>
            <a:ext cx="3466137" cy="101258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</a:rPr>
              <a:t>    连续动作描写，急切、向往、激动</a:t>
            </a:r>
            <a:endParaRPr lang="zh-CN" altLang="en-US" sz="28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40200" y="2052638"/>
            <a:ext cx="842963" cy="48101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165850" y="2052638"/>
            <a:ext cx="842963" cy="48101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2614613" y="3249613"/>
            <a:ext cx="16256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 bwMode="auto">
          <a:xfrm>
            <a:off x="2499232" y="3290849"/>
            <a:ext cx="1857509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点明事件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16385" name="文本框 16384"/>
          <p:cNvSpPr txBox="1"/>
          <p:nvPr/>
        </p:nvSpPr>
        <p:spPr bwMode="auto">
          <a:xfrm>
            <a:off x="3566214" y="520628"/>
            <a:ext cx="2024057" cy="64633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寻春心切</a:t>
            </a:r>
            <a:endParaRPr lang="zh-CN" altLang="en-US" sz="3600" b="1" dirty="0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10"/>
          <p:cNvGrpSpPr/>
          <p:nvPr/>
        </p:nvGrpSpPr>
        <p:grpSpPr bwMode="auto">
          <a:xfrm>
            <a:off x="3646488" y="-4763"/>
            <a:ext cx="1849437" cy="879476"/>
            <a:chOff x="3402148" y="-5551"/>
            <a:chExt cx="1906452" cy="907252"/>
          </a:xfrm>
        </p:grpSpPr>
        <p:pic>
          <p:nvPicPr>
            <p:cNvPr id="18446" name="图片 8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402148" y="-5551"/>
              <a:ext cx="1906452" cy="907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7" name="文本框 9"/>
            <p:cNvSpPr txBox="1">
              <a:spLocks noChangeArrowheads="1"/>
            </p:cNvSpPr>
            <p:nvPr/>
          </p:nvSpPr>
          <p:spPr bwMode="auto">
            <a:xfrm>
              <a:off x="3523859" y="234748"/>
              <a:ext cx="1677538" cy="603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</a:t>
              </a:r>
              <a:r>
                <a:rPr lang="en-US" altLang="zh-CN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zh-CN" altLang="en-US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课时</a:t>
              </a:r>
              <a:endParaRPr lang="zh-CN" altLang="en-US" sz="3200" b="1" dirty="0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5364"/>
          <p:cNvSpPr txBox="1">
            <a:spLocks noChangeArrowheads="1"/>
          </p:cNvSpPr>
          <p:nvPr/>
        </p:nvSpPr>
        <p:spPr bwMode="auto">
          <a:xfrm>
            <a:off x="571500" y="1100138"/>
            <a:ext cx="80010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400" b="1" dirty="0">
                <a:latin typeface="楷体" panose="02010609060101010101" pitchFamily="49" charset="-122"/>
                <a:ea typeface="楷体" panose="02010609060101010101" pitchFamily="49" charset="-122"/>
              </a:rPr>
              <a:t>    春天像个害羞的小姑娘，遮遮掩掩，躲躲藏藏。我们仔细地找哇，找哇。</a:t>
            </a:r>
            <a:endParaRPr lang="zh-CN" altLang="en-US" sz="3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3559971" y="434734"/>
            <a:ext cx="2024057" cy="64633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早春特点</a:t>
            </a:r>
            <a:endParaRPr lang="zh-CN" altLang="en-US" sz="3600" b="1" dirty="0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554163" y="1870075"/>
            <a:ext cx="8382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246438" y="1870075"/>
            <a:ext cx="26289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6" name="文本框 7"/>
          <p:cNvSpPr txBox="1">
            <a:spLocks noChangeArrowheads="1"/>
          </p:cNvSpPr>
          <p:nvPr/>
        </p:nvSpPr>
        <p:spPr bwMode="auto">
          <a:xfrm>
            <a:off x="541338" y="1273175"/>
            <a:ext cx="10588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比喻</a:t>
            </a:r>
            <a:endParaRPr lang="zh-CN" altLang="en-US" sz="32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70625" y="1295400"/>
            <a:ext cx="1790700" cy="5175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93725" y="2060575"/>
            <a:ext cx="1844675" cy="5191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2539" name="文本框 10"/>
          <p:cNvSpPr txBox="1">
            <a:spLocks noChangeArrowheads="1"/>
          </p:cNvSpPr>
          <p:nvPr/>
        </p:nvSpPr>
        <p:spPr bwMode="auto">
          <a:xfrm>
            <a:off x="311150" y="2659063"/>
            <a:ext cx="4538663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</a:rPr>
              <a:t>         叠词连用，写出早春景物变化细微的特点，让人对“我们”的“寻春之旅”充满遐想</a:t>
            </a:r>
            <a:endParaRPr lang="zh-CN" altLang="en-US" sz="3000" b="1" dirty="0">
              <a:solidFill>
                <a:srgbClr val="0000FF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067300" y="2640013"/>
            <a:ext cx="2106613" cy="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1" name="文本框 13"/>
          <p:cNvSpPr txBox="1">
            <a:spLocks noChangeArrowheads="1"/>
          </p:cNvSpPr>
          <p:nvPr/>
        </p:nvSpPr>
        <p:spPr bwMode="auto">
          <a:xfrm>
            <a:off x="5067300" y="2709863"/>
            <a:ext cx="3706813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 dirty="0">
                <a:solidFill>
                  <a:srgbClr val="FF00FF"/>
                </a:solidFill>
              </a:rPr>
              <a:t>        并列反复，“我们”满怀耐心与期待</a:t>
            </a:r>
            <a:endParaRPr lang="zh-CN" altLang="en-US" sz="30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/>
      <p:bldP spid="9" grpId="0" animBg="1"/>
      <p:bldP spid="10" grpId="0" animBg="1"/>
      <p:bldP spid="22539" grpId="0"/>
      <p:bldP spid="225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"/>
          <p:cNvSpPr txBox="1">
            <a:spLocks noChangeArrowheads="1"/>
          </p:cNvSpPr>
          <p:nvPr/>
        </p:nvSpPr>
        <p:spPr bwMode="auto">
          <a:xfrm>
            <a:off x="3408363" y="255588"/>
            <a:ext cx="2149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美好春天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5" name="文本框 2"/>
          <p:cNvSpPr txBox="1">
            <a:spLocks noChangeArrowheads="1"/>
          </p:cNvSpPr>
          <p:nvPr/>
        </p:nvSpPr>
        <p:spPr bwMode="auto">
          <a:xfrm>
            <a:off x="625475" y="917575"/>
            <a:ext cx="80391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小草从地下探出头来，那是春天的眉毛吧？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早开的野花一朵两朵，那是春天的眼睛吧？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树木吐出点点嫩芽，那是春天的音符吧？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解冻的小溪叮叮咚咚，那是春天的琴声吧？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文本框 3"/>
          <p:cNvSpPr txBox="1">
            <a:spLocks noChangeArrowheads="1"/>
          </p:cNvSpPr>
          <p:nvPr/>
        </p:nvSpPr>
        <p:spPr bwMode="auto">
          <a:xfrm>
            <a:off x="708025" y="3508375"/>
            <a:ext cx="772477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buFontTx/>
              <a:buBlip>
                <a:blip r:embed="rId1"/>
              </a:buBlip>
            </a:pPr>
            <a:r>
              <a:rPr lang="zh-CN" altLang="en-US" sz="32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思考：“我们”在哪里找到了春天？春天是什么样的？</a:t>
            </a:r>
            <a:endParaRPr lang="zh-CN" altLang="en-US" sz="3200" b="1" dirty="0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1"/>
          <p:cNvSpPr txBox="1">
            <a:spLocks noChangeArrowheads="1"/>
          </p:cNvSpPr>
          <p:nvPr/>
        </p:nvSpPr>
        <p:spPr bwMode="auto">
          <a:xfrm>
            <a:off x="1949450" y="538163"/>
            <a:ext cx="5245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1"/>
              </a:buBlip>
            </a:pPr>
            <a:r>
              <a:rPr lang="zh-CN" altLang="en-US" sz="36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所见之一</a:t>
            </a:r>
            <a:r>
              <a:rPr lang="en-US" altLang="zh-CN" sz="36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小草探头</a:t>
            </a:r>
            <a:endParaRPr lang="zh-CN" altLang="en-US" sz="3600" b="1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79" name="文本框 3"/>
          <p:cNvSpPr txBox="1">
            <a:spLocks noChangeArrowheads="1"/>
          </p:cNvSpPr>
          <p:nvPr/>
        </p:nvSpPr>
        <p:spPr bwMode="auto">
          <a:xfrm>
            <a:off x="701675" y="1417638"/>
            <a:ext cx="77406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zh-CN" altLang="en-US" sz="3200" b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小草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从地下探出头来，那是春天的</a:t>
            </a:r>
            <a:r>
              <a:rPr lang="zh-CN" altLang="en-US" sz="3200" b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眉毛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吧？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123950" y="2172537"/>
            <a:ext cx="2122170" cy="1591630"/>
          </a:xfrm>
          <a:prstGeom prst="roundRect">
            <a:avLst/>
          </a:prstGeom>
          <a:ln w="15875">
            <a:solidFill>
              <a:schemeClr val="bg1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97879" y="2172967"/>
            <a:ext cx="2121600" cy="1591200"/>
          </a:xfrm>
          <a:prstGeom prst="roundRect">
            <a:avLst/>
          </a:prstGeom>
          <a:ln w="15875">
            <a:solidFill>
              <a:schemeClr val="bg1"/>
            </a:solidFill>
          </a:ln>
        </p:spPr>
      </p:pic>
      <p:sp>
        <p:nvSpPr>
          <p:cNvPr id="24582" name="文本框 14"/>
          <p:cNvSpPr txBox="1">
            <a:spLocks noChangeArrowheads="1"/>
          </p:cNvSpPr>
          <p:nvPr/>
        </p:nvSpPr>
        <p:spPr bwMode="auto">
          <a:xfrm>
            <a:off x="3759200" y="2560638"/>
            <a:ext cx="16256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00A64A"/>
                </a:solidFill>
                <a:latin typeface="宋体" panose="02010600030101010101" pitchFamily="2" charset="-122"/>
              </a:rPr>
              <a:t>比 喻</a:t>
            </a:r>
            <a:endParaRPr lang="zh-CN" altLang="en-US" sz="4400" b="1">
              <a:solidFill>
                <a:srgbClr val="00A64A"/>
              </a:solidFill>
              <a:latin typeface="宋体" panose="02010600030101010101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4283951" y="3444399"/>
            <a:ext cx="576094" cy="384741"/>
          </a:xfrm>
          <a:prstGeom prst="rect">
            <a:avLst/>
          </a:prstGeom>
        </p:spPr>
      </p:pic>
      <p:sp>
        <p:nvSpPr>
          <p:cNvPr id="24584" name="文本框 19"/>
          <p:cNvSpPr txBox="1">
            <a:spLocks noChangeArrowheads="1"/>
          </p:cNvSpPr>
          <p:nvPr/>
        </p:nvSpPr>
        <p:spPr bwMode="auto">
          <a:xfrm>
            <a:off x="3559175" y="3887788"/>
            <a:ext cx="2260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短而细小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2" grpId="0"/>
      <p:bldP spid="245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1"/>
          <p:cNvSpPr txBox="1">
            <a:spLocks noChangeArrowheads="1"/>
          </p:cNvSpPr>
          <p:nvPr/>
        </p:nvSpPr>
        <p:spPr bwMode="auto">
          <a:xfrm>
            <a:off x="1949450" y="592138"/>
            <a:ext cx="5245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1"/>
              </a:buBlip>
            </a:pPr>
            <a:r>
              <a:rPr lang="zh-CN" altLang="en-US" sz="3600" b="1">
                <a:solidFill>
                  <a:srgbClr val="F94D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所见之二</a:t>
            </a:r>
            <a:r>
              <a:rPr lang="en-US" altLang="zh-CN" sz="3600" b="1">
                <a:solidFill>
                  <a:srgbClr val="F94D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rgbClr val="F94D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野花早开</a:t>
            </a:r>
            <a:endParaRPr lang="zh-CN" altLang="en-US" sz="3600" b="1">
              <a:solidFill>
                <a:srgbClr val="F94D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0" name="文本框 3"/>
          <p:cNvSpPr txBox="1">
            <a:spLocks noChangeArrowheads="1"/>
          </p:cNvSpPr>
          <p:nvPr/>
        </p:nvSpPr>
        <p:spPr bwMode="auto">
          <a:xfrm>
            <a:off x="701675" y="1673225"/>
            <a:ext cx="77406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早开的野花一朵两朵，那是春天的眼睛吧？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11363" y="1706563"/>
            <a:ext cx="846137" cy="51911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888163" y="1706563"/>
            <a:ext cx="846137" cy="51911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5" name="任意多边形: 形状 24"/>
          <p:cNvSpPr/>
          <p:nvPr/>
        </p:nvSpPr>
        <p:spPr>
          <a:xfrm>
            <a:off x="2438400" y="1458913"/>
            <a:ext cx="1730375" cy="247650"/>
          </a:xfrm>
          <a:custGeom>
            <a:avLst/>
            <a:gdLst>
              <a:gd name="connsiteX0" fmla="*/ 0 w 1950720"/>
              <a:gd name="connsiteY0" fmla="*/ 205740 h 205740"/>
              <a:gd name="connsiteX1" fmla="*/ 396240 w 1950720"/>
              <a:gd name="connsiteY1" fmla="*/ 0 h 205740"/>
              <a:gd name="connsiteX2" fmla="*/ 1950720 w 195072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205740">
                <a:moveTo>
                  <a:pt x="0" y="205740"/>
                </a:moveTo>
                <a:lnTo>
                  <a:pt x="396240" y="0"/>
                </a:lnTo>
                <a:lnTo>
                  <a:pt x="1950720" y="0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 flipH="1">
            <a:off x="5578475" y="1458913"/>
            <a:ext cx="1728788" cy="247650"/>
          </a:xfrm>
          <a:custGeom>
            <a:avLst/>
            <a:gdLst>
              <a:gd name="connsiteX0" fmla="*/ 0 w 1950720"/>
              <a:gd name="connsiteY0" fmla="*/ 205740 h 205740"/>
              <a:gd name="connsiteX1" fmla="*/ 396240 w 1950720"/>
              <a:gd name="connsiteY1" fmla="*/ 0 h 205740"/>
              <a:gd name="connsiteX2" fmla="*/ 1950720 w 195072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205740">
                <a:moveTo>
                  <a:pt x="0" y="205740"/>
                </a:moveTo>
                <a:lnTo>
                  <a:pt x="396240" y="0"/>
                </a:lnTo>
                <a:lnTo>
                  <a:pt x="1950720" y="0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5608" name="文本框 29"/>
          <p:cNvSpPr txBox="1">
            <a:spLocks noChangeArrowheads="1"/>
          </p:cNvSpPr>
          <p:nvPr/>
        </p:nvSpPr>
        <p:spPr bwMode="auto">
          <a:xfrm>
            <a:off x="4351338" y="1206500"/>
            <a:ext cx="10588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FF"/>
                </a:solidFill>
              </a:rPr>
              <a:t>比喻</a:t>
            </a:r>
            <a:endParaRPr lang="zh-CN" altLang="en-US" sz="3200" b="1">
              <a:solidFill>
                <a:srgbClr val="FF00FF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2911475" y="2225675"/>
            <a:ext cx="15462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0" name="文本框 32"/>
          <p:cNvSpPr txBox="1">
            <a:spLocks noChangeArrowheads="1"/>
          </p:cNvSpPr>
          <p:nvPr/>
        </p:nvSpPr>
        <p:spPr bwMode="auto">
          <a:xfrm>
            <a:off x="2535238" y="2400300"/>
            <a:ext cx="4030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</a:rPr>
              <a:t>十分稀少，很难发现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8613" y="2884488"/>
            <a:ext cx="227806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25400" dir="10800000" algn="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野花明媚</a:t>
            </a:r>
            <a:endParaRPr lang="zh-CN" altLang="en-US" sz="4000" b="1" dirty="0">
              <a:solidFill>
                <a:srgbClr val="FFFF00"/>
              </a:solidFill>
              <a:effectLst>
                <a:outerShdw blurRad="38100" dist="25400" dir="10800000" algn="r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608" grpId="0"/>
      <p:bldP spid="25610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1901" y="2261061"/>
            <a:ext cx="2123778" cy="1591200"/>
          </a:xfrm>
          <a:prstGeom prst="roundRect">
            <a:avLst/>
          </a:prstGeom>
          <a:ln w="15875"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28320" y="2261061"/>
            <a:ext cx="2119426" cy="1591200"/>
          </a:xfrm>
          <a:prstGeom prst="roundRect">
            <a:avLst/>
          </a:prstGeom>
          <a:ln w="15875">
            <a:solidFill>
              <a:schemeClr val="bg1"/>
            </a:solidFill>
          </a:ln>
        </p:spPr>
      </p:pic>
      <p:sp>
        <p:nvSpPr>
          <p:cNvPr id="26628" name="文本框 1"/>
          <p:cNvSpPr txBox="1">
            <a:spLocks noChangeArrowheads="1"/>
          </p:cNvSpPr>
          <p:nvPr/>
        </p:nvSpPr>
        <p:spPr bwMode="auto">
          <a:xfrm>
            <a:off x="1949450" y="428625"/>
            <a:ext cx="5245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3"/>
              </a:buBlip>
            </a:pPr>
            <a:r>
              <a:rPr lang="zh-CN" altLang="en-US" sz="36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所见之三</a:t>
            </a:r>
            <a:r>
              <a:rPr lang="en-US" altLang="zh-CN" sz="36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树木发芽</a:t>
            </a:r>
            <a:endParaRPr lang="zh-CN" altLang="en-US" sz="3600" b="1">
              <a:solidFill>
                <a:srgbClr val="99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9" name="文本框 3"/>
          <p:cNvSpPr txBox="1">
            <a:spLocks noChangeArrowheads="1"/>
          </p:cNvSpPr>
          <p:nvPr/>
        </p:nvSpPr>
        <p:spPr bwMode="auto">
          <a:xfrm>
            <a:off x="701675" y="1225550"/>
            <a:ext cx="77406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树木吐出点点嫩芽，那是春天的音符吧？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0" name="文本框 14"/>
          <p:cNvSpPr txBox="1">
            <a:spLocks noChangeArrowheads="1"/>
          </p:cNvSpPr>
          <p:nvPr/>
        </p:nvSpPr>
        <p:spPr bwMode="auto">
          <a:xfrm>
            <a:off x="3759200" y="2590800"/>
            <a:ext cx="1625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FF00FF"/>
                </a:solidFill>
                <a:latin typeface="宋体" panose="02010600030101010101" pitchFamily="2" charset="-122"/>
              </a:rPr>
              <a:t>比 喻</a:t>
            </a:r>
            <a:endParaRPr lang="zh-CN" altLang="en-US" sz="4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79913" y="3363913"/>
            <a:ext cx="3841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文本框 19"/>
          <p:cNvSpPr txBox="1">
            <a:spLocks noChangeArrowheads="1"/>
          </p:cNvSpPr>
          <p:nvPr/>
        </p:nvSpPr>
        <p:spPr bwMode="auto">
          <a:xfrm>
            <a:off x="3438525" y="3917950"/>
            <a:ext cx="2266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生动形象</a:t>
            </a:r>
            <a:endParaRPr lang="zh-CN" altLang="en-US" sz="4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465388" y="1811338"/>
            <a:ext cx="1543050" cy="0"/>
          </a:xfrm>
          <a:prstGeom prst="line">
            <a:avLst/>
          </a:prstGeom>
          <a:ln w="28575">
            <a:solidFill>
              <a:srgbClr val="00A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33775" y="1860550"/>
            <a:ext cx="25161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00A64A"/>
                </a:solidFill>
              </a:rPr>
              <a:t>嫩芽初发，小</a:t>
            </a:r>
            <a:endParaRPr lang="zh-CN" altLang="en-US" sz="3000" b="1">
              <a:solidFill>
                <a:srgbClr val="00A64A"/>
              </a:solidFill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2940050" y="1811338"/>
            <a:ext cx="600075" cy="322262"/>
          </a:xfrm>
          <a:custGeom>
            <a:avLst/>
            <a:gdLst>
              <a:gd name="connsiteX0" fmla="*/ 0 w 599847"/>
              <a:gd name="connsiteY0" fmla="*/ 0 h 263347"/>
              <a:gd name="connsiteX1" fmla="*/ 204826 w 599847"/>
              <a:gd name="connsiteY1" fmla="*/ 263347 h 263347"/>
              <a:gd name="connsiteX2" fmla="*/ 599847 w 599847"/>
              <a:gd name="connsiteY2" fmla="*/ 263347 h 263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9847" h="263347">
                <a:moveTo>
                  <a:pt x="0" y="0"/>
                </a:moveTo>
                <a:lnTo>
                  <a:pt x="204826" y="263347"/>
                </a:lnTo>
                <a:lnTo>
                  <a:pt x="599847" y="263347"/>
                </a:lnTo>
              </a:path>
            </a:pathLst>
          </a:custGeom>
          <a:noFill/>
          <a:ln w="28575">
            <a:solidFill>
              <a:srgbClr val="00A64A"/>
            </a:solidFill>
            <a:tailEnd type="diamon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/>
      <p:bldP spid="26630" grpId="0"/>
      <p:bldP spid="2663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"/>
          <p:cNvSpPr txBox="1">
            <a:spLocks noChangeArrowheads="1"/>
          </p:cNvSpPr>
          <p:nvPr/>
        </p:nvSpPr>
        <p:spPr bwMode="auto">
          <a:xfrm>
            <a:off x="1719263" y="468313"/>
            <a:ext cx="5705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1"/>
              </a:buBlip>
            </a:pPr>
            <a:r>
              <a:rPr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所见、所闻</a:t>
            </a:r>
            <a:r>
              <a:rPr lang="en-US" altLang="zh-CN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小溪叮咚</a:t>
            </a:r>
            <a:endParaRPr lang="zh-CN" altLang="en-US" sz="3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1" name="文本框 3"/>
          <p:cNvSpPr txBox="1">
            <a:spLocks noChangeArrowheads="1"/>
          </p:cNvSpPr>
          <p:nvPr/>
        </p:nvSpPr>
        <p:spPr bwMode="auto">
          <a:xfrm>
            <a:off x="701675" y="1592263"/>
            <a:ext cx="77406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解冻的小溪叮叮咚咚，那是春天的琴声吧？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11463" y="1641475"/>
            <a:ext cx="1676400" cy="51752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88163" y="1641475"/>
            <a:ext cx="846137" cy="51752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>
            <a:off x="3646488" y="1392238"/>
            <a:ext cx="1195387" cy="249237"/>
          </a:xfrm>
          <a:custGeom>
            <a:avLst/>
            <a:gdLst>
              <a:gd name="connsiteX0" fmla="*/ 0 w 1950720"/>
              <a:gd name="connsiteY0" fmla="*/ 205740 h 205740"/>
              <a:gd name="connsiteX1" fmla="*/ 396240 w 1950720"/>
              <a:gd name="connsiteY1" fmla="*/ 0 h 205740"/>
              <a:gd name="connsiteX2" fmla="*/ 1950720 w 195072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205740">
                <a:moveTo>
                  <a:pt x="0" y="205740"/>
                </a:moveTo>
                <a:lnTo>
                  <a:pt x="396240" y="0"/>
                </a:lnTo>
                <a:lnTo>
                  <a:pt x="1950720" y="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4" name="任意多边形: 形状 13"/>
          <p:cNvSpPr/>
          <p:nvPr/>
        </p:nvSpPr>
        <p:spPr>
          <a:xfrm flipH="1">
            <a:off x="6115050" y="1392238"/>
            <a:ext cx="1196975" cy="249237"/>
          </a:xfrm>
          <a:custGeom>
            <a:avLst/>
            <a:gdLst>
              <a:gd name="connsiteX0" fmla="*/ 0 w 1950720"/>
              <a:gd name="connsiteY0" fmla="*/ 205740 h 205740"/>
              <a:gd name="connsiteX1" fmla="*/ 396240 w 1950720"/>
              <a:gd name="connsiteY1" fmla="*/ 0 h 205740"/>
              <a:gd name="connsiteX2" fmla="*/ 1950720 w 195072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0720" h="205740">
                <a:moveTo>
                  <a:pt x="0" y="205740"/>
                </a:moveTo>
                <a:lnTo>
                  <a:pt x="396240" y="0"/>
                </a:lnTo>
                <a:lnTo>
                  <a:pt x="1950720" y="0"/>
                </a:lnTo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7656" name="文本框 2"/>
          <p:cNvSpPr txBox="1">
            <a:spLocks noChangeArrowheads="1"/>
          </p:cNvSpPr>
          <p:nvPr/>
        </p:nvSpPr>
        <p:spPr bwMode="auto">
          <a:xfrm>
            <a:off x="4941888" y="1100138"/>
            <a:ext cx="1039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B050"/>
                </a:solidFill>
              </a:rPr>
              <a:t>比喻</a:t>
            </a:r>
            <a:endParaRPr lang="zh-CN" altLang="en-US" sz="3200" b="1">
              <a:solidFill>
                <a:srgbClr val="00B050"/>
              </a:solidFill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2986088" y="2390775"/>
            <a:ext cx="3711575" cy="663575"/>
          </a:xfrm>
          <a:prstGeom prst="round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200" b="1" dirty="0">
                <a:solidFill>
                  <a:srgbClr val="9933FF"/>
                </a:solidFill>
                <a:effectLst>
                  <a:outerShdw blurRad="12700" dist="12700" dir="8100000" algn="tr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</a:rPr>
              <a:t>溪水活泼而不张扬</a:t>
            </a:r>
            <a:endParaRPr lang="zh-CN" altLang="en-US" sz="3200" b="1" dirty="0">
              <a:solidFill>
                <a:srgbClr val="9933FF"/>
              </a:solidFill>
              <a:effectLst>
                <a:outerShdw blurRad="12700" dist="12700" dir="8100000" algn="tr" rotWithShape="0">
                  <a:prstClr val="black">
                    <a:alpha val="40000"/>
                  </a:prst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5" name="椭圆 14">
            <a:hlinkClick r:id="rId2" tooltip="点击播放琴声音频" action="ppaction://hlinkfile"/>
          </p:cNvPr>
          <p:cNvSpPr>
            <a:spLocks noChangeAspect="1"/>
          </p:cNvSpPr>
          <p:nvPr/>
        </p:nvSpPr>
        <p:spPr>
          <a:xfrm>
            <a:off x="7893050" y="3930650"/>
            <a:ext cx="898525" cy="900113"/>
          </a:xfrm>
          <a:prstGeom prst="ellipse">
            <a:avLst/>
          </a:prstGeom>
          <a:solidFill>
            <a:schemeClr val="accent2">
              <a:lumMod val="20000"/>
              <a:lumOff val="80000"/>
              <a:alpha val="62000"/>
            </a:schemeClr>
          </a:solidFill>
          <a:ln w="53975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16" name="图片 15">
            <a:hlinkClick r:id="rId2" tooltip="点击播放琴声音频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10525" y="3824288"/>
            <a:ext cx="63976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椭圆 16">
            <a:hlinkClick r:id="rId4" tooltip="点击播放小溪解冻视频" action="ppaction://hlinkfile"/>
          </p:cNvPr>
          <p:cNvSpPr>
            <a:spLocks noChangeAspect="1"/>
          </p:cNvSpPr>
          <p:nvPr/>
        </p:nvSpPr>
        <p:spPr>
          <a:xfrm>
            <a:off x="6705600" y="3930650"/>
            <a:ext cx="900113" cy="900113"/>
          </a:xfrm>
          <a:prstGeom prst="ellipse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 w="53975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13" name="图片 12">
            <a:hlinkClick r:id="rId4" tooltip="点击播放小溪解冻视频" action="ppaction://hlinkfile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11963" y="4043363"/>
            <a:ext cx="9747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6" presetClass="emph" presetSubtype="0" repeatCount="indefinite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9" dur="750" fill="hold"/>
                                        <p:tgtEl>
                                          <p:spTgt spid="1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9" grpId="0" animBg="1"/>
      <p:bldP spid="10" grpId="0" animBg="1"/>
      <p:bldP spid="27656" grpId="0"/>
      <p:bldP spid="2" grpId="0"/>
      <p:bldP spid="15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1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62865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图片 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571750"/>
            <a:ext cx="62865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00" y="0"/>
            <a:ext cx="28575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0" y="0"/>
            <a:ext cx="28575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571750"/>
            <a:ext cx="62865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62865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1" name="组合 20"/>
          <p:cNvGrpSpPr/>
          <p:nvPr/>
        </p:nvGrpSpPr>
        <p:grpSpPr bwMode="auto">
          <a:xfrm>
            <a:off x="-182563" y="-84138"/>
            <a:ext cx="6515101" cy="5335588"/>
            <a:chOff x="-182880" y="-84909"/>
            <a:chExt cx="6516180" cy="5336178"/>
          </a:xfrm>
        </p:grpSpPr>
        <p:sp>
          <p:nvSpPr>
            <p:cNvPr id="16" name="矩形 15"/>
            <p:cNvSpPr/>
            <p:nvPr/>
          </p:nvSpPr>
          <p:spPr>
            <a:xfrm>
              <a:off x="-182880" y="2549045"/>
              <a:ext cx="6516180" cy="46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287254" y="-84909"/>
              <a:ext cx="46046" cy="53361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4" name="椭圆 23">
            <a:hlinkClick r:id="rId7" tooltip="点击播放歌曲《春天在哪里》" action="ppaction://hlinkfile"/>
          </p:cNvPr>
          <p:cNvSpPr/>
          <p:nvPr/>
        </p:nvSpPr>
        <p:spPr>
          <a:xfrm>
            <a:off x="5767388" y="2028825"/>
            <a:ext cx="1085850" cy="108585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53975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23" name="图片 22">
            <a:hlinkClick r:id="rId7" tooltip="点击播放歌曲《春天在哪里》" action="ppaction://hlinkfile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15013" y="1863725"/>
            <a:ext cx="8318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10"/>
          <p:cNvGrpSpPr/>
          <p:nvPr/>
        </p:nvGrpSpPr>
        <p:grpSpPr bwMode="auto">
          <a:xfrm>
            <a:off x="3459163" y="0"/>
            <a:ext cx="1849437" cy="785813"/>
            <a:chOff x="3402148" y="91554"/>
            <a:chExt cx="1906452" cy="810147"/>
          </a:xfrm>
        </p:grpSpPr>
        <p:pic>
          <p:nvPicPr>
            <p:cNvPr id="6157" name="图片 8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3402148" y="91554"/>
              <a:ext cx="1906452" cy="810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文本框 9"/>
            <p:cNvSpPr txBox="1">
              <a:spLocks noChangeArrowheads="1"/>
            </p:cNvSpPr>
            <p:nvPr/>
          </p:nvSpPr>
          <p:spPr bwMode="auto">
            <a:xfrm>
              <a:off x="3523859" y="234748"/>
              <a:ext cx="162736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</a:t>
              </a:r>
              <a:r>
                <a:rPr lang="en-US" altLang="zh-CN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r>
                <a:rPr lang="zh-CN" altLang="en-US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课时</a:t>
              </a:r>
              <a:endParaRPr lang="zh-CN" altLang="en-US" sz="3200" b="1" dirty="0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xit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6" presetClass="emph" presetSubtype="0" repeatCount="indefinite" autoRev="1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5"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1"/>
          <p:cNvSpPr txBox="1">
            <a:spLocks noChangeArrowheads="1"/>
          </p:cNvSpPr>
          <p:nvPr/>
        </p:nvSpPr>
        <p:spPr bwMode="auto">
          <a:xfrm>
            <a:off x="547688" y="633413"/>
            <a:ext cx="80486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1"/>
              </a:buBlip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这四段</a:t>
            </a:r>
            <a:r>
              <a:rPr lang="zh-CN" altLang="en-US" sz="32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写出了春天的哪些变化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？连一连。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452563" y="1584325"/>
            <a:ext cx="1419225" cy="584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445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rgbClr val="00A64A"/>
                </a:solidFill>
                <a:latin typeface="宋体" panose="02010600030101010101" pitchFamily="2" charset="-122"/>
              </a:rPr>
              <a:t>小草</a:t>
            </a:r>
            <a:endParaRPr lang="zh-CN" altLang="en-US" sz="3600" b="1">
              <a:solidFill>
                <a:srgbClr val="00A64A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1452563" y="2363788"/>
            <a:ext cx="1419225" cy="584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445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chemeClr val="accent2"/>
                </a:solidFill>
                <a:latin typeface="宋体" panose="02010600030101010101" pitchFamily="2" charset="-122"/>
              </a:rPr>
              <a:t>野花</a:t>
            </a:r>
            <a:endParaRPr lang="zh-CN" altLang="en-US" sz="3600" b="1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452563" y="3143250"/>
            <a:ext cx="1419225" cy="584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445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rgbClr val="00A64A"/>
                </a:solidFill>
                <a:latin typeface="宋体" panose="02010600030101010101" pitchFamily="2" charset="-122"/>
              </a:rPr>
              <a:t>树木</a:t>
            </a:r>
            <a:endParaRPr lang="zh-CN" altLang="en-US" sz="3600" b="1">
              <a:solidFill>
                <a:srgbClr val="00A64A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1452563" y="3922713"/>
            <a:ext cx="1419225" cy="584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4445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chemeClr val="accent2"/>
                </a:solidFill>
                <a:latin typeface="宋体" panose="02010600030101010101" pitchFamily="2" charset="-122"/>
              </a:rPr>
              <a:t>溪水</a:t>
            </a:r>
            <a:endParaRPr lang="zh-CN" altLang="en-US" sz="3600" b="1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6002338" y="1584325"/>
            <a:ext cx="1420812" cy="584200"/>
          </a:xfrm>
          <a:prstGeom prst="roundRect">
            <a:avLst/>
          </a:prstGeom>
          <a:noFill/>
          <a:ln w="444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</a:rPr>
              <a:t>发芽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6002338" y="2363788"/>
            <a:ext cx="1420812" cy="584200"/>
          </a:xfrm>
          <a:prstGeom prst="roundRect">
            <a:avLst/>
          </a:prstGeom>
          <a:noFill/>
          <a:ln w="444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</a:rPr>
              <a:t>解冻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6002338" y="3143250"/>
            <a:ext cx="1420812" cy="584200"/>
          </a:xfrm>
          <a:prstGeom prst="roundRect">
            <a:avLst/>
          </a:prstGeom>
          <a:noFill/>
          <a:ln w="444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</a:rPr>
              <a:t>探头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6002338" y="3922713"/>
            <a:ext cx="1420812" cy="584200"/>
          </a:xfrm>
          <a:prstGeom prst="roundRect">
            <a:avLst/>
          </a:prstGeom>
          <a:noFill/>
          <a:ln w="4445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600" b="1">
                <a:solidFill>
                  <a:schemeClr val="tx1"/>
                </a:solidFill>
                <a:latin typeface="宋体" panose="02010600030101010101" pitchFamily="2" charset="-122"/>
              </a:rPr>
              <a:t>初开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014663" y="1876425"/>
            <a:ext cx="3130550" cy="15589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014663" y="2655888"/>
            <a:ext cx="3130550" cy="15589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014663" y="1876425"/>
            <a:ext cx="3130550" cy="15589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3014663" y="2655888"/>
            <a:ext cx="3130550" cy="15589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4"/>
          <p:cNvGrpSpPr/>
          <p:nvPr/>
        </p:nvGrpSpPr>
        <p:grpSpPr bwMode="auto">
          <a:xfrm>
            <a:off x="3287713" y="304800"/>
            <a:ext cx="2297112" cy="842963"/>
            <a:chOff x="3288485" y="90595"/>
            <a:chExt cx="2296285" cy="842855"/>
          </a:xfrm>
        </p:grpSpPr>
        <p:pic>
          <p:nvPicPr>
            <p:cNvPr id="26626" name="图片 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88485" y="90595"/>
              <a:ext cx="978714" cy="842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7" name="文本框 6"/>
            <p:cNvSpPr txBox="1">
              <a:spLocks noChangeArrowheads="1"/>
            </p:cNvSpPr>
            <p:nvPr/>
          </p:nvSpPr>
          <p:spPr bwMode="auto">
            <a:xfrm>
              <a:off x="4168835" y="175246"/>
              <a:ext cx="1415935" cy="584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说一说</a:t>
              </a:r>
              <a:endParaRPr lang="zh-CN" altLang="en-US" sz="3200" b="1" dirty="0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6628" name="文本框 1"/>
          <p:cNvSpPr txBox="1">
            <a:spLocks noChangeArrowheads="1"/>
          </p:cNvSpPr>
          <p:nvPr/>
        </p:nvSpPr>
        <p:spPr bwMode="auto">
          <a:xfrm>
            <a:off x="573088" y="1279525"/>
            <a:ext cx="79978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2"/>
              </a:buBlip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仿照句子，说一说你找到的春天的样子。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9" name="文本框 1"/>
          <p:cNvSpPr txBox="1">
            <a:spLocks noChangeArrowheads="1"/>
          </p:cNvSpPr>
          <p:nvPr/>
        </p:nvSpPr>
        <p:spPr bwMode="auto">
          <a:xfrm>
            <a:off x="696913" y="2105025"/>
            <a:ext cx="75184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燕子从南方飞回来了，那是春天的客人吧？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6630" name="文本框 6"/>
          <p:cNvSpPr txBox="1">
            <a:spLocks noChangeArrowheads="1"/>
          </p:cNvSpPr>
          <p:nvPr/>
        </p:nvSpPr>
        <p:spPr bwMode="auto">
          <a:xfrm>
            <a:off x="696913" y="2898775"/>
            <a:ext cx="81549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麦苗</a:t>
            </a:r>
            <a:r>
              <a:rPr lang="en-US" altLang="zh-CN" sz="3000" b="1" u="sng">
                <a:solidFill>
                  <a:srgbClr val="0000FF"/>
                </a:solidFill>
                <a:latin typeface="宋体" panose="02010600030101010101" pitchFamily="2" charset="-122"/>
              </a:rPr>
              <a:t>         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的</a:t>
            </a:r>
            <a:r>
              <a:rPr lang="zh-CN" altLang="en-US" sz="3000" b="1" u="sng">
                <a:solidFill>
                  <a:srgbClr val="0000FF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，那是春天的</a:t>
            </a:r>
            <a:r>
              <a:rPr lang="zh-CN" altLang="en-US" sz="3000" b="1" u="sng">
                <a:solidFill>
                  <a:srgbClr val="0000FF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吧？ </a:t>
            </a:r>
            <a:endParaRPr lang="zh-CN" altLang="en-US" sz="3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6631" name="文本框 8"/>
          <p:cNvSpPr txBox="1">
            <a:spLocks noChangeArrowheads="1"/>
          </p:cNvSpPr>
          <p:nvPr/>
        </p:nvSpPr>
        <p:spPr bwMode="auto">
          <a:xfrm>
            <a:off x="696913" y="3692525"/>
            <a:ext cx="81549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3000" b="1" u="sng">
                <a:solidFill>
                  <a:srgbClr val="0000FF"/>
                </a:solidFill>
                <a:latin typeface="宋体" panose="02010600030101010101" pitchFamily="2" charset="-122"/>
              </a:rPr>
              <a:t>                    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，那是春天的</a:t>
            </a:r>
            <a:r>
              <a:rPr lang="zh-CN" altLang="en-US" sz="3000" b="1" u="sng">
                <a:solidFill>
                  <a:srgbClr val="0000FF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吧？ </a:t>
            </a:r>
            <a:endParaRPr lang="zh-CN" altLang="en-US" sz="3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727" name="文本框 2"/>
          <p:cNvSpPr txBox="1">
            <a:spLocks noChangeArrowheads="1"/>
          </p:cNvSpPr>
          <p:nvPr/>
        </p:nvSpPr>
        <p:spPr bwMode="auto">
          <a:xfrm>
            <a:off x="1554163" y="2840038"/>
            <a:ext cx="17176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舒展柔嫩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0728" name="文本框 10"/>
          <p:cNvSpPr txBox="1">
            <a:spLocks noChangeArrowheads="1"/>
          </p:cNvSpPr>
          <p:nvPr/>
        </p:nvSpPr>
        <p:spPr bwMode="auto">
          <a:xfrm>
            <a:off x="3657600" y="2840038"/>
            <a:ext cx="9699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身躯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0729" name="文本框 11"/>
          <p:cNvSpPr txBox="1">
            <a:spLocks noChangeArrowheads="1"/>
          </p:cNvSpPr>
          <p:nvPr/>
        </p:nvSpPr>
        <p:spPr bwMode="auto">
          <a:xfrm>
            <a:off x="6923088" y="2840038"/>
            <a:ext cx="969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肌肤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  <p:bldP spid="30728" grpId="0"/>
      <p:bldP spid="307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1"/>
          <p:cNvSpPr txBox="1">
            <a:spLocks noChangeArrowheads="1"/>
          </p:cNvSpPr>
          <p:nvPr/>
        </p:nvSpPr>
        <p:spPr bwMode="auto">
          <a:xfrm>
            <a:off x="2389188" y="468313"/>
            <a:ext cx="4365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1"/>
              </a:buBlip>
            </a:pP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感受春天</a:t>
            </a:r>
            <a:r>
              <a:rPr lang="en-US" altLang="zh-CN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感觉</a:t>
            </a:r>
            <a:endParaRPr lang="zh-CN" altLang="en-US" sz="3600" b="1" dirty="0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47" name="文本框 2"/>
          <p:cNvSpPr txBox="1">
            <a:spLocks noChangeArrowheads="1"/>
          </p:cNvSpPr>
          <p:nvPr/>
        </p:nvSpPr>
        <p:spPr bwMode="auto">
          <a:xfrm>
            <a:off x="431800" y="1389063"/>
            <a:ext cx="85090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400" b="1">
                <a:latin typeface="楷体" panose="02010609060101010101" pitchFamily="49" charset="-122"/>
                <a:ea typeface="楷体" panose="02010609060101010101" pitchFamily="49" charset="-122"/>
              </a:rPr>
              <a:t>    春天来了！我们看到了她，我们听到了她，我们闻到了她，我们触到了她。</a:t>
            </a:r>
            <a:endParaRPr lang="zh-CN" altLang="en-US" sz="3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436688" y="2135188"/>
            <a:ext cx="1871662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4400550" y="1612900"/>
            <a:ext cx="492125" cy="4921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450138" y="1612900"/>
            <a:ext cx="492125" cy="4921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238375" y="2387600"/>
            <a:ext cx="492125" cy="4921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267325" y="2381250"/>
            <a:ext cx="492125" cy="4921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1753" name="文本框 5"/>
          <p:cNvSpPr txBox="1">
            <a:spLocks noChangeArrowheads="1"/>
          </p:cNvSpPr>
          <p:nvPr/>
        </p:nvSpPr>
        <p:spPr bwMode="auto">
          <a:xfrm>
            <a:off x="549275" y="1092200"/>
            <a:ext cx="3708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chemeClr val="accent2"/>
                </a:solidFill>
                <a:latin typeface="宋体" panose="02010600030101010101" pitchFamily="2" charset="-122"/>
              </a:rPr>
              <a:t>首尾呼应，满含喜悦</a:t>
            </a:r>
            <a:endParaRPr lang="zh-CN" altLang="en-US" sz="2800" b="1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31754" name="文本框 10"/>
          <p:cNvSpPr txBox="1">
            <a:spLocks noChangeArrowheads="1"/>
          </p:cNvSpPr>
          <p:nvPr/>
        </p:nvSpPr>
        <p:spPr bwMode="auto">
          <a:xfrm>
            <a:off x="479425" y="3081338"/>
            <a:ext cx="8578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</a:rPr>
              <a:t>找春天的方式多，说明春天有色彩、有声音、有形体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681038" y="3744913"/>
            <a:ext cx="1046162" cy="55403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30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排比</a:t>
            </a:r>
            <a:endParaRPr lang="zh-CN" altLang="en-US" sz="3000" b="1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955800" y="3743325"/>
            <a:ext cx="4006850" cy="554038"/>
            <a:chOff x="2036783" y="3744912"/>
            <a:chExt cx="4005797" cy="554037"/>
          </a:xfrm>
        </p:grpSpPr>
        <p:sp>
          <p:nvSpPr>
            <p:cNvPr id="13" name="箭头: 右 12"/>
            <p:cNvSpPr/>
            <p:nvPr/>
          </p:nvSpPr>
          <p:spPr>
            <a:xfrm>
              <a:off x="2036783" y="3922712"/>
              <a:ext cx="680859" cy="209550"/>
            </a:xfrm>
            <a:prstGeom prst="rightArrow">
              <a:avLst>
                <a:gd name="adj1" fmla="val 50000"/>
                <a:gd name="adj2" fmla="val 162500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27661" name="文本框 13"/>
            <p:cNvSpPr txBox="1">
              <a:spLocks noChangeArrowheads="1"/>
            </p:cNvSpPr>
            <p:nvPr/>
          </p:nvSpPr>
          <p:spPr bwMode="auto">
            <a:xfrm>
              <a:off x="2842180" y="3744912"/>
              <a:ext cx="3200400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看、听、闻、触</a:t>
              </a:r>
              <a:endParaRPr lang="zh-CN" altLang="en-US" sz="3000" b="1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5762625" y="3743325"/>
            <a:ext cx="2959100" cy="554038"/>
            <a:chOff x="5503329" y="3744913"/>
            <a:chExt cx="2959634" cy="554037"/>
          </a:xfrm>
        </p:grpSpPr>
        <p:sp>
          <p:nvSpPr>
            <p:cNvPr id="15" name="箭头: 右 14"/>
            <p:cNvSpPr/>
            <p:nvPr/>
          </p:nvSpPr>
          <p:spPr>
            <a:xfrm>
              <a:off x="5503329" y="3922713"/>
              <a:ext cx="681161" cy="209550"/>
            </a:xfrm>
            <a:prstGeom prst="rightArrow">
              <a:avLst>
                <a:gd name="adj1" fmla="val 50000"/>
                <a:gd name="adj2" fmla="val 162500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7664" name="文本框 15"/>
            <p:cNvSpPr txBox="1">
              <a:spLocks noChangeArrowheads="1"/>
            </p:cNvSpPr>
            <p:nvPr/>
          </p:nvSpPr>
          <p:spPr bwMode="auto">
            <a:xfrm>
              <a:off x="6308725" y="3744913"/>
              <a:ext cx="2154238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solidFill>
                    <a:srgbClr val="00A64A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春无处不在</a:t>
              </a:r>
              <a:endParaRPr lang="zh-CN" altLang="en-US" sz="30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/>
      <p:bldP spid="7" grpId="0" animBg="1"/>
      <p:bldP spid="8" grpId="0" animBg="1"/>
      <p:bldP spid="9" grpId="0" animBg="1"/>
      <p:bldP spid="10" grpId="0" animBg="1"/>
      <p:bldP spid="31753" grpId="0"/>
      <p:bldP spid="31754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"/>
          <p:cNvSpPr txBox="1">
            <a:spLocks noChangeArrowheads="1"/>
          </p:cNvSpPr>
          <p:nvPr/>
        </p:nvSpPr>
        <p:spPr bwMode="auto">
          <a:xfrm>
            <a:off x="698500" y="973138"/>
            <a:ext cx="7615238" cy="232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400" b="1">
                <a:latin typeface="楷体" panose="02010609060101010101" pitchFamily="49" charset="-122"/>
                <a:ea typeface="楷体" panose="02010609060101010101" pitchFamily="49" charset="-122"/>
              </a:rPr>
              <a:t>    她在柳枝上荡秋千，在风筝尾巴上摇哇摇；她在喜鹊、杜鹃嘴里叫，在桃花、杏花枝头笑</a:t>
            </a:r>
            <a:r>
              <a:rPr lang="en-US" altLang="zh-CN" sz="3400" b="1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97300" y="1184275"/>
            <a:ext cx="493713" cy="492125"/>
          </a:xfrm>
          <a:prstGeom prst="ellipse">
            <a:avLst/>
          </a:prstGeom>
          <a:noFill/>
          <a:ln w="19050"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66763" y="1973263"/>
            <a:ext cx="493712" cy="493712"/>
          </a:xfrm>
          <a:prstGeom prst="ellipse">
            <a:avLst/>
          </a:prstGeom>
          <a:noFill/>
          <a:ln w="19050"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30963" y="1973263"/>
            <a:ext cx="492125" cy="493712"/>
          </a:xfrm>
          <a:prstGeom prst="ellipse">
            <a:avLst/>
          </a:prstGeom>
          <a:noFill/>
          <a:ln w="19050"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367088" y="2755900"/>
            <a:ext cx="492125" cy="492125"/>
          </a:xfrm>
          <a:prstGeom prst="ellipse">
            <a:avLst/>
          </a:prstGeom>
          <a:noFill/>
          <a:ln w="19050"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2775" name="文本框 6"/>
          <p:cNvSpPr txBox="1">
            <a:spLocks noChangeArrowheads="1"/>
          </p:cNvSpPr>
          <p:nvPr/>
        </p:nvSpPr>
        <p:spPr bwMode="auto">
          <a:xfrm>
            <a:off x="1600200" y="498475"/>
            <a:ext cx="5656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9933FF"/>
                </a:solidFill>
                <a:latin typeface="宋体" panose="02010600030101010101" pitchFamily="2" charset="-122"/>
              </a:rPr>
              <a:t>春的活泼可爱，充满生机</a:t>
            </a:r>
            <a:endParaRPr lang="zh-CN" altLang="en-US" sz="3200" b="1">
              <a:solidFill>
                <a:srgbClr val="9933FF"/>
              </a:solidFill>
              <a:latin typeface="宋体" panose="02010600030101010101" pitchFamily="2" charset="-122"/>
            </a:endParaRPr>
          </a:p>
        </p:txBody>
      </p:sp>
      <p:sp>
        <p:nvSpPr>
          <p:cNvPr id="32777" name="文本框 9"/>
          <p:cNvSpPr txBox="1">
            <a:spLocks noChangeArrowheads="1"/>
          </p:cNvSpPr>
          <p:nvPr/>
        </p:nvSpPr>
        <p:spPr bwMode="auto">
          <a:xfrm>
            <a:off x="752475" y="3570288"/>
            <a:ext cx="31337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荡、摇、叫、笑</a:t>
            </a:r>
            <a:endParaRPr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5924550" y="3589338"/>
            <a:ext cx="2416175" cy="585787"/>
            <a:chOff x="5924550" y="3589338"/>
            <a:chExt cx="2416175" cy="585787"/>
          </a:xfrm>
        </p:grpSpPr>
        <p:sp>
          <p:nvSpPr>
            <p:cNvPr id="11" name="箭头: 右 10"/>
            <p:cNvSpPr/>
            <p:nvPr/>
          </p:nvSpPr>
          <p:spPr>
            <a:xfrm>
              <a:off x="5924550" y="3778250"/>
              <a:ext cx="592138" cy="207963"/>
            </a:xfrm>
            <a:prstGeom prst="rightArrow">
              <a:avLst>
                <a:gd name="adj1" fmla="val 50000"/>
                <a:gd name="adj2" fmla="val 162500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8682" name="文本框 11"/>
            <p:cNvSpPr txBox="1">
              <a:spLocks noChangeArrowheads="1"/>
            </p:cNvSpPr>
            <p:nvPr/>
          </p:nvSpPr>
          <p:spPr bwMode="auto">
            <a:xfrm>
              <a:off x="6516688" y="3589338"/>
              <a:ext cx="1824037" cy="585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处处皆春</a:t>
              </a:r>
              <a:endParaRPr lang="zh-CN" altLang="en-US" sz="32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1"/>
          <p:cNvGrpSpPr/>
          <p:nvPr/>
        </p:nvGrpSpPr>
        <p:grpSpPr bwMode="auto">
          <a:xfrm>
            <a:off x="3824288" y="3590925"/>
            <a:ext cx="1984375" cy="582613"/>
            <a:chOff x="3824288" y="3590925"/>
            <a:chExt cx="1984375" cy="582613"/>
          </a:xfrm>
        </p:grpSpPr>
        <p:sp>
          <p:nvSpPr>
            <p:cNvPr id="8" name="矩形: 圆角 7"/>
            <p:cNvSpPr/>
            <p:nvPr/>
          </p:nvSpPr>
          <p:spPr>
            <a:xfrm>
              <a:off x="4532313" y="3590925"/>
              <a:ext cx="1276350" cy="582613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zh-CN" altLang="en-US" sz="3200" b="1" dirty="0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拟人</a:t>
              </a:r>
              <a:endParaRPr lang="zh-CN" altLang="en-US" sz="3200" b="1" dirty="0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箭头: 右 12"/>
            <p:cNvSpPr/>
            <p:nvPr/>
          </p:nvSpPr>
          <p:spPr>
            <a:xfrm>
              <a:off x="3824288" y="3778250"/>
              <a:ext cx="592137" cy="207963"/>
            </a:xfrm>
            <a:prstGeom prst="rightArrow">
              <a:avLst>
                <a:gd name="adj1" fmla="val 50000"/>
                <a:gd name="adj2" fmla="val 162500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" grpId="0" animBg="1"/>
      <p:bldP spid="4" grpId="0" animBg="1"/>
      <p:bldP spid="5" grpId="0" animBg="1"/>
      <p:bldP spid="6" grpId="0" animBg="1"/>
      <p:bldP spid="32775" grpId="0"/>
      <p:bldP spid="3277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4"/>
          <p:cNvGrpSpPr/>
          <p:nvPr/>
        </p:nvGrpSpPr>
        <p:grpSpPr bwMode="auto">
          <a:xfrm>
            <a:off x="3287713" y="403225"/>
            <a:ext cx="2297112" cy="842963"/>
            <a:chOff x="3288485" y="90595"/>
            <a:chExt cx="2296285" cy="842855"/>
          </a:xfrm>
        </p:grpSpPr>
        <p:pic>
          <p:nvPicPr>
            <p:cNvPr id="29698" name="图片 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88485" y="90595"/>
              <a:ext cx="978714" cy="842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699" name="文本框 6"/>
            <p:cNvSpPr txBox="1">
              <a:spLocks noChangeArrowheads="1"/>
            </p:cNvSpPr>
            <p:nvPr/>
          </p:nvSpPr>
          <p:spPr bwMode="auto">
            <a:xfrm>
              <a:off x="4168835" y="175246"/>
              <a:ext cx="1415935" cy="584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说一说</a:t>
              </a:r>
              <a:endParaRPr lang="zh-CN" altLang="en-US" sz="32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9700" name="文本框 1"/>
          <p:cNvSpPr txBox="1">
            <a:spLocks noChangeArrowheads="1"/>
          </p:cNvSpPr>
          <p:nvPr/>
        </p:nvSpPr>
        <p:spPr bwMode="auto">
          <a:xfrm>
            <a:off x="323850" y="1360488"/>
            <a:ext cx="84963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Blip>
                <a:blip r:embed="rId2"/>
              </a:buBlip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春天只在柳枝、风筝尾巴上，只在喜鹊、杜鹃嘴里，只在桃花、杏花枝头吗？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1" name="文本框 1"/>
          <p:cNvSpPr txBox="1">
            <a:spLocks noChangeArrowheads="1"/>
          </p:cNvSpPr>
          <p:nvPr/>
        </p:nvSpPr>
        <p:spPr bwMode="auto">
          <a:xfrm>
            <a:off x="523875" y="2757488"/>
            <a:ext cx="809625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    春天来了！她在</a:t>
            </a:r>
            <a:r>
              <a:rPr lang="en-US" altLang="zh-CN" sz="3000" b="1">
                <a:solidFill>
                  <a:srgbClr val="0000FF"/>
                </a:solidFill>
                <a:latin typeface="宋体" panose="02010600030101010101" pitchFamily="2" charset="-122"/>
              </a:rPr>
              <a:t>_________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，在</a:t>
            </a:r>
            <a:r>
              <a:rPr lang="en-US" altLang="zh-CN" sz="3000" b="1">
                <a:solidFill>
                  <a:srgbClr val="0000FF"/>
                </a:solidFill>
                <a:latin typeface="宋体" panose="02010600030101010101" pitchFamily="2" charset="-122"/>
              </a:rPr>
              <a:t>_________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，在</a:t>
            </a:r>
            <a:r>
              <a:rPr lang="en-US" altLang="zh-CN" sz="3000" b="1">
                <a:solidFill>
                  <a:srgbClr val="0000FF"/>
                </a:solidFill>
                <a:latin typeface="宋体" panose="02010600030101010101" pitchFamily="2" charset="-122"/>
              </a:rPr>
              <a:t>_________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，在</a:t>
            </a:r>
            <a:r>
              <a:rPr lang="en-US" altLang="zh-CN" sz="3000" b="1">
                <a:solidFill>
                  <a:srgbClr val="0000FF"/>
                </a:solidFill>
                <a:latin typeface="宋体" panose="02010600030101010101" pitchFamily="2" charset="-122"/>
              </a:rPr>
              <a:t>_____________……</a:t>
            </a: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endParaRPr lang="zh-CN" altLang="en-US" sz="3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3797" name="文本框 2"/>
          <p:cNvSpPr txBox="1">
            <a:spLocks noChangeArrowheads="1"/>
          </p:cNvSpPr>
          <p:nvPr/>
        </p:nvSpPr>
        <p:spPr bwMode="auto">
          <a:xfrm>
            <a:off x="4081463" y="2814638"/>
            <a:ext cx="17176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田野里长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3798" name="文本框 10"/>
          <p:cNvSpPr txBox="1">
            <a:spLocks noChangeArrowheads="1"/>
          </p:cNvSpPr>
          <p:nvPr/>
        </p:nvSpPr>
        <p:spPr bwMode="auto">
          <a:xfrm>
            <a:off x="6556375" y="2814638"/>
            <a:ext cx="17510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小树上摇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3799" name="文本框 11"/>
          <p:cNvSpPr txBox="1">
            <a:spLocks noChangeArrowheads="1"/>
          </p:cNvSpPr>
          <p:nvPr/>
        </p:nvSpPr>
        <p:spPr bwMode="auto">
          <a:xfrm>
            <a:off x="993775" y="3500438"/>
            <a:ext cx="17637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菜地里笑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3800" name="文本框 12"/>
          <p:cNvSpPr txBox="1">
            <a:spLocks noChangeArrowheads="1"/>
          </p:cNvSpPr>
          <p:nvPr/>
        </p:nvSpPr>
        <p:spPr bwMode="auto">
          <a:xfrm>
            <a:off x="3475038" y="3500438"/>
            <a:ext cx="25669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小燕子嘴里叫</a:t>
            </a:r>
            <a:endParaRPr lang="zh-CN" altLang="en-US" sz="3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33798" grpId="0"/>
      <p:bldP spid="33799" grpId="0"/>
      <p:bldP spid="338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1"/>
          <p:cNvSpPr txBox="1">
            <a:spLocks noChangeArrowheads="1"/>
          </p:cNvSpPr>
          <p:nvPr/>
        </p:nvSpPr>
        <p:spPr bwMode="auto">
          <a:xfrm>
            <a:off x="776288" y="714375"/>
            <a:ext cx="75914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1"/>
              </a:buBlip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朗读全文，结合生活，思考以下问题</a:t>
            </a:r>
            <a:r>
              <a:rPr lang="zh-CN" altLang="en-US" sz="3200" b="1">
                <a:latin typeface="宋体" panose="02010600030101010101" pitchFamily="2" charset="-122"/>
              </a:rPr>
              <a:t>：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30722" name="文本框 2"/>
          <p:cNvSpPr txBox="1">
            <a:spLocks noChangeArrowheads="1"/>
          </p:cNvSpPr>
          <p:nvPr/>
        </p:nvSpPr>
        <p:spPr bwMode="auto">
          <a:xfrm>
            <a:off x="1773238" y="1497013"/>
            <a:ext cx="5545137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“我们”</a:t>
            </a:r>
            <a:r>
              <a:rPr lang="zh-CN" altLang="en-US" sz="3200" b="1">
                <a:solidFill>
                  <a:srgbClr val="00A64A"/>
                </a:solidFill>
                <a:latin typeface="宋体" panose="02010600030101010101" pitchFamily="2" charset="-122"/>
              </a:rPr>
              <a:t>看</a:t>
            </a:r>
            <a:r>
              <a:rPr lang="zh-CN" altLang="en-US" sz="3200" b="1">
                <a:latin typeface="宋体" panose="02010600030101010101" pitchFamily="2" charset="-122"/>
              </a:rPr>
              <a:t>到了春天的什么？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“我们”</a:t>
            </a:r>
            <a:r>
              <a:rPr lang="zh-CN" altLang="en-US" sz="3200" b="1">
                <a:solidFill>
                  <a:schemeClr val="accent2"/>
                </a:solidFill>
                <a:latin typeface="宋体" panose="02010600030101010101" pitchFamily="2" charset="-122"/>
              </a:rPr>
              <a:t>听</a:t>
            </a:r>
            <a:r>
              <a:rPr lang="zh-CN" altLang="en-US" sz="3200" b="1">
                <a:latin typeface="宋体" panose="02010600030101010101" pitchFamily="2" charset="-122"/>
              </a:rPr>
              <a:t>到了春天的什么？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“我们”</a:t>
            </a:r>
            <a:r>
              <a:rPr lang="zh-CN" altLang="en-US" sz="3200" b="1">
                <a:solidFill>
                  <a:srgbClr val="00A64A"/>
                </a:solidFill>
                <a:latin typeface="宋体" panose="02010600030101010101" pitchFamily="2" charset="-122"/>
              </a:rPr>
              <a:t>闻</a:t>
            </a:r>
            <a:r>
              <a:rPr lang="zh-CN" altLang="en-US" sz="3200" b="1">
                <a:latin typeface="宋体" panose="02010600030101010101" pitchFamily="2" charset="-122"/>
              </a:rPr>
              <a:t>到了春天的什么？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“我们”</a:t>
            </a:r>
            <a:r>
              <a:rPr lang="zh-CN" altLang="en-US" sz="3200" b="1">
                <a:solidFill>
                  <a:schemeClr val="accent2"/>
                </a:solidFill>
                <a:latin typeface="宋体" panose="02010600030101010101" pitchFamily="2" charset="-122"/>
              </a:rPr>
              <a:t>触</a:t>
            </a:r>
            <a:r>
              <a:rPr lang="zh-CN" altLang="en-US" sz="3200" b="1">
                <a:latin typeface="宋体" panose="02010600030101010101" pitchFamily="2" charset="-122"/>
              </a:rPr>
              <a:t>到了春天的什么？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 bwMode="auto">
          <a:xfrm>
            <a:off x="1676400" y="533400"/>
            <a:ext cx="1038225" cy="992188"/>
            <a:chOff x="1323828" y="757646"/>
            <a:chExt cx="1038471" cy="992778"/>
          </a:xfrm>
        </p:grpSpPr>
        <p:pic>
          <p:nvPicPr>
            <p:cNvPr id="31746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23828" y="757646"/>
              <a:ext cx="1038471" cy="992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7" name="文本框 6"/>
            <p:cNvSpPr>
              <a:spLocks noChangeArrowheads="1"/>
            </p:cNvSpPr>
            <p:nvPr/>
          </p:nvSpPr>
          <p:spPr bwMode="auto">
            <a:xfrm>
              <a:off x="1642876" y="978425"/>
              <a:ext cx="361188" cy="564282"/>
            </a:xfrm>
            <a:custGeom>
              <a:avLst/>
              <a:gdLst>
                <a:gd name="T0" fmla="*/ 10418 w 361188"/>
                <a:gd name="T1" fmla="*/ 484451 h 564282"/>
                <a:gd name="T2" fmla="*/ 221159 w 361188"/>
                <a:gd name="T3" fmla="*/ 453823 h 564282"/>
                <a:gd name="T4" fmla="*/ 228464 w 361188"/>
                <a:gd name="T5" fmla="*/ 454947 h 564282"/>
                <a:gd name="T6" fmla="*/ 170019 w 361188"/>
                <a:gd name="T7" fmla="*/ 426568 h 564282"/>
                <a:gd name="T8" fmla="*/ 171986 w 361188"/>
                <a:gd name="T9" fmla="*/ 420386 h 564282"/>
                <a:gd name="T10" fmla="*/ 270051 w 361188"/>
                <a:gd name="T11" fmla="*/ 408022 h 564282"/>
                <a:gd name="T12" fmla="*/ 266679 w 361188"/>
                <a:gd name="T13" fmla="*/ 400155 h 564282"/>
                <a:gd name="T14" fmla="*/ 215258 w 361188"/>
                <a:gd name="T15" fmla="*/ 420386 h 564282"/>
                <a:gd name="T16" fmla="*/ 223969 w 361188"/>
                <a:gd name="T17" fmla="*/ 440055 h 564282"/>
                <a:gd name="T18" fmla="*/ 259654 w 361188"/>
                <a:gd name="T19" fmla="*/ 450732 h 564282"/>
                <a:gd name="T20" fmla="*/ 305455 w 361188"/>
                <a:gd name="T21" fmla="*/ 414766 h 564282"/>
                <a:gd name="T22" fmla="*/ 311356 w 361188"/>
                <a:gd name="T23" fmla="*/ 395659 h 564282"/>
                <a:gd name="T24" fmla="*/ 309670 w 361188"/>
                <a:gd name="T25" fmla="*/ 449328 h 564282"/>
                <a:gd name="T26" fmla="*/ 317818 w 361188"/>
                <a:gd name="T27" fmla="*/ 385543 h 564282"/>
                <a:gd name="T28" fmla="*/ 252348 w 361188"/>
                <a:gd name="T29" fmla="*/ 341428 h 564282"/>
                <a:gd name="T30" fmla="*/ 244200 w 361188"/>
                <a:gd name="T31" fmla="*/ 381048 h 564282"/>
                <a:gd name="T32" fmla="*/ 310513 w 361188"/>
                <a:gd name="T33" fmla="*/ 340023 h 564282"/>
                <a:gd name="T34" fmla="*/ 286348 w 361188"/>
                <a:gd name="T35" fmla="*/ 277082 h 564282"/>
                <a:gd name="T36" fmla="*/ 256563 w 361188"/>
                <a:gd name="T37" fmla="*/ 297313 h 564282"/>
                <a:gd name="T38" fmla="*/ 285786 w 361188"/>
                <a:gd name="T39" fmla="*/ 312487 h 564282"/>
                <a:gd name="T40" fmla="*/ 316132 w 361188"/>
                <a:gd name="T41" fmla="*/ 273148 h 564282"/>
                <a:gd name="T42" fmla="*/ 350975 w 361188"/>
                <a:gd name="T43" fmla="*/ 298437 h 564282"/>
                <a:gd name="T44" fmla="*/ 336926 w 361188"/>
                <a:gd name="T45" fmla="*/ 522384 h 564282"/>
                <a:gd name="T46" fmla="*/ 296744 w 361188"/>
                <a:gd name="T47" fmla="*/ 505244 h 564282"/>
                <a:gd name="T48" fmla="*/ 224531 w 361188"/>
                <a:gd name="T49" fmla="*/ 500186 h 564282"/>
                <a:gd name="T50" fmla="*/ 200928 w 361188"/>
                <a:gd name="T51" fmla="*/ 522665 h 564282"/>
                <a:gd name="T52" fmla="*/ 160184 w 361188"/>
                <a:gd name="T53" fmla="*/ 465625 h 564282"/>
                <a:gd name="T54" fmla="*/ 195308 w 361188"/>
                <a:gd name="T55" fmla="*/ 325974 h 564282"/>
                <a:gd name="T56" fmla="*/ 219473 w 361188"/>
                <a:gd name="T57" fmla="*/ 301247 h 564282"/>
                <a:gd name="T58" fmla="*/ 290282 w 361188"/>
                <a:gd name="T59" fmla="*/ 262471 h 564282"/>
                <a:gd name="T60" fmla="*/ 271174 w 361188"/>
                <a:gd name="T61" fmla="*/ 155415 h 564282"/>
                <a:gd name="T62" fmla="*/ 257125 w 361188"/>
                <a:gd name="T63" fmla="*/ 207959 h 564282"/>
                <a:gd name="T64" fmla="*/ 300959 w 361188"/>
                <a:gd name="T65" fmla="*/ 193067 h 564282"/>
                <a:gd name="T66" fmla="*/ 292249 w 361188"/>
                <a:gd name="T67" fmla="*/ 142770 h 564282"/>
                <a:gd name="T68" fmla="*/ 221721 w 361188"/>
                <a:gd name="T69" fmla="*/ 79829 h 564282"/>
                <a:gd name="T70" fmla="*/ 158779 w 361188"/>
                <a:gd name="T71" fmla="*/ 124787 h 564282"/>
                <a:gd name="T72" fmla="*/ 162432 w 361188"/>
                <a:gd name="T73" fmla="*/ 143613 h 564282"/>
                <a:gd name="T74" fmla="*/ 254877 w 361188"/>
                <a:gd name="T75" fmla="*/ 88821 h 564282"/>
                <a:gd name="T76" fmla="*/ 308265 w 361188"/>
                <a:gd name="T77" fmla="*/ 3400 h 564282"/>
                <a:gd name="T78" fmla="*/ 331587 w 361188"/>
                <a:gd name="T79" fmla="*/ 45829 h 564282"/>
                <a:gd name="T80" fmla="*/ 302645 w 361188"/>
                <a:gd name="T81" fmla="*/ 102870 h 564282"/>
                <a:gd name="T82" fmla="*/ 322876 w 361188"/>
                <a:gd name="T83" fmla="*/ 125349 h 564282"/>
                <a:gd name="T84" fmla="*/ 359124 w 361188"/>
                <a:gd name="T85" fmla="*/ 201497 h 564282"/>
                <a:gd name="T86" fmla="*/ 281009 w 361188"/>
                <a:gd name="T87" fmla="*/ 236339 h 564282"/>
                <a:gd name="T88" fmla="*/ 197556 w 361188"/>
                <a:gd name="T89" fmla="*/ 293379 h 564282"/>
                <a:gd name="T90" fmla="*/ 153441 w 361188"/>
                <a:gd name="T91" fmla="*/ 372337 h 564282"/>
                <a:gd name="T92" fmla="*/ 117755 w 361188"/>
                <a:gd name="T93" fmla="*/ 436121 h 564282"/>
                <a:gd name="T94" fmla="*/ 40765 w 361188"/>
                <a:gd name="T95" fmla="*/ 564251 h 564282"/>
                <a:gd name="T96" fmla="*/ 22 w 361188"/>
                <a:gd name="T97" fmla="*/ 500467 h 564282"/>
                <a:gd name="T98" fmla="*/ 7889 w 361188"/>
                <a:gd name="T99" fmla="*/ 499905 h 564282"/>
                <a:gd name="T100" fmla="*/ 51442 w 361188"/>
                <a:gd name="T101" fmla="*/ 448485 h 564282"/>
                <a:gd name="T102" fmla="*/ 91623 w 361188"/>
                <a:gd name="T103" fmla="*/ 384419 h 564282"/>
                <a:gd name="T104" fmla="*/ 139110 w 361188"/>
                <a:gd name="T105" fmla="*/ 301247 h 564282"/>
                <a:gd name="T106" fmla="*/ 107078 w 361188"/>
                <a:gd name="T107" fmla="*/ 285793 h 564282"/>
                <a:gd name="T108" fmla="*/ 171143 w 361188"/>
                <a:gd name="T109" fmla="*/ 205149 h 564282"/>
                <a:gd name="T110" fmla="*/ 120003 w 361188"/>
                <a:gd name="T111" fmla="*/ 257413 h 564282"/>
                <a:gd name="T112" fmla="*/ 175639 w 361188"/>
                <a:gd name="T113" fmla="*/ 239430 h 564282"/>
                <a:gd name="T114" fmla="*/ 214977 w 361188"/>
                <a:gd name="T115" fmla="*/ 173117 h 564282"/>
                <a:gd name="T116" fmla="*/ 135738 w 361188"/>
                <a:gd name="T117" fmla="*/ 168059 h 564282"/>
                <a:gd name="T118" fmla="*/ 139672 w 361188"/>
                <a:gd name="T119" fmla="*/ 125349 h 564282"/>
                <a:gd name="T120" fmla="*/ 153722 w 361188"/>
                <a:gd name="T121" fmla="*/ 35995 h 564282"/>
                <a:gd name="T122" fmla="*/ 179011 w 361188"/>
                <a:gd name="T123" fmla="*/ 19136 h 564282"/>
                <a:gd name="T124" fmla="*/ 280728 w 361188"/>
                <a:gd name="T125" fmla="*/ 2276 h 564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1188" h="564282">
                  <a:moveTo>
                    <a:pt x="21096" y="467030"/>
                  </a:moveTo>
                  <a:cubicBezTo>
                    <a:pt x="23718" y="467030"/>
                    <a:pt x="22407" y="470214"/>
                    <a:pt x="17162" y="476583"/>
                  </a:cubicBezTo>
                  <a:cubicBezTo>
                    <a:pt x="16787" y="477333"/>
                    <a:pt x="16412" y="477895"/>
                    <a:pt x="16038" y="478269"/>
                  </a:cubicBezTo>
                  <a:lnTo>
                    <a:pt x="10418" y="484451"/>
                  </a:lnTo>
                  <a:lnTo>
                    <a:pt x="15476" y="476021"/>
                  </a:lnTo>
                  <a:cubicBezTo>
                    <a:pt x="18473" y="470027"/>
                    <a:pt x="20346" y="467030"/>
                    <a:pt x="21096" y="467030"/>
                  </a:cubicBezTo>
                  <a:close/>
                  <a:moveTo>
                    <a:pt x="221721" y="449609"/>
                  </a:moveTo>
                  <a:cubicBezTo>
                    <a:pt x="220971" y="450732"/>
                    <a:pt x="220784" y="452137"/>
                    <a:pt x="221159" y="453823"/>
                  </a:cubicBezTo>
                  <a:cubicBezTo>
                    <a:pt x="221533" y="455509"/>
                    <a:pt x="222283" y="457195"/>
                    <a:pt x="223407" y="458881"/>
                  </a:cubicBezTo>
                  <a:cubicBezTo>
                    <a:pt x="224531" y="460567"/>
                    <a:pt x="225654" y="461410"/>
                    <a:pt x="226778" y="461410"/>
                  </a:cubicBezTo>
                  <a:cubicBezTo>
                    <a:pt x="229401" y="461410"/>
                    <a:pt x="230712" y="460661"/>
                    <a:pt x="230712" y="459162"/>
                  </a:cubicBezTo>
                  <a:cubicBezTo>
                    <a:pt x="230338" y="458038"/>
                    <a:pt x="229588" y="456633"/>
                    <a:pt x="228464" y="454947"/>
                  </a:cubicBezTo>
                  <a:cubicBezTo>
                    <a:pt x="227340" y="453261"/>
                    <a:pt x="226123" y="451763"/>
                    <a:pt x="224812" y="450451"/>
                  </a:cubicBezTo>
                  <a:cubicBezTo>
                    <a:pt x="223500" y="449140"/>
                    <a:pt x="222470" y="448859"/>
                    <a:pt x="221721" y="449609"/>
                  </a:cubicBezTo>
                  <a:close/>
                  <a:moveTo>
                    <a:pt x="171986" y="420386"/>
                  </a:moveTo>
                  <a:cubicBezTo>
                    <a:pt x="171424" y="421135"/>
                    <a:pt x="170768" y="423196"/>
                    <a:pt x="170019" y="426568"/>
                  </a:cubicBezTo>
                  <a:cubicBezTo>
                    <a:pt x="168146" y="435934"/>
                    <a:pt x="168146" y="440992"/>
                    <a:pt x="170019" y="441741"/>
                  </a:cubicBezTo>
                  <a:cubicBezTo>
                    <a:pt x="171518" y="442490"/>
                    <a:pt x="173578" y="439118"/>
                    <a:pt x="176201" y="431625"/>
                  </a:cubicBezTo>
                  <a:cubicBezTo>
                    <a:pt x="177699" y="426380"/>
                    <a:pt x="177325" y="422821"/>
                    <a:pt x="175077" y="420948"/>
                  </a:cubicBezTo>
                  <a:cubicBezTo>
                    <a:pt x="173578" y="419824"/>
                    <a:pt x="172548" y="419637"/>
                    <a:pt x="171986" y="420386"/>
                  </a:cubicBezTo>
                  <a:close/>
                  <a:moveTo>
                    <a:pt x="303769" y="396221"/>
                  </a:moveTo>
                  <a:cubicBezTo>
                    <a:pt x="302645" y="396221"/>
                    <a:pt x="301521" y="396783"/>
                    <a:pt x="300397" y="397907"/>
                  </a:cubicBezTo>
                  <a:cubicBezTo>
                    <a:pt x="299273" y="399031"/>
                    <a:pt x="294403" y="400436"/>
                    <a:pt x="285786" y="402122"/>
                  </a:cubicBezTo>
                  <a:cubicBezTo>
                    <a:pt x="277169" y="403808"/>
                    <a:pt x="271924" y="405774"/>
                    <a:pt x="270051" y="408022"/>
                  </a:cubicBezTo>
                  <a:cubicBezTo>
                    <a:pt x="268177" y="410270"/>
                    <a:pt x="265367" y="412144"/>
                    <a:pt x="261621" y="413642"/>
                  </a:cubicBezTo>
                  <a:cubicBezTo>
                    <a:pt x="259748" y="414391"/>
                    <a:pt x="258624" y="414579"/>
                    <a:pt x="258249" y="414204"/>
                  </a:cubicBezTo>
                  <a:cubicBezTo>
                    <a:pt x="258249" y="413829"/>
                    <a:pt x="259935" y="411956"/>
                    <a:pt x="263307" y="408584"/>
                  </a:cubicBezTo>
                  <a:cubicBezTo>
                    <a:pt x="268177" y="403339"/>
                    <a:pt x="269301" y="400529"/>
                    <a:pt x="266679" y="400155"/>
                  </a:cubicBezTo>
                  <a:cubicBezTo>
                    <a:pt x="264805" y="400155"/>
                    <a:pt x="260872" y="401279"/>
                    <a:pt x="254877" y="403527"/>
                  </a:cubicBezTo>
                  <a:cubicBezTo>
                    <a:pt x="247010" y="406149"/>
                    <a:pt x="239423" y="407929"/>
                    <a:pt x="232117" y="408865"/>
                  </a:cubicBezTo>
                  <a:cubicBezTo>
                    <a:pt x="224812" y="409802"/>
                    <a:pt x="220035" y="410645"/>
                    <a:pt x="217787" y="411394"/>
                  </a:cubicBezTo>
                  <a:cubicBezTo>
                    <a:pt x="216663" y="411769"/>
                    <a:pt x="215820" y="414766"/>
                    <a:pt x="215258" y="420386"/>
                  </a:cubicBezTo>
                  <a:cubicBezTo>
                    <a:pt x="214696" y="426006"/>
                    <a:pt x="214602" y="431532"/>
                    <a:pt x="214977" y="436964"/>
                  </a:cubicBezTo>
                  <a:cubicBezTo>
                    <a:pt x="215352" y="442397"/>
                    <a:pt x="216101" y="445113"/>
                    <a:pt x="217225" y="445113"/>
                  </a:cubicBezTo>
                  <a:cubicBezTo>
                    <a:pt x="218723" y="445113"/>
                    <a:pt x="219473" y="444270"/>
                    <a:pt x="219473" y="442584"/>
                  </a:cubicBezTo>
                  <a:cubicBezTo>
                    <a:pt x="219473" y="440898"/>
                    <a:pt x="220971" y="440055"/>
                    <a:pt x="223969" y="440055"/>
                  </a:cubicBezTo>
                  <a:cubicBezTo>
                    <a:pt x="226216" y="440430"/>
                    <a:pt x="227153" y="440992"/>
                    <a:pt x="226778" y="441741"/>
                  </a:cubicBezTo>
                  <a:cubicBezTo>
                    <a:pt x="225280" y="443239"/>
                    <a:pt x="225842" y="445581"/>
                    <a:pt x="228464" y="448766"/>
                  </a:cubicBezTo>
                  <a:cubicBezTo>
                    <a:pt x="231087" y="451950"/>
                    <a:pt x="234459" y="453917"/>
                    <a:pt x="238580" y="454666"/>
                  </a:cubicBezTo>
                  <a:cubicBezTo>
                    <a:pt x="243825" y="455790"/>
                    <a:pt x="250850" y="454479"/>
                    <a:pt x="259654" y="450732"/>
                  </a:cubicBezTo>
                  <a:cubicBezTo>
                    <a:pt x="268458" y="446986"/>
                    <a:pt x="277544" y="445862"/>
                    <a:pt x="286910" y="447361"/>
                  </a:cubicBezTo>
                  <a:lnTo>
                    <a:pt x="300397" y="450170"/>
                  </a:lnTo>
                  <a:lnTo>
                    <a:pt x="302083" y="441741"/>
                  </a:lnTo>
                  <a:cubicBezTo>
                    <a:pt x="303207" y="436121"/>
                    <a:pt x="304331" y="427130"/>
                    <a:pt x="305455" y="414766"/>
                  </a:cubicBezTo>
                  <a:cubicBezTo>
                    <a:pt x="306954" y="402028"/>
                    <a:pt x="306392" y="395846"/>
                    <a:pt x="303769" y="396221"/>
                  </a:cubicBezTo>
                  <a:close/>
                  <a:moveTo>
                    <a:pt x="317818" y="385543"/>
                  </a:moveTo>
                  <a:cubicBezTo>
                    <a:pt x="316320" y="385169"/>
                    <a:pt x="314353" y="386574"/>
                    <a:pt x="311918" y="389758"/>
                  </a:cubicBezTo>
                  <a:cubicBezTo>
                    <a:pt x="309482" y="392943"/>
                    <a:pt x="309295" y="394910"/>
                    <a:pt x="311356" y="395659"/>
                  </a:cubicBezTo>
                  <a:cubicBezTo>
                    <a:pt x="313416" y="396408"/>
                    <a:pt x="313791" y="399218"/>
                    <a:pt x="312480" y="404089"/>
                  </a:cubicBezTo>
                  <a:cubicBezTo>
                    <a:pt x="311168" y="408959"/>
                    <a:pt x="310700" y="414017"/>
                    <a:pt x="311075" y="419262"/>
                  </a:cubicBezTo>
                  <a:cubicBezTo>
                    <a:pt x="311449" y="424507"/>
                    <a:pt x="310887" y="430595"/>
                    <a:pt x="309389" y="437526"/>
                  </a:cubicBezTo>
                  <a:cubicBezTo>
                    <a:pt x="307890" y="444457"/>
                    <a:pt x="307984" y="448391"/>
                    <a:pt x="309670" y="449328"/>
                  </a:cubicBezTo>
                  <a:cubicBezTo>
                    <a:pt x="311356" y="450264"/>
                    <a:pt x="312292" y="449796"/>
                    <a:pt x="312480" y="447923"/>
                  </a:cubicBezTo>
                  <a:cubicBezTo>
                    <a:pt x="312667" y="446049"/>
                    <a:pt x="312948" y="444363"/>
                    <a:pt x="313323" y="442865"/>
                  </a:cubicBezTo>
                  <a:cubicBezTo>
                    <a:pt x="315570" y="435372"/>
                    <a:pt x="317444" y="422259"/>
                    <a:pt x="318942" y="403527"/>
                  </a:cubicBezTo>
                  <a:cubicBezTo>
                    <a:pt x="320066" y="391912"/>
                    <a:pt x="319692" y="385918"/>
                    <a:pt x="317818" y="385543"/>
                  </a:cubicBezTo>
                  <a:close/>
                  <a:moveTo>
                    <a:pt x="303769" y="337775"/>
                  </a:moveTo>
                  <a:cubicBezTo>
                    <a:pt x="298524" y="337401"/>
                    <a:pt x="293747" y="338337"/>
                    <a:pt x="289439" y="340585"/>
                  </a:cubicBezTo>
                  <a:cubicBezTo>
                    <a:pt x="285130" y="342833"/>
                    <a:pt x="281852" y="343395"/>
                    <a:pt x="279604" y="342271"/>
                  </a:cubicBezTo>
                  <a:cubicBezTo>
                    <a:pt x="278105" y="341522"/>
                    <a:pt x="269020" y="341241"/>
                    <a:pt x="252348" y="341428"/>
                  </a:cubicBezTo>
                  <a:cubicBezTo>
                    <a:pt x="235676" y="341616"/>
                    <a:pt x="226778" y="342271"/>
                    <a:pt x="225654" y="343395"/>
                  </a:cubicBezTo>
                  <a:cubicBezTo>
                    <a:pt x="225280" y="343770"/>
                    <a:pt x="224718" y="350888"/>
                    <a:pt x="223969" y="364750"/>
                  </a:cubicBezTo>
                  <a:cubicBezTo>
                    <a:pt x="223219" y="376364"/>
                    <a:pt x="223594" y="382827"/>
                    <a:pt x="225092" y="384138"/>
                  </a:cubicBezTo>
                  <a:cubicBezTo>
                    <a:pt x="226591" y="385450"/>
                    <a:pt x="232960" y="384419"/>
                    <a:pt x="244200" y="381048"/>
                  </a:cubicBezTo>
                  <a:cubicBezTo>
                    <a:pt x="270800" y="373555"/>
                    <a:pt x="289532" y="369995"/>
                    <a:pt x="300397" y="370370"/>
                  </a:cubicBezTo>
                  <a:lnTo>
                    <a:pt x="313323" y="370932"/>
                  </a:lnTo>
                  <a:lnTo>
                    <a:pt x="312761" y="354635"/>
                  </a:lnTo>
                  <a:cubicBezTo>
                    <a:pt x="312011" y="346392"/>
                    <a:pt x="311262" y="341522"/>
                    <a:pt x="310513" y="340023"/>
                  </a:cubicBezTo>
                  <a:cubicBezTo>
                    <a:pt x="309763" y="338525"/>
                    <a:pt x="307516" y="337775"/>
                    <a:pt x="303769" y="337775"/>
                  </a:cubicBezTo>
                  <a:close/>
                  <a:moveTo>
                    <a:pt x="309248" y="269215"/>
                  </a:moveTo>
                  <a:cubicBezTo>
                    <a:pt x="305783" y="269402"/>
                    <a:pt x="301146" y="271088"/>
                    <a:pt x="295339" y="274272"/>
                  </a:cubicBezTo>
                  <a:cubicBezTo>
                    <a:pt x="289345" y="277270"/>
                    <a:pt x="286348" y="278206"/>
                    <a:pt x="286348" y="277082"/>
                  </a:cubicBezTo>
                  <a:cubicBezTo>
                    <a:pt x="286348" y="276708"/>
                    <a:pt x="286535" y="276146"/>
                    <a:pt x="286910" y="275396"/>
                  </a:cubicBezTo>
                  <a:cubicBezTo>
                    <a:pt x="287659" y="273148"/>
                    <a:pt x="287659" y="272024"/>
                    <a:pt x="286910" y="272024"/>
                  </a:cubicBezTo>
                  <a:cubicBezTo>
                    <a:pt x="286160" y="272024"/>
                    <a:pt x="284849" y="272586"/>
                    <a:pt x="282976" y="273710"/>
                  </a:cubicBezTo>
                  <a:cubicBezTo>
                    <a:pt x="279229" y="275958"/>
                    <a:pt x="270425" y="283826"/>
                    <a:pt x="256563" y="297313"/>
                  </a:cubicBezTo>
                  <a:cubicBezTo>
                    <a:pt x="242701" y="310801"/>
                    <a:pt x="235770" y="318481"/>
                    <a:pt x="235770" y="320354"/>
                  </a:cubicBezTo>
                  <a:cubicBezTo>
                    <a:pt x="236519" y="321853"/>
                    <a:pt x="239236" y="322602"/>
                    <a:pt x="243919" y="322602"/>
                  </a:cubicBezTo>
                  <a:cubicBezTo>
                    <a:pt x="248602" y="322602"/>
                    <a:pt x="254877" y="321572"/>
                    <a:pt x="262745" y="319511"/>
                  </a:cubicBezTo>
                  <a:cubicBezTo>
                    <a:pt x="270612" y="317451"/>
                    <a:pt x="278293" y="315109"/>
                    <a:pt x="285786" y="312487"/>
                  </a:cubicBezTo>
                  <a:cubicBezTo>
                    <a:pt x="290656" y="310613"/>
                    <a:pt x="297213" y="309677"/>
                    <a:pt x="305455" y="309677"/>
                  </a:cubicBezTo>
                  <a:lnTo>
                    <a:pt x="317256" y="309677"/>
                  </a:lnTo>
                  <a:lnTo>
                    <a:pt x="317256" y="293379"/>
                  </a:lnTo>
                  <a:cubicBezTo>
                    <a:pt x="317256" y="282889"/>
                    <a:pt x="316882" y="276146"/>
                    <a:pt x="316132" y="273148"/>
                  </a:cubicBezTo>
                  <a:cubicBezTo>
                    <a:pt x="315009" y="270338"/>
                    <a:pt x="312714" y="269027"/>
                    <a:pt x="309248" y="269215"/>
                  </a:cubicBezTo>
                  <a:close/>
                  <a:moveTo>
                    <a:pt x="316413" y="255165"/>
                  </a:moveTo>
                  <a:cubicBezTo>
                    <a:pt x="323719" y="255165"/>
                    <a:pt x="329620" y="257600"/>
                    <a:pt x="334116" y="262471"/>
                  </a:cubicBezTo>
                  <a:cubicBezTo>
                    <a:pt x="342358" y="271837"/>
                    <a:pt x="347978" y="283826"/>
                    <a:pt x="350975" y="298437"/>
                  </a:cubicBezTo>
                  <a:cubicBezTo>
                    <a:pt x="353972" y="313049"/>
                    <a:pt x="355471" y="336277"/>
                    <a:pt x="355471" y="368122"/>
                  </a:cubicBezTo>
                  <a:cubicBezTo>
                    <a:pt x="355471" y="410458"/>
                    <a:pt x="352661" y="452793"/>
                    <a:pt x="347041" y="495128"/>
                  </a:cubicBezTo>
                  <a:cubicBezTo>
                    <a:pt x="345542" y="505619"/>
                    <a:pt x="344231" y="512362"/>
                    <a:pt x="343107" y="515360"/>
                  </a:cubicBezTo>
                  <a:cubicBezTo>
                    <a:pt x="341983" y="518357"/>
                    <a:pt x="339923" y="520698"/>
                    <a:pt x="336926" y="522384"/>
                  </a:cubicBezTo>
                  <a:cubicBezTo>
                    <a:pt x="333928" y="524070"/>
                    <a:pt x="331399" y="524726"/>
                    <a:pt x="329339" y="524351"/>
                  </a:cubicBezTo>
                  <a:cubicBezTo>
                    <a:pt x="327278" y="523977"/>
                    <a:pt x="323813" y="522665"/>
                    <a:pt x="318942" y="520417"/>
                  </a:cubicBezTo>
                  <a:cubicBezTo>
                    <a:pt x="311824" y="516671"/>
                    <a:pt x="307047" y="513205"/>
                    <a:pt x="304612" y="510021"/>
                  </a:cubicBezTo>
                  <a:cubicBezTo>
                    <a:pt x="302177" y="506836"/>
                    <a:pt x="299554" y="505244"/>
                    <a:pt x="296744" y="505244"/>
                  </a:cubicBezTo>
                  <a:cubicBezTo>
                    <a:pt x="293934" y="505244"/>
                    <a:pt x="292155" y="503745"/>
                    <a:pt x="291406" y="500748"/>
                  </a:cubicBezTo>
                  <a:cubicBezTo>
                    <a:pt x="290282" y="498500"/>
                    <a:pt x="284568" y="497189"/>
                    <a:pt x="274265" y="496814"/>
                  </a:cubicBezTo>
                  <a:cubicBezTo>
                    <a:pt x="263962" y="496440"/>
                    <a:pt x="254315" y="497376"/>
                    <a:pt x="245324" y="499624"/>
                  </a:cubicBezTo>
                  <a:cubicBezTo>
                    <a:pt x="238205" y="501123"/>
                    <a:pt x="231274" y="501310"/>
                    <a:pt x="224531" y="500186"/>
                  </a:cubicBezTo>
                  <a:cubicBezTo>
                    <a:pt x="219660" y="499062"/>
                    <a:pt x="216944" y="498688"/>
                    <a:pt x="216382" y="499062"/>
                  </a:cubicBezTo>
                  <a:cubicBezTo>
                    <a:pt x="215820" y="499437"/>
                    <a:pt x="215914" y="501310"/>
                    <a:pt x="216663" y="504682"/>
                  </a:cubicBezTo>
                  <a:cubicBezTo>
                    <a:pt x="219285" y="513674"/>
                    <a:pt x="217787" y="520417"/>
                    <a:pt x="212167" y="524913"/>
                  </a:cubicBezTo>
                  <a:cubicBezTo>
                    <a:pt x="208421" y="527910"/>
                    <a:pt x="204674" y="527161"/>
                    <a:pt x="200928" y="522665"/>
                  </a:cubicBezTo>
                  <a:cubicBezTo>
                    <a:pt x="198680" y="520043"/>
                    <a:pt x="196432" y="518731"/>
                    <a:pt x="194184" y="518731"/>
                  </a:cubicBezTo>
                  <a:cubicBezTo>
                    <a:pt x="191936" y="518731"/>
                    <a:pt x="186504" y="510114"/>
                    <a:pt x="177887" y="492881"/>
                  </a:cubicBezTo>
                  <a:cubicBezTo>
                    <a:pt x="169270" y="475647"/>
                    <a:pt x="164025" y="467030"/>
                    <a:pt x="162151" y="467030"/>
                  </a:cubicBezTo>
                  <a:cubicBezTo>
                    <a:pt x="161027" y="467030"/>
                    <a:pt x="160372" y="466561"/>
                    <a:pt x="160184" y="465625"/>
                  </a:cubicBezTo>
                  <a:cubicBezTo>
                    <a:pt x="159997" y="464688"/>
                    <a:pt x="160184" y="462159"/>
                    <a:pt x="160746" y="458038"/>
                  </a:cubicBezTo>
                  <a:cubicBezTo>
                    <a:pt x="161308" y="453917"/>
                    <a:pt x="162339" y="448672"/>
                    <a:pt x="163837" y="442303"/>
                  </a:cubicBezTo>
                  <a:lnTo>
                    <a:pt x="169457" y="412518"/>
                  </a:lnTo>
                  <a:cubicBezTo>
                    <a:pt x="175077" y="383295"/>
                    <a:pt x="183694" y="354447"/>
                    <a:pt x="195308" y="325974"/>
                  </a:cubicBezTo>
                  <a:cubicBezTo>
                    <a:pt x="199429" y="315858"/>
                    <a:pt x="201115" y="310426"/>
                    <a:pt x="200366" y="309677"/>
                  </a:cubicBezTo>
                  <a:cubicBezTo>
                    <a:pt x="199616" y="308927"/>
                    <a:pt x="200366" y="307897"/>
                    <a:pt x="202614" y="306586"/>
                  </a:cubicBezTo>
                  <a:cubicBezTo>
                    <a:pt x="204861" y="305275"/>
                    <a:pt x="207671" y="304057"/>
                    <a:pt x="211043" y="302933"/>
                  </a:cubicBezTo>
                  <a:cubicBezTo>
                    <a:pt x="214415" y="301809"/>
                    <a:pt x="217225" y="301247"/>
                    <a:pt x="219473" y="301247"/>
                  </a:cubicBezTo>
                  <a:cubicBezTo>
                    <a:pt x="223969" y="301247"/>
                    <a:pt x="227715" y="302558"/>
                    <a:pt x="230712" y="305181"/>
                  </a:cubicBezTo>
                  <a:cubicBezTo>
                    <a:pt x="232585" y="307054"/>
                    <a:pt x="234833" y="307148"/>
                    <a:pt x="237456" y="305462"/>
                  </a:cubicBezTo>
                  <a:cubicBezTo>
                    <a:pt x="240079" y="303776"/>
                    <a:pt x="246073" y="298437"/>
                    <a:pt x="255439" y="289446"/>
                  </a:cubicBezTo>
                  <a:cubicBezTo>
                    <a:pt x="268927" y="276333"/>
                    <a:pt x="280541" y="267341"/>
                    <a:pt x="290282" y="262471"/>
                  </a:cubicBezTo>
                  <a:cubicBezTo>
                    <a:pt x="300397" y="257600"/>
                    <a:pt x="309108" y="255165"/>
                    <a:pt x="316413" y="255165"/>
                  </a:cubicBezTo>
                  <a:close/>
                  <a:moveTo>
                    <a:pt x="288034" y="138274"/>
                  </a:moveTo>
                  <a:cubicBezTo>
                    <a:pt x="285037" y="138274"/>
                    <a:pt x="282227" y="140148"/>
                    <a:pt x="279604" y="143894"/>
                  </a:cubicBezTo>
                  <a:cubicBezTo>
                    <a:pt x="276982" y="147641"/>
                    <a:pt x="274172" y="151481"/>
                    <a:pt x="271174" y="155415"/>
                  </a:cubicBezTo>
                  <a:cubicBezTo>
                    <a:pt x="268177" y="159348"/>
                    <a:pt x="264243" y="166092"/>
                    <a:pt x="259373" y="175646"/>
                  </a:cubicBezTo>
                  <a:cubicBezTo>
                    <a:pt x="254503" y="185199"/>
                    <a:pt x="250288" y="194004"/>
                    <a:pt x="246729" y="202059"/>
                  </a:cubicBezTo>
                  <a:cubicBezTo>
                    <a:pt x="243169" y="210114"/>
                    <a:pt x="241952" y="214141"/>
                    <a:pt x="243076" y="214141"/>
                  </a:cubicBezTo>
                  <a:cubicBezTo>
                    <a:pt x="243825" y="214141"/>
                    <a:pt x="248508" y="212080"/>
                    <a:pt x="257125" y="207959"/>
                  </a:cubicBezTo>
                  <a:cubicBezTo>
                    <a:pt x="279979" y="196720"/>
                    <a:pt x="290656" y="192599"/>
                    <a:pt x="289158" y="195596"/>
                  </a:cubicBezTo>
                  <a:cubicBezTo>
                    <a:pt x="288034" y="197094"/>
                    <a:pt x="288596" y="197844"/>
                    <a:pt x="290844" y="197844"/>
                  </a:cubicBezTo>
                  <a:cubicBezTo>
                    <a:pt x="293091" y="197844"/>
                    <a:pt x="295714" y="196907"/>
                    <a:pt x="298711" y="195034"/>
                  </a:cubicBezTo>
                  <a:cubicBezTo>
                    <a:pt x="300210" y="193910"/>
                    <a:pt x="300959" y="193254"/>
                    <a:pt x="300959" y="193067"/>
                  </a:cubicBezTo>
                  <a:cubicBezTo>
                    <a:pt x="300959" y="192880"/>
                    <a:pt x="299835" y="192973"/>
                    <a:pt x="297587" y="193348"/>
                  </a:cubicBezTo>
                  <a:cubicBezTo>
                    <a:pt x="295339" y="194097"/>
                    <a:pt x="294028" y="192973"/>
                    <a:pt x="293653" y="189976"/>
                  </a:cubicBezTo>
                  <a:cubicBezTo>
                    <a:pt x="293279" y="186979"/>
                    <a:pt x="293091" y="179299"/>
                    <a:pt x="293091" y="166935"/>
                  </a:cubicBezTo>
                  <a:cubicBezTo>
                    <a:pt x="293091" y="153822"/>
                    <a:pt x="292810" y="145767"/>
                    <a:pt x="292249" y="142770"/>
                  </a:cubicBezTo>
                  <a:cubicBezTo>
                    <a:pt x="291687" y="139773"/>
                    <a:pt x="290282" y="138274"/>
                    <a:pt x="288034" y="138274"/>
                  </a:cubicBezTo>
                  <a:close/>
                  <a:moveTo>
                    <a:pt x="255439" y="75895"/>
                  </a:moveTo>
                  <a:cubicBezTo>
                    <a:pt x="250569" y="76270"/>
                    <a:pt x="245417" y="77300"/>
                    <a:pt x="239985" y="78986"/>
                  </a:cubicBezTo>
                  <a:cubicBezTo>
                    <a:pt x="234552" y="80672"/>
                    <a:pt x="228464" y="80953"/>
                    <a:pt x="221721" y="79829"/>
                  </a:cubicBezTo>
                  <a:cubicBezTo>
                    <a:pt x="216850" y="79454"/>
                    <a:pt x="213010" y="79735"/>
                    <a:pt x="210200" y="80672"/>
                  </a:cubicBezTo>
                  <a:cubicBezTo>
                    <a:pt x="207390" y="81609"/>
                    <a:pt x="202988" y="84325"/>
                    <a:pt x="196994" y="88821"/>
                  </a:cubicBezTo>
                  <a:cubicBezTo>
                    <a:pt x="187253" y="95564"/>
                    <a:pt x="178261" y="102964"/>
                    <a:pt x="170019" y="111019"/>
                  </a:cubicBezTo>
                  <a:cubicBezTo>
                    <a:pt x="161777" y="119074"/>
                    <a:pt x="158030" y="123663"/>
                    <a:pt x="158779" y="124787"/>
                  </a:cubicBezTo>
                  <a:cubicBezTo>
                    <a:pt x="159903" y="126286"/>
                    <a:pt x="158592" y="127971"/>
                    <a:pt x="154846" y="129845"/>
                  </a:cubicBezTo>
                  <a:cubicBezTo>
                    <a:pt x="152223" y="131343"/>
                    <a:pt x="150163" y="133966"/>
                    <a:pt x="148664" y="137712"/>
                  </a:cubicBezTo>
                  <a:cubicBezTo>
                    <a:pt x="147165" y="141459"/>
                    <a:pt x="147165" y="143894"/>
                    <a:pt x="148664" y="145018"/>
                  </a:cubicBezTo>
                  <a:cubicBezTo>
                    <a:pt x="149788" y="145767"/>
                    <a:pt x="154377" y="145299"/>
                    <a:pt x="162432" y="143613"/>
                  </a:cubicBezTo>
                  <a:cubicBezTo>
                    <a:pt x="170487" y="141927"/>
                    <a:pt x="176013" y="140148"/>
                    <a:pt x="179011" y="138274"/>
                  </a:cubicBezTo>
                  <a:cubicBezTo>
                    <a:pt x="181633" y="137150"/>
                    <a:pt x="188377" y="134903"/>
                    <a:pt x="199242" y="131531"/>
                  </a:cubicBezTo>
                  <a:cubicBezTo>
                    <a:pt x="222470" y="125162"/>
                    <a:pt x="236519" y="117856"/>
                    <a:pt x="241390" y="109614"/>
                  </a:cubicBezTo>
                  <a:cubicBezTo>
                    <a:pt x="244762" y="104369"/>
                    <a:pt x="249257" y="97437"/>
                    <a:pt x="254877" y="88821"/>
                  </a:cubicBezTo>
                  <a:lnTo>
                    <a:pt x="263307" y="75895"/>
                  </a:lnTo>
                  <a:lnTo>
                    <a:pt x="255439" y="75895"/>
                  </a:lnTo>
                  <a:close/>
                  <a:moveTo>
                    <a:pt x="290141" y="29"/>
                  </a:moveTo>
                  <a:cubicBezTo>
                    <a:pt x="294731" y="216"/>
                    <a:pt x="300772" y="1340"/>
                    <a:pt x="308265" y="3400"/>
                  </a:cubicBezTo>
                  <a:cubicBezTo>
                    <a:pt x="323251" y="7521"/>
                    <a:pt x="334490" y="12954"/>
                    <a:pt x="341983" y="19698"/>
                  </a:cubicBezTo>
                  <a:lnTo>
                    <a:pt x="352661" y="29251"/>
                  </a:lnTo>
                  <a:lnTo>
                    <a:pt x="346479" y="35433"/>
                  </a:lnTo>
                  <a:cubicBezTo>
                    <a:pt x="342733" y="39929"/>
                    <a:pt x="337768" y="43394"/>
                    <a:pt x="331587" y="45829"/>
                  </a:cubicBezTo>
                  <a:cubicBezTo>
                    <a:pt x="325405" y="48265"/>
                    <a:pt x="320160" y="54446"/>
                    <a:pt x="315851" y="64375"/>
                  </a:cubicBezTo>
                  <a:cubicBezTo>
                    <a:pt x="311543" y="74303"/>
                    <a:pt x="309389" y="80578"/>
                    <a:pt x="309389" y="83201"/>
                  </a:cubicBezTo>
                  <a:cubicBezTo>
                    <a:pt x="309389" y="85823"/>
                    <a:pt x="307516" y="89757"/>
                    <a:pt x="303769" y="95002"/>
                  </a:cubicBezTo>
                  <a:cubicBezTo>
                    <a:pt x="300772" y="100247"/>
                    <a:pt x="300397" y="102870"/>
                    <a:pt x="302645" y="102870"/>
                  </a:cubicBezTo>
                  <a:cubicBezTo>
                    <a:pt x="305642" y="102870"/>
                    <a:pt x="308171" y="103807"/>
                    <a:pt x="310232" y="105680"/>
                  </a:cubicBezTo>
                  <a:cubicBezTo>
                    <a:pt x="312292" y="107553"/>
                    <a:pt x="315945" y="110363"/>
                    <a:pt x="321190" y="114109"/>
                  </a:cubicBezTo>
                  <a:lnTo>
                    <a:pt x="329058" y="120291"/>
                  </a:lnTo>
                  <a:lnTo>
                    <a:pt x="322876" y="125349"/>
                  </a:lnTo>
                  <a:cubicBezTo>
                    <a:pt x="319130" y="128721"/>
                    <a:pt x="315945" y="130407"/>
                    <a:pt x="313323" y="130407"/>
                  </a:cubicBezTo>
                  <a:cubicBezTo>
                    <a:pt x="306204" y="130407"/>
                    <a:pt x="307890" y="138274"/>
                    <a:pt x="318380" y="154010"/>
                  </a:cubicBezTo>
                  <a:cubicBezTo>
                    <a:pt x="325124" y="164125"/>
                    <a:pt x="333554" y="174053"/>
                    <a:pt x="343669" y="183794"/>
                  </a:cubicBezTo>
                  <a:cubicBezTo>
                    <a:pt x="351537" y="191287"/>
                    <a:pt x="356688" y="197188"/>
                    <a:pt x="359124" y="201497"/>
                  </a:cubicBezTo>
                  <a:cubicBezTo>
                    <a:pt x="361559" y="205805"/>
                    <a:pt x="361840" y="209083"/>
                    <a:pt x="359967" y="211331"/>
                  </a:cubicBezTo>
                  <a:cubicBezTo>
                    <a:pt x="358093" y="213579"/>
                    <a:pt x="353410" y="215078"/>
                    <a:pt x="345917" y="215827"/>
                  </a:cubicBezTo>
                  <a:cubicBezTo>
                    <a:pt x="333928" y="217700"/>
                    <a:pt x="319879" y="221634"/>
                    <a:pt x="303769" y="227628"/>
                  </a:cubicBezTo>
                  <a:cubicBezTo>
                    <a:pt x="294028" y="231750"/>
                    <a:pt x="286441" y="234653"/>
                    <a:pt x="281009" y="236339"/>
                  </a:cubicBezTo>
                  <a:cubicBezTo>
                    <a:pt x="275577" y="238025"/>
                    <a:pt x="270987" y="239711"/>
                    <a:pt x="267241" y="241397"/>
                  </a:cubicBezTo>
                  <a:cubicBezTo>
                    <a:pt x="263494" y="243083"/>
                    <a:pt x="253941" y="246923"/>
                    <a:pt x="238580" y="252917"/>
                  </a:cubicBezTo>
                  <a:cubicBezTo>
                    <a:pt x="226216" y="257788"/>
                    <a:pt x="218349" y="261815"/>
                    <a:pt x="214977" y="265000"/>
                  </a:cubicBezTo>
                  <a:cubicBezTo>
                    <a:pt x="211605" y="268184"/>
                    <a:pt x="205798" y="277644"/>
                    <a:pt x="197556" y="293379"/>
                  </a:cubicBezTo>
                  <a:cubicBezTo>
                    <a:pt x="192311" y="303120"/>
                    <a:pt x="186972" y="312112"/>
                    <a:pt x="181539" y="320354"/>
                  </a:cubicBezTo>
                  <a:cubicBezTo>
                    <a:pt x="176107" y="328597"/>
                    <a:pt x="172829" y="333935"/>
                    <a:pt x="171705" y="336371"/>
                  </a:cubicBezTo>
                  <a:cubicBezTo>
                    <a:pt x="170581" y="338806"/>
                    <a:pt x="167022" y="344987"/>
                    <a:pt x="161027" y="354916"/>
                  </a:cubicBezTo>
                  <a:cubicBezTo>
                    <a:pt x="155033" y="364844"/>
                    <a:pt x="152504" y="370651"/>
                    <a:pt x="153441" y="372337"/>
                  </a:cubicBezTo>
                  <a:cubicBezTo>
                    <a:pt x="154377" y="374023"/>
                    <a:pt x="153066" y="376739"/>
                    <a:pt x="149507" y="380486"/>
                  </a:cubicBezTo>
                  <a:cubicBezTo>
                    <a:pt x="145948" y="384232"/>
                    <a:pt x="144449" y="386761"/>
                    <a:pt x="145011" y="388072"/>
                  </a:cubicBezTo>
                  <a:cubicBezTo>
                    <a:pt x="145573" y="389384"/>
                    <a:pt x="143981" y="393224"/>
                    <a:pt x="140234" y="399593"/>
                  </a:cubicBezTo>
                  <a:cubicBezTo>
                    <a:pt x="136113" y="405962"/>
                    <a:pt x="128620" y="418138"/>
                    <a:pt x="117755" y="436121"/>
                  </a:cubicBezTo>
                  <a:cubicBezTo>
                    <a:pt x="107265" y="454104"/>
                    <a:pt x="99116" y="468435"/>
                    <a:pt x="93309" y="479112"/>
                  </a:cubicBezTo>
                  <a:cubicBezTo>
                    <a:pt x="87502" y="489790"/>
                    <a:pt x="82632" y="497376"/>
                    <a:pt x="78698" y="501872"/>
                  </a:cubicBezTo>
                  <a:cubicBezTo>
                    <a:pt x="74764" y="506368"/>
                    <a:pt x="68301" y="517795"/>
                    <a:pt x="59310" y="536153"/>
                  </a:cubicBezTo>
                  <a:cubicBezTo>
                    <a:pt x="50318" y="554511"/>
                    <a:pt x="44137" y="563877"/>
                    <a:pt x="40765" y="564251"/>
                  </a:cubicBezTo>
                  <a:cubicBezTo>
                    <a:pt x="36269" y="564626"/>
                    <a:pt x="31398" y="561629"/>
                    <a:pt x="26153" y="555260"/>
                  </a:cubicBezTo>
                  <a:cubicBezTo>
                    <a:pt x="20908" y="548891"/>
                    <a:pt x="16600" y="540836"/>
                    <a:pt x="13228" y="531095"/>
                  </a:cubicBezTo>
                  <a:cubicBezTo>
                    <a:pt x="9107" y="518357"/>
                    <a:pt x="5735" y="510489"/>
                    <a:pt x="3112" y="507492"/>
                  </a:cubicBezTo>
                  <a:cubicBezTo>
                    <a:pt x="864" y="504869"/>
                    <a:pt x="-166" y="502528"/>
                    <a:pt x="22" y="500467"/>
                  </a:cubicBezTo>
                  <a:cubicBezTo>
                    <a:pt x="209" y="498407"/>
                    <a:pt x="1614" y="495690"/>
                    <a:pt x="4236" y="492319"/>
                  </a:cubicBezTo>
                  <a:cubicBezTo>
                    <a:pt x="6110" y="490071"/>
                    <a:pt x="7046" y="489134"/>
                    <a:pt x="7046" y="489509"/>
                  </a:cubicBezTo>
                  <a:cubicBezTo>
                    <a:pt x="7421" y="489883"/>
                    <a:pt x="7421" y="490633"/>
                    <a:pt x="7046" y="491757"/>
                  </a:cubicBezTo>
                  <a:cubicBezTo>
                    <a:pt x="5922" y="494754"/>
                    <a:pt x="6203" y="497470"/>
                    <a:pt x="7889" y="499905"/>
                  </a:cubicBezTo>
                  <a:cubicBezTo>
                    <a:pt x="9575" y="502341"/>
                    <a:pt x="13696" y="500374"/>
                    <a:pt x="20253" y="494005"/>
                  </a:cubicBezTo>
                  <a:cubicBezTo>
                    <a:pt x="26809" y="487636"/>
                    <a:pt x="31492" y="481735"/>
                    <a:pt x="34302" y="476302"/>
                  </a:cubicBezTo>
                  <a:cubicBezTo>
                    <a:pt x="37112" y="470870"/>
                    <a:pt x="40671" y="465625"/>
                    <a:pt x="44980" y="460567"/>
                  </a:cubicBezTo>
                  <a:cubicBezTo>
                    <a:pt x="49288" y="455509"/>
                    <a:pt x="51442" y="451482"/>
                    <a:pt x="51442" y="448485"/>
                  </a:cubicBezTo>
                  <a:cubicBezTo>
                    <a:pt x="51442" y="445487"/>
                    <a:pt x="53690" y="441835"/>
                    <a:pt x="58186" y="437526"/>
                  </a:cubicBezTo>
                  <a:cubicBezTo>
                    <a:pt x="62682" y="433218"/>
                    <a:pt x="64461" y="430314"/>
                    <a:pt x="63525" y="428815"/>
                  </a:cubicBezTo>
                  <a:cubicBezTo>
                    <a:pt x="62588" y="427317"/>
                    <a:pt x="65398" y="422259"/>
                    <a:pt x="71954" y="413642"/>
                  </a:cubicBezTo>
                  <a:cubicBezTo>
                    <a:pt x="78511" y="405025"/>
                    <a:pt x="85067" y="395284"/>
                    <a:pt x="91623" y="384419"/>
                  </a:cubicBezTo>
                  <a:cubicBezTo>
                    <a:pt x="98180" y="373555"/>
                    <a:pt x="104268" y="363814"/>
                    <a:pt x="109888" y="355197"/>
                  </a:cubicBezTo>
                  <a:cubicBezTo>
                    <a:pt x="113259" y="350326"/>
                    <a:pt x="117474" y="343489"/>
                    <a:pt x="122532" y="334685"/>
                  </a:cubicBezTo>
                  <a:cubicBezTo>
                    <a:pt x="127590" y="325880"/>
                    <a:pt x="131805" y="318106"/>
                    <a:pt x="135177" y="311363"/>
                  </a:cubicBezTo>
                  <a:cubicBezTo>
                    <a:pt x="138548" y="304619"/>
                    <a:pt x="139860" y="301247"/>
                    <a:pt x="139110" y="301247"/>
                  </a:cubicBezTo>
                  <a:cubicBezTo>
                    <a:pt x="137986" y="301247"/>
                    <a:pt x="138923" y="299561"/>
                    <a:pt x="141920" y="296189"/>
                  </a:cubicBezTo>
                  <a:cubicBezTo>
                    <a:pt x="144543" y="293192"/>
                    <a:pt x="144543" y="291694"/>
                    <a:pt x="141920" y="291694"/>
                  </a:cubicBezTo>
                  <a:cubicBezTo>
                    <a:pt x="140796" y="291319"/>
                    <a:pt x="137612" y="291319"/>
                    <a:pt x="132367" y="291694"/>
                  </a:cubicBezTo>
                  <a:cubicBezTo>
                    <a:pt x="123375" y="291694"/>
                    <a:pt x="114945" y="289727"/>
                    <a:pt x="107078" y="285793"/>
                  </a:cubicBezTo>
                  <a:cubicBezTo>
                    <a:pt x="99210" y="281859"/>
                    <a:pt x="94152" y="277457"/>
                    <a:pt x="91904" y="272586"/>
                  </a:cubicBezTo>
                  <a:cubicBezTo>
                    <a:pt x="89657" y="267716"/>
                    <a:pt x="90219" y="262845"/>
                    <a:pt x="93590" y="257975"/>
                  </a:cubicBezTo>
                  <a:cubicBezTo>
                    <a:pt x="96213" y="254978"/>
                    <a:pt x="108857" y="245799"/>
                    <a:pt x="131524" y="230438"/>
                  </a:cubicBezTo>
                  <a:cubicBezTo>
                    <a:pt x="154190" y="215078"/>
                    <a:pt x="167396" y="206648"/>
                    <a:pt x="171143" y="205149"/>
                  </a:cubicBezTo>
                  <a:cubicBezTo>
                    <a:pt x="174140" y="204400"/>
                    <a:pt x="175826" y="204213"/>
                    <a:pt x="176201" y="204587"/>
                  </a:cubicBezTo>
                  <a:cubicBezTo>
                    <a:pt x="176575" y="205337"/>
                    <a:pt x="172829" y="208334"/>
                    <a:pt x="164961" y="213579"/>
                  </a:cubicBezTo>
                  <a:cubicBezTo>
                    <a:pt x="158592" y="217326"/>
                    <a:pt x="150163" y="224350"/>
                    <a:pt x="139672" y="234653"/>
                  </a:cubicBezTo>
                  <a:cubicBezTo>
                    <a:pt x="129182" y="244956"/>
                    <a:pt x="122626" y="252543"/>
                    <a:pt x="120003" y="257413"/>
                  </a:cubicBezTo>
                  <a:cubicBezTo>
                    <a:pt x="118130" y="260410"/>
                    <a:pt x="117381" y="262096"/>
                    <a:pt x="117755" y="262471"/>
                  </a:cubicBezTo>
                  <a:cubicBezTo>
                    <a:pt x="118130" y="262845"/>
                    <a:pt x="120191" y="262658"/>
                    <a:pt x="123937" y="261909"/>
                  </a:cubicBezTo>
                  <a:cubicBezTo>
                    <a:pt x="131430" y="260036"/>
                    <a:pt x="141452" y="256383"/>
                    <a:pt x="154003" y="250950"/>
                  </a:cubicBezTo>
                  <a:cubicBezTo>
                    <a:pt x="166553" y="245518"/>
                    <a:pt x="173765" y="241678"/>
                    <a:pt x="175639" y="239430"/>
                  </a:cubicBezTo>
                  <a:cubicBezTo>
                    <a:pt x="185380" y="226692"/>
                    <a:pt x="192873" y="214890"/>
                    <a:pt x="198118" y="204025"/>
                  </a:cubicBezTo>
                  <a:cubicBezTo>
                    <a:pt x="201864" y="196532"/>
                    <a:pt x="204487" y="192786"/>
                    <a:pt x="205985" y="192786"/>
                  </a:cubicBezTo>
                  <a:cubicBezTo>
                    <a:pt x="207484" y="192786"/>
                    <a:pt x="208702" y="191194"/>
                    <a:pt x="209638" y="188009"/>
                  </a:cubicBezTo>
                  <a:cubicBezTo>
                    <a:pt x="210575" y="184825"/>
                    <a:pt x="212354" y="179861"/>
                    <a:pt x="214977" y="173117"/>
                  </a:cubicBezTo>
                  <a:lnTo>
                    <a:pt x="219473" y="163563"/>
                  </a:lnTo>
                  <a:lnTo>
                    <a:pt x="194746" y="169745"/>
                  </a:lnTo>
                  <a:cubicBezTo>
                    <a:pt x="170019" y="176114"/>
                    <a:pt x="153534" y="177238"/>
                    <a:pt x="145292" y="173117"/>
                  </a:cubicBezTo>
                  <a:cubicBezTo>
                    <a:pt x="141546" y="171244"/>
                    <a:pt x="138361" y="169558"/>
                    <a:pt x="135738" y="168059"/>
                  </a:cubicBezTo>
                  <a:cubicBezTo>
                    <a:pt x="133116" y="166935"/>
                    <a:pt x="129744" y="162439"/>
                    <a:pt x="125623" y="154572"/>
                  </a:cubicBezTo>
                  <a:lnTo>
                    <a:pt x="119441" y="142208"/>
                  </a:lnTo>
                  <a:lnTo>
                    <a:pt x="125623" y="136026"/>
                  </a:lnTo>
                  <a:cubicBezTo>
                    <a:pt x="129369" y="131905"/>
                    <a:pt x="134053" y="128346"/>
                    <a:pt x="139672" y="125349"/>
                  </a:cubicBezTo>
                  <a:cubicBezTo>
                    <a:pt x="145667" y="122352"/>
                    <a:pt x="161027" y="111300"/>
                    <a:pt x="185754" y="92192"/>
                  </a:cubicBezTo>
                  <a:lnTo>
                    <a:pt x="203737" y="77581"/>
                  </a:lnTo>
                  <a:lnTo>
                    <a:pt x="189688" y="69713"/>
                  </a:lnTo>
                  <a:cubicBezTo>
                    <a:pt x="172454" y="59598"/>
                    <a:pt x="160465" y="48358"/>
                    <a:pt x="153722" y="35995"/>
                  </a:cubicBezTo>
                  <a:cubicBezTo>
                    <a:pt x="151848" y="32998"/>
                    <a:pt x="149226" y="28502"/>
                    <a:pt x="145854" y="22508"/>
                  </a:cubicBezTo>
                  <a:cubicBezTo>
                    <a:pt x="143981" y="18386"/>
                    <a:pt x="143606" y="14827"/>
                    <a:pt x="144730" y="11830"/>
                  </a:cubicBezTo>
                  <a:cubicBezTo>
                    <a:pt x="145854" y="8458"/>
                    <a:pt x="149788" y="7428"/>
                    <a:pt x="156532" y="8739"/>
                  </a:cubicBezTo>
                  <a:cubicBezTo>
                    <a:pt x="163275" y="10050"/>
                    <a:pt x="170768" y="13516"/>
                    <a:pt x="179011" y="19136"/>
                  </a:cubicBezTo>
                  <a:lnTo>
                    <a:pt x="192498" y="27565"/>
                  </a:lnTo>
                  <a:lnTo>
                    <a:pt x="214977" y="23069"/>
                  </a:lnTo>
                  <a:cubicBezTo>
                    <a:pt x="226591" y="21196"/>
                    <a:pt x="239798" y="17918"/>
                    <a:pt x="254596" y="13235"/>
                  </a:cubicBezTo>
                  <a:cubicBezTo>
                    <a:pt x="269395" y="8552"/>
                    <a:pt x="278105" y="4899"/>
                    <a:pt x="280728" y="2276"/>
                  </a:cubicBezTo>
                  <a:cubicBezTo>
                    <a:pt x="282414" y="590"/>
                    <a:pt x="285552" y="-159"/>
                    <a:pt x="290141" y="29"/>
                  </a:cubicBezTo>
                  <a:close/>
                </a:path>
              </a:pathLst>
            </a:custGeom>
            <a:solidFill>
              <a:srgbClr val="00A6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2"/>
          <p:cNvGrpSpPr/>
          <p:nvPr/>
        </p:nvGrpSpPr>
        <p:grpSpPr bwMode="auto">
          <a:xfrm>
            <a:off x="1995488" y="1508125"/>
            <a:ext cx="1038225" cy="992188"/>
            <a:chOff x="1323828" y="1959429"/>
            <a:chExt cx="1038471" cy="992778"/>
          </a:xfrm>
        </p:grpSpPr>
        <p:pic>
          <p:nvPicPr>
            <p:cNvPr id="31749" name="图片 9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23828" y="1959429"/>
              <a:ext cx="1038471" cy="992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0" name="文本框 13"/>
            <p:cNvSpPr>
              <a:spLocks noChangeArrowheads="1"/>
            </p:cNvSpPr>
            <p:nvPr/>
          </p:nvSpPr>
          <p:spPr bwMode="auto">
            <a:xfrm>
              <a:off x="1631445" y="2179571"/>
              <a:ext cx="384050" cy="624888"/>
            </a:xfrm>
            <a:custGeom>
              <a:avLst/>
              <a:gdLst>
                <a:gd name="T0" fmla="*/ 277616 w 384050"/>
                <a:gd name="T1" fmla="*/ 622078 h 624888"/>
                <a:gd name="T2" fmla="*/ 277054 w 384050"/>
                <a:gd name="T3" fmla="*/ 615896 h 624888"/>
                <a:gd name="T4" fmla="*/ 35405 w 384050"/>
                <a:gd name="T5" fmla="*/ 150581 h 624888"/>
                <a:gd name="T6" fmla="*/ 50578 w 384050"/>
                <a:gd name="T7" fmla="*/ 162382 h 624888"/>
                <a:gd name="T8" fmla="*/ 58446 w 384050"/>
                <a:gd name="T9" fmla="*/ 148333 h 624888"/>
                <a:gd name="T10" fmla="*/ 98346 w 384050"/>
                <a:gd name="T11" fmla="*/ 144961 h 624888"/>
                <a:gd name="T12" fmla="*/ 124759 w 384050"/>
                <a:gd name="T13" fmla="*/ 170812 h 624888"/>
                <a:gd name="T14" fmla="*/ 133189 w 384050"/>
                <a:gd name="T15" fmla="*/ 157324 h 624888"/>
                <a:gd name="T16" fmla="*/ 158478 w 384050"/>
                <a:gd name="T17" fmla="*/ 139341 h 624888"/>
                <a:gd name="T18" fmla="*/ 142742 w 384050"/>
                <a:gd name="T19" fmla="*/ 164911 h 624888"/>
                <a:gd name="T20" fmla="*/ 128412 w 384050"/>
                <a:gd name="T21" fmla="*/ 201439 h 624888"/>
                <a:gd name="T22" fmla="*/ 114082 w 384050"/>
                <a:gd name="T23" fmla="*/ 227571 h 624888"/>
                <a:gd name="T24" fmla="*/ 94974 w 384050"/>
                <a:gd name="T25" fmla="*/ 248364 h 624888"/>
                <a:gd name="T26" fmla="*/ 76991 w 384050"/>
                <a:gd name="T27" fmla="*/ 211274 h 624888"/>
                <a:gd name="T28" fmla="*/ 89917 w 384050"/>
                <a:gd name="T29" fmla="*/ 161820 h 624888"/>
                <a:gd name="T30" fmla="*/ 58446 w 384050"/>
                <a:gd name="T31" fmla="*/ 185423 h 624888"/>
                <a:gd name="T32" fmla="*/ 54793 w 384050"/>
                <a:gd name="T33" fmla="*/ 262414 h 624888"/>
                <a:gd name="T34" fmla="*/ 16860 w 384050"/>
                <a:gd name="T35" fmla="*/ 240497 h 624888"/>
                <a:gd name="T36" fmla="*/ 8992 w 384050"/>
                <a:gd name="T37" fmla="*/ 125292 h 624888"/>
                <a:gd name="T38" fmla="*/ 289980 w 384050"/>
                <a:gd name="T39" fmla="*/ 4186 h 624888"/>
                <a:gd name="T40" fmla="*/ 324822 w 384050"/>
                <a:gd name="T41" fmla="*/ 24698 h 624888"/>
                <a:gd name="T42" fmla="*/ 293352 w 384050"/>
                <a:gd name="T43" fmla="*/ 58979 h 624888"/>
                <a:gd name="T44" fmla="*/ 256823 w 384050"/>
                <a:gd name="T45" fmla="*/ 125011 h 624888"/>
                <a:gd name="T46" fmla="*/ 246146 w 384050"/>
                <a:gd name="T47" fmla="*/ 155076 h 624888"/>
                <a:gd name="T48" fmla="*/ 322574 w 384050"/>
                <a:gd name="T49" fmla="*/ 111804 h 624888"/>
                <a:gd name="T50" fmla="*/ 337186 w 384050"/>
                <a:gd name="T51" fmla="*/ 104218 h 624888"/>
                <a:gd name="T52" fmla="*/ 356574 w 384050"/>
                <a:gd name="T53" fmla="*/ 100003 h 624888"/>
                <a:gd name="T54" fmla="*/ 383549 w 384050"/>
                <a:gd name="T55" fmla="*/ 117424 h 624888"/>
                <a:gd name="T56" fmla="*/ 346739 w 384050"/>
                <a:gd name="T57" fmla="*/ 132878 h 624888"/>
                <a:gd name="T58" fmla="*/ 303467 w 384050"/>
                <a:gd name="T59" fmla="*/ 164068 h 624888"/>
                <a:gd name="T60" fmla="*/ 323698 w 384050"/>
                <a:gd name="T61" fmla="*/ 357949 h 624888"/>
                <a:gd name="T62" fmla="*/ 313583 w 384050"/>
                <a:gd name="T63" fmla="*/ 499567 h 624888"/>
                <a:gd name="T64" fmla="*/ 308525 w 384050"/>
                <a:gd name="T65" fmla="*/ 522046 h 624888"/>
                <a:gd name="T66" fmla="*/ 308244 w 384050"/>
                <a:gd name="T67" fmla="*/ 540872 h 624888"/>
                <a:gd name="T68" fmla="*/ 298409 w 384050"/>
                <a:gd name="T69" fmla="*/ 585549 h 624888"/>
                <a:gd name="T70" fmla="*/ 286608 w 384050"/>
                <a:gd name="T71" fmla="*/ 624326 h 624888"/>
                <a:gd name="T72" fmla="*/ 278740 w 384050"/>
                <a:gd name="T73" fmla="*/ 602971 h 624888"/>
                <a:gd name="T74" fmla="*/ 280988 w 384050"/>
                <a:gd name="T75" fmla="*/ 583020 h 624888"/>
                <a:gd name="T76" fmla="*/ 296161 w 384050"/>
                <a:gd name="T77" fmla="*/ 352049 h 624888"/>
                <a:gd name="T78" fmla="*/ 285765 w 384050"/>
                <a:gd name="T79" fmla="*/ 175589 h 624888"/>
                <a:gd name="T80" fmla="*/ 277335 w 384050"/>
                <a:gd name="T81" fmla="*/ 171374 h 624888"/>
                <a:gd name="T82" fmla="*/ 231534 w 384050"/>
                <a:gd name="T83" fmla="*/ 207340 h 624888"/>
                <a:gd name="T84" fmla="*/ 205403 w 384050"/>
                <a:gd name="T85" fmla="*/ 259885 h 624888"/>
                <a:gd name="T86" fmla="*/ 187138 w 384050"/>
                <a:gd name="T87" fmla="*/ 316363 h 624888"/>
                <a:gd name="T88" fmla="*/ 154825 w 384050"/>
                <a:gd name="T89" fmla="*/ 299223 h 624888"/>
                <a:gd name="T90" fmla="*/ 140494 w 384050"/>
                <a:gd name="T91" fmla="*/ 238530 h 624888"/>
                <a:gd name="T92" fmla="*/ 169155 w 384050"/>
                <a:gd name="T93" fmla="*/ 215208 h 624888"/>
                <a:gd name="T94" fmla="*/ 201750 w 384050"/>
                <a:gd name="T95" fmla="*/ 135126 h 624888"/>
                <a:gd name="T96" fmla="*/ 225353 w 384050"/>
                <a:gd name="T97" fmla="*/ 83144 h 624888"/>
                <a:gd name="T98" fmla="*/ 229848 w 384050"/>
                <a:gd name="T99" fmla="*/ 55607 h 624888"/>
                <a:gd name="T100" fmla="*/ 214956 w 384050"/>
                <a:gd name="T101" fmla="*/ 69656 h 624888"/>
                <a:gd name="T102" fmla="*/ 191634 w 384050"/>
                <a:gd name="T103" fmla="*/ 93821 h 624888"/>
                <a:gd name="T104" fmla="*/ 185171 w 384050"/>
                <a:gd name="T105" fmla="*/ 95507 h 624888"/>
                <a:gd name="T106" fmla="*/ 222543 w 384050"/>
                <a:gd name="T107" fmla="*/ 47458 h 624888"/>
                <a:gd name="T108" fmla="*/ 258509 w 384050"/>
                <a:gd name="T109" fmla="*/ 2500 h 624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4050" h="624888">
                  <a:moveTo>
                    <a:pt x="277054" y="615896"/>
                  </a:moveTo>
                  <a:cubicBezTo>
                    <a:pt x="277429" y="616271"/>
                    <a:pt x="277616" y="616833"/>
                    <a:pt x="277616" y="617582"/>
                  </a:cubicBezTo>
                  <a:cubicBezTo>
                    <a:pt x="278740" y="619455"/>
                    <a:pt x="278740" y="620954"/>
                    <a:pt x="277616" y="622078"/>
                  </a:cubicBezTo>
                  <a:cubicBezTo>
                    <a:pt x="277242" y="622827"/>
                    <a:pt x="276867" y="622452"/>
                    <a:pt x="276492" y="620954"/>
                  </a:cubicBezTo>
                  <a:cubicBezTo>
                    <a:pt x="276492" y="620954"/>
                    <a:pt x="276492" y="620204"/>
                    <a:pt x="276492" y="618706"/>
                  </a:cubicBezTo>
                  <a:cubicBezTo>
                    <a:pt x="276492" y="616833"/>
                    <a:pt x="276680" y="615896"/>
                    <a:pt x="277054" y="615896"/>
                  </a:cubicBezTo>
                  <a:close/>
                  <a:moveTo>
                    <a:pt x="14331" y="117424"/>
                  </a:moveTo>
                  <a:cubicBezTo>
                    <a:pt x="15642" y="117424"/>
                    <a:pt x="19389" y="120983"/>
                    <a:pt x="25571" y="128102"/>
                  </a:cubicBezTo>
                  <a:cubicBezTo>
                    <a:pt x="31752" y="135220"/>
                    <a:pt x="35030" y="142713"/>
                    <a:pt x="35405" y="150581"/>
                  </a:cubicBezTo>
                  <a:cubicBezTo>
                    <a:pt x="35405" y="161071"/>
                    <a:pt x="35592" y="167346"/>
                    <a:pt x="35967" y="169407"/>
                  </a:cubicBezTo>
                  <a:cubicBezTo>
                    <a:pt x="36342" y="171467"/>
                    <a:pt x="37278" y="172498"/>
                    <a:pt x="38777" y="172498"/>
                  </a:cubicBezTo>
                  <a:cubicBezTo>
                    <a:pt x="40650" y="172498"/>
                    <a:pt x="44584" y="169126"/>
                    <a:pt x="50578" y="162382"/>
                  </a:cubicBezTo>
                  <a:cubicBezTo>
                    <a:pt x="55449" y="156388"/>
                    <a:pt x="57322" y="153578"/>
                    <a:pt x="56198" y="153952"/>
                  </a:cubicBezTo>
                  <a:cubicBezTo>
                    <a:pt x="54325" y="155076"/>
                    <a:pt x="53201" y="155451"/>
                    <a:pt x="52826" y="155076"/>
                  </a:cubicBezTo>
                  <a:cubicBezTo>
                    <a:pt x="52077" y="153578"/>
                    <a:pt x="53950" y="151330"/>
                    <a:pt x="58446" y="148333"/>
                  </a:cubicBezTo>
                  <a:cubicBezTo>
                    <a:pt x="62193" y="145710"/>
                    <a:pt x="64534" y="144305"/>
                    <a:pt x="65471" y="144118"/>
                  </a:cubicBezTo>
                  <a:cubicBezTo>
                    <a:pt x="66407" y="143931"/>
                    <a:pt x="68749" y="142900"/>
                    <a:pt x="72495" y="141027"/>
                  </a:cubicBezTo>
                  <a:cubicBezTo>
                    <a:pt x="79614" y="136906"/>
                    <a:pt x="88231" y="138217"/>
                    <a:pt x="98346" y="144961"/>
                  </a:cubicBezTo>
                  <a:cubicBezTo>
                    <a:pt x="108462" y="151705"/>
                    <a:pt x="114269" y="159947"/>
                    <a:pt x="115768" y="169688"/>
                  </a:cubicBezTo>
                  <a:lnTo>
                    <a:pt x="117453" y="179803"/>
                  </a:lnTo>
                  <a:lnTo>
                    <a:pt x="124759" y="170812"/>
                  </a:lnTo>
                  <a:cubicBezTo>
                    <a:pt x="129630" y="165192"/>
                    <a:pt x="131690" y="161258"/>
                    <a:pt x="130941" y="159010"/>
                  </a:cubicBezTo>
                  <a:cubicBezTo>
                    <a:pt x="130941" y="158261"/>
                    <a:pt x="131034" y="157699"/>
                    <a:pt x="131222" y="157324"/>
                  </a:cubicBezTo>
                  <a:cubicBezTo>
                    <a:pt x="131409" y="156950"/>
                    <a:pt x="132065" y="156950"/>
                    <a:pt x="133189" y="157324"/>
                  </a:cubicBezTo>
                  <a:cubicBezTo>
                    <a:pt x="135062" y="157699"/>
                    <a:pt x="139464" y="153765"/>
                    <a:pt x="146395" y="145523"/>
                  </a:cubicBezTo>
                  <a:cubicBezTo>
                    <a:pt x="153326" y="137281"/>
                    <a:pt x="157728" y="132972"/>
                    <a:pt x="159602" y="132597"/>
                  </a:cubicBezTo>
                  <a:cubicBezTo>
                    <a:pt x="160726" y="132597"/>
                    <a:pt x="160351" y="134845"/>
                    <a:pt x="158478" y="139341"/>
                  </a:cubicBezTo>
                  <a:cubicBezTo>
                    <a:pt x="156604" y="143837"/>
                    <a:pt x="154169" y="148333"/>
                    <a:pt x="151172" y="152829"/>
                  </a:cubicBezTo>
                  <a:cubicBezTo>
                    <a:pt x="148175" y="157324"/>
                    <a:pt x="146114" y="159947"/>
                    <a:pt x="144990" y="160696"/>
                  </a:cubicBezTo>
                  <a:cubicBezTo>
                    <a:pt x="143492" y="161071"/>
                    <a:pt x="142742" y="162476"/>
                    <a:pt x="142742" y="164911"/>
                  </a:cubicBezTo>
                  <a:cubicBezTo>
                    <a:pt x="142742" y="167346"/>
                    <a:pt x="140963" y="171748"/>
                    <a:pt x="137404" y="178117"/>
                  </a:cubicBezTo>
                  <a:cubicBezTo>
                    <a:pt x="133844" y="184486"/>
                    <a:pt x="132065" y="188608"/>
                    <a:pt x="132065" y="190481"/>
                  </a:cubicBezTo>
                  <a:cubicBezTo>
                    <a:pt x="132065" y="191979"/>
                    <a:pt x="130847" y="195632"/>
                    <a:pt x="128412" y="201439"/>
                  </a:cubicBezTo>
                  <a:cubicBezTo>
                    <a:pt x="125977" y="207246"/>
                    <a:pt x="123822" y="211649"/>
                    <a:pt x="121949" y="214646"/>
                  </a:cubicBezTo>
                  <a:cubicBezTo>
                    <a:pt x="120076" y="217268"/>
                    <a:pt x="118671" y="220078"/>
                    <a:pt x="117734" y="223075"/>
                  </a:cubicBezTo>
                  <a:cubicBezTo>
                    <a:pt x="116798" y="226073"/>
                    <a:pt x="115580" y="227571"/>
                    <a:pt x="114082" y="227571"/>
                  </a:cubicBezTo>
                  <a:cubicBezTo>
                    <a:pt x="112583" y="227571"/>
                    <a:pt x="111272" y="230568"/>
                    <a:pt x="110148" y="236563"/>
                  </a:cubicBezTo>
                  <a:cubicBezTo>
                    <a:pt x="109398" y="242183"/>
                    <a:pt x="107432" y="246116"/>
                    <a:pt x="104247" y="248364"/>
                  </a:cubicBezTo>
                  <a:cubicBezTo>
                    <a:pt x="101063" y="250612"/>
                    <a:pt x="97972" y="250612"/>
                    <a:pt x="94974" y="248364"/>
                  </a:cubicBezTo>
                  <a:cubicBezTo>
                    <a:pt x="92727" y="246116"/>
                    <a:pt x="89823" y="241808"/>
                    <a:pt x="86264" y="235439"/>
                  </a:cubicBezTo>
                  <a:cubicBezTo>
                    <a:pt x="82705" y="229070"/>
                    <a:pt x="80925" y="224574"/>
                    <a:pt x="80925" y="221951"/>
                  </a:cubicBezTo>
                  <a:cubicBezTo>
                    <a:pt x="80925" y="219704"/>
                    <a:pt x="79614" y="216144"/>
                    <a:pt x="76991" y="211274"/>
                  </a:cubicBezTo>
                  <a:cubicBezTo>
                    <a:pt x="75118" y="207902"/>
                    <a:pt x="74275" y="205654"/>
                    <a:pt x="74462" y="204530"/>
                  </a:cubicBezTo>
                  <a:cubicBezTo>
                    <a:pt x="74650" y="203406"/>
                    <a:pt x="75867" y="202095"/>
                    <a:pt x="78115" y="200596"/>
                  </a:cubicBezTo>
                  <a:cubicBezTo>
                    <a:pt x="82236" y="197599"/>
                    <a:pt x="86170" y="184674"/>
                    <a:pt x="89917" y="161820"/>
                  </a:cubicBezTo>
                  <a:cubicBezTo>
                    <a:pt x="90666" y="156200"/>
                    <a:pt x="89917" y="153391"/>
                    <a:pt x="87669" y="153391"/>
                  </a:cubicBezTo>
                  <a:cubicBezTo>
                    <a:pt x="84297" y="153391"/>
                    <a:pt x="79052" y="157418"/>
                    <a:pt x="71933" y="165473"/>
                  </a:cubicBezTo>
                  <a:cubicBezTo>
                    <a:pt x="64815" y="173528"/>
                    <a:pt x="60319" y="180178"/>
                    <a:pt x="58446" y="185423"/>
                  </a:cubicBezTo>
                  <a:cubicBezTo>
                    <a:pt x="53201" y="201533"/>
                    <a:pt x="50297" y="212960"/>
                    <a:pt x="49735" y="219704"/>
                  </a:cubicBezTo>
                  <a:cubicBezTo>
                    <a:pt x="49173" y="226447"/>
                    <a:pt x="50391" y="233753"/>
                    <a:pt x="53388" y="241621"/>
                  </a:cubicBezTo>
                  <a:cubicBezTo>
                    <a:pt x="56760" y="250612"/>
                    <a:pt x="57228" y="257543"/>
                    <a:pt x="54793" y="262414"/>
                  </a:cubicBezTo>
                  <a:cubicBezTo>
                    <a:pt x="52358" y="267284"/>
                    <a:pt x="47581" y="268408"/>
                    <a:pt x="40463" y="265786"/>
                  </a:cubicBezTo>
                  <a:cubicBezTo>
                    <a:pt x="36716" y="264287"/>
                    <a:pt x="31846" y="260353"/>
                    <a:pt x="25852" y="253984"/>
                  </a:cubicBezTo>
                  <a:cubicBezTo>
                    <a:pt x="19857" y="247615"/>
                    <a:pt x="16860" y="243119"/>
                    <a:pt x="16860" y="240497"/>
                  </a:cubicBezTo>
                  <a:cubicBezTo>
                    <a:pt x="16860" y="234877"/>
                    <a:pt x="12739" y="224387"/>
                    <a:pt x="4496" y="209026"/>
                  </a:cubicBezTo>
                  <a:cubicBezTo>
                    <a:pt x="750" y="201533"/>
                    <a:pt x="-655" y="189170"/>
                    <a:pt x="282" y="171936"/>
                  </a:cubicBezTo>
                  <a:cubicBezTo>
                    <a:pt x="1218" y="154702"/>
                    <a:pt x="4122" y="139154"/>
                    <a:pt x="8992" y="125292"/>
                  </a:cubicBezTo>
                  <a:cubicBezTo>
                    <a:pt x="11240" y="120047"/>
                    <a:pt x="13020" y="117424"/>
                    <a:pt x="14331" y="117424"/>
                  </a:cubicBezTo>
                  <a:close/>
                  <a:moveTo>
                    <a:pt x="268625" y="533"/>
                  </a:moveTo>
                  <a:cubicBezTo>
                    <a:pt x="271622" y="1283"/>
                    <a:pt x="278740" y="2500"/>
                    <a:pt x="289980" y="4186"/>
                  </a:cubicBezTo>
                  <a:cubicBezTo>
                    <a:pt x="301219" y="5872"/>
                    <a:pt x="308338" y="6715"/>
                    <a:pt x="311335" y="6715"/>
                  </a:cubicBezTo>
                  <a:cubicBezTo>
                    <a:pt x="313208" y="6715"/>
                    <a:pt x="315175" y="9338"/>
                    <a:pt x="317236" y="14583"/>
                  </a:cubicBezTo>
                  <a:cubicBezTo>
                    <a:pt x="319296" y="19828"/>
                    <a:pt x="321825" y="23200"/>
                    <a:pt x="324822" y="24698"/>
                  </a:cubicBezTo>
                  <a:cubicBezTo>
                    <a:pt x="328194" y="26571"/>
                    <a:pt x="328662" y="29850"/>
                    <a:pt x="326227" y="34533"/>
                  </a:cubicBezTo>
                  <a:cubicBezTo>
                    <a:pt x="323792" y="39216"/>
                    <a:pt x="319952" y="42307"/>
                    <a:pt x="314707" y="43805"/>
                  </a:cubicBezTo>
                  <a:cubicBezTo>
                    <a:pt x="309462" y="44929"/>
                    <a:pt x="302343" y="49987"/>
                    <a:pt x="293352" y="58979"/>
                  </a:cubicBezTo>
                  <a:cubicBezTo>
                    <a:pt x="284360" y="67970"/>
                    <a:pt x="277991" y="76400"/>
                    <a:pt x="274244" y="84268"/>
                  </a:cubicBezTo>
                  <a:cubicBezTo>
                    <a:pt x="270873" y="91761"/>
                    <a:pt x="266751" y="100003"/>
                    <a:pt x="261881" y="108994"/>
                  </a:cubicBezTo>
                  <a:cubicBezTo>
                    <a:pt x="257385" y="117986"/>
                    <a:pt x="255699" y="123325"/>
                    <a:pt x="256823" y="125011"/>
                  </a:cubicBezTo>
                  <a:cubicBezTo>
                    <a:pt x="257947" y="126697"/>
                    <a:pt x="257573" y="127540"/>
                    <a:pt x="255699" y="127540"/>
                  </a:cubicBezTo>
                  <a:cubicBezTo>
                    <a:pt x="254575" y="127540"/>
                    <a:pt x="252515" y="131942"/>
                    <a:pt x="249518" y="140746"/>
                  </a:cubicBezTo>
                  <a:cubicBezTo>
                    <a:pt x="246520" y="149550"/>
                    <a:pt x="245396" y="154327"/>
                    <a:pt x="246146" y="155076"/>
                  </a:cubicBezTo>
                  <a:cubicBezTo>
                    <a:pt x="246895" y="155826"/>
                    <a:pt x="256074" y="150487"/>
                    <a:pt x="273682" y="139060"/>
                  </a:cubicBezTo>
                  <a:cubicBezTo>
                    <a:pt x="291291" y="127633"/>
                    <a:pt x="303842" y="120609"/>
                    <a:pt x="311335" y="117986"/>
                  </a:cubicBezTo>
                  <a:cubicBezTo>
                    <a:pt x="318828" y="115364"/>
                    <a:pt x="322574" y="113303"/>
                    <a:pt x="322574" y="111804"/>
                  </a:cubicBezTo>
                  <a:cubicBezTo>
                    <a:pt x="322574" y="110306"/>
                    <a:pt x="324260" y="110118"/>
                    <a:pt x="327632" y="111242"/>
                  </a:cubicBezTo>
                  <a:cubicBezTo>
                    <a:pt x="330629" y="111617"/>
                    <a:pt x="331941" y="111242"/>
                    <a:pt x="331566" y="110118"/>
                  </a:cubicBezTo>
                  <a:cubicBezTo>
                    <a:pt x="330817" y="108620"/>
                    <a:pt x="332690" y="106653"/>
                    <a:pt x="337186" y="104218"/>
                  </a:cubicBezTo>
                  <a:cubicBezTo>
                    <a:pt x="341681" y="101782"/>
                    <a:pt x="344679" y="99722"/>
                    <a:pt x="346177" y="98036"/>
                  </a:cubicBezTo>
                  <a:cubicBezTo>
                    <a:pt x="347676" y="96350"/>
                    <a:pt x="348800" y="96444"/>
                    <a:pt x="349549" y="98317"/>
                  </a:cubicBezTo>
                  <a:cubicBezTo>
                    <a:pt x="350298" y="100190"/>
                    <a:pt x="352640" y="100752"/>
                    <a:pt x="356574" y="100003"/>
                  </a:cubicBezTo>
                  <a:cubicBezTo>
                    <a:pt x="360508" y="99254"/>
                    <a:pt x="366034" y="100752"/>
                    <a:pt x="373152" y="104499"/>
                  </a:cubicBezTo>
                  <a:cubicBezTo>
                    <a:pt x="377648" y="106372"/>
                    <a:pt x="380739" y="108526"/>
                    <a:pt x="382425" y="110961"/>
                  </a:cubicBezTo>
                  <a:cubicBezTo>
                    <a:pt x="384111" y="113397"/>
                    <a:pt x="384485" y="115551"/>
                    <a:pt x="383549" y="117424"/>
                  </a:cubicBezTo>
                  <a:cubicBezTo>
                    <a:pt x="382612" y="119297"/>
                    <a:pt x="380458" y="120609"/>
                    <a:pt x="377086" y="121358"/>
                  </a:cubicBezTo>
                  <a:cubicBezTo>
                    <a:pt x="372215" y="122482"/>
                    <a:pt x="368094" y="124168"/>
                    <a:pt x="364722" y="126416"/>
                  </a:cubicBezTo>
                  <a:cubicBezTo>
                    <a:pt x="361351" y="128664"/>
                    <a:pt x="355356" y="130818"/>
                    <a:pt x="346739" y="132878"/>
                  </a:cubicBezTo>
                  <a:cubicBezTo>
                    <a:pt x="338122" y="134939"/>
                    <a:pt x="328943" y="138966"/>
                    <a:pt x="319202" y="144961"/>
                  </a:cubicBezTo>
                  <a:cubicBezTo>
                    <a:pt x="312833" y="148707"/>
                    <a:pt x="308806" y="151611"/>
                    <a:pt x="307120" y="153671"/>
                  </a:cubicBezTo>
                  <a:cubicBezTo>
                    <a:pt x="305434" y="155732"/>
                    <a:pt x="304216" y="159198"/>
                    <a:pt x="303467" y="164068"/>
                  </a:cubicBezTo>
                  <a:cubicBezTo>
                    <a:pt x="302718" y="171186"/>
                    <a:pt x="303467" y="176619"/>
                    <a:pt x="305715" y="180365"/>
                  </a:cubicBezTo>
                  <a:cubicBezTo>
                    <a:pt x="310960" y="188233"/>
                    <a:pt x="316580" y="218205"/>
                    <a:pt x="322574" y="270281"/>
                  </a:cubicBezTo>
                  <a:cubicBezTo>
                    <a:pt x="323698" y="281146"/>
                    <a:pt x="324073" y="310369"/>
                    <a:pt x="323698" y="357949"/>
                  </a:cubicBezTo>
                  <a:cubicBezTo>
                    <a:pt x="323324" y="405530"/>
                    <a:pt x="322574" y="436064"/>
                    <a:pt x="321450" y="449551"/>
                  </a:cubicBezTo>
                  <a:cubicBezTo>
                    <a:pt x="319202" y="469782"/>
                    <a:pt x="317142" y="482333"/>
                    <a:pt x="315269" y="487204"/>
                  </a:cubicBezTo>
                  <a:cubicBezTo>
                    <a:pt x="313770" y="491325"/>
                    <a:pt x="313208" y="495446"/>
                    <a:pt x="313583" y="499567"/>
                  </a:cubicBezTo>
                  <a:cubicBezTo>
                    <a:pt x="314707" y="510057"/>
                    <a:pt x="313770" y="517176"/>
                    <a:pt x="310773" y="520922"/>
                  </a:cubicBezTo>
                  <a:cubicBezTo>
                    <a:pt x="310398" y="521671"/>
                    <a:pt x="309930" y="521952"/>
                    <a:pt x="309368" y="521765"/>
                  </a:cubicBezTo>
                  <a:cubicBezTo>
                    <a:pt x="308806" y="521578"/>
                    <a:pt x="308525" y="521671"/>
                    <a:pt x="308525" y="522046"/>
                  </a:cubicBezTo>
                  <a:cubicBezTo>
                    <a:pt x="308150" y="523170"/>
                    <a:pt x="308525" y="525231"/>
                    <a:pt x="309649" y="528228"/>
                  </a:cubicBezTo>
                  <a:cubicBezTo>
                    <a:pt x="311148" y="533098"/>
                    <a:pt x="311054" y="536002"/>
                    <a:pt x="309368" y="536938"/>
                  </a:cubicBezTo>
                  <a:cubicBezTo>
                    <a:pt x="307682" y="537875"/>
                    <a:pt x="307307" y="539186"/>
                    <a:pt x="308244" y="540872"/>
                  </a:cubicBezTo>
                  <a:cubicBezTo>
                    <a:pt x="309181" y="542558"/>
                    <a:pt x="307963" y="549302"/>
                    <a:pt x="304591" y="561103"/>
                  </a:cubicBezTo>
                  <a:cubicBezTo>
                    <a:pt x="301219" y="572905"/>
                    <a:pt x="300002" y="579274"/>
                    <a:pt x="300938" y="580211"/>
                  </a:cubicBezTo>
                  <a:cubicBezTo>
                    <a:pt x="301875" y="581147"/>
                    <a:pt x="301032" y="582927"/>
                    <a:pt x="298409" y="585549"/>
                  </a:cubicBezTo>
                  <a:cubicBezTo>
                    <a:pt x="295787" y="588172"/>
                    <a:pt x="293914" y="594354"/>
                    <a:pt x="292790" y="604094"/>
                  </a:cubicBezTo>
                  <a:cubicBezTo>
                    <a:pt x="291291" y="617582"/>
                    <a:pt x="289605" y="624513"/>
                    <a:pt x="287732" y="624888"/>
                  </a:cubicBezTo>
                  <a:cubicBezTo>
                    <a:pt x="287357" y="624888"/>
                    <a:pt x="286983" y="624700"/>
                    <a:pt x="286608" y="624326"/>
                  </a:cubicBezTo>
                  <a:cubicBezTo>
                    <a:pt x="284735" y="623202"/>
                    <a:pt x="283798" y="617020"/>
                    <a:pt x="283798" y="605780"/>
                  </a:cubicBezTo>
                  <a:cubicBezTo>
                    <a:pt x="283798" y="595290"/>
                    <a:pt x="283236" y="590232"/>
                    <a:pt x="282112" y="590607"/>
                  </a:cubicBezTo>
                  <a:cubicBezTo>
                    <a:pt x="281363" y="590982"/>
                    <a:pt x="280239" y="595103"/>
                    <a:pt x="278740" y="602971"/>
                  </a:cubicBezTo>
                  <a:lnTo>
                    <a:pt x="276492" y="614210"/>
                  </a:lnTo>
                  <a:lnTo>
                    <a:pt x="277616" y="600723"/>
                  </a:lnTo>
                  <a:cubicBezTo>
                    <a:pt x="277991" y="592106"/>
                    <a:pt x="279115" y="586205"/>
                    <a:pt x="280988" y="583020"/>
                  </a:cubicBezTo>
                  <a:cubicBezTo>
                    <a:pt x="282861" y="579836"/>
                    <a:pt x="284641" y="567098"/>
                    <a:pt x="286327" y="544806"/>
                  </a:cubicBezTo>
                  <a:cubicBezTo>
                    <a:pt x="288013" y="522514"/>
                    <a:pt x="289230" y="508371"/>
                    <a:pt x="289980" y="502377"/>
                  </a:cubicBezTo>
                  <a:cubicBezTo>
                    <a:pt x="293726" y="475402"/>
                    <a:pt x="295787" y="425293"/>
                    <a:pt x="296161" y="352049"/>
                  </a:cubicBezTo>
                  <a:cubicBezTo>
                    <a:pt x="296536" y="278805"/>
                    <a:pt x="295038" y="232254"/>
                    <a:pt x="291666" y="212398"/>
                  </a:cubicBezTo>
                  <a:cubicBezTo>
                    <a:pt x="289792" y="203032"/>
                    <a:pt x="288856" y="195539"/>
                    <a:pt x="288856" y="189919"/>
                  </a:cubicBezTo>
                  <a:cubicBezTo>
                    <a:pt x="288856" y="184299"/>
                    <a:pt x="287826" y="179522"/>
                    <a:pt x="285765" y="175589"/>
                  </a:cubicBezTo>
                  <a:cubicBezTo>
                    <a:pt x="283704" y="171655"/>
                    <a:pt x="282487" y="169500"/>
                    <a:pt x="282112" y="169126"/>
                  </a:cubicBezTo>
                  <a:cubicBezTo>
                    <a:pt x="282112" y="168751"/>
                    <a:pt x="281644" y="168845"/>
                    <a:pt x="280707" y="169407"/>
                  </a:cubicBezTo>
                  <a:cubicBezTo>
                    <a:pt x="279771" y="169969"/>
                    <a:pt x="278647" y="170624"/>
                    <a:pt x="277335" y="171374"/>
                  </a:cubicBezTo>
                  <a:cubicBezTo>
                    <a:pt x="276024" y="172123"/>
                    <a:pt x="274619" y="173060"/>
                    <a:pt x="273121" y="174184"/>
                  </a:cubicBezTo>
                  <a:cubicBezTo>
                    <a:pt x="267126" y="178679"/>
                    <a:pt x="258696" y="185798"/>
                    <a:pt x="247832" y="195539"/>
                  </a:cubicBezTo>
                  <a:cubicBezTo>
                    <a:pt x="242212" y="200409"/>
                    <a:pt x="236779" y="204343"/>
                    <a:pt x="231534" y="207340"/>
                  </a:cubicBezTo>
                  <a:cubicBezTo>
                    <a:pt x="222917" y="211836"/>
                    <a:pt x="216361" y="222513"/>
                    <a:pt x="211865" y="239373"/>
                  </a:cubicBezTo>
                  <a:cubicBezTo>
                    <a:pt x="209992" y="246116"/>
                    <a:pt x="208587" y="250800"/>
                    <a:pt x="207650" y="253422"/>
                  </a:cubicBezTo>
                  <a:cubicBezTo>
                    <a:pt x="206714" y="256045"/>
                    <a:pt x="205964" y="258199"/>
                    <a:pt x="205403" y="259885"/>
                  </a:cubicBezTo>
                  <a:cubicBezTo>
                    <a:pt x="204841" y="261571"/>
                    <a:pt x="202405" y="269157"/>
                    <a:pt x="198097" y="282645"/>
                  </a:cubicBezTo>
                  <a:cubicBezTo>
                    <a:pt x="193788" y="296132"/>
                    <a:pt x="191634" y="303719"/>
                    <a:pt x="191634" y="305405"/>
                  </a:cubicBezTo>
                  <a:cubicBezTo>
                    <a:pt x="191634" y="307091"/>
                    <a:pt x="190136" y="310744"/>
                    <a:pt x="187138" y="316363"/>
                  </a:cubicBezTo>
                  <a:cubicBezTo>
                    <a:pt x="184516" y="321983"/>
                    <a:pt x="181238" y="324980"/>
                    <a:pt x="177304" y="325355"/>
                  </a:cubicBezTo>
                  <a:cubicBezTo>
                    <a:pt x="173370" y="325730"/>
                    <a:pt x="169155" y="323669"/>
                    <a:pt x="164659" y="319173"/>
                  </a:cubicBezTo>
                  <a:cubicBezTo>
                    <a:pt x="161288" y="315427"/>
                    <a:pt x="158009" y="308777"/>
                    <a:pt x="154825" y="299223"/>
                  </a:cubicBezTo>
                  <a:cubicBezTo>
                    <a:pt x="151640" y="289669"/>
                    <a:pt x="150610" y="283581"/>
                    <a:pt x="151734" y="280959"/>
                  </a:cubicBezTo>
                  <a:cubicBezTo>
                    <a:pt x="153233" y="277212"/>
                    <a:pt x="149673" y="264287"/>
                    <a:pt x="141056" y="242183"/>
                  </a:cubicBezTo>
                  <a:cubicBezTo>
                    <a:pt x="140307" y="240309"/>
                    <a:pt x="140120" y="239092"/>
                    <a:pt x="140494" y="238530"/>
                  </a:cubicBezTo>
                  <a:cubicBezTo>
                    <a:pt x="140869" y="237968"/>
                    <a:pt x="141806" y="237874"/>
                    <a:pt x="143304" y="238249"/>
                  </a:cubicBezTo>
                  <a:cubicBezTo>
                    <a:pt x="145927" y="238998"/>
                    <a:pt x="150797" y="236001"/>
                    <a:pt x="157916" y="229257"/>
                  </a:cubicBezTo>
                  <a:cubicBezTo>
                    <a:pt x="162411" y="225136"/>
                    <a:pt x="166158" y="220453"/>
                    <a:pt x="169155" y="215208"/>
                  </a:cubicBezTo>
                  <a:cubicBezTo>
                    <a:pt x="172152" y="209963"/>
                    <a:pt x="176273" y="200784"/>
                    <a:pt x="181519" y="187671"/>
                  </a:cubicBezTo>
                  <a:cubicBezTo>
                    <a:pt x="189761" y="166691"/>
                    <a:pt x="193882" y="154608"/>
                    <a:pt x="193882" y="151424"/>
                  </a:cubicBezTo>
                  <a:cubicBezTo>
                    <a:pt x="193882" y="148239"/>
                    <a:pt x="196505" y="142807"/>
                    <a:pt x="201750" y="135126"/>
                  </a:cubicBezTo>
                  <a:cubicBezTo>
                    <a:pt x="206995" y="127446"/>
                    <a:pt x="209617" y="122201"/>
                    <a:pt x="209617" y="119391"/>
                  </a:cubicBezTo>
                  <a:cubicBezTo>
                    <a:pt x="209617" y="116581"/>
                    <a:pt x="211397" y="111055"/>
                    <a:pt x="214956" y="102813"/>
                  </a:cubicBezTo>
                  <a:cubicBezTo>
                    <a:pt x="218515" y="94570"/>
                    <a:pt x="221981" y="88014"/>
                    <a:pt x="225353" y="83144"/>
                  </a:cubicBezTo>
                  <a:cubicBezTo>
                    <a:pt x="228724" y="78273"/>
                    <a:pt x="229380" y="74620"/>
                    <a:pt x="227320" y="72185"/>
                  </a:cubicBezTo>
                  <a:cubicBezTo>
                    <a:pt x="225259" y="69750"/>
                    <a:pt x="225165" y="66846"/>
                    <a:pt x="227039" y="63474"/>
                  </a:cubicBezTo>
                  <a:cubicBezTo>
                    <a:pt x="228912" y="60103"/>
                    <a:pt x="229848" y="57480"/>
                    <a:pt x="229848" y="55607"/>
                  </a:cubicBezTo>
                  <a:cubicBezTo>
                    <a:pt x="229848" y="52235"/>
                    <a:pt x="229099" y="51860"/>
                    <a:pt x="227601" y="54483"/>
                  </a:cubicBezTo>
                  <a:cubicBezTo>
                    <a:pt x="227601" y="55232"/>
                    <a:pt x="227413" y="55982"/>
                    <a:pt x="227039" y="56731"/>
                  </a:cubicBezTo>
                  <a:cubicBezTo>
                    <a:pt x="226289" y="58604"/>
                    <a:pt x="222262" y="62913"/>
                    <a:pt x="214956" y="69656"/>
                  </a:cubicBezTo>
                  <a:cubicBezTo>
                    <a:pt x="207650" y="76400"/>
                    <a:pt x="203155" y="81739"/>
                    <a:pt x="201469" y="85673"/>
                  </a:cubicBezTo>
                  <a:cubicBezTo>
                    <a:pt x="199783" y="89606"/>
                    <a:pt x="197722" y="91573"/>
                    <a:pt x="195287" y="91573"/>
                  </a:cubicBezTo>
                  <a:cubicBezTo>
                    <a:pt x="192852" y="91573"/>
                    <a:pt x="191634" y="92323"/>
                    <a:pt x="191634" y="93821"/>
                  </a:cubicBezTo>
                  <a:cubicBezTo>
                    <a:pt x="191634" y="95320"/>
                    <a:pt x="188450" y="99441"/>
                    <a:pt x="182081" y="106185"/>
                  </a:cubicBezTo>
                  <a:lnTo>
                    <a:pt x="175337" y="112366"/>
                  </a:lnTo>
                  <a:cubicBezTo>
                    <a:pt x="177210" y="109744"/>
                    <a:pt x="180488" y="104124"/>
                    <a:pt x="185171" y="95507"/>
                  </a:cubicBezTo>
                  <a:cubicBezTo>
                    <a:pt x="189855" y="86890"/>
                    <a:pt x="193320" y="81926"/>
                    <a:pt x="195568" y="80615"/>
                  </a:cubicBezTo>
                  <a:cubicBezTo>
                    <a:pt x="197816" y="79303"/>
                    <a:pt x="198940" y="77524"/>
                    <a:pt x="198940" y="75276"/>
                  </a:cubicBezTo>
                  <a:cubicBezTo>
                    <a:pt x="198940" y="73028"/>
                    <a:pt x="206807" y="63756"/>
                    <a:pt x="222543" y="47458"/>
                  </a:cubicBezTo>
                  <a:cubicBezTo>
                    <a:pt x="238278" y="31161"/>
                    <a:pt x="247832" y="22450"/>
                    <a:pt x="251203" y="21326"/>
                  </a:cubicBezTo>
                  <a:cubicBezTo>
                    <a:pt x="255325" y="19828"/>
                    <a:pt x="256823" y="15707"/>
                    <a:pt x="255699" y="8963"/>
                  </a:cubicBezTo>
                  <a:cubicBezTo>
                    <a:pt x="255325" y="7090"/>
                    <a:pt x="256261" y="4935"/>
                    <a:pt x="258509" y="2500"/>
                  </a:cubicBezTo>
                  <a:cubicBezTo>
                    <a:pt x="260757" y="65"/>
                    <a:pt x="264129" y="-591"/>
                    <a:pt x="268625" y="5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23"/>
          <p:cNvGrpSpPr/>
          <p:nvPr/>
        </p:nvGrpSpPr>
        <p:grpSpPr bwMode="auto">
          <a:xfrm>
            <a:off x="1655763" y="2484438"/>
            <a:ext cx="1038225" cy="992187"/>
            <a:chOff x="1323828" y="3344091"/>
            <a:chExt cx="1038471" cy="992778"/>
          </a:xfrm>
        </p:grpSpPr>
        <p:pic>
          <p:nvPicPr>
            <p:cNvPr id="31752" name="图片 1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323828" y="3344091"/>
              <a:ext cx="1038471" cy="992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3" name="文本框 17"/>
            <p:cNvSpPr>
              <a:spLocks noChangeArrowheads="1"/>
            </p:cNvSpPr>
            <p:nvPr/>
          </p:nvSpPr>
          <p:spPr bwMode="auto">
            <a:xfrm>
              <a:off x="1647978" y="3569692"/>
              <a:ext cx="390170" cy="541576"/>
            </a:xfrm>
            <a:custGeom>
              <a:avLst/>
              <a:gdLst>
                <a:gd name="T0" fmla="*/ 191633 w 390170"/>
                <a:gd name="T1" fmla="*/ 279696 h 541576"/>
                <a:gd name="T2" fmla="*/ 175898 w 390170"/>
                <a:gd name="T3" fmla="*/ 277448 h 541576"/>
                <a:gd name="T4" fmla="*/ 165782 w 390170"/>
                <a:gd name="T5" fmla="*/ 309481 h 541576"/>
                <a:gd name="T6" fmla="*/ 220294 w 390170"/>
                <a:gd name="T7" fmla="*/ 286440 h 541576"/>
                <a:gd name="T8" fmla="*/ 192757 w 390170"/>
                <a:gd name="T9" fmla="*/ 236424 h 541576"/>
                <a:gd name="T10" fmla="*/ 182642 w 390170"/>
                <a:gd name="T11" fmla="*/ 250473 h 541576"/>
                <a:gd name="T12" fmla="*/ 216360 w 390170"/>
                <a:gd name="T13" fmla="*/ 231366 h 541576"/>
                <a:gd name="T14" fmla="*/ 193881 w 390170"/>
                <a:gd name="T15" fmla="*/ 208044 h 541576"/>
                <a:gd name="T16" fmla="*/ 218608 w 390170"/>
                <a:gd name="T17" fmla="*/ 194276 h 541576"/>
                <a:gd name="T18" fmla="*/ 35966 w 390170"/>
                <a:gd name="T19" fmla="*/ 156624 h 541576"/>
                <a:gd name="T20" fmla="*/ 64065 w 390170"/>
                <a:gd name="T21" fmla="*/ 312853 h 541576"/>
                <a:gd name="T22" fmla="*/ 61817 w 390170"/>
                <a:gd name="T23" fmla="*/ 436487 h 541576"/>
                <a:gd name="T24" fmla="*/ 0 w 390170"/>
                <a:gd name="T25" fmla="*/ 357249 h 541576"/>
                <a:gd name="T26" fmla="*/ 18545 w 390170"/>
                <a:gd name="T27" fmla="*/ 175169 h 541576"/>
                <a:gd name="T28" fmla="*/ 227600 w 390170"/>
                <a:gd name="T29" fmla="*/ 117004 h 541576"/>
                <a:gd name="T30" fmla="*/ 235186 w 390170"/>
                <a:gd name="T31" fmla="*/ 156624 h 541576"/>
                <a:gd name="T32" fmla="*/ 238839 w 390170"/>
                <a:gd name="T33" fmla="*/ 178260 h 541576"/>
                <a:gd name="T34" fmla="*/ 268624 w 390170"/>
                <a:gd name="T35" fmla="*/ 299927 h 541576"/>
                <a:gd name="T36" fmla="*/ 251765 w 390170"/>
                <a:gd name="T37" fmla="*/ 330836 h 541576"/>
                <a:gd name="T38" fmla="*/ 221418 w 390170"/>
                <a:gd name="T39" fmla="*/ 408388 h 541576"/>
                <a:gd name="T40" fmla="*/ 205683 w 390170"/>
                <a:gd name="T41" fmla="*/ 361182 h 541576"/>
                <a:gd name="T42" fmla="*/ 215236 w 390170"/>
                <a:gd name="T43" fmla="*/ 363430 h 541576"/>
                <a:gd name="T44" fmla="*/ 209617 w 390170"/>
                <a:gd name="T45" fmla="*/ 333084 h 541576"/>
                <a:gd name="T46" fmla="*/ 100312 w 390170"/>
                <a:gd name="T47" fmla="*/ 330555 h 541576"/>
                <a:gd name="T48" fmla="*/ 120262 w 390170"/>
                <a:gd name="T49" fmla="*/ 297960 h 541576"/>
                <a:gd name="T50" fmla="*/ 128692 w 390170"/>
                <a:gd name="T51" fmla="*/ 269019 h 541576"/>
                <a:gd name="T52" fmla="*/ 163535 w 390170"/>
                <a:gd name="T53" fmla="*/ 170673 h 541576"/>
                <a:gd name="T54" fmla="*/ 131502 w 390170"/>
                <a:gd name="T55" fmla="*/ 174045 h 541576"/>
                <a:gd name="T56" fmla="*/ 162692 w 390170"/>
                <a:gd name="T57" fmla="*/ 139764 h 541576"/>
                <a:gd name="T58" fmla="*/ 336342 w 390170"/>
                <a:gd name="T59" fmla="*/ 21750 h 541576"/>
                <a:gd name="T60" fmla="*/ 389448 w 390170"/>
                <a:gd name="T61" fmla="*/ 75137 h 541576"/>
                <a:gd name="T62" fmla="*/ 378209 w 390170"/>
                <a:gd name="T63" fmla="*/ 216193 h 541576"/>
                <a:gd name="T64" fmla="*/ 368655 w 390170"/>
                <a:gd name="T65" fmla="*/ 515164 h 541576"/>
                <a:gd name="T66" fmla="*/ 313020 w 390170"/>
                <a:gd name="T67" fmla="*/ 507577 h 541576"/>
                <a:gd name="T68" fmla="*/ 291665 w 390170"/>
                <a:gd name="T69" fmla="*/ 452222 h 541576"/>
                <a:gd name="T70" fmla="*/ 264690 w 390170"/>
                <a:gd name="T71" fmla="*/ 402769 h 541576"/>
                <a:gd name="T72" fmla="*/ 313582 w 390170"/>
                <a:gd name="T73" fmla="*/ 451660 h 541576"/>
                <a:gd name="T74" fmla="*/ 333813 w 390170"/>
                <a:gd name="T75" fmla="*/ 384785 h 541576"/>
                <a:gd name="T76" fmla="*/ 337747 w 390170"/>
                <a:gd name="T77" fmla="*/ 123748 h 541576"/>
                <a:gd name="T78" fmla="*/ 338309 w 390170"/>
                <a:gd name="T79" fmla="*/ 41981 h 541576"/>
                <a:gd name="T80" fmla="*/ 179832 w 390170"/>
                <a:gd name="T81" fmla="*/ 71203 h 541576"/>
                <a:gd name="T82" fmla="*/ 250079 w 390170"/>
                <a:gd name="T83" fmla="*/ 37485 h 541576"/>
                <a:gd name="T84" fmla="*/ 331284 w 390170"/>
                <a:gd name="T85" fmla="*/ 19502 h 541576"/>
                <a:gd name="T86" fmla="*/ 133188 w 390170"/>
                <a:gd name="T87" fmla="*/ 24840 h 541576"/>
                <a:gd name="T88" fmla="*/ 137403 w 390170"/>
                <a:gd name="T89" fmla="*/ 63055 h 541576"/>
                <a:gd name="T90" fmla="*/ 81486 w 390170"/>
                <a:gd name="T91" fmla="*/ 78790 h 541576"/>
                <a:gd name="T92" fmla="*/ 89354 w 390170"/>
                <a:gd name="T93" fmla="*/ 32989 h 541576"/>
                <a:gd name="T94" fmla="*/ 50016 w 390170"/>
                <a:gd name="T95" fmla="*/ 1518 h 54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0170" h="541576">
                  <a:moveTo>
                    <a:pt x="216360" y="267895"/>
                  </a:moveTo>
                  <a:cubicBezTo>
                    <a:pt x="214862" y="267520"/>
                    <a:pt x="212052" y="268363"/>
                    <a:pt x="207931" y="270423"/>
                  </a:cubicBezTo>
                  <a:cubicBezTo>
                    <a:pt x="203809" y="272484"/>
                    <a:pt x="200438" y="274826"/>
                    <a:pt x="197815" y="277448"/>
                  </a:cubicBezTo>
                  <a:cubicBezTo>
                    <a:pt x="194443" y="280820"/>
                    <a:pt x="192383" y="281569"/>
                    <a:pt x="191633" y="279696"/>
                  </a:cubicBezTo>
                  <a:cubicBezTo>
                    <a:pt x="191259" y="279321"/>
                    <a:pt x="191446" y="278572"/>
                    <a:pt x="192195" y="277448"/>
                  </a:cubicBezTo>
                  <a:cubicBezTo>
                    <a:pt x="193319" y="275200"/>
                    <a:pt x="192383" y="274451"/>
                    <a:pt x="189385" y="275200"/>
                  </a:cubicBezTo>
                  <a:cubicBezTo>
                    <a:pt x="188636" y="275575"/>
                    <a:pt x="188074" y="275762"/>
                    <a:pt x="187699" y="275762"/>
                  </a:cubicBezTo>
                  <a:cubicBezTo>
                    <a:pt x="183204" y="276886"/>
                    <a:pt x="179270" y="277448"/>
                    <a:pt x="175898" y="277448"/>
                  </a:cubicBezTo>
                  <a:cubicBezTo>
                    <a:pt x="172526" y="277448"/>
                    <a:pt x="171309" y="279696"/>
                    <a:pt x="172245" y="284192"/>
                  </a:cubicBezTo>
                  <a:cubicBezTo>
                    <a:pt x="173182" y="288688"/>
                    <a:pt x="172807" y="291498"/>
                    <a:pt x="171121" y="292622"/>
                  </a:cubicBezTo>
                  <a:cubicBezTo>
                    <a:pt x="169435" y="293745"/>
                    <a:pt x="168592" y="296274"/>
                    <a:pt x="168592" y="300208"/>
                  </a:cubicBezTo>
                  <a:cubicBezTo>
                    <a:pt x="168592" y="304142"/>
                    <a:pt x="167656" y="307233"/>
                    <a:pt x="165782" y="309481"/>
                  </a:cubicBezTo>
                  <a:cubicBezTo>
                    <a:pt x="161287" y="313977"/>
                    <a:pt x="164097" y="315662"/>
                    <a:pt x="174212" y="314539"/>
                  </a:cubicBezTo>
                  <a:cubicBezTo>
                    <a:pt x="182080" y="313789"/>
                    <a:pt x="194256" y="311354"/>
                    <a:pt x="210740" y="307233"/>
                  </a:cubicBezTo>
                  <a:lnTo>
                    <a:pt x="220856" y="304423"/>
                  </a:lnTo>
                  <a:lnTo>
                    <a:pt x="220294" y="286440"/>
                  </a:lnTo>
                  <a:cubicBezTo>
                    <a:pt x="219545" y="274451"/>
                    <a:pt x="218233" y="268269"/>
                    <a:pt x="216360" y="267895"/>
                  </a:cubicBezTo>
                  <a:close/>
                  <a:moveTo>
                    <a:pt x="216360" y="231366"/>
                  </a:moveTo>
                  <a:cubicBezTo>
                    <a:pt x="213363" y="231366"/>
                    <a:pt x="209804" y="232303"/>
                    <a:pt x="205683" y="234176"/>
                  </a:cubicBezTo>
                  <a:cubicBezTo>
                    <a:pt x="201936" y="235675"/>
                    <a:pt x="197628" y="236424"/>
                    <a:pt x="192757" y="236424"/>
                  </a:cubicBezTo>
                  <a:cubicBezTo>
                    <a:pt x="187887" y="236424"/>
                    <a:pt x="183953" y="237923"/>
                    <a:pt x="180956" y="240920"/>
                  </a:cubicBezTo>
                  <a:cubicBezTo>
                    <a:pt x="176835" y="245041"/>
                    <a:pt x="175523" y="247851"/>
                    <a:pt x="177022" y="249349"/>
                  </a:cubicBezTo>
                  <a:cubicBezTo>
                    <a:pt x="177397" y="249724"/>
                    <a:pt x="178146" y="249724"/>
                    <a:pt x="179270" y="249349"/>
                  </a:cubicBezTo>
                  <a:cubicBezTo>
                    <a:pt x="181143" y="248226"/>
                    <a:pt x="182267" y="248600"/>
                    <a:pt x="182642" y="250473"/>
                  </a:cubicBezTo>
                  <a:cubicBezTo>
                    <a:pt x="183391" y="251597"/>
                    <a:pt x="186763" y="251316"/>
                    <a:pt x="192757" y="249630"/>
                  </a:cubicBezTo>
                  <a:cubicBezTo>
                    <a:pt x="198752" y="247944"/>
                    <a:pt x="204746" y="245603"/>
                    <a:pt x="210740" y="242606"/>
                  </a:cubicBezTo>
                  <a:cubicBezTo>
                    <a:pt x="216735" y="239609"/>
                    <a:pt x="219919" y="237361"/>
                    <a:pt x="220294" y="235862"/>
                  </a:cubicBezTo>
                  <a:cubicBezTo>
                    <a:pt x="220669" y="232865"/>
                    <a:pt x="219357" y="231366"/>
                    <a:pt x="216360" y="231366"/>
                  </a:cubicBezTo>
                  <a:close/>
                  <a:moveTo>
                    <a:pt x="209617" y="193152"/>
                  </a:moveTo>
                  <a:cubicBezTo>
                    <a:pt x="205121" y="193152"/>
                    <a:pt x="202030" y="193620"/>
                    <a:pt x="200344" y="194557"/>
                  </a:cubicBezTo>
                  <a:cubicBezTo>
                    <a:pt x="198658" y="195494"/>
                    <a:pt x="197253" y="197460"/>
                    <a:pt x="196129" y="200458"/>
                  </a:cubicBezTo>
                  <a:cubicBezTo>
                    <a:pt x="194256" y="204953"/>
                    <a:pt x="193507" y="207482"/>
                    <a:pt x="193881" y="208044"/>
                  </a:cubicBezTo>
                  <a:cubicBezTo>
                    <a:pt x="194256" y="208606"/>
                    <a:pt x="196504" y="208513"/>
                    <a:pt x="200625" y="207763"/>
                  </a:cubicBezTo>
                  <a:cubicBezTo>
                    <a:pt x="209242" y="206639"/>
                    <a:pt x="214768" y="205515"/>
                    <a:pt x="217203" y="204391"/>
                  </a:cubicBezTo>
                  <a:cubicBezTo>
                    <a:pt x="219638" y="203267"/>
                    <a:pt x="220856" y="201394"/>
                    <a:pt x="220856" y="198772"/>
                  </a:cubicBezTo>
                  <a:cubicBezTo>
                    <a:pt x="220856" y="196524"/>
                    <a:pt x="220107" y="195025"/>
                    <a:pt x="218608" y="194276"/>
                  </a:cubicBezTo>
                  <a:cubicBezTo>
                    <a:pt x="217109" y="193527"/>
                    <a:pt x="214112" y="193152"/>
                    <a:pt x="209617" y="193152"/>
                  </a:cubicBezTo>
                  <a:close/>
                  <a:moveTo>
                    <a:pt x="35826" y="139483"/>
                  </a:moveTo>
                  <a:cubicBezTo>
                    <a:pt x="37605" y="138547"/>
                    <a:pt x="38401" y="140139"/>
                    <a:pt x="38214" y="144260"/>
                  </a:cubicBezTo>
                  <a:cubicBezTo>
                    <a:pt x="37839" y="147257"/>
                    <a:pt x="37090" y="151378"/>
                    <a:pt x="35966" y="156624"/>
                  </a:cubicBezTo>
                  <a:cubicBezTo>
                    <a:pt x="34842" y="162618"/>
                    <a:pt x="34842" y="168144"/>
                    <a:pt x="35966" y="173202"/>
                  </a:cubicBezTo>
                  <a:cubicBezTo>
                    <a:pt x="37090" y="178260"/>
                    <a:pt x="41024" y="189405"/>
                    <a:pt x="47768" y="206639"/>
                  </a:cubicBezTo>
                  <a:cubicBezTo>
                    <a:pt x="53387" y="221625"/>
                    <a:pt x="57321" y="236237"/>
                    <a:pt x="59569" y="250473"/>
                  </a:cubicBezTo>
                  <a:cubicBezTo>
                    <a:pt x="61817" y="264710"/>
                    <a:pt x="63316" y="285503"/>
                    <a:pt x="64065" y="312853"/>
                  </a:cubicBezTo>
                  <a:cubicBezTo>
                    <a:pt x="64814" y="342825"/>
                    <a:pt x="65751" y="361463"/>
                    <a:pt x="66875" y="368769"/>
                  </a:cubicBezTo>
                  <a:cubicBezTo>
                    <a:pt x="67999" y="376075"/>
                    <a:pt x="68748" y="388157"/>
                    <a:pt x="69123" y="405017"/>
                  </a:cubicBezTo>
                  <a:cubicBezTo>
                    <a:pt x="69123" y="417380"/>
                    <a:pt x="68842" y="424967"/>
                    <a:pt x="68280" y="427777"/>
                  </a:cubicBezTo>
                  <a:cubicBezTo>
                    <a:pt x="67718" y="430586"/>
                    <a:pt x="65564" y="433490"/>
                    <a:pt x="61817" y="436487"/>
                  </a:cubicBezTo>
                  <a:lnTo>
                    <a:pt x="54511" y="442669"/>
                  </a:lnTo>
                  <a:lnTo>
                    <a:pt x="39900" y="428619"/>
                  </a:lnTo>
                  <a:cubicBezTo>
                    <a:pt x="32032" y="420752"/>
                    <a:pt x="23415" y="408388"/>
                    <a:pt x="14049" y="391529"/>
                  </a:cubicBezTo>
                  <a:cubicBezTo>
                    <a:pt x="4683" y="374670"/>
                    <a:pt x="0" y="363243"/>
                    <a:pt x="0" y="357249"/>
                  </a:cubicBezTo>
                  <a:cubicBezTo>
                    <a:pt x="0" y="352378"/>
                    <a:pt x="2435" y="347320"/>
                    <a:pt x="7305" y="342075"/>
                  </a:cubicBezTo>
                  <a:cubicBezTo>
                    <a:pt x="11427" y="338329"/>
                    <a:pt x="13862" y="333927"/>
                    <a:pt x="14611" y="328869"/>
                  </a:cubicBezTo>
                  <a:cubicBezTo>
                    <a:pt x="15360" y="323811"/>
                    <a:pt x="16484" y="306671"/>
                    <a:pt x="17983" y="277448"/>
                  </a:cubicBezTo>
                  <a:cubicBezTo>
                    <a:pt x="19482" y="245228"/>
                    <a:pt x="19669" y="211135"/>
                    <a:pt x="18545" y="175169"/>
                  </a:cubicBezTo>
                  <a:cubicBezTo>
                    <a:pt x="18170" y="168050"/>
                    <a:pt x="21167" y="159621"/>
                    <a:pt x="27537" y="149880"/>
                  </a:cubicBezTo>
                  <a:cubicBezTo>
                    <a:pt x="31283" y="143885"/>
                    <a:pt x="34046" y="140420"/>
                    <a:pt x="35826" y="139483"/>
                  </a:cubicBezTo>
                  <a:close/>
                  <a:moveTo>
                    <a:pt x="215517" y="116706"/>
                  </a:moveTo>
                  <a:cubicBezTo>
                    <a:pt x="219076" y="116671"/>
                    <a:pt x="223104" y="116770"/>
                    <a:pt x="227600" y="117004"/>
                  </a:cubicBezTo>
                  <a:cubicBezTo>
                    <a:pt x="245583" y="117941"/>
                    <a:pt x="256822" y="120282"/>
                    <a:pt x="261318" y="124029"/>
                  </a:cubicBezTo>
                  <a:cubicBezTo>
                    <a:pt x="266189" y="128150"/>
                    <a:pt x="268062" y="131990"/>
                    <a:pt x="266938" y="135550"/>
                  </a:cubicBezTo>
                  <a:cubicBezTo>
                    <a:pt x="265814" y="139109"/>
                    <a:pt x="262067" y="141825"/>
                    <a:pt x="255698" y="143698"/>
                  </a:cubicBezTo>
                  <a:cubicBezTo>
                    <a:pt x="247831" y="146321"/>
                    <a:pt x="240993" y="150629"/>
                    <a:pt x="235186" y="156624"/>
                  </a:cubicBezTo>
                  <a:cubicBezTo>
                    <a:pt x="229379" y="162618"/>
                    <a:pt x="225352" y="165615"/>
                    <a:pt x="223104" y="165615"/>
                  </a:cubicBezTo>
                  <a:cubicBezTo>
                    <a:pt x="219357" y="165615"/>
                    <a:pt x="218795" y="166926"/>
                    <a:pt x="221418" y="169549"/>
                  </a:cubicBezTo>
                  <a:cubicBezTo>
                    <a:pt x="222917" y="171048"/>
                    <a:pt x="225352" y="172172"/>
                    <a:pt x="228724" y="172921"/>
                  </a:cubicBezTo>
                  <a:cubicBezTo>
                    <a:pt x="233594" y="174045"/>
                    <a:pt x="236966" y="175824"/>
                    <a:pt x="238839" y="178260"/>
                  </a:cubicBezTo>
                  <a:cubicBezTo>
                    <a:pt x="240712" y="180695"/>
                    <a:pt x="243148" y="186221"/>
                    <a:pt x="246145" y="194838"/>
                  </a:cubicBezTo>
                  <a:cubicBezTo>
                    <a:pt x="249142" y="203829"/>
                    <a:pt x="250828" y="223311"/>
                    <a:pt x="251203" y="253283"/>
                  </a:cubicBezTo>
                  <a:lnTo>
                    <a:pt x="251765" y="297679"/>
                  </a:lnTo>
                  <a:lnTo>
                    <a:pt x="268624" y="299927"/>
                  </a:lnTo>
                  <a:cubicBezTo>
                    <a:pt x="277615" y="300676"/>
                    <a:pt x="285108" y="302550"/>
                    <a:pt x="291103" y="305547"/>
                  </a:cubicBezTo>
                  <a:cubicBezTo>
                    <a:pt x="297097" y="308544"/>
                    <a:pt x="299720" y="311729"/>
                    <a:pt x="298971" y="315100"/>
                  </a:cubicBezTo>
                  <a:cubicBezTo>
                    <a:pt x="298596" y="317723"/>
                    <a:pt x="290541" y="320908"/>
                    <a:pt x="274806" y="324654"/>
                  </a:cubicBezTo>
                  <a:lnTo>
                    <a:pt x="251765" y="330836"/>
                  </a:lnTo>
                  <a:lnTo>
                    <a:pt x="250079" y="355001"/>
                  </a:lnTo>
                  <a:cubicBezTo>
                    <a:pt x="247082" y="396212"/>
                    <a:pt x="244272" y="417942"/>
                    <a:pt x="241649" y="420190"/>
                  </a:cubicBezTo>
                  <a:cubicBezTo>
                    <a:pt x="240150" y="422063"/>
                    <a:pt x="236872" y="421595"/>
                    <a:pt x="231815" y="418785"/>
                  </a:cubicBezTo>
                  <a:cubicBezTo>
                    <a:pt x="226757" y="415975"/>
                    <a:pt x="223291" y="412510"/>
                    <a:pt x="221418" y="408388"/>
                  </a:cubicBezTo>
                  <a:cubicBezTo>
                    <a:pt x="218795" y="403893"/>
                    <a:pt x="215798" y="398835"/>
                    <a:pt x="212426" y="393215"/>
                  </a:cubicBezTo>
                  <a:cubicBezTo>
                    <a:pt x="207181" y="384973"/>
                    <a:pt x="203997" y="379353"/>
                    <a:pt x="202873" y="376356"/>
                  </a:cubicBezTo>
                  <a:cubicBezTo>
                    <a:pt x="201749" y="373359"/>
                    <a:pt x="202124" y="371298"/>
                    <a:pt x="203997" y="370174"/>
                  </a:cubicBezTo>
                  <a:cubicBezTo>
                    <a:pt x="206245" y="368675"/>
                    <a:pt x="206807" y="365678"/>
                    <a:pt x="205683" y="361182"/>
                  </a:cubicBezTo>
                  <a:cubicBezTo>
                    <a:pt x="203060" y="352566"/>
                    <a:pt x="202124" y="348257"/>
                    <a:pt x="202873" y="348257"/>
                  </a:cubicBezTo>
                  <a:cubicBezTo>
                    <a:pt x="203622" y="348257"/>
                    <a:pt x="205495" y="350505"/>
                    <a:pt x="208493" y="355001"/>
                  </a:cubicBezTo>
                  <a:cubicBezTo>
                    <a:pt x="209617" y="356874"/>
                    <a:pt x="210834" y="358560"/>
                    <a:pt x="212145" y="360059"/>
                  </a:cubicBezTo>
                  <a:cubicBezTo>
                    <a:pt x="213457" y="361557"/>
                    <a:pt x="214487" y="362681"/>
                    <a:pt x="215236" y="363430"/>
                  </a:cubicBezTo>
                  <a:cubicBezTo>
                    <a:pt x="215986" y="364180"/>
                    <a:pt x="216360" y="364367"/>
                    <a:pt x="216360" y="363992"/>
                  </a:cubicBezTo>
                  <a:cubicBezTo>
                    <a:pt x="216735" y="363618"/>
                    <a:pt x="217671" y="357998"/>
                    <a:pt x="219170" y="347133"/>
                  </a:cubicBezTo>
                  <a:lnTo>
                    <a:pt x="221418" y="331398"/>
                  </a:lnTo>
                  <a:lnTo>
                    <a:pt x="209617" y="333084"/>
                  </a:lnTo>
                  <a:cubicBezTo>
                    <a:pt x="173275" y="338703"/>
                    <a:pt x="147050" y="344323"/>
                    <a:pt x="130940" y="349943"/>
                  </a:cubicBezTo>
                  <a:cubicBezTo>
                    <a:pt x="124196" y="352191"/>
                    <a:pt x="116516" y="352940"/>
                    <a:pt x="107899" y="352191"/>
                  </a:cubicBezTo>
                  <a:cubicBezTo>
                    <a:pt x="99282" y="351442"/>
                    <a:pt x="94412" y="349568"/>
                    <a:pt x="93288" y="346571"/>
                  </a:cubicBezTo>
                  <a:cubicBezTo>
                    <a:pt x="91789" y="342075"/>
                    <a:pt x="94131" y="336737"/>
                    <a:pt x="100312" y="330555"/>
                  </a:cubicBezTo>
                  <a:cubicBezTo>
                    <a:pt x="106494" y="324373"/>
                    <a:pt x="112582" y="321282"/>
                    <a:pt x="118577" y="321282"/>
                  </a:cubicBezTo>
                  <a:cubicBezTo>
                    <a:pt x="120824" y="321282"/>
                    <a:pt x="123072" y="319877"/>
                    <a:pt x="125320" y="317067"/>
                  </a:cubicBezTo>
                  <a:cubicBezTo>
                    <a:pt x="127568" y="314258"/>
                    <a:pt x="128130" y="311729"/>
                    <a:pt x="127006" y="309481"/>
                  </a:cubicBezTo>
                  <a:cubicBezTo>
                    <a:pt x="125882" y="307233"/>
                    <a:pt x="123634" y="303393"/>
                    <a:pt x="120262" y="297960"/>
                  </a:cubicBezTo>
                  <a:cubicBezTo>
                    <a:pt x="116891" y="292528"/>
                    <a:pt x="115954" y="286814"/>
                    <a:pt x="117453" y="280820"/>
                  </a:cubicBezTo>
                  <a:cubicBezTo>
                    <a:pt x="118951" y="273327"/>
                    <a:pt x="120262" y="269768"/>
                    <a:pt x="121386" y="270143"/>
                  </a:cubicBezTo>
                  <a:cubicBezTo>
                    <a:pt x="122136" y="270143"/>
                    <a:pt x="122510" y="271641"/>
                    <a:pt x="122510" y="274638"/>
                  </a:cubicBezTo>
                  <a:cubicBezTo>
                    <a:pt x="122510" y="282131"/>
                    <a:pt x="124571" y="280258"/>
                    <a:pt x="128692" y="269019"/>
                  </a:cubicBezTo>
                  <a:cubicBezTo>
                    <a:pt x="130191" y="265272"/>
                    <a:pt x="131877" y="260589"/>
                    <a:pt x="133750" y="254969"/>
                  </a:cubicBezTo>
                  <a:cubicBezTo>
                    <a:pt x="139370" y="238485"/>
                    <a:pt x="143116" y="222375"/>
                    <a:pt x="144989" y="206639"/>
                  </a:cubicBezTo>
                  <a:cubicBezTo>
                    <a:pt x="145364" y="204017"/>
                    <a:pt x="148549" y="197648"/>
                    <a:pt x="154543" y="187532"/>
                  </a:cubicBezTo>
                  <a:cubicBezTo>
                    <a:pt x="160537" y="177417"/>
                    <a:pt x="163535" y="171797"/>
                    <a:pt x="163535" y="170673"/>
                  </a:cubicBezTo>
                  <a:cubicBezTo>
                    <a:pt x="163535" y="170298"/>
                    <a:pt x="163066" y="170111"/>
                    <a:pt x="162130" y="170111"/>
                  </a:cubicBezTo>
                  <a:cubicBezTo>
                    <a:pt x="161193" y="170111"/>
                    <a:pt x="159975" y="170205"/>
                    <a:pt x="158477" y="170392"/>
                  </a:cubicBezTo>
                  <a:cubicBezTo>
                    <a:pt x="156978" y="170579"/>
                    <a:pt x="155292" y="171048"/>
                    <a:pt x="153419" y="171797"/>
                  </a:cubicBezTo>
                  <a:cubicBezTo>
                    <a:pt x="146301" y="173295"/>
                    <a:pt x="138995" y="174045"/>
                    <a:pt x="131502" y="174045"/>
                  </a:cubicBezTo>
                  <a:cubicBezTo>
                    <a:pt x="124009" y="174045"/>
                    <a:pt x="119701" y="172172"/>
                    <a:pt x="118577" y="168425"/>
                  </a:cubicBezTo>
                  <a:cubicBezTo>
                    <a:pt x="117453" y="165428"/>
                    <a:pt x="117827" y="162431"/>
                    <a:pt x="119701" y="159433"/>
                  </a:cubicBezTo>
                  <a:cubicBezTo>
                    <a:pt x="121574" y="156436"/>
                    <a:pt x="124196" y="154938"/>
                    <a:pt x="127568" y="154938"/>
                  </a:cubicBezTo>
                  <a:cubicBezTo>
                    <a:pt x="130565" y="154938"/>
                    <a:pt x="142273" y="149880"/>
                    <a:pt x="162692" y="139764"/>
                  </a:cubicBezTo>
                  <a:cubicBezTo>
                    <a:pt x="183110" y="129649"/>
                    <a:pt x="194256" y="123280"/>
                    <a:pt x="196129" y="120657"/>
                  </a:cubicBezTo>
                  <a:cubicBezTo>
                    <a:pt x="198377" y="118128"/>
                    <a:pt x="204840" y="116811"/>
                    <a:pt x="215517" y="116706"/>
                  </a:cubicBezTo>
                  <a:close/>
                  <a:moveTo>
                    <a:pt x="331284" y="19502"/>
                  </a:moveTo>
                  <a:cubicBezTo>
                    <a:pt x="333719" y="19502"/>
                    <a:pt x="335405" y="20251"/>
                    <a:pt x="336342" y="21750"/>
                  </a:cubicBezTo>
                  <a:cubicBezTo>
                    <a:pt x="337278" y="23248"/>
                    <a:pt x="342617" y="25309"/>
                    <a:pt x="352358" y="27931"/>
                  </a:cubicBezTo>
                  <a:cubicBezTo>
                    <a:pt x="361350" y="30554"/>
                    <a:pt x="369217" y="35050"/>
                    <a:pt x="375961" y="41419"/>
                  </a:cubicBezTo>
                  <a:cubicBezTo>
                    <a:pt x="382705" y="47788"/>
                    <a:pt x="387013" y="54719"/>
                    <a:pt x="388887" y="62212"/>
                  </a:cubicBezTo>
                  <a:cubicBezTo>
                    <a:pt x="390385" y="69330"/>
                    <a:pt x="390572" y="73639"/>
                    <a:pt x="389448" y="75137"/>
                  </a:cubicBezTo>
                  <a:cubicBezTo>
                    <a:pt x="387575" y="77010"/>
                    <a:pt x="383079" y="95930"/>
                    <a:pt x="375961" y="131897"/>
                  </a:cubicBezTo>
                  <a:cubicBezTo>
                    <a:pt x="374462" y="139015"/>
                    <a:pt x="374181" y="143417"/>
                    <a:pt x="375118" y="145103"/>
                  </a:cubicBezTo>
                  <a:cubicBezTo>
                    <a:pt x="376055" y="146789"/>
                    <a:pt x="376336" y="157748"/>
                    <a:pt x="375961" y="177979"/>
                  </a:cubicBezTo>
                  <a:cubicBezTo>
                    <a:pt x="375586" y="198210"/>
                    <a:pt x="376336" y="210948"/>
                    <a:pt x="378209" y="216193"/>
                  </a:cubicBezTo>
                  <a:cubicBezTo>
                    <a:pt x="379708" y="219939"/>
                    <a:pt x="380644" y="246821"/>
                    <a:pt x="381019" y="296836"/>
                  </a:cubicBezTo>
                  <a:cubicBezTo>
                    <a:pt x="381394" y="346852"/>
                    <a:pt x="381019" y="383099"/>
                    <a:pt x="379895" y="405578"/>
                  </a:cubicBezTo>
                  <a:cubicBezTo>
                    <a:pt x="378396" y="434801"/>
                    <a:pt x="376804" y="457748"/>
                    <a:pt x="375118" y="474420"/>
                  </a:cubicBezTo>
                  <a:cubicBezTo>
                    <a:pt x="373432" y="491092"/>
                    <a:pt x="371278" y="504673"/>
                    <a:pt x="368655" y="515164"/>
                  </a:cubicBezTo>
                  <a:cubicBezTo>
                    <a:pt x="366033" y="525654"/>
                    <a:pt x="363036" y="532679"/>
                    <a:pt x="359664" y="536238"/>
                  </a:cubicBezTo>
                  <a:cubicBezTo>
                    <a:pt x="356292" y="539797"/>
                    <a:pt x="351609" y="541576"/>
                    <a:pt x="345614" y="541576"/>
                  </a:cubicBezTo>
                  <a:cubicBezTo>
                    <a:pt x="341119" y="541576"/>
                    <a:pt x="334562" y="536238"/>
                    <a:pt x="325945" y="525560"/>
                  </a:cubicBezTo>
                  <a:cubicBezTo>
                    <a:pt x="317328" y="514883"/>
                    <a:pt x="313020" y="508888"/>
                    <a:pt x="313020" y="507577"/>
                  </a:cubicBezTo>
                  <a:cubicBezTo>
                    <a:pt x="313020" y="506266"/>
                    <a:pt x="310772" y="502613"/>
                    <a:pt x="306276" y="496618"/>
                  </a:cubicBezTo>
                  <a:cubicBezTo>
                    <a:pt x="301780" y="490624"/>
                    <a:pt x="299533" y="486690"/>
                    <a:pt x="299533" y="484817"/>
                  </a:cubicBezTo>
                  <a:cubicBezTo>
                    <a:pt x="299533" y="482944"/>
                    <a:pt x="298409" y="479385"/>
                    <a:pt x="296161" y="474139"/>
                  </a:cubicBezTo>
                  <a:cubicBezTo>
                    <a:pt x="293538" y="467770"/>
                    <a:pt x="292039" y="460465"/>
                    <a:pt x="291665" y="452222"/>
                  </a:cubicBezTo>
                  <a:cubicBezTo>
                    <a:pt x="291665" y="446603"/>
                    <a:pt x="288480" y="440234"/>
                    <a:pt x="282111" y="433115"/>
                  </a:cubicBezTo>
                  <a:cubicBezTo>
                    <a:pt x="275742" y="425997"/>
                    <a:pt x="272558" y="421407"/>
                    <a:pt x="272558" y="419347"/>
                  </a:cubicBezTo>
                  <a:cubicBezTo>
                    <a:pt x="272558" y="417286"/>
                    <a:pt x="270872" y="413821"/>
                    <a:pt x="267500" y="408950"/>
                  </a:cubicBezTo>
                  <a:lnTo>
                    <a:pt x="264690" y="402769"/>
                  </a:lnTo>
                  <a:cubicBezTo>
                    <a:pt x="265065" y="403143"/>
                    <a:pt x="266189" y="404080"/>
                    <a:pt x="268062" y="405578"/>
                  </a:cubicBezTo>
                  <a:cubicBezTo>
                    <a:pt x="272558" y="408950"/>
                    <a:pt x="280706" y="416818"/>
                    <a:pt x="292508" y="429181"/>
                  </a:cubicBezTo>
                  <a:cubicBezTo>
                    <a:pt x="304309" y="441545"/>
                    <a:pt x="310210" y="448289"/>
                    <a:pt x="310210" y="449413"/>
                  </a:cubicBezTo>
                  <a:cubicBezTo>
                    <a:pt x="310210" y="450911"/>
                    <a:pt x="311334" y="451660"/>
                    <a:pt x="313582" y="451660"/>
                  </a:cubicBezTo>
                  <a:cubicBezTo>
                    <a:pt x="315830" y="451660"/>
                    <a:pt x="318078" y="453253"/>
                    <a:pt x="320326" y="456437"/>
                  </a:cubicBezTo>
                  <a:cubicBezTo>
                    <a:pt x="322573" y="459622"/>
                    <a:pt x="324259" y="460652"/>
                    <a:pt x="325383" y="459528"/>
                  </a:cubicBezTo>
                  <a:cubicBezTo>
                    <a:pt x="327257" y="457655"/>
                    <a:pt x="329036" y="449225"/>
                    <a:pt x="330722" y="434239"/>
                  </a:cubicBezTo>
                  <a:cubicBezTo>
                    <a:pt x="332408" y="419253"/>
                    <a:pt x="333438" y="402769"/>
                    <a:pt x="333813" y="384785"/>
                  </a:cubicBezTo>
                  <a:cubicBezTo>
                    <a:pt x="334562" y="361557"/>
                    <a:pt x="335686" y="339827"/>
                    <a:pt x="337185" y="319596"/>
                  </a:cubicBezTo>
                  <a:cubicBezTo>
                    <a:pt x="339058" y="295993"/>
                    <a:pt x="339995" y="263399"/>
                    <a:pt x="339995" y="221813"/>
                  </a:cubicBezTo>
                  <a:cubicBezTo>
                    <a:pt x="340369" y="185472"/>
                    <a:pt x="339714" y="162337"/>
                    <a:pt x="338028" y="152409"/>
                  </a:cubicBezTo>
                  <a:cubicBezTo>
                    <a:pt x="336342" y="142481"/>
                    <a:pt x="336248" y="132927"/>
                    <a:pt x="337747" y="123748"/>
                  </a:cubicBezTo>
                  <a:cubicBezTo>
                    <a:pt x="339245" y="114569"/>
                    <a:pt x="340463" y="104079"/>
                    <a:pt x="341400" y="92277"/>
                  </a:cubicBezTo>
                  <a:cubicBezTo>
                    <a:pt x="342336" y="80476"/>
                    <a:pt x="343554" y="72327"/>
                    <a:pt x="345052" y="67831"/>
                  </a:cubicBezTo>
                  <a:cubicBezTo>
                    <a:pt x="346551" y="63336"/>
                    <a:pt x="347300" y="58278"/>
                    <a:pt x="347300" y="52658"/>
                  </a:cubicBezTo>
                  <a:cubicBezTo>
                    <a:pt x="347300" y="45914"/>
                    <a:pt x="344303" y="42355"/>
                    <a:pt x="338309" y="41981"/>
                  </a:cubicBezTo>
                  <a:cubicBezTo>
                    <a:pt x="329692" y="40857"/>
                    <a:pt x="300469" y="46476"/>
                    <a:pt x="250641" y="58840"/>
                  </a:cubicBezTo>
                  <a:cubicBezTo>
                    <a:pt x="238652" y="61837"/>
                    <a:pt x="228255" y="64085"/>
                    <a:pt x="219451" y="65584"/>
                  </a:cubicBezTo>
                  <a:cubicBezTo>
                    <a:pt x="210647" y="67082"/>
                    <a:pt x="203060" y="69705"/>
                    <a:pt x="196691" y="73451"/>
                  </a:cubicBezTo>
                  <a:cubicBezTo>
                    <a:pt x="185452" y="80195"/>
                    <a:pt x="179832" y="79446"/>
                    <a:pt x="179832" y="71203"/>
                  </a:cubicBezTo>
                  <a:cubicBezTo>
                    <a:pt x="179832" y="68955"/>
                    <a:pt x="182361" y="66427"/>
                    <a:pt x="187418" y="63617"/>
                  </a:cubicBezTo>
                  <a:cubicBezTo>
                    <a:pt x="192476" y="60807"/>
                    <a:pt x="204746" y="55093"/>
                    <a:pt x="224228" y="46476"/>
                  </a:cubicBezTo>
                  <a:cubicBezTo>
                    <a:pt x="232845" y="42730"/>
                    <a:pt x="238746" y="40857"/>
                    <a:pt x="241930" y="40857"/>
                  </a:cubicBezTo>
                  <a:cubicBezTo>
                    <a:pt x="245115" y="40857"/>
                    <a:pt x="247831" y="39733"/>
                    <a:pt x="250079" y="37485"/>
                  </a:cubicBezTo>
                  <a:cubicBezTo>
                    <a:pt x="252327" y="35237"/>
                    <a:pt x="255886" y="33926"/>
                    <a:pt x="260756" y="33551"/>
                  </a:cubicBezTo>
                  <a:cubicBezTo>
                    <a:pt x="265627" y="33176"/>
                    <a:pt x="272183" y="31865"/>
                    <a:pt x="280425" y="29617"/>
                  </a:cubicBezTo>
                  <a:cubicBezTo>
                    <a:pt x="288668" y="27369"/>
                    <a:pt x="298596" y="25121"/>
                    <a:pt x="310210" y="22873"/>
                  </a:cubicBezTo>
                  <a:cubicBezTo>
                    <a:pt x="321824" y="20626"/>
                    <a:pt x="328849" y="19502"/>
                    <a:pt x="331284" y="19502"/>
                  </a:cubicBezTo>
                  <a:close/>
                  <a:moveTo>
                    <a:pt x="57392" y="43"/>
                  </a:moveTo>
                  <a:cubicBezTo>
                    <a:pt x="65681" y="-378"/>
                    <a:pt x="76709" y="2361"/>
                    <a:pt x="90478" y="8262"/>
                  </a:cubicBezTo>
                  <a:cubicBezTo>
                    <a:pt x="103216" y="13507"/>
                    <a:pt x="110334" y="16130"/>
                    <a:pt x="111833" y="16130"/>
                  </a:cubicBezTo>
                  <a:cubicBezTo>
                    <a:pt x="114455" y="16130"/>
                    <a:pt x="121574" y="19033"/>
                    <a:pt x="133188" y="24840"/>
                  </a:cubicBezTo>
                  <a:cubicBezTo>
                    <a:pt x="144802" y="30647"/>
                    <a:pt x="152482" y="35237"/>
                    <a:pt x="156229" y="38609"/>
                  </a:cubicBezTo>
                  <a:cubicBezTo>
                    <a:pt x="160725" y="42355"/>
                    <a:pt x="163628" y="47226"/>
                    <a:pt x="164939" y="53220"/>
                  </a:cubicBezTo>
                  <a:cubicBezTo>
                    <a:pt x="166251" y="59215"/>
                    <a:pt x="165220" y="62774"/>
                    <a:pt x="161849" y="63898"/>
                  </a:cubicBezTo>
                  <a:cubicBezTo>
                    <a:pt x="159226" y="65022"/>
                    <a:pt x="151077" y="64741"/>
                    <a:pt x="137403" y="63055"/>
                  </a:cubicBezTo>
                  <a:cubicBezTo>
                    <a:pt x="123728" y="61369"/>
                    <a:pt x="115298" y="61743"/>
                    <a:pt x="112114" y="64179"/>
                  </a:cubicBezTo>
                  <a:cubicBezTo>
                    <a:pt x="108929" y="66614"/>
                    <a:pt x="105464" y="67831"/>
                    <a:pt x="101717" y="67831"/>
                  </a:cubicBezTo>
                  <a:cubicBezTo>
                    <a:pt x="97971" y="67831"/>
                    <a:pt x="93662" y="70079"/>
                    <a:pt x="88792" y="74575"/>
                  </a:cubicBezTo>
                  <a:cubicBezTo>
                    <a:pt x="83921" y="79071"/>
                    <a:pt x="81486" y="80476"/>
                    <a:pt x="81486" y="78790"/>
                  </a:cubicBezTo>
                  <a:cubicBezTo>
                    <a:pt x="81486" y="77104"/>
                    <a:pt x="82423" y="75699"/>
                    <a:pt x="84296" y="74575"/>
                  </a:cubicBezTo>
                  <a:cubicBezTo>
                    <a:pt x="86169" y="73451"/>
                    <a:pt x="90290" y="68393"/>
                    <a:pt x="96660" y="59402"/>
                  </a:cubicBezTo>
                  <a:lnTo>
                    <a:pt x="106213" y="45352"/>
                  </a:lnTo>
                  <a:lnTo>
                    <a:pt x="89354" y="32989"/>
                  </a:lnTo>
                  <a:cubicBezTo>
                    <a:pt x="77740" y="24372"/>
                    <a:pt x="70153" y="18471"/>
                    <a:pt x="66594" y="15287"/>
                  </a:cubicBezTo>
                  <a:cubicBezTo>
                    <a:pt x="63035" y="12102"/>
                    <a:pt x="58820" y="9948"/>
                    <a:pt x="53949" y="8824"/>
                  </a:cubicBezTo>
                  <a:cubicBezTo>
                    <a:pt x="49079" y="7700"/>
                    <a:pt x="46644" y="6202"/>
                    <a:pt x="46644" y="4328"/>
                  </a:cubicBezTo>
                  <a:cubicBezTo>
                    <a:pt x="46644" y="3204"/>
                    <a:pt x="47768" y="2268"/>
                    <a:pt x="50016" y="1518"/>
                  </a:cubicBezTo>
                  <a:cubicBezTo>
                    <a:pt x="52170" y="675"/>
                    <a:pt x="54628" y="184"/>
                    <a:pt x="57392" y="43"/>
                  </a:cubicBezTo>
                  <a:close/>
                </a:path>
              </a:pathLst>
            </a:custGeom>
            <a:solidFill>
              <a:srgbClr val="00A6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24"/>
          <p:cNvGrpSpPr/>
          <p:nvPr/>
        </p:nvGrpSpPr>
        <p:grpSpPr bwMode="auto">
          <a:xfrm>
            <a:off x="1995488" y="3459163"/>
            <a:ext cx="1038225" cy="993775"/>
            <a:chOff x="3949462" y="3344091"/>
            <a:chExt cx="1038471" cy="992778"/>
          </a:xfrm>
        </p:grpSpPr>
        <p:pic>
          <p:nvPicPr>
            <p:cNvPr id="31755" name="图片 1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949462" y="3344091"/>
              <a:ext cx="1038471" cy="992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6" name="文本框 21"/>
            <p:cNvSpPr>
              <a:spLocks noChangeArrowheads="1"/>
            </p:cNvSpPr>
            <p:nvPr/>
          </p:nvSpPr>
          <p:spPr bwMode="auto">
            <a:xfrm>
              <a:off x="4227603" y="3582111"/>
              <a:ext cx="482187" cy="516737"/>
            </a:xfrm>
            <a:custGeom>
              <a:avLst/>
              <a:gdLst>
                <a:gd name="T0" fmla="*/ 124056 w 482187"/>
                <a:gd name="T1" fmla="*/ 349268 h 516737"/>
                <a:gd name="T2" fmla="*/ 124056 w 482187"/>
                <a:gd name="T3" fmla="*/ 349268 h 516737"/>
                <a:gd name="T4" fmla="*/ 93850 w 482187"/>
                <a:gd name="T5" fmla="*/ 332971 h 516737"/>
                <a:gd name="T6" fmla="*/ 133750 w 482187"/>
                <a:gd name="T7" fmla="*/ 299252 h 516737"/>
                <a:gd name="T8" fmla="*/ 383829 w 482187"/>
                <a:gd name="T9" fmla="*/ 309930 h 516737"/>
                <a:gd name="T10" fmla="*/ 402936 w 482187"/>
                <a:gd name="T11" fmla="*/ 325384 h 516737"/>
                <a:gd name="T12" fmla="*/ 434687 w 482187"/>
                <a:gd name="T13" fmla="*/ 317236 h 516737"/>
                <a:gd name="T14" fmla="*/ 417547 w 482187"/>
                <a:gd name="T15" fmla="*/ 288575 h 516737"/>
                <a:gd name="T16" fmla="*/ 83172 w 482187"/>
                <a:gd name="T17" fmla="*/ 290823 h 516737"/>
                <a:gd name="T18" fmla="*/ 137403 w 482187"/>
                <a:gd name="T19" fmla="*/ 272840 h 516737"/>
                <a:gd name="T20" fmla="*/ 327069 w 482187"/>
                <a:gd name="T21" fmla="*/ 260476 h 516737"/>
                <a:gd name="T22" fmla="*/ 349267 w 482187"/>
                <a:gd name="T23" fmla="*/ 237154 h 516737"/>
                <a:gd name="T24" fmla="*/ 163534 w 482187"/>
                <a:gd name="T25" fmla="*/ 272840 h 516737"/>
                <a:gd name="T26" fmla="*/ 177865 w 482187"/>
                <a:gd name="T27" fmla="*/ 313583 h 516737"/>
                <a:gd name="T28" fmla="*/ 186575 w 482187"/>
                <a:gd name="T29" fmla="*/ 342524 h 516737"/>
                <a:gd name="T30" fmla="*/ 177022 w 482187"/>
                <a:gd name="T31" fmla="*/ 399284 h 516737"/>
                <a:gd name="T32" fmla="*/ 209054 w 482187"/>
                <a:gd name="T33" fmla="*/ 285203 h 516737"/>
                <a:gd name="T34" fmla="*/ 396473 w 482187"/>
                <a:gd name="T35" fmla="*/ 213551 h 516737"/>
                <a:gd name="T36" fmla="*/ 318078 w 482187"/>
                <a:gd name="T37" fmla="*/ 164940 h 516737"/>
                <a:gd name="T38" fmla="*/ 347862 w 482187"/>
                <a:gd name="T39" fmla="*/ 191915 h 516737"/>
                <a:gd name="T40" fmla="*/ 387201 w 482187"/>
                <a:gd name="T41" fmla="*/ 188262 h 516737"/>
                <a:gd name="T42" fmla="*/ 465315 w 482187"/>
                <a:gd name="T43" fmla="*/ 199221 h 516737"/>
                <a:gd name="T44" fmla="*/ 402936 w 482187"/>
                <a:gd name="T45" fmla="*/ 252609 h 516737"/>
                <a:gd name="T46" fmla="*/ 444522 w 482187"/>
                <a:gd name="T47" fmla="*/ 284079 h 516737"/>
                <a:gd name="T48" fmla="*/ 456323 w 482187"/>
                <a:gd name="T49" fmla="*/ 416143 h 516737"/>
                <a:gd name="T50" fmla="*/ 424291 w 482187"/>
                <a:gd name="T51" fmla="*/ 389168 h 516737"/>
                <a:gd name="T52" fmla="*/ 414456 w 482187"/>
                <a:gd name="T53" fmla="*/ 350673 h 516737"/>
                <a:gd name="T54" fmla="*/ 377647 w 482187"/>
                <a:gd name="T55" fmla="*/ 384673 h 516737"/>
                <a:gd name="T56" fmla="*/ 296161 w 482187"/>
                <a:gd name="T57" fmla="*/ 356574 h 516737"/>
                <a:gd name="T58" fmla="*/ 317516 w 482187"/>
                <a:gd name="T59" fmla="*/ 321169 h 516737"/>
                <a:gd name="T60" fmla="*/ 297004 w 482187"/>
                <a:gd name="T61" fmla="*/ 282674 h 516737"/>
                <a:gd name="T62" fmla="*/ 289417 w 482187"/>
                <a:gd name="T63" fmla="*/ 227882 h 516737"/>
                <a:gd name="T64" fmla="*/ 137122 w 482187"/>
                <a:gd name="T65" fmla="*/ 282 h 516737"/>
                <a:gd name="T66" fmla="*/ 173088 w 482187"/>
                <a:gd name="T67" fmla="*/ 82049 h 516737"/>
                <a:gd name="T68" fmla="*/ 219732 w 482187"/>
                <a:gd name="T69" fmla="*/ 143585 h 516737"/>
                <a:gd name="T70" fmla="*/ 122791 w 482187"/>
                <a:gd name="T71" fmla="*/ 227882 h 516737"/>
                <a:gd name="T72" fmla="*/ 123634 w 482187"/>
                <a:gd name="T73" fmla="*/ 243617 h 516737"/>
                <a:gd name="T74" fmla="*/ 235467 w 482187"/>
                <a:gd name="T75" fmla="*/ 227882 h 516737"/>
                <a:gd name="T76" fmla="*/ 263285 w 482187"/>
                <a:gd name="T77" fmla="*/ 392821 h 516737"/>
                <a:gd name="T78" fmla="*/ 234624 w 482187"/>
                <a:gd name="T79" fmla="*/ 482737 h 516737"/>
                <a:gd name="T80" fmla="*/ 135155 w 482187"/>
                <a:gd name="T81" fmla="*/ 415862 h 516737"/>
                <a:gd name="T82" fmla="*/ 82329 w 482187"/>
                <a:gd name="T83" fmla="*/ 368375 h 516737"/>
                <a:gd name="T84" fmla="*/ 75866 w 482187"/>
                <a:gd name="T85" fmla="*/ 344772 h 516737"/>
                <a:gd name="T86" fmla="*/ 50016 w 482187"/>
                <a:gd name="T87" fmla="*/ 511679 h 516737"/>
                <a:gd name="T88" fmla="*/ 2810 w 482187"/>
                <a:gd name="T89" fmla="*/ 460820 h 516737"/>
                <a:gd name="T90" fmla="*/ 10677 w 482187"/>
                <a:gd name="T91" fmla="*/ 422044 h 516737"/>
                <a:gd name="T92" fmla="*/ 46644 w 482187"/>
                <a:gd name="T93" fmla="*/ 267220 h 516737"/>
                <a:gd name="T94" fmla="*/ 121386 w 482187"/>
                <a:gd name="T95" fmla="*/ 182362 h 516737"/>
                <a:gd name="T96" fmla="*/ 164377 w 482187"/>
                <a:gd name="T97" fmla="*/ 130098 h 516737"/>
                <a:gd name="T98" fmla="*/ 113238 w 482187"/>
                <a:gd name="T99" fmla="*/ 149486 h 516737"/>
                <a:gd name="T100" fmla="*/ 46082 w 482187"/>
                <a:gd name="T101" fmla="*/ 134594 h 516737"/>
                <a:gd name="T102" fmla="*/ 102841 w 482187"/>
                <a:gd name="T103" fmla="*/ 70529 h 516737"/>
                <a:gd name="T104" fmla="*/ 124758 w 482187"/>
                <a:gd name="T105" fmla="*/ 7025 h 516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2187" h="516737">
                  <a:moveTo>
                    <a:pt x="315830" y="376805"/>
                  </a:moveTo>
                  <a:cubicBezTo>
                    <a:pt x="313582" y="376805"/>
                    <a:pt x="312458" y="377180"/>
                    <a:pt x="312458" y="377929"/>
                  </a:cubicBezTo>
                  <a:cubicBezTo>
                    <a:pt x="313582" y="379053"/>
                    <a:pt x="315268" y="379147"/>
                    <a:pt x="317516" y="378210"/>
                  </a:cubicBezTo>
                  <a:cubicBezTo>
                    <a:pt x="319764" y="377273"/>
                    <a:pt x="319202" y="376805"/>
                    <a:pt x="315830" y="376805"/>
                  </a:cubicBezTo>
                  <a:close/>
                  <a:moveTo>
                    <a:pt x="124056" y="349268"/>
                  </a:moveTo>
                  <a:cubicBezTo>
                    <a:pt x="123025" y="349830"/>
                    <a:pt x="121761" y="350954"/>
                    <a:pt x="120262" y="352640"/>
                  </a:cubicBezTo>
                  <a:cubicBezTo>
                    <a:pt x="117265" y="356387"/>
                    <a:pt x="116610" y="358260"/>
                    <a:pt x="118296" y="358260"/>
                  </a:cubicBezTo>
                  <a:cubicBezTo>
                    <a:pt x="119981" y="358260"/>
                    <a:pt x="121948" y="356948"/>
                    <a:pt x="124196" y="354326"/>
                  </a:cubicBezTo>
                  <a:cubicBezTo>
                    <a:pt x="126444" y="351703"/>
                    <a:pt x="127193" y="350017"/>
                    <a:pt x="126444" y="349268"/>
                  </a:cubicBezTo>
                  <a:cubicBezTo>
                    <a:pt x="125882" y="348706"/>
                    <a:pt x="125086" y="348706"/>
                    <a:pt x="124056" y="349268"/>
                  </a:cubicBezTo>
                  <a:close/>
                  <a:moveTo>
                    <a:pt x="133750" y="297566"/>
                  </a:moveTo>
                  <a:cubicBezTo>
                    <a:pt x="130003" y="297941"/>
                    <a:pt x="122698" y="300376"/>
                    <a:pt x="111833" y="304872"/>
                  </a:cubicBezTo>
                  <a:cubicBezTo>
                    <a:pt x="100968" y="309368"/>
                    <a:pt x="94599" y="312552"/>
                    <a:pt x="92726" y="314426"/>
                  </a:cubicBezTo>
                  <a:cubicBezTo>
                    <a:pt x="89354" y="317423"/>
                    <a:pt x="87668" y="319952"/>
                    <a:pt x="87668" y="322012"/>
                  </a:cubicBezTo>
                  <a:cubicBezTo>
                    <a:pt x="87668" y="324073"/>
                    <a:pt x="89728" y="327726"/>
                    <a:pt x="93850" y="332971"/>
                  </a:cubicBezTo>
                  <a:cubicBezTo>
                    <a:pt x="97221" y="337467"/>
                    <a:pt x="99563" y="339996"/>
                    <a:pt x="100874" y="340558"/>
                  </a:cubicBezTo>
                  <a:cubicBezTo>
                    <a:pt x="102186" y="341120"/>
                    <a:pt x="104527" y="340464"/>
                    <a:pt x="107899" y="338591"/>
                  </a:cubicBezTo>
                  <a:cubicBezTo>
                    <a:pt x="123260" y="330348"/>
                    <a:pt x="131689" y="320420"/>
                    <a:pt x="133188" y="308806"/>
                  </a:cubicBezTo>
                  <a:cubicBezTo>
                    <a:pt x="133188" y="306558"/>
                    <a:pt x="133281" y="304591"/>
                    <a:pt x="133469" y="302905"/>
                  </a:cubicBezTo>
                  <a:cubicBezTo>
                    <a:pt x="133656" y="301219"/>
                    <a:pt x="133750" y="300002"/>
                    <a:pt x="133750" y="299252"/>
                  </a:cubicBezTo>
                  <a:lnTo>
                    <a:pt x="133750" y="297566"/>
                  </a:lnTo>
                  <a:close/>
                  <a:moveTo>
                    <a:pt x="416985" y="284079"/>
                  </a:moveTo>
                  <a:cubicBezTo>
                    <a:pt x="412115" y="284079"/>
                    <a:pt x="405746" y="288013"/>
                    <a:pt x="397878" y="295881"/>
                  </a:cubicBezTo>
                  <a:cubicBezTo>
                    <a:pt x="393382" y="300376"/>
                    <a:pt x="390291" y="302624"/>
                    <a:pt x="388605" y="302624"/>
                  </a:cubicBezTo>
                  <a:cubicBezTo>
                    <a:pt x="386920" y="302624"/>
                    <a:pt x="385327" y="305059"/>
                    <a:pt x="383829" y="309930"/>
                  </a:cubicBezTo>
                  <a:cubicBezTo>
                    <a:pt x="382330" y="313302"/>
                    <a:pt x="380738" y="317798"/>
                    <a:pt x="379052" y="323417"/>
                  </a:cubicBezTo>
                  <a:cubicBezTo>
                    <a:pt x="377366" y="329037"/>
                    <a:pt x="375961" y="334001"/>
                    <a:pt x="374837" y="338310"/>
                  </a:cubicBezTo>
                  <a:cubicBezTo>
                    <a:pt x="373713" y="342618"/>
                    <a:pt x="373338" y="344772"/>
                    <a:pt x="373713" y="344772"/>
                  </a:cubicBezTo>
                  <a:cubicBezTo>
                    <a:pt x="374088" y="344772"/>
                    <a:pt x="378396" y="342524"/>
                    <a:pt x="386639" y="338029"/>
                  </a:cubicBezTo>
                  <a:cubicBezTo>
                    <a:pt x="393008" y="334282"/>
                    <a:pt x="398440" y="330067"/>
                    <a:pt x="402936" y="325384"/>
                  </a:cubicBezTo>
                  <a:cubicBezTo>
                    <a:pt x="407432" y="320701"/>
                    <a:pt x="409680" y="316674"/>
                    <a:pt x="409680" y="313302"/>
                  </a:cubicBezTo>
                  <a:cubicBezTo>
                    <a:pt x="409680" y="310679"/>
                    <a:pt x="410429" y="310305"/>
                    <a:pt x="411927" y="312178"/>
                  </a:cubicBezTo>
                  <a:cubicBezTo>
                    <a:pt x="412302" y="312552"/>
                    <a:pt x="412677" y="313114"/>
                    <a:pt x="413051" y="313864"/>
                  </a:cubicBezTo>
                  <a:cubicBezTo>
                    <a:pt x="415299" y="316861"/>
                    <a:pt x="419139" y="318921"/>
                    <a:pt x="424572" y="320045"/>
                  </a:cubicBezTo>
                  <a:cubicBezTo>
                    <a:pt x="430004" y="321169"/>
                    <a:pt x="433376" y="320233"/>
                    <a:pt x="434687" y="317236"/>
                  </a:cubicBezTo>
                  <a:cubicBezTo>
                    <a:pt x="435999" y="314238"/>
                    <a:pt x="434968" y="309181"/>
                    <a:pt x="431597" y="302062"/>
                  </a:cubicBezTo>
                  <a:cubicBezTo>
                    <a:pt x="429723" y="297566"/>
                    <a:pt x="428131" y="294757"/>
                    <a:pt x="426820" y="293633"/>
                  </a:cubicBezTo>
                  <a:cubicBezTo>
                    <a:pt x="425508" y="292509"/>
                    <a:pt x="423542" y="292228"/>
                    <a:pt x="420919" y="292790"/>
                  </a:cubicBezTo>
                  <a:cubicBezTo>
                    <a:pt x="418296" y="293352"/>
                    <a:pt x="416798" y="293352"/>
                    <a:pt x="416423" y="292790"/>
                  </a:cubicBezTo>
                  <a:cubicBezTo>
                    <a:pt x="416049" y="292228"/>
                    <a:pt x="416423" y="290823"/>
                    <a:pt x="417547" y="288575"/>
                  </a:cubicBezTo>
                  <a:cubicBezTo>
                    <a:pt x="419420" y="285203"/>
                    <a:pt x="419233" y="283704"/>
                    <a:pt x="416985" y="284079"/>
                  </a:cubicBezTo>
                  <a:close/>
                  <a:moveTo>
                    <a:pt x="138456" y="258088"/>
                  </a:moveTo>
                  <a:cubicBezTo>
                    <a:pt x="135506" y="257807"/>
                    <a:pt x="128130" y="262162"/>
                    <a:pt x="116329" y="271154"/>
                  </a:cubicBezTo>
                  <a:cubicBezTo>
                    <a:pt x="104714" y="279771"/>
                    <a:pt x="97034" y="284079"/>
                    <a:pt x="93288" y="284079"/>
                  </a:cubicBezTo>
                  <a:cubicBezTo>
                    <a:pt x="89541" y="284079"/>
                    <a:pt x="86169" y="286327"/>
                    <a:pt x="83172" y="290823"/>
                  </a:cubicBezTo>
                  <a:cubicBezTo>
                    <a:pt x="80175" y="295319"/>
                    <a:pt x="79613" y="298690"/>
                    <a:pt x="81486" y="300938"/>
                  </a:cubicBezTo>
                  <a:cubicBezTo>
                    <a:pt x="83734" y="302812"/>
                    <a:pt x="86731" y="301875"/>
                    <a:pt x="90478" y="298128"/>
                  </a:cubicBezTo>
                  <a:cubicBezTo>
                    <a:pt x="93475" y="295131"/>
                    <a:pt x="99376" y="291666"/>
                    <a:pt x="108180" y="287732"/>
                  </a:cubicBezTo>
                  <a:cubicBezTo>
                    <a:pt x="116984" y="283798"/>
                    <a:pt x="124571" y="281082"/>
                    <a:pt x="130940" y="279583"/>
                  </a:cubicBezTo>
                  <a:cubicBezTo>
                    <a:pt x="133562" y="278834"/>
                    <a:pt x="135717" y="276586"/>
                    <a:pt x="137403" y="272840"/>
                  </a:cubicBezTo>
                  <a:cubicBezTo>
                    <a:pt x="139089" y="269093"/>
                    <a:pt x="139932" y="264785"/>
                    <a:pt x="139932" y="259914"/>
                  </a:cubicBezTo>
                  <a:cubicBezTo>
                    <a:pt x="139932" y="258790"/>
                    <a:pt x="139440" y="258181"/>
                    <a:pt x="138456" y="258088"/>
                  </a:cubicBezTo>
                  <a:close/>
                  <a:moveTo>
                    <a:pt x="349267" y="237154"/>
                  </a:moveTo>
                  <a:cubicBezTo>
                    <a:pt x="347956" y="236967"/>
                    <a:pt x="344490" y="237997"/>
                    <a:pt x="338871" y="240245"/>
                  </a:cubicBezTo>
                  <a:cubicBezTo>
                    <a:pt x="329504" y="244366"/>
                    <a:pt x="325571" y="251110"/>
                    <a:pt x="327069" y="260476"/>
                  </a:cubicBezTo>
                  <a:lnTo>
                    <a:pt x="328193" y="268344"/>
                  </a:lnTo>
                  <a:lnTo>
                    <a:pt x="337747" y="261038"/>
                  </a:lnTo>
                  <a:cubicBezTo>
                    <a:pt x="343741" y="256542"/>
                    <a:pt x="347488" y="253264"/>
                    <a:pt x="348986" y="251204"/>
                  </a:cubicBezTo>
                  <a:cubicBezTo>
                    <a:pt x="350485" y="249143"/>
                    <a:pt x="351234" y="246239"/>
                    <a:pt x="351234" y="242493"/>
                  </a:cubicBezTo>
                  <a:cubicBezTo>
                    <a:pt x="351234" y="239121"/>
                    <a:pt x="350578" y="237341"/>
                    <a:pt x="349267" y="237154"/>
                  </a:cubicBezTo>
                  <a:close/>
                  <a:moveTo>
                    <a:pt x="181939" y="232658"/>
                  </a:moveTo>
                  <a:cubicBezTo>
                    <a:pt x="175851" y="233782"/>
                    <a:pt x="169904" y="236124"/>
                    <a:pt x="164096" y="239683"/>
                  </a:cubicBezTo>
                  <a:cubicBezTo>
                    <a:pt x="161474" y="241182"/>
                    <a:pt x="159882" y="242868"/>
                    <a:pt x="159320" y="244741"/>
                  </a:cubicBezTo>
                  <a:cubicBezTo>
                    <a:pt x="158758" y="246614"/>
                    <a:pt x="158851" y="250361"/>
                    <a:pt x="159601" y="255980"/>
                  </a:cubicBezTo>
                  <a:cubicBezTo>
                    <a:pt x="160725" y="264972"/>
                    <a:pt x="162036" y="270592"/>
                    <a:pt x="163534" y="272840"/>
                  </a:cubicBezTo>
                  <a:cubicBezTo>
                    <a:pt x="165033" y="275087"/>
                    <a:pt x="168405" y="277148"/>
                    <a:pt x="173650" y="279021"/>
                  </a:cubicBezTo>
                  <a:cubicBezTo>
                    <a:pt x="190884" y="284266"/>
                    <a:pt x="200438" y="289324"/>
                    <a:pt x="202311" y="294195"/>
                  </a:cubicBezTo>
                  <a:cubicBezTo>
                    <a:pt x="203060" y="296443"/>
                    <a:pt x="200718" y="300189"/>
                    <a:pt x="195286" y="305434"/>
                  </a:cubicBezTo>
                  <a:cubicBezTo>
                    <a:pt x="189854" y="310679"/>
                    <a:pt x="186201" y="312740"/>
                    <a:pt x="184328" y="311616"/>
                  </a:cubicBezTo>
                  <a:cubicBezTo>
                    <a:pt x="182829" y="310492"/>
                    <a:pt x="180675" y="311148"/>
                    <a:pt x="177865" y="313583"/>
                  </a:cubicBezTo>
                  <a:cubicBezTo>
                    <a:pt x="175055" y="316018"/>
                    <a:pt x="173088" y="316674"/>
                    <a:pt x="171964" y="315550"/>
                  </a:cubicBezTo>
                  <a:cubicBezTo>
                    <a:pt x="171589" y="315175"/>
                    <a:pt x="171027" y="315737"/>
                    <a:pt x="170278" y="317236"/>
                  </a:cubicBezTo>
                  <a:cubicBezTo>
                    <a:pt x="169904" y="317985"/>
                    <a:pt x="169716" y="318921"/>
                    <a:pt x="169716" y="320045"/>
                  </a:cubicBezTo>
                  <a:cubicBezTo>
                    <a:pt x="169342" y="324167"/>
                    <a:pt x="171402" y="327726"/>
                    <a:pt x="175898" y="330723"/>
                  </a:cubicBezTo>
                  <a:cubicBezTo>
                    <a:pt x="180394" y="333720"/>
                    <a:pt x="183953" y="337654"/>
                    <a:pt x="186575" y="342524"/>
                  </a:cubicBezTo>
                  <a:cubicBezTo>
                    <a:pt x="188449" y="345896"/>
                    <a:pt x="189104" y="348238"/>
                    <a:pt x="188542" y="349549"/>
                  </a:cubicBezTo>
                  <a:cubicBezTo>
                    <a:pt x="187980" y="350860"/>
                    <a:pt x="185452" y="353202"/>
                    <a:pt x="180956" y="356574"/>
                  </a:cubicBezTo>
                  <a:cubicBezTo>
                    <a:pt x="174961" y="361070"/>
                    <a:pt x="171027" y="367720"/>
                    <a:pt x="169154" y="376524"/>
                  </a:cubicBezTo>
                  <a:cubicBezTo>
                    <a:pt x="167281" y="385328"/>
                    <a:pt x="166344" y="390667"/>
                    <a:pt x="166344" y="392540"/>
                  </a:cubicBezTo>
                  <a:cubicBezTo>
                    <a:pt x="166344" y="394414"/>
                    <a:pt x="169904" y="396661"/>
                    <a:pt x="177022" y="399284"/>
                  </a:cubicBezTo>
                  <a:cubicBezTo>
                    <a:pt x="184140" y="401906"/>
                    <a:pt x="189760" y="402843"/>
                    <a:pt x="193881" y="402094"/>
                  </a:cubicBezTo>
                  <a:lnTo>
                    <a:pt x="201749" y="401532"/>
                  </a:lnTo>
                  <a:lnTo>
                    <a:pt x="205121" y="375119"/>
                  </a:lnTo>
                  <a:cubicBezTo>
                    <a:pt x="206994" y="359384"/>
                    <a:pt x="208118" y="348238"/>
                    <a:pt x="208492" y="341682"/>
                  </a:cubicBezTo>
                  <a:cubicBezTo>
                    <a:pt x="208867" y="335125"/>
                    <a:pt x="209054" y="316299"/>
                    <a:pt x="209054" y="285203"/>
                  </a:cubicBezTo>
                  <a:lnTo>
                    <a:pt x="208492" y="234625"/>
                  </a:lnTo>
                  <a:lnTo>
                    <a:pt x="200625" y="232939"/>
                  </a:lnTo>
                  <a:cubicBezTo>
                    <a:pt x="194256" y="231628"/>
                    <a:pt x="188027" y="231534"/>
                    <a:pt x="181939" y="232658"/>
                  </a:cubicBezTo>
                  <a:close/>
                  <a:moveTo>
                    <a:pt x="406308" y="207650"/>
                  </a:moveTo>
                  <a:cubicBezTo>
                    <a:pt x="405184" y="207650"/>
                    <a:pt x="401906" y="209617"/>
                    <a:pt x="396473" y="213551"/>
                  </a:cubicBezTo>
                  <a:cubicBezTo>
                    <a:pt x="391041" y="217485"/>
                    <a:pt x="388324" y="220014"/>
                    <a:pt x="388324" y="221138"/>
                  </a:cubicBezTo>
                  <a:cubicBezTo>
                    <a:pt x="388324" y="225259"/>
                    <a:pt x="392258" y="223386"/>
                    <a:pt x="400126" y="215518"/>
                  </a:cubicBezTo>
                  <a:cubicBezTo>
                    <a:pt x="404996" y="210273"/>
                    <a:pt x="407057" y="207650"/>
                    <a:pt x="406308" y="207650"/>
                  </a:cubicBezTo>
                  <a:close/>
                  <a:moveTo>
                    <a:pt x="310491" y="149205"/>
                  </a:moveTo>
                  <a:cubicBezTo>
                    <a:pt x="312552" y="149205"/>
                    <a:pt x="315080" y="154450"/>
                    <a:pt x="318078" y="164940"/>
                  </a:cubicBezTo>
                  <a:cubicBezTo>
                    <a:pt x="321075" y="175431"/>
                    <a:pt x="322948" y="185546"/>
                    <a:pt x="323697" y="195287"/>
                  </a:cubicBezTo>
                  <a:cubicBezTo>
                    <a:pt x="324447" y="205403"/>
                    <a:pt x="325196" y="210835"/>
                    <a:pt x="325945" y="211584"/>
                  </a:cubicBezTo>
                  <a:cubicBezTo>
                    <a:pt x="326695" y="212334"/>
                    <a:pt x="330816" y="211210"/>
                    <a:pt x="338309" y="208212"/>
                  </a:cubicBezTo>
                  <a:cubicBezTo>
                    <a:pt x="343554" y="205965"/>
                    <a:pt x="346645" y="204091"/>
                    <a:pt x="347581" y="202593"/>
                  </a:cubicBezTo>
                  <a:cubicBezTo>
                    <a:pt x="348518" y="201094"/>
                    <a:pt x="348612" y="197535"/>
                    <a:pt x="347862" y="191915"/>
                  </a:cubicBezTo>
                  <a:cubicBezTo>
                    <a:pt x="347113" y="183673"/>
                    <a:pt x="348331" y="176367"/>
                    <a:pt x="351515" y="169998"/>
                  </a:cubicBezTo>
                  <a:cubicBezTo>
                    <a:pt x="354700" y="163629"/>
                    <a:pt x="359289" y="159695"/>
                    <a:pt x="365284" y="158197"/>
                  </a:cubicBezTo>
                  <a:cubicBezTo>
                    <a:pt x="370154" y="157447"/>
                    <a:pt x="373807" y="158290"/>
                    <a:pt x="376242" y="160726"/>
                  </a:cubicBezTo>
                  <a:cubicBezTo>
                    <a:pt x="378677" y="163161"/>
                    <a:pt x="381206" y="168687"/>
                    <a:pt x="383829" y="177304"/>
                  </a:cubicBezTo>
                  <a:cubicBezTo>
                    <a:pt x="385702" y="184048"/>
                    <a:pt x="386826" y="187700"/>
                    <a:pt x="387201" y="188262"/>
                  </a:cubicBezTo>
                  <a:cubicBezTo>
                    <a:pt x="387575" y="188824"/>
                    <a:pt x="394225" y="186857"/>
                    <a:pt x="407151" y="182362"/>
                  </a:cubicBezTo>
                  <a:cubicBezTo>
                    <a:pt x="420076" y="177866"/>
                    <a:pt x="428787" y="176554"/>
                    <a:pt x="433282" y="178428"/>
                  </a:cubicBezTo>
                  <a:cubicBezTo>
                    <a:pt x="437778" y="180301"/>
                    <a:pt x="443023" y="181612"/>
                    <a:pt x="449018" y="182362"/>
                  </a:cubicBezTo>
                  <a:cubicBezTo>
                    <a:pt x="453888" y="183111"/>
                    <a:pt x="457447" y="184703"/>
                    <a:pt x="459695" y="187138"/>
                  </a:cubicBezTo>
                  <a:cubicBezTo>
                    <a:pt x="461943" y="189574"/>
                    <a:pt x="463816" y="193601"/>
                    <a:pt x="465315" y="199221"/>
                  </a:cubicBezTo>
                  <a:cubicBezTo>
                    <a:pt x="466064" y="201843"/>
                    <a:pt x="465783" y="204372"/>
                    <a:pt x="464472" y="206808"/>
                  </a:cubicBezTo>
                  <a:cubicBezTo>
                    <a:pt x="463161" y="209243"/>
                    <a:pt x="459883" y="213270"/>
                    <a:pt x="454637" y="218890"/>
                  </a:cubicBezTo>
                  <a:cubicBezTo>
                    <a:pt x="446395" y="227507"/>
                    <a:pt x="439277" y="233127"/>
                    <a:pt x="433282" y="235749"/>
                  </a:cubicBezTo>
                  <a:cubicBezTo>
                    <a:pt x="427288" y="238372"/>
                    <a:pt x="421575" y="241744"/>
                    <a:pt x="416142" y="245865"/>
                  </a:cubicBezTo>
                  <a:cubicBezTo>
                    <a:pt x="410710" y="249986"/>
                    <a:pt x="406308" y="252234"/>
                    <a:pt x="402936" y="252609"/>
                  </a:cubicBezTo>
                  <a:cubicBezTo>
                    <a:pt x="399564" y="253358"/>
                    <a:pt x="399939" y="255231"/>
                    <a:pt x="404060" y="258228"/>
                  </a:cubicBezTo>
                  <a:cubicBezTo>
                    <a:pt x="405184" y="258978"/>
                    <a:pt x="406682" y="260101"/>
                    <a:pt x="408556" y="261600"/>
                  </a:cubicBezTo>
                  <a:cubicBezTo>
                    <a:pt x="416049" y="266845"/>
                    <a:pt x="420357" y="271060"/>
                    <a:pt x="421481" y="274244"/>
                  </a:cubicBezTo>
                  <a:cubicBezTo>
                    <a:pt x="422605" y="277429"/>
                    <a:pt x="424853" y="279021"/>
                    <a:pt x="428225" y="279021"/>
                  </a:cubicBezTo>
                  <a:cubicBezTo>
                    <a:pt x="431597" y="279021"/>
                    <a:pt x="437029" y="280707"/>
                    <a:pt x="444522" y="284079"/>
                  </a:cubicBezTo>
                  <a:cubicBezTo>
                    <a:pt x="452015" y="287451"/>
                    <a:pt x="458571" y="294195"/>
                    <a:pt x="464191" y="304310"/>
                  </a:cubicBezTo>
                  <a:cubicBezTo>
                    <a:pt x="471684" y="318172"/>
                    <a:pt x="477023" y="336811"/>
                    <a:pt x="480207" y="360227"/>
                  </a:cubicBezTo>
                  <a:cubicBezTo>
                    <a:pt x="483392" y="383642"/>
                    <a:pt x="482736" y="399471"/>
                    <a:pt x="478240" y="407714"/>
                  </a:cubicBezTo>
                  <a:cubicBezTo>
                    <a:pt x="475993" y="411835"/>
                    <a:pt x="472808" y="414645"/>
                    <a:pt x="468687" y="416143"/>
                  </a:cubicBezTo>
                  <a:cubicBezTo>
                    <a:pt x="464566" y="417642"/>
                    <a:pt x="460445" y="417642"/>
                    <a:pt x="456323" y="416143"/>
                  </a:cubicBezTo>
                  <a:cubicBezTo>
                    <a:pt x="451453" y="414270"/>
                    <a:pt x="449018" y="412397"/>
                    <a:pt x="449018" y="410523"/>
                  </a:cubicBezTo>
                  <a:cubicBezTo>
                    <a:pt x="449018" y="408650"/>
                    <a:pt x="448175" y="408276"/>
                    <a:pt x="446489" y="409399"/>
                  </a:cubicBezTo>
                  <a:cubicBezTo>
                    <a:pt x="444803" y="410523"/>
                    <a:pt x="440401" y="408838"/>
                    <a:pt x="433282" y="404342"/>
                  </a:cubicBezTo>
                  <a:cubicBezTo>
                    <a:pt x="428412" y="401345"/>
                    <a:pt x="425508" y="399003"/>
                    <a:pt x="424572" y="397317"/>
                  </a:cubicBezTo>
                  <a:cubicBezTo>
                    <a:pt x="423635" y="395631"/>
                    <a:pt x="423542" y="392915"/>
                    <a:pt x="424291" y="389168"/>
                  </a:cubicBezTo>
                  <a:cubicBezTo>
                    <a:pt x="425415" y="383549"/>
                    <a:pt x="427663" y="377180"/>
                    <a:pt x="431035" y="370061"/>
                  </a:cubicBezTo>
                  <a:cubicBezTo>
                    <a:pt x="432533" y="366315"/>
                    <a:pt x="433751" y="362006"/>
                    <a:pt x="434687" y="357136"/>
                  </a:cubicBezTo>
                  <a:cubicBezTo>
                    <a:pt x="435624" y="352265"/>
                    <a:pt x="435905" y="348144"/>
                    <a:pt x="435530" y="344772"/>
                  </a:cubicBezTo>
                  <a:cubicBezTo>
                    <a:pt x="435156" y="341401"/>
                    <a:pt x="434219" y="339715"/>
                    <a:pt x="432720" y="339715"/>
                  </a:cubicBezTo>
                  <a:cubicBezTo>
                    <a:pt x="430847" y="339715"/>
                    <a:pt x="424759" y="343367"/>
                    <a:pt x="414456" y="350673"/>
                  </a:cubicBezTo>
                  <a:cubicBezTo>
                    <a:pt x="404153" y="357979"/>
                    <a:pt x="399002" y="362381"/>
                    <a:pt x="399002" y="363880"/>
                  </a:cubicBezTo>
                  <a:cubicBezTo>
                    <a:pt x="399002" y="365378"/>
                    <a:pt x="397691" y="367439"/>
                    <a:pt x="395068" y="370061"/>
                  </a:cubicBezTo>
                  <a:cubicBezTo>
                    <a:pt x="392446" y="372684"/>
                    <a:pt x="390385" y="373995"/>
                    <a:pt x="388886" y="373995"/>
                  </a:cubicBezTo>
                  <a:cubicBezTo>
                    <a:pt x="386639" y="373995"/>
                    <a:pt x="385515" y="375119"/>
                    <a:pt x="385515" y="377367"/>
                  </a:cubicBezTo>
                  <a:cubicBezTo>
                    <a:pt x="385515" y="379615"/>
                    <a:pt x="382892" y="382050"/>
                    <a:pt x="377647" y="384673"/>
                  </a:cubicBezTo>
                  <a:cubicBezTo>
                    <a:pt x="372402" y="387295"/>
                    <a:pt x="360600" y="392353"/>
                    <a:pt x="342243" y="399846"/>
                  </a:cubicBezTo>
                  <a:cubicBezTo>
                    <a:pt x="322761" y="407714"/>
                    <a:pt x="306370" y="412116"/>
                    <a:pt x="293070" y="413052"/>
                  </a:cubicBezTo>
                  <a:cubicBezTo>
                    <a:pt x="279770" y="413989"/>
                    <a:pt x="271996" y="411273"/>
                    <a:pt x="269748" y="404904"/>
                  </a:cubicBezTo>
                  <a:cubicBezTo>
                    <a:pt x="268624" y="401532"/>
                    <a:pt x="268811" y="394975"/>
                    <a:pt x="270310" y="385235"/>
                  </a:cubicBezTo>
                  <a:cubicBezTo>
                    <a:pt x="272932" y="370623"/>
                    <a:pt x="281549" y="361070"/>
                    <a:pt x="296161" y="356574"/>
                  </a:cubicBezTo>
                  <a:cubicBezTo>
                    <a:pt x="303279" y="354326"/>
                    <a:pt x="311802" y="350579"/>
                    <a:pt x="321730" y="345334"/>
                  </a:cubicBezTo>
                  <a:cubicBezTo>
                    <a:pt x="331659" y="340089"/>
                    <a:pt x="337185" y="336155"/>
                    <a:pt x="338309" y="333533"/>
                  </a:cubicBezTo>
                  <a:cubicBezTo>
                    <a:pt x="340182" y="330536"/>
                    <a:pt x="340557" y="328475"/>
                    <a:pt x="339433" y="327351"/>
                  </a:cubicBezTo>
                  <a:cubicBezTo>
                    <a:pt x="338309" y="326227"/>
                    <a:pt x="334562" y="325291"/>
                    <a:pt x="328193" y="324541"/>
                  </a:cubicBezTo>
                  <a:cubicBezTo>
                    <a:pt x="321824" y="324167"/>
                    <a:pt x="318265" y="323043"/>
                    <a:pt x="317516" y="321169"/>
                  </a:cubicBezTo>
                  <a:cubicBezTo>
                    <a:pt x="316766" y="319296"/>
                    <a:pt x="315174" y="318360"/>
                    <a:pt x="312739" y="318360"/>
                  </a:cubicBezTo>
                  <a:cubicBezTo>
                    <a:pt x="310304" y="318360"/>
                    <a:pt x="308992" y="317236"/>
                    <a:pt x="308805" y="314988"/>
                  </a:cubicBezTo>
                  <a:cubicBezTo>
                    <a:pt x="308618" y="312740"/>
                    <a:pt x="308243" y="310773"/>
                    <a:pt x="307681" y="309087"/>
                  </a:cubicBezTo>
                  <a:cubicBezTo>
                    <a:pt x="307119" y="307401"/>
                    <a:pt x="306744" y="304310"/>
                    <a:pt x="306557" y="299814"/>
                  </a:cubicBezTo>
                  <a:cubicBezTo>
                    <a:pt x="306370" y="295319"/>
                    <a:pt x="303185" y="289605"/>
                    <a:pt x="297004" y="282674"/>
                  </a:cubicBezTo>
                  <a:cubicBezTo>
                    <a:pt x="290822" y="275743"/>
                    <a:pt x="286045" y="268906"/>
                    <a:pt x="282673" y="262162"/>
                  </a:cubicBezTo>
                  <a:cubicBezTo>
                    <a:pt x="280425" y="258041"/>
                    <a:pt x="279208" y="254950"/>
                    <a:pt x="279020" y="252889"/>
                  </a:cubicBezTo>
                  <a:cubicBezTo>
                    <a:pt x="278833" y="250829"/>
                    <a:pt x="279489" y="247925"/>
                    <a:pt x="280987" y="244179"/>
                  </a:cubicBezTo>
                  <a:cubicBezTo>
                    <a:pt x="283610" y="238184"/>
                    <a:pt x="285577" y="234532"/>
                    <a:pt x="286888" y="233220"/>
                  </a:cubicBezTo>
                  <a:cubicBezTo>
                    <a:pt x="288199" y="231909"/>
                    <a:pt x="289042" y="230129"/>
                    <a:pt x="289417" y="227882"/>
                  </a:cubicBezTo>
                  <a:cubicBezTo>
                    <a:pt x="291290" y="216642"/>
                    <a:pt x="293725" y="204279"/>
                    <a:pt x="296723" y="190791"/>
                  </a:cubicBezTo>
                  <a:cubicBezTo>
                    <a:pt x="299720" y="178802"/>
                    <a:pt x="301218" y="169998"/>
                    <a:pt x="301218" y="164378"/>
                  </a:cubicBezTo>
                  <a:cubicBezTo>
                    <a:pt x="301218" y="158759"/>
                    <a:pt x="302249" y="154825"/>
                    <a:pt x="304309" y="152577"/>
                  </a:cubicBezTo>
                  <a:cubicBezTo>
                    <a:pt x="306370" y="150329"/>
                    <a:pt x="308430" y="149205"/>
                    <a:pt x="310491" y="149205"/>
                  </a:cubicBezTo>
                  <a:close/>
                  <a:moveTo>
                    <a:pt x="137122" y="282"/>
                  </a:moveTo>
                  <a:cubicBezTo>
                    <a:pt x="151733" y="3653"/>
                    <a:pt x="161380" y="7119"/>
                    <a:pt x="166063" y="10678"/>
                  </a:cubicBezTo>
                  <a:cubicBezTo>
                    <a:pt x="170747" y="14237"/>
                    <a:pt x="174399" y="21075"/>
                    <a:pt x="177022" y="31190"/>
                  </a:cubicBezTo>
                  <a:cubicBezTo>
                    <a:pt x="179270" y="39433"/>
                    <a:pt x="179457" y="47300"/>
                    <a:pt x="177584" y="54793"/>
                  </a:cubicBezTo>
                  <a:cubicBezTo>
                    <a:pt x="176085" y="60788"/>
                    <a:pt x="174961" y="66126"/>
                    <a:pt x="174212" y="70810"/>
                  </a:cubicBezTo>
                  <a:cubicBezTo>
                    <a:pt x="173463" y="75493"/>
                    <a:pt x="173088" y="79239"/>
                    <a:pt x="173088" y="82049"/>
                  </a:cubicBezTo>
                  <a:cubicBezTo>
                    <a:pt x="173088" y="84859"/>
                    <a:pt x="173650" y="86264"/>
                    <a:pt x="174774" y="86264"/>
                  </a:cubicBezTo>
                  <a:cubicBezTo>
                    <a:pt x="176647" y="86264"/>
                    <a:pt x="184328" y="89448"/>
                    <a:pt x="197815" y="95817"/>
                  </a:cubicBezTo>
                  <a:cubicBezTo>
                    <a:pt x="208680" y="100688"/>
                    <a:pt x="216266" y="105465"/>
                    <a:pt x="220575" y="110148"/>
                  </a:cubicBezTo>
                  <a:cubicBezTo>
                    <a:pt x="224883" y="114831"/>
                    <a:pt x="227038" y="120170"/>
                    <a:pt x="227038" y="126164"/>
                  </a:cubicBezTo>
                  <a:cubicBezTo>
                    <a:pt x="227038" y="129536"/>
                    <a:pt x="224602" y="135343"/>
                    <a:pt x="219732" y="143585"/>
                  </a:cubicBezTo>
                  <a:cubicBezTo>
                    <a:pt x="214862" y="151828"/>
                    <a:pt x="211302" y="155949"/>
                    <a:pt x="209054" y="155949"/>
                  </a:cubicBezTo>
                  <a:cubicBezTo>
                    <a:pt x="207181" y="155949"/>
                    <a:pt x="196316" y="165502"/>
                    <a:pt x="176460" y="184610"/>
                  </a:cubicBezTo>
                  <a:cubicBezTo>
                    <a:pt x="171215" y="189480"/>
                    <a:pt x="165408" y="194257"/>
                    <a:pt x="159039" y="198940"/>
                  </a:cubicBezTo>
                  <a:cubicBezTo>
                    <a:pt x="152670" y="203623"/>
                    <a:pt x="148923" y="206714"/>
                    <a:pt x="147799" y="208212"/>
                  </a:cubicBezTo>
                  <a:cubicBezTo>
                    <a:pt x="147425" y="208962"/>
                    <a:pt x="139089" y="215518"/>
                    <a:pt x="122791" y="227882"/>
                  </a:cubicBezTo>
                  <a:cubicBezTo>
                    <a:pt x="106494" y="240245"/>
                    <a:pt x="95348" y="248487"/>
                    <a:pt x="89354" y="252609"/>
                  </a:cubicBezTo>
                  <a:cubicBezTo>
                    <a:pt x="85233" y="255606"/>
                    <a:pt x="83547" y="260289"/>
                    <a:pt x="84296" y="266658"/>
                  </a:cubicBezTo>
                  <a:lnTo>
                    <a:pt x="85420" y="276211"/>
                  </a:lnTo>
                  <a:lnTo>
                    <a:pt x="97221" y="264972"/>
                  </a:lnTo>
                  <a:cubicBezTo>
                    <a:pt x="105464" y="257479"/>
                    <a:pt x="114268" y="250361"/>
                    <a:pt x="123634" y="243617"/>
                  </a:cubicBezTo>
                  <a:cubicBezTo>
                    <a:pt x="133001" y="236873"/>
                    <a:pt x="137684" y="232658"/>
                    <a:pt x="137684" y="230972"/>
                  </a:cubicBezTo>
                  <a:cubicBezTo>
                    <a:pt x="137684" y="229286"/>
                    <a:pt x="138714" y="228444"/>
                    <a:pt x="140775" y="228444"/>
                  </a:cubicBezTo>
                  <a:cubicBezTo>
                    <a:pt x="142835" y="228444"/>
                    <a:pt x="149298" y="226383"/>
                    <a:pt x="160163" y="222262"/>
                  </a:cubicBezTo>
                  <a:cubicBezTo>
                    <a:pt x="172526" y="217017"/>
                    <a:pt x="185732" y="214956"/>
                    <a:pt x="199782" y="216080"/>
                  </a:cubicBezTo>
                  <a:cubicBezTo>
                    <a:pt x="213831" y="217204"/>
                    <a:pt x="225726" y="221138"/>
                    <a:pt x="235467" y="227882"/>
                  </a:cubicBezTo>
                  <a:cubicBezTo>
                    <a:pt x="240712" y="231628"/>
                    <a:pt x="244272" y="235281"/>
                    <a:pt x="246145" y="238840"/>
                  </a:cubicBezTo>
                  <a:cubicBezTo>
                    <a:pt x="248018" y="242399"/>
                    <a:pt x="249329" y="247738"/>
                    <a:pt x="250079" y="254856"/>
                  </a:cubicBezTo>
                  <a:cubicBezTo>
                    <a:pt x="251952" y="284454"/>
                    <a:pt x="253638" y="309555"/>
                    <a:pt x="255136" y="330161"/>
                  </a:cubicBezTo>
                  <a:cubicBezTo>
                    <a:pt x="255511" y="340651"/>
                    <a:pt x="256729" y="353296"/>
                    <a:pt x="258789" y="368094"/>
                  </a:cubicBezTo>
                  <a:cubicBezTo>
                    <a:pt x="260850" y="382893"/>
                    <a:pt x="262348" y="391135"/>
                    <a:pt x="263285" y="392821"/>
                  </a:cubicBezTo>
                  <a:cubicBezTo>
                    <a:pt x="264222" y="394507"/>
                    <a:pt x="263566" y="396568"/>
                    <a:pt x="261318" y="399003"/>
                  </a:cubicBezTo>
                  <a:cubicBezTo>
                    <a:pt x="259070" y="401438"/>
                    <a:pt x="258508" y="405840"/>
                    <a:pt x="259632" y="412209"/>
                  </a:cubicBezTo>
                  <a:cubicBezTo>
                    <a:pt x="261131" y="422325"/>
                    <a:pt x="259539" y="436374"/>
                    <a:pt x="254855" y="454358"/>
                  </a:cubicBezTo>
                  <a:cubicBezTo>
                    <a:pt x="250172" y="472341"/>
                    <a:pt x="245770" y="480958"/>
                    <a:pt x="241649" y="480208"/>
                  </a:cubicBezTo>
                  <a:cubicBezTo>
                    <a:pt x="240150" y="480208"/>
                    <a:pt x="237809" y="481051"/>
                    <a:pt x="234624" y="482737"/>
                  </a:cubicBezTo>
                  <a:cubicBezTo>
                    <a:pt x="231440" y="484423"/>
                    <a:pt x="223759" y="481239"/>
                    <a:pt x="211583" y="473184"/>
                  </a:cubicBezTo>
                  <a:cubicBezTo>
                    <a:pt x="199407" y="465129"/>
                    <a:pt x="193132" y="460539"/>
                    <a:pt x="192757" y="459415"/>
                  </a:cubicBezTo>
                  <a:cubicBezTo>
                    <a:pt x="192008" y="457917"/>
                    <a:pt x="186388" y="453608"/>
                    <a:pt x="175898" y="446490"/>
                  </a:cubicBezTo>
                  <a:cubicBezTo>
                    <a:pt x="165408" y="439371"/>
                    <a:pt x="157540" y="434501"/>
                    <a:pt x="152295" y="431878"/>
                  </a:cubicBezTo>
                  <a:cubicBezTo>
                    <a:pt x="148174" y="430005"/>
                    <a:pt x="142460" y="424667"/>
                    <a:pt x="135155" y="415862"/>
                  </a:cubicBezTo>
                  <a:cubicBezTo>
                    <a:pt x="127849" y="407058"/>
                    <a:pt x="124196" y="401345"/>
                    <a:pt x="124196" y="398722"/>
                  </a:cubicBezTo>
                  <a:cubicBezTo>
                    <a:pt x="124196" y="396474"/>
                    <a:pt x="122885" y="394226"/>
                    <a:pt x="120262" y="391978"/>
                  </a:cubicBezTo>
                  <a:cubicBezTo>
                    <a:pt x="117265" y="389730"/>
                    <a:pt x="108836" y="388232"/>
                    <a:pt x="94974" y="387482"/>
                  </a:cubicBezTo>
                  <a:cubicBezTo>
                    <a:pt x="90478" y="387108"/>
                    <a:pt x="87106" y="384673"/>
                    <a:pt x="84858" y="380177"/>
                  </a:cubicBezTo>
                  <a:cubicBezTo>
                    <a:pt x="82985" y="375681"/>
                    <a:pt x="82142" y="371747"/>
                    <a:pt x="82329" y="368375"/>
                  </a:cubicBezTo>
                  <a:cubicBezTo>
                    <a:pt x="82516" y="365003"/>
                    <a:pt x="84109" y="360508"/>
                    <a:pt x="87106" y="354888"/>
                  </a:cubicBezTo>
                  <a:lnTo>
                    <a:pt x="92164" y="345334"/>
                  </a:lnTo>
                  <a:lnTo>
                    <a:pt x="84858" y="336905"/>
                  </a:lnTo>
                  <a:lnTo>
                    <a:pt x="77552" y="327913"/>
                  </a:lnTo>
                  <a:lnTo>
                    <a:pt x="75866" y="344772"/>
                  </a:lnTo>
                  <a:cubicBezTo>
                    <a:pt x="73993" y="364254"/>
                    <a:pt x="69497" y="389356"/>
                    <a:pt x="62379" y="420077"/>
                  </a:cubicBezTo>
                  <a:cubicBezTo>
                    <a:pt x="58258" y="436936"/>
                    <a:pt x="55635" y="449019"/>
                    <a:pt x="54511" y="456324"/>
                  </a:cubicBezTo>
                  <a:cubicBezTo>
                    <a:pt x="53387" y="463630"/>
                    <a:pt x="53106" y="472434"/>
                    <a:pt x="53668" y="482737"/>
                  </a:cubicBezTo>
                  <a:cubicBezTo>
                    <a:pt x="54230" y="493040"/>
                    <a:pt x="54230" y="499877"/>
                    <a:pt x="53668" y="503249"/>
                  </a:cubicBezTo>
                  <a:cubicBezTo>
                    <a:pt x="53106" y="506621"/>
                    <a:pt x="51889" y="509431"/>
                    <a:pt x="50016" y="511679"/>
                  </a:cubicBezTo>
                  <a:cubicBezTo>
                    <a:pt x="46644" y="515051"/>
                    <a:pt x="43740" y="516737"/>
                    <a:pt x="41305" y="516737"/>
                  </a:cubicBezTo>
                  <a:cubicBezTo>
                    <a:pt x="38870" y="516737"/>
                    <a:pt x="34093" y="512054"/>
                    <a:pt x="26975" y="502687"/>
                  </a:cubicBezTo>
                  <a:cubicBezTo>
                    <a:pt x="19856" y="493321"/>
                    <a:pt x="15922" y="486390"/>
                    <a:pt x="15173" y="481894"/>
                  </a:cubicBezTo>
                  <a:cubicBezTo>
                    <a:pt x="12925" y="471404"/>
                    <a:pt x="10490" y="466159"/>
                    <a:pt x="7867" y="466159"/>
                  </a:cubicBezTo>
                  <a:cubicBezTo>
                    <a:pt x="6369" y="466159"/>
                    <a:pt x="4683" y="464379"/>
                    <a:pt x="2810" y="460820"/>
                  </a:cubicBezTo>
                  <a:cubicBezTo>
                    <a:pt x="936" y="457261"/>
                    <a:pt x="1124" y="454077"/>
                    <a:pt x="3372" y="451267"/>
                  </a:cubicBezTo>
                  <a:cubicBezTo>
                    <a:pt x="5620" y="448457"/>
                    <a:pt x="5432" y="446303"/>
                    <a:pt x="2810" y="444804"/>
                  </a:cubicBezTo>
                  <a:cubicBezTo>
                    <a:pt x="936" y="444055"/>
                    <a:pt x="0" y="443305"/>
                    <a:pt x="0" y="442556"/>
                  </a:cubicBezTo>
                  <a:cubicBezTo>
                    <a:pt x="0" y="441807"/>
                    <a:pt x="936" y="440683"/>
                    <a:pt x="2810" y="439184"/>
                  </a:cubicBezTo>
                  <a:cubicBezTo>
                    <a:pt x="5058" y="437686"/>
                    <a:pt x="7680" y="431972"/>
                    <a:pt x="10677" y="422044"/>
                  </a:cubicBezTo>
                  <a:cubicBezTo>
                    <a:pt x="13674" y="412116"/>
                    <a:pt x="15735" y="402281"/>
                    <a:pt x="16859" y="392540"/>
                  </a:cubicBezTo>
                  <a:cubicBezTo>
                    <a:pt x="19482" y="373433"/>
                    <a:pt x="22291" y="361070"/>
                    <a:pt x="25289" y="355450"/>
                  </a:cubicBezTo>
                  <a:cubicBezTo>
                    <a:pt x="27537" y="350954"/>
                    <a:pt x="29316" y="343836"/>
                    <a:pt x="30627" y="334095"/>
                  </a:cubicBezTo>
                  <a:cubicBezTo>
                    <a:pt x="31939" y="324354"/>
                    <a:pt x="34280" y="312927"/>
                    <a:pt x="37652" y="299814"/>
                  </a:cubicBezTo>
                  <a:cubicBezTo>
                    <a:pt x="41773" y="285578"/>
                    <a:pt x="44770" y="274713"/>
                    <a:pt x="46644" y="267220"/>
                  </a:cubicBezTo>
                  <a:cubicBezTo>
                    <a:pt x="49266" y="258228"/>
                    <a:pt x="50578" y="251485"/>
                    <a:pt x="50578" y="246989"/>
                  </a:cubicBezTo>
                  <a:cubicBezTo>
                    <a:pt x="50578" y="240620"/>
                    <a:pt x="51982" y="235749"/>
                    <a:pt x="54792" y="232377"/>
                  </a:cubicBezTo>
                  <a:cubicBezTo>
                    <a:pt x="57602" y="229006"/>
                    <a:pt x="65002" y="223386"/>
                    <a:pt x="76990" y="215518"/>
                  </a:cubicBezTo>
                  <a:cubicBezTo>
                    <a:pt x="92351" y="205403"/>
                    <a:pt x="102092" y="198378"/>
                    <a:pt x="106213" y="194444"/>
                  </a:cubicBezTo>
                  <a:cubicBezTo>
                    <a:pt x="110334" y="190510"/>
                    <a:pt x="115392" y="186483"/>
                    <a:pt x="121386" y="182362"/>
                  </a:cubicBezTo>
                  <a:cubicBezTo>
                    <a:pt x="127381" y="178615"/>
                    <a:pt x="135998" y="171497"/>
                    <a:pt x="147237" y="161007"/>
                  </a:cubicBezTo>
                  <a:cubicBezTo>
                    <a:pt x="158477" y="150516"/>
                    <a:pt x="166157" y="142274"/>
                    <a:pt x="170278" y="136280"/>
                  </a:cubicBezTo>
                  <a:cubicBezTo>
                    <a:pt x="177397" y="126913"/>
                    <a:pt x="179457" y="122230"/>
                    <a:pt x="176460" y="122230"/>
                  </a:cubicBezTo>
                  <a:cubicBezTo>
                    <a:pt x="174961" y="121856"/>
                    <a:pt x="172713" y="122980"/>
                    <a:pt x="169716" y="125602"/>
                  </a:cubicBezTo>
                  <a:cubicBezTo>
                    <a:pt x="166344" y="128599"/>
                    <a:pt x="164565" y="130098"/>
                    <a:pt x="164377" y="130098"/>
                  </a:cubicBezTo>
                  <a:cubicBezTo>
                    <a:pt x="164190" y="130098"/>
                    <a:pt x="165220" y="128787"/>
                    <a:pt x="167468" y="126164"/>
                  </a:cubicBezTo>
                  <a:cubicBezTo>
                    <a:pt x="170840" y="122418"/>
                    <a:pt x="171402" y="120544"/>
                    <a:pt x="169154" y="120544"/>
                  </a:cubicBezTo>
                  <a:cubicBezTo>
                    <a:pt x="164658" y="120544"/>
                    <a:pt x="158008" y="122511"/>
                    <a:pt x="149204" y="126445"/>
                  </a:cubicBezTo>
                  <a:cubicBezTo>
                    <a:pt x="140400" y="130379"/>
                    <a:pt x="134124" y="133844"/>
                    <a:pt x="130378" y="136842"/>
                  </a:cubicBezTo>
                  <a:cubicBezTo>
                    <a:pt x="125508" y="141712"/>
                    <a:pt x="119794" y="145927"/>
                    <a:pt x="113238" y="149486"/>
                  </a:cubicBezTo>
                  <a:cubicBezTo>
                    <a:pt x="106681" y="153045"/>
                    <a:pt x="101155" y="156979"/>
                    <a:pt x="96659" y="161288"/>
                  </a:cubicBezTo>
                  <a:cubicBezTo>
                    <a:pt x="92164" y="165596"/>
                    <a:pt x="88511" y="167750"/>
                    <a:pt x="85701" y="167750"/>
                  </a:cubicBezTo>
                  <a:cubicBezTo>
                    <a:pt x="82891" y="167750"/>
                    <a:pt x="79800" y="168687"/>
                    <a:pt x="76428" y="170560"/>
                  </a:cubicBezTo>
                  <a:cubicBezTo>
                    <a:pt x="69310" y="174307"/>
                    <a:pt x="62566" y="172527"/>
                    <a:pt x="56197" y="165221"/>
                  </a:cubicBezTo>
                  <a:cubicBezTo>
                    <a:pt x="49828" y="157916"/>
                    <a:pt x="46456" y="147706"/>
                    <a:pt x="46082" y="134594"/>
                  </a:cubicBezTo>
                  <a:cubicBezTo>
                    <a:pt x="45332" y="124478"/>
                    <a:pt x="45894" y="119420"/>
                    <a:pt x="47768" y="119420"/>
                  </a:cubicBezTo>
                  <a:cubicBezTo>
                    <a:pt x="47768" y="119420"/>
                    <a:pt x="48142" y="119420"/>
                    <a:pt x="48892" y="119420"/>
                  </a:cubicBezTo>
                  <a:cubicBezTo>
                    <a:pt x="51889" y="120544"/>
                    <a:pt x="59944" y="115861"/>
                    <a:pt x="73057" y="105371"/>
                  </a:cubicBezTo>
                  <a:cubicBezTo>
                    <a:pt x="86169" y="94881"/>
                    <a:pt x="92726" y="87950"/>
                    <a:pt x="92726" y="84578"/>
                  </a:cubicBezTo>
                  <a:cubicBezTo>
                    <a:pt x="92726" y="82705"/>
                    <a:pt x="96097" y="78022"/>
                    <a:pt x="102841" y="70529"/>
                  </a:cubicBezTo>
                  <a:cubicBezTo>
                    <a:pt x="108461" y="64534"/>
                    <a:pt x="114736" y="55355"/>
                    <a:pt x="121667" y="42992"/>
                  </a:cubicBezTo>
                  <a:cubicBezTo>
                    <a:pt x="128598" y="30628"/>
                    <a:pt x="132064" y="22573"/>
                    <a:pt x="132064" y="18827"/>
                  </a:cubicBezTo>
                  <a:cubicBezTo>
                    <a:pt x="132064" y="15830"/>
                    <a:pt x="129816" y="14893"/>
                    <a:pt x="125320" y="16017"/>
                  </a:cubicBezTo>
                  <a:cubicBezTo>
                    <a:pt x="121574" y="16766"/>
                    <a:pt x="119607" y="16673"/>
                    <a:pt x="119419" y="15736"/>
                  </a:cubicBezTo>
                  <a:cubicBezTo>
                    <a:pt x="119232" y="14799"/>
                    <a:pt x="121012" y="11896"/>
                    <a:pt x="124758" y="7025"/>
                  </a:cubicBezTo>
                  <a:cubicBezTo>
                    <a:pt x="128505" y="1406"/>
                    <a:pt x="132626" y="-842"/>
                    <a:pt x="137122" y="2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46" name="文本框 25"/>
          <p:cNvSpPr txBox="1">
            <a:spLocks noChangeArrowheads="1"/>
          </p:cNvSpPr>
          <p:nvPr/>
        </p:nvSpPr>
        <p:spPr bwMode="auto">
          <a:xfrm>
            <a:off x="2978150" y="712788"/>
            <a:ext cx="3930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00A64A"/>
                </a:solidFill>
                <a:latin typeface="宋体" panose="02010600030101010101" pitchFamily="2" charset="-122"/>
              </a:rPr>
              <a:t>小草、野花、树木</a:t>
            </a:r>
            <a:endParaRPr lang="zh-CN" altLang="en-US" sz="3600" b="1">
              <a:solidFill>
                <a:srgbClr val="00A64A"/>
              </a:solidFill>
              <a:latin typeface="宋体" panose="02010600030101010101" pitchFamily="2" charset="-122"/>
            </a:endParaRPr>
          </a:p>
        </p:txBody>
      </p:sp>
      <p:sp>
        <p:nvSpPr>
          <p:cNvPr id="35847" name="文本框 26"/>
          <p:cNvSpPr txBox="1">
            <a:spLocks noChangeArrowheads="1"/>
          </p:cNvSpPr>
          <p:nvPr/>
        </p:nvSpPr>
        <p:spPr bwMode="auto">
          <a:xfrm>
            <a:off x="3340100" y="1681163"/>
            <a:ext cx="4386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accent2"/>
                </a:solidFill>
                <a:latin typeface="宋体" panose="02010600030101010101" pitchFamily="2" charset="-122"/>
              </a:rPr>
              <a:t>小溪、喜鹊、杜鹃</a:t>
            </a:r>
            <a:endParaRPr lang="zh-CN" altLang="en-US" sz="3600" b="1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35848" name="文本框 27"/>
          <p:cNvSpPr txBox="1">
            <a:spLocks noChangeArrowheads="1"/>
          </p:cNvSpPr>
          <p:nvPr/>
        </p:nvSpPr>
        <p:spPr bwMode="auto">
          <a:xfrm>
            <a:off x="2978150" y="2657475"/>
            <a:ext cx="4386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00A64A"/>
                </a:solidFill>
                <a:latin typeface="宋体" panose="02010600030101010101" pitchFamily="2" charset="-122"/>
              </a:rPr>
              <a:t>花香、春的气息</a:t>
            </a:r>
            <a:endParaRPr lang="zh-CN" altLang="en-US" sz="3600" b="1">
              <a:solidFill>
                <a:srgbClr val="00A64A"/>
              </a:solidFill>
              <a:latin typeface="宋体" panose="02010600030101010101" pitchFamily="2" charset="-122"/>
            </a:endParaRPr>
          </a:p>
        </p:txBody>
      </p:sp>
      <p:sp>
        <p:nvSpPr>
          <p:cNvPr id="35849" name="文本框 28"/>
          <p:cNvSpPr txBox="1">
            <a:spLocks noChangeArrowheads="1"/>
          </p:cNvSpPr>
          <p:nvPr/>
        </p:nvSpPr>
        <p:spPr bwMode="auto">
          <a:xfrm>
            <a:off x="3340100" y="3632200"/>
            <a:ext cx="4386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chemeClr val="accent2"/>
                </a:solidFill>
                <a:latin typeface="宋体" panose="02010600030101010101" pitchFamily="2" charset="-122"/>
              </a:rPr>
              <a:t>荡秋千、摇风筝</a:t>
            </a:r>
            <a:endParaRPr lang="zh-CN" altLang="en-US" sz="3600" b="1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pic>
        <p:nvPicPr>
          <p:cNvPr id="35850" name="图片 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5138" y="533400"/>
            <a:ext cx="1190625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图片 3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67600" y="1500188"/>
            <a:ext cx="1112838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图片 3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312988"/>
            <a:ext cx="144938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3" name="图片 3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08800" y="3413125"/>
            <a:ext cx="11938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7" grpId="0"/>
      <p:bldP spid="35848" grpId="0"/>
      <p:bldP spid="358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6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32770" name="图片 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1" name="文本框 6"/>
            <p:cNvSpPr txBox="1">
              <a:spLocks noChangeArrowheads="1"/>
            </p:cNvSpPr>
            <p:nvPr/>
          </p:nvSpPr>
          <p:spPr bwMode="auto">
            <a:xfrm>
              <a:off x="379403" y="1175620"/>
              <a:ext cx="1678665" cy="5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板书设计</a:t>
              </a:r>
              <a:endParaRPr lang="zh-CN" altLang="en-US" sz="29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1870075" y="874713"/>
            <a:ext cx="36845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出门寻春</a:t>
            </a:r>
            <a:r>
              <a:rPr lang="en-US" altLang="zh-CN" sz="3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400" b="1">
                <a:latin typeface="楷体" panose="02010609060101010101" pitchFamily="49" charset="-122"/>
                <a:ea typeface="楷体" panose="02010609060101010101" pitchFamily="49" charset="-122"/>
              </a:rPr>
              <a:t>田野</a:t>
            </a:r>
            <a:endParaRPr lang="zh-CN" altLang="en-US" sz="3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4537075" y="1565275"/>
            <a:ext cx="2487613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4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小草探头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4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野花早开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4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树木吐嫩芽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4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小溪解冻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4" name="TextBox 1"/>
          <p:cNvSpPr txBox="1">
            <a:spLocks noChangeArrowheads="1"/>
          </p:cNvSpPr>
          <p:nvPr/>
        </p:nvSpPr>
        <p:spPr bwMode="auto">
          <a:xfrm>
            <a:off x="1870075" y="2365375"/>
            <a:ext cx="23717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春天的样子</a:t>
            </a:r>
            <a:endParaRPr lang="en-US" altLang="zh-CN" sz="3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75" name="TextBox 1"/>
          <p:cNvSpPr txBox="1">
            <a:spLocks noChangeArrowheads="1"/>
          </p:cNvSpPr>
          <p:nvPr/>
        </p:nvSpPr>
        <p:spPr bwMode="auto">
          <a:xfrm>
            <a:off x="1870075" y="3906838"/>
            <a:ext cx="52197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找到春天</a:t>
            </a:r>
            <a:r>
              <a:rPr lang="en-US" altLang="zh-CN" sz="3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400" b="1">
                <a:latin typeface="楷体" panose="02010609060101010101" pitchFamily="49" charset="-122"/>
                <a:ea typeface="楷体" panose="02010609060101010101" pitchFamily="49" charset="-122"/>
              </a:rPr>
              <a:t>看 听 闻 触</a:t>
            </a:r>
            <a:endParaRPr lang="zh-CN" altLang="en-US" sz="34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558088" y="1566863"/>
            <a:ext cx="739775" cy="2066925"/>
          </a:xfrm>
          <a:prstGeom prst="rect">
            <a:avLst/>
          </a:prstGeom>
          <a:noFill/>
          <a:ln>
            <a:noFill/>
          </a:ln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0" hangingPunct="0">
              <a:defRPr/>
            </a:pPr>
            <a:r>
              <a:rPr lang="zh-CN" altLang="en-US" sz="3600" b="1" spc="30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热爱春天</a:t>
            </a:r>
            <a:endParaRPr lang="zh-CN" altLang="en-US" sz="3600" b="1" spc="30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 bwMode="auto">
          <a:xfrm>
            <a:off x="819867" y="1812724"/>
            <a:ext cx="738664" cy="157559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eaVert"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600" b="1" spc="30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找春天</a:t>
            </a:r>
            <a:endParaRPr lang="zh-CN" altLang="en-US" sz="3600" b="1" spc="300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左中括号 2"/>
          <p:cNvSpPr/>
          <p:nvPr/>
        </p:nvSpPr>
        <p:spPr>
          <a:xfrm>
            <a:off x="1684338" y="1077913"/>
            <a:ext cx="150812" cy="3268662"/>
          </a:xfrm>
          <a:prstGeom prst="leftBracket">
            <a:avLst>
              <a:gd name="adj" fmla="val 186161"/>
            </a:avLst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9" name="左中括号 18"/>
          <p:cNvSpPr/>
          <p:nvPr/>
        </p:nvSpPr>
        <p:spPr>
          <a:xfrm>
            <a:off x="4368800" y="1790700"/>
            <a:ext cx="114300" cy="1843088"/>
          </a:xfrm>
          <a:prstGeom prst="leftBracket">
            <a:avLst>
              <a:gd name="adj" fmla="val 186161"/>
            </a:avLst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0" name="左中括号 19"/>
          <p:cNvSpPr/>
          <p:nvPr/>
        </p:nvSpPr>
        <p:spPr>
          <a:xfrm flipH="1">
            <a:off x="7216775" y="1077913"/>
            <a:ext cx="150813" cy="3268662"/>
          </a:xfrm>
          <a:prstGeom prst="leftBracket">
            <a:avLst>
              <a:gd name="adj" fmla="val 186161"/>
            </a:avLst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组合 6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33794" name="图片 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5" name="文本框 6"/>
            <p:cNvSpPr txBox="1">
              <a:spLocks noChangeArrowheads="1"/>
            </p:cNvSpPr>
            <p:nvPr/>
          </p:nvSpPr>
          <p:spPr bwMode="auto">
            <a:xfrm>
              <a:off x="379403" y="1175620"/>
              <a:ext cx="1678643" cy="539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课文主题</a:t>
              </a:r>
              <a:endParaRPr lang="zh-CN" altLang="en-US" sz="29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1500" y="1054100"/>
            <a:ext cx="8001000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5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课文通过对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寻找春天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的过程的描述，让我们感悟到春光的</a:t>
            </a: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美好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，体验到</a:t>
            </a: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亲近大自然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的乐趣，抒发了作者对春天的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喜爱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赞美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之情。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6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35842" name="图片 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3" name="文本框 6"/>
            <p:cNvSpPr txBox="1">
              <a:spLocks noChangeArrowheads="1"/>
            </p:cNvSpPr>
            <p:nvPr/>
          </p:nvSpPr>
          <p:spPr bwMode="auto">
            <a:xfrm>
              <a:off x="379403" y="1175620"/>
              <a:ext cx="1678665" cy="5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课堂练习</a:t>
              </a:r>
              <a:endParaRPr lang="zh-CN" altLang="en-US" sz="29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5844" name="矩形 7"/>
          <p:cNvSpPr>
            <a:spLocks noChangeArrowheads="1"/>
          </p:cNvSpPr>
          <p:nvPr/>
        </p:nvSpPr>
        <p:spPr bwMode="auto">
          <a:xfrm>
            <a:off x="506413" y="1017588"/>
            <a:ext cx="42973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一、比一比，再组词。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 bwMode="auto">
          <a:xfrm>
            <a:off x="912494" y="1672908"/>
            <a:ext cx="7781925" cy="262379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冲（     ）  寻（     ）  姑（     ）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钟（     ）  村（     ）  放（     ）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0" fontAlgn="auto" hangingPunct="0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荡（     ）  桃（     ）  杏（     ）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eaLnBrk="0" fontAlgn="auto" hangingPunct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汤（     ）  挑（     ）  古（     ）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1850439" y="1689637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冲动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 bwMode="auto">
          <a:xfrm>
            <a:off x="4509819" y="1717162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寻找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 bwMode="auto">
          <a:xfrm>
            <a:off x="7169200" y="1672908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姑娘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 bwMode="auto">
          <a:xfrm>
            <a:off x="1850440" y="2331403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4557370" y="2301938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村庄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 bwMode="auto">
          <a:xfrm>
            <a:off x="7169199" y="2305854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放任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 bwMode="auto">
          <a:xfrm>
            <a:off x="1850440" y="3072826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动荡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 bwMode="auto">
          <a:xfrm>
            <a:off x="4557369" y="3061884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桃花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>
            <a:off x="7169199" y="3072826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杏花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 bwMode="auto">
          <a:xfrm>
            <a:off x="1850440" y="3711927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汤水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 bwMode="auto">
          <a:xfrm>
            <a:off x="4537252" y="3672529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7169200" y="3697847"/>
            <a:ext cx="1031901" cy="5847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7"/>
          <p:cNvSpPr txBox="1">
            <a:spLocks noChangeArrowheads="1"/>
          </p:cNvSpPr>
          <p:nvPr/>
        </p:nvSpPr>
        <p:spPr bwMode="auto">
          <a:xfrm>
            <a:off x="760413" y="1428750"/>
            <a:ext cx="7621587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脱掉棉袄  寻找   害羞    姑娘  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遮 掩  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探头   嫩芽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音符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解冻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触到   杜 鹃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194" name="组合 1"/>
          <p:cNvGrpSpPr/>
          <p:nvPr/>
        </p:nvGrpSpPr>
        <p:grpSpPr bwMode="auto">
          <a:xfrm>
            <a:off x="3582988" y="455613"/>
            <a:ext cx="1828800" cy="846137"/>
            <a:chOff x="3686861" y="551802"/>
            <a:chExt cx="1829703" cy="846113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4112521" y="659749"/>
              <a:ext cx="1404043" cy="576246"/>
            </a:xfrm>
            <a:prstGeom prst="roundRect">
              <a:avLst/>
            </a:prstGeom>
            <a:ln w="28575">
              <a:solidFill>
                <a:srgbClr val="A9DA7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800" b="1" noProof="1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读一读</a:t>
              </a:r>
              <a:endParaRPr lang="zh-CN" altLang="en-US" sz="2800" b="1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196" name="图片 16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86861" y="551802"/>
              <a:ext cx="623093" cy="8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197" name="组合 22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8198" name="图片 2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文本框 6"/>
            <p:cNvSpPr txBox="1">
              <a:spLocks noChangeArrowheads="1"/>
            </p:cNvSpPr>
            <p:nvPr/>
          </p:nvSpPr>
          <p:spPr bwMode="auto">
            <a:xfrm>
              <a:off x="373053" y="1175620"/>
              <a:ext cx="1678665" cy="5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字词识记</a:t>
              </a:r>
              <a:endParaRPr lang="zh-CN" altLang="en-US" sz="29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760413" y="1428750"/>
            <a:ext cx="7621587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脱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掉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棉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袄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   害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羞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姑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娘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遮 掩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探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嫩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芽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符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冻</a:t>
            </a:r>
            <a:r>
              <a:rPr lang="en-US" altLang="zh-CN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触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杜 鹃</a:t>
            </a:r>
            <a:endParaRPr lang="en-US" altLang="zh-CN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36"/>
          <p:cNvSpPr txBox="1">
            <a:spLocks noChangeArrowheads="1"/>
          </p:cNvSpPr>
          <p:nvPr/>
        </p:nvSpPr>
        <p:spPr bwMode="auto">
          <a:xfrm>
            <a:off x="760413" y="1301750"/>
            <a:ext cx="222885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tuō  </a:t>
            </a:r>
            <a:r>
              <a:rPr lang="en-US" altLang="zh-CN" sz="2800" b="1" spc="400">
                <a:solidFill>
                  <a:srgbClr val="0000FF"/>
                </a:solidFill>
                <a:latin typeface="宋体" panose="02010600030101010101" pitchFamily="2" charset="-122"/>
              </a:rPr>
              <a:t>  </a:t>
            </a:r>
            <a:r>
              <a:rPr lang="en-US" altLang="zh-CN" sz="2800" b="1" spc="50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ǎo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5" name="TextBox 36"/>
          <p:cNvSpPr txBox="1">
            <a:spLocks noChangeArrowheads="1"/>
          </p:cNvSpPr>
          <p:nvPr/>
        </p:nvSpPr>
        <p:spPr bwMode="auto">
          <a:xfrm>
            <a:off x="3306763" y="1301750"/>
            <a:ext cx="8048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xún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6" name="TextBox 36"/>
          <p:cNvSpPr txBox="1">
            <a:spLocks noChangeArrowheads="1"/>
          </p:cNvSpPr>
          <p:nvPr/>
        </p:nvSpPr>
        <p:spPr bwMode="auto">
          <a:xfrm>
            <a:off x="5599113" y="1301750"/>
            <a:ext cx="8048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xiū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" name="TextBox 36"/>
          <p:cNvSpPr txBox="1">
            <a:spLocks noChangeArrowheads="1"/>
          </p:cNvSpPr>
          <p:nvPr/>
        </p:nvSpPr>
        <p:spPr bwMode="auto">
          <a:xfrm>
            <a:off x="7221538" y="1301750"/>
            <a:ext cx="8048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ɡū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773113" y="2333625"/>
            <a:ext cx="1535112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zhē</a:t>
            </a:r>
            <a:r>
              <a:rPr lang="en-US" altLang="zh-CN" sz="2800" b="1" spc="50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yǎn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0" name="TextBox 36"/>
          <p:cNvSpPr txBox="1">
            <a:spLocks noChangeArrowheads="1"/>
          </p:cNvSpPr>
          <p:nvPr/>
        </p:nvSpPr>
        <p:spPr bwMode="auto">
          <a:xfrm>
            <a:off x="3338513" y="2333625"/>
            <a:ext cx="80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tàn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1" name="TextBox 36"/>
          <p:cNvSpPr txBox="1">
            <a:spLocks noChangeArrowheads="1"/>
          </p:cNvSpPr>
          <p:nvPr/>
        </p:nvSpPr>
        <p:spPr bwMode="auto">
          <a:xfrm>
            <a:off x="5091113" y="2333625"/>
            <a:ext cx="80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nèn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2" name="TextBox 36"/>
          <p:cNvSpPr txBox="1">
            <a:spLocks noChangeArrowheads="1"/>
          </p:cNvSpPr>
          <p:nvPr/>
        </p:nvSpPr>
        <p:spPr bwMode="auto">
          <a:xfrm>
            <a:off x="7708900" y="2333625"/>
            <a:ext cx="804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fú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3" name="TextBox 36"/>
          <p:cNvSpPr txBox="1">
            <a:spLocks noChangeArrowheads="1"/>
          </p:cNvSpPr>
          <p:nvPr/>
        </p:nvSpPr>
        <p:spPr bwMode="auto">
          <a:xfrm>
            <a:off x="773113" y="3381375"/>
            <a:ext cx="80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jiě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4" name="TextBox 36"/>
          <p:cNvSpPr txBox="1">
            <a:spLocks noChangeArrowheads="1"/>
          </p:cNvSpPr>
          <p:nvPr/>
        </p:nvSpPr>
        <p:spPr bwMode="auto">
          <a:xfrm>
            <a:off x="3300413" y="3381375"/>
            <a:ext cx="80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chù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5" name="TextBox 36"/>
          <p:cNvSpPr txBox="1">
            <a:spLocks noChangeArrowheads="1"/>
          </p:cNvSpPr>
          <p:nvPr/>
        </p:nvSpPr>
        <p:spPr bwMode="auto">
          <a:xfrm>
            <a:off x="5168900" y="3381375"/>
            <a:ext cx="1554163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defRPr/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dù</a:t>
            </a:r>
            <a:r>
              <a:rPr lang="en-US" altLang="zh-CN" sz="2800" b="1" spc="40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juān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3" grpId="1"/>
      <p:bldP spid="25" grpId="0"/>
      <p:bldP spid="25" grpId="1"/>
      <p:bldP spid="26" grpId="0"/>
      <p:bldP spid="26" grpId="1"/>
      <p:bldP spid="30" grpId="0"/>
      <p:bldP spid="30" grpId="1"/>
      <p:bldP spid="38" grpId="0"/>
      <p:bldP spid="38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7"/>
          <p:cNvSpPr>
            <a:spLocks noChangeArrowheads="1"/>
          </p:cNvSpPr>
          <p:nvPr/>
        </p:nvSpPr>
        <p:spPr bwMode="auto">
          <a:xfrm>
            <a:off x="422275" y="593725"/>
            <a:ext cx="42973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二、照样子填一填。</a:t>
            </a:r>
            <a:endParaRPr lang="en-US" altLang="zh-CN" sz="3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66" name="文本框 2"/>
          <p:cNvSpPr txBox="1">
            <a:spLocks noChangeArrowheads="1"/>
          </p:cNvSpPr>
          <p:nvPr/>
        </p:nvSpPr>
        <p:spPr bwMode="auto">
          <a:xfrm>
            <a:off x="912813" y="1127125"/>
            <a:ext cx="7424737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zh-CN" altLang="en-US" sz="3400" b="1" dirty="0">
                <a:latin typeface="仿宋" panose="02010609060101010101" pitchFamily="49" charset="-122"/>
                <a:ea typeface="仿宋" panose="02010609060101010101" pitchFamily="49" charset="-122"/>
              </a:rPr>
              <a:t>遮掩  遮遮掩掩    </a:t>
            </a:r>
            <a:r>
              <a:rPr lang="zh-CN" altLang="en-US" sz="3400" b="1" dirty="0">
                <a:latin typeface="宋体" panose="02010600030101010101" pitchFamily="2" charset="-122"/>
              </a:rPr>
              <a:t>躲藏  </a:t>
            </a:r>
            <a:r>
              <a:rPr lang="en-US" altLang="zh-CN" sz="3400" b="1" dirty="0">
                <a:latin typeface="宋体" panose="02010600030101010101" pitchFamily="2" charset="-122"/>
              </a:rPr>
              <a:t>________</a:t>
            </a:r>
            <a:endParaRPr lang="en-US" altLang="zh-CN" sz="3400" b="1" dirty="0">
              <a:latin typeface="宋体" panose="02010600030101010101" pitchFamily="2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3400" b="1" dirty="0">
                <a:latin typeface="宋体" panose="02010600030101010101" pitchFamily="2" charset="-122"/>
              </a:rPr>
              <a:t>叮咚  </a:t>
            </a:r>
            <a:r>
              <a:rPr lang="en-US" altLang="zh-CN" sz="3400" b="1" dirty="0">
                <a:latin typeface="宋体" panose="02010600030101010101" pitchFamily="2" charset="-122"/>
              </a:rPr>
              <a:t>________    </a:t>
            </a:r>
            <a:r>
              <a:rPr lang="zh-CN" altLang="en-US" sz="3400" b="1" dirty="0">
                <a:latin typeface="宋体" panose="02010600030101010101" pitchFamily="2" charset="-122"/>
              </a:rPr>
              <a:t>说笑  </a:t>
            </a:r>
            <a:r>
              <a:rPr lang="en-US" altLang="zh-CN" sz="3400" b="1" dirty="0">
                <a:latin typeface="宋体" panose="02010600030101010101" pitchFamily="2" charset="-122"/>
              </a:rPr>
              <a:t>________</a:t>
            </a:r>
            <a:endParaRPr lang="en-US" altLang="zh-CN" sz="3400" b="1" dirty="0">
              <a:latin typeface="宋体" panose="02010600030101010101" pitchFamily="2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3400" b="1" dirty="0">
                <a:latin typeface="宋体" panose="02010600030101010101" pitchFamily="2" charset="-122"/>
              </a:rPr>
              <a:t>仔细  </a:t>
            </a:r>
            <a:r>
              <a:rPr lang="en-US" altLang="zh-CN" sz="3400" b="1" dirty="0">
                <a:latin typeface="宋体" panose="02010600030101010101" pitchFamily="2" charset="-122"/>
              </a:rPr>
              <a:t>________    </a:t>
            </a:r>
            <a:r>
              <a:rPr lang="zh-CN" altLang="en-US" sz="3400" b="1" dirty="0">
                <a:latin typeface="宋体" panose="02010600030101010101" pitchFamily="2" charset="-122"/>
              </a:rPr>
              <a:t>认真  </a:t>
            </a:r>
            <a:r>
              <a:rPr lang="en-US" altLang="zh-CN" sz="3400" b="1" dirty="0">
                <a:latin typeface="宋体" panose="02010600030101010101" pitchFamily="2" charset="-122"/>
              </a:rPr>
              <a:t>________</a:t>
            </a:r>
            <a:endParaRPr lang="en-US" altLang="zh-CN" sz="3400" b="1" dirty="0">
              <a:latin typeface="宋体" panose="02010600030101010101" pitchFamily="2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3400" b="1" dirty="0">
                <a:latin typeface="宋体" panose="02010600030101010101" pitchFamily="2" charset="-122"/>
              </a:rPr>
              <a:t>漂亮  </a:t>
            </a:r>
            <a:r>
              <a:rPr lang="en-US" altLang="zh-CN" sz="3400" b="1" dirty="0">
                <a:latin typeface="宋体" panose="02010600030101010101" pitchFamily="2" charset="-122"/>
              </a:rPr>
              <a:t>________    </a:t>
            </a:r>
            <a:r>
              <a:rPr lang="zh-CN" altLang="en-US" sz="3400" b="1" dirty="0">
                <a:latin typeface="宋体" panose="02010600030101010101" pitchFamily="2" charset="-122"/>
              </a:rPr>
              <a:t>平凡  </a:t>
            </a:r>
            <a:r>
              <a:rPr lang="en-US" altLang="zh-CN" sz="3400" b="1" dirty="0">
                <a:latin typeface="宋体" panose="02010600030101010101" pitchFamily="2" charset="-122"/>
              </a:rPr>
              <a:t>________</a:t>
            </a:r>
            <a:endParaRPr lang="zh-CN" altLang="en-US" sz="3400" b="1" dirty="0">
              <a:latin typeface="宋体" panose="02010600030101010101" pitchFamily="2" charset="-122"/>
            </a:endParaRPr>
          </a:p>
        </p:txBody>
      </p:sp>
      <p:sp>
        <p:nvSpPr>
          <p:cNvPr id="40964" name="文本框 3"/>
          <p:cNvSpPr txBox="1">
            <a:spLocks noChangeArrowheads="1"/>
          </p:cNvSpPr>
          <p:nvPr/>
        </p:nvSpPr>
        <p:spPr bwMode="auto">
          <a:xfrm>
            <a:off x="6122988" y="1252538"/>
            <a:ext cx="2057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躲躲藏藏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5" name="文本框 4"/>
          <p:cNvSpPr txBox="1">
            <a:spLocks noChangeArrowheads="1"/>
          </p:cNvSpPr>
          <p:nvPr/>
        </p:nvSpPr>
        <p:spPr bwMode="auto">
          <a:xfrm>
            <a:off x="6122988" y="2070100"/>
            <a:ext cx="20574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说说笑笑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6" name="文本框 5"/>
          <p:cNvSpPr txBox="1">
            <a:spLocks noChangeArrowheads="1"/>
          </p:cNvSpPr>
          <p:nvPr/>
        </p:nvSpPr>
        <p:spPr bwMode="auto">
          <a:xfrm>
            <a:off x="6122988" y="2905125"/>
            <a:ext cx="2057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认认真真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7" name="文本框 6"/>
          <p:cNvSpPr txBox="1">
            <a:spLocks noChangeArrowheads="1"/>
          </p:cNvSpPr>
          <p:nvPr/>
        </p:nvSpPr>
        <p:spPr bwMode="auto">
          <a:xfrm>
            <a:off x="6122988" y="3736975"/>
            <a:ext cx="2057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平平凡凡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8" name="文本框 7"/>
          <p:cNvSpPr txBox="1">
            <a:spLocks noChangeArrowheads="1"/>
          </p:cNvSpPr>
          <p:nvPr/>
        </p:nvSpPr>
        <p:spPr bwMode="auto">
          <a:xfrm>
            <a:off x="2214563" y="2070100"/>
            <a:ext cx="20574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叮叮咚咚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69" name="文本框 8"/>
          <p:cNvSpPr txBox="1">
            <a:spLocks noChangeArrowheads="1"/>
          </p:cNvSpPr>
          <p:nvPr/>
        </p:nvSpPr>
        <p:spPr bwMode="auto">
          <a:xfrm>
            <a:off x="2214563" y="2905125"/>
            <a:ext cx="2057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仔仔细细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70" name="文本框 9"/>
          <p:cNvSpPr txBox="1">
            <a:spLocks noChangeArrowheads="1"/>
          </p:cNvSpPr>
          <p:nvPr/>
        </p:nvSpPr>
        <p:spPr bwMode="auto">
          <a:xfrm>
            <a:off x="2214563" y="3736975"/>
            <a:ext cx="2057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漂漂亮亮</a:t>
            </a:r>
            <a:endParaRPr lang="zh-CN" altLang="en-US" sz="3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5" grpId="0"/>
      <p:bldP spid="40966" grpId="0"/>
      <p:bldP spid="40967" grpId="0"/>
      <p:bldP spid="40968" grpId="0"/>
      <p:bldP spid="40969" grpId="0"/>
      <p:bldP spid="4097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2"/>
          <p:cNvSpPr txBox="1">
            <a:spLocks noChangeArrowheads="1"/>
          </p:cNvSpPr>
          <p:nvPr/>
        </p:nvSpPr>
        <p:spPr bwMode="auto">
          <a:xfrm>
            <a:off x="723900" y="1190625"/>
            <a:ext cx="8183563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60000"/>
              </a:lnSpc>
            </a:pPr>
            <a:r>
              <a:rPr lang="zh-CN" altLang="en-US" sz="3100" b="1" dirty="0">
                <a:latin typeface="宋体" panose="02010600030101010101" pitchFamily="2" charset="-122"/>
              </a:rPr>
              <a:t>小草从地下探出头来，那是春天的</a:t>
            </a:r>
            <a:r>
              <a:rPr lang="en-US" altLang="zh-CN" sz="3100" b="1" dirty="0">
                <a:latin typeface="宋体" panose="02010600030101010101" pitchFamily="2" charset="-122"/>
              </a:rPr>
              <a:t>____</a:t>
            </a:r>
            <a:r>
              <a:rPr lang="en-US" altLang="zh-CN" sz="3100" b="1" dirty="0">
                <a:latin typeface="宋体" panose="02010600030101010101" pitchFamily="2" charset="-122"/>
                <a:sym typeface="宋体" panose="02010600030101010101" pitchFamily="2" charset="-122"/>
              </a:rPr>
              <a:t>_</a:t>
            </a:r>
            <a:r>
              <a:rPr lang="zh-CN" altLang="en-US" sz="3100" b="1" dirty="0">
                <a:latin typeface="宋体" panose="02010600030101010101" pitchFamily="2" charset="-122"/>
              </a:rPr>
              <a:t>吧？</a:t>
            </a:r>
            <a:endParaRPr lang="zh-CN" altLang="en-US" sz="3100" b="1" dirty="0">
              <a:latin typeface="宋体" panose="02010600030101010101" pitchFamily="2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3100" b="1" dirty="0">
                <a:latin typeface="宋体" panose="02010600030101010101" pitchFamily="2" charset="-122"/>
              </a:rPr>
              <a:t>早开的野花一朵两朵，那是春天的</a:t>
            </a:r>
            <a:r>
              <a:rPr lang="en-US" altLang="zh-CN" sz="3100" b="1" dirty="0">
                <a:latin typeface="宋体" panose="02010600030101010101" pitchFamily="2" charset="-122"/>
                <a:sym typeface="宋体" panose="02010600030101010101" pitchFamily="2" charset="-122"/>
              </a:rPr>
              <a:t>_____</a:t>
            </a:r>
            <a:r>
              <a:rPr lang="zh-CN" altLang="en-US" sz="3100" b="1" dirty="0">
                <a:latin typeface="宋体" panose="02010600030101010101" pitchFamily="2" charset="-122"/>
              </a:rPr>
              <a:t>吧？</a:t>
            </a:r>
            <a:endParaRPr lang="zh-CN" altLang="en-US" sz="3100" b="1" dirty="0">
              <a:latin typeface="宋体" panose="02010600030101010101" pitchFamily="2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3100" b="1" dirty="0">
                <a:latin typeface="宋体" panose="02010600030101010101" pitchFamily="2" charset="-122"/>
              </a:rPr>
              <a:t>树木吐出点点嫩芽，那是春天的</a:t>
            </a:r>
            <a:r>
              <a:rPr lang="en-US" altLang="zh-CN" sz="3100" b="1" dirty="0">
                <a:latin typeface="宋体" panose="02010600030101010101" pitchFamily="2" charset="-122"/>
                <a:sym typeface="宋体" panose="02010600030101010101" pitchFamily="2" charset="-122"/>
              </a:rPr>
              <a:t>_____</a:t>
            </a:r>
            <a:r>
              <a:rPr lang="zh-CN" altLang="en-US" sz="3100" b="1" dirty="0">
                <a:latin typeface="宋体" panose="02010600030101010101" pitchFamily="2" charset="-122"/>
              </a:rPr>
              <a:t>吧？</a:t>
            </a:r>
            <a:endParaRPr lang="zh-CN" altLang="en-US" sz="3100" b="1" dirty="0">
              <a:latin typeface="宋体" panose="02010600030101010101" pitchFamily="2" charset="-122"/>
            </a:endParaRPr>
          </a:p>
          <a:p>
            <a:pPr eaLnBrk="0" hangingPunct="0">
              <a:lnSpc>
                <a:spcPct val="160000"/>
              </a:lnSpc>
            </a:pPr>
            <a:r>
              <a:rPr lang="zh-CN" altLang="en-US" sz="3100" b="1" dirty="0">
                <a:latin typeface="宋体" panose="02010600030101010101" pitchFamily="2" charset="-122"/>
              </a:rPr>
              <a:t>解冻的小溪叮叮咚咚，那是春天的</a:t>
            </a:r>
            <a:r>
              <a:rPr lang="en-US" altLang="zh-CN" sz="3100" b="1" dirty="0">
                <a:latin typeface="宋体" panose="02010600030101010101" pitchFamily="2" charset="-122"/>
                <a:sym typeface="宋体" panose="02010600030101010101" pitchFamily="2" charset="-122"/>
              </a:rPr>
              <a:t>_____</a:t>
            </a:r>
            <a:r>
              <a:rPr lang="zh-CN" altLang="en-US" sz="3100" b="1" dirty="0">
                <a:latin typeface="宋体" panose="02010600030101010101" pitchFamily="2" charset="-122"/>
              </a:rPr>
              <a:t>吧？</a:t>
            </a:r>
            <a:r>
              <a:rPr lang="zh-CN" altLang="en-US" sz="30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zh-CN" altLang="en-US" sz="30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890" name="矩形 1"/>
          <p:cNvSpPr>
            <a:spLocks noChangeArrowheads="1"/>
          </p:cNvSpPr>
          <p:nvPr/>
        </p:nvSpPr>
        <p:spPr bwMode="auto">
          <a:xfrm>
            <a:off x="327025" y="574675"/>
            <a:ext cx="45608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三、按课文内容填空。</a:t>
            </a:r>
            <a:endParaRPr lang="zh-CN" altLang="en-US" sz="3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988" name="文本框 3"/>
          <p:cNvSpPr txBox="1">
            <a:spLocks noChangeArrowheads="1"/>
          </p:cNvSpPr>
          <p:nvPr/>
        </p:nvSpPr>
        <p:spPr bwMode="auto">
          <a:xfrm>
            <a:off x="6740525" y="1292225"/>
            <a:ext cx="1066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眉毛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9" name="文本框 4"/>
          <p:cNvSpPr txBox="1">
            <a:spLocks noChangeArrowheads="1"/>
          </p:cNvSpPr>
          <p:nvPr/>
        </p:nvSpPr>
        <p:spPr bwMode="auto">
          <a:xfrm>
            <a:off x="6740525" y="2057400"/>
            <a:ext cx="1066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眼睛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0" name="文本框 5"/>
          <p:cNvSpPr txBox="1">
            <a:spLocks noChangeArrowheads="1"/>
          </p:cNvSpPr>
          <p:nvPr/>
        </p:nvSpPr>
        <p:spPr bwMode="auto">
          <a:xfrm>
            <a:off x="6329363" y="2798763"/>
            <a:ext cx="1066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音符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1" name="文本框 6"/>
          <p:cNvSpPr txBox="1">
            <a:spLocks noChangeArrowheads="1"/>
          </p:cNvSpPr>
          <p:nvPr/>
        </p:nvSpPr>
        <p:spPr bwMode="auto">
          <a:xfrm>
            <a:off x="6746875" y="3551238"/>
            <a:ext cx="1066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琴声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/>
      <p:bldP spid="41990" grpId="0"/>
      <p:bldP spid="4199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合 10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38914" name="图片 1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5" name="文本框 6"/>
            <p:cNvSpPr txBox="1">
              <a:spLocks noChangeArrowheads="1"/>
            </p:cNvSpPr>
            <p:nvPr/>
          </p:nvSpPr>
          <p:spPr bwMode="auto">
            <a:xfrm>
              <a:off x="373053" y="1175620"/>
              <a:ext cx="1678665" cy="5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endParaRPr lang="zh-CN" altLang="en-US" sz="2900" b="1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38163" y="1642129"/>
            <a:ext cx="8067675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latinLnBrk="1">
              <a:lnSpc>
                <a:spcPct val="114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朗读指导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文章的整体朗读基调是欢快、喜悦的。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现春天来了并去寻找春天，读时语速稍快，饱含喜悦、急切、期待之情。接下来对春天的描写要读得婉转、轻柔，以突出春天里万物初生的美丽。最后一段重读“看、听、闻、触”，读出找到春天的激动和急于分享的心情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917" name="组合 2"/>
          <p:cNvGrpSpPr/>
          <p:nvPr/>
        </p:nvGrpSpPr>
        <p:grpSpPr bwMode="auto">
          <a:xfrm>
            <a:off x="431800" y="889000"/>
            <a:ext cx="8570913" cy="554038"/>
            <a:chOff x="917889" y="1213699"/>
            <a:chExt cx="8631097" cy="554090"/>
          </a:xfrm>
        </p:grpSpPr>
        <p:sp>
          <p:nvSpPr>
            <p:cNvPr id="38918" name="TextBox 2"/>
            <p:cNvSpPr txBox="1">
              <a:spLocks noChangeArrowheads="1"/>
            </p:cNvSpPr>
            <p:nvPr/>
          </p:nvSpPr>
          <p:spPr bwMode="auto">
            <a:xfrm>
              <a:off x="1261521" y="1213699"/>
              <a:ext cx="8287465" cy="554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latin typeface="黑体" panose="02010609060101010101" pitchFamily="49" charset="-122"/>
                  <a:ea typeface="黑体" panose="02010609060101010101" pitchFamily="49" charset="-122"/>
                </a:rPr>
                <a:t>朗读课文。说说孩子们找到的春天是什么样的。</a:t>
              </a:r>
              <a:endParaRPr lang="zh-CN" altLang="en-US" sz="3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8919" name="Picture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17889" y="1301088"/>
              <a:ext cx="412436" cy="416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3"/>
          <p:cNvSpPr txBox="1">
            <a:spLocks noChangeArrowheads="1"/>
          </p:cNvSpPr>
          <p:nvPr/>
        </p:nvSpPr>
        <p:spPr bwMode="auto">
          <a:xfrm>
            <a:off x="360363" y="773113"/>
            <a:ext cx="8461375" cy="343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latinLnBrk="1">
              <a:lnSpc>
                <a:spcPct val="14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示例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孩子们找到的春天是害羞、美丽的：春天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遮遮掩掩，躲躲藏藏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，小草探头、一两朵野花早开、树木吐嫩芽、小溪解冻。孩子们找到的春天也是充满活力、无处不在的：孩子们能看到、听到、闻到、触到春天。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2"/>
          <p:cNvGrpSpPr/>
          <p:nvPr/>
        </p:nvGrpSpPr>
        <p:grpSpPr bwMode="auto">
          <a:xfrm>
            <a:off x="655638" y="517525"/>
            <a:ext cx="8001000" cy="584200"/>
            <a:chOff x="865188" y="1203325"/>
            <a:chExt cx="7998859" cy="583662"/>
          </a:xfrm>
        </p:grpSpPr>
        <p:sp>
          <p:nvSpPr>
            <p:cNvPr id="40962" name="TextBox 2"/>
            <p:cNvSpPr txBox="1">
              <a:spLocks noChangeArrowheads="1"/>
            </p:cNvSpPr>
            <p:nvPr/>
          </p:nvSpPr>
          <p:spPr bwMode="auto">
            <a:xfrm>
              <a:off x="1331862" y="1203325"/>
              <a:ext cx="7532185" cy="583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读下面的句子，试试怎样读更好。</a:t>
              </a:r>
              <a:endParaRPr lang="zh-CN" altLang="en-US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0963" name="Picture 2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188" y="1287416"/>
              <a:ext cx="465137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596900" y="1136650"/>
            <a:ext cx="79629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3000" b="1">
                <a:solidFill>
                  <a:srgbClr val="FF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小草从地下探出头来，那是春天的眉毛吧？</a:t>
            </a:r>
            <a:endParaRPr lang="zh-CN" altLang="en-US" sz="3000" b="1">
              <a:solidFill>
                <a:srgbClr val="FF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503238" y="1727200"/>
            <a:ext cx="826770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朗读指导</a:t>
            </a: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这一句语速舒缓，前半句读出小草从地下生长出来的生机；读后半句，用温柔绵长的声音把“眉毛”轻读、轻吐出来，“眉”拖长读，“毛”读得短而轻，尾音上扬，表现出小草轻轻浅浅、稀稀疏疏的样子。</a:t>
            </a:r>
            <a:endParaRPr lang="zh-CN" altLang="en-US" sz="3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3"/>
          <p:cNvSpPr txBox="1">
            <a:spLocks noChangeArrowheads="1"/>
          </p:cNvSpPr>
          <p:nvPr/>
        </p:nvSpPr>
        <p:spPr bwMode="auto">
          <a:xfrm>
            <a:off x="506413" y="654050"/>
            <a:ext cx="8497887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solidFill>
                  <a:srgbClr val="FF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春天来了！我们看到了她，我们听到了她，我们闻到了她，我们触到了她。</a:t>
            </a:r>
            <a:endParaRPr lang="zh-CN" altLang="en-US" sz="3200" b="1">
              <a:solidFill>
                <a:srgbClr val="FF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596900" y="1941513"/>
            <a:ext cx="8012113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朗读指导：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这两句话，前一句要读出激动的语气，后一句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看到、听到、闻到、触到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重读，体会孩子们急于分享、想大声告诉全世界春天来了的心情。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组合 2"/>
          <p:cNvGrpSpPr/>
          <p:nvPr/>
        </p:nvGrpSpPr>
        <p:grpSpPr bwMode="auto">
          <a:xfrm>
            <a:off x="560388" y="579438"/>
            <a:ext cx="7997825" cy="1196975"/>
            <a:chOff x="865188" y="1203325"/>
            <a:chExt cx="7998859" cy="1196234"/>
          </a:xfrm>
        </p:grpSpPr>
        <p:sp>
          <p:nvSpPr>
            <p:cNvPr id="43010" name="TextBox 2"/>
            <p:cNvSpPr txBox="1">
              <a:spLocks noChangeArrowheads="1"/>
            </p:cNvSpPr>
            <p:nvPr/>
          </p:nvSpPr>
          <p:spPr bwMode="auto">
            <a:xfrm>
              <a:off x="1331862" y="1203325"/>
              <a:ext cx="7532185" cy="119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选做：你找到的春天是什么样的？仿照第4～7自然段或第8自然段说一说。</a:t>
              </a:r>
              <a:endParaRPr lang="zh-CN" altLang="en-US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3011" name="Picture 2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188" y="1298900"/>
              <a:ext cx="465137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46088" y="1851025"/>
            <a:ext cx="8243887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5000"/>
              </a:lnSpc>
            </a:pP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示例</a:t>
            </a:r>
            <a:r>
              <a:rPr lang="zh-CN" altLang="en-US" sz="3000" b="1">
                <a:solidFill>
                  <a:srgbClr val="FF0000"/>
                </a:solidFill>
                <a:latin typeface="宋体" panose="02010600030101010101" pitchFamily="2" charset="-122"/>
              </a:rPr>
              <a:t>：</a:t>
            </a:r>
            <a:r>
              <a:rPr lang="zh-CN" altLang="en-US" sz="3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大雁在天空自由飞翔，那是春天的信使吧？雨丝织出一帘雨幕，那是春天的秀发吧？鸟儿站在枝头叽喳，那是春天在欢笑吧？孩童奔跑着放飞风筝，那是春天在向人们招手致意吧？</a:t>
            </a:r>
            <a:endParaRPr lang="zh-CN" altLang="en-US" sz="3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矩形 1"/>
          <p:cNvSpPr>
            <a:spLocks noChangeArrowheads="1"/>
          </p:cNvSpPr>
          <p:nvPr/>
        </p:nvSpPr>
        <p:spPr bwMode="auto">
          <a:xfrm>
            <a:off x="709613" y="1100138"/>
            <a:ext cx="77247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春天在湖面上画波浪，在风车上转啊转；她在燕子、黄鹂嘴里叫，在蝴蝶、蜜蜂身边笑</a:t>
            </a:r>
            <a:r>
              <a:rPr lang="en-US" altLang="zh-CN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7" name="组合 6"/>
          <p:cNvGrpSpPr/>
          <p:nvPr/>
        </p:nvGrpSpPr>
        <p:grpSpPr bwMode="auto">
          <a:xfrm>
            <a:off x="71438" y="141288"/>
            <a:ext cx="2024062" cy="696912"/>
            <a:chOff x="185134" y="1124820"/>
            <a:chExt cx="2024036" cy="697494"/>
          </a:xfrm>
        </p:grpSpPr>
        <p:pic>
          <p:nvPicPr>
            <p:cNvPr id="45058" name="图片 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5134" y="1124820"/>
              <a:ext cx="2024036" cy="697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59" name="文本框 6"/>
            <p:cNvSpPr txBox="1">
              <a:spLocks noChangeArrowheads="1"/>
            </p:cNvSpPr>
            <p:nvPr/>
          </p:nvSpPr>
          <p:spPr bwMode="auto">
            <a:xfrm>
              <a:off x="373053" y="1175620"/>
              <a:ext cx="1678665" cy="5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900" b="1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课外练习</a:t>
              </a:r>
              <a:endParaRPr lang="zh-CN" altLang="en-US" sz="29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5060" name="TextBox 1"/>
          <p:cNvSpPr txBox="1">
            <a:spLocks noChangeArrowheads="1"/>
          </p:cNvSpPr>
          <p:nvPr/>
        </p:nvSpPr>
        <p:spPr bwMode="auto">
          <a:xfrm>
            <a:off x="765175" y="844550"/>
            <a:ext cx="7613650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5000"/>
              </a:lnSpc>
              <a:spcBef>
                <a:spcPts val="600"/>
              </a:spcBef>
              <a:buFont typeface="Calibri Light" panose="020F0302020204030204" pitchFamily="34" charset="0"/>
              <a:buAutoNum type="arabicPeriod"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朗读课文；正确书写本课生字新词。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25000"/>
              </a:lnSpc>
              <a:spcBef>
                <a:spcPts val="600"/>
              </a:spcBef>
              <a:buFont typeface="Calibri Light" panose="020F0302020204030204" pitchFamily="34" charset="0"/>
              <a:buAutoNum type="arabicPeriod"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以“我眼中的春天”为主题，开展活动。（任选其一）</a:t>
            </a:r>
            <a:endParaRPr lang="en-US" altLang="zh-CN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 bwMode="auto">
          <a:xfrm>
            <a:off x="655319" y="2712787"/>
            <a:ext cx="3785718" cy="5232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457200" indent="-457200" eaLnBrk="0" fontAlgn="auto" hangingPunct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solidFill>
                  <a:srgbClr val="00A64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读有关春天的诗文</a:t>
            </a:r>
            <a:endParaRPr lang="zh-CN" altLang="en-US" sz="2800" b="1" dirty="0">
              <a:solidFill>
                <a:srgbClr val="00A64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4702961" y="2712787"/>
            <a:ext cx="3785718" cy="5232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457200" indent="-457200" eaLnBrk="0" fontAlgn="auto" hangingPunct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说自己看到的春天</a:t>
            </a:r>
            <a:endParaRPr lang="zh-CN" altLang="en-US" sz="28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 bwMode="auto">
          <a:xfrm>
            <a:off x="655321" y="3323437"/>
            <a:ext cx="4235298" cy="5232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457200" indent="-457200" eaLnBrk="0" fontAlgn="auto" hangingPunct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solidFill>
                  <a:srgbClr val="00A64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写在春天里的发现</a:t>
            </a:r>
            <a:endParaRPr lang="zh-CN" altLang="en-US" sz="2800" b="1" dirty="0">
              <a:solidFill>
                <a:srgbClr val="00A64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 bwMode="auto">
          <a:xfrm>
            <a:off x="4702961" y="3323437"/>
            <a:ext cx="4182672" cy="5232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457200" indent="-457200" eaLnBrk="0" fontAlgn="auto" hangingPunct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画看到、想到的春天</a:t>
            </a:r>
            <a:endParaRPr lang="zh-CN" altLang="en-US" sz="28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 bwMode="auto">
          <a:xfrm>
            <a:off x="655321" y="3934089"/>
            <a:ext cx="4235298" cy="5232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457200" indent="-457200" eaLnBrk="0" fontAlgn="auto" hangingPunct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solidFill>
                  <a:srgbClr val="00A64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唱春天的歌曲</a:t>
            </a:r>
            <a:endParaRPr lang="zh-CN" altLang="en-US" sz="2800" b="1" dirty="0">
              <a:solidFill>
                <a:srgbClr val="00A64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4702961" y="3934089"/>
            <a:ext cx="4182672" cy="5232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457200" indent="-457200" eaLnBrk="0" fontAlgn="auto" hangingPunct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sz="28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说发生在春天的故事</a:t>
            </a:r>
            <a:endParaRPr lang="zh-CN" altLang="en-US" sz="28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503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082" name="组合 2"/>
          <p:cNvGrpSpPr/>
          <p:nvPr/>
        </p:nvGrpSpPr>
        <p:grpSpPr bwMode="auto">
          <a:xfrm>
            <a:off x="-6350" y="3098800"/>
            <a:ext cx="9144000" cy="2044700"/>
            <a:chOff x="0" y="4119048"/>
            <a:chExt cx="10174922" cy="3141346"/>
          </a:xfrm>
        </p:grpSpPr>
        <p:pic>
          <p:nvPicPr>
            <p:cNvPr id="46083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4119048"/>
              <a:ext cx="5562600" cy="3141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4" name="图片 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562600" y="5152317"/>
              <a:ext cx="4612322" cy="2108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085" name="组合 5"/>
          <p:cNvGrpSpPr/>
          <p:nvPr/>
        </p:nvGrpSpPr>
        <p:grpSpPr bwMode="auto">
          <a:xfrm>
            <a:off x="-6350" y="0"/>
            <a:ext cx="9144000" cy="1895475"/>
            <a:chOff x="0" y="0"/>
            <a:chExt cx="12192000" cy="2526469"/>
          </a:xfrm>
        </p:grpSpPr>
        <p:pic>
          <p:nvPicPr>
            <p:cNvPr id="46086" name="图片 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859204" y="0"/>
              <a:ext cx="5332796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图片 7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0" y="0"/>
              <a:ext cx="7072516" cy="2526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6088" name="图片 8"/>
          <p:cNvPicPr>
            <a:picLocks noChangeAspect="1" noChangeArrowheads="1"/>
          </p:cNvPicPr>
          <p:nvPr/>
        </p:nvPicPr>
        <p:blipFill>
          <a:blip r:embed="rId6" cstate="email"/>
          <a:srcRect t="-2"/>
          <a:stretch>
            <a:fillRect/>
          </a:stretch>
        </p:blipFill>
        <p:spPr bwMode="auto">
          <a:xfrm>
            <a:off x="-6350" y="3551238"/>
            <a:ext cx="1708150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9" name="图片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67675" y="3714750"/>
            <a:ext cx="10699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0" name="图片 1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565275" y="1133475"/>
            <a:ext cx="1144588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1" name="图片 1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18250" y="2786063"/>
            <a:ext cx="2932113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092" name="组合 12"/>
          <p:cNvGrpSpPr/>
          <p:nvPr/>
        </p:nvGrpSpPr>
        <p:grpSpPr bwMode="auto">
          <a:xfrm>
            <a:off x="-6350" y="4308475"/>
            <a:ext cx="9144000" cy="835025"/>
            <a:chOff x="1" y="5605056"/>
            <a:chExt cx="13719705" cy="1252944"/>
          </a:xfrm>
        </p:grpSpPr>
        <p:pic>
          <p:nvPicPr>
            <p:cNvPr id="46093" name="图片 13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" y="5605056"/>
              <a:ext cx="6859204" cy="125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94" name="图片 14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6860502" y="5605057"/>
              <a:ext cx="6859204" cy="1252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任意多边形: 形状 16"/>
          <p:cNvSpPr/>
          <p:nvPr/>
        </p:nvSpPr>
        <p:spPr>
          <a:xfrm>
            <a:off x="2968625" y="2057400"/>
            <a:ext cx="3436938" cy="666750"/>
          </a:xfrm>
          <a:custGeom>
            <a:avLst/>
            <a:gdLst/>
            <a:ahLst/>
            <a:cxnLst/>
            <a:rect l="l" t="t" r="r" b="b"/>
            <a:pathLst>
              <a:path w="3074737" h="596504">
                <a:moveTo>
                  <a:pt x="3027298" y="422352"/>
                </a:moveTo>
                <a:cubicBezTo>
                  <a:pt x="3036600" y="422352"/>
                  <a:pt x="3046832" y="426073"/>
                  <a:pt x="3057994" y="433515"/>
                </a:cubicBezTo>
                <a:cubicBezTo>
                  <a:pt x="3069156" y="440956"/>
                  <a:pt x="3074737" y="453048"/>
                  <a:pt x="3074737" y="469791"/>
                </a:cubicBezTo>
                <a:cubicBezTo>
                  <a:pt x="3074737" y="486535"/>
                  <a:pt x="3068691" y="498627"/>
                  <a:pt x="3056599" y="506068"/>
                </a:cubicBezTo>
                <a:cubicBezTo>
                  <a:pt x="3044507" y="513510"/>
                  <a:pt x="3034740" y="517230"/>
                  <a:pt x="3027298" y="517230"/>
                </a:cubicBezTo>
                <a:cubicBezTo>
                  <a:pt x="3021717" y="517230"/>
                  <a:pt x="3012881" y="513975"/>
                  <a:pt x="3000788" y="507464"/>
                </a:cubicBezTo>
                <a:cubicBezTo>
                  <a:pt x="2988696" y="500952"/>
                  <a:pt x="2981720" y="488860"/>
                  <a:pt x="2979860" y="471187"/>
                </a:cubicBezTo>
                <a:cubicBezTo>
                  <a:pt x="2977999" y="453513"/>
                  <a:pt x="2983115" y="440956"/>
                  <a:pt x="2995207" y="433515"/>
                </a:cubicBezTo>
                <a:cubicBezTo>
                  <a:pt x="3007300" y="426073"/>
                  <a:pt x="3017997" y="422352"/>
                  <a:pt x="3027298" y="422352"/>
                </a:cubicBezTo>
                <a:close/>
                <a:moveTo>
                  <a:pt x="1865234" y="380762"/>
                </a:moveTo>
                <a:lnTo>
                  <a:pt x="1870948" y="380762"/>
                </a:lnTo>
                <a:cubicBezTo>
                  <a:pt x="1903810" y="382191"/>
                  <a:pt x="1927622" y="384334"/>
                  <a:pt x="1942386" y="387192"/>
                </a:cubicBezTo>
                <a:lnTo>
                  <a:pt x="1948815" y="388621"/>
                </a:lnTo>
                <a:lnTo>
                  <a:pt x="1955245" y="390049"/>
                </a:lnTo>
                <a:lnTo>
                  <a:pt x="1959531" y="391478"/>
                </a:lnTo>
                <a:lnTo>
                  <a:pt x="1962388" y="392192"/>
                </a:lnTo>
                <a:cubicBezTo>
                  <a:pt x="1957626" y="418386"/>
                  <a:pt x="1952625" y="442199"/>
                  <a:pt x="1947387" y="463630"/>
                </a:cubicBezTo>
                <a:cubicBezTo>
                  <a:pt x="1944053" y="478394"/>
                  <a:pt x="1940243" y="491967"/>
                  <a:pt x="1935957" y="504349"/>
                </a:cubicBezTo>
                <a:lnTo>
                  <a:pt x="1935957" y="507207"/>
                </a:lnTo>
                <a:cubicBezTo>
                  <a:pt x="1935957" y="511017"/>
                  <a:pt x="1938100" y="512922"/>
                  <a:pt x="1942386" y="512922"/>
                </a:cubicBezTo>
                <a:cubicBezTo>
                  <a:pt x="1945720" y="512446"/>
                  <a:pt x="1950720" y="511493"/>
                  <a:pt x="1957388" y="510064"/>
                </a:cubicBezTo>
                <a:lnTo>
                  <a:pt x="1965246" y="508636"/>
                </a:lnTo>
                <a:lnTo>
                  <a:pt x="1973818" y="507207"/>
                </a:lnTo>
                <a:cubicBezTo>
                  <a:pt x="1991440" y="504349"/>
                  <a:pt x="2009061" y="500777"/>
                  <a:pt x="2026682" y="496491"/>
                </a:cubicBezTo>
                <a:lnTo>
                  <a:pt x="2040970" y="492205"/>
                </a:lnTo>
                <a:cubicBezTo>
                  <a:pt x="2041446" y="492205"/>
                  <a:pt x="2045256" y="510779"/>
                  <a:pt x="2052400" y="547926"/>
                </a:cubicBezTo>
                <a:lnTo>
                  <a:pt x="2053114" y="551498"/>
                </a:lnTo>
                <a:lnTo>
                  <a:pt x="2053114" y="553641"/>
                </a:lnTo>
                <a:lnTo>
                  <a:pt x="2053828" y="555784"/>
                </a:lnTo>
                <a:cubicBezTo>
                  <a:pt x="2052400" y="556737"/>
                  <a:pt x="2049304" y="557451"/>
                  <a:pt x="2044541" y="557927"/>
                </a:cubicBezTo>
                <a:lnTo>
                  <a:pt x="2039541" y="558642"/>
                </a:lnTo>
                <a:lnTo>
                  <a:pt x="2033826" y="559356"/>
                </a:lnTo>
                <a:lnTo>
                  <a:pt x="2021682" y="560785"/>
                </a:lnTo>
                <a:cubicBezTo>
                  <a:pt x="2016919" y="561261"/>
                  <a:pt x="2010013" y="561976"/>
                  <a:pt x="2000965" y="562928"/>
                </a:cubicBezTo>
                <a:lnTo>
                  <a:pt x="1993107" y="563642"/>
                </a:lnTo>
                <a:lnTo>
                  <a:pt x="1986677" y="564357"/>
                </a:lnTo>
                <a:lnTo>
                  <a:pt x="1986677" y="563642"/>
                </a:lnTo>
                <a:lnTo>
                  <a:pt x="1985963" y="564357"/>
                </a:lnTo>
                <a:lnTo>
                  <a:pt x="1970247" y="564357"/>
                </a:lnTo>
                <a:lnTo>
                  <a:pt x="1968103" y="565071"/>
                </a:lnTo>
                <a:lnTo>
                  <a:pt x="1968103" y="564357"/>
                </a:lnTo>
                <a:lnTo>
                  <a:pt x="1967389" y="565071"/>
                </a:lnTo>
                <a:lnTo>
                  <a:pt x="1923812" y="565071"/>
                </a:lnTo>
                <a:cubicBezTo>
                  <a:pt x="1900000" y="565071"/>
                  <a:pt x="1884760" y="560785"/>
                  <a:pt x="1878092" y="552212"/>
                </a:cubicBezTo>
                <a:cubicBezTo>
                  <a:pt x="1874758" y="547926"/>
                  <a:pt x="1871901" y="542449"/>
                  <a:pt x="1869520" y="535782"/>
                </a:cubicBezTo>
                <a:cubicBezTo>
                  <a:pt x="1866662" y="528638"/>
                  <a:pt x="1864043" y="516256"/>
                  <a:pt x="1861662" y="498634"/>
                </a:cubicBezTo>
                <a:cubicBezTo>
                  <a:pt x="1860233" y="486252"/>
                  <a:pt x="1859518" y="476727"/>
                  <a:pt x="1859518" y="470059"/>
                </a:cubicBezTo>
                <a:lnTo>
                  <a:pt x="1859518" y="465773"/>
                </a:lnTo>
                <a:cubicBezTo>
                  <a:pt x="1859518" y="461487"/>
                  <a:pt x="1859280" y="459106"/>
                  <a:pt x="1858804" y="458629"/>
                </a:cubicBezTo>
                <a:lnTo>
                  <a:pt x="1859518" y="458629"/>
                </a:lnTo>
                <a:lnTo>
                  <a:pt x="1858804" y="457915"/>
                </a:lnTo>
                <a:cubicBezTo>
                  <a:pt x="1858804" y="457439"/>
                  <a:pt x="1859042" y="457201"/>
                  <a:pt x="1859518" y="457201"/>
                </a:cubicBezTo>
                <a:lnTo>
                  <a:pt x="1858804" y="455057"/>
                </a:lnTo>
                <a:lnTo>
                  <a:pt x="1858804" y="448628"/>
                </a:lnTo>
                <a:lnTo>
                  <a:pt x="1859518" y="448628"/>
                </a:lnTo>
                <a:lnTo>
                  <a:pt x="1858804" y="447914"/>
                </a:lnTo>
                <a:lnTo>
                  <a:pt x="1858804" y="445771"/>
                </a:lnTo>
                <a:cubicBezTo>
                  <a:pt x="1858804" y="445294"/>
                  <a:pt x="1859042" y="445056"/>
                  <a:pt x="1859518" y="445056"/>
                </a:cubicBezTo>
                <a:lnTo>
                  <a:pt x="1858804" y="445056"/>
                </a:lnTo>
                <a:lnTo>
                  <a:pt x="1859518" y="442913"/>
                </a:lnTo>
                <a:lnTo>
                  <a:pt x="1859518" y="427911"/>
                </a:lnTo>
                <a:cubicBezTo>
                  <a:pt x="1859995" y="416481"/>
                  <a:pt x="1861900" y="400765"/>
                  <a:pt x="1865234" y="380762"/>
                </a:cubicBezTo>
                <a:close/>
                <a:moveTo>
                  <a:pt x="720090" y="232887"/>
                </a:moveTo>
                <a:cubicBezTo>
                  <a:pt x="749141" y="232887"/>
                  <a:pt x="783908" y="236935"/>
                  <a:pt x="824389" y="245031"/>
                </a:cubicBezTo>
                <a:cubicBezTo>
                  <a:pt x="859155" y="255032"/>
                  <a:pt x="876539" y="271701"/>
                  <a:pt x="876539" y="295037"/>
                </a:cubicBezTo>
                <a:cubicBezTo>
                  <a:pt x="876539" y="311706"/>
                  <a:pt x="863918" y="343377"/>
                  <a:pt x="838677" y="390049"/>
                </a:cubicBezTo>
                <a:cubicBezTo>
                  <a:pt x="825341" y="413386"/>
                  <a:pt x="806053" y="444818"/>
                  <a:pt x="780812" y="484347"/>
                </a:cubicBezTo>
                <a:cubicBezTo>
                  <a:pt x="779860" y="486252"/>
                  <a:pt x="779145" y="487919"/>
                  <a:pt x="778669" y="489347"/>
                </a:cubicBezTo>
                <a:cubicBezTo>
                  <a:pt x="778193" y="489824"/>
                  <a:pt x="777955" y="491252"/>
                  <a:pt x="777955" y="493634"/>
                </a:cubicBezTo>
                <a:cubicBezTo>
                  <a:pt x="777955" y="496491"/>
                  <a:pt x="782003" y="497920"/>
                  <a:pt x="790099" y="497920"/>
                </a:cubicBezTo>
                <a:cubicBezTo>
                  <a:pt x="798195" y="497920"/>
                  <a:pt x="818674" y="495301"/>
                  <a:pt x="851535" y="490062"/>
                </a:cubicBezTo>
                <a:lnTo>
                  <a:pt x="852250" y="490776"/>
                </a:lnTo>
                <a:lnTo>
                  <a:pt x="855822" y="540068"/>
                </a:lnTo>
                <a:cubicBezTo>
                  <a:pt x="844391" y="541497"/>
                  <a:pt x="833200" y="542211"/>
                  <a:pt x="822246" y="542211"/>
                </a:cubicBezTo>
                <a:lnTo>
                  <a:pt x="809387" y="542211"/>
                </a:lnTo>
                <a:cubicBezTo>
                  <a:pt x="771763" y="542211"/>
                  <a:pt x="748189" y="535782"/>
                  <a:pt x="738664" y="522923"/>
                </a:cubicBezTo>
                <a:cubicBezTo>
                  <a:pt x="735330" y="518160"/>
                  <a:pt x="733664" y="511493"/>
                  <a:pt x="733664" y="502921"/>
                </a:cubicBezTo>
                <a:lnTo>
                  <a:pt x="733664" y="502206"/>
                </a:lnTo>
                <a:cubicBezTo>
                  <a:pt x="733664" y="490776"/>
                  <a:pt x="744855" y="450295"/>
                  <a:pt x="767239" y="380762"/>
                </a:cubicBezTo>
                <a:cubicBezTo>
                  <a:pt x="774859" y="356950"/>
                  <a:pt x="780574" y="336471"/>
                  <a:pt x="784384" y="319326"/>
                </a:cubicBezTo>
                <a:lnTo>
                  <a:pt x="776526" y="317897"/>
                </a:lnTo>
                <a:lnTo>
                  <a:pt x="767953" y="315754"/>
                </a:lnTo>
                <a:cubicBezTo>
                  <a:pt x="764143" y="314802"/>
                  <a:pt x="760334" y="313849"/>
                  <a:pt x="756523" y="312897"/>
                </a:cubicBezTo>
                <a:cubicBezTo>
                  <a:pt x="753666" y="312421"/>
                  <a:pt x="751285" y="311944"/>
                  <a:pt x="749380" y="311468"/>
                </a:cubicBezTo>
                <a:lnTo>
                  <a:pt x="732235" y="307182"/>
                </a:lnTo>
                <a:lnTo>
                  <a:pt x="715804" y="303610"/>
                </a:lnTo>
                <a:cubicBezTo>
                  <a:pt x="714852" y="289322"/>
                  <a:pt x="714375" y="280750"/>
                  <a:pt x="714375" y="277892"/>
                </a:cubicBezTo>
                <a:cubicBezTo>
                  <a:pt x="714375" y="261700"/>
                  <a:pt x="716280" y="246698"/>
                  <a:pt x="720090" y="232887"/>
                </a:cubicBezTo>
                <a:close/>
                <a:moveTo>
                  <a:pt x="5715" y="232887"/>
                </a:moveTo>
                <a:cubicBezTo>
                  <a:pt x="34767" y="232887"/>
                  <a:pt x="69533" y="236935"/>
                  <a:pt x="110014" y="245031"/>
                </a:cubicBezTo>
                <a:cubicBezTo>
                  <a:pt x="144780" y="255032"/>
                  <a:pt x="162163" y="271701"/>
                  <a:pt x="162163" y="295037"/>
                </a:cubicBezTo>
                <a:cubicBezTo>
                  <a:pt x="162163" y="311706"/>
                  <a:pt x="149543" y="343377"/>
                  <a:pt x="124302" y="390049"/>
                </a:cubicBezTo>
                <a:cubicBezTo>
                  <a:pt x="110967" y="413386"/>
                  <a:pt x="91678" y="444818"/>
                  <a:pt x="66437" y="484347"/>
                </a:cubicBezTo>
                <a:cubicBezTo>
                  <a:pt x="65485" y="486252"/>
                  <a:pt x="64770" y="487919"/>
                  <a:pt x="64294" y="489347"/>
                </a:cubicBezTo>
                <a:cubicBezTo>
                  <a:pt x="63818" y="489824"/>
                  <a:pt x="63580" y="491252"/>
                  <a:pt x="63580" y="493634"/>
                </a:cubicBezTo>
                <a:cubicBezTo>
                  <a:pt x="63580" y="496491"/>
                  <a:pt x="67628" y="497920"/>
                  <a:pt x="75724" y="497920"/>
                </a:cubicBezTo>
                <a:cubicBezTo>
                  <a:pt x="83820" y="497920"/>
                  <a:pt x="104299" y="495301"/>
                  <a:pt x="137160" y="490062"/>
                </a:cubicBezTo>
                <a:lnTo>
                  <a:pt x="137875" y="490776"/>
                </a:lnTo>
                <a:lnTo>
                  <a:pt x="141447" y="540068"/>
                </a:lnTo>
                <a:cubicBezTo>
                  <a:pt x="130017" y="541497"/>
                  <a:pt x="118825" y="542211"/>
                  <a:pt x="107871" y="542211"/>
                </a:cubicBezTo>
                <a:lnTo>
                  <a:pt x="95012" y="542211"/>
                </a:lnTo>
                <a:cubicBezTo>
                  <a:pt x="57388" y="542211"/>
                  <a:pt x="33814" y="535782"/>
                  <a:pt x="24289" y="522923"/>
                </a:cubicBezTo>
                <a:cubicBezTo>
                  <a:pt x="20955" y="518160"/>
                  <a:pt x="19289" y="511493"/>
                  <a:pt x="19289" y="502921"/>
                </a:cubicBezTo>
                <a:lnTo>
                  <a:pt x="19289" y="502206"/>
                </a:lnTo>
                <a:cubicBezTo>
                  <a:pt x="19289" y="490776"/>
                  <a:pt x="30480" y="450295"/>
                  <a:pt x="52864" y="380762"/>
                </a:cubicBezTo>
                <a:cubicBezTo>
                  <a:pt x="60484" y="356950"/>
                  <a:pt x="66199" y="336471"/>
                  <a:pt x="70009" y="319326"/>
                </a:cubicBezTo>
                <a:lnTo>
                  <a:pt x="62151" y="317897"/>
                </a:lnTo>
                <a:lnTo>
                  <a:pt x="53578" y="315754"/>
                </a:lnTo>
                <a:cubicBezTo>
                  <a:pt x="49769" y="314802"/>
                  <a:pt x="45958" y="313849"/>
                  <a:pt x="42149" y="312897"/>
                </a:cubicBezTo>
                <a:cubicBezTo>
                  <a:pt x="39291" y="312421"/>
                  <a:pt x="36910" y="311944"/>
                  <a:pt x="35005" y="311468"/>
                </a:cubicBezTo>
                <a:lnTo>
                  <a:pt x="17860" y="307182"/>
                </a:lnTo>
                <a:lnTo>
                  <a:pt x="1429" y="303610"/>
                </a:lnTo>
                <a:cubicBezTo>
                  <a:pt x="477" y="289322"/>
                  <a:pt x="0" y="280750"/>
                  <a:pt x="0" y="277892"/>
                </a:cubicBezTo>
                <a:cubicBezTo>
                  <a:pt x="0" y="261700"/>
                  <a:pt x="1905" y="246698"/>
                  <a:pt x="5715" y="232887"/>
                </a:cubicBezTo>
                <a:close/>
                <a:moveTo>
                  <a:pt x="1795225" y="197882"/>
                </a:moveTo>
                <a:cubicBezTo>
                  <a:pt x="1811417" y="199787"/>
                  <a:pt x="1829038" y="201931"/>
                  <a:pt x="1848088" y="204312"/>
                </a:cubicBezTo>
                <a:cubicBezTo>
                  <a:pt x="1853803" y="204788"/>
                  <a:pt x="1858804" y="205502"/>
                  <a:pt x="1863090" y="206455"/>
                </a:cubicBezTo>
                <a:cubicBezTo>
                  <a:pt x="1863566" y="206931"/>
                  <a:pt x="1864995" y="207169"/>
                  <a:pt x="1867376" y="207169"/>
                </a:cubicBezTo>
                <a:lnTo>
                  <a:pt x="1870234" y="207169"/>
                </a:lnTo>
                <a:lnTo>
                  <a:pt x="1870948" y="207884"/>
                </a:lnTo>
                <a:lnTo>
                  <a:pt x="1870948" y="220028"/>
                </a:lnTo>
                <a:cubicBezTo>
                  <a:pt x="1870948" y="225743"/>
                  <a:pt x="1870710" y="229077"/>
                  <a:pt x="1870234" y="230029"/>
                </a:cubicBezTo>
                <a:lnTo>
                  <a:pt x="1870234" y="236459"/>
                </a:lnTo>
                <a:cubicBezTo>
                  <a:pt x="1870234" y="236935"/>
                  <a:pt x="1869996" y="237173"/>
                  <a:pt x="1869520" y="237173"/>
                </a:cubicBezTo>
                <a:lnTo>
                  <a:pt x="1870234" y="237173"/>
                </a:lnTo>
                <a:cubicBezTo>
                  <a:pt x="1867376" y="274797"/>
                  <a:pt x="1863805" y="308372"/>
                  <a:pt x="1859518" y="337900"/>
                </a:cubicBezTo>
                <a:cubicBezTo>
                  <a:pt x="1848565" y="413147"/>
                  <a:pt x="1835944" y="473393"/>
                  <a:pt x="1821657" y="518637"/>
                </a:cubicBezTo>
                <a:cubicBezTo>
                  <a:pt x="1810703" y="551498"/>
                  <a:pt x="1802368" y="568881"/>
                  <a:pt x="1796653" y="570786"/>
                </a:cubicBezTo>
                <a:cubicBezTo>
                  <a:pt x="1789510" y="573167"/>
                  <a:pt x="1783080" y="574358"/>
                  <a:pt x="1777365" y="574358"/>
                </a:cubicBezTo>
                <a:lnTo>
                  <a:pt x="1770222" y="574358"/>
                </a:lnTo>
                <a:lnTo>
                  <a:pt x="1770222" y="573644"/>
                </a:lnTo>
                <a:cubicBezTo>
                  <a:pt x="1769745" y="573644"/>
                  <a:pt x="1769507" y="573882"/>
                  <a:pt x="1769507" y="574358"/>
                </a:cubicBezTo>
                <a:cubicBezTo>
                  <a:pt x="1762363" y="574358"/>
                  <a:pt x="1737598" y="570786"/>
                  <a:pt x="1695212" y="563642"/>
                </a:cubicBezTo>
                <a:cubicBezTo>
                  <a:pt x="1695212" y="563166"/>
                  <a:pt x="1694974" y="562928"/>
                  <a:pt x="1694498" y="562928"/>
                </a:cubicBezTo>
                <a:cubicBezTo>
                  <a:pt x="1724978" y="486252"/>
                  <a:pt x="1754743" y="383620"/>
                  <a:pt x="1783795" y="255032"/>
                </a:cubicBezTo>
                <a:cubicBezTo>
                  <a:pt x="1789033" y="231696"/>
                  <a:pt x="1792605" y="212884"/>
                  <a:pt x="1794510" y="198597"/>
                </a:cubicBezTo>
                <a:close/>
                <a:moveTo>
                  <a:pt x="1468755" y="123587"/>
                </a:moveTo>
                <a:lnTo>
                  <a:pt x="1468755" y="124302"/>
                </a:lnTo>
                <a:lnTo>
                  <a:pt x="1469470" y="123587"/>
                </a:lnTo>
                <a:lnTo>
                  <a:pt x="1487329" y="123587"/>
                </a:lnTo>
                <a:lnTo>
                  <a:pt x="1487329" y="124302"/>
                </a:lnTo>
                <a:cubicBezTo>
                  <a:pt x="1487805" y="124302"/>
                  <a:pt x="1488043" y="124064"/>
                  <a:pt x="1488043" y="123587"/>
                </a:cubicBezTo>
                <a:lnTo>
                  <a:pt x="1489472" y="124302"/>
                </a:lnTo>
                <a:lnTo>
                  <a:pt x="1494473" y="124302"/>
                </a:lnTo>
                <a:cubicBezTo>
                  <a:pt x="1502093" y="124302"/>
                  <a:pt x="1521857" y="126445"/>
                  <a:pt x="1553766" y="130731"/>
                </a:cubicBezTo>
                <a:cubicBezTo>
                  <a:pt x="1588056" y="137399"/>
                  <a:pt x="1612345" y="144066"/>
                  <a:pt x="1626632" y="150734"/>
                </a:cubicBezTo>
                <a:cubicBezTo>
                  <a:pt x="1630442" y="151210"/>
                  <a:pt x="1638300" y="156211"/>
                  <a:pt x="1650207" y="165736"/>
                </a:cubicBezTo>
                <a:cubicBezTo>
                  <a:pt x="1656398" y="171927"/>
                  <a:pt x="1659493" y="178832"/>
                  <a:pt x="1659493" y="186452"/>
                </a:cubicBezTo>
                <a:cubicBezTo>
                  <a:pt x="1659970" y="186929"/>
                  <a:pt x="1660208" y="189786"/>
                  <a:pt x="1660208" y="195025"/>
                </a:cubicBezTo>
                <a:lnTo>
                  <a:pt x="1660208" y="202883"/>
                </a:lnTo>
                <a:cubicBezTo>
                  <a:pt x="1660208" y="241459"/>
                  <a:pt x="1646873" y="294323"/>
                  <a:pt x="1620203" y="361474"/>
                </a:cubicBezTo>
                <a:lnTo>
                  <a:pt x="1630204" y="368618"/>
                </a:lnTo>
                <a:lnTo>
                  <a:pt x="1640205" y="375762"/>
                </a:lnTo>
                <a:lnTo>
                  <a:pt x="1648778" y="382191"/>
                </a:lnTo>
                <a:lnTo>
                  <a:pt x="1656636" y="387906"/>
                </a:lnTo>
                <a:lnTo>
                  <a:pt x="1663780" y="393621"/>
                </a:lnTo>
                <a:lnTo>
                  <a:pt x="1670209" y="397907"/>
                </a:lnTo>
                <a:cubicBezTo>
                  <a:pt x="1674495" y="400289"/>
                  <a:pt x="1677591" y="402432"/>
                  <a:pt x="1679496" y="404337"/>
                </a:cubicBezTo>
                <a:cubicBezTo>
                  <a:pt x="1686640" y="410528"/>
                  <a:pt x="1690212" y="416481"/>
                  <a:pt x="1690212" y="422196"/>
                </a:cubicBezTo>
                <a:lnTo>
                  <a:pt x="1690212" y="425768"/>
                </a:lnTo>
                <a:cubicBezTo>
                  <a:pt x="1690212" y="432912"/>
                  <a:pt x="1682591" y="442675"/>
                  <a:pt x="1667351" y="455057"/>
                </a:cubicBezTo>
                <a:cubicBezTo>
                  <a:pt x="1652588" y="469821"/>
                  <a:pt x="1639729" y="477203"/>
                  <a:pt x="1628775" y="477203"/>
                </a:cubicBezTo>
                <a:cubicBezTo>
                  <a:pt x="1620679" y="477203"/>
                  <a:pt x="1609011" y="470297"/>
                  <a:pt x="1593771" y="456486"/>
                </a:cubicBezTo>
                <a:lnTo>
                  <a:pt x="1593057" y="455772"/>
                </a:lnTo>
                <a:lnTo>
                  <a:pt x="1590913" y="453629"/>
                </a:lnTo>
                <a:cubicBezTo>
                  <a:pt x="1589008" y="452200"/>
                  <a:pt x="1587103" y="450771"/>
                  <a:pt x="1585198" y="449342"/>
                </a:cubicBezTo>
                <a:lnTo>
                  <a:pt x="1581626" y="445771"/>
                </a:lnTo>
                <a:lnTo>
                  <a:pt x="1578055" y="442913"/>
                </a:lnTo>
                <a:cubicBezTo>
                  <a:pt x="1577102" y="444818"/>
                  <a:pt x="1575674" y="447199"/>
                  <a:pt x="1573768" y="450057"/>
                </a:cubicBezTo>
                <a:cubicBezTo>
                  <a:pt x="1570911" y="454343"/>
                  <a:pt x="1567815" y="458867"/>
                  <a:pt x="1564482" y="463630"/>
                </a:cubicBezTo>
                <a:cubicBezTo>
                  <a:pt x="1555433" y="476965"/>
                  <a:pt x="1544241" y="490300"/>
                  <a:pt x="1530906" y="503635"/>
                </a:cubicBezTo>
                <a:cubicBezTo>
                  <a:pt x="1527096" y="507445"/>
                  <a:pt x="1524000" y="509350"/>
                  <a:pt x="1521619" y="509350"/>
                </a:cubicBezTo>
                <a:lnTo>
                  <a:pt x="1520905" y="509350"/>
                </a:lnTo>
                <a:cubicBezTo>
                  <a:pt x="1507570" y="509350"/>
                  <a:pt x="1477090" y="494110"/>
                  <a:pt x="1429465" y="463630"/>
                </a:cubicBezTo>
                <a:lnTo>
                  <a:pt x="1422321" y="458629"/>
                </a:lnTo>
                <a:cubicBezTo>
                  <a:pt x="1427560" y="452438"/>
                  <a:pt x="1433275" y="445294"/>
                  <a:pt x="1439466" y="437198"/>
                </a:cubicBezTo>
                <a:lnTo>
                  <a:pt x="1443038" y="432912"/>
                </a:lnTo>
                <a:lnTo>
                  <a:pt x="1445895" y="428626"/>
                </a:lnTo>
                <a:cubicBezTo>
                  <a:pt x="1448276" y="425768"/>
                  <a:pt x="1450182" y="423625"/>
                  <a:pt x="1451610" y="422196"/>
                </a:cubicBezTo>
                <a:lnTo>
                  <a:pt x="1475185" y="394336"/>
                </a:lnTo>
                <a:cubicBezTo>
                  <a:pt x="1478518" y="390526"/>
                  <a:pt x="1482090" y="386001"/>
                  <a:pt x="1485900" y="380762"/>
                </a:cubicBezTo>
                <a:lnTo>
                  <a:pt x="1490187" y="375047"/>
                </a:lnTo>
                <a:lnTo>
                  <a:pt x="1494473" y="370047"/>
                </a:lnTo>
                <a:lnTo>
                  <a:pt x="1497330" y="366475"/>
                </a:lnTo>
                <a:lnTo>
                  <a:pt x="1499473" y="364332"/>
                </a:lnTo>
                <a:lnTo>
                  <a:pt x="1501616" y="361474"/>
                </a:lnTo>
                <a:cubicBezTo>
                  <a:pt x="1468279" y="319564"/>
                  <a:pt x="1451610" y="288846"/>
                  <a:pt x="1451610" y="269320"/>
                </a:cubicBezTo>
                <a:cubicBezTo>
                  <a:pt x="1451610" y="259319"/>
                  <a:pt x="1457802" y="253604"/>
                  <a:pt x="1470184" y="252175"/>
                </a:cubicBezTo>
                <a:cubicBezTo>
                  <a:pt x="1470660" y="251699"/>
                  <a:pt x="1472089" y="251461"/>
                  <a:pt x="1474470" y="251461"/>
                </a:cubicBezTo>
                <a:lnTo>
                  <a:pt x="1476613" y="251461"/>
                </a:lnTo>
                <a:cubicBezTo>
                  <a:pt x="1489472" y="251461"/>
                  <a:pt x="1498997" y="256461"/>
                  <a:pt x="1505188" y="266462"/>
                </a:cubicBezTo>
                <a:cubicBezTo>
                  <a:pt x="1519476" y="282655"/>
                  <a:pt x="1531382" y="294085"/>
                  <a:pt x="1540907" y="300752"/>
                </a:cubicBezTo>
                <a:lnTo>
                  <a:pt x="1543050" y="302896"/>
                </a:lnTo>
                <a:cubicBezTo>
                  <a:pt x="1562576" y="268129"/>
                  <a:pt x="1573768" y="239316"/>
                  <a:pt x="1576626" y="216456"/>
                </a:cubicBezTo>
                <a:cubicBezTo>
                  <a:pt x="1576150" y="215980"/>
                  <a:pt x="1570197" y="215742"/>
                  <a:pt x="1558766" y="215742"/>
                </a:cubicBezTo>
                <a:cubicBezTo>
                  <a:pt x="1558290" y="215266"/>
                  <a:pt x="1554480" y="215027"/>
                  <a:pt x="1547337" y="215027"/>
                </a:cubicBezTo>
                <a:lnTo>
                  <a:pt x="1545908" y="214313"/>
                </a:lnTo>
                <a:cubicBezTo>
                  <a:pt x="1544955" y="213837"/>
                  <a:pt x="1541384" y="213599"/>
                  <a:pt x="1535192" y="213599"/>
                </a:cubicBezTo>
                <a:lnTo>
                  <a:pt x="1530191" y="213599"/>
                </a:lnTo>
                <a:cubicBezTo>
                  <a:pt x="1529715" y="213122"/>
                  <a:pt x="1514952" y="212170"/>
                  <a:pt x="1485900" y="210741"/>
                </a:cubicBezTo>
                <a:lnTo>
                  <a:pt x="1470184" y="209312"/>
                </a:lnTo>
                <a:lnTo>
                  <a:pt x="1455897" y="207884"/>
                </a:lnTo>
                <a:lnTo>
                  <a:pt x="1450896" y="207169"/>
                </a:lnTo>
                <a:lnTo>
                  <a:pt x="1446610" y="206455"/>
                </a:lnTo>
                <a:lnTo>
                  <a:pt x="1443038" y="205741"/>
                </a:lnTo>
                <a:lnTo>
                  <a:pt x="1440895" y="205741"/>
                </a:lnTo>
                <a:lnTo>
                  <a:pt x="1440895" y="190739"/>
                </a:lnTo>
                <a:cubicBezTo>
                  <a:pt x="1440895" y="178356"/>
                  <a:pt x="1443752" y="156925"/>
                  <a:pt x="1449467" y="126445"/>
                </a:cubicBezTo>
                <a:lnTo>
                  <a:pt x="1453039" y="125731"/>
                </a:lnTo>
                <a:lnTo>
                  <a:pt x="1457325" y="125016"/>
                </a:lnTo>
                <a:lnTo>
                  <a:pt x="1463040" y="124302"/>
                </a:lnTo>
                <a:close/>
                <a:moveTo>
                  <a:pt x="794385" y="102156"/>
                </a:moveTo>
                <a:cubicBezTo>
                  <a:pt x="808197" y="102156"/>
                  <a:pt x="817483" y="103823"/>
                  <a:pt x="822246" y="107157"/>
                </a:cubicBezTo>
                <a:cubicBezTo>
                  <a:pt x="827961" y="109062"/>
                  <a:pt x="834866" y="114777"/>
                  <a:pt x="842963" y="124302"/>
                </a:cubicBezTo>
                <a:cubicBezTo>
                  <a:pt x="852012" y="136208"/>
                  <a:pt x="856536" y="149067"/>
                  <a:pt x="856536" y="162878"/>
                </a:cubicBezTo>
                <a:cubicBezTo>
                  <a:pt x="856536" y="180023"/>
                  <a:pt x="849630" y="192882"/>
                  <a:pt x="835819" y="201454"/>
                </a:cubicBezTo>
                <a:cubicBezTo>
                  <a:pt x="829628" y="204788"/>
                  <a:pt x="822008" y="206455"/>
                  <a:pt x="812959" y="206455"/>
                </a:cubicBezTo>
                <a:lnTo>
                  <a:pt x="812245" y="206455"/>
                </a:lnTo>
                <a:cubicBezTo>
                  <a:pt x="798910" y="206455"/>
                  <a:pt x="787003" y="203359"/>
                  <a:pt x="776526" y="197168"/>
                </a:cubicBezTo>
                <a:cubicBezTo>
                  <a:pt x="769382" y="191453"/>
                  <a:pt x="764143" y="184786"/>
                  <a:pt x="760810" y="177166"/>
                </a:cubicBezTo>
                <a:cubicBezTo>
                  <a:pt x="753666" y="163354"/>
                  <a:pt x="750094" y="150972"/>
                  <a:pt x="750094" y="140018"/>
                </a:cubicBezTo>
                <a:lnTo>
                  <a:pt x="750094" y="136446"/>
                </a:lnTo>
                <a:cubicBezTo>
                  <a:pt x="750094" y="122159"/>
                  <a:pt x="757238" y="111919"/>
                  <a:pt x="771525" y="105728"/>
                </a:cubicBezTo>
                <a:cubicBezTo>
                  <a:pt x="780098" y="103347"/>
                  <a:pt x="787718" y="102156"/>
                  <a:pt x="794385" y="102156"/>
                </a:cubicBezTo>
                <a:close/>
                <a:moveTo>
                  <a:pt x="80010" y="102156"/>
                </a:moveTo>
                <a:cubicBezTo>
                  <a:pt x="93822" y="102156"/>
                  <a:pt x="103108" y="103823"/>
                  <a:pt x="107871" y="107157"/>
                </a:cubicBezTo>
                <a:cubicBezTo>
                  <a:pt x="113586" y="109062"/>
                  <a:pt x="120492" y="114777"/>
                  <a:pt x="128588" y="124302"/>
                </a:cubicBezTo>
                <a:cubicBezTo>
                  <a:pt x="137637" y="136208"/>
                  <a:pt x="142161" y="149067"/>
                  <a:pt x="142161" y="162878"/>
                </a:cubicBezTo>
                <a:cubicBezTo>
                  <a:pt x="142161" y="180023"/>
                  <a:pt x="135255" y="192882"/>
                  <a:pt x="121444" y="201454"/>
                </a:cubicBezTo>
                <a:cubicBezTo>
                  <a:pt x="115253" y="204788"/>
                  <a:pt x="107633" y="206455"/>
                  <a:pt x="98584" y="206455"/>
                </a:cubicBezTo>
                <a:lnTo>
                  <a:pt x="97870" y="206455"/>
                </a:lnTo>
                <a:cubicBezTo>
                  <a:pt x="84535" y="206455"/>
                  <a:pt x="72628" y="203359"/>
                  <a:pt x="62151" y="197168"/>
                </a:cubicBezTo>
                <a:cubicBezTo>
                  <a:pt x="55007" y="191453"/>
                  <a:pt x="49769" y="184786"/>
                  <a:pt x="46435" y="177166"/>
                </a:cubicBezTo>
                <a:cubicBezTo>
                  <a:pt x="39291" y="163354"/>
                  <a:pt x="35719" y="150972"/>
                  <a:pt x="35719" y="140018"/>
                </a:cubicBezTo>
                <a:lnTo>
                  <a:pt x="35719" y="136446"/>
                </a:lnTo>
                <a:cubicBezTo>
                  <a:pt x="35719" y="122159"/>
                  <a:pt x="42863" y="111919"/>
                  <a:pt x="57150" y="105728"/>
                </a:cubicBezTo>
                <a:cubicBezTo>
                  <a:pt x="65723" y="103347"/>
                  <a:pt x="73343" y="102156"/>
                  <a:pt x="80010" y="102156"/>
                </a:cubicBezTo>
                <a:close/>
                <a:moveTo>
                  <a:pt x="2412445" y="98584"/>
                </a:moveTo>
                <a:cubicBezTo>
                  <a:pt x="2438162" y="100965"/>
                  <a:pt x="2459117" y="103109"/>
                  <a:pt x="2475310" y="105014"/>
                </a:cubicBezTo>
                <a:cubicBezTo>
                  <a:pt x="2490550" y="106442"/>
                  <a:pt x="2498408" y="107395"/>
                  <a:pt x="2498884" y="107871"/>
                </a:cubicBezTo>
                <a:lnTo>
                  <a:pt x="2488883" y="127874"/>
                </a:lnTo>
                <a:lnTo>
                  <a:pt x="2478882" y="147162"/>
                </a:lnTo>
                <a:lnTo>
                  <a:pt x="2478882" y="147876"/>
                </a:lnTo>
                <a:cubicBezTo>
                  <a:pt x="2479358" y="147876"/>
                  <a:pt x="2479596" y="147638"/>
                  <a:pt x="2479596" y="147162"/>
                </a:cubicBezTo>
                <a:cubicBezTo>
                  <a:pt x="2480072" y="147162"/>
                  <a:pt x="2480310" y="147400"/>
                  <a:pt x="2480310" y="147876"/>
                </a:cubicBezTo>
                <a:lnTo>
                  <a:pt x="2483882" y="147162"/>
                </a:lnTo>
                <a:lnTo>
                  <a:pt x="2519601" y="147162"/>
                </a:lnTo>
                <a:cubicBezTo>
                  <a:pt x="2521982" y="147162"/>
                  <a:pt x="2523411" y="146924"/>
                  <a:pt x="2523887" y="146447"/>
                </a:cubicBezTo>
                <a:lnTo>
                  <a:pt x="2523887" y="147162"/>
                </a:lnTo>
                <a:lnTo>
                  <a:pt x="2524602" y="146447"/>
                </a:lnTo>
                <a:lnTo>
                  <a:pt x="2548890" y="146447"/>
                </a:lnTo>
                <a:cubicBezTo>
                  <a:pt x="2551272" y="146447"/>
                  <a:pt x="2552700" y="146209"/>
                  <a:pt x="2553177" y="145733"/>
                </a:cubicBezTo>
                <a:lnTo>
                  <a:pt x="2553177" y="146447"/>
                </a:lnTo>
                <a:lnTo>
                  <a:pt x="2553891" y="145733"/>
                </a:lnTo>
                <a:lnTo>
                  <a:pt x="2579609" y="145733"/>
                </a:lnTo>
                <a:cubicBezTo>
                  <a:pt x="2580085" y="145733"/>
                  <a:pt x="2580561" y="145495"/>
                  <a:pt x="2581037" y="145019"/>
                </a:cubicBezTo>
                <a:lnTo>
                  <a:pt x="2581037" y="145733"/>
                </a:lnTo>
                <a:lnTo>
                  <a:pt x="2581752" y="145019"/>
                </a:lnTo>
                <a:lnTo>
                  <a:pt x="2583180" y="145019"/>
                </a:lnTo>
                <a:lnTo>
                  <a:pt x="2583180" y="145733"/>
                </a:lnTo>
                <a:lnTo>
                  <a:pt x="2583895" y="145019"/>
                </a:lnTo>
                <a:lnTo>
                  <a:pt x="2610327" y="145019"/>
                </a:lnTo>
                <a:lnTo>
                  <a:pt x="2623900" y="144304"/>
                </a:lnTo>
                <a:cubicBezTo>
                  <a:pt x="2642474" y="144304"/>
                  <a:pt x="2654141" y="148829"/>
                  <a:pt x="2658904" y="157877"/>
                </a:cubicBezTo>
                <a:cubicBezTo>
                  <a:pt x="2663190" y="161687"/>
                  <a:pt x="2665810" y="167164"/>
                  <a:pt x="2666762" y="174308"/>
                </a:cubicBezTo>
                <a:cubicBezTo>
                  <a:pt x="2667239" y="174784"/>
                  <a:pt x="2667477" y="175737"/>
                  <a:pt x="2667477" y="177166"/>
                </a:cubicBezTo>
                <a:lnTo>
                  <a:pt x="2667477" y="177880"/>
                </a:lnTo>
                <a:cubicBezTo>
                  <a:pt x="2667477" y="184547"/>
                  <a:pt x="2662238" y="187881"/>
                  <a:pt x="2651760" y="187881"/>
                </a:cubicBezTo>
                <a:cubicBezTo>
                  <a:pt x="2612232" y="192644"/>
                  <a:pt x="2582466" y="195025"/>
                  <a:pt x="2562463" y="195025"/>
                </a:cubicBezTo>
                <a:lnTo>
                  <a:pt x="2561749" y="195025"/>
                </a:lnTo>
                <a:lnTo>
                  <a:pt x="2555320" y="195739"/>
                </a:lnTo>
                <a:lnTo>
                  <a:pt x="2555320" y="195025"/>
                </a:lnTo>
                <a:lnTo>
                  <a:pt x="2554605" y="195739"/>
                </a:lnTo>
                <a:cubicBezTo>
                  <a:pt x="2526030" y="197168"/>
                  <a:pt x="2511028" y="197882"/>
                  <a:pt x="2509600" y="197882"/>
                </a:cubicBezTo>
                <a:lnTo>
                  <a:pt x="2495312" y="197882"/>
                </a:lnTo>
                <a:lnTo>
                  <a:pt x="2488883" y="198597"/>
                </a:lnTo>
                <a:lnTo>
                  <a:pt x="2479596" y="198597"/>
                </a:lnTo>
                <a:lnTo>
                  <a:pt x="2475310" y="199311"/>
                </a:lnTo>
                <a:lnTo>
                  <a:pt x="2456022" y="199311"/>
                </a:lnTo>
                <a:lnTo>
                  <a:pt x="2452450" y="200025"/>
                </a:lnTo>
                <a:lnTo>
                  <a:pt x="2430304" y="244317"/>
                </a:lnTo>
                <a:lnTo>
                  <a:pt x="2432447" y="244317"/>
                </a:lnTo>
                <a:lnTo>
                  <a:pt x="2461022" y="242888"/>
                </a:lnTo>
                <a:cubicBezTo>
                  <a:pt x="2461499" y="242888"/>
                  <a:pt x="2461975" y="242650"/>
                  <a:pt x="2462451" y="242174"/>
                </a:cubicBezTo>
                <a:lnTo>
                  <a:pt x="2462451" y="242888"/>
                </a:lnTo>
                <a:lnTo>
                  <a:pt x="2463165" y="242174"/>
                </a:lnTo>
                <a:lnTo>
                  <a:pt x="2486025" y="241459"/>
                </a:lnTo>
                <a:lnTo>
                  <a:pt x="2486740" y="240745"/>
                </a:lnTo>
                <a:lnTo>
                  <a:pt x="2486740" y="241459"/>
                </a:lnTo>
                <a:lnTo>
                  <a:pt x="2487454" y="240745"/>
                </a:lnTo>
                <a:lnTo>
                  <a:pt x="2547462" y="237887"/>
                </a:lnTo>
                <a:lnTo>
                  <a:pt x="2552462" y="237887"/>
                </a:lnTo>
                <a:lnTo>
                  <a:pt x="2553891" y="237173"/>
                </a:lnTo>
                <a:lnTo>
                  <a:pt x="2553891" y="237887"/>
                </a:lnTo>
                <a:lnTo>
                  <a:pt x="2554605" y="237173"/>
                </a:lnTo>
                <a:lnTo>
                  <a:pt x="2561035" y="237173"/>
                </a:lnTo>
                <a:lnTo>
                  <a:pt x="2589610" y="235744"/>
                </a:lnTo>
                <a:lnTo>
                  <a:pt x="2595325" y="235744"/>
                </a:lnTo>
                <a:lnTo>
                  <a:pt x="2596753" y="235030"/>
                </a:lnTo>
                <a:lnTo>
                  <a:pt x="2596753" y="235744"/>
                </a:lnTo>
                <a:lnTo>
                  <a:pt x="2597468" y="235030"/>
                </a:lnTo>
                <a:lnTo>
                  <a:pt x="2603897" y="235030"/>
                </a:lnTo>
                <a:lnTo>
                  <a:pt x="2649617" y="232172"/>
                </a:lnTo>
                <a:lnTo>
                  <a:pt x="2661762" y="232172"/>
                </a:lnTo>
                <a:lnTo>
                  <a:pt x="2662476" y="231458"/>
                </a:lnTo>
                <a:lnTo>
                  <a:pt x="2662476" y="232172"/>
                </a:lnTo>
                <a:cubicBezTo>
                  <a:pt x="2662952" y="231696"/>
                  <a:pt x="2663428" y="231458"/>
                  <a:pt x="2663905" y="231458"/>
                </a:cubicBezTo>
                <a:cubicBezTo>
                  <a:pt x="2679621" y="230506"/>
                  <a:pt x="2690575" y="229791"/>
                  <a:pt x="2696766" y="229315"/>
                </a:cubicBezTo>
                <a:lnTo>
                  <a:pt x="2696766" y="230029"/>
                </a:lnTo>
                <a:lnTo>
                  <a:pt x="2697480" y="229315"/>
                </a:lnTo>
                <a:lnTo>
                  <a:pt x="2703195" y="229315"/>
                </a:lnTo>
                <a:cubicBezTo>
                  <a:pt x="2714149" y="229315"/>
                  <a:pt x="2726293" y="233839"/>
                  <a:pt x="2739628" y="242888"/>
                </a:cubicBezTo>
                <a:cubicBezTo>
                  <a:pt x="2743915" y="247174"/>
                  <a:pt x="2746058" y="251222"/>
                  <a:pt x="2746058" y="255032"/>
                </a:cubicBezTo>
                <a:lnTo>
                  <a:pt x="2746058" y="255747"/>
                </a:lnTo>
                <a:cubicBezTo>
                  <a:pt x="2746058" y="260509"/>
                  <a:pt x="2744629" y="262891"/>
                  <a:pt x="2741772" y="262891"/>
                </a:cubicBezTo>
                <a:cubicBezTo>
                  <a:pt x="2716054" y="270034"/>
                  <a:pt x="2656285" y="277654"/>
                  <a:pt x="2562463" y="285751"/>
                </a:cubicBezTo>
                <a:cubicBezTo>
                  <a:pt x="2544366" y="287179"/>
                  <a:pt x="2514600" y="289322"/>
                  <a:pt x="2473166" y="292180"/>
                </a:cubicBezTo>
                <a:lnTo>
                  <a:pt x="2472452" y="292180"/>
                </a:lnTo>
                <a:cubicBezTo>
                  <a:pt x="2429113" y="295037"/>
                  <a:pt x="2405539" y="296466"/>
                  <a:pt x="2401729" y="296466"/>
                </a:cubicBezTo>
                <a:lnTo>
                  <a:pt x="2385298" y="325756"/>
                </a:lnTo>
                <a:lnTo>
                  <a:pt x="2368868" y="355045"/>
                </a:lnTo>
                <a:lnTo>
                  <a:pt x="2383155" y="355045"/>
                </a:lnTo>
                <a:cubicBezTo>
                  <a:pt x="2383155" y="358855"/>
                  <a:pt x="2382917" y="360998"/>
                  <a:pt x="2382441" y="361474"/>
                </a:cubicBezTo>
                <a:cubicBezTo>
                  <a:pt x="2381964" y="362427"/>
                  <a:pt x="2381726" y="365522"/>
                  <a:pt x="2381726" y="370761"/>
                </a:cubicBezTo>
                <a:cubicBezTo>
                  <a:pt x="2381250" y="379334"/>
                  <a:pt x="2380536" y="388621"/>
                  <a:pt x="2379584" y="398622"/>
                </a:cubicBezTo>
                <a:lnTo>
                  <a:pt x="2399586" y="398622"/>
                </a:lnTo>
                <a:lnTo>
                  <a:pt x="2401015" y="397907"/>
                </a:lnTo>
                <a:cubicBezTo>
                  <a:pt x="2401491" y="397907"/>
                  <a:pt x="2401729" y="398146"/>
                  <a:pt x="2401729" y="398622"/>
                </a:cubicBezTo>
                <a:lnTo>
                  <a:pt x="2403872" y="397907"/>
                </a:lnTo>
                <a:lnTo>
                  <a:pt x="2425303" y="397907"/>
                </a:lnTo>
                <a:lnTo>
                  <a:pt x="2428875" y="397193"/>
                </a:lnTo>
                <a:lnTo>
                  <a:pt x="2428875" y="397907"/>
                </a:lnTo>
                <a:lnTo>
                  <a:pt x="2429590" y="397193"/>
                </a:lnTo>
                <a:lnTo>
                  <a:pt x="2456736" y="397193"/>
                </a:lnTo>
                <a:cubicBezTo>
                  <a:pt x="2458165" y="396717"/>
                  <a:pt x="2463165" y="396479"/>
                  <a:pt x="2471738" y="396479"/>
                </a:cubicBezTo>
                <a:lnTo>
                  <a:pt x="2506028" y="396479"/>
                </a:lnTo>
                <a:lnTo>
                  <a:pt x="2517458" y="395764"/>
                </a:lnTo>
                <a:cubicBezTo>
                  <a:pt x="2523173" y="395764"/>
                  <a:pt x="2529126" y="401003"/>
                  <a:pt x="2535317" y="411481"/>
                </a:cubicBezTo>
                <a:cubicBezTo>
                  <a:pt x="2538651" y="417672"/>
                  <a:pt x="2540318" y="422672"/>
                  <a:pt x="2540318" y="426482"/>
                </a:cubicBezTo>
                <a:cubicBezTo>
                  <a:pt x="2539841" y="430769"/>
                  <a:pt x="2538175" y="432912"/>
                  <a:pt x="2535317" y="432912"/>
                </a:cubicBezTo>
                <a:lnTo>
                  <a:pt x="2513886" y="434341"/>
                </a:lnTo>
                <a:lnTo>
                  <a:pt x="2513172" y="434341"/>
                </a:lnTo>
                <a:cubicBezTo>
                  <a:pt x="2506028" y="434341"/>
                  <a:pt x="2502218" y="434579"/>
                  <a:pt x="2501741" y="435055"/>
                </a:cubicBezTo>
                <a:lnTo>
                  <a:pt x="2501027" y="435055"/>
                </a:lnTo>
                <a:lnTo>
                  <a:pt x="2493884" y="435769"/>
                </a:lnTo>
                <a:lnTo>
                  <a:pt x="2480310" y="435769"/>
                </a:lnTo>
                <a:cubicBezTo>
                  <a:pt x="2479358" y="436246"/>
                  <a:pt x="2476500" y="436484"/>
                  <a:pt x="2471738" y="436484"/>
                </a:cubicBezTo>
                <a:lnTo>
                  <a:pt x="2459593" y="436484"/>
                </a:lnTo>
                <a:lnTo>
                  <a:pt x="2456736" y="437198"/>
                </a:lnTo>
                <a:lnTo>
                  <a:pt x="2456736" y="436484"/>
                </a:lnTo>
                <a:lnTo>
                  <a:pt x="2456022" y="437198"/>
                </a:lnTo>
                <a:lnTo>
                  <a:pt x="2441020" y="437198"/>
                </a:lnTo>
                <a:cubicBezTo>
                  <a:pt x="2440543" y="437198"/>
                  <a:pt x="2440067" y="437436"/>
                  <a:pt x="2439591" y="437912"/>
                </a:cubicBezTo>
                <a:lnTo>
                  <a:pt x="2439591" y="437198"/>
                </a:lnTo>
                <a:lnTo>
                  <a:pt x="2438162" y="437912"/>
                </a:lnTo>
                <a:lnTo>
                  <a:pt x="2421017" y="437912"/>
                </a:lnTo>
                <a:lnTo>
                  <a:pt x="2418874" y="438627"/>
                </a:lnTo>
                <a:lnTo>
                  <a:pt x="2418874" y="437912"/>
                </a:lnTo>
                <a:lnTo>
                  <a:pt x="2418160" y="438627"/>
                </a:lnTo>
                <a:lnTo>
                  <a:pt x="2408159" y="439341"/>
                </a:lnTo>
                <a:lnTo>
                  <a:pt x="2377440" y="439341"/>
                </a:lnTo>
                <a:lnTo>
                  <a:pt x="2376726" y="444342"/>
                </a:lnTo>
                <a:lnTo>
                  <a:pt x="2376726" y="456486"/>
                </a:lnTo>
                <a:lnTo>
                  <a:pt x="2376012" y="459344"/>
                </a:lnTo>
                <a:lnTo>
                  <a:pt x="2376012" y="462916"/>
                </a:lnTo>
                <a:lnTo>
                  <a:pt x="2388156" y="462916"/>
                </a:lnTo>
                <a:cubicBezTo>
                  <a:pt x="2391013" y="462439"/>
                  <a:pt x="2397443" y="462201"/>
                  <a:pt x="2407444" y="462201"/>
                </a:cubicBezTo>
                <a:lnTo>
                  <a:pt x="2442449" y="462201"/>
                </a:lnTo>
                <a:lnTo>
                  <a:pt x="2444591" y="461487"/>
                </a:lnTo>
                <a:lnTo>
                  <a:pt x="2445306" y="462201"/>
                </a:lnTo>
                <a:lnTo>
                  <a:pt x="2446020" y="461487"/>
                </a:lnTo>
                <a:lnTo>
                  <a:pt x="2446020" y="462201"/>
                </a:lnTo>
                <a:lnTo>
                  <a:pt x="2446735" y="461487"/>
                </a:lnTo>
                <a:lnTo>
                  <a:pt x="2481739" y="461487"/>
                </a:lnTo>
                <a:cubicBezTo>
                  <a:pt x="2482215" y="461011"/>
                  <a:pt x="2482691" y="460772"/>
                  <a:pt x="2483168" y="460772"/>
                </a:cubicBezTo>
                <a:lnTo>
                  <a:pt x="2483168" y="461487"/>
                </a:lnTo>
                <a:lnTo>
                  <a:pt x="2483882" y="460772"/>
                </a:lnTo>
                <a:lnTo>
                  <a:pt x="2517458" y="460772"/>
                </a:lnTo>
                <a:cubicBezTo>
                  <a:pt x="2525078" y="460772"/>
                  <a:pt x="2531984" y="467440"/>
                  <a:pt x="2538175" y="480775"/>
                </a:cubicBezTo>
                <a:cubicBezTo>
                  <a:pt x="2539603" y="484109"/>
                  <a:pt x="2540318" y="487204"/>
                  <a:pt x="2540318" y="490062"/>
                </a:cubicBezTo>
                <a:lnTo>
                  <a:pt x="2540318" y="491491"/>
                </a:lnTo>
                <a:cubicBezTo>
                  <a:pt x="2540318" y="496253"/>
                  <a:pt x="2538175" y="498634"/>
                  <a:pt x="2533888" y="498634"/>
                </a:cubicBezTo>
                <a:lnTo>
                  <a:pt x="2525316" y="499349"/>
                </a:lnTo>
                <a:lnTo>
                  <a:pt x="2508885" y="499349"/>
                </a:lnTo>
                <a:lnTo>
                  <a:pt x="2508171" y="500063"/>
                </a:lnTo>
                <a:cubicBezTo>
                  <a:pt x="2507695" y="500063"/>
                  <a:pt x="2507457" y="499825"/>
                  <a:pt x="2507457" y="499349"/>
                </a:cubicBezTo>
                <a:lnTo>
                  <a:pt x="2499599" y="500063"/>
                </a:lnTo>
                <a:lnTo>
                  <a:pt x="2493884" y="500063"/>
                </a:lnTo>
                <a:lnTo>
                  <a:pt x="2488883" y="500777"/>
                </a:lnTo>
                <a:lnTo>
                  <a:pt x="2486025" y="500777"/>
                </a:lnTo>
                <a:lnTo>
                  <a:pt x="2481739" y="501492"/>
                </a:lnTo>
                <a:lnTo>
                  <a:pt x="2471738" y="501492"/>
                </a:lnTo>
                <a:cubicBezTo>
                  <a:pt x="2470786" y="501968"/>
                  <a:pt x="2467214" y="502206"/>
                  <a:pt x="2461022" y="502206"/>
                </a:cubicBezTo>
                <a:lnTo>
                  <a:pt x="2449592" y="502206"/>
                </a:lnTo>
                <a:cubicBezTo>
                  <a:pt x="2449116" y="502206"/>
                  <a:pt x="2448640" y="502444"/>
                  <a:pt x="2448163" y="502921"/>
                </a:cubicBezTo>
                <a:lnTo>
                  <a:pt x="2448163" y="502206"/>
                </a:lnTo>
                <a:lnTo>
                  <a:pt x="2446735" y="502921"/>
                </a:lnTo>
                <a:lnTo>
                  <a:pt x="2421017" y="502921"/>
                </a:lnTo>
                <a:lnTo>
                  <a:pt x="2418874" y="503635"/>
                </a:lnTo>
                <a:lnTo>
                  <a:pt x="2418874" y="502921"/>
                </a:lnTo>
                <a:lnTo>
                  <a:pt x="2418160" y="503635"/>
                </a:lnTo>
                <a:lnTo>
                  <a:pt x="2399586" y="503635"/>
                </a:lnTo>
                <a:cubicBezTo>
                  <a:pt x="2398634" y="503635"/>
                  <a:pt x="2397919" y="503873"/>
                  <a:pt x="2397443" y="504349"/>
                </a:cubicBezTo>
                <a:lnTo>
                  <a:pt x="2397443" y="503635"/>
                </a:lnTo>
                <a:lnTo>
                  <a:pt x="2396728" y="504349"/>
                </a:lnTo>
                <a:lnTo>
                  <a:pt x="2396728" y="503635"/>
                </a:lnTo>
                <a:lnTo>
                  <a:pt x="2396014" y="504349"/>
                </a:lnTo>
                <a:lnTo>
                  <a:pt x="2376012" y="504349"/>
                </a:lnTo>
                <a:lnTo>
                  <a:pt x="2376012" y="508636"/>
                </a:lnTo>
                <a:cubicBezTo>
                  <a:pt x="2376012" y="524828"/>
                  <a:pt x="2378155" y="532924"/>
                  <a:pt x="2382441" y="532924"/>
                </a:cubicBezTo>
                <a:cubicBezTo>
                  <a:pt x="2389585" y="534353"/>
                  <a:pt x="2396728" y="535067"/>
                  <a:pt x="2403872" y="535067"/>
                </a:cubicBezTo>
                <a:lnTo>
                  <a:pt x="2405301" y="535782"/>
                </a:lnTo>
                <a:lnTo>
                  <a:pt x="2446735" y="535782"/>
                </a:lnTo>
                <a:lnTo>
                  <a:pt x="2448163" y="535067"/>
                </a:lnTo>
                <a:lnTo>
                  <a:pt x="2448163" y="535782"/>
                </a:lnTo>
                <a:lnTo>
                  <a:pt x="2448878" y="535067"/>
                </a:lnTo>
                <a:lnTo>
                  <a:pt x="2462451" y="535067"/>
                </a:lnTo>
                <a:lnTo>
                  <a:pt x="2463880" y="534353"/>
                </a:lnTo>
                <a:lnTo>
                  <a:pt x="2463880" y="535067"/>
                </a:lnTo>
                <a:lnTo>
                  <a:pt x="2464594" y="534353"/>
                </a:lnTo>
                <a:cubicBezTo>
                  <a:pt x="2480787" y="534353"/>
                  <a:pt x="2506266" y="532210"/>
                  <a:pt x="2541032" y="527924"/>
                </a:cubicBezTo>
                <a:cubicBezTo>
                  <a:pt x="2547700" y="526495"/>
                  <a:pt x="2551034" y="523876"/>
                  <a:pt x="2551034" y="520066"/>
                </a:cubicBezTo>
                <a:cubicBezTo>
                  <a:pt x="2555796" y="504349"/>
                  <a:pt x="2559606" y="485299"/>
                  <a:pt x="2562463" y="462916"/>
                </a:cubicBezTo>
                <a:cubicBezTo>
                  <a:pt x="2565797" y="443389"/>
                  <a:pt x="2567464" y="426244"/>
                  <a:pt x="2567464" y="411481"/>
                </a:cubicBezTo>
                <a:lnTo>
                  <a:pt x="2568178" y="411481"/>
                </a:lnTo>
                <a:cubicBezTo>
                  <a:pt x="2568178" y="411004"/>
                  <a:pt x="2567940" y="410766"/>
                  <a:pt x="2567464" y="410766"/>
                </a:cubicBezTo>
                <a:lnTo>
                  <a:pt x="2568178" y="409337"/>
                </a:lnTo>
                <a:lnTo>
                  <a:pt x="2568178" y="393621"/>
                </a:lnTo>
                <a:lnTo>
                  <a:pt x="2567464" y="392192"/>
                </a:lnTo>
                <a:lnTo>
                  <a:pt x="2568178" y="392192"/>
                </a:lnTo>
                <a:lnTo>
                  <a:pt x="2567464" y="391478"/>
                </a:lnTo>
                <a:cubicBezTo>
                  <a:pt x="2567464" y="380524"/>
                  <a:pt x="2565083" y="374809"/>
                  <a:pt x="2560320" y="374333"/>
                </a:cubicBezTo>
                <a:cubicBezTo>
                  <a:pt x="2549843" y="371952"/>
                  <a:pt x="2541509" y="370761"/>
                  <a:pt x="2535317" y="370761"/>
                </a:cubicBezTo>
                <a:lnTo>
                  <a:pt x="2535317" y="370047"/>
                </a:lnTo>
                <a:cubicBezTo>
                  <a:pt x="2534841" y="370047"/>
                  <a:pt x="2534603" y="370285"/>
                  <a:pt x="2534603" y="370761"/>
                </a:cubicBezTo>
                <a:lnTo>
                  <a:pt x="2533888" y="370047"/>
                </a:lnTo>
                <a:lnTo>
                  <a:pt x="2491740" y="370047"/>
                </a:lnTo>
                <a:lnTo>
                  <a:pt x="2480310" y="370761"/>
                </a:lnTo>
                <a:lnTo>
                  <a:pt x="2477453" y="370761"/>
                </a:lnTo>
                <a:lnTo>
                  <a:pt x="2470309" y="371476"/>
                </a:lnTo>
                <a:lnTo>
                  <a:pt x="2453878" y="371476"/>
                </a:lnTo>
                <a:lnTo>
                  <a:pt x="2451735" y="372190"/>
                </a:lnTo>
                <a:lnTo>
                  <a:pt x="2446735" y="372190"/>
                </a:lnTo>
                <a:lnTo>
                  <a:pt x="2440305" y="372904"/>
                </a:lnTo>
                <a:cubicBezTo>
                  <a:pt x="2431733" y="372904"/>
                  <a:pt x="2426732" y="373142"/>
                  <a:pt x="2425303" y="373619"/>
                </a:cubicBezTo>
                <a:lnTo>
                  <a:pt x="2416016" y="374333"/>
                </a:lnTo>
                <a:lnTo>
                  <a:pt x="2407444" y="375047"/>
                </a:lnTo>
                <a:lnTo>
                  <a:pt x="2406730" y="375047"/>
                </a:lnTo>
                <a:lnTo>
                  <a:pt x="2406730" y="329327"/>
                </a:lnTo>
                <a:cubicBezTo>
                  <a:pt x="2406730" y="325517"/>
                  <a:pt x="2406492" y="323374"/>
                  <a:pt x="2406015" y="322898"/>
                </a:cubicBezTo>
                <a:cubicBezTo>
                  <a:pt x="2406015" y="322422"/>
                  <a:pt x="2434828" y="321469"/>
                  <a:pt x="2492455" y="320041"/>
                </a:cubicBezTo>
                <a:lnTo>
                  <a:pt x="2493169" y="319326"/>
                </a:lnTo>
                <a:cubicBezTo>
                  <a:pt x="2493645" y="319326"/>
                  <a:pt x="2493884" y="319564"/>
                  <a:pt x="2493884" y="320041"/>
                </a:cubicBezTo>
                <a:lnTo>
                  <a:pt x="2496741" y="319326"/>
                </a:lnTo>
                <a:lnTo>
                  <a:pt x="2514600" y="319326"/>
                </a:lnTo>
                <a:lnTo>
                  <a:pt x="2516743" y="318612"/>
                </a:lnTo>
                <a:lnTo>
                  <a:pt x="2516743" y="319326"/>
                </a:lnTo>
                <a:lnTo>
                  <a:pt x="2517458" y="318612"/>
                </a:lnTo>
                <a:lnTo>
                  <a:pt x="2538175" y="318612"/>
                </a:lnTo>
                <a:cubicBezTo>
                  <a:pt x="2538651" y="318612"/>
                  <a:pt x="2539127" y="318374"/>
                  <a:pt x="2539603" y="317897"/>
                </a:cubicBezTo>
                <a:lnTo>
                  <a:pt x="2539603" y="318612"/>
                </a:lnTo>
                <a:lnTo>
                  <a:pt x="2540318" y="317897"/>
                </a:lnTo>
                <a:lnTo>
                  <a:pt x="2540318" y="318612"/>
                </a:lnTo>
                <a:lnTo>
                  <a:pt x="2541032" y="317897"/>
                </a:lnTo>
                <a:lnTo>
                  <a:pt x="2565321" y="317897"/>
                </a:lnTo>
                <a:lnTo>
                  <a:pt x="2567464" y="317183"/>
                </a:lnTo>
                <a:lnTo>
                  <a:pt x="2567464" y="317897"/>
                </a:lnTo>
                <a:lnTo>
                  <a:pt x="2568178" y="317183"/>
                </a:lnTo>
                <a:lnTo>
                  <a:pt x="2592467" y="317183"/>
                </a:lnTo>
                <a:lnTo>
                  <a:pt x="2592467" y="317897"/>
                </a:lnTo>
                <a:cubicBezTo>
                  <a:pt x="2592943" y="317897"/>
                  <a:pt x="2593182" y="317659"/>
                  <a:pt x="2593182" y="317183"/>
                </a:cubicBezTo>
                <a:lnTo>
                  <a:pt x="2596039" y="317897"/>
                </a:lnTo>
                <a:lnTo>
                  <a:pt x="2608184" y="317897"/>
                </a:lnTo>
                <a:cubicBezTo>
                  <a:pt x="2614375" y="317897"/>
                  <a:pt x="2618185" y="318136"/>
                  <a:pt x="2619613" y="318612"/>
                </a:cubicBezTo>
                <a:lnTo>
                  <a:pt x="2619613" y="319326"/>
                </a:lnTo>
                <a:cubicBezTo>
                  <a:pt x="2620090" y="319326"/>
                  <a:pt x="2620328" y="319088"/>
                  <a:pt x="2620328" y="318612"/>
                </a:cubicBezTo>
                <a:cubicBezTo>
                  <a:pt x="2637949" y="318612"/>
                  <a:pt x="2650093" y="325517"/>
                  <a:pt x="2656761" y="339329"/>
                </a:cubicBezTo>
                <a:cubicBezTo>
                  <a:pt x="2661524" y="348377"/>
                  <a:pt x="2666286" y="377429"/>
                  <a:pt x="2671049" y="426482"/>
                </a:cubicBezTo>
                <a:cubicBezTo>
                  <a:pt x="2671525" y="440294"/>
                  <a:pt x="2672239" y="451247"/>
                  <a:pt x="2673191" y="459344"/>
                </a:cubicBezTo>
                <a:lnTo>
                  <a:pt x="2673906" y="465773"/>
                </a:lnTo>
                <a:lnTo>
                  <a:pt x="2673906" y="472202"/>
                </a:lnTo>
                <a:lnTo>
                  <a:pt x="2674620" y="475060"/>
                </a:lnTo>
                <a:lnTo>
                  <a:pt x="2674620" y="489347"/>
                </a:lnTo>
                <a:lnTo>
                  <a:pt x="2675335" y="490776"/>
                </a:lnTo>
                <a:lnTo>
                  <a:pt x="2674620" y="490776"/>
                </a:lnTo>
                <a:lnTo>
                  <a:pt x="2675335" y="491491"/>
                </a:lnTo>
                <a:lnTo>
                  <a:pt x="2675335" y="530781"/>
                </a:lnTo>
                <a:cubicBezTo>
                  <a:pt x="2675335" y="531257"/>
                  <a:pt x="2675097" y="531496"/>
                  <a:pt x="2674620" y="531496"/>
                </a:cubicBezTo>
                <a:lnTo>
                  <a:pt x="2675335" y="531496"/>
                </a:lnTo>
                <a:cubicBezTo>
                  <a:pt x="2673430" y="552927"/>
                  <a:pt x="2671049" y="565785"/>
                  <a:pt x="2668191" y="570072"/>
                </a:cubicBezTo>
                <a:cubicBezTo>
                  <a:pt x="2665334" y="575311"/>
                  <a:pt x="2658666" y="579597"/>
                  <a:pt x="2648188" y="582931"/>
                </a:cubicBezTo>
                <a:cubicBezTo>
                  <a:pt x="2641521" y="585788"/>
                  <a:pt x="2629138" y="588646"/>
                  <a:pt x="2611041" y="591503"/>
                </a:cubicBezTo>
                <a:lnTo>
                  <a:pt x="2601754" y="592217"/>
                </a:lnTo>
                <a:lnTo>
                  <a:pt x="2591753" y="592932"/>
                </a:lnTo>
                <a:lnTo>
                  <a:pt x="2584609" y="593646"/>
                </a:lnTo>
                <a:lnTo>
                  <a:pt x="2577465" y="594361"/>
                </a:lnTo>
                <a:cubicBezTo>
                  <a:pt x="2574132" y="594837"/>
                  <a:pt x="2571036" y="595075"/>
                  <a:pt x="2568178" y="595075"/>
                </a:cubicBezTo>
                <a:lnTo>
                  <a:pt x="2564607" y="595075"/>
                </a:lnTo>
                <a:cubicBezTo>
                  <a:pt x="2564130" y="595551"/>
                  <a:pt x="2563654" y="595789"/>
                  <a:pt x="2563178" y="595789"/>
                </a:cubicBezTo>
                <a:lnTo>
                  <a:pt x="2563178" y="595075"/>
                </a:lnTo>
                <a:lnTo>
                  <a:pt x="2562463" y="595789"/>
                </a:lnTo>
                <a:lnTo>
                  <a:pt x="2556034" y="595789"/>
                </a:lnTo>
                <a:cubicBezTo>
                  <a:pt x="2555082" y="596266"/>
                  <a:pt x="2551748" y="596504"/>
                  <a:pt x="2546033" y="596504"/>
                </a:cubicBezTo>
                <a:lnTo>
                  <a:pt x="2475310" y="596504"/>
                </a:lnTo>
                <a:lnTo>
                  <a:pt x="2473166" y="595789"/>
                </a:lnTo>
                <a:lnTo>
                  <a:pt x="2473166" y="596504"/>
                </a:lnTo>
                <a:lnTo>
                  <a:pt x="2470309" y="595789"/>
                </a:lnTo>
                <a:lnTo>
                  <a:pt x="2463880" y="595789"/>
                </a:lnTo>
                <a:cubicBezTo>
                  <a:pt x="2462927" y="595313"/>
                  <a:pt x="2455784" y="595075"/>
                  <a:pt x="2442449" y="595075"/>
                </a:cubicBezTo>
                <a:cubicBezTo>
                  <a:pt x="2441972" y="594599"/>
                  <a:pt x="2439829" y="594361"/>
                  <a:pt x="2436019" y="594361"/>
                </a:cubicBezTo>
                <a:lnTo>
                  <a:pt x="2431733" y="594361"/>
                </a:lnTo>
                <a:lnTo>
                  <a:pt x="2426732" y="593646"/>
                </a:lnTo>
                <a:cubicBezTo>
                  <a:pt x="2385298" y="590789"/>
                  <a:pt x="2359819" y="587693"/>
                  <a:pt x="2350294" y="584359"/>
                </a:cubicBezTo>
                <a:cubicBezTo>
                  <a:pt x="2341722" y="581978"/>
                  <a:pt x="2336007" y="579835"/>
                  <a:pt x="2333149" y="577930"/>
                </a:cubicBezTo>
                <a:cubicBezTo>
                  <a:pt x="2327434" y="573644"/>
                  <a:pt x="2323148" y="568643"/>
                  <a:pt x="2320290" y="562928"/>
                </a:cubicBezTo>
                <a:cubicBezTo>
                  <a:pt x="2313147" y="547688"/>
                  <a:pt x="2309575" y="523161"/>
                  <a:pt x="2309575" y="489347"/>
                </a:cubicBezTo>
                <a:cubicBezTo>
                  <a:pt x="2310051" y="488395"/>
                  <a:pt x="2310289" y="482918"/>
                  <a:pt x="2310289" y="472917"/>
                </a:cubicBezTo>
                <a:lnTo>
                  <a:pt x="2310289" y="463630"/>
                </a:lnTo>
                <a:cubicBezTo>
                  <a:pt x="2310289" y="463154"/>
                  <a:pt x="2310527" y="462916"/>
                  <a:pt x="2311003" y="462916"/>
                </a:cubicBezTo>
                <a:lnTo>
                  <a:pt x="2310289" y="462916"/>
                </a:lnTo>
                <a:lnTo>
                  <a:pt x="2312432" y="437198"/>
                </a:lnTo>
                <a:lnTo>
                  <a:pt x="2312432" y="436484"/>
                </a:lnTo>
                <a:lnTo>
                  <a:pt x="2311718" y="436484"/>
                </a:lnTo>
                <a:cubicBezTo>
                  <a:pt x="2311718" y="437436"/>
                  <a:pt x="2307670" y="441484"/>
                  <a:pt x="2299573" y="448628"/>
                </a:cubicBezTo>
                <a:cubicBezTo>
                  <a:pt x="2294335" y="452438"/>
                  <a:pt x="2289334" y="454343"/>
                  <a:pt x="2284572" y="454343"/>
                </a:cubicBezTo>
                <a:lnTo>
                  <a:pt x="2283143" y="454343"/>
                </a:lnTo>
                <a:lnTo>
                  <a:pt x="2280285" y="455057"/>
                </a:lnTo>
                <a:lnTo>
                  <a:pt x="2280285" y="454343"/>
                </a:lnTo>
                <a:lnTo>
                  <a:pt x="2279571" y="455057"/>
                </a:lnTo>
                <a:lnTo>
                  <a:pt x="2273141" y="455057"/>
                </a:lnTo>
                <a:cubicBezTo>
                  <a:pt x="2251234" y="455057"/>
                  <a:pt x="2221707" y="450771"/>
                  <a:pt x="2184559" y="442199"/>
                </a:cubicBezTo>
                <a:cubicBezTo>
                  <a:pt x="2192179" y="426006"/>
                  <a:pt x="2206228" y="402670"/>
                  <a:pt x="2226707" y="372190"/>
                </a:cubicBezTo>
                <a:lnTo>
                  <a:pt x="2236709" y="356474"/>
                </a:lnTo>
                <a:lnTo>
                  <a:pt x="2247424" y="339329"/>
                </a:lnTo>
                <a:lnTo>
                  <a:pt x="2270284" y="305039"/>
                </a:lnTo>
                <a:lnTo>
                  <a:pt x="2270284" y="304324"/>
                </a:lnTo>
                <a:lnTo>
                  <a:pt x="2263140" y="305039"/>
                </a:lnTo>
                <a:lnTo>
                  <a:pt x="2258140" y="305039"/>
                </a:lnTo>
                <a:lnTo>
                  <a:pt x="2255997" y="305753"/>
                </a:lnTo>
                <a:lnTo>
                  <a:pt x="2251710" y="305753"/>
                </a:lnTo>
                <a:lnTo>
                  <a:pt x="2176701" y="310754"/>
                </a:lnTo>
                <a:lnTo>
                  <a:pt x="2175272" y="310754"/>
                </a:lnTo>
                <a:cubicBezTo>
                  <a:pt x="2164318" y="310754"/>
                  <a:pt x="2158841" y="307182"/>
                  <a:pt x="2158841" y="300038"/>
                </a:cubicBezTo>
                <a:cubicBezTo>
                  <a:pt x="2158365" y="299562"/>
                  <a:pt x="2158127" y="296704"/>
                  <a:pt x="2158127" y="291466"/>
                </a:cubicBezTo>
                <a:cubicBezTo>
                  <a:pt x="2159080" y="269082"/>
                  <a:pt x="2161223" y="257890"/>
                  <a:pt x="2164557" y="257890"/>
                </a:cubicBezTo>
                <a:lnTo>
                  <a:pt x="2170986" y="257890"/>
                </a:lnTo>
                <a:cubicBezTo>
                  <a:pt x="2177653" y="257890"/>
                  <a:pt x="2181701" y="257652"/>
                  <a:pt x="2183130" y="257176"/>
                </a:cubicBezTo>
                <a:lnTo>
                  <a:pt x="2184559" y="257176"/>
                </a:lnTo>
                <a:lnTo>
                  <a:pt x="2190988" y="256461"/>
                </a:lnTo>
                <a:lnTo>
                  <a:pt x="2203847" y="256461"/>
                </a:lnTo>
                <a:lnTo>
                  <a:pt x="2220992" y="255032"/>
                </a:lnTo>
                <a:lnTo>
                  <a:pt x="2220992" y="255747"/>
                </a:lnTo>
                <a:cubicBezTo>
                  <a:pt x="2221468" y="255271"/>
                  <a:pt x="2221945" y="255032"/>
                  <a:pt x="2222421" y="255032"/>
                </a:cubicBezTo>
                <a:cubicBezTo>
                  <a:pt x="2229565" y="255032"/>
                  <a:pt x="2233375" y="254794"/>
                  <a:pt x="2233851" y="254318"/>
                </a:cubicBezTo>
                <a:lnTo>
                  <a:pt x="2233851" y="255032"/>
                </a:lnTo>
                <a:lnTo>
                  <a:pt x="2234565" y="254318"/>
                </a:lnTo>
                <a:lnTo>
                  <a:pt x="2263855" y="252889"/>
                </a:lnTo>
                <a:lnTo>
                  <a:pt x="2271713" y="252889"/>
                </a:lnTo>
                <a:lnTo>
                  <a:pt x="2307432" y="250746"/>
                </a:lnTo>
                <a:lnTo>
                  <a:pt x="2340293" y="202883"/>
                </a:lnTo>
                <a:lnTo>
                  <a:pt x="2340293" y="202169"/>
                </a:lnTo>
                <a:lnTo>
                  <a:pt x="2312432" y="202169"/>
                </a:lnTo>
                <a:lnTo>
                  <a:pt x="2304574" y="202883"/>
                </a:lnTo>
                <a:lnTo>
                  <a:pt x="2304574" y="202169"/>
                </a:lnTo>
                <a:lnTo>
                  <a:pt x="2303860" y="202883"/>
                </a:lnTo>
                <a:cubicBezTo>
                  <a:pt x="2303383" y="202883"/>
                  <a:pt x="2303145" y="202645"/>
                  <a:pt x="2303145" y="202169"/>
                </a:cubicBezTo>
                <a:lnTo>
                  <a:pt x="2302431" y="202883"/>
                </a:lnTo>
                <a:lnTo>
                  <a:pt x="2289572" y="202883"/>
                </a:lnTo>
                <a:cubicBezTo>
                  <a:pt x="2271475" y="202883"/>
                  <a:pt x="2261235" y="200978"/>
                  <a:pt x="2258854" y="197168"/>
                </a:cubicBezTo>
                <a:cubicBezTo>
                  <a:pt x="2257425" y="195739"/>
                  <a:pt x="2256711" y="193596"/>
                  <a:pt x="2256711" y="190739"/>
                </a:cubicBezTo>
                <a:lnTo>
                  <a:pt x="2256711" y="188596"/>
                </a:lnTo>
                <a:cubicBezTo>
                  <a:pt x="2256711" y="178118"/>
                  <a:pt x="2258854" y="166212"/>
                  <a:pt x="2263140" y="152877"/>
                </a:cubicBezTo>
                <a:lnTo>
                  <a:pt x="2265998" y="152877"/>
                </a:lnTo>
                <a:cubicBezTo>
                  <a:pt x="2283619" y="152877"/>
                  <a:pt x="2293859" y="152639"/>
                  <a:pt x="2296716" y="152162"/>
                </a:cubicBezTo>
                <a:lnTo>
                  <a:pt x="2318862" y="152162"/>
                </a:lnTo>
                <a:cubicBezTo>
                  <a:pt x="2321719" y="151686"/>
                  <a:pt x="2327196" y="151448"/>
                  <a:pt x="2335292" y="151448"/>
                </a:cubicBezTo>
                <a:lnTo>
                  <a:pt x="2341722" y="151448"/>
                </a:lnTo>
                <a:cubicBezTo>
                  <a:pt x="2342198" y="150972"/>
                  <a:pt x="2342674" y="150734"/>
                  <a:pt x="2343150" y="150734"/>
                </a:cubicBezTo>
                <a:lnTo>
                  <a:pt x="2343150" y="151448"/>
                </a:lnTo>
                <a:lnTo>
                  <a:pt x="2343865" y="150734"/>
                </a:lnTo>
                <a:lnTo>
                  <a:pt x="2343865" y="151448"/>
                </a:lnTo>
                <a:lnTo>
                  <a:pt x="2346008" y="150734"/>
                </a:lnTo>
                <a:lnTo>
                  <a:pt x="2368153" y="150734"/>
                </a:lnTo>
                <a:lnTo>
                  <a:pt x="2370297" y="150019"/>
                </a:lnTo>
                <a:lnTo>
                  <a:pt x="2370297" y="150734"/>
                </a:lnTo>
                <a:lnTo>
                  <a:pt x="2371011" y="150019"/>
                </a:lnTo>
                <a:lnTo>
                  <a:pt x="2371725" y="150019"/>
                </a:lnTo>
                <a:lnTo>
                  <a:pt x="2371725" y="150734"/>
                </a:lnTo>
                <a:lnTo>
                  <a:pt x="2372440" y="150019"/>
                </a:lnTo>
                <a:lnTo>
                  <a:pt x="2376012" y="150019"/>
                </a:lnTo>
                <a:cubicBezTo>
                  <a:pt x="2376964" y="149067"/>
                  <a:pt x="2389108" y="131922"/>
                  <a:pt x="2412445" y="98584"/>
                </a:cubicBezTo>
                <a:close/>
                <a:moveTo>
                  <a:pt x="3030089" y="48422"/>
                </a:moveTo>
                <a:cubicBezTo>
                  <a:pt x="3037530" y="48422"/>
                  <a:pt x="3045902" y="52142"/>
                  <a:pt x="3055204" y="59584"/>
                </a:cubicBezTo>
                <a:cubicBezTo>
                  <a:pt x="3064506" y="67025"/>
                  <a:pt x="3068226" y="80513"/>
                  <a:pt x="3066366" y="100047"/>
                </a:cubicBezTo>
                <a:cubicBezTo>
                  <a:pt x="3064506" y="119580"/>
                  <a:pt x="3059390" y="171670"/>
                  <a:pt x="3051018" y="256316"/>
                </a:cubicBezTo>
                <a:cubicBezTo>
                  <a:pt x="3042646" y="340962"/>
                  <a:pt x="3035205" y="383285"/>
                  <a:pt x="3028694" y="383285"/>
                </a:cubicBezTo>
                <a:cubicBezTo>
                  <a:pt x="3022183" y="383285"/>
                  <a:pt x="3014276" y="340962"/>
                  <a:pt x="3004974" y="256316"/>
                </a:cubicBezTo>
                <a:cubicBezTo>
                  <a:pt x="2995673" y="171670"/>
                  <a:pt x="2990557" y="118650"/>
                  <a:pt x="2989626" y="97256"/>
                </a:cubicBezTo>
                <a:cubicBezTo>
                  <a:pt x="2988696" y="75862"/>
                  <a:pt x="2993812" y="62374"/>
                  <a:pt x="3004974" y="56793"/>
                </a:cubicBezTo>
                <a:cubicBezTo>
                  <a:pt x="3016136" y="51212"/>
                  <a:pt x="3024508" y="48422"/>
                  <a:pt x="3030089" y="48422"/>
                </a:cubicBezTo>
                <a:close/>
                <a:moveTo>
                  <a:pt x="1691640" y="44292"/>
                </a:moveTo>
                <a:lnTo>
                  <a:pt x="1755934" y="44292"/>
                </a:lnTo>
                <a:cubicBezTo>
                  <a:pt x="1756410" y="44292"/>
                  <a:pt x="1756648" y="44530"/>
                  <a:pt x="1756648" y="45006"/>
                </a:cubicBezTo>
                <a:lnTo>
                  <a:pt x="1757363" y="53579"/>
                </a:lnTo>
                <a:lnTo>
                  <a:pt x="1757363" y="60722"/>
                </a:lnTo>
                <a:cubicBezTo>
                  <a:pt x="1757839" y="61675"/>
                  <a:pt x="1758077" y="63342"/>
                  <a:pt x="1758077" y="65723"/>
                </a:cubicBezTo>
                <a:lnTo>
                  <a:pt x="1758077" y="75724"/>
                </a:lnTo>
                <a:lnTo>
                  <a:pt x="1758791" y="78582"/>
                </a:lnTo>
                <a:lnTo>
                  <a:pt x="1758077" y="78582"/>
                </a:lnTo>
                <a:lnTo>
                  <a:pt x="1758791" y="79296"/>
                </a:lnTo>
                <a:lnTo>
                  <a:pt x="1758791" y="88583"/>
                </a:lnTo>
                <a:lnTo>
                  <a:pt x="1759506" y="104299"/>
                </a:lnTo>
                <a:lnTo>
                  <a:pt x="1759506" y="177166"/>
                </a:lnTo>
                <a:lnTo>
                  <a:pt x="1758791" y="178594"/>
                </a:lnTo>
                <a:lnTo>
                  <a:pt x="1758791" y="202883"/>
                </a:lnTo>
                <a:lnTo>
                  <a:pt x="1758077" y="202883"/>
                </a:lnTo>
                <a:cubicBezTo>
                  <a:pt x="1758077" y="203359"/>
                  <a:pt x="1758315" y="203597"/>
                  <a:pt x="1758791" y="203597"/>
                </a:cubicBezTo>
                <a:cubicBezTo>
                  <a:pt x="1758315" y="204074"/>
                  <a:pt x="1758077" y="205741"/>
                  <a:pt x="1758077" y="208598"/>
                </a:cubicBezTo>
                <a:lnTo>
                  <a:pt x="1758077" y="223600"/>
                </a:lnTo>
                <a:lnTo>
                  <a:pt x="1757363" y="223600"/>
                </a:lnTo>
                <a:lnTo>
                  <a:pt x="1758077" y="224314"/>
                </a:lnTo>
                <a:cubicBezTo>
                  <a:pt x="1758077" y="224791"/>
                  <a:pt x="1757839" y="225029"/>
                  <a:pt x="1757363" y="225029"/>
                </a:cubicBezTo>
                <a:lnTo>
                  <a:pt x="1758077" y="225029"/>
                </a:lnTo>
                <a:lnTo>
                  <a:pt x="1757363" y="226457"/>
                </a:lnTo>
                <a:lnTo>
                  <a:pt x="1757363" y="249317"/>
                </a:lnTo>
                <a:lnTo>
                  <a:pt x="1756648" y="256461"/>
                </a:lnTo>
                <a:lnTo>
                  <a:pt x="1756648" y="262891"/>
                </a:lnTo>
                <a:cubicBezTo>
                  <a:pt x="1756648" y="263367"/>
                  <a:pt x="1756410" y="263605"/>
                  <a:pt x="1755934" y="263605"/>
                </a:cubicBezTo>
                <a:lnTo>
                  <a:pt x="1756648" y="263605"/>
                </a:lnTo>
                <a:cubicBezTo>
                  <a:pt x="1756648" y="264081"/>
                  <a:pt x="1756410" y="264557"/>
                  <a:pt x="1755934" y="265034"/>
                </a:cubicBezTo>
                <a:cubicBezTo>
                  <a:pt x="1754029" y="306467"/>
                  <a:pt x="1751886" y="336947"/>
                  <a:pt x="1749505" y="356474"/>
                </a:cubicBezTo>
                <a:cubicBezTo>
                  <a:pt x="1748076" y="360284"/>
                  <a:pt x="1746171" y="362903"/>
                  <a:pt x="1743790" y="364332"/>
                </a:cubicBezTo>
                <a:cubicBezTo>
                  <a:pt x="1739980" y="366713"/>
                  <a:pt x="1726407" y="368618"/>
                  <a:pt x="1703070" y="370047"/>
                </a:cubicBezTo>
                <a:lnTo>
                  <a:pt x="1700213" y="370047"/>
                </a:lnTo>
                <a:lnTo>
                  <a:pt x="1693784" y="370761"/>
                </a:lnTo>
                <a:lnTo>
                  <a:pt x="1672352" y="370761"/>
                </a:lnTo>
                <a:cubicBezTo>
                  <a:pt x="1671876" y="370761"/>
                  <a:pt x="1671161" y="363617"/>
                  <a:pt x="1670209" y="349330"/>
                </a:cubicBezTo>
                <a:lnTo>
                  <a:pt x="1670209" y="342901"/>
                </a:lnTo>
                <a:lnTo>
                  <a:pt x="1669495" y="341472"/>
                </a:lnTo>
                <a:lnTo>
                  <a:pt x="1670209" y="341472"/>
                </a:lnTo>
                <a:lnTo>
                  <a:pt x="1669495" y="340757"/>
                </a:lnTo>
                <a:lnTo>
                  <a:pt x="1669495" y="303610"/>
                </a:lnTo>
                <a:lnTo>
                  <a:pt x="1668780" y="301467"/>
                </a:lnTo>
                <a:lnTo>
                  <a:pt x="1669495" y="301467"/>
                </a:lnTo>
                <a:lnTo>
                  <a:pt x="1668780" y="300752"/>
                </a:lnTo>
                <a:lnTo>
                  <a:pt x="1668780" y="293609"/>
                </a:lnTo>
                <a:cubicBezTo>
                  <a:pt x="1668780" y="293132"/>
                  <a:pt x="1669018" y="292894"/>
                  <a:pt x="1669495" y="292894"/>
                </a:cubicBezTo>
                <a:lnTo>
                  <a:pt x="1668780" y="292180"/>
                </a:lnTo>
                <a:lnTo>
                  <a:pt x="1668780" y="267891"/>
                </a:lnTo>
                <a:lnTo>
                  <a:pt x="1669495" y="267891"/>
                </a:lnTo>
                <a:lnTo>
                  <a:pt x="1668780" y="267177"/>
                </a:lnTo>
                <a:lnTo>
                  <a:pt x="1669495" y="259319"/>
                </a:lnTo>
                <a:lnTo>
                  <a:pt x="1669495" y="201454"/>
                </a:lnTo>
                <a:lnTo>
                  <a:pt x="1670209" y="201454"/>
                </a:lnTo>
                <a:lnTo>
                  <a:pt x="1669495" y="200740"/>
                </a:lnTo>
                <a:cubicBezTo>
                  <a:pt x="1669495" y="200264"/>
                  <a:pt x="1669733" y="200025"/>
                  <a:pt x="1670209" y="200025"/>
                </a:cubicBezTo>
                <a:lnTo>
                  <a:pt x="1669495" y="200025"/>
                </a:lnTo>
                <a:lnTo>
                  <a:pt x="1670209" y="196454"/>
                </a:lnTo>
                <a:lnTo>
                  <a:pt x="1670209" y="176451"/>
                </a:lnTo>
                <a:cubicBezTo>
                  <a:pt x="1670209" y="175975"/>
                  <a:pt x="1670447" y="175737"/>
                  <a:pt x="1670923" y="175737"/>
                </a:cubicBezTo>
                <a:lnTo>
                  <a:pt x="1670209" y="175737"/>
                </a:lnTo>
                <a:lnTo>
                  <a:pt x="1670923" y="172879"/>
                </a:lnTo>
                <a:lnTo>
                  <a:pt x="1670923" y="155020"/>
                </a:lnTo>
                <a:lnTo>
                  <a:pt x="1671638" y="153591"/>
                </a:lnTo>
                <a:cubicBezTo>
                  <a:pt x="1671638" y="153115"/>
                  <a:pt x="1671400" y="152877"/>
                  <a:pt x="1670923" y="152877"/>
                </a:cubicBezTo>
                <a:lnTo>
                  <a:pt x="1671638" y="151448"/>
                </a:lnTo>
                <a:lnTo>
                  <a:pt x="1671638" y="135732"/>
                </a:lnTo>
                <a:cubicBezTo>
                  <a:pt x="1671638" y="135256"/>
                  <a:pt x="1671876" y="135017"/>
                  <a:pt x="1672352" y="135017"/>
                </a:cubicBezTo>
                <a:lnTo>
                  <a:pt x="1671638" y="135017"/>
                </a:lnTo>
                <a:cubicBezTo>
                  <a:pt x="1671638" y="134541"/>
                  <a:pt x="1671876" y="134303"/>
                  <a:pt x="1672352" y="134303"/>
                </a:cubicBezTo>
                <a:lnTo>
                  <a:pt x="1671638" y="134303"/>
                </a:lnTo>
                <a:lnTo>
                  <a:pt x="1672352" y="132160"/>
                </a:lnTo>
                <a:lnTo>
                  <a:pt x="1672352" y="123587"/>
                </a:lnTo>
                <a:cubicBezTo>
                  <a:pt x="1672828" y="122635"/>
                  <a:pt x="1673066" y="119301"/>
                  <a:pt x="1673066" y="113586"/>
                </a:cubicBezTo>
                <a:lnTo>
                  <a:pt x="1673066" y="98584"/>
                </a:lnTo>
                <a:lnTo>
                  <a:pt x="1674495" y="71438"/>
                </a:lnTo>
                <a:lnTo>
                  <a:pt x="1674495" y="70009"/>
                </a:lnTo>
                <a:cubicBezTo>
                  <a:pt x="1675448" y="53341"/>
                  <a:pt x="1676162" y="45006"/>
                  <a:pt x="1676638" y="45006"/>
                </a:cubicBezTo>
                <a:lnTo>
                  <a:pt x="1680210" y="45006"/>
                </a:lnTo>
                <a:close/>
                <a:moveTo>
                  <a:pt x="1286590" y="32862"/>
                </a:moveTo>
                <a:cubicBezTo>
                  <a:pt x="1286590" y="36672"/>
                  <a:pt x="1286828" y="39291"/>
                  <a:pt x="1287304" y="40720"/>
                </a:cubicBezTo>
                <a:lnTo>
                  <a:pt x="1288018" y="46435"/>
                </a:lnTo>
                <a:lnTo>
                  <a:pt x="1288733" y="53579"/>
                </a:lnTo>
                <a:lnTo>
                  <a:pt x="1289447" y="63580"/>
                </a:lnTo>
                <a:lnTo>
                  <a:pt x="1290162" y="73581"/>
                </a:lnTo>
                <a:lnTo>
                  <a:pt x="1290876" y="80011"/>
                </a:lnTo>
                <a:lnTo>
                  <a:pt x="1290876" y="86440"/>
                </a:lnTo>
                <a:cubicBezTo>
                  <a:pt x="1290876" y="91202"/>
                  <a:pt x="1291114" y="94536"/>
                  <a:pt x="1291590" y="96441"/>
                </a:cubicBezTo>
                <a:lnTo>
                  <a:pt x="1291590" y="108586"/>
                </a:lnTo>
                <a:lnTo>
                  <a:pt x="1292305" y="121444"/>
                </a:lnTo>
                <a:lnTo>
                  <a:pt x="1292305" y="140732"/>
                </a:lnTo>
                <a:cubicBezTo>
                  <a:pt x="1292781" y="144542"/>
                  <a:pt x="1293019" y="149781"/>
                  <a:pt x="1293019" y="156449"/>
                </a:cubicBezTo>
                <a:lnTo>
                  <a:pt x="1293019" y="165021"/>
                </a:lnTo>
                <a:lnTo>
                  <a:pt x="1293734" y="166450"/>
                </a:lnTo>
                <a:lnTo>
                  <a:pt x="1293734" y="167879"/>
                </a:lnTo>
                <a:cubicBezTo>
                  <a:pt x="1301830" y="167879"/>
                  <a:pt x="1311116" y="172165"/>
                  <a:pt x="1321594" y="180737"/>
                </a:cubicBezTo>
                <a:cubicBezTo>
                  <a:pt x="1329214" y="187881"/>
                  <a:pt x="1333024" y="195025"/>
                  <a:pt x="1333024" y="202169"/>
                </a:cubicBezTo>
                <a:lnTo>
                  <a:pt x="1333024" y="203597"/>
                </a:lnTo>
                <a:cubicBezTo>
                  <a:pt x="1333024" y="209789"/>
                  <a:pt x="1330405" y="212884"/>
                  <a:pt x="1325166" y="212884"/>
                </a:cubicBezTo>
                <a:cubicBezTo>
                  <a:pt x="1306116" y="215266"/>
                  <a:pt x="1295638" y="216694"/>
                  <a:pt x="1293734" y="217171"/>
                </a:cubicBezTo>
                <a:cubicBezTo>
                  <a:pt x="1293734" y="319088"/>
                  <a:pt x="1288733" y="418624"/>
                  <a:pt x="1278732" y="515779"/>
                </a:cubicBezTo>
                <a:cubicBezTo>
                  <a:pt x="1275874" y="539116"/>
                  <a:pt x="1272778" y="553879"/>
                  <a:pt x="1269445" y="560071"/>
                </a:cubicBezTo>
                <a:cubicBezTo>
                  <a:pt x="1264682" y="576263"/>
                  <a:pt x="1256586" y="584359"/>
                  <a:pt x="1245156" y="584359"/>
                </a:cubicBezTo>
                <a:lnTo>
                  <a:pt x="1237298" y="584359"/>
                </a:lnTo>
                <a:lnTo>
                  <a:pt x="1229440" y="585074"/>
                </a:lnTo>
                <a:lnTo>
                  <a:pt x="1218010" y="585074"/>
                </a:lnTo>
                <a:cubicBezTo>
                  <a:pt x="1215152" y="585550"/>
                  <a:pt x="1212533" y="585788"/>
                  <a:pt x="1210151" y="585788"/>
                </a:cubicBezTo>
                <a:lnTo>
                  <a:pt x="1188006" y="585788"/>
                </a:lnTo>
                <a:cubicBezTo>
                  <a:pt x="1168003" y="585788"/>
                  <a:pt x="1150382" y="585074"/>
                  <a:pt x="1135142" y="583645"/>
                </a:cubicBezTo>
                <a:cubicBezTo>
                  <a:pt x="1136095" y="575549"/>
                  <a:pt x="1136809" y="566976"/>
                  <a:pt x="1137285" y="557927"/>
                </a:cubicBezTo>
                <a:lnTo>
                  <a:pt x="1138714" y="547926"/>
                </a:lnTo>
                <a:lnTo>
                  <a:pt x="1139428" y="539354"/>
                </a:lnTo>
                <a:lnTo>
                  <a:pt x="1140143" y="532210"/>
                </a:lnTo>
                <a:lnTo>
                  <a:pt x="1140143" y="527209"/>
                </a:lnTo>
                <a:lnTo>
                  <a:pt x="1140857" y="522209"/>
                </a:lnTo>
                <a:lnTo>
                  <a:pt x="1141572" y="522209"/>
                </a:lnTo>
                <a:cubicBezTo>
                  <a:pt x="1170623" y="531257"/>
                  <a:pt x="1190149" y="535782"/>
                  <a:pt x="1200150" y="535782"/>
                </a:cubicBezTo>
                <a:cubicBezTo>
                  <a:pt x="1204913" y="535782"/>
                  <a:pt x="1207294" y="534591"/>
                  <a:pt x="1207294" y="532210"/>
                </a:cubicBezTo>
                <a:cubicBezTo>
                  <a:pt x="1207770" y="532210"/>
                  <a:pt x="1208009" y="531257"/>
                  <a:pt x="1208009" y="529352"/>
                </a:cubicBezTo>
                <a:cubicBezTo>
                  <a:pt x="1200388" y="457439"/>
                  <a:pt x="1193245" y="364808"/>
                  <a:pt x="1186577" y="251461"/>
                </a:cubicBezTo>
                <a:lnTo>
                  <a:pt x="1185863" y="228600"/>
                </a:lnTo>
                <a:cubicBezTo>
                  <a:pt x="1177766" y="228600"/>
                  <a:pt x="1173004" y="228839"/>
                  <a:pt x="1171575" y="229315"/>
                </a:cubicBezTo>
                <a:lnTo>
                  <a:pt x="1160860" y="229315"/>
                </a:lnTo>
                <a:cubicBezTo>
                  <a:pt x="1159431" y="229791"/>
                  <a:pt x="1156573" y="230029"/>
                  <a:pt x="1152287" y="230029"/>
                </a:cubicBezTo>
                <a:lnTo>
                  <a:pt x="1148001" y="230029"/>
                </a:lnTo>
                <a:lnTo>
                  <a:pt x="1147286" y="230744"/>
                </a:lnTo>
                <a:lnTo>
                  <a:pt x="1147286" y="230029"/>
                </a:lnTo>
                <a:lnTo>
                  <a:pt x="1146572" y="230744"/>
                </a:lnTo>
                <a:lnTo>
                  <a:pt x="1109425" y="232172"/>
                </a:lnTo>
                <a:cubicBezTo>
                  <a:pt x="1108948" y="233601"/>
                  <a:pt x="1107520" y="255509"/>
                  <a:pt x="1105138" y="297895"/>
                </a:cubicBezTo>
                <a:cubicBezTo>
                  <a:pt x="1115140" y="292180"/>
                  <a:pt x="1125141" y="288370"/>
                  <a:pt x="1135142" y="286465"/>
                </a:cubicBezTo>
                <a:cubicBezTo>
                  <a:pt x="1142762" y="286465"/>
                  <a:pt x="1153239" y="295037"/>
                  <a:pt x="1166575" y="312182"/>
                </a:cubicBezTo>
                <a:cubicBezTo>
                  <a:pt x="1184196" y="332661"/>
                  <a:pt x="1193007" y="350044"/>
                  <a:pt x="1193007" y="364332"/>
                </a:cubicBezTo>
                <a:cubicBezTo>
                  <a:pt x="1193007" y="380524"/>
                  <a:pt x="1182529" y="394812"/>
                  <a:pt x="1161574" y="407194"/>
                </a:cubicBezTo>
                <a:cubicBezTo>
                  <a:pt x="1158240" y="409099"/>
                  <a:pt x="1154192" y="410052"/>
                  <a:pt x="1149430" y="410052"/>
                </a:cubicBezTo>
                <a:cubicBezTo>
                  <a:pt x="1141334" y="410052"/>
                  <a:pt x="1134428" y="404337"/>
                  <a:pt x="1128713" y="392907"/>
                </a:cubicBezTo>
                <a:cubicBezTo>
                  <a:pt x="1119664" y="378619"/>
                  <a:pt x="1110853" y="362189"/>
                  <a:pt x="1102281" y="343615"/>
                </a:cubicBezTo>
                <a:lnTo>
                  <a:pt x="1101566" y="343615"/>
                </a:lnTo>
                <a:cubicBezTo>
                  <a:pt x="1095375" y="445056"/>
                  <a:pt x="1089660" y="516017"/>
                  <a:pt x="1084422" y="556499"/>
                </a:cubicBezTo>
                <a:cubicBezTo>
                  <a:pt x="1082993" y="566500"/>
                  <a:pt x="1080135" y="574358"/>
                  <a:pt x="1075849" y="580073"/>
                </a:cubicBezTo>
                <a:cubicBezTo>
                  <a:pt x="1070134" y="585788"/>
                  <a:pt x="1065610" y="588646"/>
                  <a:pt x="1062276" y="588646"/>
                </a:cubicBezTo>
                <a:cubicBezTo>
                  <a:pt x="1050846" y="591503"/>
                  <a:pt x="1035606" y="592932"/>
                  <a:pt x="1016556" y="592932"/>
                </a:cubicBezTo>
                <a:lnTo>
                  <a:pt x="1003697" y="592932"/>
                </a:lnTo>
                <a:cubicBezTo>
                  <a:pt x="988457" y="592932"/>
                  <a:pt x="980837" y="592456"/>
                  <a:pt x="980837" y="591503"/>
                </a:cubicBezTo>
                <a:cubicBezTo>
                  <a:pt x="982266" y="557689"/>
                  <a:pt x="983218" y="540782"/>
                  <a:pt x="983695" y="540782"/>
                </a:cubicBezTo>
                <a:cubicBezTo>
                  <a:pt x="998458" y="545545"/>
                  <a:pt x="1011793" y="547926"/>
                  <a:pt x="1023700" y="547926"/>
                </a:cubicBezTo>
                <a:cubicBezTo>
                  <a:pt x="1026081" y="547926"/>
                  <a:pt x="1027510" y="546259"/>
                  <a:pt x="1027986" y="542926"/>
                </a:cubicBezTo>
                <a:lnTo>
                  <a:pt x="1027986" y="542211"/>
                </a:lnTo>
                <a:cubicBezTo>
                  <a:pt x="1025605" y="490776"/>
                  <a:pt x="1024414" y="452676"/>
                  <a:pt x="1024414" y="427911"/>
                </a:cubicBezTo>
                <a:cubicBezTo>
                  <a:pt x="1000125" y="431245"/>
                  <a:pt x="987981" y="433388"/>
                  <a:pt x="987981" y="434341"/>
                </a:cubicBezTo>
                <a:cubicBezTo>
                  <a:pt x="983695" y="461011"/>
                  <a:pt x="977503" y="488395"/>
                  <a:pt x="969407" y="516494"/>
                </a:cubicBezTo>
                <a:cubicBezTo>
                  <a:pt x="960358" y="546497"/>
                  <a:pt x="952500" y="568881"/>
                  <a:pt x="945833" y="583645"/>
                </a:cubicBezTo>
                <a:cubicBezTo>
                  <a:pt x="941546" y="588884"/>
                  <a:pt x="934403" y="591503"/>
                  <a:pt x="924402" y="591503"/>
                </a:cubicBezTo>
                <a:cubicBezTo>
                  <a:pt x="909638" y="591503"/>
                  <a:pt x="888683" y="586979"/>
                  <a:pt x="861537" y="577930"/>
                </a:cubicBezTo>
                <a:cubicBezTo>
                  <a:pt x="881539" y="535067"/>
                  <a:pt x="898922" y="491491"/>
                  <a:pt x="913686" y="447199"/>
                </a:cubicBezTo>
                <a:cubicBezTo>
                  <a:pt x="895112" y="451962"/>
                  <a:pt x="881777" y="454343"/>
                  <a:pt x="873681" y="454343"/>
                </a:cubicBezTo>
                <a:lnTo>
                  <a:pt x="872252" y="454343"/>
                </a:lnTo>
                <a:cubicBezTo>
                  <a:pt x="865585" y="454343"/>
                  <a:pt x="861298" y="451247"/>
                  <a:pt x="859393" y="445056"/>
                </a:cubicBezTo>
                <a:cubicBezTo>
                  <a:pt x="852250" y="424101"/>
                  <a:pt x="848678" y="410766"/>
                  <a:pt x="848678" y="405051"/>
                </a:cubicBezTo>
                <a:cubicBezTo>
                  <a:pt x="848678" y="398860"/>
                  <a:pt x="852012" y="395764"/>
                  <a:pt x="858679" y="395764"/>
                </a:cubicBezTo>
                <a:lnTo>
                  <a:pt x="864394" y="395050"/>
                </a:lnTo>
                <a:lnTo>
                  <a:pt x="870823" y="394336"/>
                </a:lnTo>
                <a:lnTo>
                  <a:pt x="874395" y="393621"/>
                </a:lnTo>
                <a:lnTo>
                  <a:pt x="879396" y="392907"/>
                </a:lnTo>
                <a:lnTo>
                  <a:pt x="886540" y="392192"/>
                </a:lnTo>
                <a:cubicBezTo>
                  <a:pt x="884158" y="368380"/>
                  <a:pt x="882015" y="310277"/>
                  <a:pt x="880110" y="217885"/>
                </a:cubicBezTo>
                <a:cubicBezTo>
                  <a:pt x="880110" y="199311"/>
                  <a:pt x="879872" y="187405"/>
                  <a:pt x="879396" y="182166"/>
                </a:cubicBezTo>
                <a:lnTo>
                  <a:pt x="879396" y="154306"/>
                </a:lnTo>
                <a:cubicBezTo>
                  <a:pt x="878920" y="149067"/>
                  <a:pt x="878682" y="142161"/>
                  <a:pt x="878682" y="133589"/>
                </a:cubicBezTo>
                <a:lnTo>
                  <a:pt x="878682" y="123587"/>
                </a:lnTo>
                <a:lnTo>
                  <a:pt x="879396" y="122873"/>
                </a:lnTo>
                <a:cubicBezTo>
                  <a:pt x="906542" y="121444"/>
                  <a:pt x="924878" y="120730"/>
                  <a:pt x="934403" y="120730"/>
                </a:cubicBezTo>
                <a:lnTo>
                  <a:pt x="940118" y="120730"/>
                </a:lnTo>
                <a:cubicBezTo>
                  <a:pt x="940594" y="120730"/>
                  <a:pt x="942023" y="149067"/>
                  <a:pt x="944404" y="205741"/>
                </a:cubicBezTo>
                <a:cubicBezTo>
                  <a:pt x="944880" y="206217"/>
                  <a:pt x="945118" y="206693"/>
                  <a:pt x="945118" y="207169"/>
                </a:cubicBezTo>
                <a:lnTo>
                  <a:pt x="944404" y="207169"/>
                </a:lnTo>
                <a:lnTo>
                  <a:pt x="945118" y="207884"/>
                </a:lnTo>
                <a:lnTo>
                  <a:pt x="945118" y="214313"/>
                </a:lnTo>
                <a:cubicBezTo>
                  <a:pt x="954643" y="213361"/>
                  <a:pt x="961549" y="212646"/>
                  <a:pt x="965835" y="212170"/>
                </a:cubicBezTo>
                <a:lnTo>
                  <a:pt x="980837" y="210027"/>
                </a:lnTo>
                <a:lnTo>
                  <a:pt x="992982" y="208598"/>
                </a:lnTo>
                <a:cubicBezTo>
                  <a:pt x="996792" y="208598"/>
                  <a:pt x="1001792" y="215742"/>
                  <a:pt x="1007983" y="230029"/>
                </a:cubicBezTo>
                <a:lnTo>
                  <a:pt x="1008698" y="232172"/>
                </a:lnTo>
                <a:lnTo>
                  <a:pt x="1008698" y="233601"/>
                </a:lnTo>
                <a:cubicBezTo>
                  <a:pt x="1008698" y="236935"/>
                  <a:pt x="1007031" y="238602"/>
                  <a:pt x="1003697" y="238602"/>
                </a:cubicBezTo>
                <a:cubicBezTo>
                  <a:pt x="995601" y="240983"/>
                  <a:pt x="989648" y="242412"/>
                  <a:pt x="985838" y="242888"/>
                </a:cubicBezTo>
                <a:cubicBezTo>
                  <a:pt x="980123" y="244793"/>
                  <a:pt x="969883" y="246460"/>
                  <a:pt x="955120" y="247889"/>
                </a:cubicBezTo>
                <a:cubicBezTo>
                  <a:pt x="949405" y="248365"/>
                  <a:pt x="946547" y="249079"/>
                  <a:pt x="946547" y="250032"/>
                </a:cubicBezTo>
                <a:lnTo>
                  <a:pt x="947976" y="298609"/>
                </a:lnTo>
                <a:lnTo>
                  <a:pt x="960120" y="297181"/>
                </a:lnTo>
                <a:lnTo>
                  <a:pt x="970836" y="295752"/>
                </a:lnTo>
                <a:lnTo>
                  <a:pt x="976551" y="295037"/>
                </a:lnTo>
                <a:lnTo>
                  <a:pt x="982266" y="294323"/>
                </a:lnTo>
                <a:lnTo>
                  <a:pt x="989410" y="292894"/>
                </a:lnTo>
                <a:cubicBezTo>
                  <a:pt x="990362" y="292418"/>
                  <a:pt x="992505" y="292180"/>
                  <a:pt x="995839" y="292180"/>
                </a:cubicBezTo>
                <a:lnTo>
                  <a:pt x="1000840" y="292180"/>
                </a:lnTo>
                <a:lnTo>
                  <a:pt x="1003697" y="291466"/>
                </a:lnTo>
                <a:lnTo>
                  <a:pt x="1005126" y="291466"/>
                </a:lnTo>
                <a:cubicBezTo>
                  <a:pt x="1009412" y="293847"/>
                  <a:pt x="1013460" y="299324"/>
                  <a:pt x="1017270" y="307896"/>
                </a:cubicBezTo>
                <a:cubicBezTo>
                  <a:pt x="1019175" y="311230"/>
                  <a:pt x="1020128" y="314087"/>
                  <a:pt x="1020128" y="316469"/>
                </a:cubicBezTo>
                <a:lnTo>
                  <a:pt x="1020128" y="317897"/>
                </a:lnTo>
                <a:cubicBezTo>
                  <a:pt x="1020128" y="320755"/>
                  <a:pt x="1018461" y="322184"/>
                  <a:pt x="1015127" y="322184"/>
                </a:cubicBezTo>
                <a:cubicBezTo>
                  <a:pt x="1002745" y="326470"/>
                  <a:pt x="980361" y="330518"/>
                  <a:pt x="947976" y="334328"/>
                </a:cubicBezTo>
                <a:lnTo>
                  <a:pt x="947976" y="385049"/>
                </a:lnTo>
                <a:lnTo>
                  <a:pt x="960835" y="383620"/>
                </a:lnTo>
                <a:lnTo>
                  <a:pt x="972265" y="382191"/>
                </a:lnTo>
                <a:cubicBezTo>
                  <a:pt x="981313" y="380762"/>
                  <a:pt x="988695" y="379810"/>
                  <a:pt x="994410" y="379334"/>
                </a:cubicBezTo>
                <a:cubicBezTo>
                  <a:pt x="1005840" y="378381"/>
                  <a:pt x="1014889" y="377667"/>
                  <a:pt x="1021557" y="377191"/>
                </a:cubicBezTo>
                <a:lnTo>
                  <a:pt x="1022985" y="377191"/>
                </a:lnTo>
                <a:cubicBezTo>
                  <a:pt x="1022985" y="340996"/>
                  <a:pt x="1020604" y="295276"/>
                  <a:pt x="1015841" y="240031"/>
                </a:cubicBezTo>
                <a:cubicBezTo>
                  <a:pt x="1012508" y="202407"/>
                  <a:pt x="1009888" y="181928"/>
                  <a:pt x="1007983" y="178594"/>
                </a:cubicBezTo>
                <a:cubicBezTo>
                  <a:pt x="1004173" y="172879"/>
                  <a:pt x="998458" y="168831"/>
                  <a:pt x="990839" y="166450"/>
                </a:cubicBezTo>
                <a:cubicBezTo>
                  <a:pt x="982742" y="163116"/>
                  <a:pt x="973455" y="161449"/>
                  <a:pt x="962978" y="161449"/>
                </a:cubicBezTo>
                <a:lnTo>
                  <a:pt x="961549" y="120730"/>
                </a:lnTo>
                <a:cubicBezTo>
                  <a:pt x="961549" y="118825"/>
                  <a:pt x="962502" y="117872"/>
                  <a:pt x="964407" y="117872"/>
                </a:cubicBezTo>
                <a:cubicBezTo>
                  <a:pt x="992029" y="115491"/>
                  <a:pt x="1012032" y="114300"/>
                  <a:pt x="1024414" y="114300"/>
                </a:cubicBezTo>
                <a:lnTo>
                  <a:pt x="1032986" y="114300"/>
                </a:lnTo>
                <a:cubicBezTo>
                  <a:pt x="1070134" y="114300"/>
                  <a:pt x="1092994" y="118825"/>
                  <a:pt x="1101566" y="127874"/>
                </a:cubicBezTo>
                <a:cubicBezTo>
                  <a:pt x="1107282" y="133589"/>
                  <a:pt x="1110853" y="140494"/>
                  <a:pt x="1112282" y="148591"/>
                </a:cubicBezTo>
                <a:lnTo>
                  <a:pt x="1112282" y="150734"/>
                </a:lnTo>
                <a:cubicBezTo>
                  <a:pt x="1112282" y="153115"/>
                  <a:pt x="1112520" y="154544"/>
                  <a:pt x="1112997" y="155020"/>
                </a:cubicBezTo>
                <a:lnTo>
                  <a:pt x="1112997" y="161449"/>
                </a:lnTo>
                <a:cubicBezTo>
                  <a:pt x="1112997" y="171450"/>
                  <a:pt x="1112759" y="177404"/>
                  <a:pt x="1112282" y="179309"/>
                </a:cubicBezTo>
                <a:cubicBezTo>
                  <a:pt x="1158002" y="176451"/>
                  <a:pt x="1181814" y="175022"/>
                  <a:pt x="1183720" y="175022"/>
                </a:cubicBezTo>
                <a:lnTo>
                  <a:pt x="1183720" y="174308"/>
                </a:lnTo>
                <a:cubicBezTo>
                  <a:pt x="1183243" y="171927"/>
                  <a:pt x="1183005" y="162878"/>
                  <a:pt x="1183005" y="147162"/>
                </a:cubicBezTo>
                <a:lnTo>
                  <a:pt x="1183005" y="107157"/>
                </a:lnTo>
                <a:cubicBezTo>
                  <a:pt x="1183005" y="86202"/>
                  <a:pt x="1183720" y="64294"/>
                  <a:pt x="1185148" y="41434"/>
                </a:cubicBezTo>
                <a:cubicBezTo>
                  <a:pt x="1192292" y="38577"/>
                  <a:pt x="1226106" y="35719"/>
                  <a:pt x="1286590" y="32862"/>
                </a:cubicBezTo>
                <a:close/>
                <a:moveTo>
                  <a:pt x="572215" y="32862"/>
                </a:moveTo>
                <a:cubicBezTo>
                  <a:pt x="572215" y="36672"/>
                  <a:pt x="572453" y="39291"/>
                  <a:pt x="572929" y="40720"/>
                </a:cubicBezTo>
                <a:lnTo>
                  <a:pt x="573644" y="46435"/>
                </a:lnTo>
                <a:lnTo>
                  <a:pt x="574358" y="53579"/>
                </a:lnTo>
                <a:lnTo>
                  <a:pt x="575072" y="63580"/>
                </a:lnTo>
                <a:lnTo>
                  <a:pt x="575787" y="73581"/>
                </a:lnTo>
                <a:lnTo>
                  <a:pt x="576501" y="80011"/>
                </a:lnTo>
                <a:lnTo>
                  <a:pt x="576501" y="86440"/>
                </a:lnTo>
                <a:cubicBezTo>
                  <a:pt x="576501" y="91202"/>
                  <a:pt x="576739" y="94536"/>
                  <a:pt x="577215" y="96441"/>
                </a:cubicBezTo>
                <a:lnTo>
                  <a:pt x="577215" y="108586"/>
                </a:lnTo>
                <a:lnTo>
                  <a:pt x="577930" y="121444"/>
                </a:lnTo>
                <a:lnTo>
                  <a:pt x="577930" y="140732"/>
                </a:lnTo>
                <a:cubicBezTo>
                  <a:pt x="578406" y="144542"/>
                  <a:pt x="578644" y="149781"/>
                  <a:pt x="578644" y="156449"/>
                </a:cubicBezTo>
                <a:lnTo>
                  <a:pt x="578644" y="165021"/>
                </a:lnTo>
                <a:lnTo>
                  <a:pt x="579358" y="166450"/>
                </a:lnTo>
                <a:lnTo>
                  <a:pt x="579358" y="167879"/>
                </a:lnTo>
                <a:cubicBezTo>
                  <a:pt x="587455" y="167879"/>
                  <a:pt x="596742" y="172165"/>
                  <a:pt x="607219" y="180737"/>
                </a:cubicBezTo>
                <a:cubicBezTo>
                  <a:pt x="614839" y="187881"/>
                  <a:pt x="618649" y="195025"/>
                  <a:pt x="618649" y="202169"/>
                </a:cubicBezTo>
                <a:lnTo>
                  <a:pt x="618649" y="203597"/>
                </a:lnTo>
                <a:cubicBezTo>
                  <a:pt x="618649" y="209789"/>
                  <a:pt x="616030" y="212884"/>
                  <a:pt x="610791" y="212884"/>
                </a:cubicBezTo>
                <a:cubicBezTo>
                  <a:pt x="591741" y="215266"/>
                  <a:pt x="581263" y="216694"/>
                  <a:pt x="579358" y="217171"/>
                </a:cubicBezTo>
                <a:cubicBezTo>
                  <a:pt x="579358" y="319088"/>
                  <a:pt x="574358" y="418624"/>
                  <a:pt x="564357" y="515779"/>
                </a:cubicBezTo>
                <a:cubicBezTo>
                  <a:pt x="561499" y="539116"/>
                  <a:pt x="558403" y="553879"/>
                  <a:pt x="555070" y="560071"/>
                </a:cubicBezTo>
                <a:cubicBezTo>
                  <a:pt x="550307" y="576263"/>
                  <a:pt x="542211" y="584359"/>
                  <a:pt x="530781" y="584359"/>
                </a:cubicBezTo>
                <a:lnTo>
                  <a:pt x="522923" y="584359"/>
                </a:lnTo>
                <a:lnTo>
                  <a:pt x="515065" y="585074"/>
                </a:lnTo>
                <a:lnTo>
                  <a:pt x="503635" y="585074"/>
                </a:lnTo>
                <a:cubicBezTo>
                  <a:pt x="500777" y="585550"/>
                  <a:pt x="498158" y="585788"/>
                  <a:pt x="495777" y="585788"/>
                </a:cubicBezTo>
                <a:lnTo>
                  <a:pt x="473631" y="585788"/>
                </a:lnTo>
                <a:cubicBezTo>
                  <a:pt x="453628" y="585788"/>
                  <a:pt x="436007" y="585074"/>
                  <a:pt x="420767" y="583645"/>
                </a:cubicBezTo>
                <a:cubicBezTo>
                  <a:pt x="421720" y="575549"/>
                  <a:pt x="422434" y="566976"/>
                  <a:pt x="422910" y="557927"/>
                </a:cubicBezTo>
                <a:lnTo>
                  <a:pt x="424339" y="547926"/>
                </a:lnTo>
                <a:lnTo>
                  <a:pt x="425053" y="539354"/>
                </a:lnTo>
                <a:lnTo>
                  <a:pt x="425768" y="532210"/>
                </a:lnTo>
                <a:lnTo>
                  <a:pt x="425768" y="527209"/>
                </a:lnTo>
                <a:lnTo>
                  <a:pt x="426482" y="522209"/>
                </a:lnTo>
                <a:lnTo>
                  <a:pt x="427197" y="522209"/>
                </a:lnTo>
                <a:cubicBezTo>
                  <a:pt x="456248" y="531257"/>
                  <a:pt x="475774" y="535782"/>
                  <a:pt x="485775" y="535782"/>
                </a:cubicBezTo>
                <a:cubicBezTo>
                  <a:pt x="490538" y="535782"/>
                  <a:pt x="492919" y="534591"/>
                  <a:pt x="492919" y="532210"/>
                </a:cubicBezTo>
                <a:cubicBezTo>
                  <a:pt x="493395" y="532210"/>
                  <a:pt x="493633" y="531257"/>
                  <a:pt x="493633" y="529352"/>
                </a:cubicBezTo>
                <a:cubicBezTo>
                  <a:pt x="486013" y="457439"/>
                  <a:pt x="478870" y="364808"/>
                  <a:pt x="472202" y="251461"/>
                </a:cubicBezTo>
                <a:lnTo>
                  <a:pt x="471488" y="228600"/>
                </a:lnTo>
                <a:cubicBezTo>
                  <a:pt x="463392" y="228600"/>
                  <a:pt x="458629" y="228839"/>
                  <a:pt x="457200" y="229315"/>
                </a:cubicBezTo>
                <a:lnTo>
                  <a:pt x="446485" y="229315"/>
                </a:lnTo>
                <a:cubicBezTo>
                  <a:pt x="445056" y="229791"/>
                  <a:pt x="442199" y="230029"/>
                  <a:pt x="437912" y="230029"/>
                </a:cubicBezTo>
                <a:lnTo>
                  <a:pt x="433626" y="230029"/>
                </a:lnTo>
                <a:lnTo>
                  <a:pt x="432912" y="230744"/>
                </a:lnTo>
                <a:lnTo>
                  <a:pt x="432912" y="230029"/>
                </a:lnTo>
                <a:lnTo>
                  <a:pt x="432197" y="230744"/>
                </a:lnTo>
                <a:lnTo>
                  <a:pt x="395050" y="232172"/>
                </a:lnTo>
                <a:cubicBezTo>
                  <a:pt x="394574" y="233601"/>
                  <a:pt x="393145" y="255509"/>
                  <a:pt x="390763" y="297895"/>
                </a:cubicBezTo>
                <a:cubicBezTo>
                  <a:pt x="400765" y="292180"/>
                  <a:pt x="410766" y="288370"/>
                  <a:pt x="420767" y="286465"/>
                </a:cubicBezTo>
                <a:cubicBezTo>
                  <a:pt x="428387" y="286465"/>
                  <a:pt x="438865" y="295037"/>
                  <a:pt x="452200" y="312182"/>
                </a:cubicBezTo>
                <a:cubicBezTo>
                  <a:pt x="469821" y="332661"/>
                  <a:pt x="478632" y="350044"/>
                  <a:pt x="478632" y="364332"/>
                </a:cubicBezTo>
                <a:cubicBezTo>
                  <a:pt x="478632" y="380524"/>
                  <a:pt x="468154" y="394812"/>
                  <a:pt x="447199" y="407194"/>
                </a:cubicBezTo>
                <a:cubicBezTo>
                  <a:pt x="443865" y="409099"/>
                  <a:pt x="439817" y="410052"/>
                  <a:pt x="435055" y="410052"/>
                </a:cubicBezTo>
                <a:cubicBezTo>
                  <a:pt x="426959" y="410052"/>
                  <a:pt x="420053" y="404337"/>
                  <a:pt x="414338" y="392907"/>
                </a:cubicBezTo>
                <a:cubicBezTo>
                  <a:pt x="405289" y="378619"/>
                  <a:pt x="396478" y="362189"/>
                  <a:pt x="387906" y="343615"/>
                </a:cubicBezTo>
                <a:lnTo>
                  <a:pt x="387192" y="343615"/>
                </a:lnTo>
                <a:cubicBezTo>
                  <a:pt x="381000" y="445056"/>
                  <a:pt x="375285" y="516017"/>
                  <a:pt x="370047" y="556499"/>
                </a:cubicBezTo>
                <a:cubicBezTo>
                  <a:pt x="368618" y="566500"/>
                  <a:pt x="365760" y="574358"/>
                  <a:pt x="361474" y="580073"/>
                </a:cubicBezTo>
                <a:cubicBezTo>
                  <a:pt x="355759" y="585788"/>
                  <a:pt x="351235" y="588646"/>
                  <a:pt x="347901" y="588646"/>
                </a:cubicBezTo>
                <a:cubicBezTo>
                  <a:pt x="336471" y="591503"/>
                  <a:pt x="321231" y="592932"/>
                  <a:pt x="302181" y="592932"/>
                </a:cubicBezTo>
                <a:lnTo>
                  <a:pt x="289322" y="592932"/>
                </a:lnTo>
                <a:cubicBezTo>
                  <a:pt x="274082" y="592932"/>
                  <a:pt x="266462" y="592456"/>
                  <a:pt x="266462" y="591503"/>
                </a:cubicBezTo>
                <a:cubicBezTo>
                  <a:pt x="267891" y="557689"/>
                  <a:pt x="268844" y="540782"/>
                  <a:pt x="269320" y="540782"/>
                </a:cubicBezTo>
                <a:cubicBezTo>
                  <a:pt x="284083" y="545545"/>
                  <a:pt x="297419" y="547926"/>
                  <a:pt x="309325" y="547926"/>
                </a:cubicBezTo>
                <a:cubicBezTo>
                  <a:pt x="311706" y="547926"/>
                  <a:pt x="313135" y="546259"/>
                  <a:pt x="313611" y="542926"/>
                </a:cubicBezTo>
                <a:lnTo>
                  <a:pt x="313611" y="542211"/>
                </a:lnTo>
                <a:cubicBezTo>
                  <a:pt x="311230" y="490776"/>
                  <a:pt x="310039" y="452676"/>
                  <a:pt x="310039" y="427911"/>
                </a:cubicBezTo>
                <a:cubicBezTo>
                  <a:pt x="285750" y="431245"/>
                  <a:pt x="273606" y="433388"/>
                  <a:pt x="273606" y="434341"/>
                </a:cubicBezTo>
                <a:cubicBezTo>
                  <a:pt x="269320" y="461011"/>
                  <a:pt x="263128" y="488395"/>
                  <a:pt x="255032" y="516494"/>
                </a:cubicBezTo>
                <a:cubicBezTo>
                  <a:pt x="245983" y="546497"/>
                  <a:pt x="238125" y="568881"/>
                  <a:pt x="231458" y="583645"/>
                </a:cubicBezTo>
                <a:cubicBezTo>
                  <a:pt x="227172" y="588884"/>
                  <a:pt x="220028" y="591503"/>
                  <a:pt x="210027" y="591503"/>
                </a:cubicBezTo>
                <a:cubicBezTo>
                  <a:pt x="195263" y="591503"/>
                  <a:pt x="174308" y="586979"/>
                  <a:pt x="147162" y="577930"/>
                </a:cubicBezTo>
                <a:cubicBezTo>
                  <a:pt x="167164" y="535067"/>
                  <a:pt x="184547" y="491491"/>
                  <a:pt x="199311" y="447199"/>
                </a:cubicBezTo>
                <a:cubicBezTo>
                  <a:pt x="180737" y="451962"/>
                  <a:pt x="167402" y="454343"/>
                  <a:pt x="159306" y="454343"/>
                </a:cubicBezTo>
                <a:lnTo>
                  <a:pt x="157877" y="454343"/>
                </a:lnTo>
                <a:cubicBezTo>
                  <a:pt x="151210" y="454343"/>
                  <a:pt x="146924" y="451247"/>
                  <a:pt x="145019" y="445056"/>
                </a:cubicBezTo>
                <a:cubicBezTo>
                  <a:pt x="137875" y="424101"/>
                  <a:pt x="134303" y="410766"/>
                  <a:pt x="134303" y="405051"/>
                </a:cubicBezTo>
                <a:cubicBezTo>
                  <a:pt x="134303" y="398860"/>
                  <a:pt x="137637" y="395764"/>
                  <a:pt x="144304" y="395764"/>
                </a:cubicBezTo>
                <a:lnTo>
                  <a:pt x="150019" y="395050"/>
                </a:lnTo>
                <a:lnTo>
                  <a:pt x="156449" y="394336"/>
                </a:lnTo>
                <a:lnTo>
                  <a:pt x="160020" y="393621"/>
                </a:lnTo>
                <a:lnTo>
                  <a:pt x="165021" y="392907"/>
                </a:lnTo>
                <a:lnTo>
                  <a:pt x="172165" y="392192"/>
                </a:lnTo>
                <a:cubicBezTo>
                  <a:pt x="169783" y="368380"/>
                  <a:pt x="167640" y="310277"/>
                  <a:pt x="165735" y="217885"/>
                </a:cubicBezTo>
                <a:cubicBezTo>
                  <a:pt x="165735" y="199311"/>
                  <a:pt x="165497" y="187405"/>
                  <a:pt x="165021" y="182166"/>
                </a:cubicBezTo>
                <a:lnTo>
                  <a:pt x="165021" y="154306"/>
                </a:lnTo>
                <a:cubicBezTo>
                  <a:pt x="164545" y="149067"/>
                  <a:pt x="164307" y="142161"/>
                  <a:pt x="164307" y="133589"/>
                </a:cubicBezTo>
                <a:lnTo>
                  <a:pt x="164307" y="123587"/>
                </a:lnTo>
                <a:lnTo>
                  <a:pt x="165021" y="122873"/>
                </a:lnTo>
                <a:cubicBezTo>
                  <a:pt x="192167" y="121444"/>
                  <a:pt x="210503" y="120730"/>
                  <a:pt x="220028" y="120730"/>
                </a:cubicBezTo>
                <a:lnTo>
                  <a:pt x="225743" y="120730"/>
                </a:lnTo>
                <a:cubicBezTo>
                  <a:pt x="226219" y="120730"/>
                  <a:pt x="227648" y="149067"/>
                  <a:pt x="230029" y="205741"/>
                </a:cubicBezTo>
                <a:cubicBezTo>
                  <a:pt x="230505" y="206217"/>
                  <a:pt x="230743" y="206693"/>
                  <a:pt x="230743" y="207169"/>
                </a:cubicBezTo>
                <a:lnTo>
                  <a:pt x="230029" y="207169"/>
                </a:lnTo>
                <a:lnTo>
                  <a:pt x="230743" y="207884"/>
                </a:lnTo>
                <a:lnTo>
                  <a:pt x="230743" y="214313"/>
                </a:lnTo>
                <a:cubicBezTo>
                  <a:pt x="240269" y="213361"/>
                  <a:pt x="247174" y="212646"/>
                  <a:pt x="251460" y="212170"/>
                </a:cubicBezTo>
                <a:lnTo>
                  <a:pt x="266462" y="210027"/>
                </a:lnTo>
                <a:lnTo>
                  <a:pt x="278607" y="208598"/>
                </a:lnTo>
                <a:cubicBezTo>
                  <a:pt x="282417" y="208598"/>
                  <a:pt x="287417" y="215742"/>
                  <a:pt x="293608" y="230029"/>
                </a:cubicBezTo>
                <a:lnTo>
                  <a:pt x="294323" y="232172"/>
                </a:lnTo>
                <a:lnTo>
                  <a:pt x="294323" y="233601"/>
                </a:lnTo>
                <a:cubicBezTo>
                  <a:pt x="294323" y="236935"/>
                  <a:pt x="292656" y="238602"/>
                  <a:pt x="289322" y="238602"/>
                </a:cubicBezTo>
                <a:cubicBezTo>
                  <a:pt x="281226" y="240983"/>
                  <a:pt x="275273" y="242412"/>
                  <a:pt x="271463" y="242888"/>
                </a:cubicBezTo>
                <a:cubicBezTo>
                  <a:pt x="265748" y="244793"/>
                  <a:pt x="255508" y="246460"/>
                  <a:pt x="240745" y="247889"/>
                </a:cubicBezTo>
                <a:cubicBezTo>
                  <a:pt x="235030" y="248365"/>
                  <a:pt x="232172" y="249079"/>
                  <a:pt x="232172" y="250032"/>
                </a:cubicBezTo>
                <a:lnTo>
                  <a:pt x="233601" y="298609"/>
                </a:lnTo>
                <a:lnTo>
                  <a:pt x="245745" y="297181"/>
                </a:lnTo>
                <a:lnTo>
                  <a:pt x="256461" y="295752"/>
                </a:lnTo>
                <a:lnTo>
                  <a:pt x="262176" y="295037"/>
                </a:lnTo>
                <a:lnTo>
                  <a:pt x="267891" y="294323"/>
                </a:lnTo>
                <a:lnTo>
                  <a:pt x="275035" y="292894"/>
                </a:lnTo>
                <a:cubicBezTo>
                  <a:pt x="275987" y="292418"/>
                  <a:pt x="278130" y="292180"/>
                  <a:pt x="281464" y="292180"/>
                </a:cubicBezTo>
                <a:lnTo>
                  <a:pt x="286465" y="292180"/>
                </a:lnTo>
                <a:lnTo>
                  <a:pt x="289322" y="291466"/>
                </a:lnTo>
                <a:lnTo>
                  <a:pt x="290751" y="291466"/>
                </a:lnTo>
                <a:cubicBezTo>
                  <a:pt x="295037" y="293847"/>
                  <a:pt x="299085" y="299324"/>
                  <a:pt x="302895" y="307896"/>
                </a:cubicBezTo>
                <a:cubicBezTo>
                  <a:pt x="304800" y="311230"/>
                  <a:pt x="305753" y="314087"/>
                  <a:pt x="305753" y="316469"/>
                </a:cubicBezTo>
                <a:lnTo>
                  <a:pt x="305753" y="317897"/>
                </a:lnTo>
                <a:cubicBezTo>
                  <a:pt x="305753" y="320755"/>
                  <a:pt x="304086" y="322184"/>
                  <a:pt x="300752" y="322184"/>
                </a:cubicBezTo>
                <a:cubicBezTo>
                  <a:pt x="288370" y="326470"/>
                  <a:pt x="265986" y="330518"/>
                  <a:pt x="233601" y="334328"/>
                </a:cubicBezTo>
                <a:lnTo>
                  <a:pt x="233601" y="385049"/>
                </a:lnTo>
                <a:lnTo>
                  <a:pt x="246460" y="383620"/>
                </a:lnTo>
                <a:lnTo>
                  <a:pt x="257890" y="382191"/>
                </a:lnTo>
                <a:cubicBezTo>
                  <a:pt x="266938" y="380762"/>
                  <a:pt x="274320" y="379810"/>
                  <a:pt x="280035" y="379334"/>
                </a:cubicBezTo>
                <a:cubicBezTo>
                  <a:pt x="291465" y="378381"/>
                  <a:pt x="300514" y="377667"/>
                  <a:pt x="307182" y="377191"/>
                </a:cubicBezTo>
                <a:lnTo>
                  <a:pt x="308610" y="377191"/>
                </a:lnTo>
                <a:cubicBezTo>
                  <a:pt x="308610" y="340996"/>
                  <a:pt x="306229" y="295276"/>
                  <a:pt x="301467" y="240031"/>
                </a:cubicBezTo>
                <a:cubicBezTo>
                  <a:pt x="298133" y="202407"/>
                  <a:pt x="295513" y="181928"/>
                  <a:pt x="293608" y="178594"/>
                </a:cubicBezTo>
                <a:cubicBezTo>
                  <a:pt x="289799" y="172879"/>
                  <a:pt x="284083" y="168831"/>
                  <a:pt x="276463" y="166450"/>
                </a:cubicBezTo>
                <a:cubicBezTo>
                  <a:pt x="268367" y="163116"/>
                  <a:pt x="259080" y="161449"/>
                  <a:pt x="248603" y="161449"/>
                </a:cubicBezTo>
                <a:lnTo>
                  <a:pt x="247174" y="120730"/>
                </a:lnTo>
                <a:cubicBezTo>
                  <a:pt x="247174" y="118825"/>
                  <a:pt x="248127" y="117872"/>
                  <a:pt x="250032" y="117872"/>
                </a:cubicBezTo>
                <a:cubicBezTo>
                  <a:pt x="277654" y="115491"/>
                  <a:pt x="297657" y="114300"/>
                  <a:pt x="310039" y="114300"/>
                </a:cubicBezTo>
                <a:lnTo>
                  <a:pt x="318612" y="114300"/>
                </a:lnTo>
                <a:cubicBezTo>
                  <a:pt x="355759" y="114300"/>
                  <a:pt x="378619" y="118825"/>
                  <a:pt x="387192" y="127874"/>
                </a:cubicBezTo>
                <a:cubicBezTo>
                  <a:pt x="392907" y="133589"/>
                  <a:pt x="396478" y="140494"/>
                  <a:pt x="397907" y="148591"/>
                </a:cubicBezTo>
                <a:lnTo>
                  <a:pt x="397907" y="150734"/>
                </a:lnTo>
                <a:cubicBezTo>
                  <a:pt x="397907" y="153115"/>
                  <a:pt x="398145" y="154544"/>
                  <a:pt x="398622" y="155020"/>
                </a:cubicBezTo>
                <a:lnTo>
                  <a:pt x="398622" y="161449"/>
                </a:lnTo>
                <a:cubicBezTo>
                  <a:pt x="398622" y="171450"/>
                  <a:pt x="398383" y="177404"/>
                  <a:pt x="397907" y="179309"/>
                </a:cubicBezTo>
                <a:cubicBezTo>
                  <a:pt x="443627" y="176451"/>
                  <a:pt x="467440" y="175022"/>
                  <a:pt x="469345" y="175022"/>
                </a:cubicBezTo>
                <a:lnTo>
                  <a:pt x="469345" y="174308"/>
                </a:lnTo>
                <a:cubicBezTo>
                  <a:pt x="468869" y="171927"/>
                  <a:pt x="468630" y="162878"/>
                  <a:pt x="468630" y="147162"/>
                </a:cubicBezTo>
                <a:lnTo>
                  <a:pt x="468630" y="107157"/>
                </a:lnTo>
                <a:cubicBezTo>
                  <a:pt x="468630" y="86202"/>
                  <a:pt x="469345" y="64294"/>
                  <a:pt x="470774" y="41434"/>
                </a:cubicBezTo>
                <a:cubicBezTo>
                  <a:pt x="477917" y="38577"/>
                  <a:pt x="511731" y="35719"/>
                  <a:pt x="572215" y="32862"/>
                </a:cubicBezTo>
                <a:close/>
                <a:moveTo>
                  <a:pt x="1789510" y="21432"/>
                </a:moveTo>
                <a:lnTo>
                  <a:pt x="1793082" y="21432"/>
                </a:lnTo>
                <a:lnTo>
                  <a:pt x="1799511" y="22146"/>
                </a:lnTo>
                <a:lnTo>
                  <a:pt x="1818085" y="22146"/>
                </a:lnTo>
                <a:cubicBezTo>
                  <a:pt x="1818561" y="22146"/>
                  <a:pt x="1818799" y="22384"/>
                  <a:pt x="1818799" y="22860"/>
                </a:cubicBezTo>
                <a:lnTo>
                  <a:pt x="1818799" y="22146"/>
                </a:lnTo>
                <a:cubicBezTo>
                  <a:pt x="1819751" y="22622"/>
                  <a:pt x="1826657" y="22860"/>
                  <a:pt x="1839516" y="22860"/>
                </a:cubicBezTo>
                <a:lnTo>
                  <a:pt x="1839516" y="23575"/>
                </a:lnTo>
                <a:cubicBezTo>
                  <a:pt x="1839992" y="23575"/>
                  <a:pt x="1840230" y="23337"/>
                  <a:pt x="1840230" y="22860"/>
                </a:cubicBezTo>
                <a:lnTo>
                  <a:pt x="1841659" y="23575"/>
                </a:lnTo>
                <a:lnTo>
                  <a:pt x="1845945" y="23575"/>
                </a:lnTo>
                <a:cubicBezTo>
                  <a:pt x="1884045" y="25480"/>
                  <a:pt x="1915478" y="28337"/>
                  <a:pt x="1940243" y="32147"/>
                </a:cubicBezTo>
                <a:cubicBezTo>
                  <a:pt x="1962626" y="35481"/>
                  <a:pt x="1982629" y="40244"/>
                  <a:pt x="2000250" y="46435"/>
                </a:cubicBezTo>
                <a:cubicBezTo>
                  <a:pt x="2014061" y="52150"/>
                  <a:pt x="2024301" y="58341"/>
                  <a:pt x="2030968" y="65009"/>
                </a:cubicBezTo>
                <a:cubicBezTo>
                  <a:pt x="2039541" y="75010"/>
                  <a:pt x="2043827" y="86678"/>
                  <a:pt x="2043827" y="100013"/>
                </a:cubicBezTo>
                <a:lnTo>
                  <a:pt x="2043827" y="102156"/>
                </a:lnTo>
                <a:cubicBezTo>
                  <a:pt x="2043827" y="137399"/>
                  <a:pt x="2031445" y="194549"/>
                  <a:pt x="2006680" y="273606"/>
                </a:cubicBezTo>
                <a:cubicBezTo>
                  <a:pt x="1992868" y="317421"/>
                  <a:pt x="1980962" y="346472"/>
                  <a:pt x="1970961" y="360760"/>
                </a:cubicBezTo>
                <a:cubicBezTo>
                  <a:pt x="1970485" y="360284"/>
                  <a:pt x="1962388" y="359331"/>
                  <a:pt x="1946672" y="357902"/>
                </a:cubicBezTo>
                <a:lnTo>
                  <a:pt x="1936671" y="356474"/>
                </a:lnTo>
                <a:lnTo>
                  <a:pt x="1925241" y="355045"/>
                </a:lnTo>
                <a:lnTo>
                  <a:pt x="1911668" y="352902"/>
                </a:lnTo>
                <a:lnTo>
                  <a:pt x="1898809" y="351473"/>
                </a:lnTo>
                <a:cubicBezTo>
                  <a:pt x="1906905" y="316231"/>
                  <a:pt x="1914763" y="262652"/>
                  <a:pt x="1922384" y="190739"/>
                </a:cubicBezTo>
                <a:cubicBezTo>
                  <a:pt x="1922384" y="184071"/>
                  <a:pt x="1922622" y="179547"/>
                  <a:pt x="1923098" y="177166"/>
                </a:cubicBezTo>
                <a:lnTo>
                  <a:pt x="1923098" y="166450"/>
                </a:lnTo>
                <a:lnTo>
                  <a:pt x="1923812" y="161449"/>
                </a:lnTo>
                <a:lnTo>
                  <a:pt x="1923812" y="152877"/>
                </a:lnTo>
                <a:cubicBezTo>
                  <a:pt x="1923812" y="140018"/>
                  <a:pt x="1922622" y="133589"/>
                  <a:pt x="1920240" y="133589"/>
                </a:cubicBezTo>
                <a:cubicBezTo>
                  <a:pt x="1917383" y="131207"/>
                  <a:pt x="1912382" y="129064"/>
                  <a:pt x="1905238" y="127159"/>
                </a:cubicBezTo>
                <a:cubicBezTo>
                  <a:pt x="1888570" y="120968"/>
                  <a:pt x="1846183" y="114300"/>
                  <a:pt x="1778080" y="107157"/>
                </a:cubicBezTo>
                <a:lnTo>
                  <a:pt x="1776651" y="105728"/>
                </a:lnTo>
                <a:lnTo>
                  <a:pt x="1776651" y="103585"/>
                </a:lnTo>
                <a:cubicBezTo>
                  <a:pt x="1776651" y="103109"/>
                  <a:pt x="1776889" y="102871"/>
                  <a:pt x="1777365" y="102871"/>
                </a:cubicBezTo>
                <a:lnTo>
                  <a:pt x="1776651" y="102871"/>
                </a:lnTo>
                <a:lnTo>
                  <a:pt x="1777365" y="95012"/>
                </a:lnTo>
                <a:lnTo>
                  <a:pt x="1778080" y="86440"/>
                </a:lnTo>
                <a:cubicBezTo>
                  <a:pt x="1778556" y="78820"/>
                  <a:pt x="1779270" y="71676"/>
                  <a:pt x="1780223" y="65009"/>
                </a:cubicBezTo>
                <a:lnTo>
                  <a:pt x="1780937" y="57865"/>
                </a:lnTo>
                <a:lnTo>
                  <a:pt x="1781651" y="52864"/>
                </a:lnTo>
                <a:cubicBezTo>
                  <a:pt x="1782128" y="51436"/>
                  <a:pt x="1782366" y="49769"/>
                  <a:pt x="1782366" y="47864"/>
                </a:cubicBezTo>
                <a:lnTo>
                  <a:pt x="1782366" y="45006"/>
                </a:lnTo>
                <a:lnTo>
                  <a:pt x="1783795" y="37148"/>
                </a:lnTo>
                <a:lnTo>
                  <a:pt x="1785223" y="30004"/>
                </a:lnTo>
                <a:lnTo>
                  <a:pt x="1785938" y="27861"/>
                </a:lnTo>
                <a:lnTo>
                  <a:pt x="1786652" y="25718"/>
                </a:lnTo>
                <a:lnTo>
                  <a:pt x="1788081" y="22146"/>
                </a:lnTo>
                <a:cubicBezTo>
                  <a:pt x="1788557" y="21670"/>
                  <a:pt x="1789033" y="21432"/>
                  <a:pt x="1789510" y="21432"/>
                </a:cubicBezTo>
                <a:close/>
                <a:moveTo>
                  <a:pt x="975837" y="3572"/>
                </a:moveTo>
                <a:lnTo>
                  <a:pt x="976551" y="3572"/>
                </a:lnTo>
                <a:cubicBezTo>
                  <a:pt x="989886" y="3572"/>
                  <a:pt x="1005602" y="11907"/>
                  <a:pt x="1023700" y="28575"/>
                </a:cubicBezTo>
                <a:cubicBezTo>
                  <a:pt x="1028938" y="35243"/>
                  <a:pt x="1031558" y="39767"/>
                  <a:pt x="1031558" y="42149"/>
                </a:cubicBezTo>
                <a:lnTo>
                  <a:pt x="1031558" y="45006"/>
                </a:lnTo>
                <a:cubicBezTo>
                  <a:pt x="1031558" y="54055"/>
                  <a:pt x="1025843" y="63580"/>
                  <a:pt x="1014413" y="73581"/>
                </a:cubicBezTo>
                <a:lnTo>
                  <a:pt x="1007269" y="78582"/>
                </a:lnTo>
                <a:lnTo>
                  <a:pt x="1000125" y="83582"/>
                </a:lnTo>
                <a:lnTo>
                  <a:pt x="996553" y="85725"/>
                </a:lnTo>
                <a:lnTo>
                  <a:pt x="993696" y="87154"/>
                </a:lnTo>
                <a:cubicBezTo>
                  <a:pt x="991791" y="88583"/>
                  <a:pt x="990124" y="89536"/>
                  <a:pt x="988695" y="90012"/>
                </a:cubicBezTo>
                <a:cubicBezTo>
                  <a:pt x="968693" y="98108"/>
                  <a:pt x="954643" y="102156"/>
                  <a:pt x="946547" y="102156"/>
                </a:cubicBezTo>
                <a:cubicBezTo>
                  <a:pt x="937498" y="102156"/>
                  <a:pt x="930117" y="98584"/>
                  <a:pt x="924402" y="91441"/>
                </a:cubicBezTo>
                <a:cubicBezTo>
                  <a:pt x="922973" y="87631"/>
                  <a:pt x="922258" y="84773"/>
                  <a:pt x="922258" y="82868"/>
                </a:cubicBezTo>
                <a:lnTo>
                  <a:pt x="922258" y="79296"/>
                </a:lnTo>
                <a:cubicBezTo>
                  <a:pt x="922258" y="66437"/>
                  <a:pt x="932260" y="45482"/>
                  <a:pt x="952262" y="16431"/>
                </a:cubicBezTo>
                <a:cubicBezTo>
                  <a:pt x="959406" y="7859"/>
                  <a:pt x="967264" y="3572"/>
                  <a:pt x="975837" y="3572"/>
                </a:cubicBezTo>
                <a:close/>
                <a:moveTo>
                  <a:pt x="261462" y="3572"/>
                </a:moveTo>
                <a:lnTo>
                  <a:pt x="262176" y="3572"/>
                </a:lnTo>
                <a:cubicBezTo>
                  <a:pt x="275511" y="3572"/>
                  <a:pt x="291227" y="11907"/>
                  <a:pt x="309325" y="28575"/>
                </a:cubicBezTo>
                <a:cubicBezTo>
                  <a:pt x="314563" y="35243"/>
                  <a:pt x="317183" y="39767"/>
                  <a:pt x="317183" y="42149"/>
                </a:cubicBezTo>
                <a:lnTo>
                  <a:pt x="317183" y="45006"/>
                </a:lnTo>
                <a:cubicBezTo>
                  <a:pt x="317183" y="54055"/>
                  <a:pt x="311468" y="63580"/>
                  <a:pt x="300038" y="73581"/>
                </a:cubicBezTo>
                <a:lnTo>
                  <a:pt x="292894" y="78582"/>
                </a:lnTo>
                <a:lnTo>
                  <a:pt x="285750" y="83582"/>
                </a:lnTo>
                <a:lnTo>
                  <a:pt x="282178" y="85725"/>
                </a:lnTo>
                <a:lnTo>
                  <a:pt x="279321" y="87154"/>
                </a:lnTo>
                <a:cubicBezTo>
                  <a:pt x="277416" y="88583"/>
                  <a:pt x="275749" y="89536"/>
                  <a:pt x="274320" y="90012"/>
                </a:cubicBezTo>
                <a:cubicBezTo>
                  <a:pt x="254318" y="98108"/>
                  <a:pt x="240269" y="102156"/>
                  <a:pt x="232172" y="102156"/>
                </a:cubicBezTo>
                <a:cubicBezTo>
                  <a:pt x="223124" y="102156"/>
                  <a:pt x="215742" y="98584"/>
                  <a:pt x="210027" y="91441"/>
                </a:cubicBezTo>
                <a:cubicBezTo>
                  <a:pt x="208598" y="87631"/>
                  <a:pt x="207883" y="84773"/>
                  <a:pt x="207883" y="82868"/>
                </a:cubicBezTo>
                <a:lnTo>
                  <a:pt x="207883" y="79296"/>
                </a:lnTo>
                <a:cubicBezTo>
                  <a:pt x="207883" y="66437"/>
                  <a:pt x="217885" y="45482"/>
                  <a:pt x="237887" y="16431"/>
                </a:cubicBezTo>
                <a:cubicBezTo>
                  <a:pt x="245031" y="7859"/>
                  <a:pt x="252889" y="3572"/>
                  <a:pt x="261462" y="3572"/>
                </a:cubicBezTo>
                <a:close/>
                <a:moveTo>
                  <a:pt x="2587466" y="0"/>
                </a:moveTo>
                <a:cubicBezTo>
                  <a:pt x="2591753" y="0"/>
                  <a:pt x="2595087" y="1905"/>
                  <a:pt x="2597468" y="5715"/>
                </a:cubicBezTo>
                <a:cubicBezTo>
                  <a:pt x="2606040" y="20003"/>
                  <a:pt x="2610803" y="31909"/>
                  <a:pt x="2611755" y="41434"/>
                </a:cubicBezTo>
                <a:cubicBezTo>
                  <a:pt x="2611755" y="46197"/>
                  <a:pt x="2609612" y="49769"/>
                  <a:pt x="2605326" y="52150"/>
                </a:cubicBezTo>
                <a:cubicBezTo>
                  <a:pt x="2471024" y="81677"/>
                  <a:pt x="2363391" y="104537"/>
                  <a:pt x="2282428" y="120730"/>
                </a:cubicBezTo>
                <a:lnTo>
                  <a:pt x="2279571" y="120730"/>
                </a:lnTo>
                <a:cubicBezTo>
                  <a:pt x="2273856" y="120730"/>
                  <a:pt x="2270998" y="116206"/>
                  <a:pt x="2270998" y="107157"/>
                </a:cubicBezTo>
                <a:lnTo>
                  <a:pt x="2270284" y="99299"/>
                </a:lnTo>
                <a:lnTo>
                  <a:pt x="2270284" y="93584"/>
                </a:lnTo>
                <a:cubicBezTo>
                  <a:pt x="2269808" y="90250"/>
                  <a:pt x="2269570" y="88345"/>
                  <a:pt x="2269570" y="87869"/>
                </a:cubicBezTo>
                <a:lnTo>
                  <a:pt x="2269570" y="80725"/>
                </a:lnTo>
                <a:cubicBezTo>
                  <a:pt x="2269570" y="69771"/>
                  <a:pt x="2273618" y="63104"/>
                  <a:pt x="2281714" y="60722"/>
                </a:cubicBezTo>
                <a:cubicBezTo>
                  <a:pt x="2357914" y="43577"/>
                  <a:pt x="2454355" y="24051"/>
                  <a:pt x="2571036" y="2144"/>
                </a:cubicBezTo>
                <a:cubicBezTo>
                  <a:pt x="2579132" y="715"/>
                  <a:pt x="2584609" y="0"/>
                  <a:pt x="2587466" y="0"/>
                </a:cubicBezTo>
                <a:close/>
              </a:path>
            </a:pathLst>
          </a:custGeom>
          <a:solidFill>
            <a:srgbClr val="1B6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2"/>
          <p:cNvGrpSpPr/>
          <p:nvPr/>
        </p:nvGrpSpPr>
        <p:grpSpPr bwMode="auto">
          <a:xfrm>
            <a:off x="3194050" y="277813"/>
            <a:ext cx="2474913" cy="852487"/>
            <a:chOff x="3187750" y="278306"/>
            <a:chExt cx="2474075" cy="852030"/>
          </a:xfrm>
        </p:grpSpPr>
        <p:pic>
          <p:nvPicPr>
            <p:cNvPr id="9218" name="图片 3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187750" y="278306"/>
              <a:ext cx="598262" cy="852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9" name="文本框 28"/>
            <p:cNvSpPr>
              <a:spLocks noChangeArrowheads="1"/>
            </p:cNvSpPr>
            <p:nvPr/>
          </p:nvSpPr>
          <p:spPr bwMode="auto">
            <a:xfrm>
              <a:off x="3826521" y="494177"/>
              <a:ext cx="1835304" cy="441320"/>
            </a:xfrm>
            <a:custGeom>
              <a:avLst/>
              <a:gdLst>
                <a:gd name="T0" fmla="*/ 181379 w 1835304"/>
                <a:gd name="T1" fmla="*/ 421594 h 441320"/>
                <a:gd name="T2" fmla="*/ 251125 w 1835304"/>
                <a:gd name="T3" fmla="*/ 258801 h 441320"/>
                <a:gd name="T4" fmla="*/ 425231 w 1835304"/>
                <a:gd name="T5" fmla="*/ 431781 h 441320"/>
                <a:gd name="T6" fmla="*/ 340687 w 1835304"/>
                <a:gd name="T7" fmla="*/ 257829 h 441320"/>
                <a:gd name="T8" fmla="*/ 1443144 w 1835304"/>
                <a:gd name="T9" fmla="*/ 425459 h 441320"/>
                <a:gd name="T10" fmla="*/ 1499490 w 1835304"/>
                <a:gd name="T11" fmla="*/ 245203 h 441320"/>
                <a:gd name="T12" fmla="*/ 105120 w 1835304"/>
                <a:gd name="T13" fmla="*/ 357564 h 441320"/>
                <a:gd name="T14" fmla="*/ 164742 w 1835304"/>
                <a:gd name="T15" fmla="*/ 310566 h 441320"/>
                <a:gd name="T16" fmla="*/ 62786 w 1835304"/>
                <a:gd name="T17" fmla="*/ 381996 h 441320"/>
                <a:gd name="T18" fmla="*/ 0 w 1835304"/>
                <a:gd name="T19" fmla="*/ 173434 h 441320"/>
                <a:gd name="T20" fmla="*/ 577231 w 1835304"/>
                <a:gd name="T21" fmla="*/ 178821 h 441320"/>
                <a:gd name="T22" fmla="*/ 601820 w 1835304"/>
                <a:gd name="T23" fmla="*/ 310008 h 441320"/>
                <a:gd name="T24" fmla="*/ 548892 w 1835304"/>
                <a:gd name="T25" fmla="*/ 418958 h 441320"/>
                <a:gd name="T26" fmla="*/ 491928 w 1835304"/>
                <a:gd name="T27" fmla="*/ 188772 h 441320"/>
                <a:gd name="T28" fmla="*/ 1440115 w 1835304"/>
                <a:gd name="T29" fmla="*/ 143838 h 441320"/>
                <a:gd name="T30" fmla="*/ 1414069 w 1835304"/>
                <a:gd name="T31" fmla="*/ 178949 h 441320"/>
                <a:gd name="T32" fmla="*/ 219041 w 1835304"/>
                <a:gd name="T33" fmla="*/ 84366 h 441320"/>
                <a:gd name="T34" fmla="*/ 368967 w 1835304"/>
                <a:gd name="T35" fmla="*/ 204310 h 441320"/>
                <a:gd name="T36" fmla="*/ 228828 w 1835304"/>
                <a:gd name="T37" fmla="*/ 73057 h 441320"/>
                <a:gd name="T38" fmla="*/ 419081 w 1835304"/>
                <a:gd name="T39" fmla="*/ 211489 h 441320"/>
                <a:gd name="T40" fmla="*/ 176707 w 1835304"/>
                <a:gd name="T41" fmla="*/ 73850 h 441320"/>
                <a:gd name="T42" fmla="*/ 1511081 w 1835304"/>
                <a:gd name="T43" fmla="*/ 72286 h 441320"/>
                <a:gd name="T44" fmla="*/ 1421377 w 1835304"/>
                <a:gd name="T45" fmla="*/ 34588 h 441320"/>
                <a:gd name="T46" fmla="*/ 861138 w 1835304"/>
                <a:gd name="T47" fmla="*/ 59449 h 441320"/>
                <a:gd name="T48" fmla="*/ 691153 w 1835304"/>
                <a:gd name="T49" fmla="*/ 227984 h 441320"/>
                <a:gd name="T50" fmla="*/ 857374 w 1835304"/>
                <a:gd name="T51" fmla="*/ 327725 h 441320"/>
                <a:gd name="T52" fmla="*/ 693539 w 1835304"/>
                <a:gd name="T53" fmla="*/ 417965 h 441320"/>
                <a:gd name="T54" fmla="*/ 808003 w 1835304"/>
                <a:gd name="T55" fmla="*/ 172913 h 441320"/>
                <a:gd name="T56" fmla="*/ 655184 w 1835304"/>
                <a:gd name="T57" fmla="*/ 65878 h 441320"/>
                <a:gd name="T58" fmla="*/ 81188 w 1835304"/>
                <a:gd name="T59" fmla="*/ 28666 h 441320"/>
                <a:gd name="T60" fmla="*/ 50542 w 1835304"/>
                <a:gd name="T61" fmla="*/ 59499 h 441320"/>
                <a:gd name="T62" fmla="*/ 544427 w 1835304"/>
                <a:gd name="T63" fmla="*/ 25180 h 441320"/>
                <a:gd name="T64" fmla="*/ 515709 w 1835304"/>
                <a:gd name="T65" fmla="*/ 58363 h 441320"/>
                <a:gd name="T66" fmla="*/ 1680667 w 1835304"/>
                <a:gd name="T67" fmla="*/ 31767 h 441320"/>
                <a:gd name="T68" fmla="*/ 1795396 w 1835304"/>
                <a:gd name="T69" fmla="*/ 120149 h 441320"/>
                <a:gd name="T70" fmla="*/ 1829557 w 1835304"/>
                <a:gd name="T71" fmla="*/ 215668 h 441320"/>
                <a:gd name="T72" fmla="*/ 1580825 w 1835304"/>
                <a:gd name="T73" fmla="*/ 377846 h 441320"/>
                <a:gd name="T74" fmla="*/ 1726508 w 1835304"/>
                <a:gd name="T75" fmla="*/ 312809 h 441320"/>
                <a:gd name="T76" fmla="*/ 1833157 w 1835304"/>
                <a:gd name="T77" fmla="*/ 408356 h 441320"/>
                <a:gd name="T78" fmla="*/ 1778586 w 1835304"/>
                <a:gd name="T79" fmla="*/ 400470 h 441320"/>
                <a:gd name="T80" fmla="*/ 1528955 w 1835304"/>
                <a:gd name="T81" fmla="*/ 379431 h 441320"/>
                <a:gd name="T82" fmla="*/ 1534363 w 1835304"/>
                <a:gd name="T83" fmla="*/ 193994 h 441320"/>
                <a:gd name="T84" fmla="*/ 1519025 w 1835304"/>
                <a:gd name="T85" fmla="*/ 98089 h 441320"/>
                <a:gd name="T86" fmla="*/ 1656785 w 1835304"/>
                <a:gd name="T87" fmla="*/ 11907 h 441320"/>
                <a:gd name="T88" fmla="*/ 1351352 w 1835304"/>
                <a:gd name="T89" fmla="*/ 57191 h 441320"/>
                <a:gd name="T90" fmla="*/ 1087912 w 1835304"/>
                <a:gd name="T91" fmla="*/ 157211 h 441320"/>
                <a:gd name="T92" fmla="*/ 1253654 w 1835304"/>
                <a:gd name="T93" fmla="*/ 426937 h 441320"/>
                <a:gd name="T94" fmla="*/ 1199412 w 1835304"/>
                <a:gd name="T95" fmla="*/ 383325 h 441320"/>
                <a:gd name="T96" fmla="*/ 1083940 w 1835304"/>
                <a:gd name="T97" fmla="*/ 202681 h 441320"/>
                <a:gd name="T98" fmla="*/ 1043849 w 1835304"/>
                <a:gd name="T99" fmla="*/ 102661 h 441320"/>
                <a:gd name="T100" fmla="*/ 1127804 w 1835304"/>
                <a:gd name="T101" fmla="*/ 57191 h 441320"/>
                <a:gd name="T102" fmla="*/ 1126488 w 1835304"/>
                <a:gd name="T103" fmla="*/ 1563 h 44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5304" h="441320">
                  <a:moveTo>
                    <a:pt x="251125" y="258801"/>
                  </a:moveTo>
                  <a:cubicBezTo>
                    <a:pt x="254086" y="258927"/>
                    <a:pt x="257241" y="259634"/>
                    <a:pt x="260589" y="260924"/>
                  </a:cubicBezTo>
                  <a:cubicBezTo>
                    <a:pt x="272662" y="268287"/>
                    <a:pt x="275691" y="278986"/>
                    <a:pt x="269676" y="293021"/>
                  </a:cubicBezTo>
                  <a:cubicBezTo>
                    <a:pt x="242520" y="347323"/>
                    <a:pt x="213088" y="390180"/>
                    <a:pt x="181379" y="421594"/>
                  </a:cubicBezTo>
                  <a:cubicBezTo>
                    <a:pt x="168759" y="432033"/>
                    <a:pt x="156653" y="434076"/>
                    <a:pt x="145061" y="427723"/>
                  </a:cubicBezTo>
                  <a:cubicBezTo>
                    <a:pt x="135959" y="415726"/>
                    <a:pt x="136710" y="403918"/>
                    <a:pt x="147311" y="392297"/>
                  </a:cubicBezTo>
                  <a:cubicBezTo>
                    <a:pt x="179005" y="358279"/>
                    <a:pt x="206464" y="318640"/>
                    <a:pt x="229686" y="273382"/>
                  </a:cubicBezTo>
                  <a:cubicBezTo>
                    <a:pt x="235093" y="263285"/>
                    <a:pt x="242240" y="258424"/>
                    <a:pt x="251125" y="258801"/>
                  </a:cubicBezTo>
                  <a:close/>
                  <a:moveTo>
                    <a:pt x="340687" y="257829"/>
                  </a:moveTo>
                  <a:cubicBezTo>
                    <a:pt x="346455" y="258832"/>
                    <a:pt x="351755" y="261981"/>
                    <a:pt x="356587" y="267275"/>
                  </a:cubicBezTo>
                  <a:cubicBezTo>
                    <a:pt x="380276" y="304022"/>
                    <a:pt x="406253" y="347658"/>
                    <a:pt x="434518" y="398184"/>
                  </a:cubicBezTo>
                  <a:cubicBezTo>
                    <a:pt x="440371" y="411790"/>
                    <a:pt x="437276" y="422989"/>
                    <a:pt x="425231" y="431781"/>
                  </a:cubicBezTo>
                  <a:cubicBezTo>
                    <a:pt x="411996" y="436624"/>
                    <a:pt x="401288" y="432524"/>
                    <a:pt x="393106" y="419479"/>
                  </a:cubicBezTo>
                  <a:cubicBezTo>
                    <a:pt x="368546" y="373964"/>
                    <a:pt x="343466" y="332006"/>
                    <a:pt x="317868" y="293606"/>
                  </a:cubicBezTo>
                  <a:cubicBezTo>
                    <a:pt x="310176" y="282367"/>
                    <a:pt x="311546" y="271582"/>
                    <a:pt x="321976" y="261252"/>
                  </a:cubicBezTo>
                  <a:cubicBezTo>
                    <a:pt x="328681" y="257966"/>
                    <a:pt x="334918" y="256825"/>
                    <a:pt x="340687" y="257829"/>
                  </a:cubicBezTo>
                  <a:close/>
                  <a:moveTo>
                    <a:pt x="1499490" y="245203"/>
                  </a:moveTo>
                  <a:cubicBezTo>
                    <a:pt x="1502528" y="245232"/>
                    <a:pt x="1505896" y="245760"/>
                    <a:pt x="1509596" y="246786"/>
                  </a:cubicBezTo>
                  <a:cubicBezTo>
                    <a:pt x="1520783" y="252697"/>
                    <a:pt x="1525255" y="262626"/>
                    <a:pt x="1523011" y="276576"/>
                  </a:cubicBezTo>
                  <a:cubicBezTo>
                    <a:pt x="1505147" y="328649"/>
                    <a:pt x="1478525" y="378277"/>
                    <a:pt x="1443144" y="425459"/>
                  </a:cubicBezTo>
                  <a:cubicBezTo>
                    <a:pt x="1431267" y="434517"/>
                    <a:pt x="1420211" y="435167"/>
                    <a:pt x="1409976" y="427409"/>
                  </a:cubicBezTo>
                  <a:cubicBezTo>
                    <a:pt x="1401046" y="415888"/>
                    <a:pt x="1400306" y="404570"/>
                    <a:pt x="1407754" y="393455"/>
                  </a:cubicBezTo>
                  <a:cubicBezTo>
                    <a:pt x="1439134" y="352011"/>
                    <a:pt x="1463578" y="306994"/>
                    <a:pt x="1481085" y="258402"/>
                  </a:cubicBezTo>
                  <a:cubicBezTo>
                    <a:pt x="1484242" y="249515"/>
                    <a:pt x="1490378" y="245116"/>
                    <a:pt x="1499490" y="245203"/>
                  </a:cubicBezTo>
                  <a:close/>
                  <a:moveTo>
                    <a:pt x="20266" y="151832"/>
                  </a:moveTo>
                  <a:lnTo>
                    <a:pt x="74538" y="151832"/>
                  </a:lnTo>
                  <a:cubicBezTo>
                    <a:pt x="94926" y="151832"/>
                    <a:pt x="105120" y="163071"/>
                    <a:pt x="105120" y="185550"/>
                  </a:cubicBezTo>
                  <a:lnTo>
                    <a:pt x="105120" y="357564"/>
                  </a:lnTo>
                  <a:lnTo>
                    <a:pt x="105047" y="357750"/>
                  </a:lnTo>
                  <a:lnTo>
                    <a:pt x="105863" y="356600"/>
                  </a:lnTo>
                  <a:cubicBezTo>
                    <a:pt x="116231" y="346232"/>
                    <a:pt x="125415" y="333497"/>
                    <a:pt x="133416" y="318395"/>
                  </a:cubicBezTo>
                  <a:cubicBezTo>
                    <a:pt x="142260" y="307513"/>
                    <a:pt x="152702" y="304903"/>
                    <a:pt x="164742" y="310566"/>
                  </a:cubicBezTo>
                  <a:cubicBezTo>
                    <a:pt x="175229" y="318933"/>
                    <a:pt x="177388" y="329523"/>
                    <a:pt x="171221" y="342334"/>
                  </a:cubicBezTo>
                  <a:cubicBezTo>
                    <a:pt x="155776" y="368380"/>
                    <a:pt x="137955" y="389818"/>
                    <a:pt x="117757" y="406649"/>
                  </a:cubicBezTo>
                  <a:cubicBezTo>
                    <a:pt x="102346" y="418974"/>
                    <a:pt x="89042" y="423204"/>
                    <a:pt x="77845" y="419336"/>
                  </a:cubicBezTo>
                  <a:cubicBezTo>
                    <a:pt x="67806" y="413955"/>
                    <a:pt x="62786" y="401508"/>
                    <a:pt x="62786" y="381996"/>
                  </a:cubicBezTo>
                  <a:lnTo>
                    <a:pt x="62786" y="205545"/>
                  </a:lnTo>
                  <a:cubicBezTo>
                    <a:pt x="61924" y="199711"/>
                    <a:pt x="58574" y="196363"/>
                    <a:pt x="52735" y="195501"/>
                  </a:cubicBezTo>
                  <a:lnTo>
                    <a:pt x="20266" y="195501"/>
                  </a:lnTo>
                  <a:cubicBezTo>
                    <a:pt x="6755" y="195501"/>
                    <a:pt x="0" y="188146"/>
                    <a:pt x="0" y="173434"/>
                  </a:cubicBezTo>
                  <a:cubicBezTo>
                    <a:pt x="0" y="160576"/>
                    <a:pt x="6755" y="153375"/>
                    <a:pt x="20266" y="151832"/>
                  </a:cubicBezTo>
                  <a:close/>
                  <a:moveTo>
                    <a:pt x="491928" y="146445"/>
                  </a:moveTo>
                  <a:lnTo>
                    <a:pt x="548435" y="146445"/>
                  </a:lnTo>
                  <a:cubicBezTo>
                    <a:pt x="567633" y="146445"/>
                    <a:pt x="577231" y="157237"/>
                    <a:pt x="577231" y="178821"/>
                  </a:cubicBezTo>
                  <a:lnTo>
                    <a:pt x="577231" y="357543"/>
                  </a:lnTo>
                  <a:cubicBezTo>
                    <a:pt x="576036" y="360639"/>
                    <a:pt x="575774" y="362186"/>
                    <a:pt x="576446" y="362186"/>
                  </a:cubicBezTo>
                  <a:cubicBezTo>
                    <a:pt x="575941" y="363077"/>
                    <a:pt x="576388" y="361894"/>
                    <a:pt x="577789" y="358636"/>
                  </a:cubicBezTo>
                  <a:cubicBezTo>
                    <a:pt x="585628" y="344996"/>
                    <a:pt x="593638" y="328787"/>
                    <a:pt x="601820" y="310008"/>
                  </a:cubicBezTo>
                  <a:cubicBezTo>
                    <a:pt x="607654" y="298740"/>
                    <a:pt x="617286" y="295204"/>
                    <a:pt x="630717" y="299400"/>
                  </a:cubicBezTo>
                  <a:cubicBezTo>
                    <a:pt x="640808" y="305477"/>
                    <a:pt x="643944" y="314873"/>
                    <a:pt x="640125" y="327589"/>
                  </a:cubicBezTo>
                  <a:cubicBezTo>
                    <a:pt x="624585" y="360803"/>
                    <a:pt x="607068" y="387944"/>
                    <a:pt x="587576" y="409014"/>
                  </a:cubicBezTo>
                  <a:cubicBezTo>
                    <a:pt x="573579" y="422158"/>
                    <a:pt x="560684" y="425473"/>
                    <a:pt x="548892" y="418958"/>
                  </a:cubicBezTo>
                  <a:cubicBezTo>
                    <a:pt x="539562" y="411009"/>
                    <a:pt x="534898" y="395698"/>
                    <a:pt x="534898" y="373023"/>
                  </a:cubicBezTo>
                  <a:lnTo>
                    <a:pt x="534898" y="198823"/>
                  </a:lnTo>
                  <a:cubicBezTo>
                    <a:pt x="534026" y="192722"/>
                    <a:pt x="531295" y="189372"/>
                    <a:pt x="526704" y="188772"/>
                  </a:cubicBezTo>
                  <a:lnTo>
                    <a:pt x="491928" y="188772"/>
                  </a:lnTo>
                  <a:cubicBezTo>
                    <a:pt x="478412" y="188772"/>
                    <a:pt x="471654" y="181866"/>
                    <a:pt x="471654" y="168055"/>
                  </a:cubicBezTo>
                  <a:cubicBezTo>
                    <a:pt x="471654" y="155196"/>
                    <a:pt x="478412" y="147993"/>
                    <a:pt x="491928" y="146445"/>
                  </a:cubicBezTo>
                  <a:close/>
                  <a:moveTo>
                    <a:pt x="1430900" y="141181"/>
                  </a:moveTo>
                  <a:cubicBezTo>
                    <a:pt x="1433855" y="141591"/>
                    <a:pt x="1436927" y="142477"/>
                    <a:pt x="1440115" y="143838"/>
                  </a:cubicBezTo>
                  <a:cubicBezTo>
                    <a:pt x="1461475" y="156963"/>
                    <a:pt x="1481737" y="171129"/>
                    <a:pt x="1500902" y="186336"/>
                  </a:cubicBezTo>
                  <a:cubicBezTo>
                    <a:pt x="1508617" y="196451"/>
                    <a:pt x="1509274" y="207212"/>
                    <a:pt x="1502873" y="218618"/>
                  </a:cubicBezTo>
                  <a:cubicBezTo>
                    <a:pt x="1492296" y="227724"/>
                    <a:pt x="1481930" y="228501"/>
                    <a:pt x="1471776" y="220947"/>
                  </a:cubicBezTo>
                  <a:cubicBezTo>
                    <a:pt x="1462690" y="212732"/>
                    <a:pt x="1443454" y="198733"/>
                    <a:pt x="1414069" y="178949"/>
                  </a:cubicBezTo>
                  <a:cubicBezTo>
                    <a:pt x="1403606" y="171872"/>
                    <a:pt x="1401403" y="162328"/>
                    <a:pt x="1407461" y="150317"/>
                  </a:cubicBezTo>
                  <a:cubicBezTo>
                    <a:pt x="1414223" y="142995"/>
                    <a:pt x="1422036" y="139949"/>
                    <a:pt x="1430900" y="141181"/>
                  </a:cubicBezTo>
                  <a:close/>
                  <a:moveTo>
                    <a:pt x="228828" y="73057"/>
                  </a:moveTo>
                  <a:cubicBezTo>
                    <a:pt x="221108" y="73057"/>
                    <a:pt x="217846" y="76827"/>
                    <a:pt x="219041" y="84366"/>
                  </a:cubicBezTo>
                  <a:lnTo>
                    <a:pt x="219041" y="198109"/>
                  </a:lnTo>
                  <a:cubicBezTo>
                    <a:pt x="219041" y="203438"/>
                    <a:pt x="219820" y="206103"/>
                    <a:pt x="221377" y="206103"/>
                  </a:cubicBezTo>
                  <a:cubicBezTo>
                    <a:pt x="222573" y="204907"/>
                    <a:pt x="224456" y="204310"/>
                    <a:pt x="227028" y="204310"/>
                  </a:cubicBezTo>
                  <a:lnTo>
                    <a:pt x="368967" y="204310"/>
                  </a:lnTo>
                  <a:cubicBezTo>
                    <a:pt x="373854" y="205200"/>
                    <a:pt x="376297" y="203133"/>
                    <a:pt x="376297" y="198109"/>
                  </a:cubicBezTo>
                  <a:lnTo>
                    <a:pt x="376297" y="84180"/>
                  </a:lnTo>
                  <a:cubicBezTo>
                    <a:pt x="376297" y="76765"/>
                    <a:pt x="373187" y="73057"/>
                    <a:pt x="366967" y="73057"/>
                  </a:cubicBezTo>
                  <a:lnTo>
                    <a:pt x="228828" y="73057"/>
                  </a:lnTo>
                  <a:close/>
                  <a:moveTo>
                    <a:pt x="216777" y="29388"/>
                  </a:moveTo>
                  <a:lnTo>
                    <a:pt x="377733" y="29388"/>
                  </a:lnTo>
                  <a:cubicBezTo>
                    <a:pt x="406493" y="29388"/>
                    <a:pt x="420276" y="42049"/>
                    <a:pt x="419081" y="67371"/>
                  </a:cubicBezTo>
                  <a:lnTo>
                    <a:pt x="419081" y="211489"/>
                  </a:lnTo>
                  <a:cubicBezTo>
                    <a:pt x="420276" y="238207"/>
                    <a:pt x="406920" y="250370"/>
                    <a:pt x="379011" y="247979"/>
                  </a:cubicBezTo>
                  <a:lnTo>
                    <a:pt x="220213" y="247979"/>
                  </a:lnTo>
                  <a:cubicBezTo>
                    <a:pt x="188818" y="250370"/>
                    <a:pt x="174317" y="235875"/>
                    <a:pt x="176707" y="204495"/>
                  </a:cubicBezTo>
                  <a:lnTo>
                    <a:pt x="176707" y="73850"/>
                  </a:lnTo>
                  <a:cubicBezTo>
                    <a:pt x="174317" y="42708"/>
                    <a:pt x="187673" y="27887"/>
                    <a:pt x="216777" y="29388"/>
                  </a:cubicBezTo>
                  <a:close/>
                  <a:moveTo>
                    <a:pt x="1435368" y="26166"/>
                  </a:moveTo>
                  <a:cubicBezTo>
                    <a:pt x="1440874" y="25428"/>
                    <a:pt x="1447221" y="26759"/>
                    <a:pt x="1454410" y="30159"/>
                  </a:cubicBezTo>
                  <a:cubicBezTo>
                    <a:pt x="1475641" y="43204"/>
                    <a:pt x="1494532" y="57246"/>
                    <a:pt x="1511081" y="72286"/>
                  </a:cubicBezTo>
                  <a:cubicBezTo>
                    <a:pt x="1519187" y="82482"/>
                    <a:pt x="1519856" y="93315"/>
                    <a:pt x="1513089" y="104783"/>
                  </a:cubicBezTo>
                  <a:cubicBezTo>
                    <a:pt x="1502945" y="113832"/>
                    <a:pt x="1492481" y="114475"/>
                    <a:pt x="1481699" y="106712"/>
                  </a:cubicBezTo>
                  <a:cubicBezTo>
                    <a:pt x="1467859" y="92872"/>
                    <a:pt x="1450619" y="79022"/>
                    <a:pt x="1429978" y="65164"/>
                  </a:cubicBezTo>
                  <a:cubicBezTo>
                    <a:pt x="1418182" y="56729"/>
                    <a:pt x="1415315" y="46537"/>
                    <a:pt x="1421377" y="34588"/>
                  </a:cubicBezTo>
                  <a:cubicBezTo>
                    <a:pt x="1425199" y="29712"/>
                    <a:pt x="1429863" y="26904"/>
                    <a:pt x="1435368" y="26166"/>
                  </a:cubicBezTo>
                  <a:close/>
                  <a:moveTo>
                    <a:pt x="653227" y="25802"/>
                  </a:moveTo>
                  <a:lnTo>
                    <a:pt x="826134" y="25802"/>
                  </a:lnTo>
                  <a:cubicBezTo>
                    <a:pt x="851861" y="24297"/>
                    <a:pt x="863529" y="35512"/>
                    <a:pt x="861138" y="59449"/>
                  </a:cubicBezTo>
                  <a:lnTo>
                    <a:pt x="861138" y="169848"/>
                  </a:lnTo>
                  <a:cubicBezTo>
                    <a:pt x="861138" y="202200"/>
                    <a:pt x="847184" y="217180"/>
                    <a:pt x="819276" y="214789"/>
                  </a:cubicBezTo>
                  <a:lnTo>
                    <a:pt x="705869" y="214789"/>
                  </a:lnTo>
                  <a:cubicBezTo>
                    <a:pt x="694863" y="214789"/>
                    <a:pt x="689957" y="219188"/>
                    <a:pt x="691153" y="227984"/>
                  </a:cubicBezTo>
                  <a:lnTo>
                    <a:pt x="691153" y="364730"/>
                  </a:lnTo>
                  <a:cubicBezTo>
                    <a:pt x="688762" y="373497"/>
                    <a:pt x="693667" y="377881"/>
                    <a:pt x="705869" y="377881"/>
                  </a:cubicBezTo>
                  <a:lnTo>
                    <a:pt x="831899" y="377881"/>
                  </a:lnTo>
                  <a:cubicBezTo>
                    <a:pt x="848882" y="377881"/>
                    <a:pt x="857374" y="361163"/>
                    <a:pt x="857374" y="327725"/>
                  </a:cubicBezTo>
                  <a:cubicBezTo>
                    <a:pt x="857374" y="310928"/>
                    <a:pt x="864708" y="302529"/>
                    <a:pt x="879376" y="302529"/>
                  </a:cubicBezTo>
                  <a:cubicBezTo>
                    <a:pt x="892697" y="304048"/>
                    <a:pt x="900048" y="312916"/>
                    <a:pt x="901429" y="329132"/>
                  </a:cubicBezTo>
                  <a:cubicBezTo>
                    <a:pt x="902677" y="394336"/>
                    <a:pt x="880476" y="423947"/>
                    <a:pt x="834828" y="417965"/>
                  </a:cubicBezTo>
                  <a:lnTo>
                    <a:pt x="693539" y="417965"/>
                  </a:lnTo>
                  <a:cubicBezTo>
                    <a:pt x="662530" y="416646"/>
                    <a:pt x="647026" y="404656"/>
                    <a:pt x="647026" y="381996"/>
                  </a:cubicBezTo>
                  <a:lnTo>
                    <a:pt x="647026" y="216025"/>
                  </a:lnTo>
                  <a:cubicBezTo>
                    <a:pt x="644630" y="185783"/>
                    <a:pt x="657984" y="171413"/>
                    <a:pt x="687088" y="172913"/>
                  </a:cubicBezTo>
                  <a:lnTo>
                    <a:pt x="808003" y="172913"/>
                  </a:lnTo>
                  <a:cubicBezTo>
                    <a:pt x="814009" y="174999"/>
                    <a:pt x="817011" y="169941"/>
                    <a:pt x="817011" y="157739"/>
                  </a:cubicBezTo>
                  <a:lnTo>
                    <a:pt x="817011" y="77008"/>
                  </a:lnTo>
                  <a:cubicBezTo>
                    <a:pt x="817011" y="69588"/>
                    <a:pt x="812704" y="65878"/>
                    <a:pt x="804088" y="65878"/>
                  </a:cubicBezTo>
                  <a:lnTo>
                    <a:pt x="655184" y="65878"/>
                  </a:lnTo>
                  <a:cubicBezTo>
                    <a:pt x="643206" y="65878"/>
                    <a:pt x="636451" y="59941"/>
                    <a:pt x="634917" y="48069"/>
                  </a:cubicBezTo>
                  <a:cubicBezTo>
                    <a:pt x="634917" y="34800"/>
                    <a:pt x="641020" y="27378"/>
                    <a:pt x="653227" y="25802"/>
                  </a:cubicBezTo>
                  <a:close/>
                  <a:moveTo>
                    <a:pt x="65322" y="24041"/>
                  </a:moveTo>
                  <a:cubicBezTo>
                    <a:pt x="70585" y="23624"/>
                    <a:pt x="75873" y="25166"/>
                    <a:pt x="81188" y="28666"/>
                  </a:cubicBezTo>
                  <a:cubicBezTo>
                    <a:pt x="92785" y="40258"/>
                    <a:pt x="111761" y="60918"/>
                    <a:pt x="138117" y="90645"/>
                  </a:cubicBezTo>
                  <a:cubicBezTo>
                    <a:pt x="144227" y="101971"/>
                    <a:pt x="143339" y="112624"/>
                    <a:pt x="135452" y="122606"/>
                  </a:cubicBezTo>
                  <a:cubicBezTo>
                    <a:pt x="123532" y="130536"/>
                    <a:pt x="112966" y="129005"/>
                    <a:pt x="103755" y="118013"/>
                  </a:cubicBezTo>
                  <a:cubicBezTo>
                    <a:pt x="86696" y="96248"/>
                    <a:pt x="68958" y="76744"/>
                    <a:pt x="50542" y="59499"/>
                  </a:cubicBezTo>
                  <a:cubicBezTo>
                    <a:pt x="41364" y="50526"/>
                    <a:pt x="41055" y="41082"/>
                    <a:pt x="49613" y="31166"/>
                  </a:cubicBezTo>
                  <a:cubicBezTo>
                    <a:pt x="54823" y="26833"/>
                    <a:pt x="60060" y="24457"/>
                    <a:pt x="65322" y="24041"/>
                  </a:cubicBezTo>
                  <a:close/>
                  <a:moveTo>
                    <a:pt x="527350" y="20431"/>
                  </a:moveTo>
                  <a:cubicBezTo>
                    <a:pt x="532896" y="20063"/>
                    <a:pt x="538588" y="21646"/>
                    <a:pt x="544427" y="25180"/>
                  </a:cubicBezTo>
                  <a:cubicBezTo>
                    <a:pt x="563158" y="43011"/>
                    <a:pt x="583211" y="63666"/>
                    <a:pt x="604585" y="87145"/>
                  </a:cubicBezTo>
                  <a:cubicBezTo>
                    <a:pt x="612062" y="99723"/>
                    <a:pt x="611274" y="110931"/>
                    <a:pt x="602220" y="120771"/>
                  </a:cubicBezTo>
                  <a:cubicBezTo>
                    <a:pt x="590138" y="128729"/>
                    <a:pt x="579622" y="126697"/>
                    <a:pt x="570673" y="114677"/>
                  </a:cubicBezTo>
                  <a:cubicBezTo>
                    <a:pt x="547699" y="89345"/>
                    <a:pt x="529378" y="70574"/>
                    <a:pt x="515709" y="58363"/>
                  </a:cubicBezTo>
                  <a:cubicBezTo>
                    <a:pt x="505180" y="49333"/>
                    <a:pt x="503660" y="39008"/>
                    <a:pt x="511152" y="27387"/>
                  </a:cubicBezTo>
                  <a:cubicBezTo>
                    <a:pt x="516405" y="23118"/>
                    <a:pt x="521804" y="20799"/>
                    <a:pt x="527350" y="20431"/>
                  </a:cubicBezTo>
                  <a:close/>
                  <a:moveTo>
                    <a:pt x="1656785" y="11907"/>
                  </a:moveTo>
                  <a:cubicBezTo>
                    <a:pt x="1671192" y="13383"/>
                    <a:pt x="1679152" y="20003"/>
                    <a:pt x="1680667" y="31767"/>
                  </a:cubicBezTo>
                  <a:lnTo>
                    <a:pt x="1680667" y="74686"/>
                  </a:lnTo>
                  <a:lnTo>
                    <a:pt x="1795331" y="74686"/>
                  </a:lnTo>
                  <a:cubicBezTo>
                    <a:pt x="1808619" y="76205"/>
                    <a:pt x="1815989" y="84023"/>
                    <a:pt x="1817441" y="98139"/>
                  </a:cubicBezTo>
                  <a:cubicBezTo>
                    <a:pt x="1815936" y="112812"/>
                    <a:pt x="1808588" y="120149"/>
                    <a:pt x="1795396" y="120149"/>
                  </a:cubicBezTo>
                  <a:lnTo>
                    <a:pt x="1680667" y="120149"/>
                  </a:lnTo>
                  <a:lnTo>
                    <a:pt x="1680667" y="193994"/>
                  </a:lnTo>
                  <a:lnTo>
                    <a:pt x="1809376" y="193994"/>
                  </a:lnTo>
                  <a:cubicBezTo>
                    <a:pt x="1821358" y="195542"/>
                    <a:pt x="1828085" y="202767"/>
                    <a:pt x="1829557" y="215668"/>
                  </a:cubicBezTo>
                  <a:cubicBezTo>
                    <a:pt x="1828019" y="229136"/>
                    <a:pt x="1821268" y="235871"/>
                    <a:pt x="1809304" y="235871"/>
                  </a:cubicBezTo>
                  <a:lnTo>
                    <a:pt x="1670294" y="235871"/>
                  </a:lnTo>
                  <a:cubicBezTo>
                    <a:pt x="1647970" y="277015"/>
                    <a:pt x="1625366" y="314267"/>
                    <a:pt x="1602482" y="347627"/>
                  </a:cubicBezTo>
                  <a:lnTo>
                    <a:pt x="1580825" y="377846"/>
                  </a:lnTo>
                  <a:lnTo>
                    <a:pt x="1623422" y="376553"/>
                  </a:lnTo>
                  <a:cubicBezTo>
                    <a:pt x="1638513" y="375667"/>
                    <a:pt x="1654109" y="374338"/>
                    <a:pt x="1670208" y="372566"/>
                  </a:cubicBezTo>
                  <a:cubicBezTo>
                    <a:pt x="1702617" y="369323"/>
                    <a:pt x="1732209" y="365606"/>
                    <a:pt x="1758984" y="361415"/>
                  </a:cubicBezTo>
                  <a:cubicBezTo>
                    <a:pt x="1754955" y="355890"/>
                    <a:pt x="1744130" y="339688"/>
                    <a:pt x="1726508" y="312809"/>
                  </a:cubicBezTo>
                  <a:cubicBezTo>
                    <a:pt x="1723637" y="308504"/>
                    <a:pt x="1722201" y="305115"/>
                    <a:pt x="1722201" y="302643"/>
                  </a:cubicBezTo>
                  <a:cubicBezTo>
                    <a:pt x="1716524" y="292142"/>
                    <a:pt x="1717567" y="282631"/>
                    <a:pt x="1725330" y="274111"/>
                  </a:cubicBezTo>
                  <a:cubicBezTo>
                    <a:pt x="1737555" y="265843"/>
                    <a:pt x="1748097" y="266648"/>
                    <a:pt x="1756955" y="276526"/>
                  </a:cubicBezTo>
                  <a:cubicBezTo>
                    <a:pt x="1784025" y="315031"/>
                    <a:pt x="1809426" y="358974"/>
                    <a:pt x="1833157" y="408356"/>
                  </a:cubicBezTo>
                  <a:cubicBezTo>
                    <a:pt x="1837944" y="420172"/>
                    <a:pt x="1834729" y="429650"/>
                    <a:pt x="1823513" y="436789"/>
                  </a:cubicBezTo>
                  <a:cubicBezTo>
                    <a:pt x="1810393" y="444270"/>
                    <a:pt x="1800894" y="442489"/>
                    <a:pt x="1795017" y="431445"/>
                  </a:cubicBezTo>
                  <a:cubicBezTo>
                    <a:pt x="1792569" y="428092"/>
                    <a:pt x="1790716" y="425159"/>
                    <a:pt x="1789459" y="422644"/>
                  </a:cubicBezTo>
                  <a:cubicBezTo>
                    <a:pt x="1787035" y="416581"/>
                    <a:pt x="1783411" y="409190"/>
                    <a:pt x="1778586" y="400470"/>
                  </a:cubicBezTo>
                  <a:cubicBezTo>
                    <a:pt x="1754255" y="404027"/>
                    <a:pt x="1721632" y="407597"/>
                    <a:pt x="1680717" y="411178"/>
                  </a:cubicBezTo>
                  <a:cubicBezTo>
                    <a:pt x="1638212" y="414498"/>
                    <a:pt x="1594749" y="417358"/>
                    <a:pt x="1550329" y="419758"/>
                  </a:cubicBezTo>
                  <a:cubicBezTo>
                    <a:pt x="1534351" y="419758"/>
                    <a:pt x="1524105" y="416186"/>
                    <a:pt x="1519590" y="409042"/>
                  </a:cubicBezTo>
                  <a:cubicBezTo>
                    <a:pt x="1515927" y="399784"/>
                    <a:pt x="1519049" y="389914"/>
                    <a:pt x="1528955" y="379431"/>
                  </a:cubicBezTo>
                  <a:cubicBezTo>
                    <a:pt x="1562512" y="330735"/>
                    <a:pt x="1593737" y="282881"/>
                    <a:pt x="1622631" y="235871"/>
                  </a:cubicBezTo>
                  <a:lnTo>
                    <a:pt x="1532570" y="235871"/>
                  </a:lnTo>
                  <a:cubicBezTo>
                    <a:pt x="1519059" y="235871"/>
                    <a:pt x="1512303" y="228963"/>
                    <a:pt x="1512303" y="215147"/>
                  </a:cubicBezTo>
                  <a:cubicBezTo>
                    <a:pt x="1513741" y="202559"/>
                    <a:pt x="1521095" y="195508"/>
                    <a:pt x="1534363" y="193994"/>
                  </a:cubicBezTo>
                  <a:lnTo>
                    <a:pt x="1634747" y="193994"/>
                  </a:lnTo>
                  <a:lnTo>
                    <a:pt x="1634747" y="120149"/>
                  </a:lnTo>
                  <a:lnTo>
                    <a:pt x="1541092" y="120149"/>
                  </a:lnTo>
                  <a:cubicBezTo>
                    <a:pt x="1526381" y="120149"/>
                    <a:pt x="1519025" y="112796"/>
                    <a:pt x="1519025" y="98089"/>
                  </a:cubicBezTo>
                  <a:cubicBezTo>
                    <a:pt x="1519025" y="84002"/>
                    <a:pt x="1526429" y="76201"/>
                    <a:pt x="1541235" y="74686"/>
                  </a:cubicBezTo>
                  <a:lnTo>
                    <a:pt x="1634747" y="74686"/>
                  </a:lnTo>
                  <a:lnTo>
                    <a:pt x="1634747" y="31709"/>
                  </a:lnTo>
                  <a:cubicBezTo>
                    <a:pt x="1634747" y="20013"/>
                    <a:pt x="1642093" y="13412"/>
                    <a:pt x="1656785" y="11907"/>
                  </a:cubicBezTo>
                  <a:close/>
                  <a:moveTo>
                    <a:pt x="1136753" y="1"/>
                  </a:moveTo>
                  <a:cubicBezTo>
                    <a:pt x="1146470" y="13"/>
                    <a:pt x="1154545" y="4749"/>
                    <a:pt x="1160978" y="14207"/>
                  </a:cubicBezTo>
                  <a:cubicBezTo>
                    <a:pt x="1164807" y="22818"/>
                    <a:pt x="1170920" y="37146"/>
                    <a:pt x="1179316" y="57191"/>
                  </a:cubicBezTo>
                  <a:lnTo>
                    <a:pt x="1351352" y="57191"/>
                  </a:lnTo>
                  <a:cubicBezTo>
                    <a:pt x="1365968" y="58696"/>
                    <a:pt x="1373821" y="66507"/>
                    <a:pt x="1374912" y="80623"/>
                  </a:cubicBezTo>
                  <a:cubicBezTo>
                    <a:pt x="1373783" y="95315"/>
                    <a:pt x="1365994" y="102661"/>
                    <a:pt x="1351545" y="102661"/>
                  </a:cubicBezTo>
                  <a:lnTo>
                    <a:pt x="1087912" y="102661"/>
                  </a:lnTo>
                  <a:lnTo>
                    <a:pt x="1087912" y="157211"/>
                  </a:lnTo>
                  <a:lnTo>
                    <a:pt x="1282429" y="157211"/>
                  </a:lnTo>
                  <a:cubicBezTo>
                    <a:pt x="1312719" y="155711"/>
                    <a:pt x="1327863" y="170755"/>
                    <a:pt x="1327863" y="202345"/>
                  </a:cubicBezTo>
                  <a:cubicBezTo>
                    <a:pt x="1330221" y="285274"/>
                    <a:pt x="1326165" y="342003"/>
                    <a:pt x="1315697" y="372531"/>
                  </a:cubicBezTo>
                  <a:cubicBezTo>
                    <a:pt x="1306701" y="402415"/>
                    <a:pt x="1286020" y="420551"/>
                    <a:pt x="1253654" y="426937"/>
                  </a:cubicBezTo>
                  <a:cubicBezTo>
                    <a:pt x="1212192" y="432614"/>
                    <a:pt x="1171375" y="429609"/>
                    <a:pt x="1131203" y="417922"/>
                  </a:cubicBezTo>
                  <a:cubicBezTo>
                    <a:pt x="1117173" y="412250"/>
                    <a:pt x="1112020" y="402220"/>
                    <a:pt x="1115744" y="387832"/>
                  </a:cubicBezTo>
                  <a:cubicBezTo>
                    <a:pt x="1121792" y="377307"/>
                    <a:pt x="1131432" y="373240"/>
                    <a:pt x="1144662" y="375631"/>
                  </a:cubicBezTo>
                  <a:cubicBezTo>
                    <a:pt x="1167603" y="379608"/>
                    <a:pt x="1185853" y="382172"/>
                    <a:pt x="1199412" y="383325"/>
                  </a:cubicBezTo>
                  <a:cubicBezTo>
                    <a:pt x="1213108" y="384496"/>
                    <a:pt x="1225248" y="384475"/>
                    <a:pt x="1235830" y="383261"/>
                  </a:cubicBezTo>
                  <a:cubicBezTo>
                    <a:pt x="1272254" y="383261"/>
                    <a:pt x="1287037" y="327651"/>
                    <a:pt x="1280179" y="216432"/>
                  </a:cubicBezTo>
                  <a:cubicBezTo>
                    <a:pt x="1279231" y="208189"/>
                    <a:pt x="1274726" y="203605"/>
                    <a:pt x="1266663" y="202681"/>
                  </a:cubicBezTo>
                  <a:lnTo>
                    <a:pt x="1083940" y="202681"/>
                  </a:lnTo>
                  <a:cubicBezTo>
                    <a:pt x="1077177" y="294387"/>
                    <a:pt x="1042744" y="368247"/>
                    <a:pt x="980641" y="424258"/>
                  </a:cubicBezTo>
                  <a:cubicBezTo>
                    <a:pt x="967078" y="432921"/>
                    <a:pt x="954628" y="433414"/>
                    <a:pt x="943294" y="425737"/>
                  </a:cubicBezTo>
                  <a:cubicBezTo>
                    <a:pt x="934336" y="412807"/>
                    <a:pt x="935538" y="400684"/>
                    <a:pt x="946901" y="389368"/>
                  </a:cubicBezTo>
                  <a:cubicBezTo>
                    <a:pt x="1013881" y="338929"/>
                    <a:pt x="1046197" y="243360"/>
                    <a:pt x="1043849" y="102661"/>
                  </a:cubicBezTo>
                  <a:lnTo>
                    <a:pt x="960446" y="102661"/>
                  </a:lnTo>
                  <a:cubicBezTo>
                    <a:pt x="945734" y="102661"/>
                    <a:pt x="938379" y="95305"/>
                    <a:pt x="938379" y="80594"/>
                  </a:cubicBezTo>
                  <a:cubicBezTo>
                    <a:pt x="938379" y="66516"/>
                    <a:pt x="945780" y="58715"/>
                    <a:pt x="960582" y="57191"/>
                  </a:cubicBezTo>
                  <a:lnTo>
                    <a:pt x="1127804" y="57191"/>
                  </a:lnTo>
                  <a:lnTo>
                    <a:pt x="1127210" y="56580"/>
                  </a:lnTo>
                  <a:cubicBezTo>
                    <a:pt x="1125812" y="54583"/>
                    <a:pt x="1123762" y="50790"/>
                    <a:pt x="1121059" y="45204"/>
                  </a:cubicBezTo>
                  <a:cubicBezTo>
                    <a:pt x="1119840" y="40332"/>
                    <a:pt x="1118697" y="36436"/>
                    <a:pt x="1117630" y="33517"/>
                  </a:cubicBezTo>
                  <a:cubicBezTo>
                    <a:pt x="1111453" y="21115"/>
                    <a:pt x="1114406" y="10464"/>
                    <a:pt x="1126488" y="1563"/>
                  </a:cubicBezTo>
                  <a:cubicBezTo>
                    <a:pt x="1130092" y="517"/>
                    <a:pt x="1133514" y="-3"/>
                    <a:pt x="1136753" y="1"/>
                  </a:cubicBezTo>
                  <a:close/>
                </a:path>
              </a:pathLst>
            </a:custGeom>
            <a:solidFill>
              <a:srgbClr val="FF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0" name="文本框 5"/>
          <p:cNvSpPr txBox="1">
            <a:spLocks noChangeArrowheads="1"/>
          </p:cNvSpPr>
          <p:nvPr/>
        </p:nvSpPr>
        <p:spPr bwMode="auto">
          <a:xfrm>
            <a:off x="469900" y="1019175"/>
            <a:ext cx="2489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2"/>
              </a:buBlip>
            </a:pPr>
            <a:r>
              <a:rPr lang="zh-CN" altLang="en-US" sz="3600" b="1" dirty="0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endParaRPr lang="zh-CN" altLang="en-US" sz="3600" b="1" dirty="0">
              <a:solidFill>
                <a:srgbClr val="00A64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十字形 7"/>
          <p:cNvSpPr/>
          <p:nvPr/>
        </p:nvSpPr>
        <p:spPr>
          <a:xfrm>
            <a:off x="1101725" y="1933575"/>
            <a:ext cx="355600" cy="355600"/>
          </a:xfrm>
          <a:prstGeom prst="plus">
            <a:avLst>
              <a:gd name="adj" fmla="val 44792"/>
            </a:avLst>
          </a:prstGeom>
          <a:solidFill>
            <a:srgbClr val="00A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222" name="文本框 18"/>
          <p:cNvSpPr txBox="1">
            <a:spLocks noChangeArrowheads="1"/>
          </p:cNvSpPr>
          <p:nvPr/>
        </p:nvSpPr>
        <p:spPr bwMode="auto">
          <a:xfrm>
            <a:off x="1473200" y="1758950"/>
            <a:ext cx="642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古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等号 9"/>
          <p:cNvSpPr/>
          <p:nvPr/>
        </p:nvSpPr>
        <p:spPr>
          <a:xfrm>
            <a:off x="2071688" y="1868488"/>
            <a:ext cx="485775" cy="485775"/>
          </a:xfrm>
          <a:prstGeom prst="mathEqual">
            <a:avLst>
              <a:gd name="adj1" fmla="val 8254"/>
              <a:gd name="adj2" fmla="val 19403"/>
            </a:avLst>
          </a:prstGeom>
          <a:solidFill>
            <a:srgbClr val="00A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2492375" y="1789113"/>
            <a:ext cx="749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姑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十字形 12"/>
          <p:cNvSpPr/>
          <p:nvPr/>
        </p:nvSpPr>
        <p:spPr>
          <a:xfrm>
            <a:off x="4049713" y="1933575"/>
            <a:ext cx="355600" cy="355600"/>
          </a:xfrm>
          <a:prstGeom prst="plus">
            <a:avLst>
              <a:gd name="adj" fmla="val 44792"/>
            </a:avLst>
          </a:prstGeom>
          <a:solidFill>
            <a:srgbClr val="00A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226" name="文本框 23"/>
          <p:cNvSpPr txBox="1">
            <a:spLocks noChangeArrowheads="1"/>
          </p:cNvSpPr>
          <p:nvPr/>
        </p:nvSpPr>
        <p:spPr bwMode="auto">
          <a:xfrm>
            <a:off x="4352925" y="1758950"/>
            <a:ext cx="619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等号 14"/>
          <p:cNvSpPr/>
          <p:nvPr/>
        </p:nvSpPr>
        <p:spPr>
          <a:xfrm>
            <a:off x="4899025" y="1868488"/>
            <a:ext cx="485775" cy="485775"/>
          </a:xfrm>
          <a:prstGeom prst="mathEqual">
            <a:avLst>
              <a:gd name="adj1" fmla="val 8254"/>
              <a:gd name="adj2" fmla="val 19403"/>
            </a:avLst>
          </a:prstGeom>
          <a:solidFill>
            <a:srgbClr val="00A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25"/>
          <p:cNvSpPr txBox="1">
            <a:spLocks noChangeArrowheads="1"/>
          </p:cNvSpPr>
          <p:nvPr/>
        </p:nvSpPr>
        <p:spPr bwMode="auto">
          <a:xfrm>
            <a:off x="5332413" y="1789113"/>
            <a:ext cx="6175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触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十字形 22"/>
          <p:cNvSpPr/>
          <p:nvPr/>
        </p:nvSpPr>
        <p:spPr>
          <a:xfrm>
            <a:off x="6765925" y="1933575"/>
            <a:ext cx="355600" cy="355600"/>
          </a:xfrm>
          <a:prstGeom prst="plus">
            <a:avLst>
              <a:gd name="adj" fmla="val 44792"/>
            </a:avLst>
          </a:prstGeom>
          <a:solidFill>
            <a:srgbClr val="00A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230" name="文本框 23"/>
          <p:cNvSpPr txBox="1">
            <a:spLocks noChangeArrowheads="1"/>
          </p:cNvSpPr>
          <p:nvPr/>
        </p:nvSpPr>
        <p:spPr bwMode="auto">
          <a:xfrm>
            <a:off x="7096125" y="1781175"/>
            <a:ext cx="617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等号 24"/>
          <p:cNvSpPr/>
          <p:nvPr/>
        </p:nvSpPr>
        <p:spPr>
          <a:xfrm>
            <a:off x="7662863" y="1868488"/>
            <a:ext cx="485775" cy="485775"/>
          </a:xfrm>
          <a:prstGeom prst="mathEqual">
            <a:avLst>
              <a:gd name="adj1" fmla="val 8254"/>
              <a:gd name="adj2" fmla="val 19403"/>
            </a:avLst>
          </a:prstGeom>
          <a:solidFill>
            <a:srgbClr val="00A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8094663" y="1789113"/>
            <a:ext cx="619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杜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33" name="文本框 26"/>
          <p:cNvSpPr txBox="1">
            <a:spLocks noChangeArrowheads="1"/>
          </p:cNvSpPr>
          <p:nvPr/>
        </p:nvSpPr>
        <p:spPr bwMode="auto">
          <a:xfrm>
            <a:off x="488950" y="2713038"/>
            <a:ext cx="248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2"/>
              </a:buBlip>
            </a:pP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猜字谜</a:t>
            </a:r>
            <a:endParaRPr lang="zh-CN" altLang="en-US" sz="36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4" name="文本框 10"/>
          <p:cNvSpPr txBox="1">
            <a:spLocks noChangeArrowheads="1"/>
          </p:cNvSpPr>
          <p:nvPr/>
        </p:nvSpPr>
        <p:spPr bwMode="auto">
          <a:xfrm>
            <a:off x="515938" y="3540125"/>
            <a:ext cx="240665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 dirty="0">
                <a:latin typeface="宋体" panose="02010600030101010101" pitchFamily="2" charset="-122"/>
              </a:rPr>
              <a:t>一羊长得丑</a:t>
            </a:r>
            <a:endParaRPr lang="zh-CN" altLang="en-US" sz="3400" b="1" dirty="0">
              <a:latin typeface="宋体" panose="02010600030101010101" pitchFamily="2" charset="-122"/>
            </a:endParaRPr>
          </a:p>
        </p:txBody>
      </p:sp>
      <p:pic>
        <p:nvPicPr>
          <p:cNvPr id="9235" name="图片 9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3550" y="3416300"/>
            <a:ext cx="8699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文本框 10"/>
          <p:cNvSpPr txBox="1">
            <a:spLocks noChangeArrowheads="1"/>
          </p:cNvSpPr>
          <p:nvPr/>
        </p:nvSpPr>
        <p:spPr bwMode="auto">
          <a:xfrm>
            <a:off x="4327525" y="3540125"/>
            <a:ext cx="325437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400" b="1">
                <a:latin typeface="宋体" panose="02010600030101010101" pitchFamily="2" charset="-122"/>
              </a:rPr>
              <a:t>竹当货币来支付</a:t>
            </a:r>
            <a:endParaRPr lang="zh-CN" altLang="en-US" sz="3400" b="1">
              <a:latin typeface="宋体" panose="02010600030101010101" pitchFamily="2" charset="-122"/>
            </a:endParaRPr>
          </a:p>
        </p:txBody>
      </p:sp>
      <p:pic>
        <p:nvPicPr>
          <p:cNvPr id="9237" name="图片 9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88263" y="3416300"/>
            <a:ext cx="8699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2" name="文本框 38"/>
          <p:cNvSpPr>
            <a:spLocks noChangeArrowheads="1"/>
          </p:cNvSpPr>
          <p:nvPr/>
        </p:nvSpPr>
        <p:spPr bwMode="auto">
          <a:xfrm>
            <a:off x="3171825" y="3571875"/>
            <a:ext cx="533400" cy="550863"/>
          </a:xfrm>
          <a:custGeom>
            <a:avLst/>
            <a:gdLst>
              <a:gd name="T0" fmla="*/ 360356 w 533737"/>
              <a:gd name="T1" fmla="*/ 428220 h 550306"/>
              <a:gd name="T2" fmla="*/ 286482 w 533737"/>
              <a:gd name="T3" fmla="*/ 450060 h 550306"/>
              <a:gd name="T4" fmla="*/ 349325 w 533737"/>
              <a:gd name="T5" fmla="*/ 483956 h 550306"/>
              <a:gd name="T6" fmla="*/ 364245 w 533737"/>
              <a:gd name="T7" fmla="*/ 425002 h 550306"/>
              <a:gd name="T8" fmla="*/ 287859 w 533737"/>
              <a:gd name="T9" fmla="*/ 369656 h 550306"/>
              <a:gd name="T10" fmla="*/ 292509 w 533737"/>
              <a:gd name="T11" fmla="*/ 406193 h 550306"/>
              <a:gd name="T12" fmla="*/ 361287 w 533737"/>
              <a:gd name="T13" fmla="*/ 407309 h 550306"/>
              <a:gd name="T14" fmla="*/ 366279 w 533737"/>
              <a:gd name="T15" fmla="*/ 414189 h 550306"/>
              <a:gd name="T16" fmla="*/ 366477 w 533737"/>
              <a:gd name="T17" fmla="*/ 365340 h 550306"/>
              <a:gd name="T18" fmla="*/ 365815 w 533737"/>
              <a:gd name="T19" fmla="*/ 97748 h 550306"/>
              <a:gd name="T20" fmla="*/ 379276 w 533737"/>
              <a:gd name="T21" fmla="*/ 142879 h 550306"/>
              <a:gd name="T22" fmla="*/ 296844 w 533737"/>
              <a:gd name="T23" fmla="*/ 174151 h 550306"/>
              <a:gd name="T24" fmla="*/ 344674 w 533737"/>
              <a:gd name="T25" fmla="*/ 182151 h 550306"/>
              <a:gd name="T26" fmla="*/ 357212 w 533737"/>
              <a:gd name="T27" fmla="*/ 222018 h 550306"/>
              <a:gd name="T28" fmla="*/ 261758 w 533737"/>
              <a:gd name="T29" fmla="*/ 257086 h 550306"/>
              <a:gd name="T30" fmla="*/ 377751 w 533737"/>
              <a:gd name="T31" fmla="*/ 252193 h 550306"/>
              <a:gd name="T32" fmla="*/ 440221 w 533737"/>
              <a:gd name="T33" fmla="*/ 286517 h 550306"/>
              <a:gd name="T34" fmla="*/ 333865 w 533737"/>
              <a:gd name="T35" fmla="*/ 299055 h 550306"/>
              <a:gd name="T36" fmla="*/ 226415 w 533737"/>
              <a:gd name="T37" fmla="*/ 331827 h 550306"/>
              <a:gd name="T38" fmla="*/ 224025 w 533737"/>
              <a:gd name="T39" fmla="*/ 349789 h 550306"/>
              <a:gd name="T40" fmla="*/ 298500 w 533737"/>
              <a:gd name="T41" fmla="*/ 338811 h 550306"/>
              <a:gd name="T42" fmla="*/ 394066 w 533737"/>
              <a:gd name="T43" fmla="*/ 325007 h 550306"/>
              <a:gd name="T44" fmla="*/ 436798 w 533737"/>
              <a:gd name="T45" fmla="*/ 375888 h 550306"/>
              <a:gd name="T46" fmla="*/ 392894 w 533737"/>
              <a:gd name="T47" fmla="*/ 476217 h 550306"/>
              <a:gd name="T48" fmla="*/ 519230 w 533737"/>
              <a:gd name="T49" fmla="*/ 490820 h 550306"/>
              <a:gd name="T50" fmla="*/ 477056 w 533737"/>
              <a:gd name="T51" fmla="*/ 522037 h 550306"/>
              <a:gd name="T52" fmla="*/ 238503 w 533737"/>
              <a:gd name="T53" fmla="*/ 532529 h 550306"/>
              <a:gd name="T54" fmla="*/ 104577 w 533737"/>
              <a:gd name="T55" fmla="*/ 525423 h 550306"/>
              <a:gd name="T56" fmla="*/ 232271 w 533737"/>
              <a:gd name="T57" fmla="*/ 493369 h 550306"/>
              <a:gd name="T58" fmla="*/ 217649 w 533737"/>
              <a:gd name="T59" fmla="*/ 455492 h 550306"/>
              <a:gd name="T60" fmla="*/ 198301 w 533737"/>
              <a:gd name="T61" fmla="*/ 426806 h 550306"/>
              <a:gd name="T62" fmla="*/ 247861 w 533737"/>
              <a:gd name="T63" fmla="*/ 385320 h 550306"/>
              <a:gd name="T64" fmla="*/ 238671 w 533737"/>
              <a:gd name="T65" fmla="*/ 378437 h 550306"/>
              <a:gd name="T66" fmla="*/ 208081 w 533737"/>
              <a:gd name="T67" fmla="*/ 370865 h 550306"/>
              <a:gd name="T68" fmla="*/ 194184 w 533737"/>
              <a:gd name="T69" fmla="*/ 384372 h 550306"/>
              <a:gd name="T70" fmla="*/ 94866 w 533737"/>
              <a:gd name="T71" fmla="*/ 503099 h 550306"/>
              <a:gd name="T72" fmla="*/ 8341 w 533737"/>
              <a:gd name="T73" fmla="*/ 535580 h 550306"/>
              <a:gd name="T74" fmla="*/ 102847 w 533737"/>
              <a:gd name="T75" fmla="*/ 436870 h 550306"/>
              <a:gd name="T76" fmla="*/ 187176 w 533737"/>
              <a:gd name="T77" fmla="*/ 313064 h 550306"/>
              <a:gd name="T78" fmla="*/ 89378 w 533737"/>
              <a:gd name="T79" fmla="*/ 308804 h 550306"/>
              <a:gd name="T80" fmla="*/ 200571 w 533737"/>
              <a:gd name="T81" fmla="*/ 278424 h 550306"/>
              <a:gd name="T82" fmla="*/ 175642 w 533737"/>
              <a:gd name="T83" fmla="*/ 247691 h 550306"/>
              <a:gd name="T84" fmla="*/ 155867 w 533737"/>
              <a:gd name="T85" fmla="*/ 217888 h 550306"/>
              <a:gd name="T86" fmla="*/ 237387 w 533737"/>
              <a:gd name="T87" fmla="*/ 181742 h 550306"/>
              <a:gd name="T88" fmla="*/ 192088 w 533737"/>
              <a:gd name="T89" fmla="*/ 170654 h 550306"/>
              <a:gd name="T90" fmla="*/ 152667 w 533737"/>
              <a:gd name="T91" fmla="*/ 138730 h 550306"/>
              <a:gd name="T92" fmla="*/ 349790 w 533737"/>
              <a:gd name="T93" fmla="*/ 100481 h 550306"/>
              <a:gd name="T94" fmla="*/ 163108 w 533737"/>
              <a:gd name="T95" fmla="*/ 33755 h 550306"/>
              <a:gd name="T96" fmla="*/ 228718 w 533737"/>
              <a:gd name="T97" fmla="*/ 61414 h 550306"/>
              <a:gd name="T98" fmla="*/ 205352 w 533737"/>
              <a:gd name="T99" fmla="*/ 100928 h 550306"/>
              <a:gd name="T100" fmla="*/ 155774 w 533737"/>
              <a:gd name="T101" fmla="*/ 42364 h 550306"/>
              <a:gd name="T102" fmla="*/ 342638 w 533737"/>
              <a:gd name="T103" fmla="*/ 128 h 550306"/>
              <a:gd name="T104" fmla="*/ 405265 w 533737"/>
              <a:gd name="T105" fmla="*/ 35518 h 550306"/>
              <a:gd name="T106" fmla="*/ 352934 w 533737"/>
              <a:gd name="T107" fmla="*/ 74157 h 550306"/>
              <a:gd name="T108" fmla="*/ 284454 w 533737"/>
              <a:gd name="T109" fmla="*/ 97226 h 550306"/>
              <a:gd name="T110" fmla="*/ 323763 w 533737"/>
              <a:gd name="T111" fmla="*/ 16003 h 550306"/>
              <a:gd name="T112" fmla="*/ 342638 w 533737"/>
              <a:gd name="T113" fmla="*/ 128 h 550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3737" h="550306">
                <a:moveTo>
                  <a:pt x="364245" y="425002"/>
                </a:moveTo>
                <a:lnTo>
                  <a:pt x="360356" y="428220"/>
                </a:lnTo>
                <a:cubicBezTo>
                  <a:pt x="351117" y="433627"/>
                  <a:pt x="340327" y="437968"/>
                  <a:pt x="327986" y="441242"/>
                </a:cubicBezTo>
                <a:cubicBezTo>
                  <a:pt x="315646" y="444516"/>
                  <a:pt x="301811" y="447456"/>
                  <a:pt x="286482" y="450060"/>
                </a:cubicBezTo>
                <a:cubicBezTo>
                  <a:pt x="282513" y="465737"/>
                  <a:pt x="278296" y="479131"/>
                  <a:pt x="273832" y="490244"/>
                </a:cubicBezTo>
                <a:cubicBezTo>
                  <a:pt x="299628" y="488755"/>
                  <a:pt x="324793" y="486659"/>
                  <a:pt x="349325" y="483956"/>
                </a:cubicBezTo>
                <a:cubicBezTo>
                  <a:pt x="354422" y="466468"/>
                  <a:pt x="358536" y="450925"/>
                  <a:pt x="361668" y="437326"/>
                </a:cubicBezTo>
                <a:lnTo>
                  <a:pt x="364245" y="425002"/>
                </a:lnTo>
                <a:close/>
                <a:moveTo>
                  <a:pt x="353014" y="362249"/>
                </a:moveTo>
                <a:cubicBezTo>
                  <a:pt x="340195" y="362102"/>
                  <a:pt x="318477" y="364571"/>
                  <a:pt x="287859" y="369656"/>
                </a:cubicBezTo>
                <a:cubicBezTo>
                  <a:pt x="297185" y="378635"/>
                  <a:pt x="300999" y="385078"/>
                  <a:pt x="299300" y="388985"/>
                </a:cubicBezTo>
                <a:cubicBezTo>
                  <a:pt x="297601" y="392891"/>
                  <a:pt x="295337" y="398628"/>
                  <a:pt x="292509" y="406193"/>
                </a:cubicBezTo>
                <a:cubicBezTo>
                  <a:pt x="301390" y="403068"/>
                  <a:pt x="312917" y="400339"/>
                  <a:pt x="327093" y="398007"/>
                </a:cubicBezTo>
                <a:cubicBezTo>
                  <a:pt x="341269" y="395676"/>
                  <a:pt x="352667" y="398776"/>
                  <a:pt x="361287" y="407309"/>
                </a:cubicBezTo>
                <a:cubicBezTo>
                  <a:pt x="363442" y="409442"/>
                  <a:pt x="365038" y="411478"/>
                  <a:pt x="366077" y="413416"/>
                </a:cubicBezTo>
                <a:lnTo>
                  <a:pt x="366279" y="414189"/>
                </a:lnTo>
                <a:lnTo>
                  <a:pt x="368114" y="402361"/>
                </a:lnTo>
                <a:cubicBezTo>
                  <a:pt x="370446" y="382939"/>
                  <a:pt x="369900" y="370598"/>
                  <a:pt x="366477" y="365340"/>
                </a:cubicBezTo>
                <a:cubicBezTo>
                  <a:pt x="365193" y="363368"/>
                  <a:pt x="360706" y="362338"/>
                  <a:pt x="353014" y="362249"/>
                </a:cubicBezTo>
                <a:close/>
                <a:moveTo>
                  <a:pt x="365815" y="97748"/>
                </a:moveTo>
                <a:cubicBezTo>
                  <a:pt x="381059" y="97015"/>
                  <a:pt x="393954" y="102286"/>
                  <a:pt x="404503" y="113560"/>
                </a:cubicBezTo>
                <a:cubicBezTo>
                  <a:pt x="418567" y="128591"/>
                  <a:pt x="410158" y="138364"/>
                  <a:pt x="379276" y="142879"/>
                </a:cubicBezTo>
                <a:cubicBezTo>
                  <a:pt x="348394" y="147393"/>
                  <a:pt x="317140" y="151374"/>
                  <a:pt x="285515" y="154822"/>
                </a:cubicBezTo>
                <a:cubicBezTo>
                  <a:pt x="296404" y="160329"/>
                  <a:pt x="300180" y="166772"/>
                  <a:pt x="296844" y="174151"/>
                </a:cubicBezTo>
                <a:cubicBezTo>
                  <a:pt x="293508" y="181531"/>
                  <a:pt x="288950" y="188829"/>
                  <a:pt x="283170" y="196048"/>
                </a:cubicBezTo>
                <a:cubicBezTo>
                  <a:pt x="305346" y="191508"/>
                  <a:pt x="325847" y="186876"/>
                  <a:pt x="344674" y="182151"/>
                </a:cubicBezTo>
                <a:cubicBezTo>
                  <a:pt x="363500" y="177426"/>
                  <a:pt x="376635" y="181332"/>
                  <a:pt x="384076" y="193871"/>
                </a:cubicBezTo>
                <a:cubicBezTo>
                  <a:pt x="391517" y="206410"/>
                  <a:pt x="382563" y="215792"/>
                  <a:pt x="357212" y="222018"/>
                </a:cubicBezTo>
                <a:cubicBezTo>
                  <a:pt x="331862" y="228244"/>
                  <a:pt x="302332" y="234284"/>
                  <a:pt x="268623" y="240138"/>
                </a:cubicBezTo>
                <a:cubicBezTo>
                  <a:pt x="265596" y="245223"/>
                  <a:pt x="263308" y="250872"/>
                  <a:pt x="261758" y="257086"/>
                </a:cubicBezTo>
                <a:cubicBezTo>
                  <a:pt x="260208" y="263299"/>
                  <a:pt x="257225" y="267857"/>
                  <a:pt x="252810" y="270759"/>
                </a:cubicBezTo>
                <a:cubicBezTo>
                  <a:pt x="313903" y="264682"/>
                  <a:pt x="355551" y="258493"/>
                  <a:pt x="377751" y="252193"/>
                </a:cubicBezTo>
                <a:cubicBezTo>
                  <a:pt x="399951" y="245893"/>
                  <a:pt x="418145" y="249117"/>
                  <a:pt x="432333" y="261867"/>
                </a:cubicBezTo>
                <a:cubicBezTo>
                  <a:pt x="446522" y="274616"/>
                  <a:pt x="449151" y="282833"/>
                  <a:pt x="440221" y="286517"/>
                </a:cubicBezTo>
                <a:cubicBezTo>
                  <a:pt x="431292" y="290200"/>
                  <a:pt x="419317" y="292432"/>
                  <a:pt x="404298" y="293214"/>
                </a:cubicBezTo>
                <a:cubicBezTo>
                  <a:pt x="389279" y="293995"/>
                  <a:pt x="365801" y="295942"/>
                  <a:pt x="333865" y="299055"/>
                </a:cubicBezTo>
                <a:cubicBezTo>
                  <a:pt x="301929" y="302168"/>
                  <a:pt x="270185" y="305163"/>
                  <a:pt x="238634" y="308041"/>
                </a:cubicBezTo>
                <a:cubicBezTo>
                  <a:pt x="234994" y="315693"/>
                  <a:pt x="230921" y="323622"/>
                  <a:pt x="226415" y="331827"/>
                </a:cubicBezTo>
                <a:lnTo>
                  <a:pt x="214568" y="352171"/>
                </a:lnTo>
                <a:lnTo>
                  <a:pt x="224025" y="349789"/>
                </a:lnTo>
                <a:cubicBezTo>
                  <a:pt x="227780" y="349106"/>
                  <a:pt x="232029" y="348559"/>
                  <a:pt x="236773" y="348150"/>
                </a:cubicBezTo>
                <a:cubicBezTo>
                  <a:pt x="255749" y="346513"/>
                  <a:pt x="276324" y="343400"/>
                  <a:pt x="298500" y="338811"/>
                </a:cubicBezTo>
                <a:cubicBezTo>
                  <a:pt x="320675" y="334222"/>
                  <a:pt x="339341" y="329131"/>
                  <a:pt x="354496" y="323538"/>
                </a:cubicBezTo>
                <a:cubicBezTo>
                  <a:pt x="369652" y="317944"/>
                  <a:pt x="382842" y="318434"/>
                  <a:pt x="394066" y="325007"/>
                </a:cubicBezTo>
                <a:cubicBezTo>
                  <a:pt x="405290" y="331580"/>
                  <a:pt x="417630" y="339444"/>
                  <a:pt x="431087" y="348596"/>
                </a:cubicBezTo>
                <a:cubicBezTo>
                  <a:pt x="444544" y="357749"/>
                  <a:pt x="446447" y="366847"/>
                  <a:pt x="436798" y="375888"/>
                </a:cubicBezTo>
                <a:cubicBezTo>
                  <a:pt x="427149" y="384929"/>
                  <a:pt x="418902" y="401232"/>
                  <a:pt x="412056" y="424796"/>
                </a:cubicBezTo>
                <a:cubicBezTo>
                  <a:pt x="405210" y="448361"/>
                  <a:pt x="398822" y="465501"/>
                  <a:pt x="392894" y="476217"/>
                </a:cubicBezTo>
                <a:cubicBezTo>
                  <a:pt x="425041" y="474753"/>
                  <a:pt x="450286" y="472831"/>
                  <a:pt x="468629" y="470450"/>
                </a:cubicBezTo>
                <a:cubicBezTo>
                  <a:pt x="486972" y="468068"/>
                  <a:pt x="503839" y="474859"/>
                  <a:pt x="519230" y="490820"/>
                </a:cubicBezTo>
                <a:cubicBezTo>
                  <a:pt x="534622" y="506782"/>
                  <a:pt x="537766" y="516561"/>
                  <a:pt x="528662" y="520158"/>
                </a:cubicBezTo>
                <a:cubicBezTo>
                  <a:pt x="519559" y="523755"/>
                  <a:pt x="502357" y="524381"/>
                  <a:pt x="477056" y="522037"/>
                </a:cubicBezTo>
                <a:cubicBezTo>
                  <a:pt x="451756" y="519693"/>
                  <a:pt x="416800" y="519296"/>
                  <a:pt x="372188" y="520846"/>
                </a:cubicBezTo>
                <a:cubicBezTo>
                  <a:pt x="327577" y="522397"/>
                  <a:pt x="283015" y="526291"/>
                  <a:pt x="238503" y="532529"/>
                </a:cubicBezTo>
                <a:cubicBezTo>
                  <a:pt x="193991" y="538768"/>
                  <a:pt x="164678" y="542662"/>
                  <a:pt x="150565" y="544212"/>
                </a:cubicBezTo>
                <a:cubicBezTo>
                  <a:pt x="136451" y="545763"/>
                  <a:pt x="121121" y="539500"/>
                  <a:pt x="104577" y="525423"/>
                </a:cubicBezTo>
                <a:cubicBezTo>
                  <a:pt x="88032" y="511346"/>
                  <a:pt x="91480" y="504308"/>
                  <a:pt x="114920" y="504308"/>
                </a:cubicBezTo>
                <a:cubicBezTo>
                  <a:pt x="133400" y="504308"/>
                  <a:pt x="172517" y="500662"/>
                  <a:pt x="232271" y="493369"/>
                </a:cubicBezTo>
                <a:cubicBezTo>
                  <a:pt x="234975" y="479900"/>
                  <a:pt x="237840" y="467275"/>
                  <a:pt x="240866" y="455492"/>
                </a:cubicBezTo>
                <a:lnTo>
                  <a:pt x="217649" y="455492"/>
                </a:lnTo>
                <a:cubicBezTo>
                  <a:pt x="210158" y="455492"/>
                  <a:pt x="200869" y="451790"/>
                  <a:pt x="189781" y="444386"/>
                </a:cubicBezTo>
                <a:cubicBezTo>
                  <a:pt x="178693" y="436982"/>
                  <a:pt x="181533" y="431122"/>
                  <a:pt x="198301" y="426806"/>
                </a:cubicBezTo>
                <a:cubicBezTo>
                  <a:pt x="215069" y="422490"/>
                  <a:pt x="230944" y="419079"/>
                  <a:pt x="245926" y="416574"/>
                </a:cubicBezTo>
                <a:cubicBezTo>
                  <a:pt x="247216" y="404841"/>
                  <a:pt x="247861" y="394423"/>
                  <a:pt x="247861" y="385320"/>
                </a:cubicBezTo>
                <a:cubicBezTo>
                  <a:pt x="247861" y="380731"/>
                  <a:pt x="248692" y="378437"/>
                  <a:pt x="250354" y="378437"/>
                </a:cubicBezTo>
                <a:lnTo>
                  <a:pt x="238671" y="378437"/>
                </a:lnTo>
                <a:cubicBezTo>
                  <a:pt x="233288" y="378437"/>
                  <a:pt x="225307" y="376812"/>
                  <a:pt x="214728" y="373562"/>
                </a:cubicBezTo>
                <a:cubicBezTo>
                  <a:pt x="212083" y="372750"/>
                  <a:pt x="209868" y="371851"/>
                  <a:pt x="208081" y="370865"/>
                </a:cubicBezTo>
                <a:lnTo>
                  <a:pt x="204620" y="368130"/>
                </a:lnTo>
                <a:lnTo>
                  <a:pt x="194184" y="384372"/>
                </a:lnTo>
                <a:cubicBezTo>
                  <a:pt x="187946" y="393683"/>
                  <a:pt x="181276" y="403269"/>
                  <a:pt x="174172" y="413132"/>
                </a:cubicBezTo>
                <a:cubicBezTo>
                  <a:pt x="145759" y="452584"/>
                  <a:pt x="119323" y="482573"/>
                  <a:pt x="94866" y="503099"/>
                </a:cubicBezTo>
                <a:cubicBezTo>
                  <a:pt x="70408" y="523625"/>
                  <a:pt x="46211" y="537943"/>
                  <a:pt x="22275" y="546054"/>
                </a:cubicBezTo>
                <a:cubicBezTo>
                  <a:pt x="-1662" y="554165"/>
                  <a:pt x="-6306" y="550674"/>
                  <a:pt x="8341" y="535580"/>
                </a:cubicBezTo>
                <a:cubicBezTo>
                  <a:pt x="22988" y="520487"/>
                  <a:pt x="37170" y="506460"/>
                  <a:pt x="50887" y="493499"/>
                </a:cubicBezTo>
                <a:cubicBezTo>
                  <a:pt x="64604" y="480539"/>
                  <a:pt x="81924" y="461662"/>
                  <a:pt x="102847" y="436870"/>
                </a:cubicBezTo>
                <a:cubicBezTo>
                  <a:pt x="123769" y="412078"/>
                  <a:pt x="141157" y="388917"/>
                  <a:pt x="155011" y="367386"/>
                </a:cubicBezTo>
                <a:cubicBezTo>
                  <a:pt x="168864" y="345856"/>
                  <a:pt x="179586" y="327748"/>
                  <a:pt x="187176" y="313064"/>
                </a:cubicBezTo>
                <a:cubicBezTo>
                  <a:pt x="153715" y="320828"/>
                  <a:pt x="132594" y="325106"/>
                  <a:pt x="123813" y="325900"/>
                </a:cubicBezTo>
                <a:cubicBezTo>
                  <a:pt x="115032" y="326694"/>
                  <a:pt x="103554" y="320995"/>
                  <a:pt x="89378" y="308804"/>
                </a:cubicBezTo>
                <a:cubicBezTo>
                  <a:pt x="75202" y="296612"/>
                  <a:pt x="76566" y="289971"/>
                  <a:pt x="93470" y="288879"/>
                </a:cubicBezTo>
                <a:cubicBezTo>
                  <a:pt x="110375" y="287788"/>
                  <a:pt x="146075" y="284303"/>
                  <a:pt x="200571" y="278424"/>
                </a:cubicBezTo>
                <a:cubicBezTo>
                  <a:pt x="207268" y="264980"/>
                  <a:pt x="212142" y="253967"/>
                  <a:pt x="215193" y="245384"/>
                </a:cubicBezTo>
                <a:cubicBezTo>
                  <a:pt x="206388" y="246922"/>
                  <a:pt x="193204" y="247691"/>
                  <a:pt x="175642" y="247691"/>
                </a:cubicBezTo>
                <a:cubicBezTo>
                  <a:pt x="158477" y="247691"/>
                  <a:pt x="145213" y="243208"/>
                  <a:pt x="135849" y="234241"/>
                </a:cubicBezTo>
                <a:cubicBezTo>
                  <a:pt x="126485" y="225274"/>
                  <a:pt x="133158" y="219823"/>
                  <a:pt x="155867" y="217888"/>
                </a:cubicBezTo>
                <a:cubicBezTo>
                  <a:pt x="178575" y="215953"/>
                  <a:pt x="202282" y="212803"/>
                  <a:pt x="226988" y="208438"/>
                </a:cubicBezTo>
                <a:cubicBezTo>
                  <a:pt x="231602" y="202658"/>
                  <a:pt x="235068" y="193759"/>
                  <a:pt x="237387" y="181742"/>
                </a:cubicBezTo>
                <a:cubicBezTo>
                  <a:pt x="239706" y="169724"/>
                  <a:pt x="240816" y="163690"/>
                  <a:pt x="240717" y="163640"/>
                </a:cubicBezTo>
                <a:cubicBezTo>
                  <a:pt x="219732" y="166766"/>
                  <a:pt x="203523" y="169104"/>
                  <a:pt x="192088" y="170654"/>
                </a:cubicBezTo>
                <a:cubicBezTo>
                  <a:pt x="180653" y="172204"/>
                  <a:pt x="164523" y="167801"/>
                  <a:pt x="143700" y="157445"/>
                </a:cubicBezTo>
                <a:cubicBezTo>
                  <a:pt x="122876" y="147089"/>
                  <a:pt x="125865" y="140851"/>
                  <a:pt x="152667" y="138730"/>
                </a:cubicBezTo>
                <a:cubicBezTo>
                  <a:pt x="179468" y="136609"/>
                  <a:pt x="213420" y="131283"/>
                  <a:pt x="254521" y="122750"/>
                </a:cubicBezTo>
                <a:cubicBezTo>
                  <a:pt x="295622" y="114217"/>
                  <a:pt x="327379" y="106794"/>
                  <a:pt x="349790" y="100481"/>
                </a:cubicBezTo>
                <a:cubicBezTo>
                  <a:pt x="355392" y="98903"/>
                  <a:pt x="360734" y="97992"/>
                  <a:pt x="365815" y="97748"/>
                </a:cubicBezTo>
                <a:close/>
                <a:moveTo>
                  <a:pt x="163108" y="33755"/>
                </a:moveTo>
                <a:cubicBezTo>
                  <a:pt x="168432" y="32822"/>
                  <a:pt x="176634" y="33825"/>
                  <a:pt x="187716" y="36764"/>
                </a:cubicBezTo>
                <a:cubicBezTo>
                  <a:pt x="209879" y="42643"/>
                  <a:pt x="223546" y="50860"/>
                  <a:pt x="228718" y="61414"/>
                </a:cubicBezTo>
                <a:cubicBezTo>
                  <a:pt x="233890" y="71968"/>
                  <a:pt x="234324" y="83087"/>
                  <a:pt x="230020" y="94770"/>
                </a:cubicBezTo>
                <a:cubicBezTo>
                  <a:pt x="225717" y="106453"/>
                  <a:pt x="217494" y="108506"/>
                  <a:pt x="205352" y="100928"/>
                </a:cubicBezTo>
                <a:cubicBezTo>
                  <a:pt x="193210" y="93350"/>
                  <a:pt x="182488" y="84910"/>
                  <a:pt x="173186" y="75608"/>
                </a:cubicBezTo>
                <a:cubicBezTo>
                  <a:pt x="162446" y="63057"/>
                  <a:pt x="156642" y="51976"/>
                  <a:pt x="155774" y="42364"/>
                </a:cubicBezTo>
                <a:cubicBezTo>
                  <a:pt x="155340" y="37558"/>
                  <a:pt x="157784" y="34689"/>
                  <a:pt x="163108" y="33755"/>
                </a:cubicBezTo>
                <a:close/>
                <a:moveTo>
                  <a:pt x="342638" y="128"/>
                </a:moveTo>
                <a:cubicBezTo>
                  <a:pt x="352026" y="870"/>
                  <a:pt x="363482" y="4859"/>
                  <a:pt x="377007" y="12096"/>
                </a:cubicBezTo>
                <a:cubicBezTo>
                  <a:pt x="396950" y="21323"/>
                  <a:pt x="406369" y="29131"/>
                  <a:pt x="405265" y="35518"/>
                </a:cubicBezTo>
                <a:cubicBezTo>
                  <a:pt x="404162" y="41905"/>
                  <a:pt x="400032" y="46438"/>
                  <a:pt x="392875" y="49117"/>
                </a:cubicBezTo>
                <a:cubicBezTo>
                  <a:pt x="385719" y="51796"/>
                  <a:pt x="372405" y="60143"/>
                  <a:pt x="352934" y="74157"/>
                </a:cubicBezTo>
                <a:cubicBezTo>
                  <a:pt x="333462" y="88172"/>
                  <a:pt x="314195" y="99588"/>
                  <a:pt x="295133" y="108406"/>
                </a:cubicBezTo>
                <a:cubicBezTo>
                  <a:pt x="276070" y="117225"/>
                  <a:pt x="272511" y="113498"/>
                  <a:pt x="284454" y="97226"/>
                </a:cubicBezTo>
                <a:cubicBezTo>
                  <a:pt x="296398" y="80954"/>
                  <a:pt x="306909" y="65463"/>
                  <a:pt x="315987" y="50754"/>
                </a:cubicBezTo>
                <a:cubicBezTo>
                  <a:pt x="325066" y="36045"/>
                  <a:pt x="327658" y="24461"/>
                  <a:pt x="323763" y="16003"/>
                </a:cubicBezTo>
                <a:cubicBezTo>
                  <a:pt x="319869" y="7544"/>
                  <a:pt x="323261" y="2366"/>
                  <a:pt x="333939" y="469"/>
                </a:cubicBezTo>
                <a:cubicBezTo>
                  <a:pt x="336609" y="-6"/>
                  <a:pt x="339508" y="-119"/>
                  <a:pt x="342638" y="12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3" name="文本框 40"/>
          <p:cNvSpPr>
            <a:spLocks noChangeArrowheads="1"/>
          </p:cNvSpPr>
          <p:nvPr/>
        </p:nvSpPr>
        <p:spPr bwMode="auto">
          <a:xfrm>
            <a:off x="7864475" y="3578225"/>
            <a:ext cx="517525" cy="538163"/>
          </a:xfrm>
          <a:custGeom>
            <a:avLst/>
            <a:gdLst>
              <a:gd name="T0" fmla="*/ 254468 w 516858"/>
              <a:gd name="T1" fmla="*/ 340047 h 537697"/>
              <a:gd name="T2" fmla="*/ 290950 w 516858"/>
              <a:gd name="T3" fmla="*/ 408304 h 537697"/>
              <a:gd name="T4" fmla="*/ 225986 w 516858"/>
              <a:gd name="T5" fmla="*/ 358446 h 537697"/>
              <a:gd name="T6" fmla="*/ 154355 w 516858"/>
              <a:gd name="T7" fmla="*/ 201292 h 537697"/>
              <a:gd name="T8" fmla="*/ 197616 w 516858"/>
              <a:gd name="T9" fmla="*/ 227273 h 537697"/>
              <a:gd name="T10" fmla="*/ 179310 w 516858"/>
              <a:gd name="T11" fmla="*/ 271865 h 537697"/>
              <a:gd name="T12" fmla="*/ 162455 w 516858"/>
              <a:gd name="T13" fmla="*/ 353702 h 537697"/>
              <a:gd name="T14" fmla="*/ 149544 w 516858"/>
              <a:gd name="T15" fmla="*/ 516818 h 537697"/>
              <a:gd name="T16" fmla="*/ 110942 w 516858"/>
              <a:gd name="T17" fmla="*/ 471835 h 537697"/>
              <a:gd name="T18" fmla="*/ 121695 w 516858"/>
              <a:gd name="T19" fmla="*/ 337164 h 537697"/>
              <a:gd name="T20" fmla="*/ 15692 w 516858"/>
              <a:gd name="T21" fmla="*/ 406052 h 537697"/>
              <a:gd name="T22" fmla="*/ 113677 w 516858"/>
              <a:gd name="T23" fmla="*/ 286488 h 537697"/>
              <a:gd name="T24" fmla="*/ 142456 w 516858"/>
              <a:gd name="T25" fmla="*/ 213301 h 537697"/>
              <a:gd name="T26" fmla="*/ 336428 w 516858"/>
              <a:gd name="T27" fmla="*/ 183822 h 537697"/>
              <a:gd name="T28" fmla="*/ 384302 w 516858"/>
              <a:gd name="T29" fmla="*/ 196149 h 537697"/>
              <a:gd name="T30" fmla="*/ 392562 w 516858"/>
              <a:gd name="T31" fmla="*/ 257503 h 537697"/>
              <a:gd name="T32" fmla="*/ 509336 w 516858"/>
              <a:gd name="T33" fmla="*/ 262322 h 537697"/>
              <a:gd name="T34" fmla="*/ 392562 w 516858"/>
              <a:gd name="T35" fmla="*/ 294376 h 537697"/>
              <a:gd name="T36" fmla="*/ 394590 w 516858"/>
              <a:gd name="T37" fmla="*/ 474216 h 537697"/>
              <a:gd name="T38" fmla="*/ 333198 w 516858"/>
              <a:gd name="T39" fmla="*/ 526064 h 537697"/>
              <a:gd name="T40" fmla="*/ 300307 w 516858"/>
              <a:gd name="T41" fmla="*/ 454794 h 537697"/>
              <a:gd name="T42" fmla="*/ 345700 w 516858"/>
              <a:gd name="T43" fmla="*/ 426981 h 537697"/>
              <a:gd name="T44" fmla="*/ 242767 w 516858"/>
              <a:gd name="T45" fmla="*/ 318504 h 537697"/>
              <a:gd name="T46" fmla="*/ 196295 w 516858"/>
              <a:gd name="T47" fmla="*/ 280907 h 537697"/>
              <a:gd name="T48" fmla="*/ 345607 w 516858"/>
              <a:gd name="T49" fmla="*/ 267698 h 537697"/>
              <a:gd name="T50" fmla="*/ 336428 w 516858"/>
              <a:gd name="T51" fmla="*/ 183822 h 537697"/>
              <a:gd name="T52" fmla="*/ 391874 w 516858"/>
              <a:gd name="T53" fmla="*/ 125400 h 537697"/>
              <a:gd name="T54" fmla="*/ 368824 w 516858"/>
              <a:gd name="T55" fmla="*/ 172039 h 537697"/>
              <a:gd name="T56" fmla="*/ 343970 w 516858"/>
              <a:gd name="T57" fmla="*/ 118982 h 537697"/>
              <a:gd name="T58" fmla="*/ 132745 w 516858"/>
              <a:gd name="T59" fmla="*/ 23322 h 537697"/>
              <a:gd name="T60" fmla="*/ 172445 w 516858"/>
              <a:gd name="T61" fmla="*/ 62297 h 537697"/>
              <a:gd name="T62" fmla="*/ 213299 w 516858"/>
              <a:gd name="T63" fmla="*/ 68492 h 537697"/>
              <a:gd name="T64" fmla="*/ 244813 w 516858"/>
              <a:gd name="T65" fmla="*/ 105122 h 537697"/>
              <a:gd name="T66" fmla="*/ 146512 w 516858"/>
              <a:gd name="T67" fmla="*/ 103690 h 537697"/>
              <a:gd name="T68" fmla="*/ 128042 w 516858"/>
              <a:gd name="T69" fmla="*/ 129172 h 537697"/>
              <a:gd name="T70" fmla="*/ 179868 w 516858"/>
              <a:gd name="T71" fmla="*/ 139650 h 537697"/>
              <a:gd name="T72" fmla="*/ 156967 w 516858"/>
              <a:gd name="T73" fmla="*/ 184057 h 537697"/>
              <a:gd name="T74" fmla="*/ 120017 w 516858"/>
              <a:gd name="T75" fmla="*/ 138364 h 537697"/>
              <a:gd name="T76" fmla="*/ 71540 w 516858"/>
              <a:gd name="T77" fmla="*/ 180913 h 537697"/>
              <a:gd name="T78" fmla="*/ 98217 w 516858"/>
              <a:gd name="T79" fmla="*/ 101662 h 537697"/>
              <a:gd name="T80" fmla="*/ 122994 w 516858"/>
              <a:gd name="T81" fmla="*/ 21075 h 537697"/>
              <a:gd name="T82" fmla="*/ 329552 w 516858"/>
              <a:gd name="T83" fmla="*/ 924 h 537697"/>
              <a:gd name="T84" fmla="*/ 382312 w 516858"/>
              <a:gd name="T85" fmla="*/ 37889 h 537697"/>
              <a:gd name="T86" fmla="*/ 413584 w 516858"/>
              <a:gd name="T87" fmla="*/ 49851 h 537697"/>
              <a:gd name="T88" fmla="*/ 424746 w 516858"/>
              <a:gd name="T89" fmla="*/ 91207 h 537697"/>
              <a:gd name="T90" fmla="*/ 278188 w 516858"/>
              <a:gd name="T91" fmla="*/ 158775 h 537697"/>
              <a:gd name="T92" fmla="*/ 304977 w 516858"/>
              <a:gd name="T93" fmla="*/ 72510 h 537697"/>
              <a:gd name="T94" fmla="*/ 320597 w 516858"/>
              <a:gd name="T95" fmla="*/ 100 h 537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6858" h="537697">
                <a:moveTo>
                  <a:pt x="236957" y="336516"/>
                </a:moveTo>
                <a:cubicBezTo>
                  <a:pt x="241639" y="336790"/>
                  <a:pt x="247476" y="337967"/>
                  <a:pt x="254468" y="340047"/>
                </a:cubicBezTo>
                <a:cubicBezTo>
                  <a:pt x="282436" y="348369"/>
                  <a:pt x="297269" y="360065"/>
                  <a:pt x="298968" y="375133"/>
                </a:cubicBezTo>
                <a:cubicBezTo>
                  <a:pt x="300667" y="390202"/>
                  <a:pt x="297994" y="401259"/>
                  <a:pt x="290950" y="408304"/>
                </a:cubicBezTo>
                <a:cubicBezTo>
                  <a:pt x="283905" y="415348"/>
                  <a:pt x="273115" y="411317"/>
                  <a:pt x="258580" y="396211"/>
                </a:cubicBezTo>
                <a:cubicBezTo>
                  <a:pt x="244044" y="381105"/>
                  <a:pt x="233180" y="368517"/>
                  <a:pt x="225986" y="358446"/>
                </a:cubicBezTo>
                <a:cubicBezTo>
                  <a:pt x="219252" y="343005"/>
                  <a:pt x="222909" y="335695"/>
                  <a:pt x="236957" y="336516"/>
                </a:cubicBezTo>
                <a:close/>
                <a:moveTo>
                  <a:pt x="154355" y="201292"/>
                </a:moveTo>
                <a:cubicBezTo>
                  <a:pt x="156999" y="201761"/>
                  <a:pt x="160083" y="202831"/>
                  <a:pt x="163609" y="204502"/>
                </a:cubicBezTo>
                <a:cubicBezTo>
                  <a:pt x="177710" y="211187"/>
                  <a:pt x="189046" y="218777"/>
                  <a:pt x="197616" y="227273"/>
                </a:cubicBezTo>
                <a:cubicBezTo>
                  <a:pt x="206186" y="235768"/>
                  <a:pt x="206911" y="243507"/>
                  <a:pt x="199793" y="250490"/>
                </a:cubicBezTo>
                <a:cubicBezTo>
                  <a:pt x="192674" y="257472"/>
                  <a:pt x="185846" y="264598"/>
                  <a:pt x="179310" y="271865"/>
                </a:cubicBezTo>
                <a:cubicBezTo>
                  <a:pt x="172774" y="279133"/>
                  <a:pt x="160589" y="293966"/>
                  <a:pt x="142754" y="316365"/>
                </a:cubicBezTo>
                <a:cubicBezTo>
                  <a:pt x="155082" y="327651"/>
                  <a:pt x="161649" y="340097"/>
                  <a:pt x="162455" y="353702"/>
                </a:cubicBezTo>
                <a:cubicBezTo>
                  <a:pt x="163261" y="367308"/>
                  <a:pt x="163268" y="395151"/>
                  <a:pt x="162474" y="437232"/>
                </a:cubicBezTo>
                <a:cubicBezTo>
                  <a:pt x="161680" y="479313"/>
                  <a:pt x="157370" y="505842"/>
                  <a:pt x="149544" y="516818"/>
                </a:cubicBezTo>
                <a:cubicBezTo>
                  <a:pt x="141719" y="527794"/>
                  <a:pt x="132745" y="525289"/>
                  <a:pt x="122625" y="509302"/>
                </a:cubicBezTo>
                <a:cubicBezTo>
                  <a:pt x="112505" y="493315"/>
                  <a:pt x="108611" y="480826"/>
                  <a:pt x="110942" y="471835"/>
                </a:cubicBezTo>
                <a:cubicBezTo>
                  <a:pt x="113274" y="462843"/>
                  <a:pt x="116387" y="443656"/>
                  <a:pt x="120281" y="414275"/>
                </a:cubicBezTo>
                <a:cubicBezTo>
                  <a:pt x="124175" y="384894"/>
                  <a:pt x="124647" y="359190"/>
                  <a:pt x="121695" y="337164"/>
                </a:cubicBezTo>
                <a:cubicBezTo>
                  <a:pt x="91855" y="376777"/>
                  <a:pt x="60620" y="404583"/>
                  <a:pt x="27989" y="420582"/>
                </a:cubicBezTo>
                <a:cubicBezTo>
                  <a:pt x="-4641" y="436581"/>
                  <a:pt x="-8740" y="431738"/>
                  <a:pt x="15692" y="406052"/>
                </a:cubicBezTo>
                <a:cubicBezTo>
                  <a:pt x="40125" y="380367"/>
                  <a:pt x="59280" y="359041"/>
                  <a:pt x="73158" y="342075"/>
                </a:cubicBezTo>
                <a:cubicBezTo>
                  <a:pt x="87037" y="325109"/>
                  <a:pt x="100543" y="306579"/>
                  <a:pt x="113677" y="286488"/>
                </a:cubicBezTo>
                <a:cubicBezTo>
                  <a:pt x="126811" y="266396"/>
                  <a:pt x="134891" y="250664"/>
                  <a:pt x="137917" y="239291"/>
                </a:cubicBezTo>
                <a:cubicBezTo>
                  <a:pt x="140943" y="227918"/>
                  <a:pt x="142456" y="219255"/>
                  <a:pt x="142456" y="213301"/>
                </a:cubicBezTo>
                <a:cubicBezTo>
                  <a:pt x="142456" y="203888"/>
                  <a:pt x="146423" y="199885"/>
                  <a:pt x="154355" y="201292"/>
                </a:cubicBezTo>
                <a:close/>
                <a:moveTo>
                  <a:pt x="336428" y="183822"/>
                </a:moveTo>
                <a:cubicBezTo>
                  <a:pt x="338476" y="183405"/>
                  <a:pt x="341158" y="183502"/>
                  <a:pt x="344472" y="184113"/>
                </a:cubicBezTo>
                <a:cubicBezTo>
                  <a:pt x="357730" y="186556"/>
                  <a:pt x="371007" y="190568"/>
                  <a:pt x="384302" y="196149"/>
                </a:cubicBezTo>
                <a:cubicBezTo>
                  <a:pt x="397597" y="201730"/>
                  <a:pt x="402651" y="207906"/>
                  <a:pt x="399464" y="214678"/>
                </a:cubicBezTo>
                <a:cubicBezTo>
                  <a:pt x="396277" y="221450"/>
                  <a:pt x="393976" y="235725"/>
                  <a:pt x="392562" y="257503"/>
                </a:cubicBezTo>
                <a:cubicBezTo>
                  <a:pt x="423568" y="251277"/>
                  <a:pt x="447287" y="246608"/>
                  <a:pt x="463721" y="243495"/>
                </a:cubicBezTo>
                <a:cubicBezTo>
                  <a:pt x="480154" y="240382"/>
                  <a:pt x="495359" y="246658"/>
                  <a:pt x="509336" y="262322"/>
                </a:cubicBezTo>
                <a:cubicBezTo>
                  <a:pt x="523314" y="277986"/>
                  <a:pt x="517813" y="285818"/>
                  <a:pt x="492835" y="285818"/>
                </a:cubicBezTo>
                <a:cubicBezTo>
                  <a:pt x="473115" y="285818"/>
                  <a:pt x="439691" y="288671"/>
                  <a:pt x="392562" y="294376"/>
                </a:cubicBezTo>
                <a:cubicBezTo>
                  <a:pt x="392562" y="352791"/>
                  <a:pt x="393722" y="392844"/>
                  <a:pt x="396041" y="414536"/>
                </a:cubicBezTo>
                <a:cubicBezTo>
                  <a:pt x="398360" y="436227"/>
                  <a:pt x="397877" y="456121"/>
                  <a:pt x="394590" y="474216"/>
                </a:cubicBezTo>
                <a:cubicBezTo>
                  <a:pt x="391303" y="492311"/>
                  <a:pt x="381909" y="509401"/>
                  <a:pt x="366406" y="525487"/>
                </a:cubicBezTo>
                <a:cubicBezTo>
                  <a:pt x="350903" y="541573"/>
                  <a:pt x="339834" y="541765"/>
                  <a:pt x="333198" y="526064"/>
                </a:cubicBezTo>
                <a:cubicBezTo>
                  <a:pt x="326563" y="510362"/>
                  <a:pt x="314130" y="493588"/>
                  <a:pt x="295898" y="475741"/>
                </a:cubicBezTo>
                <a:cubicBezTo>
                  <a:pt x="277667" y="457894"/>
                  <a:pt x="279137" y="450912"/>
                  <a:pt x="300307" y="454794"/>
                </a:cubicBezTo>
                <a:cubicBezTo>
                  <a:pt x="321478" y="458676"/>
                  <a:pt x="333967" y="460765"/>
                  <a:pt x="337775" y="461063"/>
                </a:cubicBezTo>
                <a:cubicBezTo>
                  <a:pt x="341582" y="461361"/>
                  <a:pt x="344224" y="450000"/>
                  <a:pt x="345700" y="426981"/>
                </a:cubicBezTo>
                <a:cubicBezTo>
                  <a:pt x="347176" y="403963"/>
                  <a:pt x="347914" y="361571"/>
                  <a:pt x="347914" y="299808"/>
                </a:cubicBezTo>
                <a:cubicBezTo>
                  <a:pt x="292574" y="309159"/>
                  <a:pt x="257525" y="315391"/>
                  <a:pt x="242767" y="318504"/>
                </a:cubicBezTo>
                <a:cubicBezTo>
                  <a:pt x="228008" y="321617"/>
                  <a:pt x="211494" y="316129"/>
                  <a:pt x="193225" y="302040"/>
                </a:cubicBezTo>
                <a:cubicBezTo>
                  <a:pt x="174957" y="287951"/>
                  <a:pt x="175980" y="280907"/>
                  <a:pt x="196295" y="280907"/>
                </a:cubicBezTo>
                <a:cubicBezTo>
                  <a:pt x="213435" y="280907"/>
                  <a:pt x="233918" y="279753"/>
                  <a:pt x="257742" y="277446"/>
                </a:cubicBezTo>
                <a:cubicBezTo>
                  <a:pt x="281567" y="275140"/>
                  <a:pt x="310855" y="271890"/>
                  <a:pt x="345607" y="267698"/>
                </a:cubicBezTo>
                <a:cubicBezTo>
                  <a:pt x="345607" y="237536"/>
                  <a:pt x="342103" y="215453"/>
                  <a:pt x="335096" y="201451"/>
                </a:cubicBezTo>
                <a:cubicBezTo>
                  <a:pt x="329840" y="190949"/>
                  <a:pt x="330285" y="185073"/>
                  <a:pt x="336428" y="183822"/>
                </a:cubicBezTo>
                <a:close/>
                <a:moveTo>
                  <a:pt x="343970" y="118982"/>
                </a:moveTo>
                <a:cubicBezTo>
                  <a:pt x="360018" y="117965"/>
                  <a:pt x="375986" y="120104"/>
                  <a:pt x="391874" y="125400"/>
                </a:cubicBezTo>
                <a:cubicBezTo>
                  <a:pt x="407761" y="130696"/>
                  <a:pt x="416127" y="143966"/>
                  <a:pt x="416970" y="165211"/>
                </a:cubicBezTo>
                <a:cubicBezTo>
                  <a:pt x="417813" y="186457"/>
                  <a:pt x="401765" y="188732"/>
                  <a:pt x="368824" y="172039"/>
                </a:cubicBezTo>
                <a:cubicBezTo>
                  <a:pt x="345260" y="156313"/>
                  <a:pt x="331214" y="143792"/>
                  <a:pt x="326687" y="134478"/>
                </a:cubicBezTo>
                <a:cubicBezTo>
                  <a:pt x="322160" y="125164"/>
                  <a:pt x="327921" y="119999"/>
                  <a:pt x="343970" y="118982"/>
                </a:cubicBezTo>
                <a:close/>
                <a:moveTo>
                  <a:pt x="122994" y="21075"/>
                </a:moveTo>
                <a:cubicBezTo>
                  <a:pt x="125669" y="21134"/>
                  <a:pt x="128919" y="21884"/>
                  <a:pt x="132745" y="23322"/>
                </a:cubicBezTo>
                <a:cubicBezTo>
                  <a:pt x="148050" y="29077"/>
                  <a:pt x="160161" y="34888"/>
                  <a:pt x="169078" y="40754"/>
                </a:cubicBezTo>
                <a:cubicBezTo>
                  <a:pt x="177995" y="46620"/>
                  <a:pt x="179118" y="53801"/>
                  <a:pt x="172445" y="62297"/>
                </a:cubicBezTo>
                <a:cubicBezTo>
                  <a:pt x="165773" y="70792"/>
                  <a:pt x="159770" y="76714"/>
                  <a:pt x="154437" y="80063"/>
                </a:cubicBezTo>
                <a:cubicBezTo>
                  <a:pt x="170263" y="80187"/>
                  <a:pt x="189883" y="76330"/>
                  <a:pt x="213299" y="68492"/>
                </a:cubicBezTo>
                <a:cubicBezTo>
                  <a:pt x="236714" y="60653"/>
                  <a:pt x="252992" y="63872"/>
                  <a:pt x="262133" y="78147"/>
                </a:cubicBezTo>
                <a:cubicBezTo>
                  <a:pt x="271273" y="92422"/>
                  <a:pt x="265500" y="101414"/>
                  <a:pt x="244813" y="105122"/>
                </a:cubicBezTo>
                <a:cubicBezTo>
                  <a:pt x="224126" y="108830"/>
                  <a:pt x="203290" y="110684"/>
                  <a:pt x="182305" y="110684"/>
                </a:cubicBezTo>
                <a:cubicBezTo>
                  <a:pt x="161916" y="110684"/>
                  <a:pt x="149985" y="108353"/>
                  <a:pt x="146512" y="103690"/>
                </a:cubicBezTo>
                <a:cubicBezTo>
                  <a:pt x="140875" y="112309"/>
                  <a:pt x="135086" y="120383"/>
                  <a:pt x="129143" y="127910"/>
                </a:cubicBezTo>
                <a:lnTo>
                  <a:pt x="128042" y="129172"/>
                </a:lnTo>
                <a:lnTo>
                  <a:pt x="136522" y="129214"/>
                </a:lnTo>
                <a:cubicBezTo>
                  <a:pt x="151244" y="130851"/>
                  <a:pt x="165692" y="134330"/>
                  <a:pt x="179868" y="139650"/>
                </a:cubicBezTo>
                <a:cubicBezTo>
                  <a:pt x="194044" y="144971"/>
                  <a:pt x="200623" y="157429"/>
                  <a:pt x="199607" y="177025"/>
                </a:cubicBezTo>
                <a:cubicBezTo>
                  <a:pt x="198589" y="196620"/>
                  <a:pt x="184376" y="198964"/>
                  <a:pt x="156967" y="184057"/>
                </a:cubicBezTo>
                <a:cubicBezTo>
                  <a:pt x="137446" y="167810"/>
                  <a:pt x="125478" y="154198"/>
                  <a:pt x="121062" y="143222"/>
                </a:cubicBezTo>
                <a:lnTo>
                  <a:pt x="120017" y="138364"/>
                </a:lnTo>
                <a:lnTo>
                  <a:pt x="110858" y="148854"/>
                </a:lnTo>
                <a:cubicBezTo>
                  <a:pt x="98363" y="161725"/>
                  <a:pt x="85257" y="172411"/>
                  <a:pt x="71540" y="180913"/>
                </a:cubicBezTo>
                <a:cubicBezTo>
                  <a:pt x="44106" y="197916"/>
                  <a:pt x="38209" y="195299"/>
                  <a:pt x="53848" y="173062"/>
                </a:cubicBezTo>
                <a:cubicBezTo>
                  <a:pt x="69487" y="150825"/>
                  <a:pt x="84277" y="127025"/>
                  <a:pt x="98217" y="101662"/>
                </a:cubicBezTo>
                <a:cubicBezTo>
                  <a:pt x="112158" y="76299"/>
                  <a:pt x="117571" y="55463"/>
                  <a:pt x="114458" y="39154"/>
                </a:cubicBezTo>
                <a:cubicBezTo>
                  <a:pt x="112123" y="26922"/>
                  <a:pt x="114969" y="20896"/>
                  <a:pt x="122994" y="21075"/>
                </a:cubicBezTo>
                <a:close/>
                <a:moveTo>
                  <a:pt x="320597" y="100"/>
                </a:moveTo>
                <a:cubicBezTo>
                  <a:pt x="323017" y="-169"/>
                  <a:pt x="326002" y="105"/>
                  <a:pt x="329552" y="924"/>
                </a:cubicBezTo>
                <a:cubicBezTo>
                  <a:pt x="343753" y="4198"/>
                  <a:pt x="357805" y="9153"/>
                  <a:pt x="371708" y="15788"/>
                </a:cubicBezTo>
                <a:cubicBezTo>
                  <a:pt x="385611" y="22423"/>
                  <a:pt x="389145" y="29790"/>
                  <a:pt x="382312" y="37889"/>
                </a:cubicBezTo>
                <a:cubicBezTo>
                  <a:pt x="375478" y="45988"/>
                  <a:pt x="367224" y="54601"/>
                  <a:pt x="357550" y="63729"/>
                </a:cubicBezTo>
                <a:cubicBezTo>
                  <a:pt x="373128" y="62340"/>
                  <a:pt x="391806" y="57714"/>
                  <a:pt x="413584" y="49851"/>
                </a:cubicBezTo>
                <a:cubicBezTo>
                  <a:pt x="435363" y="41988"/>
                  <a:pt x="452093" y="45609"/>
                  <a:pt x="463776" y="60715"/>
                </a:cubicBezTo>
                <a:cubicBezTo>
                  <a:pt x="475459" y="75821"/>
                  <a:pt x="462449" y="85985"/>
                  <a:pt x="424746" y="91207"/>
                </a:cubicBezTo>
                <a:cubicBezTo>
                  <a:pt x="387043" y="96428"/>
                  <a:pt x="360911" y="95926"/>
                  <a:pt x="346351" y="89700"/>
                </a:cubicBezTo>
                <a:cubicBezTo>
                  <a:pt x="327574" y="121102"/>
                  <a:pt x="304853" y="144127"/>
                  <a:pt x="278188" y="158775"/>
                </a:cubicBezTo>
                <a:cubicBezTo>
                  <a:pt x="251523" y="173422"/>
                  <a:pt x="246835" y="168386"/>
                  <a:pt x="264123" y="143668"/>
                </a:cubicBezTo>
                <a:cubicBezTo>
                  <a:pt x="281412" y="118951"/>
                  <a:pt x="295030" y="95231"/>
                  <a:pt x="304977" y="72510"/>
                </a:cubicBezTo>
                <a:cubicBezTo>
                  <a:pt x="314923" y="49789"/>
                  <a:pt x="317956" y="31359"/>
                  <a:pt x="314074" y="17220"/>
                </a:cubicBezTo>
                <a:cubicBezTo>
                  <a:pt x="311162" y="6616"/>
                  <a:pt x="313337" y="910"/>
                  <a:pt x="320597" y="10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任意多边形: 形状 27"/>
          <p:cNvSpPr/>
          <p:nvPr/>
        </p:nvSpPr>
        <p:spPr>
          <a:xfrm>
            <a:off x="777875" y="1919288"/>
            <a:ext cx="188913" cy="417512"/>
          </a:xfrm>
          <a:custGeom>
            <a:avLst/>
            <a:gdLst/>
            <a:ahLst/>
            <a:cxnLst/>
            <a:rect l="l" t="t" r="r" b="b"/>
            <a:pathLst>
              <a:path w="189309" h="417910">
                <a:moveTo>
                  <a:pt x="84720" y="0"/>
                </a:moveTo>
                <a:lnTo>
                  <a:pt x="135033" y="24752"/>
                </a:lnTo>
                <a:lnTo>
                  <a:pt x="119993" y="38761"/>
                </a:lnTo>
                <a:cubicBezTo>
                  <a:pt x="114597" y="52881"/>
                  <a:pt x="107351" y="76349"/>
                  <a:pt x="98254" y="109166"/>
                </a:cubicBezTo>
                <a:lnTo>
                  <a:pt x="142010" y="109166"/>
                </a:lnTo>
                <a:lnTo>
                  <a:pt x="154511" y="91613"/>
                </a:lnTo>
                <a:lnTo>
                  <a:pt x="189309" y="120635"/>
                </a:lnTo>
                <a:lnTo>
                  <a:pt x="174743" y="133387"/>
                </a:lnTo>
                <a:cubicBezTo>
                  <a:pt x="162111" y="203690"/>
                  <a:pt x="148288" y="257082"/>
                  <a:pt x="133275" y="293564"/>
                </a:cubicBezTo>
                <a:cubicBezTo>
                  <a:pt x="152307" y="301135"/>
                  <a:pt x="164362" y="308735"/>
                  <a:pt x="169441" y="316362"/>
                </a:cubicBezTo>
                <a:cubicBezTo>
                  <a:pt x="174519" y="323990"/>
                  <a:pt x="177059" y="331506"/>
                  <a:pt x="177059" y="338910"/>
                </a:cubicBezTo>
                <a:cubicBezTo>
                  <a:pt x="177059" y="342928"/>
                  <a:pt x="175929" y="348333"/>
                  <a:pt x="173668" y="355123"/>
                </a:cubicBezTo>
                <a:cubicBezTo>
                  <a:pt x="171408" y="361913"/>
                  <a:pt x="168417" y="365308"/>
                  <a:pt x="164697" y="365308"/>
                </a:cubicBezTo>
                <a:cubicBezTo>
                  <a:pt x="159097" y="365308"/>
                  <a:pt x="153479" y="360369"/>
                  <a:pt x="147842" y="350491"/>
                </a:cubicBezTo>
                <a:cubicBezTo>
                  <a:pt x="139024" y="338342"/>
                  <a:pt x="129927" y="328083"/>
                  <a:pt x="120551" y="319711"/>
                </a:cubicBezTo>
                <a:cubicBezTo>
                  <a:pt x="91622" y="365792"/>
                  <a:pt x="55383" y="398525"/>
                  <a:pt x="11832" y="417910"/>
                </a:cubicBezTo>
                <a:lnTo>
                  <a:pt x="1758" y="409985"/>
                </a:lnTo>
                <a:cubicBezTo>
                  <a:pt x="43058" y="377763"/>
                  <a:pt x="73986" y="343161"/>
                  <a:pt x="94543" y="306177"/>
                </a:cubicBezTo>
                <a:cubicBezTo>
                  <a:pt x="67493" y="291555"/>
                  <a:pt x="44146" y="280179"/>
                  <a:pt x="24501" y="272049"/>
                </a:cubicBezTo>
                <a:lnTo>
                  <a:pt x="61251" y="128702"/>
                </a:lnTo>
                <a:lnTo>
                  <a:pt x="41202" y="129906"/>
                </a:lnTo>
                <a:cubicBezTo>
                  <a:pt x="33919" y="130785"/>
                  <a:pt x="26668" y="132104"/>
                  <a:pt x="19450" y="133862"/>
                </a:cubicBezTo>
                <a:lnTo>
                  <a:pt x="0" y="109166"/>
                </a:lnTo>
                <a:lnTo>
                  <a:pt x="63763" y="109166"/>
                </a:lnTo>
                <a:cubicBezTo>
                  <a:pt x="74944" y="60815"/>
                  <a:pt x="81930" y="24427"/>
                  <a:pt x="84720" y="0"/>
                </a:cubicBezTo>
                <a:close/>
                <a:moveTo>
                  <a:pt x="95213" y="128588"/>
                </a:moveTo>
                <a:cubicBezTo>
                  <a:pt x="88906" y="151656"/>
                  <a:pt x="76497" y="196574"/>
                  <a:pt x="57987" y="263342"/>
                </a:cubicBezTo>
                <a:cubicBezTo>
                  <a:pt x="75139" y="269612"/>
                  <a:pt x="90329" y="275407"/>
                  <a:pt x="103556" y="280727"/>
                </a:cubicBezTo>
                <a:cubicBezTo>
                  <a:pt x="118569" y="244283"/>
                  <a:pt x="131331" y="193570"/>
                  <a:pt x="141842" y="128588"/>
                </a:cubicBezTo>
                <a:lnTo>
                  <a:pt x="95213" y="1285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>
            <a:off x="6451600" y="1909763"/>
            <a:ext cx="204788" cy="420687"/>
          </a:xfrm>
          <a:custGeom>
            <a:avLst/>
            <a:gdLst/>
            <a:ahLst/>
            <a:cxnLst/>
            <a:rect l="l" t="t" r="r" b="b"/>
            <a:pathLst>
              <a:path w="205104" h="421482">
                <a:moveTo>
                  <a:pt x="84050" y="0"/>
                </a:moveTo>
                <a:lnTo>
                  <a:pt x="138550" y="26399"/>
                </a:lnTo>
                <a:lnTo>
                  <a:pt x="122783" y="41384"/>
                </a:lnTo>
                <a:lnTo>
                  <a:pt x="122783" y="102022"/>
                </a:lnTo>
                <a:lnTo>
                  <a:pt x="144410" y="102022"/>
                </a:lnTo>
                <a:lnTo>
                  <a:pt x="168157" y="79223"/>
                </a:lnTo>
                <a:lnTo>
                  <a:pt x="205104" y="121444"/>
                </a:lnTo>
                <a:lnTo>
                  <a:pt x="122783" y="121444"/>
                </a:lnTo>
                <a:lnTo>
                  <a:pt x="122783" y="160037"/>
                </a:lnTo>
                <a:cubicBezTo>
                  <a:pt x="150074" y="177041"/>
                  <a:pt x="167115" y="190147"/>
                  <a:pt x="173906" y="199356"/>
                </a:cubicBezTo>
                <a:cubicBezTo>
                  <a:pt x="180696" y="208564"/>
                  <a:pt x="184091" y="216275"/>
                  <a:pt x="184091" y="222489"/>
                </a:cubicBezTo>
                <a:cubicBezTo>
                  <a:pt x="184091" y="228051"/>
                  <a:pt x="181975" y="234698"/>
                  <a:pt x="177743" y="242427"/>
                </a:cubicBezTo>
                <a:cubicBezTo>
                  <a:pt x="173510" y="250157"/>
                  <a:pt x="169171" y="254022"/>
                  <a:pt x="164725" y="254022"/>
                </a:cubicBezTo>
                <a:cubicBezTo>
                  <a:pt x="157488" y="254022"/>
                  <a:pt x="150530" y="244730"/>
                  <a:pt x="143852" y="226145"/>
                </a:cubicBezTo>
                <a:cubicBezTo>
                  <a:pt x="135926" y="204769"/>
                  <a:pt x="128904" y="188472"/>
                  <a:pt x="122783" y="177255"/>
                </a:cubicBezTo>
                <a:cubicBezTo>
                  <a:pt x="122783" y="298326"/>
                  <a:pt x="123369" y="374424"/>
                  <a:pt x="124541" y="405548"/>
                </a:cubicBezTo>
                <a:lnTo>
                  <a:pt x="84050" y="421482"/>
                </a:lnTo>
                <a:cubicBezTo>
                  <a:pt x="85222" y="358602"/>
                  <a:pt x="85808" y="284178"/>
                  <a:pt x="85808" y="198211"/>
                </a:cubicBezTo>
                <a:cubicBezTo>
                  <a:pt x="71372" y="244330"/>
                  <a:pt x="45448" y="285611"/>
                  <a:pt x="8036" y="322055"/>
                </a:cubicBezTo>
                <a:lnTo>
                  <a:pt x="0" y="311981"/>
                </a:lnTo>
                <a:cubicBezTo>
                  <a:pt x="42100" y="250608"/>
                  <a:pt x="70116" y="187096"/>
                  <a:pt x="84050" y="121444"/>
                </a:cubicBezTo>
                <a:lnTo>
                  <a:pt x="39374" y="121444"/>
                </a:lnTo>
                <a:lnTo>
                  <a:pt x="21096" y="124960"/>
                </a:lnTo>
                <a:lnTo>
                  <a:pt x="3516" y="102022"/>
                </a:lnTo>
                <a:lnTo>
                  <a:pt x="85808" y="102022"/>
                </a:lnTo>
                <a:cubicBezTo>
                  <a:pt x="85808" y="72926"/>
                  <a:pt x="85222" y="38919"/>
                  <a:pt x="8405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0" name="任意多边形: 形状 29"/>
          <p:cNvSpPr/>
          <p:nvPr/>
        </p:nvSpPr>
        <p:spPr>
          <a:xfrm>
            <a:off x="3721100" y="1933575"/>
            <a:ext cx="206375" cy="414338"/>
          </a:xfrm>
          <a:custGeom>
            <a:avLst/>
            <a:gdLst/>
            <a:ahLst/>
            <a:cxnLst/>
            <a:rect l="l" t="t" r="r" b="b"/>
            <a:pathLst>
              <a:path w="205104" h="414338">
                <a:moveTo>
                  <a:pt x="85418" y="0"/>
                </a:moveTo>
                <a:lnTo>
                  <a:pt x="126299" y="26147"/>
                </a:lnTo>
                <a:cubicBezTo>
                  <a:pt x="119174" y="30315"/>
                  <a:pt x="113770" y="35017"/>
                  <a:pt x="110086" y="40253"/>
                </a:cubicBezTo>
                <a:cubicBezTo>
                  <a:pt x="106403" y="45490"/>
                  <a:pt x="101296" y="52983"/>
                  <a:pt x="94766" y="62731"/>
                </a:cubicBezTo>
                <a:lnTo>
                  <a:pt x="135257" y="62731"/>
                </a:lnTo>
                <a:lnTo>
                  <a:pt x="149963" y="45179"/>
                </a:lnTo>
                <a:lnTo>
                  <a:pt x="182333" y="78107"/>
                </a:lnTo>
                <a:cubicBezTo>
                  <a:pt x="172361" y="81790"/>
                  <a:pt x="164134" y="86665"/>
                  <a:pt x="157651" y="92729"/>
                </a:cubicBezTo>
                <a:cubicBezTo>
                  <a:pt x="151167" y="98794"/>
                  <a:pt x="141303" y="110226"/>
                  <a:pt x="128057" y="127025"/>
                </a:cubicBezTo>
                <a:lnTo>
                  <a:pt x="159785" y="127025"/>
                </a:lnTo>
                <a:lnTo>
                  <a:pt x="174268" y="109473"/>
                </a:lnTo>
                <a:lnTo>
                  <a:pt x="205104" y="136792"/>
                </a:lnTo>
                <a:lnTo>
                  <a:pt x="191095" y="148986"/>
                </a:lnTo>
                <a:lnTo>
                  <a:pt x="191095" y="348593"/>
                </a:lnTo>
                <a:cubicBezTo>
                  <a:pt x="191095" y="368573"/>
                  <a:pt x="178184" y="382609"/>
                  <a:pt x="152363" y="390702"/>
                </a:cubicBezTo>
                <a:cubicBezTo>
                  <a:pt x="153228" y="382861"/>
                  <a:pt x="148191" y="376029"/>
                  <a:pt x="137252" y="370207"/>
                </a:cubicBezTo>
                <a:lnTo>
                  <a:pt x="129701" y="366998"/>
                </a:lnTo>
                <a:lnTo>
                  <a:pt x="129787" y="369047"/>
                </a:lnTo>
                <a:lnTo>
                  <a:pt x="96329" y="385456"/>
                </a:lnTo>
                <a:cubicBezTo>
                  <a:pt x="97482" y="358536"/>
                  <a:pt x="98059" y="323515"/>
                  <a:pt x="98059" y="280392"/>
                </a:cubicBezTo>
                <a:lnTo>
                  <a:pt x="68200" y="280392"/>
                </a:lnTo>
                <a:cubicBezTo>
                  <a:pt x="65968" y="327590"/>
                  <a:pt x="46276" y="372238"/>
                  <a:pt x="9125" y="414338"/>
                </a:cubicBezTo>
                <a:lnTo>
                  <a:pt x="0" y="406803"/>
                </a:lnTo>
                <a:cubicBezTo>
                  <a:pt x="9376" y="387921"/>
                  <a:pt x="16980" y="369145"/>
                  <a:pt x="22812" y="350476"/>
                </a:cubicBezTo>
                <a:cubicBezTo>
                  <a:pt x="28645" y="331808"/>
                  <a:pt x="32723" y="312828"/>
                  <a:pt x="35049" y="293536"/>
                </a:cubicBezTo>
                <a:cubicBezTo>
                  <a:pt x="37374" y="274244"/>
                  <a:pt x="38537" y="225010"/>
                  <a:pt x="38537" y="145833"/>
                </a:cubicBezTo>
                <a:cubicBezTo>
                  <a:pt x="35133" y="155470"/>
                  <a:pt x="25421" y="165999"/>
                  <a:pt x="9404" y="177422"/>
                </a:cubicBezTo>
                <a:lnTo>
                  <a:pt x="1758" y="167097"/>
                </a:lnTo>
                <a:cubicBezTo>
                  <a:pt x="20715" y="144977"/>
                  <a:pt x="38304" y="116784"/>
                  <a:pt x="54527" y="82516"/>
                </a:cubicBezTo>
                <a:cubicBezTo>
                  <a:pt x="70749" y="48248"/>
                  <a:pt x="81046" y="20743"/>
                  <a:pt x="85418" y="0"/>
                </a:cubicBezTo>
                <a:close/>
                <a:moveTo>
                  <a:pt x="88990" y="82153"/>
                </a:moveTo>
                <a:cubicBezTo>
                  <a:pt x="81399" y="95511"/>
                  <a:pt x="72823" y="109203"/>
                  <a:pt x="63261" y="123230"/>
                </a:cubicBezTo>
                <a:lnTo>
                  <a:pt x="68982" y="127025"/>
                </a:lnTo>
                <a:lnTo>
                  <a:pt x="109974" y="127025"/>
                </a:lnTo>
                <a:lnTo>
                  <a:pt x="133080" y="82153"/>
                </a:lnTo>
                <a:lnTo>
                  <a:pt x="88990" y="82153"/>
                </a:lnTo>
                <a:close/>
                <a:moveTo>
                  <a:pt x="70265" y="146447"/>
                </a:moveTo>
                <a:lnTo>
                  <a:pt x="70265" y="193077"/>
                </a:lnTo>
                <a:lnTo>
                  <a:pt x="98059" y="193077"/>
                </a:lnTo>
                <a:lnTo>
                  <a:pt x="98059" y="146447"/>
                </a:lnTo>
                <a:lnTo>
                  <a:pt x="70265" y="146447"/>
                </a:lnTo>
                <a:close/>
                <a:moveTo>
                  <a:pt x="128057" y="146447"/>
                </a:moveTo>
                <a:lnTo>
                  <a:pt x="128057" y="193077"/>
                </a:lnTo>
                <a:lnTo>
                  <a:pt x="159367" y="193077"/>
                </a:lnTo>
                <a:lnTo>
                  <a:pt x="159367" y="146447"/>
                </a:lnTo>
                <a:lnTo>
                  <a:pt x="128057" y="146447"/>
                </a:lnTo>
                <a:close/>
                <a:moveTo>
                  <a:pt x="70265" y="212527"/>
                </a:moveTo>
                <a:lnTo>
                  <a:pt x="70265" y="260970"/>
                </a:lnTo>
                <a:lnTo>
                  <a:pt x="98059" y="260970"/>
                </a:lnTo>
                <a:lnTo>
                  <a:pt x="98059" y="212527"/>
                </a:lnTo>
                <a:lnTo>
                  <a:pt x="70265" y="212527"/>
                </a:lnTo>
                <a:close/>
                <a:moveTo>
                  <a:pt x="128057" y="212527"/>
                </a:moveTo>
                <a:lnTo>
                  <a:pt x="128057" y="260970"/>
                </a:lnTo>
                <a:lnTo>
                  <a:pt x="159367" y="260970"/>
                </a:lnTo>
                <a:lnTo>
                  <a:pt x="159367" y="212527"/>
                </a:lnTo>
                <a:lnTo>
                  <a:pt x="128057" y="212527"/>
                </a:lnTo>
                <a:close/>
                <a:moveTo>
                  <a:pt x="128057" y="280392"/>
                </a:moveTo>
                <a:cubicBezTo>
                  <a:pt x="128057" y="298912"/>
                  <a:pt x="128201" y="315560"/>
                  <a:pt x="128490" y="330336"/>
                </a:cubicBezTo>
                <a:lnTo>
                  <a:pt x="128979" y="349136"/>
                </a:lnTo>
                <a:lnTo>
                  <a:pt x="135314" y="350032"/>
                </a:lnTo>
                <a:cubicBezTo>
                  <a:pt x="145098" y="351361"/>
                  <a:pt x="151330" y="352025"/>
                  <a:pt x="154009" y="352025"/>
                </a:cubicBezTo>
                <a:cubicBezTo>
                  <a:pt x="157581" y="352025"/>
                  <a:pt x="159367" y="350295"/>
                  <a:pt x="159367" y="346835"/>
                </a:cubicBezTo>
                <a:lnTo>
                  <a:pt x="159367" y="280392"/>
                </a:lnTo>
                <a:lnTo>
                  <a:pt x="128057" y="2803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5606" y="1482226"/>
            <a:ext cx="1728000" cy="1728000"/>
          </a:xfrm>
          <a:prstGeom prst="ellipse">
            <a:avLst/>
          </a:prstGeom>
          <a:effectLst>
            <a:reflection blurRad="6350" stA="14000" endPos="3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650535" y="1483404"/>
            <a:ext cx="1728000" cy="1728000"/>
          </a:xfrm>
          <a:prstGeom prst="ellipse">
            <a:avLst/>
          </a:prstGeom>
          <a:effectLst>
            <a:reflection blurRad="6350" stA="14000" endPos="35000" dir="5400000" sy="-100000" algn="bl" rotWithShape="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65465" y="1483404"/>
            <a:ext cx="1728000" cy="1728000"/>
          </a:xfrm>
          <a:prstGeom prst="ellipse">
            <a:avLst/>
          </a:prstGeom>
          <a:effectLst>
            <a:reflection blurRad="6350" stA="14000" endPos="35000" dir="5400000" sy="-100000" algn="bl" rotWithShape="0"/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80395" y="1455814"/>
            <a:ext cx="1728000" cy="1728000"/>
          </a:xfrm>
          <a:prstGeom prst="ellipse">
            <a:avLst/>
          </a:prstGeom>
          <a:effectLst>
            <a:reflection blurRad="6350" stA="14000" endPos="35000" dir="5400000" sy="-100000" algn="bl" rotWithShape="0"/>
          </a:effectLst>
        </p:spPr>
      </p:pic>
      <p:sp>
        <p:nvSpPr>
          <p:cNvPr id="10245" name="文本框 1"/>
          <p:cNvSpPr txBox="1">
            <a:spLocks noChangeArrowheads="1"/>
          </p:cNvSpPr>
          <p:nvPr/>
        </p:nvSpPr>
        <p:spPr bwMode="auto">
          <a:xfrm>
            <a:off x="501650" y="512763"/>
            <a:ext cx="4467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5"/>
              </a:buBlip>
            </a:pPr>
            <a:r>
              <a:rPr lang="zh-CN" altLang="en-US" sz="36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分类</a:t>
            </a:r>
            <a:r>
              <a:rPr lang="en-US" altLang="zh-CN" sz="36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事物名称</a:t>
            </a:r>
            <a:endParaRPr lang="zh-CN" altLang="en-US" sz="3600" b="1">
              <a:solidFill>
                <a:srgbClr val="99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9" name="文本框 6"/>
          <p:cNvSpPr txBox="1">
            <a:spLocks noChangeArrowheads="1"/>
          </p:cNvSpPr>
          <p:nvPr/>
        </p:nvSpPr>
        <p:spPr bwMode="auto">
          <a:xfrm>
            <a:off x="736600" y="3395663"/>
            <a:ext cx="13255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棉</a:t>
            </a:r>
            <a:r>
              <a:rPr lang="zh-CN" altLang="en-US" sz="4400" b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袄</a:t>
            </a:r>
            <a:endParaRPr lang="zh-CN" altLang="en-US" sz="4400" b="1">
              <a:solidFill>
                <a:srgbClr val="99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0" name="文本框 20"/>
          <p:cNvSpPr txBox="1">
            <a:spLocks noChangeArrowheads="1"/>
          </p:cNvSpPr>
          <p:nvPr/>
        </p:nvSpPr>
        <p:spPr bwMode="auto">
          <a:xfrm>
            <a:off x="2851150" y="3395663"/>
            <a:ext cx="13255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嫩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芽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1" name="文本框 21"/>
          <p:cNvSpPr txBox="1">
            <a:spLocks noChangeArrowheads="1"/>
          </p:cNvSpPr>
          <p:nvPr/>
        </p:nvSpPr>
        <p:spPr bwMode="auto">
          <a:xfrm>
            <a:off x="4967288" y="3395663"/>
            <a:ext cx="13255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音</a:t>
            </a:r>
            <a:r>
              <a:rPr lang="zh-CN" altLang="en-US" sz="4400" b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符</a:t>
            </a:r>
            <a:endParaRPr lang="zh-CN" altLang="en-US" sz="4400" b="1">
              <a:solidFill>
                <a:srgbClr val="99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2" name="文本框 22"/>
          <p:cNvSpPr txBox="1">
            <a:spLocks noChangeArrowheads="1"/>
          </p:cNvSpPr>
          <p:nvPr/>
        </p:nvSpPr>
        <p:spPr bwMode="auto">
          <a:xfrm>
            <a:off x="7081838" y="3395663"/>
            <a:ext cx="13255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99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杜鹃</a:t>
            </a:r>
            <a:endParaRPr lang="zh-CN" altLang="en-US" sz="4400" b="1">
              <a:solidFill>
                <a:srgbClr val="99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3319" grpId="0"/>
      <p:bldP spid="13320" grpId="0"/>
      <p:bldP spid="13321" grpId="0"/>
      <p:bldP spid="133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9050" y="2571750"/>
            <a:ext cx="4595813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文本框 1"/>
          <p:cNvSpPr txBox="1">
            <a:spLocks noChangeArrowheads="1"/>
          </p:cNvSpPr>
          <p:nvPr/>
        </p:nvSpPr>
        <p:spPr bwMode="auto">
          <a:xfrm>
            <a:off x="698500" y="349250"/>
            <a:ext cx="4467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2"/>
              </a:buBlip>
            </a:pPr>
            <a:r>
              <a:rPr lang="zh-CN" altLang="en-US" sz="36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分类</a:t>
            </a:r>
            <a:r>
              <a:rPr lang="en-US" altLang="zh-CN" sz="36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动词</a:t>
            </a:r>
            <a:endParaRPr lang="zh-CN" altLang="en-US" sz="36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7" name="图片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2000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图片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0"/>
            <a:ext cx="4572000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570163"/>
            <a:ext cx="4572000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4293" y="25399"/>
            <a:ext cx="3611563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Blip>
                <a:blip r:embed="rId2"/>
              </a:buBlip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分类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动词</a:t>
            </a:r>
            <a:endParaRPr lang="en-US" altLang="zh-CN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63575" y="903288"/>
            <a:ext cx="1206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探</a:t>
            </a:r>
            <a:r>
              <a:rPr lang="zh-CN" altLang="en-US" sz="4000" b="1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4000" b="1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191125" y="903288"/>
            <a:ext cx="1206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触</a:t>
            </a:r>
            <a:r>
              <a:rPr lang="zh-CN" altLang="en-US" sz="4000" b="1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endParaRPr lang="zh-CN" altLang="en-US" sz="4000" b="1">
              <a:solidFill>
                <a:srgbClr val="F2F2F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6" name="文本框 17"/>
          <p:cNvSpPr txBox="1">
            <a:spLocks noChangeArrowheads="1"/>
          </p:cNvSpPr>
          <p:nvPr/>
        </p:nvSpPr>
        <p:spPr bwMode="auto">
          <a:xfrm>
            <a:off x="2024063" y="4448175"/>
            <a:ext cx="2359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遮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遮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掩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掩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7540625" y="4364038"/>
            <a:ext cx="1289050" cy="708025"/>
            <a:chOff x="4760912" y="2527301"/>
            <a:chExt cx="1288585" cy="709006"/>
          </a:xfrm>
        </p:grpSpPr>
        <p:sp>
          <p:nvSpPr>
            <p:cNvPr id="2" name="矩形 1"/>
            <p:cNvSpPr/>
            <p:nvPr/>
          </p:nvSpPr>
          <p:spPr>
            <a:xfrm>
              <a:off x="4767892" y="2559500"/>
              <a:ext cx="1281605" cy="676807"/>
            </a:xfrm>
            <a:prstGeom prst="rect">
              <a:avLst/>
            </a:prstGeom>
            <a:solidFill>
              <a:schemeClr val="bg1">
                <a:alpha val="59000"/>
              </a:schemeClr>
            </a:soli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1276" name="文本框 20"/>
            <p:cNvSpPr txBox="1">
              <a:spLocks noChangeArrowheads="1"/>
            </p:cNvSpPr>
            <p:nvPr/>
          </p:nvSpPr>
          <p:spPr bwMode="auto">
            <a:xfrm>
              <a:off x="4760912" y="2527301"/>
              <a:ext cx="12065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寻</a:t>
              </a: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找</a:t>
              </a:r>
              <a:endParaRPr lang="zh-CN" altLang="en-US" sz="4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43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图片 3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833813" y="552450"/>
            <a:ext cx="10731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图片 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0050" y="552450"/>
            <a:ext cx="10731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图片 4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26288" y="552450"/>
            <a:ext cx="1074737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图片 4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52513" y="2003425"/>
            <a:ext cx="1074737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图片 4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4175" y="2005013"/>
            <a:ext cx="1074738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图片 4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95838" y="2003425"/>
            <a:ext cx="1073150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图片 4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5913" y="2003425"/>
            <a:ext cx="1074737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图片 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3471863"/>
            <a:ext cx="1074738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图片 4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87575" y="3473450"/>
            <a:ext cx="10731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图片 4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833813" y="3471863"/>
            <a:ext cx="10731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图片 4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0050" y="3471863"/>
            <a:ext cx="10731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6" name="图片 4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26288" y="3471863"/>
            <a:ext cx="1074737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552450"/>
            <a:ext cx="1074738" cy="11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图片 3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87575" y="554038"/>
            <a:ext cx="10731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图片 5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68713" y="431800"/>
            <a:ext cx="129540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图片 5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20888" y="490538"/>
            <a:ext cx="129540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9" name="图片 5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14950" y="431800"/>
            <a:ext cx="1295400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0" name="图片 61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50838" y="542925"/>
            <a:ext cx="12954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1" name="文本框 64"/>
          <p:cNvSpPr txBox="1">
            <a:spLocks noChangeArrowheads="1"/>
          </p:cNvSpPr>
          <p:nvPr/>
        </p:nvSpPr>
        <p:spPr bwMode="auto">
          <a:xfrm>
            <a:off x="541338" y="6175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脱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82" name="图片 6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962775" y="542925"/>
            <a:ext cx="12969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3" name="文本框 68"/>
          <p:cNvSpPr txBox="1">
            <a:spLocks noChangeArrowheads="1"/>
          </p:cNvSpPr>
          <p:nvPr/>
        </p:nvSpPr>
        <p:spPr bwMode="auto">
          <a:xfrm>
            <a:off x="2316163" y="6175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寻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84" name="文本框 69"/>
          <p:cNvSpPr txBox="1">
            <a:spLocks noChangeArrowheads="1"/>
          </p:cNvSpPr>
          <p:nvPr/>
        </p:nvSpPr>
        <p:spPr bwMode="auto">
          <a:xfrm>
            <a:off x="3940175" y="6175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羞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85" name="文本框 70"/>
          <p:cNvSpPr txBox="1">
            <a:spLocks noChangeArrowheads="1"/>
          </p:cNvSpPr>
          <p:nvPr/>
        </p:nvSpPr>
        <p:spPr bwMode="auto">
          <a:xfrm>
            <a:off x="5514975" y="6175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姑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86" name="文本框 71"/>
          <p:cNvSpPr txBox="1">
            <a:spLocks noChangeArrowheads="1"/>
          </p:cNvSpPr>
          <p:nvPr/>
        </p:nvSpPr>
        <p:spPr bwMode="auto">
          <a:xfrm>
            <a:off x="7204075" y="6175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符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87" name="图片 7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30738" y="1868488"/>
            <a:ext cx="1296987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8" name="图片 7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59075" y="1936750"/>
            <a:ext cx="12969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9" name="图片 7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00813" y="1868488"/>
            <a:ext cx="1296987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0" name="图片 7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89000" y="1979613"/>
            <a:ext cx="12954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1" name="文本框 76"/>
          <p:cNvSpPr txBox="1">
            <a:spLocks noChangeArrowheads="1"/>
          </p:cNvSpPr>
          <p:nvPr/>
        </p:nvSpPr>
        <p:spPr bwMode="auto">
          <a:xfrm>
            <a:off x="1096963" y="20653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嫩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92" name="文本框 77"/>
          <p:cNvSpPr txBox="1">
            <a:spLocks noChangeArrowheads="1"/>
          </p:cNvSpPr>
          <p:nvPr/>
        </p:nvSpPr>
        <p:spPr bwMode="auto">
          <a:xfrm>
            <a:off x="3013075" y="20653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探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93" name="文本框 78"/>
          <p:cNvSpPr txBox="1">
            <a:spLocks noChangeArrowheads="1"/>
          </p:cNvSpPr>
          <p:nvPr/>
        </p:nvSpPr>
        <p:spPr bwMode="auto">
          <a:xfrm>
            <a:off x="4926013" y="20653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掩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94" name="文本框 79"/>
          <p:cNvSpPr txBox="1">
            <a:spLocks noChangeArrowheads="1"/>
          </p:cNvSpPr>
          <p:nvPr/>
        </p:nvSpPr>
        <p:spPr bwMode="auto">
          <a:xfrm>
            <a:off x="6757988" y="2065338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遮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95" name="图片 8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68713" y="3303588"/>
            <a:ext cx="1295400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6" name="图片 8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20888" y="3362325"/>
            <a:ext cx="1295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7" name="图片 8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14950" y="3303588"/>
            <a:ext cx="12954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8" name="图片 84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50838" y="3414713"/>
            <a:ext cx="12954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9" name="图片 8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962775" y="3414713"/>
            <a:ext cx="12969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00" name="文本框 86"/>
          <p:cNvSpPr txBox="1">
            <a:spLocks noChangeArrowheads="1"/>
          </p:cNvSpPr>
          <p:nvPr/>
        </p:nvSpPr>
        <p:spPr bwMode="auto">
          <a:xfrm>
            <a:off x="541338" y="3484563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解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01" name="文本框 87"/>
          <p:cNvSpPr txBox="1">
            <a:spLocks noChangeArrowheads="1"/>
          </p:cNvSpPr>
          <p:nvPr/>
        </p:nvSpPr>
        <p:spPr bwMode="auto">
          <a:xfrm>
            <a:off x="2316163" y="3484563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触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02" name="文本框 88"/>
          <p:cNvSpPr txBox="1">
            <a:spLocks noChangeArrowheads="1"/>
          </p:cNvSpPr>
          <p:nvPr/>
        </p:nvSpPr>
        <p:spPr bwMode="auto">
          <a:xfrm>
            <a:off x="3962400" y="3484563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袄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03" name="文本框 89"/>
          <p:cNvSpPr txBox="1">
            <a:spLocks noChangeArrowheads="1"/>
          </p:cNvSpPr>
          <p:nvPr/>
        </p:nvSpPr>
        <p:spPr bwMode="auto">
          <a:xfrm>
            <a:off x="5514975" y="3484563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杜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04" name="文本框 90"/>
          <p:cNvSpPr txBox="1">
            <a:spLocks noChangeArrowheads="1"/>
          </p:cNvSpPr>
          <p:nvPr/>
        </p:nvSpPr>
        <p:spPr bwMode="auto">
          <a:xfrm>
            <a:off x="7154863" y="3484563"/>
            <a:ext cx="812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鹃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5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1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5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10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5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9" dur="1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5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5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2" dur="1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5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5" dur="10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5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8" dur="10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1" dur="10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5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4" dur="10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25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7" dur="10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5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25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0" dur="10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</p:childTnLst>
        </p:cTn>
      </p:par>
    </p:tnLst>
    <p:bldLst>
      <p:bldP spid="15381" grpId="0"/>
      <p:bldP spid="15383" grpId="0"/>
      <p:bldP spid="15384" grpId="0"/>
      <p:bldP spid="15385" grpId="0"/>
      <p:bldP spid="15386" grpId="0"/>
      <p:bldP spid="15391" grpId="0"/>
      <p:bldP spid="15392" grpId="0"/>
      <p:bldP spid="15393" grpId="0"/>
      <p:bldP spid="15394" grpId="0"/>
      <p:bldP spid="15400" grpId="0"/>
      <p:bldP spid="15401" grpId="0"/>
      <p:bldP spid="15402" grpId="0"/>
      <p:bldP spid="15403" grpId="0"/>
      <p:bldP spid="154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3"/>
          <p:cNvGrpSpPr/>
          <p:nvPr/>
        </p:nvGrpSpPr>
        <p:grpSpPr bwMode="auto">
          <a:xfrm>
            <a:off x="153988" y="104775"/>
            <a:ext cx="1979612" cy="882650"/>
            <a:chOff x="153828" y="104663"/>
            <a:chExt cx="1979772" cy="882762"/>
          </a:xfrm>
        </p:grpSpPr>
        <p:sp>
          <p:nvSpPr>
            <p:cNvPr id="11" name="文本框 10"/>
            <p:cNvSpPr txBox="1"/>
            <p:nvPr/>
          </p:nvSpPr>
          <p:spPr bwMode="auto">
            <a:xfrm>
              <a:off x="730137" y="330117"/>
              <a:ext cx="1403463" cy="579512"/>
            </a:xfrm>
            <a:prstGeom prst="roundRect">
              <a:avLst/>
            </a:prstGeom>
            <a:ln w="28575">
              <a:solidFill>
                <a:srgbClr val="43CE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sz="2800" b="1" noProof="1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写一写</a:t>
              </a:r>
              <a:endParaRPr lang="zh-CN" altLang="en-US" sz="2800" b="1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3315" name="图片 9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53828" y="104663"/>
              <a:ext cx="811372" cy="88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16" name="组合 7"/>
          <p:cNvGrpSpPr/>
          <p:nvPr/>
        </p:nvGrpSpPr>
        <p:grpSpPr bwMode="auto">
          <a:xfrm>
            <a:off x="1641475" y="1362075"/>
            <a:ext cx="835025" cy="850900"/>
            <a:chOff x="2437" y="2032"/>
            <a:chExt cx="1244" cy="1264"/>
          </a:xfrm>
        </p:grpSpPr>
        <p:sp>
          <p:nvSpPr>
            <p:cNvPr id="1331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1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1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0" name="文本框 64"/>
          <p:cNvSpPr txBox="1">
            <a:spLocks noChangeArrowheads="1"/>
          </p:cNvSpPr>
          <p:nvPr/>
        </p:nvSpPr>
        <p:spPr bwMode="auto">
          <a:xfrm>
            <a:off x="1670050" y="1322388"/>
            <a:ext cx="809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21" name="组合 7"/>
          <p:cNvGrpSpPr/>
          <p:nvPr/>
        </p:nvGrpSpPr>
        <p:grpSpPr bwMode="auto">
          <a:xfrm>
            <a:off x="2927350" y="1362075"/>
            <a:ext cx="836613" cy="850900"/>
            <a:chOff x="2437" y="2032"/>
            <a:chExt cx="1244" cy="1264"/>
          </a:xfrm>
        </p:grpSpPr>
        <p:sp>
          <p:nvSpPr>
            <p:cNvPr id="1332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2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5" name="文本框 64"/>
          <p:cNvSpPr txBox="1">
            <a:spLocks noChangeArrowheads="1"/>
          </p:cNvSpPr>
          <p:nvPr/>
        </p:nvSpPr>
        <p:spPr bwMode="auto">
          <a:xfrm>
            <a:off x="2954338" y="1322388"/>
            <a:ext cx="809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26" name="组合 7"/>
          <p:cNvGrpSpPr/>
          <p:nvPr/>
        </p:nvGrpSpPr>
        <p:grpSpPr bwMode="auto">
          <a:xfrm>
            <a:off x="4213225" y="1362075"/>
            <a:ext cx="836613" cy="849313"/>
            <a:chOff x="2437" y="2032"/>
            <a:chExt cx="1244" cy="1264"/>
          </a:xfrm>
        </p:grpSpPr>
        <p:sp>
          <p:nvSpPr>
            <p:cNvPr id="1332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2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30" name="文本框 64"/>
          <p:cNvSpPr txBox="1">
            <a:spLocks noChangeArrowheads="1"/>
          </p:cNvSpPr>
          <p:nvPr/>
        </p:nvSpPr>
        <p:spPr bwMode="auto">
          <a:xfrm>
            <a:off x="4241800" y="1322388"/>
            <a:ext cx="81121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姑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31" name="组合 7"/>
          <p:cNvGrpSpPr/>
          <p:nvPr/>
        </p:nvGrpSpPr>
        <p:grpSpPr bwMode="auto">
          <a:xfrm>
            <a:off x="5500688" y="1362075"/>
            <a:ext cx="836612" cy="850900"/>
            <a:chOff x="2437" y="2032"/>
            <a:chExt cx="1244" cy="1264"/>
          </a:xfrm>
        </p:grpSpPr>
        <p:sp>
          <p:nvSpPr>
            <p:cNvPr id="1333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3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35" name="文本框 64"/>
          <p:cNvSpPr txBox="1">
            <a:spLocks noChangeArrowheads="1"/>
          </p:cNvSpPr>
          <p:nvPr/>
        </p:nvSpPr>
        <p:spPr bwMode="auto">
          <a:xfrm>
            <a:off x="5534025" y="1322388"/>
            <a:ext cx="811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娘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36" name="组合 7"/>
          <p:cNvGrpSpPr/>
          <p:nvPr/>
        </p:nvGrpSpPr>
        <p:grpSpPr bwMode="auto">
          <a:xfrm>
            <a:off x="6786563" y="1362075"/>
            <a:ext cx="836612" cy="850900"/>
            <a:chOff x="2437" y="2032"/>
            <a:chExt cx="1244" cy="1264"/>
          </a:xfrm>
        </p:grpSpPr>
        <p:sp>
          <p:nvSpPr>
            <p:cNvPr id="1333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3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40" name="文本框 64"/>
          <p:cNvSpPr txBox="1">
            <a:spLocks noChangeArrowheads="1"/>
          </p:cNvSpPr>
          <p:nvPr/>
        </p:nvSpPr>
        <p:spPr bwMode="auto">
          <a:xfrm>
            <a:off x="6818313" y="1322388"/>
            <a:ext cx="8112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吐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41" name="组合 7"/>
          <p:cNvGrpSpPr/>
          <p:nvPr/>
        </p:nvGrpSpPr>
        <p:grpSpPr bwMode="auto">
          <a:xfrm>
            <a:off x="2249488" y="2611438"/>
            <a:ext cx="836612" cy="850900"/>
            <a:chOff x="2437" y="2032"/>
            <a:chExt cx="1244" cy="1264"/>
          </a:xfrm>
        </p:grpSpPr>
        <p:sp>
          <p:nvSpPr>
            <p:cNvPr id="1334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4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45" name="文本框 64"/>
          <p:cNvSpPr txBox="1">
            <a:spLocks noChangeArrowheads="1"/>
          </p:cNvSpPr>
          <p:nvPr/>
        </p:nvSpPr>
        <p:spPr bwMode="auto">
          <a:xfrm>
            <a:off x="2279650" y="2574925"/>
            <a:ext cx="809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柳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46" name="组合 7"/>
          <p:cNvGrpSpPr/>
          <p:nvPr/>
        </p:nvGrpSpPr>
        <p:grpSpPr bwMode="auto">
          <a:xfrm>
            <a:off x="3533775" y="2611438"/>
            <a:ext cx="836613" cy="850900"/>
            <a:chOff x="2437" y="2032"/>
            <a:chExt cx="1244" cy="1264"/>
          </a:xfrm>
        </p:grpSpPr>
        <p:sp>
          <p:nvSpPr>
            <p:cNvPr id="1334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4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50" name="文本框 64"/>
          <p:cNvSpPr txBox="1">
            <a:spLocks noChangeArrowheads="1"/>
          </p:cNvSpPr>
          <p:nvPr/>
        </p:nvSpPr>
        <p:spPr bwMode="auto">
          <a:xfrm>
            <a:off x="3568700" y="2574925"/>
            <a:ext cx="811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荡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51" name="组合 7"/>
          <p:cNvGrpSpPr/>
          <p:nvPr/>
        </p:nvGrpSpPr>
        <p:grpSpPr bwMode="auto">
          <a:xfrm>
            <a:off x="4818063" y="2613025"/>
            <a:ext cx="836612" cy="850900"/>
            <a:chOff x="2437" y="2032"/>
            <a:chExt cx="1244" cy="1264"/>
          </a:xfrm>
        </p:grpSpPr>
        <p:sp>
          <p:nvSpPr>
            <p:cNvPr id="1335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5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55" name="文本框 64"/>
          <p:cNvSpPr txBox="1">
            <a:spLocks noChangeArrowheads="1"/>
          </p:cNvSpPr>
          <p:nvPr/>
        </p:nvSpPr>
        <p:spPr bwMode="auto">
          <a:xfrm>
            <a:off x="4838700" y="2574925"/>
            <a:ext cx="809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桃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56" name="组合 7"/>
          <p:cNvGrpSpPr/>
          <p:nvPr/>
        </p:nvGrpSpPr>
        <p:grpSpPr bwMode="auto">
          <a:xfrm>
            <a:off x="6102350" y="2613025"/>
            <a:ext cx="836613" cy="850900"/>
            <a:chOff x="2437" y="2032"/>
            <a:chExt cx="1244" cy="1264"/>
          </a:xfrm>
        </p:grpSpPr>
        <p:sp>
          <p:nvSpPr>
            <p:cNvPr id="1335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5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60" name="文本框 64"/>
          <p:cNvSpPr txBox="1">
            <a:spLocks noChangeArrowheads="1"/>
          </p:cNvSpPr>
          <p:nvPr/>
        </p:nvSpPr>
        <p:spPr bwMode="auto">
          <a:xfrm>
            <a:off x="6111875" y="2574925"/>
            <a:ext cx="811213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杏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5" name="矩形 4"/>
          <p:cNvSpPr>
            <a:spLocks noChangeArrowheads="1"/>
          </p:cNvSpPr>
          <p:nvPr/>
        </p:nvSpPr>
        <p:spPr bwMode="auto">
          <a:xfrm>
            <a:off x="1352550" y="3748088"/>
            <a:ext cx="69310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0" hangingPunct="0">
              <a:lnSpc>
                <a:spcPct val="130000"/>
              </a:lnSpc>
              <a:buFontTx/>
              <a:buBlip>
                <a:blip r:embed="rId2"/>
              </a:buBlip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选字组词，看谁组的词语多。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" name="图片 50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9525" y="104775"/>
            <a:ext cx="17621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 bwMode="auto">
          <a:xfrm>
            <a:off x="893763" y="584200"/>
            <a:ext cx="1190625" cy="1138238"/>
            <a:chOff x="973414" y="530748"/>
            <a:chExt cx="1190666" cy="1138278"/>
          </a:xfrm>
        </p:grpSpPr>
        <p:pic>
          <p:nvPicPr>
            <p:cNvPr id="14338" name="图片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39" name="文本框 3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冲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5"/>
          <p:cNvGrpSpPr/>
          <p:nvPr/>
        </p:nvGrpSpPr>
        <p:grpSpPr bwMode="auto">
          <a:xfrm>
            <a:off x="2435225" y="584200"/>
            <a:ext cx="1190625" cy="1138238"/>
            <a:chOff x="973414" y="530748"/>
            <a:chExt cx="1190666" cy="1138278"/>
          </a:xfrm>
        </p:grpSpPr>
        <p:pic>
          <p:nvPicPr>
            <p:cNvPr id="14341" name="图片 6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文本框 7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寻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8"/>
          <p:cNvGrpSpPr/>
          <p:nvPr/>
        </p:nvGrpSpPr>
        <p:grpSpPr bwMode="auto">
          <a:xfrm>
            <a:off x="3976688" y="584200"/>
            <a:ext cx="1190625" cy="1138238"/>
            <a:chOff x="973414" y="530748"/>
            <a:chExt cx="1190666" cy="1138278"/>
          </a:xfrm>
        </p:grpSpPr>
        <p:pic>
          <p:nvPicPr>
            <p:cNvPr id="14344" name="图片 9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文本框 10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姑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11"/>
          <p:cNvGrpSpPr/>
          <p:nvPr/>
        </p:nvGrpSpPr>
        <p:grpSpPr bwMode="auto">
          <a:xfrm>
            <a:off x="5518150" y="584200"/>
            <a:ext cx="1190625" cy="1138238"/>
            <a:chOff x="973414" y="530748"/>
            <a:chExt cx="1190666" cy="1138278"/>
          </a:xfrm>
        </p:grpSpPr>
        <p:pic>
          <p:nvPicPr>
            <p:cNvPr id="14347" name="图片 1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文本框 13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娘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14"/>
          <p:cNvGrpSpPr/>
          <p:nvPr/>
        </p:nvGrpSpPr>
        <p:grpSpPr bwMode="auto">
          <a:xfrm>
            <a:off x="7059613" y="584200"/>
            <a:ext cx="1190625" cy="1138238"/>
            <a:chOff x="973414" y="530748"/>
            <a:chExt cx="1190666" cy="1138278"/>
          </a:xfrm>
        </p:grpSpPr>
        <p:pic>
          <p:nvPicPr>
            <p:cNvPr id="14350" name="图片 1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文本框 16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吐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17"/>
          <p:cNvGrpSpPr/>
          <p:nvPr/>
        </p:nvGrpSpPr>
        <p:grpSpPr bwMode="auto">
          <a:xfrm>
            <a:off x="1673225" y="1727200"/>
            <a:ext cx="1190625" cy="1138238"/>
            <a:chOff x="973414" y="530748"/>
            <a:chExt cx="1190666" cy="1138278"/>
          </a:xfrm>
        </p:grpSpPr>
        <p:pic>
          <p:nvPicPr>
            <p:cNvPr id="14353" name="图片 1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4" name="文本框 19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柳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20"/>
          <p:cNvGrpSpPr/>
          <p:nvPr/>
        </p:nvGrpSpPr>
        <p:grpSpPr bwMode="auto">
          <a:xfrm>
            <a:off x="3214688" y="1727200"/>
            <a:ext cx="1190625" cy="1138238"/>
            <a:chOff x="973414" y="530748"/>
            <a:chExt cx="1190666" cy="1138278"/>
          </a:xfrm>
        </p:grpSpPr>
        <p:pic>
          <p:nvPicPr>
            <p:cNvPr id="14356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7" name="文本框 22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荡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23"/>
          <p:cNvGrpSpPr/>
          <p:nvPr/>
        </p:nvGrpSpPr>
        <p:grpSpPr bwMode="auto">
          <a:xfrm>
            <a:off x="4754563" y="1727200"/>
            <a:ext cx="1190625" cy="1138238"/>
            <a:chOff x="973414" y="530748"/>
            <a:chExt cx="1190666" cy="1138278"/>
          </a:xfrm>
        </p:grpSpPr>
        <p:pic>
          <p:nvPicPr>
            <p:cNvPr id="14359" name="图片 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0" name="文本框 25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桃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26"/>
          <p:cNvGrpSpPr/>
          <p:nvPr/>
        </p:nvGrpSpPr>
        <p:grpSpPr bwMode="auto">
          <a:xfrm>
            <a:off x="6296025" y="1727200"/>
            <a:ext cx="1190625" cy="1138238"/>
            <a:chOff x="973414" y="530748"/>
            <a:chExt cx="1190666" cy="1138278"/>
          </a:xfrm>
        </p:grpSpPr>
        <p:pic>
          <p:nvPicPr>
            <p:cNvPr id="14362" name="图片 2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73414" y="530748"/>
              <a:ext cx="1190666" cy="1138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3" name="文本框 28"/>
            <p:cNvSpPr txBox="1">
              <a:spLocks noChangeArrowheads="1"/>
            </p:cNvSpPr>
            <p:nvPr/>
          </p:nvSpPr>
          <p:spPr bwMode="auto">
            <a:xfrm>
              <a:off x="1172506" y="684388"/>
              <a:ext cx="79248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4800" b="1">
                  <a:latin typeface="楷体" panose="02010609060101010101" pitchFamily="49" charset="-122"/>
                  <a:ea typeface="楷体" panose="02010609060101010101" pitchFamily="49" charset="-122"/>
                </a:rPr>
                <a:t>杏</a:t>
              </a:r>
              <a:endParaRPr lang="zh-CN" altLang="en-US" sz="4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32"/>
          <p:cNvGrpSpPr/>
          <p:nvPr/>
        </p:nvGrpSpPr>
        <p:grpSpPr bwMode="auto">
          <a:xfrm>
            <a:off x="1422400" y="3092450"/>
            <a:ext cx="1949450" cy="660400"/>
            <a:chOff x="1525646" y="3758495"/>
            <a:chExt cx="5616894" cy="829479"/>
          </a:xfrm>
        </p:grpSpPr>
        <p:sp>
          <p:nvSpPr>
            <p:cNvPr id="31" name="双波形 30"/>
            <p:cNvSpPr/>
            <p:nvPr/>
          </p:nvSpPr>
          <p:spPr>
            <a:xfrm>
              <a:off x="1525646" y="3776441"/>
              <a:ext cx="5616894" cy="811533"/>
            </a:xfrm>
            <a:prstGeom prst="doubleWave">
              <a:avLst>
                <a:gd name="adj1" fmla="val 5378"/>
                <a:gd name="adj2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accent2"/>
              </a:solidFill>
              <a:prstDash val="solid"/>
              <a:miter lim="800000"/>
            </a:ln>
            <a:effectLst>
              <a:outerShdw blurRad="25400" dist="12700" dir="10800000" algn="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32" name="TextBox 4"/>
            <p:cNvSpPr txBox="1">
              <a:spLocks noChangeArrowheads="1"/>
            </p:cNvSpPr>
            <p:nvPr/>
          </p:nvSpPr>
          <p:spPr bwMode="auto">
            <a:xfrm>
              <a:off x="1571386" y="3758495"/>
              <a:ext cx="5525414" cy="75969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>
                  <a:solidFill>
                    <a:srgbClr val="C00000"/>
                  </a:solidFill>
                  <a:latin typeface="宋体" panose="02010600030101010101" pitchFamily="2" charset="-122"/>
                </a:rPr>
                <a:t>左右结构</a:t>
              </a:r>
              <a:endParaRPr lang="zh-CN" altLang="en-US" sz="3200" b="1" kern="0">
                <a:solidFill>
                  <a:srgbClr val="C00000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12" name="组合 36"/>
          <p:cNvGrpSpPr/>
          <p:nvPr/>
        </p:nvGrpSpPr>
        <p:grpSpPr bwMode="auto">
          <a:xfrm>
            <a:off x="1420813" y="3935413"/>
            <a:ext cx="1951037" cy="660400"/>
            <a:chOff x="1525646" y="3758495"/>
            <a:chExt cx="5616894" cy="829479"/>
          </a:xfrm>
        </p:grpSpPr>
        <p:sp>
          <p:nvSpPr>
            <p:cNvPr id="34" name="双波形 33"/>
            <p:cNvSpPr/>
            <p:nvPr/>
          </p:nvSpPr>
          <p:spPr>
            <a:xfrm>
              <a:off x="1525646" y="3776440"/>
              <a:ext cx="5616894" cy="811534"/>
            </a:xfrm>
            <a:prstGeom prst="doubleWave">
              <a:avLst>
                <a:gd name="adj1" fmla="val 5378"/>
                <a:gd name="adj2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 cap="flat" cmpd="sng" algn="ctr">
              <a:solidFill>
                <a:schemeClr val="accent2"/>
              </a:solidFill>
              <a:prstDash val="solid"/>
              <a:miter lim="800000"/>
            </a:ln>
            <a:effectLst>
              <a:outerShdw blurRad="25400" dist="12700" dir="10800000" algn="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35" name="TextBox 4"/>
            <p:cNvSpPr txBox="1">
              <a:spLocks noChangeArrowheads="1"/>
            </p:cNvSpPr>
            <p:nvPr/>
          </p:nvSpPr>
          <p:spPr bwMode="auto">
            <a:xfrm>
              <a:off x="1571349" y="3758495"/>
              <a:ext cx="5525488" cy="75969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kern="0">
                  <a:solidFill>
                    <a:srgbClr val="00A64A"/>
                  </a:solidFill>
                  <a:latin typeface="宋体" panose="02010600030101010101" pitchFamily="2" charset="-122"/>
                </a:rPr>
                <a:t>上下结构</a:t>
              </a:r>
              <a:endParaRPr lang="zh-CN" altLang="en-US" sz="3200" b="1" kern="0">
                <a:solidFill>
                  <a:srgbClr val="00A64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7421" name="文本框 35"/>
          <p:cNvSpPr txBox="1">
            <a:spLocks noChangeArrowheads="1"/>
          </p:cNvSpPr>
          <p:nvPr/>
        </p:nvSpPr>
        <p:spPr bwMode="auto">
          <a:xfrm>
            <a:off x="3541713" y="3076575"/>
            <a:ext cx="462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 姑 娘 吐 柳 桃</a:t>
            </a:r>
            <a:endParaRPr lang="zh-CN" altLang="en-US" sz="40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2" name="文本框 36"/>
          <p:cNvSpPr txBox="1">
            <a:spLocks noChangeArrowheads="1"/>
          </p:cNvSpPr>
          <p:nvPr/>
        </p:nvSpPr>
        <p:spPr bwMode="auto">
          <a:xfrm>
            <a:off x="3541713" y="3917950"/>
            <a:ext cx="2403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A64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 荡 杏</a:t>
            </a:r>
            <a:endParaRPr lang="zh-CN" altLang="en-US" sz="4000" b="1">
              <a:solidFill>
                <a:srgbClr val="00A64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/>
      <p:bldP spid="17422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</a:spPr>
      <a:bodyPr wrap="square" rtlCol="0">
        <a:spAutoFit/>
      </a:bodyPr>
      <a:lstStyle>
        <a:defPPr algn="l" fontAlgn="auto">
          <a:spcBef>
            <a:spcPts val="1200"/>
          </a:spcBef>
          <a:spcAft>
            <a:spcPts val="0"/>
          </a:spcAft>
          <a:defRPr sz="3200" b="1">
            <a:latin typeface="+mn-ea"/>
            <a:ea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2757</Words>
  <Application>WPS 演示</Application>
  <PresentationFormat>全屏显示(16:9)</PresentationFormat>
  <Paragraphs>496</Paragraphs>
  <Slides>39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39</vt:i4>
      </vt:variant>
    </vt:vector>
  </HeadingPairs>
  <TitlesOfParts>
    <vt:vector size="55" baseType="lpstr">
      <vt:lpstr>Arial</vt:lpstr>
      <vt:lpstr>宋体</vt:lpstr>
      <vt:lpstr>Wingdings</vt:lpstr>
      <vt:lpstr>Calibri</vt:lpstr>
      <vt:lpstr>Calibri Light</vt:lpstr>
      <vt:lpstr>Calibri</vt:lpstr>
      <vt:lpstr>楷体</vt:lpstr>
      <vt:lpstr>微软雅黑</vt:lpstr>
      <vt:lpstr>黑体</vt:lpstr>
      <vt:lpstr>等线</vt:lpstr>
      <vt:lpstr>Arial Unicode MS</vt:lpstr>
      <vt:lpstr>仿宋</vt:lpstr>
      <vt:lpstr>Arial</vt:lpstr>
      <vt:lpstr>第一PPT模板网-WWW.1PPT.COM</vt:lpstr>
      <vt:lpstr>第一PPT模板网-WWW.1PPT.COM </vt:lpstr>
      <vt:lpstr>第一PPT模板网-WWW.1PPT.COM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wuhan</cp:lastModifiedBy>
  <cp:revision>227</cp:revision>
  <dcterms:created xsi:type="dcterms:W3CDTF">2018-12-29T03:20:00Z</dcterms:created>
  <dcterms:modified xsi:type="dcterms:W3CDTF">2020-05-26T06:19:12Z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