
<file path=[Content_Types].xml><?xml version="1.0" encoding="utf-8"?>
<Types xmlns="http://schemas.openxmlformats.org/package/2006/content-types">
  <Default Extension="jpeg" ContentType="image/jpeg"/>
  <Default Extension="png" ContentType="image/png"/>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7" r:id="rId3"/>
    <p:sldId id="362" r:id="rId5"/>
    <p:sldId id="363" r:id="rId6"/>
    <p:sldId id="364" r:id="rId7"/>
    <p:sldId id="365" r:id="rId8"/>
    <p:sldId id="366" r:id="rId9"/>
    <p:sldId id="284" r:id="rId10"/>
    <p:sldId id="286" r:id="rId11"/>
    <p:sldId id="349" r:id="rId12"/>
    <p:sldId id="367" r:id="rId13"/>
    <p:sldId id="368" r:id="rId14"/>
    <p:sldId id="313" r:id="rId15"/>
    <p:sldId id="350" r:id="rId16"/>
    <p:sldId id="369" r:id="rId17"/>
    <p:sldId id="370" r:id="rId18"/>
    <p:sldId id="371" r:id="rId19"/>
    <p:sldId id="372" r:id="rId20"/>
    <p:sldId id="373" r:id="rId21"/>
    <p:sldId id="374" r:id="rId22"/>
    <p:sldId id="341" r:id="rId23"/>
    <p:sldId id="354" r:id="rId24"/>
    <p:sldId id="375" r:id="rId25"/>
    <p:sldId id="376" r:id="rId26"/>
    <p:sldId id="377" r:id="rId27"/>
    <p:sldId id="378" r:id="rId28"/>
    <p:sldId id="379" r:id="rId29"/>
    <p:sldId id="380" r:id="rId30"/>
    <p:sldId id="381" r:id="rId31"/>
    <p:sldId id="382" r:id="rId32"/>
    <p:sldId id="384" r:id="rId33"/>
  </p:sldIdLst>
  <p:sldSz cx="9144000" cy="5143500" type="screen16x9"/>
  <p:notesSz cx="6858000" cy="9144000"/>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o Tao" initials="TT" lastIdx="14" clrIdx="0"/>
  <p:cmAuthor id="2" name="Administrat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80A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691" autoAdjust="0"/>
    <p:restoredTop sz="92818" autoAdjust="0"/>
  </p:normalViewPr>
  <p:slideViewPr>
    <p:cSldViewPr snapToGrid="0">
      <p:cViewPr varScale="1">
        <p:scale>
          <a:sx n="105" d="100"/>
          <a:sy n="105" d="100"/>
        </p:scale>
        <p:origin x="-102" y="-720"/>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68" d="100"/>
        <a:sy n="168"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7" Type="http://schemas.openxmlformats.org/officeDocument/2006/relationships/commentAuthors" Target="commentAuthors.xml"/><Relationship Id="rId36" Type="http://schemas.openxmlformats.org/officeDocument/2006/relationships/tableStyles" Target="tableStyles.xml"/><Relationship Id="rId35" Type="http://schemas.openxmlformats.org/officeDocument/2006/relationships/viewProps" Target="viewProps.xml"/><Relationship Id="rId34" Type="http://schemas.openxmlformats.org/officeDocument/2006/relationships/presProps" Target="presProps.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8715EE-3B03-4D2D-B87F-C1C933DDB61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F56DF3B-9234-45E1-9B81-8D140CFA6B05}"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F56DF3B-9234-45E1-9B81-8D140CFA6B05}"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F56DF3B-9234-45E1-9B81-8D140CFA6B05}"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F56DF3B-9234-45E1-9B81-8D140CFA6B05}"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F56DF3B-9234-45E1-9B81-8D140CFA6B05}"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F56DF3B-9234-45E1-9B81-8D140CFA6B05}"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F56DF3B-9234-45E1-9B81-8D140CFA6B05}"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F56DF3B-9234-45E1-9B81-8D140CFA6B05}"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F56DF3B-9234-45E1-9B81-8D140CFA6B05}"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F56DF3B-9234-45E1-9B81-8D140CFA6B05}"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F56DF3B-9234-45E1-9B81-8D140CFA6B05}"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F56DF3B-9234-45E1-9B81-8D140CFA6B05}"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F56DF3B-9234-45E1-9B81-8D140CFA6B05}"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F56DF3B-9234-45E1-9B81-8D140CFA6B05}"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F56DF3B-9234-45E1-9B81-8D140CFA6B05}"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F56DF3B-9234-45E1-9B81-8D140CFA6B05}"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F56DF3B-9234-45E1-9B81-8D140CFA6B05}"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F56DF3B-9234-45E1-9B81-8D140CFA6B05}"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F56DF3B-9234-45E1-9B81-8D140CFA6B05}"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F56DF3B-9234-45E1-9B81-8D140CFA6B05}"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F56DF3B-9234-45E1-9B81-8D140CFA6B05}"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F56DF3B-9234-45E1-9B81-8D140CFA6B05}"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F56DF3B-9234-45E1-9B81-8D140CFA6B05}"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F56DF3B-9234-45E1-9B81-8D140CFA6B05}"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F56DF3B-9234-45E1-9B81-8D140CFA6B05}"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F56DF3B-9234-45E1-9B81-8D140CFA6B05}"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F56DF3B-9234-45E1-9B81-8D140CFA6B05}"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F56DF3B-9234-45E1-9B81-8D140CFA6B05}"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F56DF3B-9234-45E1-9B81-8D140CFA6B05}"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F56DF3B-9234-45E1-9B81-8D140CFA6B05}"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28650" y="273844"/>
            <a:ext cx="7886700" cy="4358879"/>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
        <p:nvSpPr>
          <p:cNvPr id="7" name="矩形 6"/>
          <p:cNvSpPr/>
          <p:nvPr userDrawn="1"/>
        </p:nvSpPr>
        <p:spPr>
          <a:xfrm>
            <a:off x="350174" y="1916832"/>
            <a:ext cx="735006" cy="24128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www.1ppt.com/moban/                  PPT</a:t>
            </a:r>
            <a:r>
              <a:rPr lang="zh-CN" altLang="en-US" sz="100" dirty="0">
                <a:solidFill>
                  <a:schemeClr val="bg1"/>
                </a:solidFill>
              </a:rPr>
              <a:t>素材：</a:t>
            </a:r>
            <a:r>
              <a:rPr lang="en-US" altLang="zh-CN" sz="100" dirty="0">
                <a:solidFill>
                  <a:schemeClr val="bg1"/>
                </a:solidFill>
              </a:rPr>
              <a:t>www.1ppt.com/sucai/</a:t>
            </a:r>
            <a:endParaRPr lang="en-US" altLang="zh-CN" sz="100" dirty="0">
              <a:solidFill>
                <a:schemeClr val="bg1"/>
              </a:solidFill>
            </a:endParaRPr>
          </a:p>
          <a:p>
            <a:r>
              <a:rPr lang="en-US" altLang="zh-CN" sz="100" dirty="0">
                <a:solidFill>
                  <a:schemeClr val="bg1"/>
                </a:solidFill>
              </a:rPr>
              <a:t>PPT</a:t>
            </a:r>
            <a:r>
              <a:rPr lang="zh-CN" altLang="en-US" sz="100" dirty="0">
                <a:solidFill>
                  <a:schemeClr val="bg1"/>
                </a:solidFill>
              </a:rPr>
              <a:t>背景：</a:t>
            </a:r>
            <a:r>
              <a:rPr lang="en-US" altLang="zh-CN" sz="100" dirty="0">
                <a:solidFill>
                  <a:schemeClr val="bg1"/>
                </a:solidFill>
              </a:rPr>
              <a:t>www.1ppt.com/beijing/                   PPT</a:t>
            </a:r>
            <a:r>
              <a:rPr lang="zh-CN" altLang="en-US" sz="100" dirty="0">
                <a:solidFill>
                  <a:schemeClr val="bg1"/>
                </a:solidFill>
              </a:rPr>
              <a:t>图表：</a:t>
            </a:r>
            <a:r>
              <a:rPr lang="en-US" altLang="zh-CN" sz="100" dirty="0">
                <a:solidFill>
                  <a:schemeClr val="bg1"/>
                </a:solidFill>
              </a:rPr>
              <a:t>www.1ppt.com/tubiao/      </a:t>
            </a:r>
            <a:endParaRPr lang="en-US" altLang="zh-CN" sz="100" dirty="0">
              <a:solidFill>
                <a:schemeClr val="bg1"/>
              </a:solidFill>
            </a:endParaRPr>
          </a:p>
          <a:p>
            <a:r>
              <a:rPr lang="en-US" altLang="zh-CN" sz="100" dirty="0">
                <a:solidFill>
                  <a:schemeClr val="bg1"/>
                </a:solidFill>
              </a:rPr>
              <a:t>PPT</a:t>
            </a:r>
            <a:r>
              <a:rPr lang="zh-CN" altLang="en-US" sz="100" dirty="0">
                <a:solidFill>
                  <a:schemeClr val="bg1"/>
                </a:solidFill>
              </a:rPr>
              <a:t>下载：</a:t>
            </a:r>
            <a:r>
              <a:rPr lang="en-US" altLang="zh-CN" sz="100" dirty="0">
                <a:solidFill>
                  <a:schemeClr val="bg1"/>
                </a:solidFill>
              </a:rPr>
              <a:t>www.1ppt.com/xiazai/                     PPT</a:t>
            </a:r>
            <a:r>
              <a:rPr lang="zh-CN" altLang="en-US" sz="100" dirty="0">
                <a:solidFill>
                  <a:schemeClr val="bg1"/>
                </a:solidFill>
              </a:rPr>
              <a:t>教程： </a:t>
            </a:r>
            <a:r>
              <a:rPr lang="en-US" altLang="zh-CN" sz="100" dirty="0">
                <a:solidFill>
                  <a:schemeClr val="bg1"/>
                </a:solidFill>
              </a:rPr>
              <a:t>www.1ppt.com/powerpoint/      </a:t>
            </a:r>
            <a:endParaRPr lang="en-US" altLang="zh-CN" sz="100" dirty="0">
              <a:solidFill>
                <a:schemeClr val="bg1"/>
              </a:solidFill>
            </a:endParaRPr>
          </a:p>
          <a:p>
            <a:r>
              <a:rPr lang="zh-CN" altLang="en-US" sz="100" dirty="0">
                <a:solidFill>
                  <a:schemeClr val="bg1"/>
                </a:solidFill>
              </a:rPr>
              <a:t>资料下载：</a:t>
            </a:r>
            <a:r>
              <a:rPr lang="en-US" altLang="zh-CN" sz="100" dirty="0">
                <a:solidFill>
                  <a:schemeClr val="bg1"/>
                </a:solidFill>
              </a:rPr>
              <a:t>www.1ppt.com/ziliao/                   </a:t>
            </a:r>
            <a:r>
              <a:rPr lang="zh-CN" altLang="en-US" sz="100" dirty="0">
                <a:solidFill>
                  <a:schemeClr val="bg1"/>
                </a:solidFill>
              </a:rPr>
              <a:t>个人简历：</a:t>
            </a:r>
            <a:r>
              <a:rPr lang="en-US" altLang="zh-CN" sz="100" dirty="0">
                <a:solidFill>
                  <a:schemeClr val="bg1"/>
                </a:solidFill>
              </a:rPr>
              <a:t>www.1ppt.com/jianli/             </a:t>
            </a:r>
            <a:endParaRPr lang="en-US" altLang="zh-CN" sz="100" dirty="0">
              <a:solidFill>
                <a:schemeClr val="bg1"/>
              </a:solidFill>
            </a:endParaRPr>
          </a:p>
          <a:p>
            <a:r>
              <a:rPr lang="zh-CN" altLang="en-US" sz="100" dirty="0">
                <a:solidFill>
                  <a:schemeClr val="bg1"/>
                </a:solidFill>
              </a:rPr>
              <a:t>试卷下载：</a:t>
            </a:r>
            <a:r>
              <a:rPr lang="en-US" altLang="zh-CN" sz="100" dirty="0">
                <a:solidFill>
                  <a:schemeClr val="bg1"/>
                </a:solidFill>
              </a:rPr>
              <a:t>www.1ppt.com/shiti/                     </a:t>
            </a:r>
            <a:r>
              <a:rPr lang="zh-CN" altLang="en-US" sz="100" dirty="0">
                <a:solidFill>
                  <a:schemeClr val="bg1"/>
                </a:solidFill>
              </a:rPr>
              <a:t>教案下载：</a:t>
            </a:r>
            <a:r>
              <a:rPr lang="en-US" altLang="zh-CN" sz="100" dirty="0">
                <a:solidFill>
                  <a:schemeClr val="bg1"/>
                </a:solidFill>
              </a:rPr>
              <a:t>www.1ppt.com/jiaoan/               </a:t>
            </a:r>
            <a:endParaRPr lang="en-US" altLang="zh-CN" sz="100" dirty="0">
              <a:solidFill>
                <a:schemeClr val="bg1"/>
              </a:solidFill>
            </a:endParaRPr>
          </a:p>
          <a:p>
            <a:r>
              <a:rPr lang="zh-CN" altLang="en-US" sz="100" dirty="0">
                <a:solidFill>
                  <a:schemeClr val="bg1"/>
                </a:solidFill>
              </a:rPr>
              <a:t>手抄报：</a:t>
            </a:r>
            <a:r>
              <a:rPr lang="en-US" altLang="zh-CN" sz="100" dirty="0">
                <a:solidFill>
                  <a:schemeClr val="bg1"/>
                </a:solidFill>
              </a:rPr>
              <a:t>www.1ppt.com/shouchaobao/          PPT</a:t>
            </a:r>
            <a:r>
              <a:rPr lang="zh-CN" altLang="en-US" sz="100" dirty="0">
                <a:solidFill>
                  <a:schemeClr val="bg1"/>
                </a:solidFill>
              </a:rPr>
              <a:t>课件：</a:t>
            </a:r>
            <a:r>
              <a:rPr lang="en-US" altLang="zh-CN" sz="100" dirty="0">
                <a:solidFill>
                  <a:schemeClr val="bg1"/>
                </a:solidFill>
              </a:rPr>
              <a:t>www.1ppt.com/kejian/ </a:t>
            </a:r>
            <a:endParaRPr lang="en-US" altLang="zh-CN" sz="100" dirty="0">
              <a:solidFill>
                <a:schemeClr val="bg1"/>
              </a:solidFill>
            </a:endParaRPr>
          </a:p>
          <a:p>
            <a:r>
              <a:rPr lang="zh-CN" altLang="en-US" sz="100" dirty="0">
                <a:solidFill>
                  <a:schemeClr val="bg1"/>
                </a:solidFill>
              </a:rPr>
              <a:t>语文课件：</a:t>
            </a:r>
            <a:r>
              <a:rPr lang="en-US" altLang="zh-CN" sz="100" dirty="0">
                <a:solidFill>
                  <a:schemeClr val="bg1"/>
                </a:solidFill>
              </a:rPr>
              <a:t>www.1ppt.com/kejian/yuwen/    </a:t>
            </a:r>
            <a:r>
              <a:rPr lang="zh-CN" altLang="en-US" sz="100" dirty="0">
                <a:solidFill>
                  <a:schemeClr val="bg1"/>
                </a:solidFill>
              </a:rPr>
              <a:t>数学课件：</a:t>
            </a:r>
            <a:r>
              <a:rPr lang="en-US" altLang="zh-CN" sz="100" dirty="0">
                <a:solidFill>
                  <a:schemeClr val="bg1"/>
                </a:solidFill>
              </a:rPr>
              <a:t>www.1ppt.com/kejian/shuxue/ </a:t>
            </a:r>
            <a:endParaRPr lang="en-US" altLang="zh-CN" sz="100" dirty="0">
              <a:solidFill>
                <a:schemeClr val="bg1"/>
              </a:solidFill>
            </a:endParaRPr>
          </a:p>
          <a:p>
            <a:r>
              <a:rPr lang="zh-CN" altLang="en-US" sz="100" dirty="0">
                <a:solidFill>
                  <a:schemeClr val="bg1"/>
                </a:solidFill>
              </a:rPr>
              <a:t>英语课件：</a:t>
            </a:r>
            <a:r>
              <a:rPr lang="en-US" altLang="zh-CN" sz="100" dirty="0">
                <a:solidFill>
                  <a:schemeClr val="bg1"/>
                </a:solidFill>
              </a:rPr>
              <a:t>www.1ppt.com/kejian/yingyu/    </a:t>
            </a:r>
            <a:r>
              <a:rPr lang="zh-CN" altLang="en-US" sz="100" dirty="0">
                <a:solidFill>
                  <a:schemeClr val="bg1"/>
                </a:solidFill>
              </a:rPr>
              <a:t>美术课件：</a:t>
            </a:r>
            <a:r>
              <a:rPr lang="en-US" altLang="zh-CN" sz="100" dirty="0">
                <a:solidFill>
                  <a:schemeClr val="bg1"/>
                </a:solidFill>
              </a:rPr>
              <a:t>www.1ppt.com/kejian/meishu/ </a:t>
            </a:r>
            <a:endParaRPr lang="en-US" altLang="zh-CN" sz="100" dirty="0">
              <a:solidFill>
                <a:schemeClr val="bg1"/>
              </a:solidFill>
            </a:endParaRPr>
          </a:p>
          <a:p>
            <a:r>
              <a:rPr lang="zh-CN" altLang="en-US" sz="100" dirty="0">
                <a:solidFill>
                  <a:schemeClr val="bg1"/>
                </a:solidFill>
              </a:rPr>
              <a:t>科学课件：</a:t>
            </a:r>
            <a:r>
              <a:rPr lang="en-US" altLang="zh-CN" sz="100" dirty="0">
                <a:solidFill>
                  <a:schemeClr val="bg1"/>
                </a:solidFill>
              </a:rPr>
              <a:t>www.1ppt.com/kejian/kexue/     </a:t>
            </a:r>
            <a:r>
              <a:rPr lang="zh-CN" altLang="en-US" sz="100" dirty="0">
                <a:solidFill>
                  <a:schemeClr val="bg1"/>
                </a:solidFill>
              </a:rPr>
              <a:t>物理课件：</a:t>
            </a:r>
            <a:r>
              <a:rPr lang="en-US" altLang="zh-CN" sz="100" dirty="0">
                <a:solidFill>
                  <a:schemeClr val="bg1"/>
                </a:solidFill>
              </a:rPr>
              <a:t>www.1ppt.com/kejian/wuli/ </a:t>
            </a:r>
            <a:endParaRPr lang="en-US" altLang="zh-CN" sz="100" dirty="0">
              <a:solidFill>
                <a:schemeClr val="bg1"/>
              </a:solidFill>
            </a:endParaRPr>
          </a:p>
          <a:p>
            <a:r>
              <a:rPr lang="zh-CN" altLang="en-US" sz="100" dirty="0">
                <a:solidFill>
                  <a:schemeClr val="bg1"/>
                </a:solidFill>
              </a:rPr>
              <a:t>化学课件：</a:t>
            </a:r>
            <a:r>
              <a:rPr lang="en-US" altLang="zh-CN" sz="100" dirty="0">
                <a:solidFill>
                  <a:schemeClr val="bg1"/>
                </a:solidFill>
              </a:rPr>
              <a:t>www.1ppt.com/kejian/huaxue/  </a:t>
            </a:r>
            <a:r>
              <a:rPr lang="zh-CN" altLang="en-US" sz="100" dirty="0">
                <a:solidFill>
                  <a:schemeClr val="bg1"/>
                </a:solidFill>
              </a:rPr>
              <a:t>生物课件：</a:t>
            </a:r>
            <a:r>
              <a:rPr lang="en-US" altLang="zh-CN" sz="100" dirty="0">
                <a:solidFill>
                  <a:schemeClr val="bg1"/>
                </a:solidFill>
              </a:rPr>
              <a:t>www.1ppt.com/kejian/shengwu/ </a:t>
            </a:r>
            <a:endParaRPr lang="en-US" altLang="zh-CN" sz="100" dirty="0">
              <a:solidFill>
                <a:schemeClr val="bg1"/>
              </a:solidFill>
            </a:endParaRPr>
          </a:p>
          <a:p>
            <a:r>
              <a:rPr lang="zh-CN" altLang="en-US" sz="100" dirty="0">
                <a:solidFill>
                  <a:schemeClr val="bg1"/>
                </a:solidFill>
              </a:rPr>
              <a:t>地理课件：</a:t>
            </a:r>
            <a:r>
              <a:rPr lang="en-US" altLang="zh-CN" sz="100" dirty="0">
                <a:solidFill>
                  <a:schemeClr val="bg1"/>
                </a:solidFill>
              </a:rPr>
              <a:t>www.1ppt.com/kejian/dili/          </a:t>
            </a:r>
            <a:r>
              <a:rPr lang="zh-CN" altLang="en-US" sz="100" dirty="0">
                <a:solidFill>
                  <a:schemeClr val="bg1"/>
                </a:solidFill>
              </a:rPr>
              <a:t>历史课件：</a:t>
            </a:r>
            <a:r>
              <a:rPr lang="en-US" altLang="zh-CN" sz="100" dirty="0">
                <a:solidFill>
                  <a:schemeClr val="bg1"/>
                </a:solidFill>
              </a:rPr>
              <a:t>www.1ppt.com/kejian/lishi/ </a:t>
            </a:r>
            <a:endParaRPr lang="en-US" altLang="zh-CN" sz="100" dirty="0">
              <a:solidFill>
                <a:schemeClr val="bg1"/>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40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0" y="1333829"/>
            <a:ext cx="3655181" cy="617934"/>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400"/>
            </a:lvl4pPr>
            <a:lvl5pPr marL="1371600" indent="0">
              <a:buNone/>
              <a:defRPr sz="1400"/>
            </a:lvl5pPr>
            <a:lvl6pPr marL="1714500" indent="0">
              <a:buNone/>
              <a:defRPr sz="1400"/>
            </a:lvl6pPr>
            <a:lvl7pPr marL="2057400" indent="0">
              <a:buNone/>
              <a:defRPr sz="1400"/>
            </a:lvl7pPr>
            <a:lvl8pPr marL="2400300" indent="0">
              <a:buNone/>
              <a:defRPr sz="1400"/>
            </a:lvl8pPr>
            <a:lvl9pPr marL="2743200" indent="0">
              <a:buNone/>
              <a:defRPr sz="140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0" y="1999034"/>
            <a:ext cx="3655181" cy="264321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333829"/>
            <a:ext cx="3673182" cy="617934"/>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400"/>
            </a:lvl4pPr>
            <a:lvl5pPr marL="1371600" indent="0">
              <a:buNone/>
              <a:defRPr sz="1400"/>
            </a:lvl5pPr>
            <a:lvl6pPr marL="1714500" indent="0">
              <a:buNone/>
              <a:defRPr sz="1400"/>
            </a:lvl6pPr>
            <a:lvl7pPr marL="2057400" indent="0">
              <a:buNone/>
              <a:defRPr sz="1400"/>
            </a:lvl7pPr>
            <a:lvl8pPr marL="2400300" indent="0">
              <a:buNone/>
              <a:defRPr sz="1400"/>
            </a:lvl8pPr>
            <a:lvl9pPr marL="2743200" indent="0">
              <a:buNone/>
              <a:defRPr sz="140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1999034"/>
            <a:ext cx="3673182" cy="264321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3124012"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342901"/>
            <a:ext cx="4629150" cy="4052888"/>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3124012" cy="2858691"/>
          </a:xfrm>
        </p:spPr>
        <p:txBody>
          <a:bodyPr/>
          <a:lstStyle>
            <a:lvl1pPr marL="0" indent="0">
              <a:buNone/>
              <a:defRPr sz="1500"/>
            </a:lvl1pPr>
            <a:lvl2pPr marL="342900" indent="0">
              <a:buNone/>
              <a:defRPr sz="1400"/>
            </a:lvl2pPr>
            <a:lvl3pPr marL="685800" indent="0">
              <a:buNone/>
              <a:defRPr sz="1200"/>
            </a:lvl3pPr>
            <a:lvl4pPr marL="1028700" indent="0">
              <a:buNone/>
              <a:defRPr sz="1100"/>
            </a:lvl4pPr>
            <a:lvl5pPr marL="1371600" indent="0">
              <a:buNone/>
              <a:defRPr sz="1100"/>
            </a:lvl5pPr>
            <a:lvl6pPr marL="1714500" indent="0">
              <a:buNone/>
              <a:defRPr sz="1100"/>
            </a:lvl6pPr>
            <a:lvl7pPr marL="2057400" indent="0">
              <a:buNone/>
              <a:defRPr sz="1100"/>
            </a:lvl7pPr>
            <a:lvl8pPr marL="2400300" indent="0">
              <a:buNone/>
              <a:defRPr sz="1100"/>
            </a:lvl8pPr>
            <a:lvl9pPr marL="2743200" indent="0">
              <a:buNone/>
              <a:defRPr sz="11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68580" tIns="34290" rIns="68580" bIns="3429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68580" tIns="34290" rIns="68580" bIns="3429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68580" tIns="34290" rIns="68580" bIns="34290" rtlCol="0" anchor="ctr"/>
          <a:lstStyle>
            <a:lvl1pPr algn="l">
              <a:defRPr sz="9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68580" tIns="34290" rIns="68580" bIns="3429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68580" tIns="34290" rIns="68580" bIns="34290" rtlCol="0" anchor="ctr"/>
          <a:lstStyle>
            <a:lvl1pPr algn="r">
              <a:defRPr sz="9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7.xml"/><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4.wmf"/></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7.xml"/><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image" Target="../media/image17.wmf"/></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image" Target="../media/image20.wmf"/></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image" Target="../media/image21.wmf"/></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7.xml"/><Relationship Id="rId2" Type="http://schemas.openxmlformats.org/officeDocument/2006/relationships/image" Target="../media/image23.jpeg"/><Relationship Id="rId1" Type="http://schemas.openxmlformats.org/officeDocument/2006/relationships/image" Target="../media/image22.pn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7.xml"/><Relationship Id="rId2" Type="http://schemas.openxmlformats.org/officeDocument/2006/relationships/image" Target="../media/image25.wmf"/><Relationship Id="rId1" Type="http://schemas.openxmlformats.org/officeDocument/2006/relationships/image" Target="../media/image24.jpeg"/></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7.xml"/><Relationship Id="rId2" Type="http://schemas.openxmlformats.org/officeDocument/2006/relationships/image" Target="../media/image27.png"/><Relationship Id="rId1" Type="http://schemas.openxmlformats.org/officeDocument/2006/relationships/image" Target="../media/image26.pn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7.xml"/><Relationship Id="rId2" Type="http://schemas.openxmlformats.org/officeDocument/2006/relationships/image" Target="../media/image29.wmf"/><Relationship Id="rId1" Type="http://schemas.openxmlformats.org/officeDocument/2006/relationships/image" Target="../media/image28.jpeg"/></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7.xml"/><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image" Target="../media/image30.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image" Target="../media/image30.png"/></Relationships>
</file>

<file path=ppt/slides/_rels/slide22.xml.rels><?xml version="1.0" encoding="UTF-8" standalone="yes"?>
<Relationships xmlns="http://schemas.openxmlformats.org/package/2006/relationships"><Relationship Id="rId5" Type="http://schemas.openxmlformats.org/officeDocument/2006/relationships/notesSlide" Target="../notesSlides/notesSlide21.xml"/><Relationship Id="rId4" Type="http://schemas.openxmlformats.org/officeDocument/2006/relationships/slideLayout" Target="../slideLayouts/slideLayout7.xml"/><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image" Target="../media/image30.png"/></Relationships>
</file>

<file path=ppt/slides/_rels/slide23.xml.rels><?xml version="1.0" encoding="UTF-8" standalone="yes"?>
<Relationships xmlns="http://schemas.openxmlformats.org/package/2006/relationships"><Relationship Id="rId5" Type="http://schemas.openxmlformats.org/officeDocument/2006/relationships/notesSlide" Target="../notesSlides/notesSlide22.xml"/><Relationship Id="rId4" Type="http://schemas.openxmlformats.org/officeDocument/2006/relationships/slideLayout" Target="../slideLayouts/slideLayout7.xml"/><Relationship Id="rId3" Type="http://schemas.openxmlformats.org/officeDocument/2006/relationships/image" Target="../media/image34.wmf"/><Relationship Id="rId2" Type="http://schemas.openxmlformats.org/officeDocument/2006/relationships/image" Target="../media/image33.wmf"/><Relationship Id="rId1" Type="http://schemas.openxmlformats.org/officeDocument/2006/relationships/image" Target="../media/image30.png"/></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23.xml"/><Relationship Id="rId4" Type="http://schemas.openxmlformats.org/officeDocument/2006/relationships/slideLayout" Target="../slideLayouts/slideLayout7.xml"/><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image" Target="../media/image30.png"/></Relationships>
</file>

<file path=ppt/slides/_rels/slide25.xml.rels><?xml version="1.0" encoding="UTF-8" standalone="yes"?>
<Relationships xmlns="http://schemas.openxmlformats.org/package/2006/relationships"><Relationship Id="rId5" Type="http://schemas.openxmlformats.org/officeDocument/2006/relationships/notesSlide" Target="../notesSlides/notesSlide24.xml"/><Relationship Id="rId4" Type="http://schemas.openxmlformats.org/officeDocument/2006/relationships/slideLayout" Target="../slideLayouts/slideLayout7.xml"/><Relationship Id="rId3" Type="http://schemas.openxmlformats.org/officeDocument/2006/relationships/image" Target="../media/image38.wmf"/><Relationship Id="rId2" Type="http://schemas.openxmlformats.org/officeDocument/2006/relationships/image" Target="../media/image37.wmf"/><Relationship Id="rId1" Type="http://schemas.openxmlformats.org/officeDocument/2006/relationships/image" Target="../media/image30.png"/></Relationships>
</file>

<file path=ppt/slides/_rels/slide26.xml.rels><?xml version="1.0" encoding="UTF-8" standalone="yes"?>
<Relationships xmlns="http://schemas.openxmlformats.org/package/2006/relationships"><Relationship Id="rId8" Type="http://schemas.openxmlformats.org/officeDocument/2006/relationships/notesSlide" Target="../notesSlides/notesSlide25.xml"/><Relationship Id="rId7" Type="http://schemas.openxmlformats.org/officeDocument/2006/relationships/slideLayout" Target="../slideLayouts/slideLayout7.xml"/><Relationship Id="rId6" Type="http://schemas.openxmlformats.org/officeDocument/2006/relationships/image" Target="../media/image43.wmf"/><Relationship Id="rId5" Type="http://schemas.openxmlformats.org/officeDocument/2006/relationships/image" Target="../media/image42.wmf"/><Relationship Id="rId4" Type="http://schemas.openxmlformats.org/officeDocument/2006/relationships/image" Target="../media/image41.wmf"/><Relationship Id="rId3" Type="http://schemas.openxmlformats.org/officeDocument/2006/relationships/image" Target="../media/image40.wmf"/><Relationship Id="rId2" Type="http://schemas.openxmlformats.org/officeDocument/2006/relationships/image" Target="../media/image39.png"/><Relationship Id="rId1" Type="http://schemas.openxmlformats.org/officeDocument/2006/relationships/image" Target="../media/image30.png"/></Relationships>
</file>

<file path=ppt/slides/_rels/slide27.xml.rels><?xml version="1.0" encoding="UTF-8" standalone="yes"?>
<Relationships xmlns="http://schemas.openxmlformats.org/package/2006/relationships"><Relationship Id="rId4" Type="http://schemas.openxmlformats.org/officeDocument/2006/relationships/notesSlide" Target="../notesSlides/notesSlide26.xml"/><Relationship Id="rId3" Type="http://schemas.openxmlformats.org/officeDocument/2006/relationships/slideLayout" Target="../slideLayouts/slideLayout7.xml"/><Relationship Id="rId2" Type="http://schemas.openxmlformats.org/officeDocument/2006/relationships/image" Target="../media/image44.wmf"/><Relationship Id="rId1" Type="http://schemas.openxmlformats.org/officeDocument/2006/relationships/image" Target="../media/image30.png"/></Relationships>
</file>

<file path=ppt/slides/_rels/slide28.xml.rels><?xml version="1.0" encoding="UTF-8" standalone="yes"?>
<Relationships xmlns="http://schemas.openxmlformats.org/package/2006/relationships"><Relationship Id="rId4" Type="http://schemas.openxmlformats.org/officeDocument/2006/relationships/notesSlide" Target="../notesSlides/notesSlide27.xml"/><Relationship Id="rId3" Type="http://schemas.openxmlformats.org/officeDocument/2006/relationships/slideLayout" Target="../slideLayouts/slideLayout7.xml"/><Relationship Id="rId2" Type="http://schemas.openxmlformats.org/officeDocument/2006/relationships/image" Target="../media/image45.jpeg"/><Relationship Id="rId1" Type="http://schemas.openxmlformats.org/officeDocument/2006/relationships/image" Target="../media/image30.png"/></Relationships>
</file>

<file path=ppt/slides/_rels/slide29.xml.rels><?xml version="1.0" encoding="UTF-8" standalone="yes"?>
<Relationships xmlns="http://schemas.openxmlformats.org/package/2006/relationships"><Relationship Id="rId6" Type="http://schemas.openxmlformats.org/officeDocument/2006/relationships/notesSlide" Target="../notesSlides/notesSlide28.xml"/><Relationship Id="rId5" Type="http://schemas.openxmlformats.org/officeDocument/2006/relationships/slideLayout" Target="../slideLayouts/slideLayout7.xml"/><Relationship Id="rId4" Type="http://schemas.openxmlformats.org/officeDocument/2006/relationships/image" Target="../media/image48.jpeg"/><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image" Target="../media/image30.png"/></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7.xml"/><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7.xml"/><Relationship Id="rId1" Type="http://schemas.openxmlformats.org/officeDocument/2006/relationships/image" Target="../media/image30.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image" Target="../media/image6.jpe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7.xml"/><Relationship Id="rId2" Type="http://schemas.openxmlformats.org/officeDocument/2006/relationships/image" Target="../media/image8.png"/><Relationship Id="rId1" Type="http://schemas.openxmlformats.org/officeDocument/2006/relationships/image" Target="../media/image7.jpe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7.xml"/><Relationship Id="rId2" Type="http://schemas.openxmlformats.org/officeDocument/2006/relationships/image" Target="../media/image8.png"/><Relationship Id="rId1" Type="http://schemas.openxmlformats.org/officeDocument/2006/relationships/image" Target="../media/image9.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0.pn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7.xml"/><Relationship Id="rId2" Type="http://schemas.openxmlformats.org/officeDocument/2006/relationships/image" Target="../media/image12.wmf"/><Relationship Id="rId1" Type="http://schemas.openxmlformats.org/officeDocument/2006/relationships/image" Target="../media/image11.wmf"/></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image" Target="../media/image13.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五边形 7"/>
          <p:cNvSpPr>
            <a:spLocks noChangeArrowheads="1"/>
          </p:cNvSpPr>
          <p:nvPr/>
        </p:nvSpPr>
        <p:spPr bwMode="auto">
          <a:xfrm>
            <a:off x="-7571" y="367331"/>
            <a:ext cx="3932458" cy="496491"/>
          </a:xfrm>
          <a:prstGeom prst="homePlate">
            <a:avLst>
              <a:gd name="adj" fmla="val 45226"/>
            </a:avLst>
          </a:prstGeom>
          <a:solidFill>
            <a:srgbClr val="306A9B"/>
          </a:solidFill>
          <a:ln w="12700" cmpd="sng">
            <a:solidFill>
              <a:srgbClr val="41719C"/>
            </a:solidFill>
            <a:miter lim="800000"/>
          </a:ln>
        </p:spPr>
        <p:txBody>
          <a:bodyPr lIns="68580" tIns="34290" rIns="68580" bIns="34290"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indent="273050">
              <a:defRPr/>
            </a:pPr>
            <a:r>
              <a:rPr lang="zh-CN" altLang="en-US" sz="2400" dirty="0">
                <a:solidFill>
                  <a:srgbClr val="FFFFFF"/>
                </a:solidFill>
                <a:latin typeface="微软雅黑" panose="020B0503020204020204" pitchFamily="34" charset="-122"/>
              </a:rPr>
              <a:t>第</a:t>
            </a:r>
            <a:r>
              <a:rPr lang="zh-CN" altLang="en-US" sz="2400" dirty="0">
                <a:solidFill>
                  <a:srgbClr val="FFFFFF"/>
                </a:solidFill>
                <a:latin typeface="微软雅黑" panose="020B0503020204020204" pitchFamily="34" charset="-122"/>
              </a:rPr>
              <a:t>六</a:t>
            </a:r>
            <a:r>
              <a:rPr lang="zh-CN" altLang="en-US" sz="2400" dirty="0">
                <a:solidFill>
                  <a:srgbClr val="FFFFFF"/>
                </a:solidFill>
                <a:latin typeface="微软雅黑" panose="020B0503020204020204" pitchFamily="34" charset="-122"/>
              </a:rPr>
              <a:t>单元 有</a:t>
            </a:r>
            <a:r>
              <a:rPr lang="zh-CN" altLang="en-US" sz="2400" dirty="0">
                <a:solidFill>
                  <a:srgbClr val="FFFFFF"/>
                </a:solidFill>
                <a:latin typeface="微软雅黑" panose="020B0503020204020204" pitchFamily="34" charset="-122"/>
              </a:rPr>
              <a:t>余数的除法</a:t>
            </a:r>
            <a:endParaRPr lang="zh-CN" altLang="en-US" sz="2400" dirty="0">
              <a:solidFill>
                <a:srgbClr val="FFFFFF"/>
              </a:solidFill>
              <a:latin typeface="微软雅黑" panose="020B0503020204020204" pitchFamily="34" charset="-122"/>
            </a:endParaRPr>
          </a:p>
        </p:txBody>
      </p:sp>
      <p:sp>
        <p:nvSpPr>
          <p:cNvPr id="4" name="文本框 3"/>
          <p:cNvSpPr txBox="1"/>
          <p:nvPr/>
        </p:nvSpPr>
        <p:spPr>
          <a:xfrm>
            <a:off x="0" y="1173136"/>
            <a:ext cx="9144000" cy="889474"/>
          </a:xfrm>
          <a:prstGeom prst="rect">
            <a:avLst/>
          </a:prstGeom>
          <a:noFill/>
        </p:spPr>
        <p:txBody>
          <a:bodyPr wrap="square" lIns="68580" tIns="34290" rIns="68580" bIns="34290">
            <a:spAutoFit/>
          </a:bodyPr>
          <a:lstStyle/>
          <a:p>
            <a:pPr algn="ctr">
              <a:lnSpc>
                <a:spcPct val="130000"/>
              </a:lnSpc>
              <a:defRPr/>
            </a:pPr>
            <a:r>
              <a:rPr lang="en-US" altLang="zh-CN" sz="4100" b="1" dirty="0">
                <a:solidFill>
                  <a:schemeClr val="tx1">
                    <a:lumMod val="65000"/>
                    <a:lumOff val="35000"/>
                  </a:schemeClr>
                </a:solidFill>
                <a:latin typeface="微软雅黑" panose="020B0503020204020204" pitchFamily="34" charset="-122"/>
                <a:ea typeface="微软雅黑" panose="020B0503020204020204" pitchFamily="34" charset="-122"/>
              </a:rPr>
              <a:t>6.1 </a:t>
            </a:r>
            <a:r>
              <a:rPr lang="zh-CN" altLang="en-US" sz="4100" b="1" dirty="0">
                <a:solidFill>
                  <a:schemeClr val="tx1">
                    <a:lumMod val="65000"/>
                    <a:lumOff val="35000"/>
                  </a:schemeClr>
                </a:solidFill>
                <a:latin typeface="微软雅黑" panose="020B0503020204020204" pitchFamily="34" charset="-122"/>
                <a:ea typeface="微软雅黑" panose="020B0503020204020204" pitchFamily="34" charset="-122"/>
              </a:rPr>
              <a:t>有</a:t>
            </a:r>
            <a:r>
              <a:rPr lang="zh-CN" altLang="en-US" sz="4100" b="1" dirty="0">
                <a:solidFill>
                  <a:schemeClr val="tx1">
                    <a:lumMod val="65000"/>
                    <a:lumOff val="35000"/>
                  </a:schemeClr>
                </a:solidFill>
                <a:latin typeface="微软雅黑" panose="020B0503020204020204" pitchFamily="34" charset="-122"/>
                <a:ea typeface="微软雅黑" panose="020B0503020204020204" pitchFamily="34" charset="-122"/>
              </a:rPr>
              <a:t>余数除法的竖式</a:t>
            </a:r>
            <a:endParaRPr lang="zh-CN" altLang="en-US" sz="41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cstate="email"/>
          <a:stretch>
            <a:fillRect/>
          </a:stretch>
        </p:blipFill>
        <p:spPr>
          <a:xfrm>
            <a:off x="406327" y="2418675"/>
            <a:ext cx="3104660" cy="2292207"/>
          </a:xfrm>
          <a:prstGeom prst="rect">
            <a:avLst/>
          </a:prstGeom>
          <a:ln>
            <a:noFill/>
          </a:ln>
          <a:effectLst>
            <a:outerShdw blurRad="292100" dist="139700" dir="2700000" algn="tl" rotWithShape="0">
              <a:srgbClr val="333333">
                <a:alpha val="65000"/>
              </a:srgbClr>
            </a:outerShdw>
          </a:effectLst>
        </p:spPr>
      </p:pic>
      <p:sp>
        <p:nvSpPr>
          <p:cNvPr id="5" name="矩形 4"/>
          <p:cNvSpPr/>
          <p:nvPr/>
        </p:nvSpPr>
        <p:spPr>
          <a:xfrm>
            <a:off x="4947735" y="3997219"/>
            <a:ext cx="2463165" cy="429895"/>
          </a:xfrm>
          <a:prstGeom prst="rect">
            <a:avLst/>
          </a:prstGeom>
        </p:spPr>
        <p:txBody>
          <a:bodyPr wrap="none">
            <a:spAutoFit/>
          </a:bodyPr>
          <a:lstStyle/>
          <a:p>
            <a:pPr marL="342900" lvl="0" indent="-342900" algn="ctr" fontAlgn="base">
              <a:lnSpc>
                <a:spcPct val="110000"/>
              </a:lnSpc>
              <a:spcBef>
                <a:spcPct val="0"/>
              </a:spcBef>
              <a:spcAft>
                <a:spcPct val="0"/>
              </a:spcAft>
            </a:pPr>
            <a:r>
              <a:rPr lang="en-US" altLang="zh-CN" sz="2000" b="1" kern="0" dirty="0">
                <a:solidFill>
                  <a:srgbClr val="000000"/>
                </a:solidFill>
                <a:latin typeface="微软雅黑" panose="020B0503020204020204" pitchFamily="34" charset="-122"/>
                <a:ea typeface="微软雅黑" panose="020B0503020204020204" pitchFamily="34" charset="-122"/>
              </a:rPr>
              <a:t>www.downyi.com</a:t>
            </a:r>
            <a:endParaRPr lang="en-US" altLang="zh-CN" sz="2000" b="1" kern="0"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五边形 7"/>
          <p:cNvSpPr>
            <a:spLocks noChangeArrowheads="1"/>
          </p:cNvSpPr>
          <p:nvPr/>
        </p:nvSpPr>
        <p:spPr bwMode="auto">
          <a:xfrm>
            <a:off x="1" y="376238"/>
            <a:ext cx="2042805" cy="496491"/>
          </a:xfrm>
          <a:prstGeom prst="homePlate">
            <a:avLst>
              <a:gd name="adj" fmla="val 45226"/>
            </a:avLst>
          </a:prstGeom>
          <a:solidFill>
            <a:srgbClr val="306A9B"/>
          </a:solidFill>
          <a:ln w="12700" cmpd="sng">
            <a:solidFill>
              <a:srgbClr val="41719C"/>
            </a:solidFill>
            <a:miter lim="800000"/>
          </a:ln>
        </p:spPr>
        <p:txBody>
          <a:bodyPr lIns="68580" tIns="34290" rIns="68580" bIns="34290"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indent="273050">
              <a:defRPr/>
            </a:pPr>
            <a:r>
              <a:rPr lang="zh-CN" altLang="en-US" sz="2400" dirty="0">
                <a:solidFill>
                  <a:srgbClr val="FFFFFF"/>
                </a:solidFill>
                <a:latin typeface="微软雅黑" panose="020B0503020204020204" pitchFamily="34" charset="-122"/>
              </a:rPr>
              <a:t>知识梳理</a:t>
            </a:r>
            <a:endParaRPr lang="zh-CN" altLang="en-US" sz="2400" dirty="0">
              <a:solidFill>
                <a:srgbClr val="FFFFFF"/>
              </a:solidFill>
              <a:latin typeface="微软雅黑" panose="020B0503020204020204" pitchFamily="34" charset="-122"/>
            </a:endParaRPr>
          </a:p>
        </p:txBody>
      </p:sp>
      <p:sp>
        <p:nvSpPr>
          <p:cNvPr id="4" name="文本框 3"/>
          <p:cNvSpPr txBox="1"/>
          <p:nvPr/>
        </p:nvSpPr>
        <p:spPr>
          <a:xfrm>
            <a:off x="838927" y="872729"/>
            <a:ext cx="5927345" cy="1038746"/>
          </a:xfrm>
          <a:prstGeom prst="rect">
            <a:avLst/>
          </a:prstGeom>
          <a:noFill/>
        </p:spPr>
        <p:txBody>
          <a:bodyPr wrap="none" lIns="68580" tIns="34290" rIns="68580" bIns="34290" rtlCol="0">
            <a:spAutoFit/>
          </a:bodyPr>
          <a:lstStyle/>
          <a:p>
            <a:pPr>
              <a:lnSpc>
                <a:spcPct val="150000"/>
              </a:lnSpc>
            </a:pPr>
            <a:r>
              <a:rPr lang="en-US" altLang="zh-CN" sz="2100" dirty="0">
                <a:latin typeface="微软雅黑" panose="020B0503020204020204" pitchFamily="34" charset="-122"/>
                <a:ea typeface="微软雅黑" panose="020B0503020204020204" pitchFamily="34" charset="-122"/>
              </a:rPr>
              <a:t>1</a:t>
            </a:r>
            <a:r>
              <a:rPr lang="en-US" altLang="zh-CN" sz="2100" dirty="0">
                <a:latin typeface="微软雅黑" panose="020B0503020204020204" pitchFamily="34" charset="-122"/>
                <a:ea typeface="微软雅黑" panose="020B0503020204020204" pitchFamily="34" charset="-122"/>
              </a:rPr>
              <a:t>.</a:t>
            </a:r>
            <a:r>
              <a:rPr lang="zh-CN" altLang="zh-CN" sz="2100" dirty="0">
                <a:latin typeface="微软雅黑" panose="020B0503020204020204" pitchFamily="34" charset="-122"/>
                <a:ea typeface="微软雅黑" panose="020B0503020204020204" pitchFamily="34" charset="-122"/>
              </a:rPr>
              <a:t>用竖式计算下面各题。</a:t>
            </a:r>
            <a:endParaRPr lang="zh-CN" altLang="zh-CN" sz="2100" dirty="0">
              <a:latin typeface="微软雅黑" panose="020B0503020204020204" pitchFamily="34" charset="-122"/>
              <a:ea typeface="微软雅黑" panose="020B0503020204020204" pitchFamily="34" charset="-122"/>
            </a:endParaRPr>
          </a:p>
          <a:p>
            <a:pPr>
              <a:lnSpc>
                <a:spcPct val="150000"/>
              </a:lnSpc>
            </a:pPr>
            <a:r>
              <a:rPr lang="en-US" altLang="zh-CN" sz="2100" dirty="0">
                <a:latin typeface="微软雅黑" panose="020B0503020204020204" pitchFamily="34" charset="-122"/>
                <a:ea typeface="微软雅黑" panose="020B0503020204020204" pitchFamily="34" charset="-122"/>
              </a:rPr>
              <a:t>   51</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7 </a:t>
            </a:r>
            <a:r>
              <a:rPr lang="en-US" altLang="zh-CN" sz="2100" dirty="0">
                <a:latin typeface="微软雅黑" panose="020B0503020204020204" pitchFamily="34" charset="-122"/>
                <a:ea typeface="微软雅黑" panose="020B0503020204020204" pitchFamily="34" charset="-122"/>
              </a:rPr>
              <a:t>=                 84</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9 = </a:t>
            </a:r>
            <a:r>
              <a:rPr lang="en-US" altLang="zh-CN" sz="2100" dirty="0">
                <a:latin typeface="微软雅黑" panose="020B0503020204020204" pitchFamily="34" charset="-122"/>
                <a:ea typeface="微软雅黑" panose="020B0503020204020204" pitchFamily="34" charset="-122"/>
              </a:rPr>
              <a:t>                46</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6 </a:t>
            </a:r>
            <a:r>
              <a:rPr lang="en-US" altLang="zh-CN" sz="2100" dirty="0">
                <a:latin typeface="微软雅黑" panose="020B0503020204020204" pitchFamily="34" charset="-122"/>
                <a:ea typeface="微软雅黑" panose="020B0503020204020204" pitchFamily="34" charset="-122"/>
              </a:rPr>
              <a:t>=</a:t>
            </a:r>
            <a:endParaRPr lang="zh-CN" altLang="en-US" sz="2100" dirty="0">
              <a:latin typeface="微软雅黑" panose="020B0503020204020204" pitchFamily="34" charset="-122"/>
              <a:ea typeface="微软雅黑" panose="020B0503020204020204" pitchFamily="34" charset="-122"/>
            </a:endParaRPr>
          </a:p>
        </p:txBody>
      </p:sp>
      <p:sp>
        <p:nvSpPr>
          <p:cNvPr id="2" name="矩形 1"/>
          <p:cNvSpPr/>
          <p:nvPr/>
        </p:nvSpPr>
        <p:spPr>
          <a:xfrm>
            <a:off x="1975985" y="1451445"/>
            <a:ext cx="1081065" cy="392415"/>
          </a:xfrm>
          <a:prstGeom prst="rect">
            <a:avLst/>
          </a:prstGeom>
        </p:spPr>
        <p:txBody>
          <a:bodyPr wrap="non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7</a:t>
            </a:r>
            <a:r>
              <a:rPr lang="zh-CN" altLang="zh-CN" sz="2100" dirty="0">
                <a:solidFill>
                  <a:srgbClr val="FF0000"/>
                </a:solidFill>
                <a:latin typeface="楷体" panose="02010609060101010101" pitchFamily="49" charset="-122"/>
                <a:ea typeface="楷体" panose="02010609060101010101" pitchFamily="49" charset="-122"/>
              </a:rPr>
              <a:t>……</a:t>
            </a:r>
            <a:r>
              <a:rPr lang="en-US" altLang="zh-CN" sz="2100" dirty="0">
                <a:solidFill>
                  <a:srgbClr val="FF0000"/>
                </a:solidFill>
                <a:latin typeface="楷体" panose="02010609060101010101" pitchFamily="49" charset="-122"/>
                <a:ea typeface="楷体" panose="02010609060101010101" pitchFamily="49" charset="-122"/>
              </a:rPr>
              <a:t>2 </a:t>
            </a:r>
            <a:endParaRPr lang="zh-CN" altLang="en-US" sz="2100" dirty="0">
              <a:solidFill>
                <a:srgbClr val="FF0000"/>
              </a:solidFill>
              <a:latin typeface="楷体" panose="02010609060101010101" pitchFamily="49" charset="-122"/>
              <a:ea typeface="楷体" panose="02010609060101010101" pitchFamily="49" charset="-122"/>
            </a:endParaRPr>
          </a:p>
        </p:txBody>
      </p:sp>
      <p:sp>
        <p:nvSpPr>
          <p:cNvPr id="10" name="矩形 9"/>
          <p:cNvSpPr/>
          <p:nvPr/>
        </p:nvSpPr>
        <p:spPr>
          <a:xfrm>
            <a:off x="4294886" y="1451445"/>
            <a:ext cx="946413" cy="392415"/>
          </a:xfrm>
          <a:prstGeom prst="rect">
            <a:avLst/>
          </a:prstGeom>
        </p:spPr>
        <p:txBody>
          <a:bodyPr wrap="non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9</a:t>
            </a:r>
            <a:r>
              <a:rPr lang="zh-CN" altLang="zh-CN" sz="2100" dirty="0">
                <a:solidFill>
                  <a:srgbClr val="FF0000"/>
                </a:solidFill>
                <a:latin typeface="楷体" panose="02010609060101010101" pitchFamily="49" charset="-122"/>
                <a:ea typeface="楷体" panose="02010609060101010101" pitchFamily="49" charset="-122"/>
              </a:rPr>
              <a:t>……</a:t>
            </a:r>
            <a:r>
              <a:rPr lang="en-US" altLang="zh-CN" sz="2100" dirty="0">
                <a:solidFill>
                  <a:srgbClr val="FF0000"/>
                </a:solidFill>
                <a:latin typeface="楷体" panose="02010609060101010101" pitchFamily="49" charset="-122"/>
                <a:ea typeface="楷体" panose="02010609060101010101" pitchFamily="49" charset="-122"/>
              </a:rPr>
              <a:t>3</a:t>
            </a:r>
            <a:endParaRPr lang="zh-CN" altLang="en-US" sz="2100" dirty="0">
              <a:solidFill>
                <a:srgbClr val="FF0000"/>
              </a:solidFill>
              <a:latin typeface="楷体" panose="02010609060101010101" pitchFamily="49" charset="-122"/>
              <a:ea typeface="楷体" panose="02010609060101010101" pitchFamily="49" charset="-122"/>
            </a:endParaRPr>
          </a:p>
        </p:txBody>
      </p:sp>
      <p:sp>
        <p:nvSpPr>
          <p:cNvPr id="11" name="矩形 10"/>
          <p:cNvSpPr/>
          <p:nvPr/>
        </p:nvSpPr>
        <p:spPr>
          <a:xfrm>
            <a:off x="6643340" y="1444358"/>
            <a:ext cx="1081065" cy="392415"/>
          </a:xfrm>
          <a:prstGeom prst="rect">
            <a:avLst/>
          </a:prstGeom>
        </p:spPr>
        <p:txBody>
          <a:bodyPr wrap="non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7</a:t>
            </a:r>
            <a:r>
              <a:rPr lang="zh-CN" altLang="zh-CN" sz="2100" dirty="0">
                <a:solidFill>
                  <a:srgbClr val="FF0000"/>
                </a:solidFill>
                <a:latin typeface="楷体" panose="02010609060101010101" pitchFamily="49" charset="-122"/>
                <a:ea typeface="楷体" panose="02010609060101010101" pitchFamily="49" charset="-122"/>
              </a:rPr>
              <a:t>……</a:t>
            </a:r>
            <a:r>
              <a:rPr lang="en-US" altLang="zh-CN" sz="2100" dirty="0">
                <a:solidFill>
                  <a:srgbClr val="FF0000"/>
                </a:solidFill>
                <a:latin typeface="楷体" panose="02010609060101010101" pitchFamily="49" charset="-122"/>
                <a:ea typeface="楷体" panose="02010609060101010101" pitchFamily="49" charset="-122"/>
              </a:rPr>
              <a:t>4 </a:t>
            </a:r>
            <a:endParaRPr lang="zh-CN" altLang="en-US" sz="2100" dirty="0">
              <a:solidFill>
                <a:srgbClr val="FF0000"/>
              </a:solidFill>
              <a:latin typeface="楷体" panose="02010609060101010101" pitchFamily="49" charset="-122"/>
              <a:ea typeface="楷体" panose="02010609060101010101" pitchFamily="49" charset="-122"/>
            </a:endParaRPr>
          </a:p>
        </p:txBody>
      </p:sp>
      <p:grpSp>
        <p:nvGrpSpPr>
          <p:cNvPr id="13" name="组合 12"/>
          <p:cNvGrpSpPr/>
          <p:nvPr/>
        </p:nvGrpSpPr>
        <p:grpSpPr>
          <a:xfrm>
            <a:off x="880087" y="1990119"/>
            <a:ext cx="6209733" cy="2379261"/>
            <a:chOff x="1173449" y="2653492"/>
            <a:chExt cx="8279644" cy="3172348"/>
          </a:xfrm>
        </p:grpSpPr>
        <p:pic>
          <p:nvPicPr>
            <p:cNvPr id="7" name="图片 1213"/>
            <p:cNvPicPr>
              <a:picLocks noChangeAspect="1" noChangeArrowheads="1"/>
            </p:cNvPicPr>
            <p:nvPr/>
          </p:nvPicPr>
          <p:blipFill>
            <a:blip r:embed="rId1" cstate="email"/>
            <a:srcRect/>
            <a:stretch>
              <a:fillRect/>
            </a:stretch>
          </p:blipFill>
          <p:spPr bwMode="auto">
            <a:xfrm>
              <a:off x="7851215" y="2653493"/>
              <a:ext cx="1601878" cy="3172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图片 1211"/>
            <p:cNvPicPr>
              <a:picLocks noChangeAspect="1" noChangeArrowheads="1"/>
            </p:cNvPicPr>
            <p:nvPr/>
          </p:nvPicPr>
          <p:blipFill>
            <a:blip r:embed="rId2" cstate="email"/>
            <a:srcRect/>
            <a:stretch>
              <a:fillRect/>
            </a:stretch>
          </p:blipFill>
          <p:spPr bwMode="auto">
            <a:xfrm>
              <a:off x="2556047" y="2653493"/>
              <a:ext cx="1507650" cy="3172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1212"/>
            <p:cNvPicPr>
              <a:picLocks noChangeAspect="1" noChangeArrowheads="1"/>
            </p:cNvPicPr>
            <p:nvPr/>
          </p:nvPicPr>
          <p:blipFill>
            <a:blip r:embed="rId3" cstate="email"/>
            <a:srcRect/>
            <a:stretch>
              <a:fillRect/>
            </a:stretch>
          </p:blipFill>
          <p:spPr bwMode="auto">
            <a:xfrm>
              <a:off x="5214472" y="2653492"/>
              <a:ext cx="1601878" cy="3172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文本框 11"/>
            <p:cNvSpPr txBox="1"/>
            <p:nvPr/>
          </p:nvSpPr>
          <p:spPr>
            <a:xfrm>
              <a:off x="1173449" y="2710763"/>
              <a:ext cx="2400657" cy="492443"/>
            </a:xfrm>
            <a:prstGeom prst="rect">
              <a:avLst/>
            </a:prstGeom>
            <a:noFill/>
          </p:spPr>
          <p:txBody>
            <a:bodyPr wrap="none" rtlCol="0">
              <a:spAutoFit/>
            </a:bodyPr>
            <a:lstStyle/>
            <a:p>
              <a:r>
                <a:rPr lang="en-US" altLang="zh-CN" sz="1800" dirty="0">
                  <a:solidFill>
                    <a:srgbClr val="FF0000"/>
                  </a:solidFill>
                  <a:latin typeface="楷体" panose="02010609060101010101" pitchFamily="49" charset="-122"/>
                  <a:ea typeface="楷体" panose="02010609060101010101" pitchFamily="49" charset="-122"/>
                </a:rPr>
                <a:t>【</a:t>
              </a:r>
              <a:r>
                <a:rPr lang="zh-CN" altLang="en-US" sz="1800" dirty="0">
                  <a:solidFill>
                    <a:srgbClr val="FF0000"/>
                  </a:solidFill>
                  <a:latin typeface="楷体" panose="02010609060101010101" pitchFamily="49" charset="-122"/>
                  <a:ea typeface="楷体" panose="02010609060101010101" pitchFamily="49" charset="-122"/>
                </a:rPr>
                <a:t>参考答案</a:t>
              </a:r>
              <a:r>
                <a:rPr lang="en-US" altLang="zh-CN" sz="1800" dirty="0">
                  <a:solidFill>
                    <a:srgbClr val="FF0000"/>
                  </a:solidFill>
                  <a:latin typeface="楷体" panose="02010609060101010101" pitchFamily="49" charset="-122"/>
                  <a:ea typeface="楷体" panose="02010609060101010101" pitchFamily="49" charset="-122"/>
                </a:rPr>
                <a:t>】</a:t>
              </a:r>
              <a:r>
                <a:rPr lang="zh-CN" altLang="en-US" sz="1800" dirty="0">
                  <a:solidFill>
                    <a:srgbClr val="FF0000"/>
                  </a:solidFill>
                  <a:latin typeface="楷体" panose="02010609060101010101" pitchFamily="49" charset="-122"/>
                  <a:ea typeface="楷体" panose="02010609060101010101" pitchFamily="49" charset="-122"/>
                </a:rPr>
                <a:t>：</a:t>
              </a:r>
              <a:endParaRPr lang="zh-CN" altLang="en-US" sz="1800" dirty="0">
                <a:solidFill>
                  <a:srgbClr val="FF0000"/>
                </a:solidFill>
                <a:latin typeface="楷体" panose="02010609060101010101" pitchFamily="49" charset="-122"/>
                <a:ea typeface="楷体" panose="02010609060101010101" pitchFamily="49"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ppt_x"/>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五边形 7"/>
          <p:cNvSpPr>
            <a:spLocks noChangeArrowheads="1"/>
          </p:cNvSpPr>
          <p:nvPr/>
        </p:nvSpPr>
        <p:spPr bwMode="auto">
          <a:xfrm>
            <a:off x="1" y="376238"/>
            <a:ext cx="2042805" cy="496491"/>
          </a:xfrm>
          <a:prstGeom prst="homePlate">
            <a:avLst>
              <a:gd name="adj" fmla="val 45226"/>
            </a:avLst>
          </a:prstGeom>
          <a:solidFill>
            <a:srgbClr val="306A9B"/>
          </a:solidFill>
          <a:ln w="12700" cmpd="sng">
            <a:solidFill>
              <a:srgbClr val="41719C"/>
            </a:solidFill>
            <a:miter lim="800000"/>
          </a:ln>
        </p:spPr>
        <p:txBody>
          <a:bodyPr lIns="68580" tIns="34290" rIns="68580" bIns="34290"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indent="273050">
              <a:defRPr/>
            </a:pPr>
            <a:r>
              <a:rPr lang="zh-CN" altLang="en-US" sz="2400" dirty="0">
                <a:solidFill>
                  <a:srgbClr val="FFFFFF"/>
                </a:solidFill>
                <a:latin typeface="微软雅黑" panose="020B0503020204020204" pitchFamily="34" charset="-122"/>
              </a:rPr>
              <a:t>知识梳理</a:t>
            </a:r>
            <a:endParaRPr lang="zh-CN" altLang="en-US" sz="2400" dirty="0">
              <a:solidFill>
                <a:srgbClr val="FFFFFF"/>
              </a:solidFill>
              <a:latin typeface="微软雅黑" panose="020B0503020204020204" pitchFamily="34" charset="-122"/>
            </a:endParaRPr>
          </a:p>
        </p:txBody>
      </p:sp>
      <p:sp>
        <p:nvSpPr>
          <p:cNvPr id="4" name="文本框 3"/>
          <p:cNvSpPr txBox="1"/>
          <p:nvPr/>
        </p:nvSpPr>
        <p:spPr>
          <a:xfrm>
            <a:off x="1182137" y="1091486"/>
            <a:ext cx="5213207" cy="392415"/>
          </a:xfrm>
          <a:prstGeom prst="rect">
            <a:avLst/>
          </a:prstGeom>
          <a:noFill/>
        </p:spPr>
        <p:txBody>
          <a:bodyPr wrap="none" lIns="68580" tIns="34290" rIns="68580" bIns="34290" rtlCol="0">
            <a:spAutoFit/>
          </a:bodyPr>
          <a:lstStyle/>
          <a:p>
            <a:r>
              <a:rPr lang="en-US" altLang="zh-CN" sz="2100" dirty="0">
                <a:latin typeface="微软雅黑" panose="020B0503020204020204" pitchFamily="34" charset="-122"/>
                <a:ea typeface="微软雅黑" panose="020B0503020204020204" pitchFamily="34" charset="-122"/>
              </a:rPr>
              <a:t>  36</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4 </a:t>
            </a:r>
            <a:r>
              <a:rPr lang="en-US" altLang="zh-CN" sz="2100" dirty="0">
                <a:latin typeface="微软雅黑" panose="020B0503020204020204" pitchFamily="34" charset="-122"/>
                <a:ea typeface="微软雅黑" panose="020B0503020204020204" pitchFamily="34" charset="-122"/>
              </a:rPr>
              <a:t>=          31</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5=                 13</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2 </a:t>
            </a:r>
            <a:r>
              <a:rPr lang="en-US" altLang="zh-CN" sz="2100" dirty="0">
                <a:latin typeface="微软雅黑" panose="020B0503020204020204" pitchFamily="34" charset="-122"/>
                <a:ea typeface="微软雅黑" panose="020B0503020204020204" pitchFamily="34" charset="-122"/>
              </a:rPr>
              <a:t>=</a:t>
            </a:r>
            <a:endParaRPr lang="zh-CN" altLang="en-US" sz="2100" dirty="0">
              <a:latin typeface="微软雅黑" panose="020B0503020204020204" pitchFamily="34" charset="-122"/>
              <a:ea typeface="微软雅黑" panose="020B0503020204020204" pitchFamily="34" charset="-122"/>
            </a:endParaRPr>
          </a:p>
        </p:txBody>
      </p:sp>
      <p:pic>
        <p:nvPicPr>
          <p:cNvPr id="5" name="图片 1214"/>
          <p:cNvPicPr>
            <a:picLocks noChangeAspect="1" noChangeArrowheads="1"/>
          </p:cNvPicPr>
          <p:nvPr/>
        </p:nvPicPr>
        <p:blipFill>
          <a:blip r:embed="rId1" cstate="email"/>
          <a:srcRect/>
          <a:stretch>
            <a:fillRect/>
          </a:stretch>
        </p:blipFill>
        <p:spPr bwMode="auto">
          <a:xfrm>
            <a:off x="1343787" y="1683092"/>
            <a:ext cx="1104999" cy="2188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图片 1215"/>
          <p:cNvPicPr>
            <a:picLocks noChangeAspect="1" noChangeArrowheads="1"/>
          </p:cNvPicPr>
          <p:nvPr/>
        </p:nvPicPr>
        <p:blipFill>
          <a:blip r:embed="rId2" cstate="email"/>
          <a:srcRect/>
          <a:stretch>
            <a:fillRect/>
          </a:stretch>
        </p:blipFill>
        <p:spPr bwMode="auto">
          <a:xfrm>
            <a:off x="3551783" y="1717396"/>
            <a:ext cx="1018332" cy="2188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图片 1216"/>
          <p:cNvPicPr>
            <a:picLocks noChangeAspect="1" noChangeArrowheads="1"/>
          </p:cNvPicPr>
          <p:nvPr/>
        </p:nvPicPr>
        <p:blipFill>
          <a:blip r:embed="rId3" cstate="email"/>
          <a:srcRect/>
          <a:stretch>
            <a:fillRect/>
          </a:stretch>
        </p:blipFill>
        <p:spPr bwMode="auto">
          <a:xfrm>
            <a:off x="5673114" y="1628306"/>
            <a:ext cx="1039999" cy="2188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矩形 1"/>
          <p:cNvSpPr/>
          <p:nvPr/>
        </p:nvSpPr>
        <p:spPr>
          <a:xfrm>
            <a:off x="2312210" y="1091486"/>
            <a:ext cx="273152" cy="392415"/>
          </a:xfrm>
          <a:prstGeom prst="rect">
            <a:avLst/>
          </a:prstGeom>
        </p:spPr>
        <p:txBody>
          <a:bodyPr wrap="squar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9</a:t>
            </a:r>
            <a:endParaRPr lang="zh-CN" altLang="en-US" sz="2100" dirty="0">
              <a:solidFill>
                <a:srgbClr val="FF0000"/>
              </a:solidFill>
              <a:latin typeface="楷体" panose="02010609060101010101" pitchFamily="49" charset="-122"/>
              <a:ea typeface="楷体" panose="02010609060101010101" pitchFamily="49" charset="-122"/>
            </a:endParaRPr>
          </a:p>
        </p:txBody>
      </p:sp>
      <p:sp>
        <p:nvSpPr>
          <p:cNvPr id="8" name="矩形 7"/>
          <p:cNvSpPr/>
          <p:nvPr/>
        </p:nvSpPr>
        <p:spPr>
          <a:xfrm>
            <a:off x="6260987" y="1091238"/>
            <a:ext cx="1081065" cy="392415"/>
          </a:xfrm>
          <a:prstGeom prst="rect">
            <a:avLst/>
          </a:prstGeom>
        </p:spPr>
        <p:txBody>
          <a:bodyPr wrap="non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6</a:t>
            </a:r>
            <a:r>
              <a:rPr lang="zh-CN" altLang="zh-CN" sz="2100" dirty="0">
                <a:solidFill>
                  <a:srgbClr val="FF0000"/>
                </a:solidFill>
                <a:latin typeface="楷体" panose="02010609060101010101" pitchFamily="49" charset="-122"/>
                <a:ea typeface="楷体" panose="02010609060101010101" pitchFamily="49" charset="-122"/>
              </a:rPr>
              <a:t>……</a:t>
            </a:r>
            <a:r>
              <a:rPr lang="en-US" altLang="zh-CN" sz="2100" dirty="0">
                <a:solidFill>
                  <a:srgbClr val="FF0000"/>
                </a:solidFill>
                <a:latin typeface="楷体" panose="02010609060101010101" pitchFamily="49" charset="-122"/>
                <a:ea typeface="楷体" panose="02010609060101010101" pitchFamily="49" charset="-122"/>
              </a:rPr>
              <a:t>1 </a:t>
            </a:r>
            <a:endParaRPr lang="zh-CN" altLang="en-US" sz="2100" dirty="0">
              <a:solidFill>
                <a:srgbClr val="FF0000"/>
              </a:solidFill>
              <a:latin typeface="楷体" panose="02010609060101010101" pitchFamily="49" charset="-122"/>
              <a:ea typeface="楷体" panose="02010609060101010101" pitchFamily="49" charset="-122"/>
            </a:endParaRPr>
          </a:p>
        </p:txBody>
      </p:sp>
      <p:sp>
        <p:nvSpPr>
          <p:cNvPr id="9" name="矩形 8"/>
          <p:cNvSpPr/>
          <p:nvPr/>
        </p:nvSpPr>
        <p:spPr>
          <a:xfrm>
            <a:off x="3973483" y="1071920"/>
            <a:ext cx="1081065" cy="392415"/>
          </a:xfrm>
          <a:prstGeom prst="rect">
            <a:avLst/>
          </a:prstGeom>
        </p:spPr>
        <p:txBody>
          <a:bodyPr wrap="non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6</a:t>
            </a:r>
            <a:r>
              <a:rPr lang="zh-CN" altLang="zh-CN" sz="2100" dirty="0">
                <a:solidFill>
                  <a:srgbClr val="FF0000"/>
                </a:solidFill>
                <a:latin typeface="楷体" panose="02010609060101010101" pitchFamily="49" charset="-122"/>
                <a:ea typeface="楷体" panose="02010609060101010101" pitchFamily="49" charset="-122"/>
              </a:rPr>
              <a:t>……</a:t>
            </a:r>
            <a:r>
              <a:rPr lang="en-US" altLang="zh-CN" sz="2100" dirty="0">
                <a:solidFill>
                  <a:srgbClr val="FF0000"/>
                </a:solidFill>
                <a:latin typeface="楷体" panose="02010609060101010101" pitchFamily="49" charset="-122"/>
                <a:ea typeface="楷体" panose="02010609060101010101" pitchFamily="49" charset="-122"/>
              </a:rPr>
              <a:t>1 </a:t>
            </a:r>
            <a:endParaRPr lang="zh-CN" altLang="en-US" sz="2100" dirty="0">
              <a:solidFill>
                <a:srgbClr val="FF0000"/>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ppt_x"/>
                                          </p:val>
                                        </p:tav>
                                        <p:tav tm="100000">
                                          <p:val>
                                            <p:strVal val="#ppt_x"/>
                                          </p:val>
                                        </p:tav>
                                      </p:tavLst>
                                    </p:anim>
                                    <p:anim calcmode="lin" valueType="num">
                                      <p:cBhvr additive="base">
                                        <p:cTn id="24" dur="500" fill="hold"/>
                                        <p:tgtEl>
                                          <p:spTgt spid="5"/>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ppt_x"/>
                                          </p:val>
                                        </p:tav>
                                        <p:tav tm="100000">
                                          <p:val>
                                            <p:strVal val="#ppt_x"/>
                                          </p:val>
                                        </p:tav>
                                      </p:tavLst>
                                    </p:anim>
                                    <p:anim calcmode="lin" valueType="num">
                                      <p:cBhvr additive="base">
                                        <p:cTn id="2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五边形 7"/>
          <p:cNvSpPr>
            <a:spLocks noChangeArrowheads="1"/>
          </p:cNvSpPr>
          <p:nvPr/>
        </p:nvSpPr>
        <p:spPr bwMode="auto">
          <a:xfrm>
            <a:off x="1" y="376238"/>
            <a:ext cx="1977875" cy="496491"/>
          </a:xfrm>
          <a:prstGeom prst="homePlate">
            <a:avLst>
              <a:gd name="adj" fmla="val 45226"/>
            </a:avLst>
          </a:prstGeom>
          <a:solidFill>
            <a:srgbClr val="306A9B"/>
          </a:solidFill>
          <a:ln w="12700" cmpd="sng">
            <a:solidFill>
              <a:srgbClr val="41719C"/>
            </a:solidFill>
            <a:miter lim="800000"/>
          </a:ln>
        </p:spPr>
        <p:txBody>
          <a:bodyPr lIns="68580" tIns="34290" rIns="68580" bIns="34290"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indent="273050">
              <a:defRPr/>
            </a:pPr>
            <a:r>
              <a:rPr lang="zh-CN" altLang="en-US" sz="2400" dirty="0">
                <a:solidFill>
                  <a:srgbClr val="FFFFFF"/>
                </a:solidFill>
                <a:latin typeface="微软雅黑" panose="020B0503020204020204" pitchFamily="34" charset="-122"/>
              </a:rPr>
              <a:t>课堂练习</a:t>
            </a:r>
            <a:endParaRPr lang="zh-CN" altLang="en-US" sz="2400" dirty="0">
              <a:solidFill>
                <a:srgbClr val="FFFFFF"/>
              </a:solidFill>
              <a:latin typeface="微软雅黑" panose="020B0503020204020204" pitchFamily="34" charset="-122"/>
            </a:endParaRPr>
          </a:p>
        </p:txBody>
      </p:sp>
      <p:sp>
        <p:nvSpPr>
          <p:cNvPr id="8" name="文本框 7"/>
          <p:cNvSpPr txBox="1"/>
          <p:nvPr/>
        </p:nvSpPr>
        <p:spPr>
          <a:xfrm>
            <a:off x="988938" y="1043189"/>
            <a:ext cx="7860566" cy="2492990"/>
          </a:xfrm>
          <a:prstGeom prst="rect">
            <a:avLst/>
          </a:prstGeom>
          <a:noFill/>
        </p:spPr>
        <p:txBody>
          <a:bodyPr wrap="none" lIns="68580" tIns="34290" rIns="68580" bIns="34290" rtlCol="0">
            <a:spAutoFit/>
          </a:bodyPr>
          <a:lstStyle/>
          <a:p>
            <a:pPr>
              <a:lnSpc>
                <a:spcPct val="150000"/>
              </a:lnSpc>
            </a:pPr>
            <a:r>
              <a:rPr lang="en-US" altLang="zh-CN" sz="2100" dirty="0">
                <a:latin typeface="微软雅黑" panose="020B0503020204020204" pitchFamily="34" charset="-122"/>
                <a:ea typeface="微软雅黑" panose="020B0503020204020204" pitchFamily="34" charset="-122"/>
              </a:rPr>
              <a:t>1</a:t>
            </a:r>
            <a:r>
              <a:rPr lang="en-US" altLang="zh-CN" sz="2100" dirty="0">
                <a:latin typeface="微软雅黑" panose="020B0503020204020204" pitchFamily="34" charset="-122"/>
                <a:ea typeface="微软雅黑" panose="020B0503020204020204" pitchFamily="34" charset="-122"/>
              </a:rPr>
              <a:t>.</a:t>
            </a:r>
            <a:r>
              <a:rPr lang="zh-CN" altLang="zh-CN" sz="2100" dirty="0">
                <a:latin typeface="微软雅黑" panose="020B0503020204020204" pitchFamily="34" charset="-122"/>
                <a:ea typeface="微软雅黑" panose="020B0503020204020204" pitchFamily="34" charset="-122"/>
              </a:rPr>
              <a:t>口算。</a:t>
            </a:r>
            <a:endParaRPr lang="zh-CN" altLang="zh-CN" sz="2100" dirty="0">
              <a:latin typeface="微软雅黑" panose="020B0503020204020204" pitchFamily="34" charset="-122"/>
              <a:ea typeface="微软雅黑" panose="020B0503020204020204" pitchFamily="34" charset="-122"/>
            </a:endParaRPr>
          </a:p>
          <a:p>
            <a:pPr>
              <a:lnSpc>
                <a:spcPct val="150000"/>
              </a:lnSpc>
            </a:pPr>
            <a:r>
              <a:rPr lang="en-US" altLang="zh-CN" sz="2100" dirty="0">
                <a:latin typeface="微软雅黑" panose="020B0503020204020204" pitchFamily="34" charset="-122"/>
                <a:ea typeface="微软雅黑" panose="020B0503020204020204" pitchFamily="34" charset="-122"/>
              </a:rPr>
              <a:t> 4</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 </a:t>
            </a:r>
            <a:r>
              <a:rPr lang="en-US" altLang="zh-CN" sz="2100" dirty="0">
                <a:latin typeface="微软雅黑" panose="020B0503020204020204" pitchFamily="34" charset="-122"/>
                <a:ea typeface="微软雅黑" panose="020B0503020204020204" pitchFamily="34" charset="-122"/>
              </a:rPr>
              <a:t>    </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 16     </a:t>
            </a:r>
            <a:r>
              <a:rPr lang="en-US" altLang="zh-CN" sz="2100" dirty="0">
                <a:latin typeface="微软雅黑" panose="020B0503020204020204" pitchFamily="34" charset="-122"/>
                <a:ea typeface="微软雅黑" panose="020B0503020204020204" pitchFamily="34" charset="-122"/>
              </a:rPr>
              <a:t>   </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      </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5 = 15      </a:t>
            </a:r>
            <a:r>
              <a:rPr lang="en-US" altLang="zh-CN" sz="2100" dirty="0">
                <a:latin typeface="微软雅黑" panose="020B0503020204020204" pitchFamily="34" charset="-122"/>
                <a:ea typeface="微软雅黑" panose="020B0503020204020204" pitchFamily="34" charset="-122"/>
              </a:rPr>
              <a:t>  3</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 </a:t>
            </a:r>
            <a:r>
              <a:rPr lang="en-US" altLang="zh-CN" sz="2100" dirty="0">
                <a:latin typeface="微软雅黑" panose="020B0503020204020204" pitchFamily="34" charset="-122"/>
                <a:ea typeface="微软雅黑" panose="020B0503020204020204" pitchFamily="34" charset="-122"/>
              </a:rPr>
              <a:t>     </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 12    </a:t>
            </a:r>
            <a:endParaRPr lang="en-US" altLang="zh-CN" sz="2100" dirty="0">
              <a:latin typeface="微软雅黑" panose="020B0503020204020204" pitchFamily="34" charset="-122"/>
              <a:ea typeface="微软雅黑" panose="020B0503020204020204" pitchFamily="34" charset="-122"/>
            </a:endParaRPr>
          </a:p>
          <a:p>
            <a:pPr>
              <a:lnSpc>
                <a:spcPct val="150000"/>
              </a:lnSpc>
            </a:pP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      </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4 = 20   </a:t>
            </a:r>
            <a:r>
              <a:rPr lang="en-US" altLang="zh-CN" sz="2100" dirty="0">
                <a:latin typeface="微软雅黑" panose="020B0503020204020204" pitchFamily="34" charset="-122"/>
                <a:ea typeface="微软雅黑" panose="020B0503020204020204" pitchFamily="34" charset="-122"/>
              </a:rPr>
              <a:t>      2</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 </a:t>
            </a:r>
            <a:r>
              <a:rPr lang="en-US" altLang="zh-CN" sz="2100" dirty="0">
                <a:latin typeface="微软雅黑" panose="020B0503020204020204" pitchFamily="34" charset="-122"/>
                <a:ea typeface="微软雅黑" panose="020B0503020204020204" pitchFamily="34" charset="-122"/>
              </a:rPr>
              <a:t>    </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 10     </a:t>
            </a:r>
            <a:r>
              <a:rPr lang="en-US" altLang="zh-CN" sz="2100" dirty="0">
                <a:latin typeface="微软雅黑" panose="020B0503020204020204" pitchFamily="34" charset="-122"/>
                <a:ea typeface="微软雅黑" panose="020B0503020204020204" pitchFamily="34" charset="-122"/>
              </a:rPr>
              <a:t>  </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      </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9 = 81      </a:t>
            </a:r>
            <a:endParaRPr lang="en-US" altLang="zh-CN" sz="2100" dirty="0">
              <a:latin typeface="微软雅黑" panose="020B0503020204020204" pitchFamily="34" charset="-122"/>
              <a:ea typeface="微软雅黑" panose="020B0503020204020204" pitchFamily="34" charset="-122"/>
            </a:endParaRPr>
          </a:p>
          <a:p>
            <a:pPr>
              <a:lnSpc>
                <a:spcPct val="150000"/>
              </a:lnSpc>
            </a:pPr>
            <a:r>
              <a:rPr lang="en-US" altLang="zh-CN" sz="2100" dirty="0">
                <a:latin typeface="微软雅黑" panose="020B0503020204020204" pitchFamily="34" charset="-122"/>
                <a:ea typeface="微软雅黑" panose="020B0503020204020204" pitchFamily="34" charset="-122"/>
              </a:rPr>
              <a:t>5</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 </a:t>
            </a:r>
            <a:r>
              <a:rPr lang="en-US" altLang="zh-CN" sz="2100" dirty="0">
                <a:latin typeface="微软雅黑" panose="020B0503020204020204" pitchFamily="34" charset="-122"/>
                <a:ea typeface="微软雅黑" panose="020B0503020204020204" pitchFamily="34" charset="-122"/>
              </a:rPr>
              <a:t>     </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 45      </a:t>
            </a:r>
            <a:r>
              <a:rPr lang="en-US" altLang="zh-CN" sz="2100" dirty="0">
                <a:latin typeface="微软雅黑" panose="020B0503020204020204" pitchFamily="34" charset="-122"/>
                <a:ea typeface="微软雅黑" panose="020B0503020204020204" pitchFamily="34" charset="-122"/>
              </a:rPr>
              <a:t>  </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      </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4 = 32  </a:t>
            </a:r>
            <a:r>
              <a:rPr lang="en-US" altLang="zh-CN" sz="2100" dirty="0">
                <a:latin typeface="微软雅黑" panose="020B0503020204020204" pitchFamily="34" charset="-122"/>
                <a:ea typeface="微软雅黑" panose="020B0503020204020204" pitchFamily="34" charset="-122"/>
              </a:rPr>
              <a:t>      6</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 </a:t>
            </a:r>
            <a:r>
              <a:rPr lang="en-US" altLang="zh-CN" sz="2100" dirty="0">
                <a:latin typeface="微软雅黑" panose="020B0503020204020204" pitchFamily="34" charset="-122"/>
                <a:ea typeface="微软雅黑" panose="020B0503020204020204" pitchFamily="34" charset="-122"/>
              </a:rPr>
              <a:t>     </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 36     </a:t>
            </a:r>
            <a:endParaRPr lang="en-US" altLang="zh-CN" sz="2100" dirty="0">
              <a:latin typeface="微软雅黑" panose="020B0503020204020204" pitchFamily="34" charset="-122"/>
              <a:ea typeface="微软雅黑" panose="020B0503020204020204" pitchFamily="34" charset="-122"/>
            </a:endParaRPr>
          </a:p>
          <a:p>
            <a:pPr>
              <a:lnSpc>
                <a:spcPct val="150000"/>
              </a:lnSpc>
            </a:pP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     </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5 = 30      </a:t>
            </a:r>
            <a:r>
              <a:rPr lang="en-US" altLang="zh-CN" sz="2100" dirty="0">
                <a:latin typeface="微软雅黑" panose="020B0503020204020204" pitchFamily="34" charset="-122"/>
                <a:ea typeface="微软雅黑" panose="020B0503020204020204" pitchFamily="34" charset="-122"/>
              </a:rPr>
              <a:t>    5</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 </a:t>
            </a:r>
            <a:r>
              <a:rPr lang="en-US" altLang="zh-CN" sz="2100" dirty="0">
                <a:latin typeface="微软雅黑" panose="020B0503020204020204" pitchFamily="34" charset="-122"/>
                <a:ea typeface="微软雅黑" panose="020B0503020204020204" pitchFamily="34" charset="-122"/>
              </a:rPr>
              <a:t>    </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 25      </a:t>
            </a:r>
            <a:r>
              <a:rPr lang="en-US" altLang="zh-CN" sz="2100" dirty="0">
                <a:latin typeface="微软雅黑" panose="020B0503020204020204" pitchFamily="34" charset="-122"/>
                <a:ea typeface="微软雅黑" panose="020B0503020204020204" pitchFamily="34" charset="-122"/>
              </a:rPr>
              <a:t> </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       </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4 = 36</a:t>
            </a:r>
            <a:endParaRPr lang="zh-CN" altLang="en-US" sz="2100" dirty="0">
              <a:latin typeface="微软雅黑" panose="020B0503020204020204" pitchFamily="34" charset="-122"/>
              <a:ea typeface="微软雅黑" panose="020B0503020204020204" pitchFamily="34" charset="-122"/>
            </a:endParaRPr>
          </a:p>
        </p:txBody>
      </p:sp>
      <p:sp>
        <p:nvSpPr>
          <p:cNvPr id="2" name="矩形 1"/>
          <p:cNvSpPr/>
          <p:nvPr/>
        </p:nvSpPr>
        <p:spPr>
          <a:xfrm>
            <a:off x="1841299" y="1612223"/>
            <a:ext cx="273152" cy="392415"/>
          </a:xfrm>
          <a:prstGeom prst="rect">
            <a:avLst/>
          </a:prstGeom>
        </p:spPr>
        <p:txBody>
          <a:bodyPr wrap="non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4</a:t>
            </a:r>
            <a:endParaRPr lang="zh-CN" altLang="en-US" sz="2100" dirty="0">
              <a:solidFill>
                <a:srgbClr val="FF0000"/>
              </a:solidFill>
              <a:latin typeface="楷体" panose="02010609060101010101" pitchFamily="49" charset="-122"/>
              <a:ea typeface="楷体" panose="02010609060101010101" pitchFamily="49" charset="-122"/>
            </a:endParaRPr>
          </a:p>
        </p:txBody>
      </p:sp>
      <p:sp>
        <p:nvSpPr>
          <p:cNvPr id="18" name="矩形 17"/>
          <p:cNvSpPr/>
          <p:nvPr/>
        </p:nvSpPr>
        <p:spPr>
          <a:xfrm>
            <a:off x="1416297" y="2093476"/>
            <a:ext cx="273152" cy="392415"/>
          </a:xfrm>
          <a:prstGeom prst="rect">
            <a:avLst/>
          </a:prstGeom>
        </p:spPr>
        <p:txBody>
          <a:bodyPr wrap="non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5</a:t>
            </a:r>
            <a:endParaRPr lang="zh-CN" altLang="en-US" sz="2100" dirty="0">
              <a:solidFill>
                <a:srgbClr val="FF0000"/>
              </a:solidFill>
              <a:latin typeface="楷体" panose="02010609060101010101" pitchFamily="49" charset="-122"/>
              <a:ea typeface="楷体" panose="02010609060101010101" pitchFamily="49" charset="-122"/>
            </a:endParaRPr>
          </a:p>
        </p:txBody>
      </p:sp>
      <p:sp>
        <p:nvSpPr>
          <p:cNvPr id="19" name="矩形 18"/>
          <p:cNvSpPr/>
          <p:nvPr/>
        </p:nvSpPr>
        <p:spPr>
          <a:xfrm>
            <a:off x="1841299" y="2573672"/>
            <a:ext cx="273152" cy="392415"/>
          </a:xfrm>
          <a:prstGeom prst="rect">
            <a:avLst/>
          </a:prstGeom>
        </p:spPr>
        <p:txBody>
          <a:bodyPr wrap="non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9</a:t>
            </a:r>
            <a:endParaRPr lang="zh-CN" altLang="en-US" sz="2100" dirty="0">
              <a:solidFill>
                <a:srgbClr val="FF0000"/>
              </a:solidFill>
              <a:latin typeface="楷体" panose="02010609060101010101" pitchFamily="49" charset="-122"/>
              <a:ea typeface="楷体" panose="02010609060101010101" pitchFamily="49" charset="-122"/>
            </a:endParaRPr>
          </a:p>
        </p:txBody>
      </p:sp>
      <p:sp>
        <p:nvSpPr>
          <p:cNvPr id="20" name="矩形 19"/>
          <p:cNvSpPr/>
          <p:nvPr/>
        </p:nvSpPr>
        <p:spPr>
          <a:xfrm>
            <a:off x="1356091" y="3056630"/>
            <a:ext cx="273152" cy="392415"/>
          </a:xfrm>
          <a:prstGeom prst="rect">
            <a:avLst/>
          </a:prstGeom>
        </p:spPr>
        <p:txBody>
          <a:bodyPr wrap="non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6</a:t>
            </a:r>
            <a:endParaRPr lang="zh-CN" altLang="en-US" sz="2100" dirty="0">
              <a:solidFill>
                <a:srgbClr val="FF0000"/>
              </a:solidFill>
              <a:latin typeface="楷体" panose="02010609060101010101" pitchFamily="49" charset="-122"/>
              <a:ea typeface="楷体" panose="02010609060101010101" pitchFamily="49" charset="-122"/>
            </a:endParaRPr>
          </a:p>
        </p:txBody>
      </p:sp>
      <p:sp>
        <p:nvSpPr>
          <p:cNvPr id="21" name="矩形 20"/>
          <p:cNvSpPr/>
          <p:nvPr/>
        </p:nvSpPr>
        <p:spPr>
          <a:xfrm>
            <a:off x="4022017" y="1612223"/>
            <a:ext cx="273152" cy="392415"/>
          </a:xfrm>
          <a:prstGeom prst="rect">
            <a:avLst/>
          </a:prstGeom>
        </p:spPr>
        <p:txBody>
          <a:bodyPr wrap="non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3</a:t>
            </a:r>
            <a:endParaRPr lang="zh-CN" altLang="en-US" sz="2100" dirty="0">
              <a:solidFill>
                <a:srgbClr val="FF0000"/>
              </a:solidFill>
              <a:latin typeface="楷体" panose="02010609060101010101" pitchFamily="49" charset="-122"/>
              <a:ea typeface="楷体" panose="02010609060101010101" pitchFamily="49" charset="-122"/>
            </a:endParaRPr>
          </a:p>
        </p:txBody>
      </p:sp>
      <p:sp>
        <p:nvSpPr>
          <p:cNvPr id="22" name="矩形 21"/>
          <p:cNvSpPr/>
          <p:nvPr/>
        </p:nvSpPr>
        <p:spPr>
          <a:xfrm>
            <a:off x="4485657" y="2093476"/>
            <a:ext cx="273152" cy="392415"/>
          </a:xfrm>
          <a:prstGeom prst="rect">
            <a:avLst/>
          </a:prstGeom>
        </p:spPr>
        <p:txBody>
          <a:bodyPr wrap="non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5</a:t>
            </a:r>
            <a:endParaRPr lang="zh-CN" altLang="en-US" sz="2100" dirty="0">
              <a:solidFill>
                <a:srgbClr val="FF0000"/>
              </a:solidFill>
              <a:latin typeface="楷体" panose="02010609060101010101" pitchFamily="49" charset="-122"/>
              <a:ea typeface="楷体" panose="02010609060101010101" pitchFamily="49" charset="-122"/>
            </a:endParaRPr>
          </a:p>
        </p:txBody>
      </p:sp>
      <p:sp>
        <p:nvSpPr>
          <p:cNvPr id="23" name="矩形 22"/>
          <p:cNvSpPr/>
          <p:nvPr/>
        </p:nvSpPr>
        <p:spPr>
          <a:xfrm>
            <a:off x="4022017" y="2573672"/>
            <a:ext cx="273152" cy="392415"/>
          </a:xfrm>
          <a:prstGeom prst="rect">
            <a:avLst/>
          </a:prstGeom>
        </p:spPr>
        <p:txBody>
          <a:bodyPr wrap="non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8</a:t>
            </a:r>
            <a:endParaRPr lang="zh-CN" altLang="en-US" sz="2100" dirty="0">
              <a:solidFill>
                <a:srgbClr val="FF0000"/>
              </a:solidFill>
              <a:latin typeface="楷体" panose="02010609060101010101" pitchFamily="49" charset="-122"/>
              <a:ea typeface="楷体" panose="02010609060101010101" pitchFamily="49" charset="-122"/>
            </a:endParaRPr>
          </a:p>
        </p:txBody>
      </p:sp>
      <p:sp>
        <p:nvSpPr>
          <p:cNvPr id="24" name="矩形 23"/>
          <p:cNvSpPr/>
          <p:nvPr/>
        </p:nvSpPr>
        <p:spPr>
          <a:xfrm>
            <a:off x="4485657" y="3056630"/>
            <a:ext cx="273152" cy="392415"/>
          </a:xfrm>
          <a:prstGeom prst="rect">
            <a:avLst/>
          </a:prstGeom>
        </p:spPr>
        <p:txBody>
          <a:bodyPr wrap="non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5</a:t>
            </a:r>
            <a:endParaRPr lang="zh-CN" altLang="en-US" sz="2100" dirty="0">
              <a:solidFill>
                <a:srgbClr val="FF0000"/>
              </a:solidFill>
              <a:latin typeface="楷体" panose="02010609060101010101" pitchFamily="49" charset="-122"/>
              <a:ea typeface="楷体" panose="02010609060101010101" pitchFamily="49" charset="-122"/>
            </a:endParaRPr>
          </a:p>
        </p:txBody>
      </p:sp>
      <p:sp>
        <p:nvSpPr>
          <p:cNvPr id="25" name="矩形 24"/>
          <p:cNvSpPr/>
          <p:nvPr/>
        </p:nvSpPr>
        <p:spPr>
          <a:xfrm>
            <a:off x="6577863" y="2093476"/>
            <a:ext cx="273152" cy="392415"/>
          </a:xfrm>
          <a:prstGeom prst="rect">
            <a:avLst/>
          </a:prstGeom>
        </p:spPr>
        <p:txBody>
          <a:bodyPr wrap="non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9</a:t>
            </a:r>
            <a:endParaRPr lang="zh-CN" altLang="en-US" sz="2100" dirty="0">
              <a:solidFill>
                <a:srgbClr val="FF0000"/>
              </a:solidFill>
              <a:latin typeface="楷体" panose="02010609060101010101" pitchFamily="49" charset="-122"/>
              <a:ea typeface="楷体" panose="02010609060101010101" pitchFamily="49" charset="-122"/>
            </a:endParaRPr>
          </a:p>
        </p:txBody>
      </p:sp>
      <p:sp>
        <p:nvSpPr>
          <p:cNvPr id="26" name="矩形 25"/>
          <p:cNvSpPr/>
          <p:nvPr/>
        </p:nvSpPr>
        <p:spPr>
          <a:xfrm>
            <a:off x="7034628" y="1612223"/>
            <a:ext cx="273152" cy="392415"/>
          </a:xfrm>
          <a:prstGeom prst="rect">
            <a:avLst/>
          </a:prstGeom>
        </p:spPr>
        <p:txBody>
          <a:bodyPr wrap="non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4</a:t>
            </a:r>
            <a:endParaRPr lang="zh-CN" altLang="en-US" sz="2100" dirty="0">
              <a:solidFill>
                <a:srgbClr val="FF0000"/>
              </a:solidFill>
              <a:latin typeface="楷体" panose="02010609060101010101" pitchFamily="49" charset="-122"/>
              <a:ea typeface="楷体" panose="02010609060101010101" pitchFamily="49" charset="-122"/>
            </a:endParaRPr>
          </a:p>
        </p:txBody>
      </p:sp>
      <p:sp>
        <p:nvSpPr>
          <p:cNvPr id="27" name="矩形 26"/>
          <p:cNvSpPr/>
          <p:nvPr/>
        </p:nvSpPr>
        <p:spPr>
          <a:xfrm>
            <a:off x="7034628" y="2573672"/>
            <a:ext cx="273152" cy="392415"/>
          </a:xfrm>
          <a:prstGeom prst="rect">
            <a:avLst/>
          </a:prstGeom>
        </p:spPr>
        <p:txBody>
          <a:bodyPr wrap="non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6</a:t>
            </a:r>
            <a:endParaRPr lang="zh-CN" altLang="en-US" sz="2100" dirty="0">
              <a:solidFill>
                <a:srgbClr val="FF0000"/>
              </a:solidFill>
              <a:latin typeface="楷体" panose="02010609060101010101" pitchFamily="49" charset="-122"/>
              <a:ea typeface="楷体" panose="02010609060101010101" pitchFamily="49" charset="-122"/>
            </a:endParaRPr>
          </a:p>
        </p:txBody>
      </p:sp>
      <p:sp>
        <p:nvSpPr>
          <p:cNvPr id="28" name="矩形 27"/>
          <p:cNvSpPr/>
          <p:nvPr/>
        </p:nvSpPr>
        <p:spPr>
          <a:xfrm>
            <a:off x="6613736" y="3056630"/>
            <a:ext cx="273152" cy="392415"/>
          </a:xfrm>
          <a:prstGeom prst="rect">
            <a:avLst/>
          </a:prstGeom>
        </p:spPr>
        <p:txBody>
          <a:bodyPr wrap="non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9</a:t>
            </a:r>
            <a:endParaRPr lang="zh-CN" altLang="en-US" sz="2100" dirty="0">
              <a:solidFill>
                <a:srgbClr val="FF0000"/>
              </a:solidFill>
              <a:latin typeface="楷体" panose="02010609060101010101" pitchFamily="49" charset="-122"/>
              <a:ea typeface="楷体" panose="02010609060101010101" pitchFamily="49" charset="-122"/>
            </a:endParaRPr>
          </a:p>
        </p:txBody>
      </p:sp>
      <p:sp>
        <p:nvSpPr>
          <p:cNvPr id="29" name="文本框 28"/>
          <p:cNvSpPr txBox="1"/>
          <p:nvPr/>
        </p:nvSpPr>
        <p:spPr>
          <a:xfrm>
            <a:off x="988938" y="3585840"/>
            <a:ext cx="1438135" cy="1038746"/>
          </a:xfrm>
          <a:prstGeom prst="rect">
            <a:avLst/>
          </a:prstGeom>
          <a:noFill/>
        </p:spPr>
        <p:txBody>
          <a:bodyPr wrap="none" lIns="68580" tIns="34290" rIns="68580" bIns="34290" rtlCol="0">
            <a:spAutoFit/>
          </a:bodyPr>
          <a:lstStyle/>
          <a:p>
            <a:pPr>
              <a:lnSpc>
                <a:spcPct val="150000"/>
              </a:lnSpc>
            </a:pPr>
            <a:r>
              <a:rPr lang="en-US" altLang="zh-CN" sz="2100" dirty="0">
                <a:latin typeface="微软雅黑" panose="020B0503020204020204" pitchFamily="34" charset="-122"/>
                <a:ea typeface="微软雅黑" panose="020B0503020204020204" pitchFamily="34" charset="-122"/>
              </a:rPr>
              <a:t>2.</a:t>
            </a:r>
            <a:r>
              <a:rPr lang="zh-CN" altLang="zh-CN" sz="2100" dirty="0">
                <a:latin typeface="微软雅黑" panose="020B0503020204020204" pitchFamily="34" charset="-122"/>
                <a:ea typeface="微软雅黑" panose="020B0503020204020204" pitchFamily="34" charset="-122"/>
              </a:rPr>
              <a:t>填一填。</a:t>
            </a:r>
            <a:endParaRPr lang="zh-CN" altLang="zh-CN" sz="2100" dirty="0">
              <a:latin typeface="微软雅黑" panose="020B0503020204020204" pitchFamily="34" charset="-122"/>
              <a:ea typeface="微软雅黑" panose="020B0503020204020204" pitchFamily="34" charset="-122"/>
            </a:endParaRPr>
          </a:p>
          <a:p>
            <a:pPr>
              <a:lnSpc>
                <a:spcPct val="150000"/>
              </a:lnSpc>
            </a:pPr>
            <a:r>
              <a:rPr lang="en-US" altLang="zh-CN" sz="2100" dirty="0">
                <a:latin typeface="微软雅黑" panose="020B0503020204020204" pitchFamily="34" charset="-122"/>
                <a:ea typeface="微软雅黑" panose="020B0503020204020204" pitchFamily="34" charset="-122"/>
              </a:rPr>
              <a:t>    19</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2</a:t>
            </a:r>
            <a:r>
              <a:rPr lang="zh-CN" altLang="zh-CN" sz="2100" dirty="0">
                <a:latin typeface="微软雅黑" panose="020B0503020204020204" pitchFamily="34" charset="-122"/>
                <a:ea typeface="微软雅黑" panose="020B0503020204020204" pitchFamily="34" charset="-122"/>
              </a:rPr>
              <a:t>＝</a:t>
            </a:r>
            <a:endParaRPr lang="zh-CN" altLang="en-US" sz="2100" dirty="0">
              <a:latin typeface="微软雅黑" panose="020B0503020204020204" pitchFamily="34" charset="-122"/>
              <a:ea typeface="微软雅黑" panose="020B0503020204020204" pitchFamily="34" charset="-122"/>
            </a:endParaRPr>
          </a:p>
        </p:txBody>
      </p:sp>
      <p:sp>
        <p:nvSpPr>
          <p:cNvPr id="30" name="矩形 29"/>
          <p:cNvSpPr/>
          <p:nvPr/>
        </p:nvSpPr>
        <p:spPr>
          <a:xfrm>
            <a:off x="2305383" y="4183874"/>
            <a:ext cx="1081065" cy="392415"/>
          </a:xfrm>
          <a:prstGeom prst="rect">
            <a:avLst/>
          </a:prstGeom>
        </p:spPr>
        <p:txBody>
          <a:bodyPr wrap="non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9……1 </a:t>
            </a:r>
            <a:endParaRPr lang="zh-CN" altLang="en-US" sz="2100" dirty="0">
              <a:solidFill>
                <a:srgbClr val="FF0000"/>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ppt_x"/>
                                          </p:val>
                                        </p:tav>
                                        <p:tav tm="100000">
                                          <p:val>
                                            <p:strVal val="#ppt_x"/>
                                          </p:val>
                                        </p:tav>
                                      </p:tavLst>
                                    </p:anim>
                                    <p:anim calcmode="lin" valueType="num">
                                      <p:cBhvr additive="base">
                                        <p:cTn id="12" dur="500" fill="hold"/>
                                        <p:tgtEl>
                                          <p:spTgt spid="2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500" fill="hold"/>
                                        <p:tgtEl>
                                          <p:spTgt spid="26"/>
                                        </p:tgtEl>
                                        <p:attrNameLst>
                                          <p:attrName>ppt_x</p:attrName>
                                        </p:attrNameLst>
                                      </p:cBhvr>
                                      <p:tavLst>
                                        <p:tav tm="0">
                                          <p:val>
                                            <p:strVal val="#ppt_x"/>
                                          </p:val>
                                        </p:tav>
                                        <p:tav tm="100000">
                                          <p:val>
                                            <p:strVal val="#ppt_x"/>
                                          </p:val>
                                        </p:tav>
                                      </p:tavLst>
                                    </p:anim>
                                    <p:anim calcmode="lin" valueType="num">
                                      <p:cBhvr additive="base">
                                        <p:cTn id="16"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500" fill="hold"/>
                                        <p:tgtEl>
                                          <p:spTgt spid="18"/>
                                        </p:tgtEl>
                                        <p:attrNameLst>
                                          <p:attrName>ppt_x</p:attrName>
                                        </p:attrNameLst>
                                      </p:cBhvr>
                                      <p:tavLst>
                                        <p:tav tm="0">
                                          <p:val>
                                            <p:strVal val="#ppt_x"/>
                                          </p:val>
                                        </p:tav>
                                        <p:tav tm="100000">
                                          <p:val>
                                            <p:strVal val="#ppt_x"/>
                                          </p:val>
                                        </p:tav>
                                      </p:tavLst>
                                    </p:anim>
                                    <p:anim calcmode="lin" valueType="num">
                                      <p:cBhvr additive="base">
                                        <p:cTn id="22" dur="500" fill="hold"/>
                                        <p:tgtEl>
                                          <p:spTgt spid="18"/>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additive="base">
                                        <p:cTn id="25" dur="500" fill="hold"/>
                                        <p:tgtEl>
                                          <p:spTgt spid="22"/>
                                        </p:tgtEl>
                                        <p:attrNameLst>
                                          <p:attrName>ppt_x</p:attrName>
                                        </p:attrNameLst>
                                      </p:cBhvr>
                                      <p:tavLst>
                                        <p:tav tm="0">
                                          <p:val>
                                            <p:strVal val="#ppt_x"/>
                                          </p:val>
                                        </p:tav>
                                        <p:tav tm="100000">
                                          <p:val>
                                            <p:strVal val="#ppt_x"/>
                                          </p:val>
                                        </p:tav>
                                      </p:tavLst>
                                    </p:anim>
                                    <p:anim calcmode="lin" valueType="num">
                                      <p:cBhvr additive="base">
                                        <p:cTn id="26" dur="500" fill="hold"/>
                                        <p:tgtEl>
                                          <p:spTgt spid="22"/>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5"/>
                                        </p:tgtEl>
                                        <p:attrNameLst>
                                          <p:attrName>style.visibility</p:attrName>
                                        </p:attrNameLst>
                                      </p:cBhvr>
                                      <p:to>
                                        <p:strVal val="visible"/>
                                      </p:to>
                                    </p:set>
                                    <p:anim calcmode="lin" valueType="num">
                                      <p:cBhvr additive="base">
                                        <p:cTn id="29" dur="500" fill="hold"/>
                                        <p:tgtEl>
                                          <p:spTgt spid="25"/>
                                        </p:tgtEl>
                                        <p:attrNameLst>
                                          <p:attrName>ppt_x</p:attrName>
                                        </p:attrNameLst>
                                      </p:cBhvr>
                                      <p:tavLst>
                                        <p:tav tm="0">
                                          <p:val>
                                            <p:strVal val="#ppt_x"/>
                                          </p:val>
                                        </p:tav>
                                        <p:tav tm="100000">
                                          <p:val>
                                            <p:strVal val="#ppt_x"/>
                                          </p:val>
                                        </p:tav>
                                      </p:tavLst>
                                    </p:anim>
                                    <p:anim calcmode="lin" valueType="num">
                                      <p:cBhvr additive="base">
                                        <p:cTn id="30"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ppt_x"/>
                                          </p:val>
                                        </p:tav>
                                        <p:tav tm="100000">
                                          <p:val>
                                            <p:strVal val="#ppt_x"/>
                                          </p:val>
                                        </p:tav>
                                      </p:tavLst>
                                    </p:anim>
                                    <p:anim calcmode="lin" valueType="num">
                                      <p:cBhvr additive="base">
                                        <p:cTn id="36" dur="500" fill="hold"/>
                                        <p:tgtEl>
                                          <p:spTgt spid="19"/>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cBhvr additive="base">
                                        <p:cTn id="39" dur="500" fill="hold"/>
                                        <p:tgtEl>
                                          <p:spTgt spid="23"/>
                                        </p:tgtEl>
                                        <p:attrNameLst>
                                          <p:attrName>ppt_x</p:attrName>
                                        </p:attrNameLst>
                                      </p:cBhvr>
                                      <p:tavLst>
                                        <p:tav tm="0">
                                          <p:val>
                                            <p:strVal val="#ppt_x"/>
                                          </p:val>
                                        </p:tav>
                                        <p:tav tm="100000">
                                          <p:val>
                                            <p:strVal val="#ppt_x"/>
                                          </p:val>
                                        </p:tav>
                                      </p:tavLst>
                                    </p:anim>
                                    <p:anim calcmode="lin" valueType="num">
                                      <p:cBhvr additive="base">
                                        <p:cTn id="40" dur="500" fill="hold"/>
                                        <p:tgtEl>
                                          <p:spTgt spid="23"/>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7"/>
                                        </p:tgtEl>
                                        <p:attrNameLst>
                                          <p:attrName>style.visibility</p:attrName>
                                        </p:attrNameLst>
                                      </p:cBhvr>
                                      <p:to>
                                        <p:strVal val="visible"/>
                                      </p:to>
                                    </p:set>
                                    <p:anim calcmode="lin" valueType="num">
                                      <p:cBhvr additive="base">
                                        <p:cTn id="43" dur="500" fill="hold"/>
                                        <p:tgtEl>
                                          <p:spTgt spid="27"/>
                                        </p:tgtEl>
                                        <p:attrNameLst>
                                          <p:attrName>ppt_x</p:attrName>
                                        </p:attrNameLst>
                                      </p:cBhvr>
                                      <p:tavLst>
                                        <p:tav tm="0">
                                          <p:val>
                                            <p:strVal val="#ppt_x"/>
                                          </p:val>
                                        </p:tav>
                                        <p:tav tm="100000">
                                          <p:val>
                                            <p:strVal val="#ppt_x"/>
                                          </p:val>
                                        </p:tav>
                                      </p:tavLst>
                                    </p:anim>
                                    <p:anim calcmode="lin" valueType="num">
                                      <p:cBhvr additive="base">
                                        <p:cTn id="44"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0"/>
                                        </p:tgtEl>
                                        <p:attrNameLst>
                                          <p:attrName>style.visibility</p:attrName>
                                        </p:attrNameLst>
                                      </p:cBhvr>
                                      <p:to>
                                        <p:strVal val="visible"/>
                                      </p:to>
                                    </p:set>
                                    <p:anim calcmode="lin" valueType="num">
                                      <p:cBhvr additive="base">
                                        <p:cTn id="49" dur="500" fill="hold"/>
                                        <p:tgtEl>
                                          <p:spTgt spid="20"/>
                                        </p:tgtEl>
                                        <p:attrNameLst>
                                          <p:attrName>ppt_x</p:attrName>
                                        </p:attrNameLst>
                                      </p:cBhvr>
                                      <p:tavLst>
                                        <p:tav tm="0">
                                          <p:val>
                                            <p:strVal val="#ppt_x"/>
                                          </p:val>
                                        </p:tav>
                                        <p:tav tm="100000">
                                          <p:val>
                                            <p:strVal val="#ppt_x"/>
                                          </p:val>
                                        </p:tav>
                                      </p:tavLst>
                                    </p:anim>
                                    <p:anim calcmode="lin" valueType="num">
                                      <p:cBhvr additive="base">
                                        <p:cTn id="50" dur="500" fill="hold"/>
                                        <p:tgtEl>
                                          <p:spTgt spid="20"/>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24"/>
                                        </p:tgtEl>
                                        <p:attrNameLst>
                                          <p:attrName>style.visibility</p:attrName>
                                        </p:attrNameLst>
                                      </p:cBhvr>
                                      <p:to>
                                        <p:strVal val="visible"/>
                                      </p:to>
                                    </p:set>
                                    <p:anim calcmode="lin" valueType="num">
                                      <p:cBhvr additive="base">
                                        <p:cTn id="53" dur="500" fill="hold"/>
                                        <p:tgtEl>
                                          <p:spTgt spid="24"/>
                                        </p:tgtEl>
                                        <p:attrNameLst>
                                          <p:attrName>ppt_x</p:attrName>
                                        </p:attrNameLst>
                                      </p:cBhvr>
                                      <p:tavLst>
                                        <p:tav tm="0">
                                          <p:val>
                                            <p:strVal val="#ppt_x"/>
                                          </p:val>
                                        </p:tav>
                                        <p:tav tm="100000">
                                          <p:val>
                                            <p:strVal val="#ppt_x"/>
                                          </p:val>
                                        </p:tav>
                                      </p:tavLst>
                                    </p:anim>
                                    <p:anim calcmode="lin" valueType="num">
                                      <p:cBhvr additive="base">
                                        <p:cTn id="54" dur="500" fill="hold"/>
                                        <p:tgtEl>
                                          <p:spTgt spid="24"/>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28"/>
                                        </p:tgtEl>
                                        <p:attrNameLst>
                                          <p:attrName>style.visibility</p:attrName>
                                        </p:attrNameLst>
                                      </p:cBhvr>
                                      <p:to>
                                        <p:strVal val="visible"/>
                                      </p:to>
                                    </p:set>
                                    <p:anim calcmode="lin" valueType="num">
                                      <p:cBhvr additive="base">
                                        <p:cTn id="57" dur="500" fill="hold"/>
                                        <p:tgtEl>
                                          <p:spTgt spid="28"/>
                                        </p:tgtEl>
                                        <p:attrNameLst>
                                          <p:attrName>ppt_x</p:attrName>
                                        </p:attrNameLst>
                                      </p:cBhvr>
                                      <p:tavLst>
                                        <p:tav tm="0">
                                          <p:val>
                                            <p:strVal val="#ppt_x"/>
                                          </p:val>
                                        </p:tav>
                                        <p:tav tm="100000">
                                          <p:val>
                                            <p:strVal val="#ppt_x"/>
                                          </p:val>
                                        </p:tav>
                                      </p:tavLst>
                                    </p:anim>
                                    <p:anim calcmode="lin" valueType="num">
                                      <p:cBhvr additive="base">
                                        <p:cTn id="58"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additive="base">
                                        <p:cTn id="63" dur="500" fill="hold"/>
                                        <p:tgtEl>
                                          <p:spTgt spid="30"/>
                                        </p:tgtEl>
                                        <p:attrNameLst>
                                          <p:attrName>ppt_x</p:attrName>
                                        </p:attrNameLst>
                                      </p:cBhvr>
                                      <p:tavLst>
                                        <p:tav tm="0">
                                          <p:val>
                                            <p:strVal val="#ppt_x"/>
                                          </p:val>
                                        </p:tav>
                                        <p:tav tm="100000">
                                          <p:val>
                                            <p:strVal val="#ppt_x"/>
                                          </p:val>
                                        </p:tav>
                                      </p:tavLst>
                                    </p:anim>
                                    <p:anim calcmode="lin" valueType="num">
                                      <p:cBhvr additive="base">
                                        <p:cTn id="64"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8" grpId="0"/>
      <p:bldP spid="19" grpId="0"/>
      <p:bldP spid="20" grpId="0"/>
      <p:bldP spid="21" grpId="0"/>
      <p:bldP spid="22" grpId="0"/>
      <p:bldP spid="23" grpId="0"/>
      <p:bldP spid="24" grpId="0"/>
      <p:bldP spid="25" grpId="0"/>
      <p:bldP spid="26" grpId="0"/>
      <p:bldP spid="27" grpId="0"/>
      <p:bldP spid="28" grpId="0"/>
      <p:bldP spid="3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五边形 7"/>
          <p:cNvSpPr>
            <a:spLocks noChangeArrowheads="1"/>
          </p:cNvSpPr>
          <p:nvPr/>
        </p:nvSpPr>
        <p:spPr bwMode="auto">
          <a:xfrm>
            <a:off x="1" y="376238"/>
            <a:ext cx="1977875" cy="496491"/>
          </a:xfrm>
          <a:prstGeom prst="homePlate">
            <a:avLst>
              <a:gd name="adj" fmla="val 45226"/>
            </a:avLst>
          </a:prstGeom>
          <a:solidFill>
            <a:srgbClr val="306A9B"/>
          </a:solidFill>
          <a:ln w="12700" cmpd="sng">
            <a:solidFill>
              <a:srgbClr val="41719C"/>
            </a:solidFill>
            <a:miter lim="800000"/>
          </a:ln>
        </p:spPr>
        <p:txBody>
          <a:bodyPr lIns="68580" tIns="34290" rIns="68580" bIns="34290"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indent="273050">
              <a:defRPr/>
            </a:pPr>
            <a:r>
              <a:rPr lang="zh-CN" altLang="en-US" sz="2400" dirty="0">
                <a:solidFill>
                  <a:srgbClr val="FFFFFF"/>
                </a:solidFill>
                <a:latin typeface="微软雅黑" panose="020B0503020204020204" pitchFamily="34" charset="-122"/>
              </a:rPr>
              <a:t>课堂练习</a:t>
            </a:r>
            <a:endParaRPr lang="zh-CN" altLang="en-US" sz="2400" dirty="0">
              <a:solidFill>
                <a:srgbClr val="FFFFFF"/>
              </a:solidFill>
              <a:latin typeface="微软雅黑" panose="020B0503020204020204" pitchFamily="34" charset="-122"/>
            </a:endParaRPr>
          </a:p>
        </p:txBody>
      </p:sp>
      <p:grpSp>
        <p:nvGrpSpPr>
          <p:cNvPr id="5" name="组合 4"/>
          <p:cNvGrpSpPr/>
          <p:nvPr/>
        </p:nvGrpSpPr>
        <p:grpSpPr>
          <a:xfrm>
            <a:off x="1655169" y="948387"/>
            <a:ext cx="6538851" cy="1917860"/>
            <a:chOff x="2270099" y="1264516"/>
            <a:chExt cx="3964305" cy="1162740"/>
          </a:xfrm>
        </p:grpSpPr>
        <p:pic>
          <p:nvPicPr>
            <p:cNvPr id="9" name="图片 1217"/>
            <p:cNvPicPr>
              <a:picLocks noChangeAspect="1" noChangeArrowheads="1"/>
            </p:cNvPicPr>
            <p:nvPr/>
          </p:nvPicPr>
          <p:blipFill>
            <a:blip r:embed="rId1" cstate="email"/>
            <a:srcRect/>
            <a:stretch>
              <a:fillRect/>
            </a:stretch>
          </p:blipFill>
          <p:spPr bwMode="auto">
            <a:xfrm>
              <a:off x="3340391" y="1395680"/>
              <a:ext cx="457200" cy="96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Quad Arrow 131"/>
            <p:cNvSpPr txBox="1">
              <a:spLocks noChangeArrowheads="1"/>
            </p:cNvSpPr>
            <p:nvPr/>
          </p:nvSpPr>
          <p:spPr bwMode="auto">
            <a:xfrm>
              <a:off x="3797591" y="1264516"/>
              <a:ext cx="1017587"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algn="just" eaLnBrk="0" fontAlgn="base" hangingPunct="0">
                <a:spcBef>
                  <a:spcPct val="0"/>
                </a:spcBef>
                <a:spcAft>
                  <a:spcPct val="0"/>
                </a:spcAft>
              </a:pPr>
              <a:r>
                <a:rPr lang="en-US" altLang="zh-CN" sz="1800" dirty="0">
                  <a:solidFill>
                    <a:srgbClr val="FF0000"/>
                  </a:solidFill>
                  <a:latin typeface="楷体" panose="02010609060101010101" pitchFamily="49" charset="-122"/>
                  <a:ea typeface="楷体" panose="02010609060101010101" pitchFamily="49" charset="-122"/>
                </a:rPr>
                <a:t>……</a:t>
              </a:r>
              <a:r>
                <a:rPr lang="zh-CN" altLang="en-US" sz="1800" dirty="0">
                  <a:solidFill>
                    <a:srgbClr val="FF0000"/>
                  </a:solidFill>
                  <a:latin typeface="楷体" panose="02010609060101010101" pitchFamily="49" charset="-122"/>
                  <a:ea typeface="楷体" panose="02010609060101010101" pitchFamily="49" charset="-122"/>
                </a:rPr>
                <a:t>（ 商 ）</a:t>
              </a:r>
              <a:endParaRPr lang="zh-CN" altLang="en-US" sz="1800" dirty="0">
                <a:solidFill>
                  <a:srgbClr val="FF0000"/>
                </a:solidFill>
                <a:latin typeface="楷体" panose="02010609060101010101" pitchFamily="49" charset="-122"/>
                <a:ea typeface="楷体" panose="02010609060101010101" pitchFamily="49" charset="-122"/>
              </a:endParaRPr>
            </a:p>
          </p:txBody>
        </p:sp>
        <p:sp>
          <p:nvSpPr>
            <p:cNvPr id="11" name="Quad Arrow 134"/>
            <p:cNvSpPr txBox="1">
              <a:spLocks noChangeArrowheads="1"/>
            </p:cNvSpPr>
            <p:nvPr/>
          </p:nvSpPr>
          <p:spPr bwMode="auto">
            <a:xfrm>
              <a:off x="2270099" y="1639750"/>
              <a:ext cx="1144588"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algn="just" eaLnBrk="0" fontAlgn="base" hangingPunct="0">
                <a:spcBef>
                  <a:spcPct val="0"/>
                </a:spcBef>
                <a:spcAft>
                  <a:spcPct val="0"/>
                </a:spcAft>
              </a:pPr>
              <a:r>
                <a:rPr lang="zh-CN" altLang="en-US" sz="1800" dirty="0">
                  <a:solidFill>
                    <a:srgbClr val="FF0000"/>
                  </a:solidFill>
                  <a:latin typeface="楷体" panose="02010609060101010101" pitchFamily="49" charset="-122"/>
                  <a:ea typeface="楷体" panose="02010609060101010101" pitchFamily="49" charset="-122"/>
                </a:rPr>
                <a:t>（ 除数 ）</a:t>
              </a:r>
              <a:r>
                <a:rPr lang="en-US" altLang="zh-CN" sz="1800" dirty="0">
                  <a:solidFill>
                    <a:srgbClr val="FF0000"/>
                  </a:solidFill>
                  <a:latin typeface="楷体" panose="02010609060101010101" pitchFamily="49" charset="-122"/>
                  <a:ea typeface="楷体" panose="02010609060101010101" pitchFamily="49" charset="-122"/>
                </a:rPr>
                <a:t>……     </a:t>
              </a:r>
              <a:endParaRPr lang="zh-CN" altLang="zh-CN" sz="1800" dirty="0">
                <a:solidFill>
                  <a:srgbClr val="FF0000"/>
                </a:solidFill>
                <a:latin typeface="楷体" panose="02010609060101010101" pitchFamily="49" charset="-122"/>
                <a:ea typeface="楷体" panose="02010609060101010101" pitchFamily="49" charset="-122"/>
              </a:endParaRPr>
            </a:p>
          </p:txBody>
        </p:sp>
        <p:sp>
          <p:nvSpPr>
            <p:cNvPr id="12" name="Quad Arrow 135"/>
            <p:cNvSpPr txBox="1">
              <a:spLocks noChangeArrowheads="1"/>
            </p:cNvSpPr>
            <p:nvPr/>
          </p:nvSpPr>
          <p:spPr bwMode="auto">
            <a:xfrm>
              <a:off x="3796002" y="1629948"/>
              <a:ext cx="1366838" cy="319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algn="just" eaLnBrk="0" fontAlgn="base" hangingPunct="0">
                <a:spcBef>
                  <a:spcPct val="0"/>
                </a:spcBef>
                <a:spcAft>
                  <a:spcPct val="0"/>
                </a:spcAft>
              </a:pPr>
              <a:r>
                <a:rPr lang="en-US" altLang="zh-CN" sz="1800" dirty="0">
                  <a:solidFill>
                    <a:srgbClr val="FF0000"/>
                  </a:solidFill>
                  <a:latin typeface="楷体" panose="02010609060101010101" pitchFamily="49" charset="-122"/>
                  <a:ea typeface="楷体" panose="02010609060101010101" pitchFamily="49" charset="-122"/>
                </a:rPr>
                <a:t>……</a:t>
              </a:r>
              <a:r>
                <a:rPr lang="zh-CN" altLang="en-US" sz="1800" dirty="0">
                  <a:solidFill>
                    <a:srgbClr val="FF0000"/>
                  </a:solidFill>
                  <a:latin typeface="楷体" panose="02010609060101010101" pitchFamily="49" charset="-122"/>
                  <a:ea typeface="楷体" panose="02010609060101010101" pitchFamily="49" charset="-122"/>
                </a:rPr>
                <a:t>（ 被除数 ）</a:t>
              </a:r>
              <a:endParaRPr lang="zh-CN" altLang="en-US" sz="1800" dirty="0">
                <a:solidFill>
                  <a:srgbClr val="FF0000"/>
                </a:solidFill>
                <a:latin typeface="楷体" panose="02010609060101010101" pitchFamily="49" charset="-122"/>
                <a:ea typeface="楷体" panose="02010609060101010101" pitchFamily="49" charset="-122"/>
              </a:endParaRPr>
            </a:p>
          </p:txBody>
        </p:sp>
        <p:sp>
          <p:nvSpPr>
            <p:cNvPr id="13" name="Quad Arrow 132"/>
            <p:cNvSpPr txBox="1">
              <a:spLocks noChangeArrowheads="1"/>
            </p:cNvSpPr>
            <p:nvPr/>
          </p:nvSpPr>
          <p:spPr bwMode="auto">
            <a:xfrm>
              <a:off x="3797591" y="1899516"/>
              <a:ext cx="2436813" cy="319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algn="just" eaLnBrk="0" fontAlgn="base" hangingPunct="0">
                <a:spcBef>
                  <a:spcPct val="0"/>
                </a:spcBef>
                <a:spcAft>
                  <a:spcPct val="0"/>
                </a:spcAft>
              </a:pPr>
              <a:r>
                <a:rPr lang="en-US" altLang="zh-CN" sz="1800" dirty="0">
                  <a:solidFill>
                    <a:srgbClr val="FF0000"/>
                  </a:solidFill>
                  <a:latin typeface="楷体" panose="02010609060101010101" pitchFamily="49" charset="-122"/>
                  <a:ea typeface="楷体" panose="02010609060101010101" pitchFamily="49" charset="-122"/>
                </a:rPr>
                <a:t>……</a:t>
              </a:r>
              <a:r>
                <a:rPr lang="zh-CN" altLang="en-US" sz="1800" dirty="0">
                  <a:solidFill>
                    <a:srgbClr val="FF0000"/>
                  </a:solidFill>
                  <a:latin typeface="楷体" panose="02010609060101010101" pitchFamily="49" charset="-122"/>
                  <a:ea typeface="楷体" panose="02010609060101010101" pitchFamily="49" charset="-122"/>
                </a:rPr>
                <a:t>（ 商 ）</a:t>
              </a:r>
              <a:r>
                <a:rPr lang="zh-CN" altLang="en-US" sz="1800" dirty="0">
                  <a:latin typeface="楷体" panose="02010609060101010101" pitchFamily="49" charset="-122"/>
                  <a:ea typeface="楷体" panose="02010609060101010101" pitchFamily="49" charset="-122"/>
                </a:rPr>
                <a:t>和</a:t>
              </a:r>
              <a:r>
                <a:rPr lang="zh-CN" altLang="en-US" sz="1800" dirty="0">
                  <a:solidFill>
                    <a:srgbClr val="FF0000"/>
                  </a:solidFill>
                  <a:latin typeface="楷体" panose="02010609060101010101" pitchFamily="49" charset="-122"/>
                  <a:ea typeface="楷体" panose="02010609060101010101" pitchFamily="49" charset="-122"/>
                </a:rPr>
                <a:t>（ 除数）</a:t>
              </a:r>
              <a:r>
                <a:rPr lang="zh-CN" altLang="en-US" sz="1800" dirty="0">
                  <a:latin typeface="楷体" panose="02010609060101010101" pitchFamily="49" charset="-122"/>
                  <a:ea typeface="楷体" panose="02010609060101010101" pitchFamily="49" charset="-122"/>
                </a:rPr>
                <a:t>的积</a:t>
              </a:r>
              <a:endParaRPr lang="zh-CN" altLang="en-US" sz="1800" dirty="0">
                <a:latin typeface="楷体" panose="02010609060101010101" pitchFamily="49" charset="-122"/>
                <a:ea typeface="楷体" panose="02010609060101010101" pitchFamily="49" charset="-122"/>
              </a:endParaRPr>
            </a:p>
          </p:txBody>
        </p:sp>
        <p:sp>
          <p:nvSpPr>
            <p:cNvPr id="14" name="Quad Arrow 133"/>
            <p:cNvSpPr txBox="1">
              <a:spLocks noChangeArrowheads="1"/>
            </p:cNvSpPr>
            <p:nvPr/>
          </p:nvSpPr>
          <p:spPr bwMode="auto">
            <a:xfrm>
              <a:off x="3797590" y="2109756"/>
              <a:ext cx="136525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algn="just" eaLnBrk="0" fontAlgn="base" hangingPunct="0">
                <a:spcBef>
                  <a:spcPct val="0"/>
                </a:spcBef>
                <a:spcAft>
                  <a:spcPct val="0"/>
                </a:spcAft>
              </a:pPr>
              <a:r>
                <a:rPr lang="en-US" altLang="zh-CN" sz="1800" dirty="0">
                  <a:solidFill>
                    <a:srgbClr val="FF0000"/>
                  </a:solidFill>
                  <a:latin typeface="楷体" panose="02010609060101010101" pitchFamily="49" charset="-122"/>
                  <a:ea typeface="楷体" panose="02010609060101010101" pitchFamily="49" charset="-122"/>
                </a:rPr>
                <a:t>……</a:t>
              </a:r>
              <a:r>
                <a:rPr lang="zh-CN" altLang="en-US" sz="1800" dirty="0">
                  <a:solidFill>
                    <a:srgbClr val="FF0000"/>
                  </a:solidFill>
                  <a:latin typeface="楷体" panose="02010609060101010101" pitchFamily="49" charset="-122"/>
                  <a:ea typeface="楷体" panose="02010609060101010101" pitchFamily="49" charset="-122"/>
                </a:rPr>
                <a:t>（ 余数 ）</a:t>
              </a:r>
              <a:endParaRPr lang="zh-CN" altLang="en-US" sz="1800" dirty="0">
                <a:solidFill>
                  <a:srgbClr val="FF0000"/>
                </a:solidFill>
                <a:latin typeface="楷体" panose="02010609060101010101" pitchFamily="49" charset="-122"/>
                <a:ea typeface="楷体" panose="02010609060101010101" pitchFamily="49" charset="-122"/>
              </a:endParaRPr>
            </a:p>
          </p:txBody>
        </p:sp>
      </p:grpSp>
      <p:sp>
        <p:nvSpPr>
          <p:cNvPr id="16" name="文本框 15"/>
          <p:cNvSpPr txBox="1"/>
          <p:nvPr/>
        </p:nvSpPr>
        <p:spPr>
          <a:xfrm>
            <a:off x="1017354" y="2868026"/>
            <a:ext cx="7347474" cy="900246"/>
          </a:xfrm>
          <a:prstGeom prst="rect">
            <a:avLst/>
          </a:prstGeom>
          <a:noFill/>
        </p:spPr>
        <p:txBody>
          <a:bodyPr wrap="square" lIns="68580" tIns="34290" rIns="68580" bIns="34290" rtlCol="0">
            <a:spAutoFit/>
          </a:bodyPr>
          <a:lstStyle/>
          <a:p>
            <a:pPr>
              <a:lnSpc>
                <a:spcPct val="150000"/>
              </a:lnSpc>
            </a:pPr>
            <a:r>
              <a:rPr lang="zh-CN" altLang="zh-CN" sz="1800" dirty="0">
                <a:solidFill>
                  <a:srgbClr val="FF0000"/>
                </a:solidFill>
                <a:latin typeface="楷体" panose="02010609060101010101" pitchFamily="49" charset="-122"/>
                <a:ea typeface="楷体" panose="02010609060101010101" pitchFamily="49" charset="-122"/>
              </a:rPr>
              <a:t>【讲评】本题是巩固学生对竖式的书写规范及竖式中各部分的名称的掌握情况</a:t>
            </a:r>
            <a:r>
              <a:rPr lang="zh-CN" altLang="zh-CN" sz="1800" dirty="0">
                <a:solidFill>
                  <a:srgbClr val="FF0000"/>
                </a:solidFill>
                <a:latin typeface="楷体" panose="02010609060101010101" pitchFamily="49" charset="-122"/>
                <a:ea typeface="楷体" panose="02010609060101010101" pitchFamily="49" charset="-122"/>
              </a:rPr>
              <a:t>。</a:t>
            </a:r>
            <a:endParaRPr lang="zh-CN" altLang="zh-CN" sz="1800" dirty="0">
              <a:solidFill>
                <a:srgbClr val="FF0000"/>
              </a:solidFill>
              <a:latin typeface="楷体" panose="02010609060101010101" pitchFamily="49" charset="-122"/>
              <a:ea typeface="楷体" panose="02010609060101010101" pitchFamily="49" charset="-122"/>
            </a:endParaRPr>
          </a:p>
        </p:txBody>
      </p:sp>
      <p:sp>
        <p:nvSpPr>
          <p:cNvPr id="6" name="矩形 5"/>
          <p:cNvSpPr/>
          <p:nvPr/>
        </p:nvSpPr>
        <p:spPr>
          <a:xfrm>
            <a:off x="1055278" y="3819850"/>
            <a:ext cx="7347474" cy="1038746"/>
          </a:xfrm>
          <a:prstGeom prst="rect">
            <a:avLst/>
          </a:prstGeom>
        </p:spPr>
        <p:txBody>
          <a:bodyPr wrap="square" lIns="68580" tIns="34290" rIns="68580" bIns="34290">
            <a:spAutoFit/>
          </a:bodyPr>
          <a:lstStyle/>
          <a:p>
            <a:pPr>
              <a:lnSpc>
                <a:spcPct val="150000"/>
              </a:lnSpc>
            </a:pPr>
            <a:r>
              <a:rPr lang="en-US" altLang="zh-CN" sz="2100" dirty="0">
                <a:latin typeface="微软雅黑" panose="020B0503020204020204" pitchFamily="34" charset="-122"/>
                <a:ea typeface="微软雅黑" panose="020B0503020204020204" pitchFamily="34" charset="-122"/>
              </a:rPr>
              <a:t>3.</a:t>
            </a:r>
            <a:r>
              <a:rPr lang="zh-CN" altLang="zh-CN" sz="2100" dirty="0">
                <a:latin typeface="微软雅黑" panose="020B0503020204020204" pitchFamily="34" charset="-122"/>
                <a:ea typeface="微软雅黑" panose="020B0503020204020204" pitchFamily="34" charset="-122"/>
              </a:rPr>
              <a:t>把</a:t>
            </a:r>
            <a:r>
              <a:rPr lang="en-US" altLang="zh-CN" sz="2100" dirty="0">
                <a:latin typeface="微软雅黑" panose="020B0503020204020204" pitchFamily="34" charset="-122"/>
                <a:ea typeface="微软雅黑" panose="020B0503020204020204" pitchFamily="34" charset="-122"/>
              </a:rPr>
              <a:t>18</a:t>
            </a:r>
            <a:r>
              <a:rPr lang="zh-CN" altLang="zh-CN" sz="2100" dirty="0">
                <a:latin typeface="微软雅黑" panose="020B0503020204020204" pitchFamily="34" charset="-122"/>
                <a:ea typeface="微软雅黑" panose="020B0503020204020204" pitchFamily="34" charset="-122"/>
              </a:rPr>
              <a:t>个分给</a:t>
            </a:r>
            <a:r>
              <a:rPr lang="en-US" altLang="zh-CN" sz="2100" dirty="0">
                <a:latin typeface="微软雅黑" panose="020B0503020204020204" pitchFamily="34" charset="-122"/>
                <a:ea typeface="微软雅黑" panose="020B0503020204020204" pitchFamily="34" charset="-122"/>
              </a:rPr>
              <a:t>5</a:t>
            </a:r>
            <a:r>
              <a:rPr lang="zh-CN" altLang="zh-CN" sz="2100" dirty="0">
                <a:latin typeface="微软雅黑" panose="020B0503020204020204" pitchFamily="34" charset="-122"/>
                <a:ea typeface="微软雅黑" panose="020B0503020204020204" pitchFamily="34" charset="-122"/>
              </a:rPr>
              <a:t>个小朋友。（填写完整除法算式，并说一说算式中每个数的含义。）</a:t>
            </a:r>
            <a:endParaRPr lang="zh-CN" altLang="en-US" sz="21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五边形 7"/>
          <p:cNvSpPr>
            <a:spLocks noChangeArrowheads="1"/>
          </p:cNvSpPr>
          <p:nvPr/>
        </p:nvSpPr>
        <p:spPr bwMode="auto">
          <a:xfrm>
            <a:off x="1" y="376238"/>
            <a:ext cx="1977875" cy="496491"/>
          </a:xfrm>
          <a:prstGeom prst="homePlate">
            <a:avLst>
              <a:gd name="adj" fmla="val 45226"/>
            </a:avLst>
          </a:prstGeom>
          <a:solidFill>
            <a:srgbClr val="306A9B"/>
          </a:solidFill>
          <a:ln w="12700" cmpd="sng">
            <a:solidFill>
              <a:srgbClr val="41719C"/>
            </a:solidFill>
            <a:miter lim="800000"/>
          </a:ln>
        </p:spPr>
        <p:txBody>
          <a:bodyPr lIns="68580" tIns="34290" rIns="68580" bIns="34290"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indent="273050">
              <a:defRPr/>
            </a:pPr>
            <a:r>
              <a:rPr lang="zh-CN" altLang="en-US" sz="2400" dirty="0">
                <a:solidFill>
                  <a:srgbClr val="FFFFFF"/>
                </a:solidFill>
                <a:latin typeface="微软雅黑" panose="020B0503020204020204" pitchFamily="34" charset="-122"/>
              </a:rPr>
              <a:t>课堂练习</a:t>
            </a:r>
            <a:endParaRPr lang="zh-CN" altLang="en-US" sz="2400" dirty="0">
              <a:solidFill>
                <a:srgbClr val="FFFFFF"/>
              </a:solidFill>
              <a:latin typeface="微软雅黑" panose="020B0503020204020204" pitchFamily="34" charset="-122"/>
            </a:endParaRPr>
          </a:p>
        </p:txBody>
      </p:sp>
      <p:pic>
        <p:nvPicPr>
          <p:cNvPr id="4" name="图片 1218"/>
          <p:cNvPicPr>
            <a:picLocks noChangeAspect="1" noChangeArrowheads="1"/>
          </p:cNvPicPr>
          <p:nvPr/>
        </p:nvPicPr>
        <p:blipFill rotWithShape="1">
          <a:blip r:embed="rId1" cstate="email"/>
          <a:srcRect b="48078"/>
          <a:stretch>
            <a:fillRect/>
          </a:stretch>
        </p:blipFill>
        <p:spPr bwMode="auto">
          <a:xfrm>
            <a:off x="1780856" y="957931"/>
            <a:ext cx="1184504" cy="1321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文本框 4"/>
          <p:cNvSpPr txBox="1"/>
          <p:nvPr/>
        </p:nvSpPr>
        <p:spPr>
          <a:xfrm>
            <a:off x="757118" y="3517216"/>
            <a:ext cx="7511119" cy="900247"/>
          </a:xfrm>
          <a:prstGeom prst="rect">
            <a:avLst/>
          </a:prstGeom>
          <a:noFill/>
        </p:spPr>
        <p:txBody>
          <a:bodyPr wrap="square" lIns="68580" tIns="34290" rIns="68580" bIns="34290" rtlCol="0">
            <a:spAutoFit/>
          </a:bodyPr>
          <a:lstStyle/>
          <a:p>
            <a:pPr>
              <a:lnSpc>
                <a:spcPct val="150000"/>
              </a:lnSpc>
            </a:pPr>
            <a:r>
              <a:rPr lang="zh-CN" altLang="zh-CN" sz="1800" dirty="0">
                <a:solidFill>
                  <a:srgbClr val="FF0000"/>
                </a:solidFill>
                <a:latin typeface="楷体" panose="02010609060101010101" pitchFamily="49" charset="-122"/>
                <a:ea typeface="楷体" panose="02010609060101010101" pitchFamily="49" charset="-122"/>
              </a:rPr>
              <a:t>【讲评】本题是考查学生对除法竖式的各部分的含义的理解</a:t>
            </a:r>
            <a:r>
              <a:rPr lang="zh-CN" altLang="zh-CN" sz="1800" dirty="0">
                <a:solidFill>
                  <a:srgbClr val="FF0000"/>
                </a:solidFill>
                <a:latin typeface="楷体" panose="02010609060101010101" pitchFamily="49" charset="-122"/>
                <a:ea typeface="楷体" panose="02010609060101010101" pitchFamily="49" charset="-122"/>
              </a:rPr>
              <a:t>。</a:t>
            </a:r>
            <a:r>
              <a:rPr lang="en-US" altLang="zh-CN" sz="1800" dirty="0">
                <a:solidFill>
                  <a:srgbClr val="FF0000"/>
                </a:solidFill>
                <a:latin typeface="楷体" panose="02010609060101010101" pitchFamily="49" charset="-122"/>
                <a:ea typeface="楷体" panose="02010609060101010101" pitchFamily="49" charset="-122"/>
              </a:rPr>
              <a:t>3</a:t>
            </a:r>
            <a:r>
              <a:rPr lang="zh-CN" altLang="zh-CN" sz="1800" dirty="0">
                <a:solidFill>
                  <a:srgbClr val="FF0000"/>
                </a:solidFill>
                <a:latin typeface="楷体" panose="02010609060101010101" pitchFamily="49" charset="-122"/>
                <a:ea typeface="楷体" panose="02010609060101010101" pitchFamily="49" charset="-122"/>
              </a:rPr>
              <a:t>和</a:t>
            </a:r>
            <a:r>
              <a:rPr lang="en-US" altLang="zh-CN" sz="1800" dirty="0">
                <a:solidFill>
                  <a:srgbClr val="FF0000"/>
                </a:solidFill>
                <a:latin typeface="楷体" panose="02010609060101010101" pitchFamily="49" charset="-122"/>
                <a:ea typeface="楷体" panose="02010609060101010101" pitchFamily="49" charset="-122"/>
              </a:rPr>
              <a:t>5</a:t>
            </a:r>
            <a:r>
              <a:rPr lang="zh-CN" altLang="zh-CN" sz="1800" dirty="0">
                <a:solidFill>
                  <a:srgbClr val="FF0000"/>
                </a:solidFill>
                <a:latin typeface="楷体" panose="02010609060101010101" pitchFamily="49" charset="-122"/>
                <a:ea typeface="楷体" panose="02010609060101010101" pitchFamily="49" charset="-122"/>
              </a:rPr>
              <a:t>的积是</a:t>
            </a:r>
            <a:r>
              <a:rPr lang="en-US" altLang="zh-CN" sz="1800" dirty="0">
                <a:solidFill>
                  <a:srgbClr val="FF0000"/>
                </a:solidFill>
                <a:latin typeface="楷体" panose="02010609060101010101" pitchFamily="49" charset="-122"/>
                <a:ea typeface="楷体" panose="02010609060101010101" pitchFamily="49" charset="-122"/>
              </a:rPr>
              <a:t>15</a:t>
            </a:r>
            <a:r>
              <a:rPr lang="zh-CN" altLang="zh-CN" sz="1800" dirty="0">
                <a:solidFill>
                  <a:srgbClr val="FF0000"/>
                </a:solidFill>
                <a:latin typeface="楷体" panose="02010609060101010101" pitchFamily="49" charset="-122"/>
                <a:ea typeface="楷体" panose="02010609060101010101" pitchFamily="49" charset="-122"/>
              </a:rPr>
              <a:t>，写在被除数</a:t>
            </a:r>
            <a:r>
              <a:rPr lang="en-US" altLang="zh-CN" sz="1800" dirty="0">
                <a:solidFill>
                  <a:srgbClr val="FF0000"/>
                </a:solidFill>
                <a:latin typeface="楷体" panose="02010609060101010101" pitchFamily="49" charset="-122"/>
                <a:ea typeface="楷体" panose="02010609060101010101" pitchFamily="49" charset="-122"/>
              </a:rPr>
              <a:t>18</a:t>
            </a:r>
            <a:r>
              <a:rPr lang="zh-CN" altLang="zh-CN" sz="1800" dirty="0">
                <a:solidFill>
                  <a:srgbClr val="FF0000"/>
                </a:solidFill>
                <a:latin typeface="楷体" panose="02010609060101010101" pitchFamily="49" charset="-122"/>
                <a:ea typeface="楷体" panose="02010609060101010101" pitchFamily="49" charset="-122"/>
              </a:rPr>
              <a:t>的下面，</a:t>
            </a:r>
            <a:r>
              <a:rPr lang="en-US" altLang="zh-CN" sz="1800" dirty="0">
                <a:solidFill>
                  <a:srgbClr val="FF0000"/>
                </a:solidFill>
                <a:latin typeface="楷体" panose="02010609060101010101" pitchFamily="49" charset="-122"/>
                <a:ea typeface="楷体" panose="02010609060101010101" pitchFamily="49" charset="-122"/>
              </a:rPr>
              <a:t>18</a:t>
            </a:r>
            <a:r>
              <a:rPr lang="zh-CN" altLang="zh-CN" sz="1800" dirty="0">
                <a:solidFill>
                  <a:srgbClr val="FF0000"/>
                </a:solidFill>
                <a:latin typeface="楷体" panose="02010609060101010101" pitchFamily="49" charset="-122"/>
                <a:ea typeface="楷体" panose="02010609060101010101" pitchFamily="49" charset="-122"/>
              </a:rPr>
              <a:t>减</a:t>
            </a:r>
            <a:r>
              <a:rPr lang="en-US" altLang="zh-CN" sz="1800" dirty="0">
                <a:solidFill>
                  <a:srgbClr val="FF0000"/>
                </a:solidFill>
                <a:latin typeface="楷体" panose="02010609060101010101" pitchFamily="49" charset="-122"/>
                <a:ea typeface="楷体" panose="02010609060101010101" pitchFamily="49" charset="-122"/>
              </a:rPr>
              <a:t>15</a:t>
            </a:r>
            <a:r>
              <a:rPr lang="zh-CN" altLang="zh-CN" sz="1800" dirty="0">
                <a:solidFill>
                  <a:srgbClr val="FF0000"/>
                </a:solidFill>
                <a:latin typeface="楷体" panose="02010609060101010101" pitchFamily="49" charset="-122"/>
                <a:ea typeface="楷体" panose="02010609060101010101" pitchFamily="49" charset="-122"/>
              </a:rPr>
              <a:t>的差是</a:t>
            </a:r>
            <a:r>
              <a:rPr lang="en-US" altLang="zh-CN" sz="1800" dirty="0">
                <a:solidFill>
                  <a:srgbClr val="FF0000"/>
                </a:solidFill>
                <a:latin typeface="楷体" panose="02010609060101010101" pitchFamily="49" charset="-122"/>
                <a:ea typeface="楷体" panose="02010609060101010101" pitchFamily="49" charset="-122"/>
              </a:rPr>
              <a:t>3</a:t>
            </a:r>
            <a:r>
              <a:rPr lang="zh-CN" altLang="zh-CN" sz="1800" dirty="0">
                <a:solidFill>
                  <a:srgbClr val="FF0000"/>
                </a:solidFill>
                <a:latin typeface="楷体" panose="02010609060101010101" pitchFamily="49" charset="-122"/>
                <a:ea typeface="楷体" panose="02010609060101010101" pitchFamily="49" charset="-122"/>
              </a:rPr>
              <a:t>，就是余数</a:t>
            </a:r>
            <a:r>
              <a:rPr lang="zh-CN" altLang="zh-CN" sz="1800" dirty="0">
                <a:solidFill>
                  <a:srgbClr val="FF0000"/>
                </a:solidFill>
                <a:latin typeface="楷体" panose="02010609060101010101" pitchFamily="49" charset="-122"/>
                <a:ea typeface="楷体" panose="02010609060101010101" pitchFamily="49" charset="-122"/>
              </a:rPr>
              <a:t>。</a:t>
            </a:r>
            <a:endParaRPr lang="zh-CN" altLang="zh-CN" sz="1800" dirty="0">
              <a:solidFill>
                <a:srgbClr val="FF0000"/>
              </a:solidFill>
              <a:latin typeface="楷体" panose="02010609060101010101" pitchFamily="49" charset="-122"/>
              <a:ea typeface="楷体" panose="02010609060101010101" pitchFamily="49" charset="-122"/>
            </a:endParaRPr>
          </a:p>
        </p:txBody>
      </p:sp>
      <p:grpSp>
        <p:nvGrpSpPr>
          <p:cNvPr id="9" name="组合 8"/>
          <p:cNvGrpSpPr/>
          <p:nvPr/>
        </p:nvGrpSpPr>
        <p:grpSpPr>
          <a:xfrm>
            <a:off x="1885271" y="2144751"/>
            <a:ext cx="1245792" cy="1422981"/>
            <a:chOff x="2513695" y="2859668"/>
            <a:chExt cx="1661056" cy="1897309"/>
          </a:xfrm>
        </p:grpSpPr>
        <p:sp>
          <p:nvSpPr>
            <p:cNvPr id="8" name="文本框 7"/>
            <p:cNvSpPr txBox="1"/>
            <p:nvPr/>
          </p:nvSpPr>
          <p:spPr>
            <a:xfrm>
              <a:off x="3215870" y="3792610"/>
              <a:ext cx="947268" cy="964367"/>
            </a:xfrm>
            <a:prstGeom prst="rect">
              <a:avLst/>
            </a:prstGeom>
            <a:noFill/>
          </p:spPr>
          <p:txBody>
            <a:bodyPr wrap="none" rtlCol="0">
              <a:spAutoFit/>
            </a:bodyPr>
            <a:lstStyle/>
            <a:p>
              <a:r>
                <a:rPr lang="zh-CN" altLang="en-US" sz="4100" dirty="0"/>
                <a:t>□</a:t>
              </a:r>
              <a:endParaRPr lang="zh-CN" altLang="en-US" sz="4100" dirty="0"/>
            </a:p>
          </p:txBody>
        </p:sp>
        <p:sp>
          <p:nvSpPr>
            <p:cNvPr id="6" name="Line 31"/>
            <p:cNvSpPr>
              <a:spLocks noChangeShapeType="1"/>
            </p:cNvSpPr>
            <p:nvPr/>
          </p:nvSpPr>
          <p:spPr bwMode="auto">
            <a:xfrm>
              <a:off x="2585651" y="3802987"/>
              <a:ext cx="1530608" cy="0"/>
            </a:xfrm>
            <a:prstGeom prst="line">
              <a:avLst/>
            </a:prstGeom>
            <a:noFill/>
            <a:ln w="28575">
              <a:solidFill>
                <a:schemeClr val="tx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endParaRPr lang="zh-CN" altLang="en-US"/>
            </a:p>
          </p:txBody>
        </p:sp>
        <p:sp>
          <p:nvSpPr>
            <p:cNvPr id="2" name="文本框 1"/>
            <p:cNvSpPr txBox="1"/>
            <p:nvPr/>
          </p:nvSpPr>
          <p:spPr>
            <a:xfrm>
              <a:off x="2513695" y="2859668"/>
              <a:ext cx="947268" cy="964367"/>
            </a:xfrm>
            <a:prstGeom prst="rect">
              <a:avLst/>
            </a:prstGeom>
            <a:noFill/>
          </p:spPr>
          <p:txBody>
            <a:bodyPr wrap="none" rtlCol="0">
              <a:spAutoFit/>
            </a:bodyPr>
            <a:lstStyle/>
            <a:p>
              <a:r>
                <a:rPr lang="zh-CN" altLang="en-US" sz="4100" dirty="0"/>
                <a:t>□</a:t>
              </a:r>
              <a:endParaRPr lang="zh-CN" altLang="en-US" sz="4100" dirty="0"/>
            </a:p>
          </p:txBody>
        </p:sp>
        <p:sp>
          <p:nvSpPr>
            <p:cNvPr id="7" name="文本框 6"/>
            <p:cNvSpPr txBox="1"/>
            <p:nvPr/>
          </p:nvSpPr>
          <p:spPr>
            <a:xfrm>
              <a:off x="3227483" y="2885985"/>
              <a:ext cx="947268" cy="964367"/>
            </a:xfrm>
            <a:prstGeom prst="rect">
              <a:avLst/>
            </a:prstGeom>
            <a:noFill/>
          </p:spPr>
          <p:txBody>
            <a:bodyPr wrap="none" rtlCol="0">
              <a:spAutoFit/>
            </a:bodyPr>
            <a:lstStyle/>
            <a:p>
              <a:r>
                <a:rPr lang="zh-CN" altLang="en-US" sz="4100" dirty="0"/>
                <a:t>□</a:t>
              </a:r>
              <a:endParaRPr lang="zh-CN" altLang="en-US" sz="4100" dirty="0"/>
            </a:p>
          </p:txBody>
        </p:sp>
      </p:grpSp>
      <p:sp>
        <p:nvSpPr>
          <p:cNvPr id="10" name="文本框 9"/>
          <p:cNvSpPr txBox="1"/>
          <p:nvPr/>
        </p:nvSpPr>
        <p:spPr>
          <a:xfrm>
            <a:off x="2037545" y="2199330"/>
            <a:ext cx="330860" cy="530915"/>
          </a:xfrm>
          <a:prstGeom prst="rect">
            <a:avLst/>
          </a:prstGeom>
          <a:noFill/>
        </p:spPr>
        <p:txBody>
          <a:bodyPr wrap="none" lIns="68580" tIns="34290" rIns="68580" bIns="34290" rtlCol="0">
            <a:spAutoFit/>
          </a:bodyPr>
          <a:lstStyle/>
          <a:p>
            <a:r>
              <a:rPr lang="en-US" altLang="zh-CN" sz="3000" dirty="0">
                <a:solidFill>
                  <a:srgbClr val="FF0000"/>
                </a:solidFill>
                <a:latin typeface="楷体" panose="02010609060101010101" pitchFamily="49" charset="-122"/>
                <a:ea typeface="楷体" panose="02010609060101010101" pitchFamily="49" charset="-122"/>
              </a:rPr>
              <a:t>1</a:t>
            </a:r>
            <a:endParaRPr lang="zh-CN" altLang="en-US" sz="3000" dirty="0">
              <a:solidFill>
                <a:srgbClr val="FF0000"/>
              </a:solidFill>
              <a:latin typeface="楷体" panose="02010609060101010101" pitchFamily="49" charset="-122"/>
              <a:ea typeface="楷体" panose="02010609060101010101" pitchFamily="49" charset="-122"/>
            </a:endParaRPr>
          </a:p>
        </p:txBody>
      </p:sp>
      <p:sp>
        <p:nvSpPr>
          <p:cNvPr id="11" name="文本框 10"/>
          <p:cNvSpPr txBox="1"/>
          <p:nvPr/>
        </p:nvSpPr>
        <p:spPr>
          <a:xfrm>
            <a:off x="2571070" y="2215691"/>
            <a:ext cx="330860" cy="530915"/>
          </a:xfrm>
          <a:prstGeom prst="rect">
            <a:avLst/>
          </a:prstGeom>
          <a:noFill/>
        </p:spPr>
        <p:txBody>
          <a:bodyPr wrap="none" lIns="68580" tIns="34290" rIns="68580" bIns="34290" rtlCol="0">
            <a:spAutoFit/>
          </a:bodyPr>
          <a:lstStyle/>
          <a:p>
            <a:r>
              <a:rPr lang="en-US" altLang="zh-CN" sz="3000" dirty="0">
                <a:solidFill>
                  <a:srgbClr val="FF0000"/>
                </a:solidFill>
                <a:latin typeface="楷体" panose="02010609060101010101" pitchFamily="49" charset="-122"/>
                <a:ea typeface="楷体" panose="02010609060101010101" pitchFamily="49" charset="-122"/>
              </a:rPr>
              <a:t>5</a:t>
            </a:r>
            <a:endParaRPr lang="zh-CN" altLang="en-US" sz="3000" dirty="0">
              <a:solidFill>
                <a:srgbClr val="FF0000"/>
              </a:solidFill>
              <a:latin typeface="楷体" panose="02010609060101010101" pitchFamily="49" charset="-122"/>
              <a:ea typeface="楷体" panose="02010609060101010101" pitchFamily="49" charset="-122"/>
            </a:endParaRPr>
          </a:p>
        </p:txBody>
      </p:sp>
      <p:sp>
        <p:nvSpPr>
          <p:cNvPr id="12" name="文本框 11"/>
          <p:cNvSpPr txBox="1"/>
          <p:nvPr/>
        </p:nvSpPr>
        <p:spPr>
          <a:xfrm>
            <a:off x="2571070" y="2883007"/>
            <a:ext cx="330860" cy="530915"/>
          </a:xfrm>
          <a:prstGeom prst="rect">
            <a:avLst/>
          </a:prstGeom>
          <a:noFill/>
        </p:spPr>
        <p:txBody>
          <a:bodyPr wrap="none" lIns="68580" tIns="34290" rIns="68580" bIns="34290" rtlCol="0">
            <a:spAutoFit/>
          </a:bodyPr>
          <a:lstStyle/>
          <a:p>
            <a:r>
              <a:rPr lang="en-US" altLang="zh-CN" sz="3000" dirty="0">
                <a:solidFill>
                  <a:srgbClr val="FF0000"/>
                </a:solidFill>
                <a:latin typeface="楷体" panose="02010609060101010101" pitchFamily="49" charset="-122"/>
                <a:ea typeface="楷体" panose="02010609060101010101" pitchFamily="49" charset="-122"/>
              </a:rPr>
              <a:t>3</a:t>
            </a:r>
            <a:endParaRPr lang="zh-CN" altLang="en-US" sz="3000" dirty="0">
              <a:solidFill>
                <a:srgbClr val="FF0000"/>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ppt_x"/>
                                          </p:val>
                                        </p:tav>
                                        <p:tav tm="100000">
                                          <p:val>
                                            <p:strVal val="#ppt_x"/>
                                          </p:val>
                                        </p:tav>
                                      </p:tavLst>
                                    </p:anim>
                                    <p:anim calcmode="lin" valueType="num">
                                      <p:cBhvr additive="base">
                                        <p:cTn id="16" dur="50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0" grpId="0"/>
      <p:bldP spid="11" grpId="0"/>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6409"/>
          <p:cNvSpPr>
            <a:spLocks noChangeArrowheads="1"/>
          </p:cNvSpPr>
          <p:nvPr/>
        </p:nvSpPr>
        <p:spPr bwMode="auto">
          <a:xfrm>
            <a:off x="4653549" y="3196287"/>
            <a:ext cx="289992" cy="289992"/>
          </a:xfrm>
          <a:prstGeom prst="rect">
            <a:avLst/>
          </a:prstGeom>
          <a:solidFill>
            <a:srgbClr val="FFFFFF"/>
          </a:solidFill>
          <a:ln w="9525">
            <a:solidFill>
              <a:srgbClr val="000000"/>
            </a:solidFill>
            <a:miter lim="800000"/>
          </a:ln>
        </p:spPr>
        <p:txBody>
          <a:bodyPr vert="horz" wrap="square" lIns="68580" tIns="34290" rIns="68580" bIns="34290" numCol="1" anchor="t" anchorCtr="0" compatLnSpc="1"/>
          <a:lstStyle/>
          <a:p>
            <a:pPr eaLnBrk="0" fontAlgn="base" hangingPunct="0">
              <a:spcBef>
                <a:spcPct val="0"/>
              </a:spcBef>
              <a:spcAft>
                <a:spcPct val="0"/>
              </a:spcAft>
            </a:pPr>
            <a:endParaRPr lang="en-US" altLang="zh-CN" dirty="0">
              <a:latin typeface="Arial" panose="020B0604020202020204" pitchFamily="34" charset="0"/>
            </a:endParaRPr>
          </a:p>
        </p:txBody>
      </p:sp>
      <p:sp>
        <p:nvSpPr>
          <p:cNvPr id="33" name="Rectangle 6409"/>
          <p:cNvSpPr>
            <a:spLocks noChangeArrowheads="1"/>
          </p:cNvSpPr>
          <p:nvPr/>
        </p:nvSpPr>
        <p:spPr bwMode="auto">
          <a:xfrm>
            <a:off x="2770116" y="3197270"/>
            <a:ext cx="282915" cy="282915"/>
          </a:xfrm>
          <a:prstGeom prst="rect">
            <a:avLst/>
          </a:prstGeom>
          <a:solidFill>
            <a:srgbClr val="FFFFFF"/>
          </a:solidFill>
          <a:ln w="9525">
            <a:solidFill>
              <a:srgbClr val="000000"/>
            </a:solidFill>
            <a:miter lim="800000"/>
          </a:ln>
        </p:spPr>
        <p:txBody>
          <a:bodyPr vert="horz" wrap="square" lIns="68580" tIns="34290" rIns="68580" bIns="34290" numCol="1" anchor="t" anchorCtr="0" compatLnSpc="1"/>
          <a:lstStyle/>
          <a:p>
            <a:pPr eaLnBrk="0" fontAlgn="base" hangingPunct="0">
              <a:spcBef>
                <a:spcPct val="0"/>
              </a:spcBef>
              <a:spcAft>
                <a:spcPct val="0"/>
              </a:spcAft>
            </a:pPr>
            <a:endParaRPr lang="en-US" altLang="zh-CN" dirty="0">
              <a:latin typeface="Arial" panose="020B0604020202020204" pitchFamily="34" charset="0"/>
            </a:endParaRPr>
          </a:p>
        </p:txBody>
      </p:sp>
      <p:sp>
        <p:nvSpPr>
          <p:cNvPr id="3" name="五边形 7"/>
          <p:cNvSpPr>
            <a:spLocks noChangeArrowheads="1"/>
          </p:cNvSpPr>
          <p:nvPr/>
        </p:nvSpPr>
        <p:spPr bwMode="auto">
          <a:xfrm>
            <a:off x="1" y="376238"/>
            <a:ext cx="1977875" cy="496491"/>
          </a:xfrm>
          <a:prstGeom prst="homePlate">
            <a:avLst>
              <a:gd name="adj" fmla="val 45226"/>
            </a:avLst>
          </a:prstGeom>
          <a:solidFill>
            <a:srgbClr val="306A9B"/>
          </a:solidFill>
          <a:ln w="12700" cmpd="sng">
            <a:solidFill>
              <a:srgbClr val="41719C"/>
            </a:solidFill>
            <a:miter lim="800000"/>
          </a:ln>
        </p:spPr>
        <p:txBody>
          <a:bodyPr lIns="68580" tIns="34290" rIns="68580" bIns="34290"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indent="273050">
              <a:defRPr/>
            </a:pPr>
            <a:r>
              <a:rPr lang="zh-CN" altLang="en-US" sz="2400" dirty="0">
                <a:solidFill>
                  <a:srgbClr val="FFFFFF"/>
                </a:solidFill>
                <a:latin typeface="微软雅黑" panose="020B0503020204020204" pitchFamily="34" charset="-122"/>
              </a:rPr>
              <a:t>课堂练习</a:t>
            </a:r>
            <a:endParaRPr lang="zh-CN" altLang="en-US" sz="2400" dirty="0">
              <a:solidFill>
                <a:srgbClr val="FFFFFF"/>
              </a:solidFill>
              <a:latin typeface="微软雅黑" panose="020B0503020204020204" pitchFamily="34" charset="-122"/>
            </a:endParaRPr>
          </a:p>
        </p:txBody>
      </p:sp>
      <p:sp>
        <p:nvSpPr>
          <p:cNvPr id="4" name="文本框 3"/>
          <p:cNvSpPr txBox="1"/>
          <p:nvPr/>
        </p:nvSpPr>
        <p:spPr>
          <a:xfrm>
            <a:off x="916784" y="887715"/>
            <a:ext cx="4603664" cy="392415"/>
          </a:xfrm>
          <a:prstGeom prst="rect">
            <a:avLst/>
          </a:prstGeom>
          <a:noFill/>
        </p:spPr>
        <p:txBody>
          <a:bodyPr wrap="none" lIns="68580" tIns="34290" rIns="68580" bIns="34290" rtlCol="0">
            <a:spAutoFit/>
          </a:bodyPr>
          <a:lstStyle/>
          <a:p>
            <a:r>
              <a:rPr lang="en-US" altLang="zh-CN" sz="2100" dirty="0">
                <a:latin typeface="微软雅黑" panose="020B0503020204020204" pitchFamily="34" charset="-122"/>
                <a:ea typeface="微软雅黑" panose="020B0503020204020204" pitchFamily="34" charset="-122"/>
              </a:rPr>
              <a:t>1.15</a:t>
            </a:r>
            <a:r>
              <a:rPr lang="zh-CN" altLang="zh-CN" sz="2100" dirty="0">
                <a:latin typeface="微软雅黑" panose="020B0503020204020204" pitchFamily="34" charset="-122"/>
                <a:ea typeface="微软雅黑" panose="020B0503020204020204" pitchFamily="34" charset="-122"/>
              </a:rPr>
              <a:t>根小棒，每</a:t>
            </a:r>
            <a:r>
              <a:rPr lang="en-US" altLang="zh-CN" sz="2100" dirty="0">
                <a:latin typeface="微软雅黑" panose="020B0503020204020204" pitchFamily="34" charset="-122"/>
                <a:ea typeface="微软雅黑" panose="020B0503020204020204" pitchFamily="34" charset="-122"/>
              </a:rPr>
              <a:t>4</a:t>
            </a:r>
            <a:r>
              <a:rPr lang="zh-CN" altLang="zh-CN" sz="2100" dirty="0">
                <a:latin typeface="微软雅黑" panose="020B0503020204020204" pitchFamily="34" charset="-122"/>
                <a:ea typeface="微软雅黑" panose="020B0503020204020204" pitchFamily="34" charset="-122"/>
              </a:rPr>
              <a:t>根分一组，分一分。</a:t>
            </a:r>
            <a:endParaRPr lang="zh-CN" altLang="en-US" sz="2100" dirty="0">
              <a:latin typeface="微软雅黑" panose="020B0503020204020204" pitchFamily="34" charset="-122"/>
              <a:ea typeface="微软雅黑" panose="020B0503020204020204" pitchFamily="34" charset="-122"/>
            </a:endParaRPr>
          </a:p>
        </p:txBody>
      </p:sp>
      <p:grpSp>
        <p:nvGrpSpPr>
          <p:cNvPr id="5" name="组合 4"/>
          <p:cNvGrpSpPr/>
          <p:nvPr/>
        </p:nvGrpSpPr>
        <p:grpSpPr>
          <a:xfrm>
            <a:off x="1247483" y="1611089"/>
            <a:ext cx="6683925" cy="668472"/>
            <a:chOff x="1318584" y="2252232"/>
            <a:chExt cx="3160404" cy="316078"/>
          </a:xfrm>
        </p:grpSpPr>
        <p:grpSp>
          <p:nvGrpSpPr>
            <p:cNvPr id="6" name="组合 5"/>
            <p:cNvGrpSpPr/>
            <p:nvPr/>
          </p:nvGrpSpPr>
          <p:grpSpPr>
            <a:xfrm>
              <a:off x="1318584" y="2252232"/>
              <a:ext cx="492548" cy="269875"/>
              <a:chOff x="1318584" y="2252232"/>
              <a:chExt cx="492548" cy="269875"/>
            </a:xfrm>
          </p:grpSpPr>
          <p:sp>
            <p:nvSpPr>
              <p:cNvPr id="23" name="Straight Connector 6424"/>
              <p:cNvSpPr>
                <a:spLocks noChangeShapeType="1"/>
              </p:cNvSpPr>
              <p:nvPr/>
            </p:nvSpPr>
            <p:spPr bwMode="auto">
              <a:xfrm flipH="1">
                <a:off x="1318584" y="2252232"/>
                <a:ext cx="63500" cy="269875"/>
              </a:xfrm>
              <a:prstGeom prst="straightConnector1">
                <a:avLst/>
              </a:prstGeom>
              <a:noFill/>
              <a:ln w="28575">
                <a:solidFill>
                  <a:srgbClr val="FF0000"/>
                </a:solidFill>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24" name="Straight Connector 6424"/>
              <p:cNvSpPr>
                <a:spLocks noChangeShapeType="1"/>
              </p:cNvSpPr>
              <p:nvPr/>
            </p:nvSpPr>
            <p:spPr bwMode="auto">
              <a:xfrm flipH="1">
                <a:off x="1537525" y="2252232"/>
                <a:ext cx="63500" cy="269875"/>
              </a:xfrm>
              <a:prstGeom prst="straightConnector1">
                <a:avLst/>
              </a:prstGeom>
              <a:noFill/>
              <a:ln w="28575">
                <a:solidFill>
                  <a:srgbClr val="FF0000"/>
                </a:solidFill>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25" name="Straight Connector 6424"/>
              <p:cNvSpPr>
                <a:spLocks noChangeShapeType="1"/>
              </p:cNvSpPr>
              <p:nvPr/>
            </p:nvSpPr>
            <p:spPr bwMode="auto">
              <a:xfrm flipH="1">
                <a:off x="1747632" y="2252232"/>
                <a:ext cx="63500" cy="269875"/>
              </a:xfrm>
              <a:prstGeom prst="straightConnector1">
                <a:avLst/>
              </a:prstGeom>
              <a:noFill/>
              <a:ln w="28575">
                <a:solidFill>
                  <a:srgbClr val="FF0000"/>
                </a:solidFill>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grpSp>
          <p:nvGrpSpPr>
            <p:cNvPr id="7" name="组合 6"/>
            <p:cNvGrpSpPr/>
            <p:nvPr/>
          </p:nvGrpSpPr>
          <p:grpSpPr>
            <a:xfrm>
              <a:off x="2014043" y="2262959"/>
              <a:ext cx="492548" cy="269875"/>
              <a:chOff x="1318584" y="2252232"/>
              <a:chExt cx="492548" cy="269875"/>
            </a:xfrm>
          </p:grpSpPr>
          <p:sp>
            <p:nvSpPr>
              <p:cNvPr id="20" name="Straight Connector 6424"/>
              <p:cNvSpPr>
                <a:spLocks noChangeShapeType="1"/>
              </p:cNvSpPr>
              <p:nvPr/>
            </p:nvSpPr>
            <p:spPr bwMode="auto">
              <a:xfrm flipH="1">
                <a:off x="1318584" y="2252232"/>
                <a:ext cx="63500" cy="269875"/>
              </a:xfrm>
              <a:prstGeom prst="straightConnector1">
                <a:avLst/>
              </a:prstGeom>
              <a:noFill/>
              <a:ln w="28575">
                <a:solidFill>
                  <a:srgbClr val="FF0000"/>
                </a:solidFill>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21" name="Straight Connector 6424"/>
              <p:cNvSpPr>
                <a:spLocks noChangeShapeType="1"/>
              </p:cNvSpPr>
              <p:nvPr/>
            </p:nvSpPr>
            <p:spPr bwMode="auto">
              <a:xfrm flipH="1">
                <a:off x="1537525" y="2252232"/>
                <a:ext cx="63500" cy="269875"/>
              </a:xfrm>
              <a:prstGeom prst="straightConnector1">
                <a:avLst/>
              </a:prstGeom>
              <a:noFill/>
              <a:ln w="28575">
                <a:solidFill>
                  <a:srgbClr val="FF0000"/>
                </a:solidFill>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22" name="Straight Connector 6424"/>
              <p:cNvSpPr>
                <a:spLocks noChangeShapeType="1"/>
              </p:cNvSpPr>
              <p:nvPr/>
            </p:nvSpPr>
            <p:spPr bwMode="auto">
              <a:xfrm flipH="1">
                <a:off x="1747632" y="2252232"/>
                <a:ext cx="63500" cy="269875"/>
              </a:xfrm>
              <a:prstGeom prst="straightConnector1">
                <a:avLst/>
              </a:prstGeom>
              <a:noFill/>
              <a:ln w="28575">
                <a:solidFill>
                  <a:srgbClr val="FF0000"/>
                </a:solidFill>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grpSp>
          <p:nvGrpSpPr>
            <p:cNvPr id="8" name="组合 7"/>
            <p:cNvGrpSpPr/>
            <p:nvPr/>
          </p:nvGrpSpPr>
          <p:grpSpPr>
            <a:xfrm>
              <a:off x="2637167" y="2252232"/>
              <a:ext cx="492548" cy="269875"/>
              <a:chOff x="1318584" y="2252232"/>
              <a:chExt cx="492548" cy="269875"/>
            </a:xfrm>
          </p:grpSpPr>
          <p:sp>
            <p:nvSpPr>
              <p:cNvPr id="17" name="Straight Connector 6424"/>
              <p:cNvSpPr>
                <a:spLocks noChangeShapeType="1"/>
              </p:cNvSpPr>
              <p:nvPr/>
            </p:nvSpPr>
            <p:spPr bwMode="auto">
              <a:xfrm flipH="1">
                <a:off x="1318584" y="2252232"/>
                <a:ext cx="63500" cy="269875"/>
              </a:xfrm>
              <a:prstGeom prst="straightConnector1">
                <a:avLst/>
              </a:prstGeom>
              <a:noFill/>
              <a:ln w="28575">
                <a:solidFill>
                  <a:srgbClr val="FF0000"/>
                </a:solidFill>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8" name="Straight Connector 6424"/>
              <p:cNvSpPr>
                <a:spLocks noChangeShapeType="1"/>
              </p:cNvSpPr>
              <p:nvPr/>
            </p:nvSpPr>
            <p:spPr bwMode="auto">
              <a:xfrm flipH="1">
                <a:off x="1537525" y="2252232"/>
                <a:ext cx="63500" cy="269875"/>
              </a:xfrm>
              <a:prstGeom prst="straightConnector1">
                <a:avLst/>
              </a:prstGeom>
              <a:noFill/>
              <a:ln w="28575">
                <a:solidFill>
                  <a:srgbClr val="FF0000"/>
                </a:solidFill>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9" name="Straight Connector 6424"/>
              <p:cNvSpPr>
                <a:spLocks noChangeShapeType="1"/>
              </p:cNvSpPr>
              <p:nvPr/>
            </p:nvSpPr>
            <p:spPr bwMode="auto">
              <a:xfrm flipH="1">
                <a:off x="1747632" y="2252232"/>
                <a:ext cx="63500" cy="269875"/>
              </a:xfrm>
              <a:prstGeom prst="straightConnector1">
                <a:avLst/>
              </a:prstGeom>
              <a:noFill/>
              <a:ln w="28575">
                <a:solidFill>
                  <a:srgbClr val="FF0000"/>
                </a:solidFill>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grpSp>
          <p:nvGrpSpPr>
            <p:cNvPr id="9" name="组合 8"/>
            <p:cNvGrpSpPr/>
            <p:nvPr/>
          </p:nvGrpSpPr>
          <p:grpSpPr>
            <a:xfrm>
              <a:off x="3290981" y="2252232"/>
              <a:ext cx="492548" cy="269875"/>
              <a:chOff x="1318584" y="2252232"/>
              <a:chExt cx="492548" cy="269875"/>
            </a:xfrm>
          </p:grpSpPr>
          <p:sp>
            <p:nvSpPr>
              <p:cNvPr id="14" name="Straight Connector 6424"/>
              <p:cNvSpPr>
                <a:spLocks noChangeShapeType="1"/>
              </p:cNvSpPr>
              <p:nvPr/>
            </p:nvSpPr>
            <p:spPr bwMode="auto">
              <a:xfrm flipH="1">
                <a:off x="1318584" y="2252232"/>
                <a:ext cx="63500" cy="269875"/>
              </a:xfrm>
              <a:prstGeom prst="straightConnector1">
                <a:avLst/>
              </a:prstGeom>
              <a:noFill/>
              <a:ln w="28575">
                <a:solidFill>
                  <a:srgbClr val="FF0000"/>
                </a:solidFill>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5" name="Straight Connector 6424"/>
              <p:cNvSpPr>
                <a:spLocks noChangeShapeType="1"/>
              </p:cNvSpPr>
              <p:nvPr/>
            </p:nvSpPr>
            <p:spPr bwMode="auto">
              <a:xfrm flipH="1">
                <a:off x="1537525" y="2252232"/>
                <a:ext cx="63500" cy="269875"/>
              </a:xfrm>
              <a:prstGeom prst="straightConnector1">
                <a:avLst/>
              </a:prstGeom>
              <a:noFill/>
              <a:ln w="28575">
                <a:solidFill>
                  <a:srgbClr val="FF0000"/>
                </a:solidFill>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6" name="Straight Connector 6424"/>
              <p:cNvSpPr>
                <a:spLocks noChangeShapeType="1"/>
              </p:cNvSpPr>
              <p:nvPr/>
            </p:nvSpPr>
            <p:spPr bwMode="auto">
              <a:xfrm flipH="1">
                <a:off x="1747632" y="2252232"/>
                <a:ext cx="63500" cy="269875"/>
              </a:xfrm>
              <a:prstGeom prst="straightConnector1">
                <a:avLst/>
              </a:prstGeom>
              <a:noFill/>
              <a:ln w="28575">
                <a:solidFill>
                  <a:srgbClr val="FF0000"/>
                </a:solidFill>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grpSp>
          <p:nvGrpSpPr>
            <p:cNvPr id="10" name="组合 9"/>
            <p:cNvGrpSpPr/>
            <p:nvPr/>
          </p:nvGrpSpPr>
          <p:grpSpPr>
            <a:xfrm>
              <a:off x="3986440" y="2298435"/>
              <a:ext cx="492548" cy="269875"/>
              <a:chOff x="1318584" y="2252232"/>
              <a:chExt cx="492548" cy="269875"/>
            </a:xfrm>
          </p:grpSpPr>
          <p:sp>
            <p:nvSpPr>
              <p:cNvPr id="11" name="Straight Connector 6424"/>
              <p:cNvSpPr>
                <a:spLocks noChangeShapeType="1"/>
              </p:cNvSpPr>
              <p:nvPr/>
            </p:nvSpPr>
            <p:spPr bwMode="auto">
              <a:xfrm flipH="1">
                <a:off x="1318584" y="2252232"/>
                <a:ext cx="63500" cy="269875"/>
              </a:xfrm>
              <a:prstGeom prst="straightConnector1">
                <a:avLst/>
              </a:prstGeom>
              <a:noFill/>
              <a:ln w="28575">
                <a:solidFill>
                  <a:srgbClr val="FF0000"/>
                </a:solidFill>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2" name="Straight Connector 6424"/>
              <p:cNvSpPr>
                <a:spLocks noChangeShapeType="1"/>
              </p:cNvSpPr>
              <p:nvPr/>
            </p:nvSpPr>
            <p:spPr bwMode="auto">
              <a:xfrm flipH="1">
                <a:off x="1537525" y="2252232"/>
                <a:ext cx="63500" cy="269875"/>
              </a:xfrm>
              <a:prstGeom prst="straightConnector1">
                <a:avLst/>
              </a:prstGeom>
              <a:noFill/>
              <a:ln w="28575">
                <a:solidFill>
                  <a:srgbClr val="FF0000"/>
                </a:solidFill>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3" name="Straight Connector 6424"/>
              <p:cNvSpPr>
                <a:spLocks noChangeShapeType="1"/>
              </p:cNvSpPr>
              <p:nvPr/>
            </p:nvSpPr>
            <p:spPr bwMode="auto">
              <a:xfrm flipH="1">
                <a:off x="1747632" y="2252232"/>
                <a:ext cx="63500" cy="269875"/>
              </a:xfrm>
              <a:prstGeom prst="straightConnector1">
                <a:avLst/>
              </a:prstGeom>
              <a:noFill/>
              <a:ln w="28575">
                <a:solidFill>
                  <a:srgbClr val="FF0000"/>
                </a:solidFill>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grpSp>
      </p:grpSp>
      <p:sp>
        <p:nvSpPr>
          <p:cNvPr id="26" name="文本框 25"/>
          <p:cNvSpPr txBox="1"/>
          <p:nvPr/>
        </p:nvSpPr>
        <p:spPr>
          <a:xfrm>
            <a:off x="995950" y="2414325"/>
            <a:ext cx="4322337" cy="392415"/>
          </a:xfrm>
          <a:prstGeom prst="rect">
            <a:avLst/>
          </a:prstGeom>
          <a:noFill/>
        </p:spPr>
        <p:txBody>
          <a:bodyPr wrap="none" lIns="68580" tIns="34290" rIns="68580" bIns="34290" rtlCol="0">
            <a:spAutoFit/>
          </a:bodyPr>
          <a:lstStyle/>
          <a:p>
            <a:r>
              <a:rPr lang="zh-CN" altLang="zh-CN" sz="2100" dirty="0">
                <a:latin typeface="微软雅黑" panose="020B0503020204020204" pitchFamily="34" charset="-122"/>
                <a:ea typeface="微软雅黑" panose="020B0503020204020204" pitchFamily="34" charset="-122"/>
              </a:rPr>
              <a:t>分了（</a:t>
            </a:r>
            <a:r>
              <a:rPr lang="en-US" altLang="zh-CN" sz="2100" dirty="0">
                <a:latin typeface="微软雅黑" panose="020B0503020204020204" pitchFamily="34" charset="-122"/>
                <a:ea typeface="微软雅黑" panose="020B0503020204020204" pitchFamily="34" charset="-122"/>
              </a:rPr>
              <a:t> </a:t>
            </a:r>
            <a:r>
              <a:rPr lang="en-US" altLang="zh-CN" sz="2100" dirty="0">
                <a:latin typeface="微软雅黑" panose="020B0503020204020204" pitchFamily="34" charset="-122"/>
                <a:ea typeface="微软雅黑" panose="020B0503020204020204" pitchFamily="34" charset="-122"/>
              </a:rPr>
              <a:t>   </a:t>
            </a:r>
            <a:r>
              <a:rPr lang="en-US" altLang="zh-CN" sz="2100" dirty="0">
                <a:latin typeface="微软雅黑" panose="020B0503020204020204" pitchFamily="34" charset="-122"/>
                <a:ea typeface="微软雅黑" panose="020B0503020204020204" pitchFamily="34" charset="-122"/>
              </a:rPr>
              <a:t>  </a:t>
            </a:r>
            <a:r>
              <a:rPr lang="zh-CN" altLang="zh-CN" sz="2100" dirty="0">
                <a:latin typeface="微软雅黑" panose="020B0503020204020204" pitchFamily="34" charset="-122"/>
                <a:ea typeface="微软雅黑" panose="020B0503020204020204" pitchFamily="34" charset="-122"/>
              </a:rPr>
              <a:t>）组，还剩（</a:t>
            </a:r>
            <a:r>
              <a:rPr lang="en-US" altLang="zh-CN" sz="2100" dirty="0">
                <a:latin typeface="微软雅黑" panose="020B0503020204020204" pitchFamily="34" charset="-122"/>
                <a:ea typeface="微软雅黑" panose="020B0503020204020204" pitchFamily="34" charset="-122"/>
              </a:rPr>
              <a:t> </a:t>
            </a:r>
            <a:r>
              <a:rPr lang="en-US" altLang="zh-CN" sz="2100" dirty="0">
                <a:latin typeface="微软雅黑" panose="020B0503020204020204" pitchFamily="34" charset="-122"/>
                <a:ea typeface="微软雅黑" panose="020B0503020204020204" pitchFamily="34" charset="-122"/>
              </a:rPr>
              <a:t>     </a:t>
            </a:r>
            <a:r>
              <a:rPr lang="zh-CN" altLang="zh-CN" sz="2100" dirty="0">
                <a:latin typeface="微软雅黑" panose="020B0503020204020204" pitchFamily="34" charset="-122"/>
                <a:ea typeface="微软雅黑" panose="020B0503020204020204" pitchFamily="34" charset="-122"/>
              </a:rPr>
              <a:t>）根。</a:t>
            </a:r>
            <a:endParaRPr lang="zh-CN" altLang="en-US" sz="2100" dirty="0">
              <a:latin typeface="微软雅黑" panose="020B0503020204020204" pitchFamily="34" charset="-122"/>
              <a:ea typeface="微软雅黑" panose="020B0503020204020204" pitchFamily="34" charset="-122"/>
            </a:endParaRPr>
          </a:p>
        </p:txBody>
      </p:sp>
      <p:sp>
        <p:nvSpPr>
          <p:cNvPr id="27" name="文本框 26"/>
          <p:cNvSpPr txBox="1"/>
          <p:nvPr/>
        </p:nvSpPr>
        <p:spPr>
          <a:xfrm>
            <a:off x="1603723" y="3119834"/>
            <a:ext cx="4412507" cy="392415"/>
          </a:xfrm>
          <a:prstGeom prst="rect">
            <a:avLst/>
          </a:prstGeom>
          <a:noFill/>
        </p:spPr>
        <p:txBody>
          <a:bodyPr wrap="none" lIns="68580" tIns="34290" rIns="68580" bIns="34290" rtlCol="0">
            <a:spAutoFit/>
          </a:bodyPr>
          <a:lstStyle/>
          <a:p>
            <a:r>
              <a:rPr lang="en-US" altLang="zh-CN" sz="2100" dirty="0">
                <a:latin typeface="微软雅黑" panose="020B0503020204020204" pitchFamily="34" charset="-122"/>
                <a:ea typeface="微软雅黑" panose="020B0503020204020204" pitchFamily="34" charset="-122"/>
              </a:rPr>
              <a:t>15</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4</a:t>
            </a:r>
            <a:r>
              <a:rPr lang="en-US" altLang="zh-CN" sz="2100" dirty="0">
                <a:latin typeface="微软雅黑" panose="020B0503020204020204" pitchFamily="34" charset="-122"/>
                <a:ea typeface="微软雅黑" panose="020B0503020204020204" pitchFamily="34" charset="-122"/>
              </a:rPr>
              <a:t>=        </a:t>
            </a:r>
            <a:r>
              <a:rPr lang="zh-CN" altLang="zh-CN" sz="2100" dirty="0">
                <a:latin typeface="微软雅黑" panose="020B0503020204020204" pitchFamily="34" charset="-122"/>
                <a:ea typeface="微软雅黑" panose="020B0503020204020204" pitchFamily="34" charset="-122"/>
              </a:rPr>
              <a:t>（</a:t>
            </a:r>
            <a:r>
              <a:rPr lang="zh-CN" altLang="zh-CN" sz="2100" dirty="0">
                <a:latin typeface="微软雅黑" panose="020B0503020204020204" pitchFamily="34" charset="-122"/>
                <a:ea typeface="微软雅黑" panose="020B0503020204020204" pitchFamily="34" charset="-122"/>
              </a:rPr>
              <a:t>组）</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         </a:t>
            </a:r>
            <a:r>
              <a:rPr lang="zh-CN" altLang="zh-CN" sz="2100" dirty="0">
                <a:latin typeface="微软雅黑" panose="020B0503020204020204" pitchFamily="34" charset="-122"/>
                <a:ea typeface="微软雅黑" panose="020B0503020204020204" pitchFamily="34" charset="-122"/>
              </a:rPr>
              <a:t>（</a:t>
            </a:r>
            <a:r>
              <a:rPr lang="zh-CN" altLang="zh-CN" sz="2100" dirty="0">
                <a:latin typeface="微软雅黑" panose="020B0503020204020204" pitchFamily="34" charset="-122"/>
                <a:ea typeface="微软雅黑" panose="020B0503020204020204" pitchFamily="34" charset="-122"/>
              </a:rPr>
              <a:t>根）</a:t>
            </a:r>
            <a:endParaRPr lang="zh-CN" altLang="en-US" sz="2100" dirty="0">
              <a:latin typeface="微软雅黑" panose="020B0503020204020204" pitchFamily="34" charset="-122"/>
              <a:ea typeface="微软雅黑" panose="020B0503020204020204" pitchFamily="34" charset="-122"/>
            </a:endParaRPr>
          </a:p>
        </p:txBody>
      </p:sp>
      <p:sp>
        <p:nvSpPr>
          <p:cNvPr id="28" name="文本框 27"/>
          <p:cNvSpPr txBox="1"/>
          <p:nvPr/>
        </p:nvSpPr>
        <p:spPr>
          <a:xfrm>
            <a:off x="726560" y="3806340"/>
            <a:ext cx="1754327" cy="392415"/>
          </a:xfrm>
          <a:prstGeom prst="rect">
            <a:avLst/>
          </a:prstGeom>
          <a:noFill/>
        </p:spPr>
        <p:txBody>
          <a:bodyPr wrap="none" lIns="68580" tIns="34290" rIns="68580" bIns="34290" rtlCol="0">
            <a:spAutoFit/>
          </a:bodyPr>
          <a:lstStyle/>
          <a:p>
            <a:r>
              <a:rPr lang="zh-CN" altLang="zh-CN" sz="2100" dirty="0">
                <a:latin typeface="微软雅黑" panose="020B0503020204020204" pitchFamily="34" charset="-122"/>
                <a:ea typeface="微软雅黑" panose="020B0503020204020204" pitchFamily="34" charset="-122"/>
              </a:rPr>
              <a:t>　写成竖式：</a:t>
            </a:r>
            <a:endParaRPr lang="zh-CN" altLang="en-US" sz="2100" dirty="0">
              <a:latin typeface="微软雅黑" panose="020B0503020204020204" pitchFamily="34" charset="-122"/>
              <a:ea typeface="微软雅黑" panose="020B0503020204020204" pitchFamily="34" charset="-122"/>
            </a:endParaRPr>
          </a:p>
        </p:txBody>
      </p:sp>
      <p:sp>
        <p:nvSpPr>
          <p:cNvPr id="29" name="矩形 28"/>
          <p:cNvSpPr/>
          <p:nvPr/>
        </p:nvSpPr>
        <p:spPr>
          <a:xfrm>
            <a:off x="1995323" y="2405886"/>
            <a:ext cx="273152" cy="392415"/>
          </a:xfrm>
          <a:prstGeom prst="rect">
            <a:avLst/>
          </a:prstGeom>
        </p:spPr>
        <p:txBody>
          <a:bodyPr wrap="non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3</a:t>
            </a:r>
            <a:endParaRPr lang="zh-CN" altLang="en-US" sz="2100" dirty="0">
              <a:solidFill>
                <a:srgbClr val="FF0000"/>
              </a:solidFill>
              <a:latin typeface="楷体" panose="02010609060101010101" pitchFamily="49" charset="-122"/>
              <a:ea typeface="楷体" panose="02010609060101010101" pitchFamily="49" charset="-122"/>
            </a:endParaRPr>
          </a:p>
        </p:txBody>
      </p:sp>
      <p:sp>
        <p:nvSpPr>
          <p:cNvPr id="30" name="矩形 29"/>
          <p:cNvSpPr/>
          <p:nvPr/>
        </p:nvSpPr>
        <p:spPr>
          <a:xfrm>
            <a:off x="4075203" y="2391638"/>
            <a:ext cx="273152" cy="392415"/>
          </a:xfrm>
          <a:prstGeom prst="rect">
            <a:avLst/>
          </a:prstGeom>
        </p:spPr>
        <p:txBody>
          <a:bodyPr wrap="non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3</a:t>
            </a:r>
            <a:endParaRPr lang="zh-CN" altLang="en-US" sz="2100" dirty="0">
              <a:solidFill>
                <a:srgbClr val="FF0000"/>
              </a:solidFill>
              <a:latin typeface="楷体" panose="02010609060101010101" pitchFamily="49" charset="-122"/>
              <a:ea typeface="楷体" panose="02010609060101010101" pitchFamily="49" charset="-122"/>
            </a:endParaRPr>
          </a:p>
        </p:txBody>
      </p:sp>
      <p:sp>
        <p:nvSpPr>
          <p:cNvPr id="31" name="矩形 30"/>
          <p:cNvSpPr/>
          <p:nvPr/>
        </p:nvSpPr>
        <p:spPr>
          <a:xfrm>
            <a:off x="2785454" y="3145137"/>
            <a:ext cx="273152" cy="392415"/>
          </a:xfrm>
          <a:prstGeom prst="rect">
            <a:avLst/>
          </a:prstGeom>
        </p:spPr>
        <p:txBody>
          <a:bodyPr wrap="non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3</a:t>
            </a:r>
            <a:endParaRPr lang="zh-CN" altLang="en-US" sz="2100" dirty="0">
              <a:solidFill>
                <a:srgbClr val="FF0000"/>
              </a:solidFill>
              <a:latin typeface="楷体" panose="02010609060101010101" pitchFamily="49" charset="-122"/>
              <a:ea typeface="楷体" panose="02010609060101010101" pitchFamily="49" charset="-122"/>
            </a:endParaRPr>
          </a:p>
        </p:txBody>
      </p:sp>
      <p:sp>
        <p:nvSpPr>
          <p:cNvPr id="32" name="矩形 31"/>
          <p:cNvSpPr/>
          <p:nvPr/>
        </p:nvSpPr>
        <p:spPr>
          <a:xfrm>
            <a:off x="4652800" y="3135563"/>
            <a:ext cx="273152" cy="392415"/>
          </a:xfrm>
          <a:prstGeom prst="rect">
            <a:avLst/>
          </a:prstGeom>
        </p:spPr>
        <p:txBody>
          <a:bodyPr wrap="non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3</a:t>
            </a:r>
            <a:endParaRPr lang="zh-CN" altLang="en-US" sz="2100" dirty="0">
              <a:solidFill>
                <a:srgbClr val="FF0000"/>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ppt_x"/>
                                          </p:val>
                                        </p:tav>
                                        <p:tav tm="100000">
                                          <p:val>
                                            <p:strVal val="#ppt_x"/>
                                          </p:val>
                                        </p:tav>
                                      </p:tavLst>
                                    </p:anim>
                                    <p:anim calcmode="lin" valueType="num">
                                      <p:cBhvr additive="base">
                                        <p:cTn id="8" dur="500" fill="hold"/>
                                        <p:tgtEl>
                                          <p:spTgt spid="2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ppt_x"/>
                                          </p:val>
                                        </p:tav>
                                        <p:tav tm="100000">
                                          <p:val>
                                            <p:strVal val="#ppt_x"/>
                                          </p:val>
                                        </p:tav>
                                      </p:tavLst>
                                    </p:anim>
                                    <p:anim calcmode="lin" valueType="num">
                                      <p:cBhvr additive="base">
                                        <p:cTn id="12" dur="500" fill="hold"/>
                                        <p:tgtEl>
                                          <p:spTgt spid="30"/>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500" fill="hold"/>
                                        <p:tgtEl>
                                          <p:spTgt spid="31"/>
                                        </p:tgtEl>
                                        <p:attrNameLst>
                                          <p:attrName>ppt_x</p:attrName>
                                        </p:attrNameLst>
                                      </p:cBhvr>
                                      <p:tavLst>
                                        <p:tav tm="0">
                                          <p:val>
                                            <p:strVal val="#ppt_x"/>
                                          </p:val>
                                        </p:tav>
                                        <p:tav tm="100000">
                                          <p:val>
                                            <p:strVal val="#ppt_x"/>
                                          </p:val>
                                        </p:tav>
                                      </p:tavLst>
                                    </p:anim>
                                    <p:anim calcmode="lin" valueType="num">
                                      <p:cBhvr additive="base">
                                        <p:cTn id="16" dur="500" fill="hold"/>
                                        <p:tgtEl>
                                          <p:spTgt spid="3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additive="base">
                                        <p:cTn id="19" dur="500" fill="hold"/>
                                        <p:tgtEl>
                                          <p:spTgt spid="32"/>
                                        </p:tgtEl>
                                        <p:attrNameLst>
                                          <p:attrName>ppt_x</p:attrName>
                                        </p:attrNameLst>
                                      </p:cBhvr>
                                      <p:tavLst>
                                        <p:tav tm="0">
                                          <p:val>
                                            <p:strVal val="#ppt_x"/>
                                          </p:val>
                                        </p:tav>
                                        <p:tav tm="100000">
                                          <p:val>
                                            <p:strVal val="#ppt_x"/>
                                          </p:val>
                                        </p:tav>
                                      </p:tavLst>
                                    </p:anim>
                                    <p:anim calcmode="lin" valueType="num">
                                      <p:cBhvr additive="base">
                                        <p:cTn id="20"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五边形 7"/>
          <p:cNvSpPr>
            <a:spLocks noChangeArrowheads="1"/>
          </p:cNvSpPr>
          <p:nvPr/>
        </p:nvSpPr>
        <p:spPr bwMode="auto">
          <a:xfrm>
            <a:off x="1" y="376238"/>
            <a:ext cx="1977875" cy="496491"/>
          </a:xfrm>
          <a:prstGeom prst="homePlate">
            <a:avLst>
              <a:gd name="adj" fmla="val 45226"/>
            </a:avLst>
          </a:prstGeom>
          <a:solidFill>
            <a:srgbClr val="306A9B"/>
          </a:solidFill>
          <a:ln w="12700" cmpd="sng">
            <a:solidFill>
              <a:srgbClr val="41719C"/>
            </a:solidFill>
            <a:miter lim="800000"/>
          </a:ln>
        </p:spPr>
        <p:txBody>
          <a:bodyPr lIns="68580" tIns="34290" rIns="68580" bIns="34290"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indent="273050">
              <a:defRPr/>
            </a:pPr>
            <a:r>
              <a:rPr lang="zh-CN" altLang="en-US" sz="2400" dirty="0">
                <a:solidFill>
                  <a:srgbClr val="FFFFFF"/>
                </a:solidFill>
                <a:latin typeface="微软雅黑" panose="020B0503020204020204" pitchFamily="34" charset="-122"/>
              </a:rPr>
              <a:t>课堂练习</a:t>
            </a:r>
            <a:endParaRPr lang="zh-CN" altLang="en-US" sz="2400" dirty="0">
              <a:solidFill>
                <a:srgbClr val="FFFFFF"/>
              </a:solidFill>
              <a:latin typeface="微软雅黑" panose="020B0503020204020204" pitchFamily="34" charset="-122"/>
            </a:endParaRPr>
          </a:p>
        </p:txBody>
      </p:sp>
      <p:pic>
        <p:nvPicPr>
          <p:cNvPr id="4" name="图片 1220"/>
          <p:cNvPicPr>
            <a:picLocks noChangeAspect="1" noChangeArrowheads="1"/>
          </p:cNvPicPr>
          <p:nvPr/>
        </p:nvPicPr>
        <p:blipFill>
          <a:blip r:embed="rId1"/>
          <a:srcRect/>
          <a:stretch>
            <a:fillRect/>
          </a:stretch>
        </p:blipFill>
        <p:spPr bwMode="auto">
          <a:xfrm>
            <a:off x="1311199" y="872729"/>
            <a:ext cx="4835855" cy="2402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文本框 4"/>
          <p:cNvSpPr txBox="1"/>
          <p:nvPr/>
        </p:nvSpPr>
        <p:spPr>
          <a:xfrm>
            <a:off x="878983" y="3398451"/>
            <a:ext cx="7503497" cy="392415"/>
          </a:xfrm>
          <a:prstGeom prst="rect">
            <a:avLst/>
          </a:prstGeom>
          <a:noFill/>
        </p:spPr>
        <p:txBody>
          <a:bodyPr wrap="none" lIns="68580" tIns="34290" rIns="68580" bIns="34290" rtlCol="0">
            <a:spAutoFit/>
          </a:bodyPr>
          <a:lstStyle/>
          <a:p>
            <a:r>
              <a:rPr lang="en-US" altLang="zh-CN" sz="2100" dirty="0">
                <a:latin typeface="微软雅黑" panose="020B0503020204020204" pitchFamily="34" charset="-122"/>
                <a:ea typeface="微软雅黑" panose="020B0503020204020204" pitchFamily="34" charset="-122"/>
              </a:rPr>
              <a:t>2. 15</a:t>
            </a:r>
            <a:r>
              <a:rPr lang="zh-CN" altLang="zh-CN" sz="2100" dirty="0">
                <a:latin typeface="微软雅黑" panose="020B0503020204020204" pitchFamily="34" charset="-122"/>
                <a:ea typeface="微软雅黑" panose="020B0503020204020204" pitchFamily="34" charset="-122"/>
              </a:rPr>
              <a:t>根小棒，每</a:t>
            </a:r>
            <a:r>
              <a:rPr lang="en-US" altLang="zh-CN" sz="2100" dirty="0">
                <a:latin typeface="微软雅黑" panose="020B0503020204020204" pitchFamily="34" charset="-122"/>
                <a:ea typeface="微软雅黑" panose="020B0503020204020204" pitchFamily="34" charset="-122"/>
              </a:rPr>
              <a:t>5</a:t>
            </a:r>
            <a:r>
              <a:rPr lang="zh-CN" altLang="zh-CN" sz="2100" dirty="0">
                <a:latin typeface="微软雅黑" panose="020B0503020204020204" pitchFamily="34" charset="-122"/>
                <a:ea typeface="微软雅黑" panose="020B0503020204020204" pitchFamily="34" charset="-122"/>
              </a:rPr>
              <a:t>根分一组，正好分了（</a:t>
            </a:r>
            <a:r>
              <a:rPr lang="en-US" altLang="zh-CN" sz="2100" dirty="0">
                <a:latin typeface="微软雅黑" panose="020B0503020204020204" pitchFamily="34" charset="-122"/>
                <a:ea typeface="微软雅黑" panose="020B0503020204020204" pitchFamily="34" charset="-122"/>
              </a:rPr>
              <a:t>     </a:t>
            </a:r>
            <a:r>
              <a:rPr lang="zh-CN" altLang="zh-CN" sz="2100" dirty="0">
                <a:latin typeface="微软雅黑" panose="020B0503020204020204" pitchFamily="34" charset="-122"/>
                <a:ea typeface="微软雅黑" panose="020B0503020204020204" pitchFamily="34" charset="-122"/>
              </a:rPr>
              <a:t>）组，没有剩余。</a:t>
            </a:r>
            <a:endParaRPr lang="zh-CN" altLang="en-US" sz="2100" dirty="0">
              <a:latin typeface="微软雅黑" panose="020B0503020204020204" pitchFamily="34" charset="-122"/>
              <a:ea typeface="微软雅黑" panose="020B0503020204020204" pitchFamily="34" charset="-122"/>
            </a:endParaRPr>
          </a:p>
        </p:txBody>
      </p:sp>
      <p:grpSp>
        <p:nvGrpSpPr>
          <p:cNvPr id="6" name="组合 5"/>
          <p:cNvGrpSpPr/>
          <p:nvPr/>
        </p:nvGrpSpPr>
        <p:grpSpPr>
          <a:xfrm>
            <a:off x="1056552" y="4074822"/>
            <a:ext cx="6829880" cy="522935"/>
            <a:chOff x="1318584" y="2277772"/>
            <a:chExt cx="3856526" cy="295278"/>
          </a:xfrm>
        </p:grpSpPr>
        <p:grpSp>
          <p:nvGrpSpPr>
            <p:cNvPr id="7" name="组合 6"/>
            <p:cNvGrpSpPr/>
            <p:nvPr/>
          </p:nvGrpSpPr>
          <p:grpSpPr>
            <a:xfrm>
              <a:off x="1318584" y="2277773"/>
              <a:ext cx="742950" cy="295276"/>
              <a:chOff x="1318584" y="2277773"/>
              <a:chExt cx="742950" cy="295276"/>
            </a:xfrm>
          </p:grpSpPr>
          <p:pic>
            <p:nvPicPr>
              <p:cNvPr id="24" name="图片 1221" descr="http://www.pep.com.cn/xxsx/xxsxxs/xstbxx/xsxs2b/tblx4/201405/W020140515520365104431.jpg"/>
              <p:cNvPicPr>
                <a:picLocks noChangeAspect="1" noChangeArrowheads="1"/>
              </p:cNvPicPr>
              <p:nvPr/>
            </p:nvPicPr>
            <p:blipFill>
              <a:blip r:embed="rId2"/>
              <a:srcRect/>
              <a:stretch>
                <a:fillRect/>
              </a:stretch>
            </p:blipFill>
            <p:spPr bwMode="auto">
              <a:xfrm>
                <a:off x="1318584" y="2277774"/>
                <a:ext cx="24765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图片 1221" descr="http://www.pep.com.cn/xxsx/xxsxxs/xstbxx/xsxs2b/tblx4/201405/W020140515520365104431.jpg"/>
              <p:cNvPicPr>
                <a:picLocks noChangeAspect="1" noChangeArrowheads="1"/>
              </p:cNvPicPr>
              <p:nvPr/>
            </p:nvPicPr>
            <p:blipFill>
              <a:blip r:embed="rId2"/>
              <a:srcRect/>
              <a:stretch>
                <a:fillRect/>
              </a:stretch>
            </p:blipFill>
            <p:spPr bwMode="auto">
              <a:xfrm>
                <a:off x="1566234" y="2277774"/>
                <a:ext cx="24765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图片 1221" descr="http://www.pep.com.cn/xxsx/xxsxxs/xstbxx/xsxs2b/tblx4/201405/W020140515520365104431.jpg"/>
              <p:cNvPicPr>
                <a:picLocks noChangeAspect="1" noChangeArrowheads="1"/>
              </p:cNvPicPr>
              <p:nvPr/>
            </p:nvPicPr>
            <p:blipFill>
              <a:blip r:embed="rId2"/>
              <a:srcRect/>
              <a:stretch>
                <a:fillRect/>
              </a:stretch>
            </p:blipFill>
            <p:spPr bwMode="auto">
              <a:xfrm>
                <a:off x="1813884" y="2277773"/>
                <a:ext cx="24765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 name="组合 7"/>
            <p:cNvGrpSpPr/>
            <p:nvPr/>
          </p:nvGrpSpPr>
          <p:grpSpPr>
            <a:xfrm>
              <a:off x="2091316" y="2277774"/>
              <a:ext cx="742950" cy="295276"/>
              <a:chOff x="1318584" y="2277773"/>
              <a:chExt cx="742950" cy="295276"/>
            </a:xfrm>
          </p:grpSpPr>
          <p:pic>
            <p:nvPicPr>
              <p:cNvPr id="21" name="图片 1221" descr="http://www.pep.com.cn/xxsx/xxsxxs/xstbxx/xsxs2b/tblx4/201405/W020140515520365104431.jpg"/>
              <p:cNvPicPr>
                <a:picLocks noChangeAspect="1" noChangeArrowheads="1"/>
              </p:cNvPicPr>
              <p:nvPr/>
            </p:nvPicPr>
            <p:blipFill>
              <a:blip r:embed="rId2"/>
              <a:srcRect/>
              <a:stretch>
                <a:fillRect/>
              </a:stretch>
            </p:blipFill>
            <p:spPr bwMode="auto">
              <a:xfrm>
                <a:off x="1318584" y="2277774"/>
                <a:ext cx="24765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图片 1221" descr="http://www.pep.com.cn/xxsx/xxsxxs/xstbxx/xsxs2b/tblx4/201405/W020140515520365104431.jpg"/>
              <p:cNvPicPr>
                <a:picLocks noChangeAspect="1" noChangeArrowheads="1"/>
              </p:cNvPicPr>
              <p:nvPr/>
            </p:nvPicPr>
            <p:blipFill>
              <a:blip r:embed="rId2"/>
              <a:srcRect/>
              <a:stretch>
                <a:fillRect/>
              </a:stretch>
            </p:blipFill>
            <p:spPr bwMode="auto">
              <a:xfrm>
                <a:off x="1566234" y="2277774"/>
                <a:ext cx="24765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图片 1221" descr="http://www.pep.com.cn/xxsx/xxsxxs/xstbxx/xsxs2b/tblx4/201405/W020140515520365104431.jpg"/>
              <p:cNvPicPr>
                <a:picLocks noChangeAspect="1" noChangeArrowheads="1"/>
              </p:cNvPicPr>
              <p:nvPr/>
            </p:nvPicPr>
            <p:blipFill>
              <a:blip r:embed="rId2"/>
              <a:srcRect/>
              <a:stretch>
                <a:fillRect/>
              </a:stretch>
            </p:blipFill>
            <p:spPr bwMode="auto">
              <a:xfrm>
                <a:off x="1813884" y="2277773"/>
                <a:ext cx="24765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9" name="组合 8"/>
            <p:cNvGrpSpPr/>
            <p:nvPr/>
          </p:nvGrpSpPr>
          <p:grpSpPr>
            <a:xfrm>
              <a:off x="2902685" y="2277772"/>
              <a:ext cx="742950" cy="295276"/>
              <a:chOff x="1318584" y="2277773"/>
              <a:chExt cx="742950" cy="295276"/>
            </a:xfrm>
          </p:grpSpPr>
          <p:pic>
            <p:nvPicPr>
              <p:cNvPr id="18" name="图片 1221" descr="http://www.pep.com.cn/xxsx/xxsxxs/xstbxx/xsxs2b/tblx4/201405/W020140515520365104431.jpg"/>
              <p:cNvPicPr>
                <a:picLocks noChangeAspect="1" noChangeArrowheads="1"/>
              </p:cNvPicPr>
              <p:nvPr/>
            </p:nvPicPr>
            <p:blipFill>
              <a:blip r:embed="rId2"/>
              <a:srcRect/>
              <a:stretch>
                <a:fillRect/>
              </a:stretch>
            </p:blipFill>
            <p:spPr bwMode="auto">
              <a:xfrm>
                <a:off x="1318584" y="2277774"/>
                <a:ext cx="24765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图片 1221" descr="http://www.pep.com.cn/xxsx/xxsxxs/xstbxx/xsxs2b/tblx4/201405/W020140515520365104431.jpg"/>
              <p:cNvPicPr>
                <a:picLocks noChangeAspect="1" noChangeArrowheads="1"/>
              </p:cNvPicPr>
              <p:nvPr/>
            </p:nvPicPr>
            <p:blipFill>
              <a:blip r:embed="rId2"/>
              <a:srcRect/>
              <a:stretch>
                <a:fillRect/>
              </a:stretch>
            </p:blipFill>
            <p:spPr bwMode="auto">
              <a:xfrm>
                <a:off x="1566234" y="2277774"/>
                <a:ext cx="24765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图片 1221" descr="http://www.pep.com.cn/xxsx/xxsxxs/xstbxx/xsxs2b/tblx4/201405/W020140515520365104431.jpg"/>
              <p:cNvPicPr>
                <a:picLocks noChangeAspect="1" noChangeArrowheads="1"/>
              </p:cNvPicPr>
              <p:nvPr/>
            </p:nvPicPr>
            <p:blipFill>
              <a:blip r:embed="rId2"/>
              <a:srcRect/>
              <a:stretch>
                <a:fillRect/>
              </a:stretch>
            </p:blipFill>
            <p:spPr bwMode="auto">
              <a:xfrm>
                <a:off x="1813884" y="2277773"/>
                <a:ext cx="24765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0" name="组合 9"/>
            <p:cNvGrpSpPr/>
            <p:nvPr/>
          </p:nvGrpSpPr>
          <p:grpSpPr>
            <a:xfrm>
              <a:off x="3662538" y="2277772"/>
              <a:ext cx="742950" cy="295276"/>
              <a:chOff x="1318584" y="2277773"/>
              <a:chExt cx="742950" cy="295276"/>
            </a:xfrm>
          </p:grpSpPr>
          <p:pic>
            <p:nvPicPr>
              <p:cNvPr id="15" name="图片 1221" descr="http://www.pep.com.cn/xxsx/xxsxxs/xstbxx/xsxs2b/tblx4/201405/W020140515520365104431.jpg"/>
              <p:cNvPicPr>
                <a:picLocks noChangeAspect="1" noChangeArrowheads="1"/>
              </p:cNvPicPr>
              <p:nvPr/>
            </p:nvPicPr>
            <p:blipFill>
              <a:blip r:embed="rId2"/>
              <a:srcRect/>
              <a:stretch>
                <a:fillRect/>
              </a:stretch>
            </p:blipFill>
            <p:spPr bwMode="auto">
              <a:xfrm>
                <a:off x="1318584" y="2277774"/>
                <a:ext cx="24765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图片 1221" descr="http://www.pep.com.cn/xxsx/xxsxxs/xstbxx/xsxs2b/tblx4/201405/W020140515520365104431.jpg"/>
              <p:cNvPicPr>
                <a:picLocks noChangeAspect="1" noChangeArrowheads="1"/>
              </p:cNvPicPr>
              <p:nvPr/>
            </p:nvPicPr>
            <p:blipFill>
              <a:blip r:embed="rId2"/>
              <a:srcRect/>
              <a:stretch>
                <a:fillRect/>
              </a:stretch>
            </p:blipFill>
            <p:spPr bwMode="auto">
              <a:xfrm>
                <a:off x="1566234" y="2277774"/>
                <a:ext cx="24765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图片 1221" descr="http://www.pep.com.cn/xxsx/xxsxxs/xstbxx/xsxs2b/tblx4/201405/W020140515520365104431.jpg"/>
              <p:cNvPicPr>
                <a:picLocks noChangeAspect="1" noChangeArrowheads="1"/>
              </p:cNvPicPr>
              <p:nvPr/>
            </p:nvPicPr>
            <p:blipFill>
              <a:blip r:embed="rId2"/>
              <a:srcRect/>
              <a:stretch>
                <a:fillRect/>
              </a:stretch>
            </p:blipFill>
            <p:spPr bwMode="auto">
              <a:xfrm>
                <a:off x="1813884" y="2277773"/>
                <a:ext cx="24765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1" name="组合 10"/>
            <p:cNvGrpSpPr/>
            <p:nvPr/>
          </p:nvGrpSpPr>
          <p:grpSpPr>
            <a:xfrm>
              <a:off x="4432160" y="2277772"/>
              <a:ext cx="742950" cy="295276"/>
              <a:chOff x="1318584" y="2277773"/>
              <a:chExt cx="742950" cy="295276"/>
            </a:xfrm>
          </p:grpSpPr>
          <p:pic>
            <p:nvPicPr>
              <p:cNvPr id="12" name="图片 1221" descr="http://www.pep.com.cn/xxsx/xxsxxs/xstbxx/xsxs2b/tblx4/201405/W020140515520365104431.jpg"/>
              <p:cNvPicPr>
                <a:picLocks noChangeAspect="1" noChangeArrowheads="1"/>
              </p:cNvPicPr>
              <p:nvPr/>
            </p:nvPicPr>
            <p:blipFill>
              <a:blip r:embed="rId2"/>
              <a:srcRect/>
              <a:stretch>
                <a:fillRect/>
              </a:stretch>
            </p:blipFill>
            <p:spPr bwMode="auto">
              <a:xfrm>
                <a:off x="1318584" y="2277774"/>
                <a:ext cx="24765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图片 1221" descr="http://www.pep.com.cn/xxsx/xxsxxs/xstbxx/xsxs2b/tblx4/201405/W020140515520365104431.jpg"/>
              <p:cNvPicPr>
                <a:picLocks noChangeAspect="1" noChangeArrowheads="1"/>
              </p:cNvPicPr>
              <p:nvPr/>
            </p:nvPicPr>
            <p:blipFill>
              <a:blip r:embed="rId2"/>
              <a:srcRect/>
              <a:stretch>
                <a:fillRect/>
              </a:stretch>
            </p:blipFill>
            <p:spPr bwMode="auto">
              <a:xfrm>
                <a:off x="1566234" y="2277774"/>
                <a:ext cx="24765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图片 1221" descr="http://www.pep.com.cn/xxsx/xxsxxs/xstbxx/xsxs2b/tblx4/201405/W020140515520365104431.jpg"/>
              <p:cNvPicPr>
                <a:picLocks noChangeAspect="1" noChangeArrowheads="1"/>
              </p:cNvPicPr>
              <p:nvPr/>
            </p:nvPicPr>
            <p:blipFill>
              <a:blip r:embed="rId2"/>
              <a:srcRect/>
              <a:stretch>
                <a:fillRect/>
              </a:stretch>
            </p:blipFill>
            <p:spPr bwMode="auto">
              <a:xfrm>
                <a:off x="1813884" y="2277773"/>
                <a:ext cx="24765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
        <p:nvSpPr>
          <p:cNvPr id="27" name="矩形 26"/>
          <p:cNvSpPr/>
          <p:nvPr/>
        </p:nvSpPr>
        <p:spPr>
          <a:xfrm>
            <a:off x="5811699" y="3379133"/>
            <a:ext cx="273152" cy="392415"/>
          </a:xfrm>
          <a:prstGeom prst="rect">
            <a:avLst/>
          </a:prstGeom>
        </p:spPr>
        <p:txBody>
          <a:bodyPr wrap="non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3</a:t>
            </a:r>
            <a:endParaRPr lang="zh-CN" altLang="en-US" sz="2100" dirty="0">
              <a:solidFill>
                <a:srgbClr val="FF0000"/>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additive="base">
                                        <p:cTn id="17" dur="500" fill="hold"/>
                                        <p:tgtEl>
                                          <p:spTgt spid="27"/>
                                        </p:tgtEl>
                                        <p:attrNameLst>
                                          <p:attrName>ppt_x</p:attrName>
                                        </p:attrNameLst>
                                      </p:cBhvr>
                                      <p:tavLst>
                                        <p:tav tm="0">
                                          <p:val>
                                            <p:strVal val="#ppt_x"/>
                                          </p:val>
                                        </p:tav>
                                        <p:tav tm="100000">
                                          <p:val>
                                            <p:strVal val="#ppt_x"/>
                                          </p:val>
                                        </p:tav>
                                      </p:tavLst>
                                    </p:anim>
                                    <p:anim calcmode="lin" valueType="num">
                                      <p:cBhvr additive="base">
                                        <p:cTn id="18"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五边形 7"/>
          <p:cNvSpPr>
            <a:spLocks noChangeArrowheads="1"/>
          </p:cNvSpPr>
          <p:nvPr/>
        </p:nvSpPr>
        <p:spPr bwMode="auto">
          <a:xfrm>
            <a:off x="1" y="376238"/>
            <a:ext cx="1977875" cy="496491"/>
          </a:xfrm>
          <a:prstGeom prst="homePlate">
            <a:avLst>
              <a:gd name="adj" fmla="val 45226"/>
            </a:avLst>
          </a:prstGeom>
          <a:solidFill>
            <a:srgbClr val="306A9B"/>
          </a:solidFill>
          <a:ln w="12700" cmpd="sng">
            <a:solidFill>
              <a:srgbClr val="41719C"/>
            </a:solidFill>
            <a:miter lim="800000"/>
          </a:ln>
        </p:spPr>
        <p:txBody>
          <a:bodyPr lIns="68580" tIns="34290" rIns="68580" bIns="34290"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indent="273050">
              <a:defRPr/>
            </a:pPr>
            <a:r>
              <a:rPr lang="zh-CN" altLang="en-US" sz="2400" dirty="0">
                <a:solidFill>
                  <a:srgbClr val="FFFFFF"/>
                </a:solidFill>
                <a:latin typeface="微软雅黑" panose="020B0503020204020204" pitchFamily="34" charset="-122"/>
              </a:rPr>
              <a:t>课堂练习</a:t>
            </a:r>
            <a:endParaRPr lang="zh-CN" altLang="en-US" sz="2400" dirty="0">
              <a:solidFill>
                <a:srgbClr val="FFFFFF"/>
              </a:solidFill>
              <a:latin typeface="微软雅黑" panose="020B0503020204020204" pitchFamily="34" charset="-122"/>
            </a:endParaRPr>
          </a:p>
        </p:txBody>
      </p:sp>
      <p:pic>
        <p:nvPicPr>
          <p:cNvPr id="4" name="图片 1236" descr="http://www.pep.com.cn/xxsx/xxsxxs/xstbxx/xsxs2b/tblx4/201405/W020140515520365256748.jpg"/>
          <p:cNvPicPr>
            <a:picLocks noChangeAspect="1" noChangeArrowheads="1"/>
          </p:cNvPicPr>
          <p:nvPr/>
        </p:nvPicPr>
        <p:blipFill>
          <a:blip r:embed="rId1"/>
          <a:srcRect/>
          <a:stretch>
            <a:fillRect/>
          </a:stretch>
        </p:blipFill>
        <p:spPr bwMode="auto">
          <a:xfrm>
            <a:off x="2189994" y="1017784"/>
            <a:ext cx="3066494" cy="604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文本框 4"/>
          <p:cNvSpPr txBox="1"/>
          <p:nvPr/>
        </p:nvSpPr>
        <p:spPr>
          <a:xfrm>
            <a:off x="1110785" y="1686407"/>
            <a:ext cx="1485022" cy="392415"/>
          </a:xfrm>
          <a:prstGeom prst="rect">
            <a:avLst/>
          </a:prstGeom>
          <a:noFill/>
        </p:spPr>
        <p:txBody>
          <a:bodyPr wrap="none" lIns="68580" tIns="34290" rIns="68580" bIns="34290" rtlCol="0">
            <a:spAutoFit/>
          </a:bodyPr>
          <a:lstStyle/>
          <a:p>
            <a:r>
              <a:rPr lang="zh-CN" altLang="zh-CN" sz="2100" dirty="0">
                <a:latin typeface="微软雅黑" panose="020B0503020204020204" pitchFamily="34" charset="-122"/>
                <a:ea typeface="微软雅黑" panose="020B0503020204020204" pitchFamily="34" charset="-122"/>
              </a:rPr>
              <a:t>写成竖式：</a:t>
            </a:r>
            <a:endParaRPr lang="zh-CN" altLang="en-US" sz="2100" dirty="0">
              <a:latin typeface="微软雅黑" panose="020B0503020204020204" pitchFamily="34" charset="-122"/>
              <a:ea typeface="微软雅黑" panose="020B0503020204020204" pitchFamily="34" charset="-122"/>
            </a:endParaRPr>
          </a:p>
        </p:txBody>
      </p:sp>
      <p:pic>
        <p:nvPicPr>
          <p:cNvPr id="6" name="图片 1237"/>
          <p:cNvPicPr>
            <a:picLocks noChangeAspect="1" noChangeArrowheads="1"/>
          </p:cNvPicPr>
          <p:nvPr/>
        </p:nvPicPr>
        <p:blipFill>
          <a:blip r:embed="rId2" cstate="email"/>
          <a:srcRect/>
          <a:stretch>
            <a:fillRect/>
          </a:stretch>
        </p:blipFill>
        <p:spPr bwMode="auto">
          <a:xfrm>
            <a:off x="2855193" y="2078821"/>
            <a:ext cx="1124766" cy="2366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矩形 6"/>
          <p:cNvSpPr/>
          <p:nvPr/>
        </p:nvSpPr>
        <p:spPr>
          <a:xfrm>
            <a:off x="2266789" y="1075739"/>
            <a:ext cx="407804" cy="392415"/>
          </a:xfrm>
          <a:prstGeom prst="rect">
            <a:avLst/>
          </a:prstGeom>
        </p:spPr>
        <p:txBody>
          <a:bodyPr wrap="non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15</a:t>
            </a:r>
            <a:endParaRPr lang="zh-CN" altLang="en-US" sz="2100" dirty="0">
              <a:solidFill>
                <a:srgbClr val="FF0000"/>
              </a:solidFill>
              <a:latin typeface="楷体" panose="02010609060101010101" pitchFamily="49" charset="-122"/>
              <a:ea typeface="楷体" panose="02010609060101010101" pitchFamily="49" charset="-122"/>
            </a:endParaRPr>
          </a:p>
        </p:txBody>
      </p:sp>
      <p:sp>
        <p:nvSpPr>
          <p:cNvPr id="8" name="矩形 7"/>
          <p:cNvSpPr/>
          <p:nvPr/>
        </p:nvSpPr>
        <p:spPr>
          <a:xfrm>
            <a:off x="3281000" y="1075739"/>
            <a:ext cx="273152" cy="392415"/>
          </a:xfrm>
          <a:prstGeom prst="rect">
            <a:avLst/>
          </a:prstGeom>
        </p:spPr>
        <p:txBody>
          <a:bodyPr wrap="non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5</a:t>
            </a:r>
            <a:endParaRPr lang="zh-CN" altLang="en-US" sz="2100" dirty="0">
              <a:solidFill>
                <a:srgbClr val="FF0000"/>
              </a:solidFill>
              <a:latin typeface="楷体" panose="02010609060101010101" pitchFamily="49" charset="-122"/>
              <a:ea typeface="楷体" panose="02010609060101010101" pitchFamily="49" charset="-122"/>
            </a:endParaRPr>
          </a:p>
        </p:txBody>
      </p:sp>
      <p:sp>
        <p:nvSpPr>
          <p:cNvPr id="9" name="矩形 8"/>
          <p:cNvSpPr/>
          <p:nvPr/>
        </p:nvSpPr>
        <p:spPr>
          <a:xfrm>
            <a:off x="4225832" y="1104735"/>
            <a:ext cx="273152" cy="392415"/>
          </a:xfrm>
          <a:prstGeom prst="rect">
            <a:avLst/>
          </a:prstGeom>
        </p:spPr>
        <p:txBody>
          <a:bodyPr wrap="non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3</a:t>
            </a:r>
            <a:endParaRPr lang="zh-CN" altLang="en-US" sz="2100" dirty="0">
              <a:solidFill>
                <a:srgbClr val="FF0000"/>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五边形 7"/>
          <p:cNvSpPr>
            <a:spLocks noChangeArrowheads="1"/>
          </p:cNvSpPr>
          <p:nvPr/>
        </p:nvSpPr>
        <p:spPr bwMode="auto">
          <a:xfrm>
            <a:off x="1" y="376238"/>
            <a:ext cx="1977875" cy="496491"/>
          </a:xfrm>
          <a:prstGeom prst="homePlate">
            <a:avLst>
              <a:gd name="adj" fmla="val 45226"/>
            </a:avLst>
          </a:prstGeom>
          <a:solidFill>
            <a:srgbClr val="306A9B"/>
          </a:solidFill>
          <a:ln w="12700" cmpd="sng">
            <a:solidFill>
              <a:srgbClr val="41719C"/>
            </a:solidFill>
            <a:miter lim="800000"/>
          </a:ln>
        </p:spPr>
        <p:txBody>
          <a:bodyPr lIns="68580" tIns="34290" rIns="68580" bIns="34290"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indent="273050">
              <a:defRPr/>
            </a:pPr>
            <a:r>
              <a:rPr lang="zh-CN" altLang="en-US" sz="2400" dirty="0">
                <a:solidFill>
                  <a:srgbClr val="FFFFFF"/>
                </a:solidFill>
                <a:latin typeface="微软雅黑" panose="020B0503020204020204" pitchFamily="34" charset="-122"/>
              </a:rPr>
              <a:t>课堂练习</a:t>
            </a:r>
            <a:endParaRPr lang="zh-CN" altLang="en-US" sz="2400" dirty="0">
              <a:solidFill>
                <a:srgbClr val="FFFFFF"/>
              </a:solidFill>
              <a:latin typeface="微软雅黑" panose="020B0503020204020204" pitchFamily="34" charset="-122"/>
            </a:endParaRPr>
          </a:p>
        </p:txBody>
      </p:sp>
      <p:sp>
        <p:nvSpPr>
          <p:cNvPr id="4" name="文本框 3"/>
          <p:cNvSpPr txBox="1"/>
          <p:nvPr/>
        </p:nvSpPr>
        <p:spPr>
          <a:xfrm>
            <a:off x="908483" y="938859"/>
            <a:ext cx="3782526" cy="392415"/>
          </a:xfrm>
          <a:prstGeom prst="rect">
            <a:avLst/>
          </a:prstGeom>
          <a:noFill/>
        </p:spPr>
        <p:txBody>
          <a:bodyPr wrap="none" lIns="68580" tIns="34290" rIns="68580" bIns="34290" rtlCol="0">
            <a:spAutoFit/>
          </a:bodyPr>
          <a:lstStyle/>
          <a:p>
            <a:r>
              <a:rPr lang="en-US" altLang="zh-CN" sz="2100" dirty="0">
                <a:latin typeface="微软雅黑" panose="020B0503020204020204" pitchFamily="34" charset="-122"/>
                <a:ea typeface="微软雅黑" panose="020B0503020204020204" pitchFamily="34" charset="-122"/>
              </a:rPr>
              <a:t>3. 9</a:t>
            </a:r>
            <a:r>
              <a:rPr lang="zh-CN" altLang="zh-CN" sz="2100" dirty="0">
                <a:latin typeface="微软雅黑" panose="020B0503020204020204" pitchFamily="34" charset="-122"/>
                <a:ea typeface="微软雅黑" panose="020B0503020204020204" pitchFamily="34" charset="-122"/>
              </a:rPr>
              <a:t>个桃子</a:t>
            </a:r>
            <a:r>
              <a:rPr lang="en-US" altLang="zh-CN" sz="2100" dirty="0">
                <a:latin typeface="微软雅黑" panose="020B0503020204020204" pitchFamily="34" charset="-122"/>
                <a:ea typeface="微软雅黑" panose="020B0503020204020204" pitchFamily="34" charset="-122"/>
              </a:rPr>
              <a:t>,</a:t>
            </a:r>
            <a:r>
              <a:rPr lang="zh-CN" altLang="zh-CN" sz="2100" dirty="0">
                <a:latin typeface="微软雅黑" panose="020B0503020204020204" pitchFamily="34" charset="-122"/>
                <a:ea typeface="微软雅黑" panose="020B0503020204020204" pitchFamily="34" charset="-122"/>
              </a:rPr>
              <a:t>平均分给</a:t>
            </a:r>
            <a:r>
              <a:rPr lang="en-US" altLang="zh-CN" sz="2100" dirty="0">
                <a:latin typeface="微软雅黑" panose="020B0503020204020204" pitchFamily="34" charset="-122"/>
                <a:ea typeface="微软雅黑" panose="020B0503020204020204" pitchFamily="34" charset="-122"/>
              </a:rPr>
              <a:t>4</a:t>
            </a:r>
            <a:r>
              <a:rPr lang="zh-CN" altLang="zh-CN" sz="2100" dirty="0">
                <a:latin typeface="微软雅黑" panose="020B0503020204020204" pitchFamily="34" charset="-122"/>
                <a:ea typeface="微软雅黑" panose="020B0503020204020204" pitchFamily="34" charset="-122"/>
              </a:rPr>
              <a:t>只小猴。</a:t>
            </a:r>
            <a:endParaRPr lang="zh-CN" altLang="en-US" sz="2100" dirty="0">
              <a:latin typeface="微软雅黑" panose="020B0503020204020204" pitchFamily="34" charset="-122"/>
              <a:ea typeface="微软雅黑" panose="020B0503020204020204" pitchFamily="34" charset="-122"/>
            </a:endParaRPr>
          </a:p>
        </p:txBody>
      </p:sp>
      <p:sp>
        <p:nvSpPr>
          <p:cNvPr id="23" name="文本框 22"/>
          <p:cNvSpPr txBox="1"/>
          <p:nvPr/>
        </p:nvSpPr>
        <p:spPr>
          <a:xfrm>
            <a:off x="1218082" y="1433845"/>
            <a:ext cx="5130251" cy="392415"/>
          </a:xfrm>
          <a:prstGeom prst="rect">
            <a:avLst/>
          </a:prstGeom>
          <a:noFill/>
        </p:spPr>
        <p:txBody>
          <a:bodyPr wrap="none" lIns="68580" tIns="34290" rIns="68580" bIns="34290" rtlCol="0">
            <a:spAutoFit/>
          </a:bodyPr>
          <a:lstStyle/>
          <a:p>
            <a:r>
              <a:rPr lang="zh-CN" altLang="zh-CN" sz="2100" dirty="0">
                <a:latin typeface="微软雅黑" panose="020B0503020204020204" pitchFamily="34" charset="-122"/>
                <a:ea typeface="微软雅黑" panose="020B0503020204020204" pitchFamily="34" charset="-122"/>
              </a:rPr>
              <a:t>每只小猴分（</a:t>
            </a:r>
            <a:r>
              <a:rPr lang="en-US" altLang="zh-CN" sz="2100" dirty="0">
                <a:latin typeface="微软雅黑" panose="020B0503020204020204" pitchFamily="34" charset="-122"/>
                <a:ea typeface="微软雅黑" panose="020B0503020204020204" pitchFamily="34" charset="-122"/>
              </a:rPr>
              <a:t> </a:t>
            </a:r>
            <a:r>
              <a:rPr lang="en-US" altLang="zh-CN" sz="2100" dirty="0">
                <a:latin typeface="微软雅黑" panose="020B0503020204020204" pitchFamily="34" charset="-122"/>
                <a:ea typeface="微软雅黑" panose="020B0503020204020204" pitchFamily="34" charset="-122"/>
              </a:rPr>
              <a:t>   </a:t>
            </a:r>
            <a:r>
              <a:rPr lang="en-US" altLang="zh-CN" sz="2100" dirty="0">
                <a:latin typeface="微软雅黑" panose="020B0503020204020204" pitchFamily="34" charset="-122"/>
                <a:ea typeface="微软雅黑" panose="020B0503020204020204" pitchFamily="34" charset="-122"/>
              </a:rPr>
              <a:t>  </a:t>
            </a:r>
            <a:r>
              <a:rPr lang="zh-CN" altLang="zh-CN" sz="2100" dirty="0">
                <a:latin typeface="微软雅黑" panose="020B0503020204020204" pitchFamily="34" charset="-122"/>
                <a:ea typeface="微软雅黑" panose="020B0503020204020204" pitchFamily="34" charset="-122"/>
              </a:rPr>
              <a:t>）个，还剩（</a:t>
            </a:r>
            <a:r>
              <a:rPr lang="en-US" altLang="zh-CN" sz="2100" dirty="0">
                <a:latin typeface="微软雅黑" panose="020B0503020204020204" pitchFamily="34" charset="-122"/>
                <a:ea typeface="微软雅黑" panose="020B0503020204020204" pitchFamily="34" charset="-122"/>
              </a:rPr>
              <a:t> </a:t>
            </a:r>
            <a:r>
              <a:rPr lang="en-US" altLang="zh-CN" sz="2100" dirty="0">
                <a:latin typeface="微软雅黑" panose="020B0503020204020204" pitchFamily="34" charset="-122"/>
                <a:ea typeface="微软雅黑" panose="020B0503020204020204" pitchFamily="34" charset="-122"/>
              </a:rPr>
              <a:t>     </a:t>
            </a:r>
            <a:r>
              <a:rPr lang="zh-CN" altLang="zh-CN" sz="2100" dirty="0">
                <a:latin typeface="微软雅黑" panose="020B0503020204020204" pitchFamily="34" charset="-122"/>
                <a:ea typeface="微软雅黑" panose="020B0503020204020204" pitchFamily="34" charset="-122"/>
              </a:rPr>
              <a:t>）个。</a:t>
            </a:r>
            <a:endParaRPr lang="zh-CN" altLang="en-US" sz="2100" dirty="0">
              <a:latin typeface="微软雅黑" panose="020B0503020204020204" pitchFamily="34" charset="-122"/>
              <a:ea typeface="微软雅黑" panose="020B0503020204020204" pitchFamily="34" charset="-122"/>
            </a:endParaRPr>
          </a:p>
        </p:txBody>
      </p:sp>
      <p:sp>
        <p:nvSpPr>
          <p:cNvPr id="24" name="矩形 23"/>
          <p:cNvSpPr/>
          <p:nvPr/>
        </p:nvSpPr>
        <p:spPr>
          <a:xfrm>
            <a:off x="3018652" y="1397404"/>
            <a:ext cx="273152" cy="392415"/>
          </a:xfrm>
          <a:prstGeom prst="rect">
            <a:avLst/>
          </a:prstGeom>
        </p:spPr>
        <p:txBody>
          <a:bodyPr wrap="non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2</a:t>
            </a:r>
            <a:endParaRPr lang="zh-CN" altLang="en-US" sz="2100" dirty="0">
              <a:solidFill>
                <a:srgbClr val="FF0000"/>
              </a:solidFill>
              <a:latin typeface="楷体" panose="02010609060101010101" pitchFamily="49" charset="-122"/>
              <a:ea typeface="楷体" panose="02010609060101010101" pitchFamily="49" charset="-122"/>
            </a:endParaRPr>
          </a:p>
        </p:txBody>
      </p:sp>
      <p:sp>
        <p:nvSpPr>
          <p:cNvPr id="25" name="矩形 24"/>
          <p:cNvSpPr/>
          <p:nvPr/>
        </p:nvSpPr>
        <p:spPr>
          <a:xfrm>
            <a:off x="5079025" y="1433845"/>
            <a:ext cx="273152" cy="392415"/>
          </a:xfrm>
          <a:prstGeom prst="rect">
            <a:avLst/>
          </a:prstGeom>
        </p:spPr>
        <p:txBody>
          <a:bodyPr wrap="non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1</a:t>
            </a:r>
            <a:endParaRPr lang="zh-CN" altLang="en-US" sz="2100" dirty="0">
              <a:solidFill>
                <a:srgbClr val="FF0000"/>
              </a:solidFill>
              <a:latin typeface="楷体" panose="02010609060101010101" pitchFamily="49" charset="-122"/>
              <a:ea typeface="楷体" panose="02010609060101010101" pitchFamily="49" charset="-122"/>
            </a:endParaRPr>
          </a:p>
        </p:txBody>
      </p:sp>
      <p:pic>
        <p:nvPicPr>
          <p:cNvPr id="2" name="图片 1"/>
          <p:cNvPicPr>
            <a:picLocks noChangeAspect="1"/>
          </p:cNvPicPr>
          <p:nvPr/>
        </p:nvPicPr>
        <p:blipFill>
          <a:blip r:embed="rId1" cstate="email"/>
          <a:stretch>
            <a:fillRect/>
          </a:stretch>
        </p:blipFill>
        <p:spPr>
          <a:xfrm>
            <a:off x="1752486" y="3614098"/>
            <a:ext cx="985715" cy="1207143"/>
          </a:xfrm>
          <a:prstGeom prst="rect">
            <a:avLst/>
          </a:prstGeom>
        </p:spPr>
      </p:pic>
      <p:pic>
        <p:nvPicPr>
          <p:cNvPr id="26" name="图片 25"/>
          <p:cNvPicPr>
            <a:picLocks noChangeAspect="1"/>
          </p:cNvPicPr>
          <p:nvPr/>
        </p:nvPicPr>
        <p:blipFill>
          <a:blip r:embed="rId1" cstate="email"/>
          <a:stretch>
            <a:fillRect/>
          </a:stretch>
        </p:blipFill>
        <p:spPr>
          <a:xfrm>
            <a:off x="3286120" y="3614098"/>
            <a:ext cx="985715" cy="1207143"/>
          </a:xfrm>
          <a:prstGeom prst="rect">
            <a:avLst/>
          </a:prstGeom>
        </p:spPr>
      </p:pic>
      <p:pic>
        <p:nvPicPr>
          <p:cNvPr id="27" name="图片 26"/>
          <p:cNvPicPr>
            <a:picLocks noChangeAspect="1"/>
          </p:cNvPicPr>
          <p:nvPr/>
        </p:nvPicPr>
        <p:blipFill>
          <a:blip r:embed="rId1" cstate="email"/>
          <a:stretch>
            <a:fillRect/>
          </a:stretch>
        </p:blipFill>
        <p:spPr>
          <a:xfrm>
            <a:off x="4853636" y="3614098"/>
            <a:ext cx="985715" cy="1207143"/>
          </a:xfrm>
          <a:prstGeom prst="rect">
            <a:avLst/>
          </a:prstGeom>
        </p:spPr>
      </p:pic>
      <p:pic>
        <p:nvPicPr>
          <p:cNvPr id="28" name="图片 27"/>
          <p:cNvPicPr>
            <a:picLocks noChangeAspect="1"/>
          </p:cNvPicPr>
          <p:nvPr/>
        </p:nvPicPr>
        <p:blipFill>
          <a:blip r:embed="rId1" cstate="email"/>
          <a:stretch>
            <a:fillRect/>
          </a:stretch>
        </p:blipFill>
        <p:spPr>
          <a:xfrm>
            <a:off x="6388682" y="3614098"/>
            <a:ext cx="985715" cy="1207143"/>
          </a:xfrm>
          <a:prstGeom prst="rect">
            <a:avLst/>
          </a:prstGeom>
        </p:spPr>
      </p:pic>
      <p:pic>
        <p:nvPicPr>
          <p:cNvPr id="29" name="图片 28"/>
          <p:cNvPicPr>
            <a:picLocks noChangeAspect="1"/>
          </p:cNvPicPr>
          <p:nvPr/>
        </p:nvPicPr>
        <p:blipFill>
          <a:blip r:embed="rId2" cstate="email"/>
          <a:stretch>
            <a:fillRect/>
          </a:stretch>
        </p:blipFill>
        <p:spPr>
          <a:xfrm>
            <a:off x="978628" y="2368136"/>
            <a:ext cx="660590" cy="704085"/>
          </a:xfrm>
          <a:prstGeom prst="rect">
            <a:avLst/>
          </a:prstGeom>
        </p:spPr>
      </p:pic>
      <p:pic>
        <p:nvPicPr>
          <p:cNvPr id="30" name="图片 29"/>
          <p:cNvPicPr>
            <a:picLocks noChangeAspect="1"/>
          </p:cNvPicPr>
          <p:nvPr/>
        </p:nvPicPr>
        <p:blipFill>
          <a:blip r:embed="rId2" cstate="email"/>
          <a:stretch>
            <a:fillRect/>
          </a:stretch>
        </p:blipFill>
        <p:spPr>
          <a:xfrm>
            <a:off x="1797940" y="2368136"/>
            <a:ext cx="660590" cy="704085"/>
          </a:xfrm>
          <a:prstGeom prst="rect">
            <a:avLst/>
          </a:prstGeom>
        </p:spPr>
      </p:pic>
      <p:pic>
        <p:nvPicPr>
          <p:cNvPr id="31" name="图片 30"/>
          <p:cNvPicPr>
            <a:picLocks noChangeAspect="1"/>
          </p:cNvPicPr>
          <p:nvPr/>
        </p:nvPicPr>
        <p:blipFill>
          <a:blip r:embed="rId2" cstate="email"/>
          <a:stretch>
            <a:fillRect/>
          </a:stretch>
        </p:blipFill>
        <p:spPr>
          <a:xfrm>
            <a:off x="2617251" y="2368136"/>
            <a:ext cx="660590" cy="704085"/>
          </a:xfrm>
          <a:prstGeom prst="rect">
            <a:avLst/>
          </a:prstGeom>
        </p:spPr>
      </p:pic>
      <p:pic>
        <p:nvPicPr>
          <p:cNvPr id="32" name="图片 31"/>
          <p:cNvPicPr>
            <a:picLocks noChangeAspect="1"/>
          </p:cNvPicPr>
          <p:nvPr/>
        </p:nvPicPr>
        <p:blipFill>
          <a:blip r:embed="rId2" cstate="email"/>
          <a:stretch>
            <a:fillRect/>
          </a:stretch>
        </p:blipFill>
        <p:spPr>
          <a:xfrm>
            <a:off x="3436562" y="2368136"/>
            <a:ext cx="660590" cy="704085"/>
          </a:xfrm>
          <a:prstGeom prst="rect">
            <a:avLst/>
          </a:prstGeom>
        </p:spPr>
      </p:pic>
      <p:pic>
        <p:nvPicPr>
          <p:cNvPr id="33" name="图片 32"/>
          <p:cNvPicPr>
            <a:picLocks noChangeAspect="1"/>
          </p:cNvPicPr>
          <p:nvPr/>
        </p:nvPicPr>
        <p:blipFill>
          <a:blip r:embed="rId2" cstate="email"/>
          <a:stretch>
            <a:fillRect/>
          </a:stretch>
        </p:blipFill>
        <p:spPr>
          <a:xfrm>
            <a:off x="4255873" y="2368136"/>
            <a:ext cx="660590" cy="704085"/>
          </a:xfrm>
          <a:prstGeom prst="rect">
            <a:avLst/>
          </a:prstGeom>
        </p:spPr>
      </p:pic>
      <p:pic>
        <p:nvPicPr>
          <p:cNvPr id="34" name="图片 33"/>
          <p:cNvPicPr>
            <a:picLocks noChangeAspect="1"/>
          </p:cNvPicPr>
          <p:nvPr/>
        </p:nvPicPr>
        <p:blipFill>
          <a:blip r:embed="rId2" cstate="email"/>
          <a:stretch>
            <a:fillRect/>
          </a:stretch>
        </p:blipFill>
        <p:spPr>
          <a:xfrm>
            <a:off x="5075185" y="2368136"/>
            <a:ext cx="660590" cy="704085"/>
          </a:xfrm>
          <a:prstGeom prst="rect">
            <a:avLst/>
          </a:prstGeom>
        </p:spPr>
      </p:pic>
      <p:pic>
        <p:nvPicPr>
          <p:cNvPr id="35" name="图片 34"/>
          <p:cNvPicPr>
            <a:picLocks noChangeAspect="1"/>
          </p:cNvPicPr>
          <p:nvPr/>
        </p:nvPicPr>
        <p:blipFill>
          <a:blip r:embed="rId2" cstate="email"/>
          <a:stretch>
            <a:fillRect/>
          </a:stretch>
        </p:blipFill>
        <p:spPr>
          <a:xfrm>
            <a:off x="5894496" y="2368136"/>
            <a:ext cx="660590" cy="704085"/>
          </a:xfrm>
          <a:prstGeom prst="rect">
            <a:avLst/>
          </a:prstGeom>
        </p:spPr>
      </p:pic>
      <p:pic>
        <p:nvPicPr>
          <p:cNvPr id="36" name="图片 35"/>
          <p:cNvPicPr>
            <a:picLocks noChangeAspect="1"/>
          </p:cNvPicPr>
          <p:nvPr/>
        </p:nvPicPr>
        <p:blipFill>
          <a:blip r:embed="rId2" cstate="email"/>
          <a:stretch>
            <a:fillRect/>
          </a:stretch>
        </p:blipFill>
        <p:spPr>
          <a:xfrm>
            <a:off x="6713807" y="2368136"/>
            <a:ext cx="660590" cy="704085"/>
          </a:xfrm>
          <a:prstGeom prst="rect">
            <a:avLst/>
          </a:prstGeom>
        </p:spPr>
      </p:pic>
      <p:pic>
        <p:nvPicPr>
          <p:cNvPr id="37" name="图片 36"/>
          <p:cNvPicPr>
            <a:picLocks noChangeAspect="1"/>
          </p:cNvPicPr>
          <p:nvPr/>
        </p:nvPicPr>
        <p:blipFill>
          <a:blip r:embed="rId2" cstate="email"/>
          <a:stretch>
            <a:fillRect/>
          </a:stretch>
        </p:blipFill>
        <p:spPr>
          <a:xfrm>
            <a:off x="7533121" y="2368136"/>
            <a:ext cx="660590" cy="70408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ppt_x"/>
                                          </p:val>
                                        </p:tav>
                                        <p:tav tm="100000">
                                          <p:val>
                                            <p:strVal val="#ppt_x"/>
                                          </p:val>
                                        </p:tav>
                                      </p:tavLst>
                                    </p:anim>
                                    <p:anim calcmode="lin" valueType="num">
                                      <p:cBhvr additive="base">
                                        <p:cTn id="12"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五边形 7"/>
          <p:cNvSpPr>
            <a:spLocks noChangeArrowheads="1"/>
          </p:cNvSpPr>
          <p:nvPr/>
        </p:nvSpPr>
        <p:spPr bwMode="auto">
          <a:xfrm>
            <a:off x="1" y="376238"/>
            <a:ext cx="1977875" cy="496491"/>
          </a:xfrm>
          <a:prstGeom prst="homePlate">
            <a:avLst>
              <a:gd name="adj" fmla="val 45226"/>
            </a:avLst>
          </a:prstGeom>
          <a:solidFill>
            <a:srgbClr val="306A9B"/>
          </a:solidFill>
          <a:ln w="12700" cmpd="sng">
            <a:solidFill>
              <a:srgbClr val="41719C"/>
            </a:solidFill>
            <a:miter lim="800000"/>
          </a:ln>
        </p:spPr>
        <p:txBody>
          <a:bodyPr lIns="68580" tIns="34290" rIns="68580" bIns="34290"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indent="273050">
              <a:defRPr/>
            </a:pPr>
            <a:r>
              <a:rPr lang="zh-CN" altLang="en-US" sz="2400" dirty="0">
                <a:solidFill>
                  <a:srgbClr val="FFFFFF"/>
                </a:solidFill>
                <a:latin typeface="微软雅黑" panose="020B0503020204020204" pitchFamily="34" charset="-122"/>
              </a:rPr>
              <a:t>课堂练习</a:t>
            </a:r>
            <a:endParaRPr lang="zh-CN" altLang="en-US" sz="2400" dirty="0">
              <a:solidFill>
                <a:srgbClr val="FFFFFF"/>
              </a:solidFill>
              <a:latin typeface="微软雅黑" panose="020B0503020204020204" pitchFamily="34" charset="-122"/>
            </a:endParaRPr>
          </a:p>
        </p:txBody>
      </p:sp>
      <p:pic>
        <p:nvPicPr>
          <p:cNvPr id="4" name="图片 1251" descr="http://www.pep.com.cn/xxsx/xxsxxs/xstbxx/xsxs2b/tblx4/201405/W020140515520365256737.jpg"/>
          <p:cNvPicPr>
            <a:picLocks noChangeAspect="1" noChangeArrowheads="1"/>
          </p:cNvPicPr>
          <p:nvPr/>
        </p:nvPicPr>
        <p:blipFill>
          <a:blip r:embed="rId1"/>
          <a:srcRect/>
          <a:stretch>
            <a:fillRect/>
          </a:stretch>
        </p:blipFill>
        <p:spPr bwMode="auto">
          <a:xfrm>
            <a:off x="1736396" y="992345"/>
            <a:ext cx="5054438" cy="678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文本框 5"/>
          <p:cNvSpPr txBox="1"/>
          <p:nvPr/>
        </p:nvSpPr>
        <p:spPr>
          <a:xfrm>
            <a:off x="988938" y="1671032"/>
            <a:ext cx="1573455" cy="392415"/>
          </a:xfrm>
          <a:prstGeom prst="rect">
            <a:avLst/>
          </a:prstGeom>
          <a:noFill/>
        </p:spPr>
        <p:txBody>
          <a:bodyPr wrap="square" lIns="68580" tIns="34290" rIns="68580" bIns="34290" rtlCol="0">
            <a:spAutoFit/>
          </a:bodyPr>
          <a:lstStyle/>
          <a:p>
            <a:r>
              <a:rPr lang="zh-CN" altLang="zh-CN" sz="2100" dirty="0">
                <a:latin typeface="微软雅黑" panose="020B0503020204020204" pitchFamily="34" charset="-122"/>
                <a:ea typeface="微软雅黑" panose="020B0503020204020204" pitchFamily="34" charset="-122"/>
              </a:rPr>
              <a:t>写成竖式：</a:t>
            </a:r>
            <a:endParaRPr lang="zh-CN" altLang="en-US" sz="2100" dirty="0">
              <a:latin typeface="微软雅黑" panose="020B0503020204020204" pitchFamily="34" charset="-122"/>
              <a:ea typeface="微软雅黑" panose="020B0503020204020204" pitchFamily="34" charset="-122"/>
            </a:endParaRPr>
          </a:p>
        </p:txBody>
      </p:sp>
      <p:pic>
        <p:nvPicPr>
          <p:cNvPr id="8" name="图片 1252"/>
          <p:cNvPicPr>
            <a:picLocks noChangeAspect="1" noChangeArrowheads="1"/>
          </p:cNvPicPr>
          <p:nvPr/>
        </p:nvPicPr>
        <p:blipFill rotWithShape="1">
          <a:blip r:embed="rId2" cstate="email"/>
          <a:srcRect t="24775" b="44037"/>
          <a:stretch>
            <a:fillRect/>
          </a:stretch>
        </p:blipFill>
        <p:spPr bwMode="auto">
          <a:xfrm>
            <a:off x="2769996" y="2359475"/>
            <a:ext cx="939451" cy="1004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Quad Arrow 154"/>
          <p:cNvSpPr txBox="1">
            <a:spLocks noChangeArrowheads="1"/>
          </p:cNvSpPr>
          <p:nvPr/>
        </p:nvSpPr>
        <p:spPr bwMode="auto">
          <a:xfrm>
            <a:off x="3755429" y="3238402"/>
            <a:ext cx="2553260" cy="426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algn="just" eaLnBrk="0" fontAlgn="base" hangingPunct="0">
              <a:spcBef>
                <a:spcPct val="0"/>
              </a:spcBef>
              <a:spcAft>
                <a:spcPct val="0"/>
              </a:spcAft>
            </a:pPr>
            <a:r>
              <a:rPr lang="en-US" altLang="zh-CN" sz="2100" dirty="0">
                <a:solidFill>
                  <a:srgbClr val="FF0000"/>
                </a:solidFill>
                <a:latin typeface="楷体" panose="02010609060101010101" pitchFamily="49" charset="-122"/>
                <a:ea typeface="楷体" panose="02010609060101010101" pitchFamily="49" charset="-122"/>
              </a:rPr>
              <a:t>……</a:t>
            </a:r>
            <a:r>
              <a:rPr lang="zh-CN" altLang="en-US" sz="2100" dirty="0">
                <a:solidFill>
                  <a:srgbClr val="FF0000"/>
                </a:solidFill>
                <a:latin typeface="楷体" panose="02010609060101010101" pitchFamily="49" charset="-122"/>
                <a:ea typeface="楷体" panose="02010609060101010101" pitchFamily="49" charset="-122"/>
              </a:rPr>
              <a:t>（</a:t>
            </a:r>
            <a:r>
              <a:rPr lang="en-US" altLang="zh-CN" sz="2100" dirty="0">
                <a:solidFill>
                  <a:srgbClr val="FF0000"/>
                </a:solidFill>
                <a:latin typeface="楷体" panose="02010609060101010101" pitchFamily="49" charset="-122"/>
                <a:ea typeface="楷体" panose="02010609060101010101" pitchFamily="49" charset="-122"/>
              </a:rPr>
              <a:t>2</a:t>
            </a:r>
            <a:r>
              <a:rPr lang="zh-CN" altLang="en-US" sz="2100" dirty="0">
                <a:solidFill>
                  <a:srgbClr val="FF0000"/>
                </a:solidFill>
                <a:latin typeface="楷体" panose="02010609060101010101" pitchFamily="49" charset="-122"/>
                <a:ea typeface="楷体" panose="02010609060101010101" pitchFamily="49" charset="-122"/>
              </a:rPr>
              <a:t>乘</a:t>
            </a:r>
            <a:r>
              <a:rPr lang="en-US" altLang="zh-CN" sz="2100" dirty="0">
                <a:solidFill>
                  <a:srgbClr val="FF0000"/>
                </a:solidFill>
                <a:latin typeface="楷体" panose="02010609060101010101" pitchFamily="49" charset="-122"/>
                <a:ea typeface="楷体" panose="02010609060101010101" pitchFamily="49" charset="-122"/>
              </a:rPr>
              <a:t>4</a:t>
            </a:r>
            <a:r>
              <a:rPr lang="zh-CN" altLang="en-US" sz="2100" dirty="0">
                <a:solidFill>
                  <a:srgbClr val="FF0000"/>
                </a:solidFill>
                <a:latin typeface="楷体" panose="02010609060101010101" pitchFamily="49" charset="-122"/>
                <a:ea typeface="楷体" panose="02010609060101010101" pitchFamily="49" charset="-122"/>
              </a:rPr>
              <a:t>的积）</a:t>
            </a:r>
            <a:endParaRPr lang="zh-CN" altLang="en-US" sz="2100" dirty="0">
              <a:solidFill>
                <a:srgbClr val="FF0000"/>
              </a:solidFill>
              <a:latin typeface="楷体" panose="02010609060101010101" pitchFamily="49" charset="-122"/>
              <a:ea typeface="楷体" panose="02010609060101010101" pitchFamily="49" charset="-122"/>
            </a:endParaRPr>
          </a:p>
        </p:txBody>
      </p:sp>
      <p:sp>
        <p:nvSpPr>
          <p:cNvPr id="11" name="文本框 10"/>
          <p:cNvSpPr txBox="1"/>
          <p:nvPr/>
        </p:nvSpPr>
        <p:spPr>
          <a:xfrm>
            <a:off x="3097558" y="3115078"/>
            <a:ext cx="664284" cy="700192"/>
          </a:xfrm>
          <a:prstGeom prst="rect">
            <a:avLst/>
          </a:prstGeom>
          <a:noFill/>
        </p:spPr>
        <p:txBody>
          <a:bodyPr wrap="none" lIns="68580" tIns="34290" rIns="68580" bIns="34290" rtlCol="0">
            <a:spAutoFit/>
          </a:bodyPr>
          <a:lstStyle/>
          <a:p>
            <a:r>
              <a:rPr lang="zh-CN" altLang="en-US" sz="4100" dirty="0"/>
              <a:t>□</a:t>
            </a:r>
            <a:endParaRPr lang="zh-CN" altLang="en-US" sz="4100" dirty="0"/>
          </a:p>
        </p:txBody>
      </p:sp>
      <p:sp>
        <p:nvSpPr>
          <p:cNvPr id="12" name="文本框 11"/>
          <p:cNvSpPr txBox="1"/>
          <p:nvPr/>
        </p:nvSpPr>
        <p:spPr>
          <a:xfrm>
            <a:off x="3097558" y="1867240"/>
            <a:ext cx="664284" cy="700192"/>
          </a:xfrm>
          <a:prstGeom prst="rect">
            <a:avLst/>
          </a:prstGeom>
          <a:noFill/>
        </p:spPr>
        <p:txBody>
          <a:bodyPr wrap="none" lIns="68580" tIns="34290" rIns="68580" bIns="34290" rtlCol="0">
            <a:spAutoFit/>
          </a:bodyPr>
          <a:lstStyle/>
          <a:p>
            <a:r>
              <a:rPr lang="zh-CN" altLang="en-US" sz="4100" dirty="0"/>
              <a:t>□</a:t>
            </a:r>
            <a:endParaRPr lang="zh-CN" altLang="en-US" sz="4100" dirty="0"/>
          </a:p>
        </p:txBody>
      </p:sp>
      <p:sp>
        <p:nvSpPr>
          <p:cNvPr id="13" name="文本框 12"/>
          <p:cNvSpPr txBox="1"/>
          <p:nvPr/>
        </p:nvSpPr>
        <p:spPr>
          <a:xfrm>
            <a:off x="3097558" y="3670420"/>
            <a:ext cx="664284" cy="700192"/>
          </a:xfrm>
          <a:prstGeom prst="rect">
            <a:avLst/>
          </a:prstGeom>
          <a:noFill/>
        </p:spPr>
        <p:txBody>
          <a:bodyPr wrap="none" lIns="68580" tIns="34290" rIns="68580" bIns="34290" rtlCol="0">
            <a:spAutoFit/>
          </a:bodyPr>
          <a:lstStyle/>
          <a:p>
            <a:r>
              <a:rPr lang="zh-CN" altLang="en-US" sz="4100" dirty="0"/>
              <a:t>□</a:t>
            </a:r>
            <a:endParaRPr lang="zh-CN" altLang="en-US" sz="4100" dirty="0"/>
          </a:p>
        </p:txBody>
      </p:sp>
      <p:sp>
        <p:nvSpPr>
          <p:cNvPr id="14" name="Line 31"/>
          <p:cNvSpPr>
            <a:spLocks noChangeShapeType="1"/>
          </p:cNvSpPr>
          <p:nvPr/>
        </p:nvSpPr>
        <p:spPr bwMode="auto">
          <a:xfrm>
            <a:off x="2769995" y="3725623"/>
            <a:ext cx="1147956" cy="0"/>
          </a:xfrm>
          <a:prstGeom prst="line">
            <a:avLst/>
          </a:prstGeom>
          <a:noFill/>
          <a:ln w="28575">
            <a:solidFill>
              <a:schemeClr val="tx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8580" tIns="34290" rIns="68580" bIns="34290" anchor="ctr"/>
          <a:lstStyle/>
          <a:p>
            <a:endParaRPr lang="zh-CN" altLang="en-US"/>
          </a:p>
        </p:txBody>
      </p:sp>
      <p:sp>
        <p:nvSpPr>
          <p:cNvPr id="15" name="矩形 14"/>
          <p:cNvSpPr/>
          <p:nvPr/>
        </p:nvSpPr>
        <p:spPr>
          <a:xfrm>
            <a:off x="2824405" y="1097820"/>
            <a:ext cx="273152" cy="392415"/>
          </a:xfrm>
          <a:prstGeom prst="rect">
            <a:avLst/>
          </a:prstGeom>
        </p:spPr>
        <p:txBody>
          <a:bodyPr wrap="squar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2</a:t>
            </a:r>
            <a:endParaRPr lang="zh-CN" altLang="en-US" sz="2100" dirty="0">
              <a:solidFill>
                <a:srgbClr val="FF0000"/>
              </a:solidFill>
              <a:latin typeface="楷体" panose="02010609060101010101" pitchFamily="49" charset="-122"/>
              <a:ea typeface="楷体" panose="02010609060101010101" pitchFamily="49" charset="-122"/>
            </a:endParaRPr>
          </a:p>
        </p:txBody>
      </p:sp>
      <p:sp>
        <p:nvSpPr>
          <p:cNvPr id="16" name="矩形 15"/>
          <p:cNvSpPr/>
          <p:nvPr/>
        </p:nvSpPr>
        <p:spPr>
          <a:xfrm>
            <a:off x="5617311" y="1097820"/>
            <a:ext cx="273152" cy="392415"/>
          </a:xfrm>
          <a:prstGeom prst="rect">
            <a:avLst/>
          </a:prstGeom>
        </p:spPr>
        <p:txBody>
          <a:bodyPr wrap="squar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1</a:t>
            </a:r>
            <a:endParaRPr lang="zh-CN" altLang="en-US" sz="2100" dirty="0">
              <a:solidFill>
                <a:srgbClr val="FF0000"/>
              </a:solidFill>
              <a:latin typeface="楷体" panose="02010609060101010101" pitchFamily="49" charset="-122"/>
              <a:ea typeface="楷体" panose="02010609060101010101" pitchFamily="49" charset="-122"/>
            </a:endParaRPr>
          </a:p>
        </p:txBody>
      </p:sp>
      <p:sp>
        <p:nvSpPr>
          <p:cNvPr id="17" name="矩形 16"/>
          <p:cNvSpPr/>
          <p:nvPr/>
        </p:nvSpPr>
        <p:spPr>
          <a:xfrm>
            <a:off x="3261786" y="1982470"/>
            <a:ext cx="273152" cy="392415"/>
          </a:xfrm>
          <a:prstGeom prst="rect">
            <a:avLst/>
          </a:prstGeom>
        </p:spPr>
        <p:txBody>
          <a:bodyPr wrap="squar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2</a:t>
            </a:r>
            <a:endParaRPr lang="zh-CN" altLang="en-US" sz="2100" dirty="0">
              <a:solidFill>
                <a:srgbClr val="FF0000"/>
              </a:solidFill>
              <a:latin typeface="楷体" panose="02010609060101010101" pitchFamily="49" charset="-122"/>
              <a:ea typeface="楷体" panose="02010609060101010101" pitchFamily="49" charset="-122"/>
            </a:endParaRPr>
          </a:p>
        </p:txBody>
      </p:sp>
      <p:sp>
        <p:nvSpPr>
          <p:cNvPr id="18" name="矩形 17"/>
          <p:cNvSpPr/>
          <p:nvPr/>
        </p:nvSpPr>
        <p:spPr>
          <a:xfrm>
            <a:off x="3289917" y="3247760"/>
            <a:ext cx="273152" cy="392415"/>
          </a:xfrm>
          <a:prstGeom prst="rect">
            <a:avLst/>
          </a:prstGeom>
        </p:spPr>
        <p:txBody>
          <a:bodyPr wrap="squar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8</a:t>
            </a:r>
            <a:endParaRPr lang="zh-CN" altLang="en-US" sz="2100" dirty="0">
              <a:solidFill>
                <a:srgbClr val="FF0000"/>
              </a:solidFill>
              <a:latin typeface="楷体" panose="02010609060101010101" pitchFamily="49" charset="-122"/>
              <a:ea typeface="楷体" panose="02010609060101010101" pitchFamily="49" charset="-122"/>
            </a:endParaRPr>
          </a:p>
        </p:txBody>
      </p:sp>
      <p:sp>
        <p:nvSpPr>
          <p:cNvPr id="19" name="矩形 18"/>
          <p:cNvSpPr/>
          <p:nvPr/>
        </p:nvSpPr>
        <p:spPr>
          <a:xfrm>
            <a:off x="3261786" y="3803101"/>
            <a:ext cx="273152" cy="392415"/>
          </a:xfrm>
          <a:prstGeom prst="rect">
            <a:avLst/>
          </a:prstGeom>
        </p:spPr>
        <p:txBody>
          <a:bodyPr wrap="squar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1</a:t>
            </a:r>
            <a:endParaRPr lang="zh-CN" altLang="en-US" sz="2100" dirty="0">
              <a:solidFill>
                <a:srgbClr val="FF0000"/>
              </a:solidFill>
              <a:latin typeface="楷体" panose="02010609060101010101" pitchFamily="49" charset="-122"/>
              <a:ea typeface="楷体" panose="02010609060101010101" pitchFamily="49" charset="-122"/>
            </a:endParaRPr>
          </a:p>
        </p:txBody>
      </p:sp>
      <p:sp>
        <p:nvSpPr>
          <p:cNvPr id="20" name="文本框 19"/>
          <p:cNvSpPr txBox="1"/>
          <p:nvPr/>
        </p:nvSpPr>
        <p:spPr>
          <a:xfrm>
            <a:off x="774335" y="4377399"/>
            <a:ext cx="8141065" cy="553998"/>
          </a:xfrm>
          <a:prstGeom prst="rect">
            <a:avLst/>
          </a:prstGeom>
          <a:noFill/>
        </p:spPr>
        <p:txBody>
          <a:bodyPr wrap="square" lIns="68580" tIns="34290" rIns="68580" bIns="34290" rtlCol="0">
            <a:spAutoFit/>
          </a:bodyPr>
          <a:lstStyle/>
          <a:p>
            <a:pPr>
              <a:lnSpc>
                <a:spcPct val="150000"/>
              </a:lnSpc>
            </a:pPr>
            <a:r>
              <a:rPr lang="zh-CN" altLang="zh-CN" sz="2100" dirty="0">
                <a:latin typeface="微软雅黑" panose="020B0503020204020204" pitchFamily="34" charset="-122"/>
                <a:ea typeface="微软雅黑" panose="020B0503020204020204" pitchFamily="34" charset="-122"/>
              </a:rPr>
              <a:t>从竖式中你发现分掉的桃子是</a:t>
            </a:r>
            <a:r>
              <a:rPr lang="en-US" altLang="zh-CN" sz="2100" dirty="0">
                <a:latin typeface="微软雅黑" panose="020B0503020204020204" pitchFamily="34" charset="-122"/>
                <a:ea typeface="微软雅黑" panose="020B0503020204020204" pitchFamily="34" charset="-122"/>
              </a:rPr>
              <a:t> </a:t>
            </a:r>
            <a:r>
              <a:rPr lang="en-US" altLang="zh-CN" sz="2100" dirty="0">
                <a:latin typeface="微软雅黑" panose="020B0503020204020204" pitchFamily="34" charset="-122"/>
                <a:ea typeface="微软雅黑" panose="020B0503020204020204" pitchFamily="34" charset="-122"/>
              </a:rPr>
              <a:t>(      </a:t>
            </a:r>
            <a:r>
              <a:rPr lang="en-US" altLang="zh-CN" sz="2100" dirty="0">
                <a:latin typeface="微软雅黑" panose="020B0503020204020204" pitchFamily="34" charset="-122"/>
                <a:ea typeface="微软雅黑" panose="020B0503020204020204" pitchFamily="34" charset="-122"/>
              </a:rPr>
              <a:t>)</a:t>
            </a:r>
            <a:r>
              <a:rPr lang="zh-CN" altLang="zh-CN" sz="2100" dirty="0">
                <a:latin typeface="微软雅黑" panose="020B0503020204020204" pitchFamily="34" charset="-122"/>
                <a:ea typeface="微软雅黑" panose="020B0503020204020204" pitchFamily="34" charset="-122"/>
              </a:rPr>
              <a:t>个</a:t>
            </a:r>
            <a:r>
              <a:rPr lang="en-US" altLang="zh-CN" sz="2100" dirty="0">
                <a:latin typeface="微软雅黑" panose="020B0503020204020204" pitchFamily="34" charset="-122"/>
                <a:ea typeface="微软雅黑" panose="020B0503020204020204" pitchFamily="34" charset="-122"/>
              </a:rPr>
              <a:t>,</a:t>
            </a:r>
            <a:r>
              <a:rPr lang="zh-CN" altLang="zh-CN" sz="2100" dirty="0">
                <a:latin typeface="微软雅黑" panose="020B0503020204020204" pitchFamily="34" charset="-122"/>
                <a:ea typeface="微软雅黑" panose="020B0503020204020204" pitchFamily="34" charset="-122"/>
              </a:rPr>
              <a:t>余下</a:t>
            </a:r>
            <a:r>
              <a:rPr lang="zh-CN" altLang="zh-CN" sz="2100" dirty="0">
                <a:latin typeface="微软雅黑" panose="020B0503020204020204" pitchFamily="34" charset="-122"/>
                <a:ea typeface="微软雅黑" panose="020B0503020204020204" pitchFamily="34" charset="-122"/>
              </a:rPr>
              <a:t>的桃子是</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     </a:t>
            </a:r>
            <a:r>
              <a:rPr lang="zh-CN" altLang="zh-CN" sz="2100" dirty="0">
                <a:latin typeface="微软雅黑" panose="020B0503020204020204" pitchFamily="34" charset="-122"/>
                <a:ea typeface="微软雅黑" panose="020B0503020204020204" pitchFamily="34" charset="-122"/>
              </a:rPr>
              <a:t>）</a:t>
            </a:r>
            <a:r>
              <a:rPr lang="zh-CN" altLang="zh-CN" sz="2100" dirty="0">
                <a:latin typeface="微软雅黑" panose="020B0503020204020204" pitchFamily="34" charset="-122"/>
                <a:ea typeface="微软雅黑" panose="020B0503020204020204" pitchFamily="34" charset="-122"/>
              </a:rPr>
              <a:t>个。</a:t>
            </a:r>
            <a:endParaRPr lang="zh-CN" altLang="en-US" sz="2100" dirty="0">
              <a:latin typeface="微软雅黑" panose="020B0503020204020204" pitchFamily="34" charset="-122"/>
              <a:ea typeface="微软雅黑" panose="020B0503020204020204" pitchFamily="34" charset="-122"/>
            </a:endParaRPr>
          </a:p>
        </p:txBody>
      </p:sp>
      <p:sp>
        <p:nvSpPr>
          <p:cNvPr id="21" name="矩形 20"/>
          <p:cNvSpPr/>
          <p:nvPr/>
        </p:nvSpPr>
        <p:spPr>
          <a:xfrm>
            <a:off x="4571715" y="4458191"/>
            <a:ext cx="273152" cy="392415"/>
          </a:xfrm>
          <a:prstGeom prst="rect">
            <a:avLst/>
          </a:prstGeom>
        </p:spPr>
        <p:txBody>
          <a:bodyPr wrap="squar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9</a:t>
            </a:r>
            <a:endParaRPr lang="zh-CN" altLang="en-US" sz="2100" dirty="0">
              <a:solidFill>
                <a:srgbClr val="FF0000"/>
              </a:solidFill>
              <a:latin typeface="楷体" panose="02010609060101010101" pitchFamily="49" charset="-122"/>
              <a:ea typeface="楷体" panose="02010609060101010101" pitchFamily="49" charset="-122"/>
            </a:endParaRPr>
          </a:p>
        </p:txBody>
      </p:sp>
      <p:sp>
        <p:nvSpPr>
          <p:cNvPr id="22" name="矩形 21"/>
          <p:cNvSpPr/>
          <p:nvPr/>
        </p:nvSpPr>
        <p:spPr>
          <a:xfrm>
            <a:off x="7285937" y="4458191"/>
            <a:ext cx="273152" cy="392415"/>
          </a:xfrm>
          <a:prstGeom prst="rect">
            <a:avLst/>
          </a:prstGeom>
        </p:spPr>
        <p:txBody>
          <a:bodyPr wrap="squar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1</a:t>
            </a:r>
            <a:endParaRPr lang="zh-CN" altLang="en-US" sz="2100" dirty="0">
              <a:solidFill>
                <a:srgbClr val="FF0000"/>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ppt_x"/>
                                          </p:val>
                                        </p:tav>
                                        <p:tav tm="100000">
                                          <p:val>
                                            <p:strVal val="#ppt_x"/>
                                          </p:val>
                                        </p:tav>
                                      </p:tavLst>
                                    </p:anim>
                                    <p:anim calcmode="lin" valueType="num">
                                      <p:cBhvr additive="base">
                                        <p:cTn id="16" dur="500" fill="hold"/>
                                        <p:tgtEl>
                                          <p:spTgt spid="1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ppt_x"/>
                                          </p:val>
                                        </p:tav>
                                        <p:tav tm="100000">
                                          <p:val>
                                            <p:strVal val="#ppt_x"/>
                                          </p:val>
                                        </p:tav>
                                      </p:tavLst>
                                    </p:anim>
                                    <p:anim calcmode="lin" valueType="num">
                                      <p:cBhvr additive="base">
                                        <p:cTn id="20" dur="500" fill="hold"/>
                                        <p:tgtEl>
                                          <p:spTgt spid="18"/>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ppt_x"/>
                                          </p:val>
                                        </p:tav>
                                        <p:tav tm="100000">
                                          <p:val>
                                            <p:strVal val="#ppt_x"/>
                                          </p:val>
                                        </p:tav>
                                      </p:tavLst>
                                    </p:anim>
                                    <p:anim calcmode="lin" valueType="num">
                                      <p:cBhvr additive="base">
                                        <p:cTn id="24" dur="500" fill="hold"/>
                                        <p:tgtEl>
                                          <p:spTgt spid="19"/>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ppt_x"/>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21"/>
                                        </p:tgtEl>
                                        <p:attrNameLst>
                                          <p:attrName>style.visibility</p:attrName>
                                        </p:attrNameLst>
                                      </p:cBhvr>
                                      <p:to>
                                        <p:strVal val="visible"/>
                                      </p:to>
                                    </p:set>
                                    <p:anim calcmode="lin" valueType="num">
                                      <p:cBhvr additive="base">
                                        <p:cTn id="33" dur="500" fill="hold"/>
                                        <p:tgtEl>
                                          <p:spTgt spid="21"/>
                                        </p:tgtEl>
                                        <p:attrNameLst>
                                          <p:attrName>ppt_x</p:attrName>
                                        </p:attrNameLst>
                                      </p:cBhvr>
                                      <p:tavLst>
                                        <p:tav tm="0">
                                          <p:val>
                                            <p:strVal val="#ppt_x"/>
                                          </p:val>
                                        </p:tav>
                                        <p:tav tm="100000">
                                          <p:val>
                                            <p:strVal val="#ppt_x"/>
                                          </p:val>
                                        </p:tav>
                                      </p:tavLst>
                                    </p:anim>
                                    <p:anim calcmode="lin" valueType="num">
                                      <p:cBhvr additive="base">
                                        <p:cTn id="34" dur="500" fill="hold"/>
                                        <p:tgtEl>
                                          <p:spTgt spid="21"/>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500" fill="hold"/>
                                        <p:tgtEl>
                                          <p:spTgt spid="22"/>
                                        </p:tgtEl>
                                        <p:attrNameLst>
                                          <p:attrName>ppt_x</p:attrName>
                                        </p:attrNameLst>
                                      </p:cBhvr>
                                      <p:tavLst>
                                        <p:tav tm="0">
                                          <p:val>
                                            <p:strVal val="#ppt_x"/>
                                          </p:val>
                                        </p:tav>
                                        <p:tav tm="100000">
                                          <p:val>
                                            <p:strVal val="#ppt_x"/>
                                          </p:val>
                                        </p:tav>
                                      </p:tavLst>
                                    </p:anim>
                                    <p:anim calcmode="lin" valueType="num">
                                      <p:cBhvr additive="base">
                                        <p:cTn id="3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p:bldP spid="16" grpId="0"/>
      <p:bldP spid="17" grpId="0"/>
      <p:bldP spid="18" grpId="0"/>
      <p:bldP spid="19" grpId="0"/>
      <p:bldP spid="21" grpId="0"/>
      <p:bldP spid="2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五边形 7"/>
          <p:cNvSpPr>
            <a:spLocks noChangeArrowheads="1"/>
          </p:cNvSpPr>
          <p:nvPr/>
        </p:nvSpPr>
        <p:spPr bwMode="auto">
          <a:xfrm>
            <a:off x="1" y="376238"/>
            <a:ext cx="1959428" cy="496491"/>
          </a:xfrm>
          <a:prstGeom prst="homePlate">
            <a:avLst>
              <a:gd name="adj" fmla="val 45226"/>
            </a:avLst>
          </a:prstGeom>
          <a:solidFill>
            <a:srgbClr val="306A9B"/>
          </a:solidFill>
          <a:ln w="12700" cmpd="sng">
            <a:solidFill>
              <a:srgbClr val="41719C"/>
            </a:solidFill>
            <a:miter lim="800000"/>
          </a:ln>
        </p:spPr>
        <p:txBody>
          <a:bodyPr lIns="68580" tIns="34290" rIns="68580" bIns="34290"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indent="273050">
              <a:defRPr/>
            </a:pPr>
            <a:r>
              <a:rPr lang="zh-CN" altLang="en-US" sz="2400" dirty="0">
                <a:solidFill>
                  <a:srgbClr val="FFFFFF"/>
                </a:solidFill>
                <a:latin typeface="微软雅黑" panose="020B0503020204020204" pitchFamily="34" charset="-122"/>
              </a:rPr>
              <a:t>课题引入</a:t>
            </a:r>
            <a:endParaRPr lang="zh-CN" altLang="en-US" sz="2400" dirty="0">
              <a:solidFill>
                <a:srgbClr val="FFFFFF"/>
              </a:solidFill>
              <a:latin typeface="微软雅黑" panose="020B0503020204020204" pitchFamily="34" charset="-122"/>
            </a:endParaRPr>
          </a:p>
        </p:txBody>
      </p:sp>
      <p:sp>
        <p:nvSpPr>
          <p:cNvPr id="30" name="Rectangle 3"/>
          <p:cNvSpPr>
            <a:spLocks noChangeArrowheads="1"/>
          </p:cNvSpPr>
          <p:nvPr/>
        </p:nvSpPr>
        <p:spPr bwMode="auto">
          <a:xfrm>
            <a:off x="5896517" y="1438281"/>
            <a:ext cx="287842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nchor="ctr">
            <a:spAutoFit/>
          </a:bodyPr>
          <a:lstStyle/>
          <a:p>
            <a:pPr indent="561975" eaLnBrk="0" hangingPunct="0">
              <a:lnSpc>
                <a:spcPct val="150000"/>
              </a:lnSpc>
              <a:defRPr/>
            </a:pPr>
            <a:r>
              <a:rPr lang="en-US" altLang="zh-CN" sz="2100" dirty="0">
                <a:latin typeface="微软雅黑" panose="020B0503020204020204" pitchFamily="34" charset="-122"/>
                <a:ea typeface="微软雅黑" panose="020B0503020204020204" pitchFamily="34" charset="-122"/>
              </a:rPr>
              <a:t>12÷4</a:t>
            </a:r>
            <a:r>
              <a:rPr lang="zh-CN" altLang="en-US"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3</a:t>
            </a:r>
            <a:r>
              <a:rPr lang="zh-CN" altLang="en-US" sz="2100" dirty="0">
                <a:latin typeface="微软雅黑" panose="020B0503020204020204" pitchFamily="34" charset="-122"/>
                <a:ea typeface="微软雅黑" panose="020B0503020204020204" pitchFamily="34" charset="-122"/>
              </a:rPr>
              <a:t>（</a:t>
            </a:r>
            <a:r>
              <a:rPr lang="zh-CN" altLang="en-US" sz="2100" dirty="0">
                <a:latin typeface="微软雅黑" panose="020B0503020204020204" pitchFamily="34" charset="-122"/>
                <a:ea typeface="微软雅黑" panose="020B0503020204020204" pitchFamily="34" charset="-122"/>
              </a:rPr>
              <a:t>组</a:t>
            </a:r>
            <a:r>
              <a:rPr lang="zh-CN" altLang="en-US" sz="2100" dirty="0">
                <a:latin typeface="微软雅黑" panose="020B0503020204020204" pitchFamily="34" charset="-122"/>
                <a:ea typeface="微软雅黑" panose="020B0503020204020204" pitchFamily="34" charset="-122"/>
              </a:rPr>
              <a:t>）</a:t>
            </a:r>
            <a:endParaRPr lang="zh-CN" altLang="en-US" sz="2100" dirty="0">
              <a:latin typeface="微软雅黑" panose="020B0503020204020204" pitchFamily="34" charset="-122"/>
              <a:ea typeface="微软雅黑" panose="020B0503020204020204" pitchFamily="34" charset="-122"/>
            </a:endParaRPr>
          </a:p>
        </p:txBody>
      </p:sp>
      <p:sp>
        <p:nvSpPr>
          <p:cNvPr id="33" name="Text Box 12"/>
          <p:cNvSpPr txBox="1">
            <a:spLocks noChangeArrowheads="1"/>
          </p:cNvSpPr>
          <p:nvPr/>
        </p:nvSpPr>
        <p:spPr bwMode="auto">
          <a:xfrm>
            <a:off x="1092032" y="1102614"/>
            <a:ext cx="4804485" cy="392415"/>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68580" tIns="34290" rIns="68580" bIns="34290">
            <a:spAutoFit/>
          </a:bodyPr>
          <a:lstStyle>
            <a:lvl1pPr eaLnBrk="0" hangingPunct="0">
              <a:defRPr sz="2000" b="1">
                <a:solidFill>
                  <a:schemeClr val="tx1"/>
                </a:solidFill>
                <a:latin typeface="楷体_GB2312" pitchFamily="49" charset="-122"/>
                <a:ea typeface="楷体_GB2312" pitchFamily="49" charset="-122"/>
              </a:defRPr>
            </a:lvl1pPr>
            <a:lvl2pPr marL="742950" indent="-285750" eaLnBrk="0" hangingPunct="0">
              <a:defRPr sz="2000" b="1">
                <a:solidFill>
                  <a:schemeClr val="tx1"/>
                </a:solidFill>
                <a:latin typeface="楷体_GB2312" pitchFamily="49" charset="-122"/>
                <a:ea typeface="楷体_GB2312" pitchFamily="49" charset="-122"/>
              </a:defRPr>
            </a:lvl2pPr>
            <a:lvl3pPr marL="1143000" indent="-228600" eaLnBrk="0" hangingPunct="0">
              <a:defRPr sz="2000" b="1">
                <a:solidFill>
                  <a:schemeClr val="tx1"/>
                </a:solidFill>
                <a:latin typeface="楷体_GB2312" pitchFamily="49" charset="-122"/>
                <a:ea typeface="楷体_GB2312" pitchFamily="49" charset="-122"/>
              </a:defRPr>
            </a:lvl3pPr>
            <a:lvl4pPr marL="1600200" indent="-228600" eaLnBrk="0" hangingPunct="0">
              <a:defRPr sz="2000" b="1">
                <a:solidFill>
                  <a:schemeClr val="tx1"/>
                </a:solidFill>
                <a:latin typeface="楷体_GB2312" pitchFamily="49" charset="-122"/>
                <a:ea typeface="楷体_GB2312" pitchFamily="49" charset="-122"/>
              </a:defRPr>
            </a:lvl4pPr>
            <a:lvl5pPr marL="2057400" indent="-228600" eaLnBrk="0" hangingPunct="0">
              <a:defRPr sz="2000" b="1">
                <a:solidFill>
                  <a:schemeClr val="tx1"/>
                </a:solidFill>
                <a:latin typeface="楷体_GB2312" pitchFamily="49" charset="-122"/>
                <a:ea typeface="楷体_GB2312" pitchFamily="49" charset="-122"/>
              </a:defRPr>
            </a:lvl5pPr>
            <a:lvl6pPr marL="25146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6pPr>
            <a:lvl7pPr marL="29718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7pPr>
            <a:lvl8pPr marL="34290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8pPr>
            <a:lvl9pPr marL="38862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9pPr>
          </a:lstStyle>
          <a:p>
            <a:pPr eaLnBrk="1" hangingPunct="1">
              <a:spcBef>
                <a:spcPct val="50000"/>
              </a:spcBef>
            </a:pPr>
            <a:r>
              <a:rPr lang="en-US" altLang="zh-CN" sz="2100" b="0" dirty="0">
                <a:latin typeface="微软雅黑" panose="020B0503020204020204" pitchFamily="34" charset="-122"/>
                <a:ea typeface="微软雅黑" panose="020B0503020204020204" pitchFamily="34" charset="-122"/>
              </a:rPr>
              <a:t>1. 12</a:t>
            </a:r>
            <a:r>
              <a:rPr lang="zh-CN" altLang="en-US" sz="2100" b="0" dirty="0">
                <a:latin typeface="微软雅黑" panose="020B0503020204020204" pitchFamily="34" charset="-122"/>
                <a:ea typeface="微软雅黑" panose="020B0503020204020204" pitchFamily="34" charset="-122"/>
              </a:rPr>
              <a:t>根</a:t>
            </a:r>
            <a:r>
              <a:rPr lang="zh-CN" altLang="en-US" sz="2100" b="0" dirty="0">
                <a:latin typeface="微软雅黑" panose="020B0503020204020204" pitchFamily="34" charset="-122"/>
                <a:ea typeface="微软雅黑" panose="020B0503020204020204" pitchFamily="34" charset="-122"/>
              </a:rPr>
              <a:t>小棒，每</a:t>
            </a:r>
            <a:r>
              <a:rPr lang="en-US" altLang="zh-CN" sz="2100" b="0" dirty="0">
                <a:latin typeface="微软雅黑" panose="020B0503020204020204" pitchFamily="34" charset="-122"/>
                <a:ea typeface="微软雅黑" panose="020B0503020204020204" pitchFamily="34" charset="-122"/>
              </a:rPr>
              <a:t>4</a:t>
            </a:r>
            <a:r>
              <a:rPr lang="zh-CN" altLang="en-US" sz="2100" b="0" dirty="0">
                <a:latin typeface="微软雅黑" panose="020B0503020204020204" pitchFamily="34" charset="-122"/>
                <a:ea typeface="微软雅黑" panose="020B0503020204020204" pitchFamily="34" charset="-122"/>
              </a:rPr>
              <a:t>根分一组，结果怎样？</a:t>
            </a:r>
            <a:endParaRPr lang="zh-CN" altLang="en-US" sz="2100" b="0" dirty="0">
              <a:latin typeface="微软雅黑" panose="020B0503020204020204" pitchFamily="34" charset="-122"/>
              <a:ea typeface="微软雅黑" panose="020B0503020204020204" pitchFamily="34" charset="-122"/>
            </a:endParaRPr>
          </a:p>
        </p:txBody>
      </p:sp>
      <p:pic>
        <p:nvPicPr>
          <p:cNvPr id="34" name="Picture 51" descr="未标题-017"/>
          <p:cNvPicPr>
            <a:picLocks noChangeAspect="1" noChangeArrowheads="1"/>
          </p:cNvPicPr>
          <p:nvPr/>
        </p:nvPicPr>
        <p:blipFill rotWithShape="1">
          <a:blip r:embed="rId1" cstate="email"/>
          <a:srcRect/>
          <a:stretch>
            <a:fillRect/>
          </a:stretch>
        </p:blipFill>
        <p:spPr bwMode="auto">
          <a:xfrm>
            <a:off x="1221772" y="1779709"/>
            <a:ext cx="3829967" cy="784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1" name="组合 40"/>
          <p:cNvGrpSpPr/>
          <p:nvPr/>
        </p:nvGrpSpPr>
        <p:grpSpPr>
          <a:xfrm>
            <a:off x="934323" y="3306963"/>
            <a:ext cx="4698206" cy="917972"/>
            <a:chOff x="1042988" y="3384550"/>
            <a:chExt cx="6264275" cy="1223963"/>
          </a:xfrm>
        </p:grpSpPr>
        <p:grpSp>
          <p:nvGrpSpPr>
            <p:cNvPr id="42" name="组合 41"/>
            <p:cNvGrpSpPr/>
            <p:nvPr/>
          </p:nvGrpSpPr>
          <p:grpSpPr>
            <a:xfrm>
              <a:off x="1042988" y="3384550"/>
              <a:ext cx="6264275" cy="1223963"/>
              <a:chOff x="1042988" y="3384550"/>
              <a:chExt cx="6264275" cy="1223963"/>
            </a:xfrm>
          </p:grpSpPr>
          <p:pic>
            <p:nvPicPr>
              <p:cNvPr id="46" name="Picture 12" descr="未标题-1"/>
              <p:cNvPicPr>
                <a:picLocks noChangeAspect="1" noChangeArrowheads="1"/>
              </p:cNvPicPr>
              <p:nvPr/>
            </p:nvPicPr>
            <p:blipFill>
              <a:blip r:embed="rId2" cstate="email"/>
              <a:srcRect t="-6198"/>
              <a:stretch>
                <a:fillRect/>
              </a:stretch>
            </p:blipFill>
            <p:spPr bwMode="auto">
              <a:xfrm>
                <a:off x="1042988" y="3384550"/>
                <a:ext cx="2087562" cy="122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 name="Picture 14" descr="未标题-1"/>
              <p:cNvPicPr>
                <a:picLocks noChangeAspect="1" noChangeArrowheads="1"/>
              </p:cNvPicPr>
              <p:nvPr/>
            </p:nvPicPr>
            <p:blipFill>
              <a:blip r:embed="rId2" cstate="email"/>
              <a:srcRect t="-6198"/>
              <a:stretch>
                <a:fillRect/>
              </a:stretch>
            </p:blipFill>
            <p:spPr bwMode="auto">
              <a:xfrm>
                <a:off x="3132138" y="3384550"/>
                <a:ext cx="2087562" cy="122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 name="Picture 15" descr="未标题-1"/>
              <p:cNvPicPr>
                <a:picLocks noChangeAspect="1" noChangeArrowheads="1"/>
              </p:cNvPicPr>
              <p:nvPr/>
            </p:nvPicPr>
            <p:blipFill>
              <a:blip r:embed="rId2" cstate="email"/>
              <a:srcRect t="-6198"/>
              <a:stretch>
                <a:fillRect/>
              </a:stretch>
            </p:blipFill>
            <p:spPr bwMode="auto">
              <a:xfrm>
                <a:off x="5219700" y="3384550"/>
                <a:ext cx="2087563" cy="122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3" name="AutoShape 9"/>
            <p:cNvSpPr>
              <a:spLocks noChangeArrowheads="1"/>
            </p:cNvSpPr>
            <p:nvPr/>
          </p:nvSpPr>
          <p:spPr bwMode="auto">
            <a:xfrm>
              <a:off x="1192213" y="3417888"/>
              <a:ext cx="1908175" cy="1081087"/>
            </a:xfrm>
            <a:prstGeom prst="roundRect">
              <a:avLst>
                <a:gd name="adj" fmla="val 16667"/>
              </a:avLst>
            </a:prstGeom>
            <a:noFill/>
            <a:ln w="12700" algn="ctr">
              <a:solidFill>
                <a:srgbClr val="FF0000"/>
              </a:solidFill>
              <a:prstDash val="sysDot"/>
              <a:round/>
            </a:ln>
            <a:effectLst/>
            <a:extLst>
              <a:ext uri="{909E8E84-426E-40DD-AFC4-6F175D3DCCD1}">
                <a14:hiddenFill xmlns:a14="http://schemas.microsoft.com/office/drawing/2010/main">
                  <a:solidFill>
                    <a:srgbClr val="FF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sz="2000" b="1">
                  <a:solidFill>
                    <a:schemeClr val="tx1"/>
                  </a:solidFill>
                  <a:latin typeface="楷体_GB2312" pitchFamily="49" charset="-122"/>
                  <a:ea typeface="楷体_GB2312" pitchFamily="49" charset="-122"/>
                </a:defRPr>
              </a:lvl1pPr>
              <a:lvl2pPr marL="742950" indent="-285750" eaLnBrk="0" hangingPunct="0">
                <a:defRPr sz="2000" b="1">
                  <a:solidFill>
                    <a:schemeClr val="tx1"/>
                  </a:solidFill>
                  <a:latin typeface="楷体_GB2312" pitchFamily="49" charset="-122"/>
                  <a:ea typeface="楷体_GB2312" pitchFamily="49" charset="-122"/>
                </a:defRPr>
              </a:lvl2pPr>
              <a:lvl3pPr marL="1143000" indent="-228600" eaLnBrk="0" hangingPunct="0">
                <a:defRPr sz="2000" b="1">
                  <a:solidFill>
                    <a:schemeClr val="tx1"/>
                  </a:solidFill>
                  <a:latin typeface="楷体_GB2312" pitchFamily="49" charset="-122"/>
                  <a:ea typeface="楷体_GB2312" pitchFamily="49" charset="-122"/>
                </a:defRPr>
              </a:lvl3pPr>
              <a:lvl4pPr marL="1600200" indent="-228600" eaLnBrk="0" hangingPunct="0">
                <a:defRPr sz="2000" b="1">
                  <a:solidFill>
                    <a:schemeClr val="tx1"/>
                  </a:solidFill>
                  <a:latin typeface="楷体_GB2312" pitchFamily="49" charset="-122"/>
                  <a:ea typeface="楷体_GB2312" pitchFamily="49" charset="-122"/>
                </a:defRPr>
              </a:lvl4pPr>
              <a:lvl5pPr marL="2057400" indent="-228600" eaLnBrk="0" hangingPunct="0">
                <a:defRPr sz="2000" b="1">
                  <a:solidFill>
                    <a:schemeClr val="tx1"/>
                  </a:solidFill>
                  <a:latin typeface="楷体_GB2312" pitchFamily="49" charset="-122"/>
                  <a:ea typeface="楷体_GB2312" pitchFamily="49" charset="-122"/>
                </a:defRPr>
              </a:lvl5pPr>
              <a:lvl6pPr marL="25146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6pPr>
              <a:lvl7pPr marL="29718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7pPr>
              <a:lvl8pPr marL="34290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8pPr>
              <a:lvl9pPr marL="38862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9pPr>
            </a:lstStyle>
            <a:p>
              <a:pPr eaLnBrk="1" hangingPunct="1"/>
              <a:endParaRPr lang="zh-CN" altLang="en-US"/>
            </a:p>
          </p:txBody>
        </p:sp>
        <p:sp>
          <p:nvSpPr>
            <p:cNvPr id="44" name="AutoShape 10"/>
            <p:cNvSpPr>
              <a:spLocks noChangeArrowheads="1"/>
            </p:cNvSpPr>
            <p:nvPr/>
          </p:nvSpPr>
          <p:spPr bwMode="auto">
            <a:xfrm>
              <a:off x="3279775" y="3417888"/>
              <a:ext cx="1908175" cy="1081087"/>
            </a:xfrm>
            <a:prstGeom prst="roundRect">
              <a:avLst>
                <a:gd name="adj" fmla="val 16667"/>
              </a:avLst>
            </a:prstGeom>
            <a:noFill/>
            <a:ln w="12700" algn="ctr">
              <a:solidFill>
                <a:srgbClr val="FF0000"/>
              </a:solidFill>
              <a:prstDash val="sysDot"/>
              <a:round/>
            </a:ln>
            <a:effectLst/>
            <a:extLst>
              <a:ext uri="{909E8E84-426E-40DD-AFC4-6F175D3DCCD1}">
                <a14:hiddenFill xmlns:a14="http://schemas.microsoft.com/office/drawing/2010/main">
                  <a:solidFill>
                    <a:srgbClr val="FF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sz="2000" b="1">
                  <a:solidFill>
                    <a:schemeClr val="tx1"/>
                  </a:solidFill>
                  <a:latin typeface="楷体_GB2312" pitchFamily="49" charset="-122"/>
                  <a:ea typeface="楷体_GB2312" pitchFamily="49" charset="-122"/>
                </a:defRPr>
              </a:lvl1pPr>
              <a:lvl2pPr marL="742950" indent="-285750" eaLnBrk="0" hangingPunct="0">
                <a:defRPr sz="2000" b="1">
                  <a:solidFill>
                    <a:schemeClr val="tx1"/>
                  </a:solidFill>
                  <a:latin typeface="楷体_GB2312" pitchFamily="49" charset="-122"/>
                  <a:ea typeface="楷体_GB2312" pitchFamily="49" charset="-122"/>
                </a:defRPr>
              </a:lvl2pPr>
              <a:lvl3pPr marL="1143000" indent="-228600" eaLnBrk="0" hangingPunct="0">
                <a:defRPr sz="2000" b="1">
                  <a:solidFill>
                    <a:schemeClr val="tx1"/>
                  </a:solidFill>
                  <a:latin typeface="楷体_GB2312" pitchFamily="49" charset="-122"/>
                  <a:ea typeface="楷体_GB2312" pitchFamily="49" charset="-122"/>
                </a:defRPr>
              </a:lvl3pPr>
              <a:lvl4pPr marL="1600200" indent="-228600" eaLnBrk="0" hangingPunct="0">
                <a:defRPr sz="2000" b="1">
                  <a:solidFill>
                    <a:schemeClr val="tx1"/>
                  </a:solidFill>
                  <a:latin typeface="楷体_GB2312" pitchFamily="49" charset="-122"/>
                  <a:ea typeface="楷体_GB2312" pitchFamily="49" charset="-122"/>
                </a:defRPr>
              </a:lvl4pPr>
              <a:lvl5pPr marL="2057400" indent="-228600" eaLnBrk="0" hangingPunct="0">
                <a:defRPr sz="2000" b="1">
                  <a:solidFill>
                    <a:schemeClr val="tx1"/>
                  </a:solidFill>
                  <a:latin typeface="楷体_GB2312" pitchFamily="49" charset="-122"/>
                  <a:ea typeface="楷体_GB2312" pitchFamily="49" charset="-122"/>
                </a:defRPr>
              </a:lvl5pPr>
              <a:lvl6pPr marL="25146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6pPr>
              <a:lvl7pPr marL="29718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7pPr>
              <a:lvl8pPr marL="34290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8pPr>
              <a:lvl9pPr marL="38862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9pPr>
            </a:lstStyle>
            <a:p>
              <a:pPr eaLnBrk="1" hangingPunct="1"/>
              <a:endParaRPr lang="zh-CN" altLang="en-US"/>
            </a:p>
          </p:txBody>
        </p:sp>
        <p:sp>
          <p:nvSpPr>
            <p:cNvPr id="45" name="AutoShape 11"/>
            <p:cNvSpPr>
              <a:spLocks noChangeArrowheads="1"/>
            </p:cNvSpPr>
            <p:nvPr/>
          </p:nvSpPr>
          <p:spPr bwMode="auto">
            <a:xfrm>
              <a:off x="5370513" y="3417888"/>
              <a:ext cx="1908175" cy="1079500"/>
            </a:xfrm>
            <a:prstGeom prst="roundRect">
              <a:avLst>
                <a:gd name="adj" fmla="val 16667"/>
              </a:avLst>
            </a:prstGeom>
            <a:noFill/>
            <a:ln w="12700" algn="ctr">
              <a:solidFill>
                <a:srgbClr val="FF0000"/>
              </a:solidFill>
              <a:prstDash val="sysDot"/>
              <a:round/>
            </a:ln>
            <a:effectLst/>
            <a:extLst>
              <a:ext uri="{909E8E84-426E-40DD-AFC4-6F175D3DCCD1}">
                <a14:hiddenFill xmlns:a14="http://schemas.microsoft.com/office/drawing/2010/main">
                  <a:solidFill>
                    <a:srgbClr val="FF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sz="2000" b="1">
                  <a:solidFill>
                    <a:schemeClr val="tx1"/>
                  </a:solidFill>
                  <a:latin typeface="楷体_GB2312" pitchFamily="49" charset="-122"/>
                  <a:ea typeface="楷体_GB2312" pitchFamily="49" charset="-122"/>
                </a:defRPr>
              </a:lvl1pPr>
              <a:lvl2pPr marL="742950" indent="-285750" eaLnBrk="0" hangingPunct="0">
                <a:defRPr sz="2000" b="1">
                  <a:solidFill>
                    <a:schemeClr val="tx1"/>
                  </a:solidFill>
                  <a:latin typeface="楷体_GB2312" pitchFamily="49" charset="-122"/>
                  <a:ea typeface="楷体_GB2312" pitchFamily="49" charset="-122"/>
                </a:defRPr>
              </a:lvl2pPr>
              <a:lvl3pPr marL="1143000" indent="-228600" eaLnBrk="0" hangingPunct="0">
                <a:defRPr sz="2000" b="1">
                  <a:solidFill>
                    <a:schemeClr val="tx1"/>
                  </a:solidFill>
                  <a:latin typeface="楷体_GB2312" pitchFamily="49" charset="-122"/>
                  <a:ea typeface="楷体_GB2312" pitchFamily="49" charset="-122"/>
                </a:defRPr>
              </a:lvl3pPr>
              <a:lvl4pPr marL="1600200" indent="-228600" eaLnBrk="0" hangingPunct="0">
                <a:defRPr sz="2000" b="1">
                  <a:solidFill>
                    <a:schemeClr val="tx1"/>
                  </a:solidFill>
                  <a:latin typeface="楷体_GB2312" pitchFamily="49" charset="-122"/>
                  <a:ea typeface="楷体_GB2312" pitchFamily="49" charset="-122"/>
                </a:defRPr>
              </a:lvl4pPr>
              <a:lvl5pPr marL="2057400" indent="-228600" eaLnBrk="0" hangingPunct="0">
                <a:defRPr sz="2000" b="1">
                  <a:solidFill>
                    <a:schemeClr val="tx1"/>
                  </a:solidFill>
                  <a:latin typeface="楷体_GB2312" pitchFamily="49" charset="-122"/>
                  <a:ea typeface="楷体_GB2312" pitchFamily="49" charset="-122"/>
                </a:defRPr>
              </a:lvl5pPr>
              <a:lvl6pPr marL="25146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6pPr>
              <a:lvl7pPr marL="29718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7pPr>
              <a:lvl8pPr marL="34290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8pPr>
              <a:lvl9pPr marL="38862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9pPr>
            </a:lstStyle>
            <a:p>
              <a:pPr eaLnBrk="1" hangingPunct="1"/>
              <a:endParaRPr lang="zh-CN" altLang="en-US"/>
            </a:p>
          </p:txBody>
        </p:sp>
      </p:grpSp>
      <p:sp>
        <p:nvSpPr>
          <p:cNvPr id="2" name="下箭头 1"/>
          <p:cNvSpPr/>
          <p:nvPr/>
        </p:nvSpPr>
        <p:spPr>
          <a:xfrm>
            <a:off x="3061953" y="2613420"/>
            <a:ext cx="387479" cy="41322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 name="右箭头 6"/>
          <p:cNvSpPr/>
          <p:nvPr/>
        </p:nvSpPr>
        <p:spPr>
          <a:xfrm>
            <a:off x="5849866" y="1665923"/>
            <a:ext cx="420215" cy="3733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0" name="上下箭头 9"/>
          <p:cNvSpPr/>
          <p:nvPr/>
        </p:nvSpPr>
        <p:spPr>
          <a:xfrm>
            <a:off x="7068207" y="2320006"/>
            <a:ext cx="381778" cy="592740"/>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2" name="Rectangle 3"/>
          <p:cNvSpPr>
            <a:spLocks noChangeArrowheads="1"/>
          </p:cNvSpPr>
          <p:nvPr/>
        </p:nvSpPr>
        <p:spPr bwMode="auto">
          <a:xfrm>
            <a:off x="5819882" y="3153661"/>
            <a:ext cx="287842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nchor="ctr">
            <a:spAutoFit/>
          </a:bodyPr>
          <a:lstStyle/>
          <a:p>
            <a:pPr indent="561975" eaLnBrk="0" hangingPunct="0">
              <a:lnSpc>
                <a:spcPct val="150000"/>
              </a:lnSpc>
              <a:defRPr/>
            </a:pPr>
            <a:r>
              <a:rPr lang="en-US" altLang="zh-CN" sz="2100" dirty="0">
                <a:latin typeface="微软雅黑" panose="020B0503020204020204" pitchFamily="34" charset="-122"/>
                <a:ea typeface="微软雅黑" panose="020B0503020204020204" pitchFamily="34" charset="-122"/>
              </a:rPr>
              <a:t>4×3</a:t>
            </a:r>
            <a:r>
              <a:rPr lang="zh-CN" altLang="en-US"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12</a:t>
            </a:r>
            <a:r>
              <a:rPr lang="zh-CN" altLang="en-US" sz="2100" dirty="0">
                <a:latin typeface="微软雅黑" panose="020B0503020204020204" pitchFamily="34" charset="-122"/>
                <a:ea typeface="微软雅黑" panose="020B0503020204020204" pitchFamily="34" charset="-122"/>
              </a:rPr>
              <a:t>（根）</a:t>
            </a:r>
            <a:endParaRPr lang="zh-CN" altLang="en-US" sz="2100" dirty="0">
              <a:latin typeface="微软雅黑" panose="020B0503020204020204" pitchFamily="34" charset="-122"/>
              <a:ea typeface="微软雅黑" panose="020B0503020204020204" pitchFamily="34" charset="-122"/>
            </a:endParaRPr>
          </a:p>
        </p:txBody>
      </p:sp>
      <p:sp>
        <p:nvSpPr>
          <p:cNvPr id="19" name="AutoShape 27"/>
          <p:cNvSpPr>
            <a:spLocks noChangeArrowheads="1"/>
          </p:cNvSpPr>
          <p:nvPr/>
        </p:nvSpPr>
        <p:spPr bwMode="auto">
          <a:xfrm>
            <a:off x="6238629" y="3948574"/>
            <a:ext cx="959571" cy="757654"/>
          </a:xfrm>
          <a:prstGeom prst="wedgeRoundRectCallout">
            <a:avLst>
              <a:gd name="adj1" fmla="val 41769"/>
              <a:gd name="adj2" fmla="val -78368"/>
              <a:gd name="adj3" fmla="val 16667"/>
            </a:avLst>
          </a:prstGeom>
          <a:solidFill>
            <a:schemeClr val="bg1"/>
          </a:solidFill>
          <a:ln w="19050">
            <a:solidFill>
              <a:srgbClr val="3399FF"/>
            </a:solidFill>
            <a:miter lim="800000"/>
          </a:ln>
        </p:spPr>
        <p:txBody>
          <a:bodyPr wrap="square" lIns="68580" tIns="34290" rIns="68580" bIns="34290">
            <a:spAutoFit/>
          </a:bodyPr>
          <a:lstStyle>
            <a:lvl1pPr eaLnBrk="0" hangingPunct="0">
              <a:defRPr sz="2000" b="1">
                <a:solidFill>
                  <a:schemeClr val="tx1"/>
                </a:solidFill>
                <a:latin typeface="楷体_GB2312" pitchFamily="49" charset="-122"/>
                <a:ea typeface="楷体_GB2312" pitchFamily="49" charset="-122"/>
              </a:defRPr>
            </a:lvl1pPr>
            <a:lvl2pPr marL="742950" indent="-285750" eaLnBrk="0" hangingPunct="0">
              <a:defRPr sz="2000" b="1">
                <a:solidFill>
                  <a:schemeClr val="tx1"/>
                </a:solidFill>
                <a:latin typeface="楷体_GB2312" pitchFamily="49" charset="-122"/>
                <a:ea typeface="楷体_GB2312" pitchFamily="49" charset="-122"/>
              </a:defRPr>
            </a:lvl2pPr>
            <a:lvl3pPr marL="1143000" indent="-228600" eaLnBrk="0" hangingPunct="0">
              <a:defRPr sz="2000" b="1">
                <a:solidFill>
                  <a:schemeClr val="tx1"/>
                </a:solidFill>
                <a:latin typeface="楷体_GB2312" pitchFamily="49" charset="-122"/>
                <a:ea typeface="楷体_GB2312" pitchFamily="49" charset="-122"/>
              </a:defRPr>
            </a:lvl3pPr>
            <a:lvl4pPr marL="1600200" indent="-228600" eaLnBrk="0" hangingPunct="0">
              <a:defRPr sz="2000" b="1">
                <a:solidFill>
                  <a:schemeClr val="tx1"/>
                </a:solidFill>
                <a:latin typeface="楷体_GB2312" pitchFamily="49" charset="-122"/>
                <a:ea typeface="楷体_GB2312" pitchFamily="49" charset="-122"/>
              </a:defRPr>
            </a:lvl4pPr>
            <a:lvl5pPr marL="2057400" indent="-228600" eaLnBrk="0" hangingPunct="0">
              <a:defRPr sz="2000" b="1">
                <a:solidFill>
                  <a:schemeClr val="tx1"/>
                </a:solidFill>
                <a:latin typeface="楷体_GB2312" pitchFamily="49" charset="-122"/>
                <a:ea typeface="楷体_GB2312" pitchFamily="49" charset="-122"/>
              </a:defRPr>
            </a:lvl5pPr>
            <a:lvl6pPr marL="2514600" indent="-228600" algn="ctr"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6pPr>
            <a:lvl7pPr marL="2971800" indent="-228600" algn="ctr"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7pPr>
            <a:lvl8pPr marL="3429000" indent="-228600" algn="ctr"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8pPr>
            <a:lvl9pPr marL="3886200" indent="-228600" algn="ctr"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9pPr>
          </a:lstStyle>
          <a:p>
            <a:r>
              <a:rPr lang="zh-CN" altLang="en-US" dirty="0" smtClean="0">
                <a:latin typeface="微软雅黑" panose="020B0503020204020204" pitchFamily="34" charset="-122"/>
                <a:ea typeface="微软雅黑" panose="020B0503020204020204" pitchFamily="34" charset="-122"/>
              </a:rPr>
              <a:t>乘法公式验算</a:t>
            </a:r>
            <a:endParaRPr lang="zh-CN" altLang="en-US" dirty="0">
              <a:latin typeface="微软雅黑" panose="020B0503020204020204" pitchFamily="34" charset="-122"/>
              <a:ea typeface="微软雅黑" panose="020B0503020204020204" pitchFamily="34" charset="-122"/>
            </a:endParaRPr>
          </a:p>
        </p:txBody>
      </p:sp>
      <p:sp>
        <p:nvSpPr>
          <p:cNvPr id="20" name="AutoShape 27"/>
          <p:cNvSpPr>
            <a:spLocks noChangeArrowheads="1"/>
          </p:cNvSpPr>
          <p:nvPr/>
        </p:nvSpPr>
        <p:spPr bwMode="auto">
          <a:xfrm>
            <a:off x="7449985" y="934847"/>
            <a:ext cx="663707" cy="1363236"/>
          </a:xfrm>
          <a:prstGeom prst="wedgeRoundRectCallout">
            <a:avLst>
              <a:gd name="adj1" fmla="val -64932"/>
              <a:gd name="adj2" fmla="val 62111"/>
              <a:gd name="adj3" fmla="val 16667"/>
            </a:avLst>
          </a:prstGeom>
          <a:solidFill>
            <a:schemeClr val="bg1"/>
          </a:solidFill>
          <a:ln w="19050">
            <a:solidFill>
              <a:srgbClr val="3399FF"/>
            </a:solidFill>
            <a:miter lim="800000"/>
          </a:ln>
        </p:spPr>
        <p:txBody>
          <a:bodyPr wrap="square" lIns="68580" tIns="34290" rIns="68580" bIns="34290">
            <a:spAutoFit/>
          </a:bodyPr>
          <a:lstStyle>
            <a:lvl1pPr eaLnBrk="0" hangingPunct="0">
              <a:defRPr sz="2000" b="1">
                <a:solidFill>
                  <a:schemeClr val="tx1"/>
                </a:solidFill>
                <a:latin typeface="楷体_GB2312" pitchFamily="49" charset="-122"/>
                <a:ea typeface="楷体_GB2312" pitchFamily="49" charset="-122"/>
              </a:defRPr>
            </a:lvl1pPr>
            <a:lvl2pPr marL="742950" indent="-285750" eaLnBrk="0" hangingPunct="0">
              <a:defRPr sz="2000" b="1">
                <a:solidFill>
                  <a:schemeClr val="tx1"/>
                </a:solidFill>
                <a:latin typeface="楷体_GB2312" pitchFamily="49" charset="-122"/>
                <a:ea typeface="楷体_GB2312" pitchFamily="49" charset="-122"/>
              </a:defRPr>
            </a:lvl2pPr>
            <a:lvl3pPr marL="1143000" indent="-228600" eaLnBrk="0" hangingPunct="0">
              <a:defRPr sz="2000" b="1">
                <a:solidFill>
                  <a:schemeClr val="tx1"/>
                </a:solidFill>
                <a:latin typeface="楷体_GB2312" pitchFamily="49" charset="-122"/>
                <a:ea typeface="楷体_GB2312" pitchFamily="49" charset="-122"/>
              </a:defRPr>
            </a:lvl3pPr>
            <a:lvl4pPr marL="1600200" indent="-228600" eaLnBrk="0" hangingPunct="0">
              <a:defRPr sz="2000" b="1">
                <a:solidFill>
                  <a:schemeClr val="tx1"/>
                </a:solidFill>
                <a:latin typeface="楷体_GB2312" pitchFamily="49" charset="-122"/>
                <a:ea typeface="楷体_GB2312" pitchFamily="49" charset="-122"/>
              </a:defRPr>
            </a:lvl4pPr>
            <a:lvl5pPr marL="2057400" indent="-228600" eaLnBrk="0" hangingPunct="0">
              <a:defRPr sz="2000" b="1">
                <a:solidFill>
                  <a:schemeClr val="tx1"/>
                </a:solidFill>
                <a:latin typeface="楷体_GB2312" pitchFamily="49" charset="-122"/>
                <a:ea typeface="楷体_GB2312" pitchFamily="49" charset="-122"/>
              </a:defRPr>
            </a:lvl5pPr>
            <a:lvl6pPr marL="2514600" indent="-228600" algn="ctr"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6pPr>
            <a:lvl7pPr marL="2971800" indent="-228600" algn="ctr"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7pPr>
            <a:lvl8pPr marL="3429000" indent="-228600" algn="ctr"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8pPr>
            <a:lvl9pPr marL="3886200" indent="-228600" algn="ctr"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9pPr>
          </a:lstStyle>
          <a:p>
            <a:r>
              <a:rPr lang="zh-CN" altLang="en-US" dirty="0">
                <a:latin typeface="微软雅黑" panose="020B0503020204020204" pitchFamily="34" charset="-122"/>
                <a:ea typeface="微软雅黑" panose="020B0503020204020204" pitchFamily="34" charset="-122"/>
              </a:rPr>
              <a:t>除法</a:t>
            </a:r>
            <a:r>
              <a:rPr lang="zh-CN" altLang="en-US" dirty="0" smtClean="0">
                <a:latin typeface="微软雅黑" panose="020B0503020204020204" pitchFamily="34" charset="-122"/>
                <a:ea typeface="微软雅黑" panose="020B0503020204020204" pitchFamily="34" charset="-122"/>
              </a:rPr>
              <a:t>公式</a:t>
            </a:r>
            <a:endParaRPr lang="zh-CN" altLang="en-US" dirty="0">
              <a:latin typeface="微软雅黑" panose="020B0503020204020204" pitchFamily="34" charset="-122"/>
              <a:ea typeface="微软雅黑" panose="020B0503020204020204" pitchFamily="34" charset="-122"/>
            </a:endParaRPr>
          </a:p>
        </p:txBody>
      </p:sp>
      <p:sp>
        <p:nvSpPr>
          <p:cNvPr id="21" name="AutoShape 27"/>
          <p:cNvSpPr>
            <a:spLocks noChangeArrowheads="1"/>
          </p:cNvSpPr>
          <p:nvPr/>
        </p:nvSpPr>
        <p:spPr bwMode="auto">
          <a:xfrm>
            <a:off x="596096" y="2759512"/>
            <a:ext cx="767236" cy="757654"/>
          </a:xfrm>
          <a:prstGeom prst="wedgeRoundRectCallout">
            <a:avLst>
              <a:gd name="adj1" fmla="val 30696"/>
              <a:gd name="adj2" fmla="val 98131"/>
              <a:gd name="adj3" fmla="val 16667"/>
            </a:avLst>
          </a:prstGeom>
          <a:solidFill>
            <a:schemeClr val="bg1"/>
          </a:solidFill>
          <a:ln w="19050">
            <a:solidFill>
              <a:srgbClr val="3399FF"/>
            </a:solidFill>
            <a:miter lim="800000"/>
          </a:ln>
        </p:spPr>
        <p:txBody>
          <a:bodyPr wrap="square" lIns="68580" tIns="34290" rIns="68580" bIns="34290">
            <a:spAutoFit/>
          </a:bodyPr>
          <a:lstStyle>
            <a:lvl1pPr eaLnBrk="0" hangingPunct="0">
              <a:defRPr sz="2000" b="1">
                <a:solidFill>
                  <a:schemeClr val="tx1"/>
                </a:solidFill>
                <a:latin typeface="楷体_GB2312" pitchFamily="49" charset="-122"/>
                <a:ea typeface="楷体_GB2312" pitchFamily="49" charset="-122"/>
              </a:defRPr>
            </a:lvl1pPr>
            <a:lvl2pPr marL="742950" indent="-285750" eaLnBrk="0" hangingPunct="0">
              <a:defRPr sz="2000" b="1">
                <a:solidFill>
                  <a:schemeClr val="tx1"/>
                </a:solidFill>
                <a:latin typeface="楷体_GB2312" pitchFamily="49" charset="-122"/>
                <a:ea typeface="楷体_GB2312" pitchFamily="49" charset="-122"/>
              </a:defRPr>
            </a:lvl2pPr>
            <a:lvl3pPr marL="1143000" indent="-228600" eaLnBrk="0" hangingPunct="0">
              <a:defRPr sz="2000" b="1">
                <a:solidFill>
                  <a:schemeClr val="tx1"/>
                </a:solidFill>
                <a:latin typeface="楷体_GB2312" pitchFamily="49" charset="-122"/>
                <a:ea typeface="楷体_GB2312" pitchFamily="49" charset="-122"/>
              </a:defRPr>
            </a:lvl3pPr>
            <a:lvl4pPr marL="1600200" indent="-228600" eaLnBrk="0" hangingPunct="0">
              <a:defRPr sz="2000" b="1">
                <a:solidFill>
                  <a:schemeClr val="tx1"/>
                </a:solidFill>
                <a:latin typeface="楷体_GB2312" pitchFamily="49" charset="-122"/>
                <a:ea typeface="楷体_GB2312" pitchFamily="49" charset="-122"/>
              </a:defRPr>
            </a:lvl4pPr>
            <a:lvl5pPr marL="2057400" indent="-228600" eaLnBrk="0" hangingPunct="0">
              <a:defRPr sz="2000" b="1">
                <a:solidFill>
                  <a:schemeClr val="tx1"/>
                </a:solidFill>
                <a:latin typeface="楷体_GB2312" pitchFamily="49" charset="-122"/>
                <a:ea typeface="楷体_GB2312" pitchFamily="49" charset="-122"/>
              </a:defRPr>
            </a:lvl5pPr>
            <a:lvl6pPr marL="2514600" indent="-228600" algn="ctr"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6pPr>
            <a:lvl7pPr marL="2971800" indent="-228600" algn="ctr"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7pPr>
            <a:lvl8pPr marL="3429000" indent="-228600" algn="ctr"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8pPr>
            <a:lvl9pPr marL="3886200" indent="-228600" algn="ctr"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9pPr>
          </a:lstStyle>
          <a:p>
            <a:r>
              <a:rPr lang="zh-CN" altLang="en-US" dirty="0">
                <a:latin typeface="微软雅黑" panose="020B0503020204020204" pitchFamily="34" charset="-122"/>
                <a:ea typeface="微软雅黑" panose="020B0503020204020204" pitchFamily="34" charset="-122"/>
              </a:rPr>
              <a:t>圈图</a:t>
            </a:r>
            <a:r>
              <a:rPr lang="zh-CN" altLang="en-US" dirty="0" smtClean="0">
                <a:latin typeface="微软雅黑" panose="020B0503020204020204" pitchFamily="34" charset="-122"/>
                <a:ea typeface="微软雅黑" panose="020B0503020204020204" pitchFamily="34" charset="-122"/>
              </a:rPr>
              <a:t>法</a:t>
            </a:r>
            <a:endParaRPr lang="zh-CN" altLang="en-US"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ppt_x"/>
                                          </p:val>
                                        </p:tav>
                                        <p:tav tm="100000">
                                          <p:val>
                                            <p:strVal val="#ppt_x"/>
                                          </p:val>
                                        </p:tav>
                                      </p:tavLst>
                                    </p:anim>
                                    <p:anim calcmode="lin" valueType="num">
                                      <p:cBhvr additive="base">
                                        <p:cTn id="12" dur="500" fill="hold"/>
                                        <p:tgtEl>
                                          <p:spTgt spid="21"/>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1"/>
                                        </p:tgtEl>
                                        <p:attrNameLst>
                                          <p:attrName>style.visibility</p:attrName>
                                        </p:attrNameLst>
                                      </p:cBhvr>
                                      <p:to>
                                        <p:strVal val="visible"/>
                                      </p:to>
                                    </p:set>
                                    <p:anim calcmode="lin" valueType="num">
                                      <p:cBhvr additive="base">
                                        <p:cTn id="15" dur="500" fill="hold"/>
                                        <p:tgtEl>
                                          <p:spTgt spid="41"/>
                                        </p:tgtEl>
                                        <p:attrNameLst>
                                          <p:attrName>ppt_x</p:attrName>
                                        </p:attrNameLst>
                                      </p:cBhvr>
                                      <p:tavLst>
                                        <p:tav tm="0">
                                          <p:val>
                                            <p:strVal val="#ppt_x"/>
                                          </p:val>
                                        </p:tav>
                                        <p:tav tm="100000">
                                          <p:val>
                                            <p:strVal val="#ppt_x"/>
                                          </p:val>
                                        </p:tav>
                                      </p:tavLst>
                                    </p:anim>
                                    <p:anim calcmode="lin" valueType="num">
                                      <p:cBhvr additive="base">
                                        <p:cTn id="16"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ppt_x"/>
                                          </p:val>
                                        </p:tav>
                                        <p:tav tm="100000">
                                          <p:val>
                                            <p:strVal val="#ppt_x"/>
                                          </p:val>
                                        </p:tav>
                                      </p:tavLst>
                                    </p:anim>
                                    <p:anim calcmode="lin" valueType="num">
                                      <p:cBhvr additive="base">
                                        <p:cTn id="22" dur="500" fill="hold"/>
                                        <p:tgtEl>
                                          <p:spTgt spid="7"/>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500" fill="hold"/>
                                        <p:tgtEl>
                                          <p:spTgt spid="30"/>
                                        </p:tgtEl>
                                        <p:attrNameLst>
                                          <p:attrName>ppt_x</p:attrName>
                                        </p:attrNameLst>
                                      </p:cBhvr>
                                      <p:tavLst>
                                        <p:tav tm="0">
                                          <p:val>
                                            <p:strVal val="#ppt_x"/>
                                          </p:val>
                                        </p:tav>
                                        <p:tav tm="100000">
                                          <p:val>
                                            <p:strVal val="#ppt_x"/>
                                          </p:val>
                                        </p:tav>
                                      </p:tavLst>
                                    </p:anim>
                                    <p:anim calcmode="lin" valueType="num">
                                      <p:cBhvr additive="base">
                                        <p:cTn id="26" dur="500" fill="hold"/>
                                        <p:tgtEl>
                                          <p:spTgt spid="30"/>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additive="base">
                                        <p:cTn id="29" dur="500" fill="hold"/>
                                        <p:tgtEl>
                                          <p:spTgt spid="20"/>
                                        </p:tgtEl>
                                        <p:attrNameLst>
                                          <p:attrName>ppt_x</p:attrName>
                                        </p:attrNameLst>
                                      </p:cBhvr>
                                      <p:tavLst>
                                        <p:tav tm="0">
                                          <p:val>
                                            <p:strVal val="#ppt_x"/>
                                          </p:val>
                                        </p:tav>
                                        <p:tav tm="100000">
                                          <p:val>
                                            <p:strVal val="#ppt_x"/>
                                          </p:val>
                                        </p:tav>
                                      </p:tavLst>
                                    </p:anim>
                                    <p:anim calcmode="lin" valueType="num">
                                      <p:cBhvr additive="base">
                                        <p:cTn id="30"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fill="hold"/>
                                        <p:tgtEl>
                                          <p:spTgt spid="10"/>
                                        </p:tgtEl>
                                        <p:attrNameLst>
                                          <p:attrName>ppt_x</p:attrName>
                                        </p:attrNameLst>
                                      </p:cBhvr>
                                      <p:tavLst>
                                        <p:tav tm="0">
                                          <p:val>
                                            <p:strVal val="#ppt_x"/>
                                          </p:val>
                                        </p:tav>
                                        <p:tav tm="100000">
                                          <p:val>
                                            <p:strVal val="#ppt_x"/>
                                          </p:val>
                                        </p:tav>
                                      </p:tavLst>
                                    </p:anim>
                                    <p:anim calcmode="lin" valueType="num">
                                      <p:cBhvr additive="base">
                                        <p:cTn id="36" dur="500" fill="hold"/>
                                        <p:tgtEl>
                                          <p:spTgt spid="10"/>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52"/>
                                        </p:tgtEl>
                                        <p:attrNameLst>
                                          <p:attrName>style.visibility</p:attrName>
                                        </p:attrNameLst>
                                      </p:cBhvr>
                                      <p:to>
                                        <p:strVal val="visible"/>
                                      </p:to>
                                    </p:set>
                                    <p:anim calcmode="lin" valueType="num">
                                      <p:cBhvr additive="base">
                                        <p:cTn id="39" dur="500" fill="hold"/>
                                        <p:tgtEl>
                                          <p:spTgt spid="52"/>
                                        </p:tgtEl>
                                        <p:attrNameLst>
                                          <p:attrName>ppt_x</p:attrName>
                                        </p:attrNameLst>
                                      </p:cBhvr>
                                      <p:tavLst>
                                        <p:tav tm="0">
                                          <p:val>
                                            <p:strVal val="#ppt_x"/>
                                          </p:val>
                                        </p:tav>
                                        <p:tav tm="100000">
                                          <p:val>
                                            <p:strVal val="#ppt_x"/>
                                          </p:val>
                                        </p:tav>
                                      </p:tavLst>
                                    </p:anim>
                                    <p:anim calcmode="lin" valueType="num">
                                      <p:cBhvr additive="base">
                                        <p:cTn id="40" dur="500" fill="hold"/>
                                        <p:tgtEl>
                                          <p:spTgt spid="5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500" fill="hold"/>
                                        <p:tgtEl>
                                          <p:spTgt spid="19"/>
                                        </p:tgtEl>
                                        <p:attrNameLst>
                                          <p:attrName>ppt_x</p:attrName>
                                        </p:attrNameLst>
                                      </p:cBhvr>
                                      <p:tavLst>
                                        <p:tav tm="0">
                                          <p:val>
                                            <p:strVal val="#ppt_x"/>
                                          </p:val>
                                        </p:tav>
                                        <p:tav tm="100000">
                                          <p:val>
                                            <p:strVal val="#ppt_x"/>
                                          </p:val>
                                        </p:tav>
                                      </p:tavLst>
                                    </p:anim>
                                    <p:anim calcmode="lin" valueType="num">
                                      <p:cBhvr additive="base">
                                        <p:cTn id="44"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2" grpId="0" animBg="1"/>
      <p:bldP spid="7" grpId="0" animBg="1"/>
      <p:bldP spid="10" grpId="0" animBg="1"/>
      <p:bldP spid="52" grpId="0"/>
      <p:bldP spid="19" grpId="0" animBg="1"/>
      <p:bldP spid="20" grpId="0" animBg="1"/>
      <p:bldP spid="2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五边形 7"/>
          <p:cNvSpPr>
            <a:spLocks noChangeArrowheads="1"/>
          </p:cNvSpPr>
          <p:nvPr/>
        </p:nvSpPr>
        <p:spPr bwMode="auto">
          <a:xfrm>
            <a:off x="1" y="376238"/>
            <a:ext cx="1937657" cy="496491"/>
          </a:xfrm>
          <a:prstGeom prst="homePlate">
            <a:avLst>
              <a:gd name="adj" fmla="val 45226"/>
            </a:avLst>
          </a:prstGeom>
          <a:solidFill>
            <a:srgbClr val="306A9B"/>
          </a:solidFill>
          <a:ln w="12700" cmpd="sng">
            <a:solidFill>
              <a:srgbClr val="41719C"/>
            </a:solidFill>
            <a:miter lim="800000"/>
          </a:ln>
        </p:spPr>
        <p:txBody>
          <a:bodyPr lIns="68580" tIns="34290" rIns="68580" bIns="34290"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indent="273050">
              <a:defRPr/>
            </a:pPr>
            <a:r>
              <a:rPr lang="zh-CN" altLang="en-US" sz="2400" dirty="0">
                <a:solidFill>
                  <a:srgbClr val="FFFFFF"/>
                </a:solidFill>
                <a:latin typeface="微软雅黑" panose="020B0503020204020204" pitchFamily="34" charset="-122"/>
              </a:rPr>
              <a:t>课后习题</a:t>
            </a:r>
            <a:endParaRPr lang="zh-CN" altLang="en-US" sz="2400" dirty="0">
              <a:solidFill>
                <a:srgbClr val="FFFFFF"/>
              </a:solidFill>
              <a:latin typeface="微软雅黑" panose="020B0503020204020204" pitchFamily="34" charset="-122"/>
            </a:endParaRPr>
          </a:p>
        </p:txBody>
      </p:sp>
      <p:pic>
        <p:nvPicPr>
          <p:cNvPr id="12300" name="图片 39"/>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0" y="0"/>
            <a:ext cx="7144" cy="14288"/>
          </a:xfrm>
          <a:prstGeom prst="rect">
            <a:avLst/>
          </a:prstGeom>
          <a:noFill/>
          <a:extLst>
            <a:ext uri="{909E8E84-426E-40DD-AFC4-6F175D3DCCD1}">
              <a14:hiddenFill xmlns:a14="http://schemas.microsoft.com/office/drawing/2010/main">
                <a:solidFill>
                  <a:srgbClr val="FFFFFF"/>
                </a:solidFill>
              </a14:hiddenFill>
            </a:ext>
          </a:extLst>
        </p:spPr>
      </p:pic>
      <p:pic>
        <p:nvPicPr>
          <p:cNvPr id="12306" name="图片 39"/>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0" y="0"/>
            <a:ext cx="7144" cy="14288"/>
          </a:xfrm>
          <a:prstGeom prst="rect">
            <a:avLst/>
          </a:prstGeom>
          <a:noFill/>
          <a:extLst>
            <a:ext uri="{909E8E84-426E-40DD-AFC4-6F175D3DCCD1}">
              <a14:hiddenFill xmlns:a14="http://schemas.microsoft.com/office/drawing/2010/main">
                <a:solidFill>
                  <a:srgbClr val="FFFFFF"/>
                </a:solidFill>
              </a14:hiddenFill>
            </a:ext>
          </a:extLst>
        </p:spPr>
      </p:pic>
      <p:sp>
        <p:nvSpPr>
          <p:cNvPr id="5" name="文本框 4"/>
          <p:cNvSpPr txBox="1"/>
          <p:nvPr/>
        </p:nvSpPr>
        <p:spPr>
          <a:xfrm>
            <a:off x="968828" y="956257"/>
            <a:ext cx="6681156" cy="1523494"/>
          </a:xfrm>
          <a:prstGeom prst="rect">
            <a:avLst/>
          </a:prstGeom>
          <a:noFill/>
        </p:spPr>
        <p:txBody>
          <a:bodyPr wrap="none" lIns="68580" tIns="34290" rIns="68580" bIns="34290" rtlCol="0">
            <a:spAutoFit/>
          </a:bodyPr>
          <a:lstStyle/>
          <a:p>
            <a:pPr>
              <a:lnSpc>
                <a:spcPct val="150000"/>
              </a:lnSpc>
            </a:pPr>
            <a:r>
              <a:rPr lang="en-US" altLang="zh-CN" sz="2100" dirty="0">
                <a:latin typeface="微软雅黑" panose="020B0503020204020204" pitchFamily="34" charset="-122"/>
                <a:ea typeface="微软雅黑" panose="020B0503020204020204" pitchFamily="34" charset="-122"/>
              </a:rPr>
              <a:t>1</a:t>
            </a:r>
            <a:r>
              <a:rPr lang="zh-CN" altLang="zh-CN" sz="2100" dirty="0">
                <a:latin typeface="微软雅黑" panose="020B0503020204020204" pitchFamily="34" charset="-122"/>
                <a:ea typeface="微软雅黑" panose="020B0503020204020204" pitchFamily="34" charset="-122"/>
              </a:rPr>
              <a:t>．口算。</a:t>
            </a:r>
            <a:endParaRPr lang="zh-CN" altLang="zh-CN" sz="2100" dirty="0">
              <a:latin typeface="微软雅黑" panose="020B0503020204020204" pitchFamily="34" charset="-122"/>
              <a:ea typeface="微软雅黑" panose="020B0503020204020204" pitchFamily="34" charset="-122"/>
            </a:endParaRPr>
          </a:p>
          <a:p>
            <a:pPr>
              <a:lnSpc>
                <a:spcPct val="150000"/>
              </a:lnSpc>
            </a:pPr>
            <a:r>
              <a:rPr lang="en-US" altLang="zh-CN" sz="2100" dirty="0">
                <a:latin typeface="微软雅黑" panose="020B0503020204020204" pitchFamily="34" charset="-122"/>
                <a:ea typeface="微软雅黑" panose="020B0503020204020204" pitchFamily="34" charset="-122"/>
              </a:rPr>
              <a:t>   15</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5</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          24</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3</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            45</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9</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          63</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7</a:t>
            </a:r>
            <a:r>
              <a:rPr lang="zh-CN" altLang="zh-CN" sz="2100" dirty="0">
                <a:latin typeface="微软雅黑" panose="020B0503020204020204" pitchFamily="34" charset="-122"/>
                <a:ea typeface="微软雅黑" panose="020B0503020204020204" pitchFamily="34" charset="-122"/>
              </a:rPr>
              <a:t>＝</a:t>
            </a:r>
            <a:endParaRPr lang="zh-CN" altLang="zh-CN" sz="2100" dirty="0">
              <a:latin typeface="微软雅黑" panose="020B0503020204020204" pitchFamily="34" charset="-122"/>
              <a:ea typeface="微软雅黑" panose="020B0503020204020204" pitchFamily="34" charset="-122"/>
            </a:endParaRPr>
          </a:p>
          <a:p>
            <a:pPr>
              <a:lnSpc>
                <a:spcPct val="150000"/>
              </a:lnSpc>
            </a:pPr>
            <a:r>
              <a:rPr lang="en-US" altLang="zh-CN" sz="2100" dirty="0">
                <a:latin typeface="微软雅黑" panose="020B0503020204020204" pitchFamily="34" charset="-122"/>
                <a:ea typeface="微软雅黑" panose="020B0503020204020204" pitchFamily="34" charset="-122"/>
              </a:rPr>
              <a:t>   48</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6</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  </a:t>
            </a:r>
            <a:r>
              <a:rPr lang="en-US" altLang="zh-CN" sz="2100" dirty="0">
                <a:latin typeface="微软雅黑" panose="020B0503020204020204" pitchFamily="34" charset="-122"/>
                <a:ea typeface="微软雅黑" panose="020B0503020204020204" pitchFamily="34" charset="-122"/>
              </a:rPr>
              <a:t>       </a:t>
            </a:r>
            <a:r>
              <a:rPr lang="en-US" altLang="zh-CN" sz="2100" dirty="0">
                <a:latin typeface="微软雅黑" panose="020B0503020204020204" pitchFamily="34" charset="-122"/>
                <a:ea typeface="微软雅黑" panose="020B0503020204020204" pitchFamily="34" charset="-122"/>
              </a:rPr>
              <a:t>10</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5</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            42</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6</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          56</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8</a:t>
            </a:r>
            <a:r>
              <a:rPr lang="zh-CN" altLang="zh-CN" sz="2100" dirty="0">
                <a:latin typeface="微软雅黑" panose="020B0503020204020204" pitchFamily="34" charset="-122"/>
                <a:ea typeface="微软雅黑" panose="020B0503020204020204" pitchFamily="34" charset="-122"/>
              </a:rPr>
              <a:t>＝</a:t>
            </a:r>
            <a:endParaRPr lang="zh-CN" altLang="en-US" sz="2100" dirty="0">
              <a:latin typeface="微软雅黑" panose="020B0503020204020204" pitchFamily="34" charset="-122"/>
              <a:ea typeface="微软雅黑" panose="020B0503020204020204" pitchFamily="34" charset="-122"/>
            </a:endParaRPr>
          </a:p>
        </p:txBody>
      </p:sp>
      <p:sp>
        <p:nvSpPr>
          <p:cNvPr id="6" name="文本框 5"/>
          <p:cNvSpPr txBox="1"/>
          <p:nvPr/>
        </p:nvSpPr>
        <p:spPr>
          <a:xfrm>
            <a:off x="968828" y="2704563"/>
            <a:ext cx="6880730" cy="1523494"/>
          </a:xfrm>
          <a:prstGeom prst="rect">
            <a:avLst/>
          </a:prstGeom>
          <a:noFill/>
        </p:spPr>
        <p:txBody>
          <a:bodyPr wrap="none" lIns="68580" tIns="34290" rIns="68580" bIns="34290" rtlCol="0">
            <a:spAutoFit/>
          </a:bodyPr>
          <a:lstStyle/>
          <a:p>
            <a:pPr>
              <a:lnSpc>
                <a:spcPct val="150000"/>
              </a:lnSpc>
            </a:pPr>
            <a:r>
              <a:rPr lang="en-US" altLang="zh-CN" sz="2100" dirty="0">
                <a:latin typeface="微软雅黑" panose="020B0503020204020204" pitchFamily="34" charset="-122"/>
                <a:ea typeface="微软雅黑" panose="020B0503020204020204" pitchFamily="34" charset="-122"/>
              </a:rPr>
              <a:t>2.</a:t>
            </a:r>
            <a:r>
              <a:rPr lang="zh-CN" altLang="zh-CN" sz="2100" dirty="0">
                <a:latin typeface="微软雅黑" panose="020B0503020204020204" pitchFamily="34" charset="-122"/>
                <a:ea typeface="微软雅黑" panose="020B0503020204020204" pitchFamily="34" charset="-122"/>
              </a:rPr>
              <a:t>填一填。</a:t>
            </a:r>
            <a:endParaRPr lang="zh-CN" altLang="zh-CN" sz="2100" dirty="0">
              <a:latin typeface="微软雅黑" panose="020B0503020204020204" pitchFamily="34" charset="-122"/>
              <a:ea typeface="微软雅黑" panose="020B0503020204020204" pitchFamily="34" charset="-122"/>
            </a:endParaRPr>
          </a:p>
          <a:p>
            <a:pPr>
              <a:lnSpc>
                <a:spcPct val="150000"/>
              </a:lnSpc>
            </a:pPr>
            <a:r>
              <a:rPr lang="en-US" altLang="zh-CN" sz="2100" dirty="0">
                <a:latin typeface="微软雅黑" panose="020B0503020204020204" pitchFamily="34" charset="-122"/>
                <a:ea typeface="微软雅黑" panose="020B0503020204020204" pitchFamily="34" charset="-122"/>
              </a:rPr>
              <a:t> </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 </a:t>
            </a:r>
            <a:r>
              <a:rPr lang="en-US" altLang="zh-CN" sz="2100" dirty="0">
                <a:latin typeface="微软雅黑" panose="020B0503020204020204" pitchFamily="34" charset="-122"/>
                <a:ea typeface="微软雅黑" panose="020B0503020204020204" pitchFamily="34" charset="-122"/>
              </a:rPr>
              <a:t>     </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7</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6     </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 </a:t>
            </a:r>
            <a:r>
              <a:rPr lang="en-US" altLang="zh-CN" sz="2100" dirty="0">
                <a:latin typeface="微软雅黑" panose="020B0503020204020204" pitchFamily="34" charset="-122"/>
                <a:ea typeface="微软雅黑" panose="020B0503020204020204" pitchFamily="34" charset="-122"/>
              </a:rPr>
              <a:t>     </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8</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56      3</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 </a:t>
            </a:r>
            <a:r>
              <a:rPr lang="en-US" altLang="zh-CN" sz="2100" dirty="0">
                <a:latin typeface="微软雅黑" panose="020B0503020204020204" pitchFamily="34" charset="-122"/>
                <a:ea typeface="微软雅黑" panose="020B0503020204020204" pitchFamily="34" charset="-122"/>
              </a:rPr>
              <a:t>    </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18  </a:t>
            </a:r>
            <a:endParaRPr lang="zh-CN" altLang="zh-CN" sz="2100" dirty="0">
              <a:latin typeface="微软雅黑" panose="020B0503020204020204" pitchFamily="34" charset="-122"/>
              <a:ea typeface="微软雅黑" panose="020B0503020204020204" pitchFamily="34" charset="-122"/>
            </a:endParaRPr>
          </a:p>
          <a:p>
            <a:pPr>
              <a:lnSpc>
                <a:spcPct val="150000"/>
              </a:lnSpc>
            </a:pPr>
            <a:r>
              <a:rPr lang="en-US" altLang="zh-CN" sz="2100" dirty="0">
                <a:latin typeface="微软雅黑" panose="020B0503020204020204" pitchFamily="34" charset="-122"/>
                <a:ea typeface="微软雅黑" panose="020B0503020204020204" pitchFamily="34" charset="-122"/>
              </a:rPr>
              <a:t> 54</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 </a:t>
            </a:r>
            <a:r>
              <a:rPr lang="en-US" altLang="zh-CN" sz="2100" dirty="0">
                <a:latin typeface="微软雅黑" panose="020B0503020204020204" pitchFamily="34" charset="-122"/>
                <a:ea typeface="微软雅黑" panose="020B0503020204020204" pitchFamily="34" charset="-122"/>
              </a:rPr>
              <a:t>   </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9     33</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4</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 </a:t>
            </a:r>
            <a:r>
              <a:rPr lang="en-US" altLang="zh-CN" sz="2100" dirty="0">
                <a:latin typeface="微软雅黑" panose="020B0503020204020204" pitchFamily="34" charset="-122"/>
                <a:ea typeface="微软雅黑" panose="020B0503020204020204" pitchFamily="34" charset="-122"/>
              </a:rPr>
              <a:t>      </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 </a:t>
            </a:r>
            <a:r>
              <a:rPr lang="en-US" altLang="zh-CN" sz="2100" dirty="0">
                <a:latin typeface="微软雅黑" panose="020B0503020204020204" pitchFamily="34" charset="-122"/>
                <a:ea typeface="微软雅黑" panose="020B0503020204020204" pitchFamily="34" charset="-122"/>
              </a:rPr>
              <a:t>     </a:t>
            </a:r>
            <a:r>
              <a:rPr lang="zh-CN" altLang="zh-CN" sz="2100" dirty="0">
                <a:latin typeface="微软雅黑" panose="020B0503020204020204" pitchFamily="34" charset="-122"/>
                <a:ea typeface="微软雅黑" panose="020B0503020204020204" pitchFamily="34" charset="-122"/>
              </a:rPr>
              <a:t>）</a:t>
            </a:r>
            <a:endParaRPr lang="zh-CN" altLang="en-US" sz="2100" dirty="0">
              <a:latin typeface="微软雅黑" panose="020B0503020204020204" pitchFamily="34" charset="-122"/>
              <a:ea typeface="微软雅黑" panose="020B0503020204020204" pitchFamily="34" charset="-122"/>
            </a:endParaRPr>
          </a:p>
        </p:txBody>
      </p:sp>
      <p:sp>
        <p:nvSpPr>
          <p:cNvPr id="8" name="矩形 7"/>
          <p:cNvSpPr/>
          <p:nvPr/>
        </p:nvSpPr>
        <p:spPr>
          <a:xfrm>
            <a:off x="2234199" y="1522232"/>
            <a:ext cx="273152" cy="392415"/>
          </a:xfrm>
          <a:prstGeom prst="rect">
            <a:avLst/>
          </a:prstGeom>
        </p:spPr>
        <p:txBody>
          <a:bodyPr wrap="squar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3</a:t>
            </a:r>
            <a:endParaRPr lang="zh-CN" altLang="en-US" sz="2100" dirty="0">
              <a:solidFill>
                <a:srgbClr val="FF0000"/>
              </a:solidFill>
              <a:latin typeface="楷体" panose="02010609060101010101" pitchFamily="49" charset="-122"/>
              <a:ea typeface="楷体" panose="02010609060101010101" pitchFamily="49" charset="-122"/>
            </a:endParaRPr>
          </a:p>
        </p:txBody>
      </p:sp>
      <p:sp>
        <p:nvSpPr>
          <p:cNvPr id="9" name="矩形 8"/>
          <p:cNvSpPr/>
          <p:nvPr/>
        </p:nvSpPr>
        <p:spPr>
          <a:xfrm>
            <a:off x="3934285" y="1522232"/>
            <a:ext cx="273152" cy="392415"/>
          </a:xfrm>
          <a:prstGeom prst="rect">
            <a:avLst/>
          </a:prstGeom>
        </p:spPr>
        <p:txBody>
          <a:bodyPr wrap="squar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8</a:t>
            </a:r>
            <a:endParaRPr lang="zh-CN" altLang="en-US" sz="2100" dirty="0">
              <a:solidFill>
                <a:srgbClr val="FF0000"/>
              </a:solidFill>
              <a:latin typeface="楷体" panose="02010609060101010101" pitchFamily="49" charset="-122"/>
              <a:ea typeface="楷体" panose="02010609060101010101" pitchFamily="49" charset="-122"/>
            </a:endParaRPr>
          </a:p>
        </p:txBody>
      </p:sp>
      <p:sp>
        <p:nvSpPr>
          <p:cNvPr id="10" name="矩形 9"/>
          <p:cNvSpPr/>
          <p:nvPr/>
        </p:nvSpPr>
        <p:spPr>
          <a:xfrm>
            <a:off x="3934285" y="2013580"/>
            <a:ext cx="273152" cy="392415"/>
          </a:xfrm>
          <a:prstGeom prst="rect">
            <a:avLst/>
          </a:prstGeom>
        </p:spPr>
        <p:txBody>
          <a:bodyPr wrap="squar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2</a:t>
            </a:r>
            <a:endParaRPr lang="zh-CN" altLang="en-US" sz="2100" dirty="0">
              <a:solidFill>
                <a:srgbClr val="FF0000"/>
              </a:solidFill>
              <a:latin typeface="楷体" panose="02010609060101010101" pitchFamily="49" charset="-122"/>
              <a:ea typeface="楷体" panose="02010609060101010101" pitchFamily="49" charset="-122"/>
            </a:endParaRPr>
          </a:p>
        </p:txBody>
      </p:sp>
      <p:sp>
        <p:nvSpPr>
          <p:cNvPr id="11" name="矩形 10"/>
          <p:cNvSpPr/>
          <p:nvPr/>
        </p:nvSpPr>
        <p:spPr>
          <a:xfrm>
            <a:off x="5792134" y="1493255"/>
            <a:ext cx="273152" cy="392415"/>
          </a:xfrm>
          <a:prstGeom prst="rect">
            <a:avLst/>
          </a:prstGeom>
        </p:spPr>
        <p:txBody>
          <a:bodyPr wrap="squar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5</a:t>
            </a:r>
            <a:endParaRPr lang="zh-CN" altLang="en-US" sz="2100" dirty="0">
              <a:solidFill>
                <a:srgbClr val="FF0000"/>
              </a:solidFill>
              <a:latin typeface="楷体" panose="02010609060101010101" pitchFamily="49" charset="-122"/>
              <a:ea typeface="楷体" panose="02010609060101010101" pitchFamily="49" charset="-122"/>
            </a:endParaRPr>
          </a:p>
        </p:txBody>
      </p:sp>
      <p:sp>
        <p:nvSpPr>
          <p:cNvPr id="12" name="矩形 11"/>
          <p:cNvSpPr/>
          <p:nvPr/>
        </p:nvSpPr>
        <p:spPr>
          <a:xfrm>
            <a:off x="5792134" y="1980738"/>
            <a:ext cx="273152" cy="392415"/>
          </a:xfrm>
          <a:prstGeom prst="rect">
            <a:avLst/>
          </a:prstGeom>
        </p:spPr>
        <p:txBody>
          <a:bodyPr wrap="squar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7</a:t>
            </a:r>
            <a:endParaRPr lang="zh-CN" altLang="en-US" sz="2100" dirty="0">
              <a:solidFill>
                <a:srgbClr val="FF0000"/>
              </a:solidFill>
              <a:latin typeface="楷体" panose="02010609060101010101" pitchFamily="49" charset="-122"/>
              <a:ea typeface="楷体" panose="02010609060101010101" pitchFamily="49" charset="-122"/>
            </a:endParaRPr>
          </a:p>
        </p:txBody>
      </p:sp>
      <p:sp>
        <p:nvSpPr>
          <p:cNvPr id="13" name="矩形 12"/>
          <p:cNvSpPr/>
          <p:nvPr/>
        </p:nvSpPr>
        <p:spPr>
          <a:xfrm>
            <a:off x="7526099" y="1522232"/>
            <a:ext cx="273152" cy="392415"/>
          </a:xfrm>
          <a:prstGeom prst="rect">
            <a:avLst/>
          </a:prstGeom>
        </p:spPr>
        <p:txBody>
          <a:bodyPr wrap="squar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9</a:t>
            </a:r>
            <a:endParaRPr lang="zh-CN" altLang="en-US" sz="2100" dirty="0">
              <a:solidFill>
                <a:srgbClr val="FF0000"/>
              </a:solidFill>
              <a:latin typeface="楷体" panose="02010609060101010101" pitchFamily="49" charset="-122"/>
              <a:ea typeface="楷体" panose="02010609060101010101" pitchFamily="49" charset="-122"/>
            </a:endParaRPr>
          </a:p>
        </p:txBody>
      </p:sp>
      <p:sp>
        <p:nvSpPr>
          <p:cNvPr id="14" name="矩形 13"/>
          <p:cNvSpPr/>
          <p:nvPr/>
        </p:nvSpPr>
        <p:spPr>
          <a:xfrm>
            <a:off x="7494089" y="2030253"/>
            <a:ext cx="273152" cy="392415"/>
          </a:xfrm>
          <a:prstGeom prst="rect">
            <a:avLst/>
          </a:prstGeom>
        </p:spPr>
        <p:txBody>
          <a:bodyPr wrap="squar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7</a:t>
            </a:r>
            <a:endParaRPr lang="zh-CN" altLang="en-US" sz="2100" dirty="0">
              <a:solidFill>
                <a:srgbClr val="FF0000"/>
              </a:solidFill>
              <a:latin typeface="楷体" panose="02010609060101010101" pitchFamily="49" charset="-122"/>
              <a:ea typeface="楷体" panose="02010609060101010101" pitchFamily="49" charset="-122"/>
            </a:endParaRPr>
          </a:p>
        </p:txBody>
      </p:sp>
      <p:sp>
        <p:nvSpPr>
          <p:cNvPr id="15" name="矩形 14"/>
          <p:cNvSpPr/>
          <p:nvPr/>
        </p:nvSpPr>
        <p:spPr>
          <a:xfrm>
            <a:off x="1419895" y="3270102"/>
            <a:ext cx="511238" cy="392415"/>
          </a:xfrm>
          <a:prstGeom prst="rect">
            <a:avLst/>
          </a:prstGeom>
        </p:spPr>
        <p:txBody>
          <a:bodyPr wrap="squar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42</a:t>
            </a:r>
            <a:endParaRPr lang="zh-CN" altLang="en-US" sz="2100" dirty="0">
              <a:solidFill>
                <a:srgbClr val="FF0000"/>
              </a:solidFill>
              <a:latin typeface="楷体" panose="02010609060101010101" pitchFamily="49" charset="-122"/>
              <a:ea typeface="楷体" panose="02010609060101010101" pitchFamily="49" charset="-122"/>
            </a:endParaRPr>
          </a:p>
        </p:txBody>
      </p:sp>
      <p:sp>
        <p:nvSpPr>
          <p:cNvPr id="16" name="矩形 15"/>
          <p:cNvSpPr/>
          <p:nvPr/>
        </p:nvSpPr>
        <p:spPr>
          <a:xfrm>
            <a:off x="3661134" y="3256091"/>
            <a:ext cx="273152" cy="392415"/>
          </a:xfrm>
          <a:prstGeom prst="rect">
            <a:avLst/>
          </a:prstGeom>
        </p:spPr>
        <p:txBody>
          <a:bodyPr wrap="squar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7</a:t>
            </a:r>
            <a:endParaRPr lang="zh-CN" altLang="en-US" sz="2100" dirty="0">
              <a:solidFill>
                <a:srgbClr val="FF0000"/>
              </a:solidFill>
              <a:latin typeface="楷体" panose="02010609060101010101" pitchFamily="49" charset="-122"/>
              <a:ea typeface="楷体" panose="02010609060101010101" pitchFamily="49" charset="-122"/>
            </a:endParaRPr>
          </a:p>
        </p:txBody>
      </p:sp>
      <p:sp>
        <p:nvSpPr>
          <p:cNvPr id="17" name="矩形 16"/>
          <p:cNvSpPr/>
          <p:nvPr/>
        </p:nvSpPr>
        <p:spPr>
          <a:xfrm>
            <a:off x="6353440" y="3256091"/>
            <a:ext cx="273152" cy="392415"/>
          </a:xfrm>
          <a:prstGeom prst="rect">
            <a:avLst/>
          </a:prstGeom>
        </p:spPr>
        <p:txBody>
          <a:bodyPr wrap="squar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6</a:t>
            </a:r>
            <a:endParaRPr lang="zh-CN" altLang="en-US" sz="2100" dirty="0">
              <a:solidFill>
                <a:srgbClr val="FF0000"/>
              </a:solidFill>
              <a:latin typeface="楷体" panose="02010609060101010101" pitchFamily="49" charset="-122"/>
              <a:ea typeface="楷体" panose="02010609060101010101" pitchFamily="49" charset="-122"/>
            </a:endParaRPr>
          </a:p>
        </p:txBody>
      </p:sp>
      <p:sp>
        <p:nvSpPr>
          <p:cNvPr id="18" name="矩形 17"/>
          <p:cNvSpPr/>
          <p:nvPr/>
        </p:nvSpPr>
        <p:spPr>
          <a:xfrm>
            <a:off x="1931134" y="3758368"/>
            <a:ext cx="273152" cy="392415"/>
          </a:xfrm>
          <a:prstGeom prst="rect">
            <a:avLst/>
          </a:prstGeom>
        </p:spPr>
        <p:txBody>
          <a:bodyPr wrap="squar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6</a:t>
            </a:r>
            <a:endParaRPr lang="zh-CN" altLang="en-US" sz="2100" dirty="0">
              <a:solidFill>
                <a:srgbClr val="FF0000"/>
              </a:solidFill>
              <a:latin typeface="楷体" panose="02010609060101010101" pitchFamily="49" charset="-122"/>
              <a:ea typeface="楷体" panose="02010609060101010101" pitchFamily="49" charset="-122"/>
            </a:endParaRPr>
          </a:p>
        </p:txBody>
      </p:sp>
      <p:sp>
        <p:nvSpPr>
          <p:cNvPr id="20" name="矩形 19"/>
          <p:cNvSpPr/>
          <p:nvPr/>
        </p:nvSpPr>
        <p:spPr>
          <a:xfrm>
            <a:off x="4617194" y="3758368"/>
            <a:ext cx="273152" cy="392415"/>
          </a:xfrm>
          <a:prstGeom prst="rect">
            <a:avLst/>
          </a:prstGeom>
        </p:spPr>
        <p:txBody>
          <a:bodyPr wrap="squar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8</a:t>
            </a:r>
            <a:endParaRPr lang="zh-CN" altLang="en-US" sz="2100" dirty="0">
              <a:solidFill>
                <a:srgbClr val="FF0000"/>
              </a:solidFill>
              <a:latin typeface="楷体" panose="02010609060101010101" pitchFamily="49" charset="-122"/>
              <a:ea typeface="楷体" panose="02010609060101010101" pitchFamily="49" charset="-122"/>
            </a:endParaRPr>
          </a:p>
        </p:txBody>
      </p:sp>
      <p:sp>
        <p:nvSpPr>
          <p:cNvPr id="21" name="矩形 20"/>
          <p:cNvSpPr/>
          <p:nvPr/>
        </p:nvSpPr>
        <p:spPr>
          <a:xfrm>
            <a:off x="6091294" y="3758368"/>
            <a:ext cx="273152" cy="392415"/>
          </a:xfrm>
          <a:prstGeom prst="rect">
            <a:avLst/>
          </a:prstGeom>
        </p:spPr>
        <p:txBody>
          <a:bodyPr wrap="squar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1</a:t>
            </a:r>
            <a:endParaRPr lang="zh-CN" altLang="en-US" sz="2100" dirty="0">
              <a:solidFill>
                <a:srgbClr val="FF0000"/>
              </a:solidFill>
              <a:latin typeface="楷体" panose="02010609060101010101" pitchFamily="49" charset="-122"/>
              <a:ea typeface="楷体" panose="02010609060101010101" pitchFamily="49" charset="-122"/>
            </a:endParaRPr>
          </a:p>
        </p:txBody>
      </p:sp>
      <p:sp>
        <p:nvSpPr>
          <p:cNvPr id="22" name="矩形 21"/>
          <p:cNvSpPr/>
          <p:nvPr/>
        </p:nvSpPr>
        <p:spPr>
          <a:xfrm>
            <a:off x="2204285" y="2009969"/>
            <a:ext cx="273152" cy="392415"/>
          </a:xfrm>
          <a:prstGeom prst="rect">
            <a:avLst/>
          </a:prstGeom>
        </p:spPr>
        <p:txBody>
          <a:bodyPr wrap="squar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8</a:t>
            </a:r>
            <a:endParaRPr lang="zh-CN" altLang="en-US" sz="2100" dirty="0">
              <a:solidFill>
                <a:srgbClr val="FF0000"/>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ppt_x"/>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additive="base">
                                        <p:cTn id="29" dur="500" fill="hold"/>
                                        <p:tgtEl>
                                          <p:spTgt spid="12"/>
                                        </p:tgtEl>
                                        <p:attrNameLst>
                                          <p:attrName>ppt_x</p:attrName>
                                        </p:attrNameLst>
                                      </p:cBhvr>
                                      <p:tavLst>
                                        <p:tav tm="0">
                                          <p:val>
                                            <p:strVal val="#ppt_x"/>
                                          </p:val>
                                        </p:tav>
                                        <p:tav tm="100000">
                                          <p:val>
                                            <p:strVal val="#ppt_x"/>
                                          </p:val>
                                        </p:tav>
                                      </p:tavLst>
                                    </p:anim>
                                    <p:anim calcmode="lin" valueType="num">
                                      <p:cBhvr additive="base">
                                        <p:cTn id="30" dur="500" fill="hold"/>
                                        <p:tgtEl>
                                          <p:spTgt spid="12"/>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additive="base">
                                        <p:cTn id="33" dur="500" fill="hold"/>
                                        <p:tgtEl>
                                          <p:spTgt spid="14"/>
                                        </p:tgtEl>
                                        <p:attrNameLst>
                                          <p:attrName>ppt_x</p:attrName>
                                        </p:attrNameLst>
                                      </p:cBhvr>
                                      <p:tavLst>
                                        <p:tav tm="0">
                                          <p:val>
                                            <p:strVal val="#ppt_x"/>
                                          </p:val>
                                        </p:tav>
                                        <p:tav tm="100000">
                                          <p:val>
                                            <p:strVal val="#ppt_x"/>
                                          </p:val>
                                        </p:tav>
                                      </p:tavLst>
                                    </p:anim>
                                    <p:anim calcmode="lin" valueType="num">
                                      <p:cBhvr additive="base">
                                        <p:cTn id="34" dur="500" fill="hold"/>
                                        <p:tgtEl>
                                          <p:spTgt spid="14"/>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500" fill="hold"/>
                                        <p:tgtEl>
                                          <p:spTgt spid="22"/>
                                        </p:tgtEl>
                                        <p:attrNameLst>
                                          <p:attrName>ppt_x</p:attrName>
                                        </p:attrNameLst>
                                      </p:cBhvr>
                                      <p:tavLst>
                                        <p:tav tm="0">
                                          <p:val>
                                            <p:strVal val="#ppt_x"/>
                                          </p:val>
                                        </p:tav>
                                        <p:tav tm="100000">
                                          <p:val>
                                            <p:strVal val="#ppt_x"/>
                                          </p:val>
                                        </p:tav>
                                      </p:tavLst>
                                    </p:anim>
                                    <p:anim calcmode="lin" valueType="num">
                                      <p:cBhvr additive="base">
                                        <p:cTn id="3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fill="hold"/>
                                        <p:tgtEl>
                                          <p:spTgt spid="15"/>
                                        </p:tgtEl>
                                        <p:attrNameLst>
                                          <p:attrName>ppt_x</p:attrName>
                                        </p:attrNameLst>
                                      </p:cBhvr>
                                      <p:tavLst>
                                        <p:tav tm="0">
                                          <p:val>
                                            <p:strVal val="#ppt_x"/>
                                          </p:val>
                                        </p:tav>
                                        <p:tav tm="100000">
                                          <p:val>
                                            <p:strVal val="#ppt_x"/>
                                          </p:val>
                                        </p:tav>
                                      </p:tavLst>
                                    </p:anim>
                                    <p:anim calcmode="lin" valueType="num">
                                      <p:cBhvr additive="base">
                                        <p:cTn id="44" dur="500" fill="hold"/>
                                        <p:tgtEl>
                                          <p:spTgt spid="15"/>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additive="base">
                                        <p:cTn id="47" dur="500" fill="hold"/>
                                        <p:tgtEl>
                                          <p:spTgt spid="16"/>
                                        </p:tgtEl>
                                        <p:attrNameLst>
                                          <p:attrName>ppt_x</p:attrName>
                                        </p:attrNameLst>
                                      </p:cBhvr>
                                      <p:tavLst>
                                        <p:tav tm="0">
                                          <p:val>
                                            <p:strVal val="#ppt_x"/>
                                          </p:val>
                                        </p:tav>
                                        <p:tav tm="100000">
                                          <p:val>
                                            <p:strVal val="#ppt_x"/>
                                          </p:val>
                                        </p:tav>
                                      </p:tavLst>
                                    </p:anim>
                                    <p:anim calcmode="lin" valueType="num">
                                      <p:cBhvr additive="base">
                                        <p:cTn id="48" dur="500" fill="hold"/>
                                        <p:tgtEl>
                                          <p:spTgt spid="16"/>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additive="base">
                                        <p:cTn id="51" dur="500" fill="hold"/>
                                        <p:tgtEl>
                                          <p:spTgt spid="17"/>
                                        </p:tgtEl>
                                        <p:attrNameLst>
                                          <p:attrName>ppt_x</p:attrName>
                                        </p:attrNameLst>
                                      </p:cBhvr>
                                      <p:tavLst>
                                        <p:tav tm="0">
                                          <p:val>
                                            <p:strVal val="#ppt_x"/>
                                          </p:val>
                                        </p:tav>
                                        <p:tav tm="100000">
                                          <p:val>
                                            <p:strVal val="#ppt_x"/>
                                          </p:val>
                                        </p:tav>
                                      </p:tavLst>
                                    </p:anim>
                                    <p:anim calcmode="lin" valueType="num">
                                      <p:cBhvr additive="base">
                                        <p:cTn id="5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18"/>
                                        </p:tgtEl>
                                        <p:attrNameLst>
                                          <p:attrName>style.visibility</p:attrName>
                                        </p:attrNameLst>
                                      </p:cBhvr>
                                      <p:to>
                                        <p:strVal val="visible"/>
                                      </p:to>
                                    </p:set>
                                    <p:anim calcmode="lin" valueType="num">
                                      <p:cBhvr additive="base">
                                        <p:cTn id="57" dur="500" fill="hold"/>
                                        <p:tgtEl>
                                          <p:spTgt spid="18"/>
                                        </p:tgtEl>
                                        <p:attrNameLst>
                                          <p:attrName>ppt_x</p:attrName>
                                        </p:attrNameLst>
                                      </p:cBhvr>
                                      <p:tavLst>
                                        <p:tav tm="0">
                                          <p:val>
                                            <p:strVal val="#ppt_x"/>
                                          </p:val>
                                        </p:tav>
                                        <p:tav tm="100000">
                                          <p:val>
                                            <p:strVal val="#ppt_x"/>
                                          </p:val>
                                        </p:tav>
                                      </p:tavLst>
                                    </p:anim>
                                    <p:anim calcmode="lin" valueType="num">
                                      <p:cBhvr additive="base">
                                        <p:cTn id="58" dur="500" fill="hold"/>
                                        <p:tgtEl>
                                          <p:spTgt spid="18"/>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20"/>
                                        </p:tgtEl>
                                        <p:attrNameLst>
                                          <p:attrName>style.visibility</p:attrName>
                                        </p:attrNameLst>
                                      </p:cBhvr>
                                      <p:to>
                                        <p:strVal val="visible"/>
                                      </p:to>
                                    </p:set>
                                    <p:anim calcmode="lin" valueType="num">
                                      <p:cBhvr additive="base">
                                        <p:cTn id="61" dur="500" fill="hold"/>
                                        <p:tgtEl>
                                          <p:spTgt spid="20"/>
                                        </p:tgtEl>
                                        <p:attrNameLst>
                                          <p:attrName>ppt_x</p:attrName>
                                        </p:attrNameLst>
                                      </p:cBhvr>
                                      <p:tavLst>
                                        <p:tav tm="0">
                                          <p:val>
                                            <p:strVal val="#ppt_x"/>
                                          </p:val>
                                        </p:tav>
                                        <p:tav tm="100000">
                                          <p:val>
                                            <p:strVal val="#ppt_x"/>
                                          </p:val>
                                        </p:tav>
                                      </p:tavLst>
                                    </p:anim>
                                    <p:anim calcmode="lin" valueType="num">
                                      <p:cBhvr additive="base">
                                        <p:cTn id="62" dur="500" fill="hold"/>
                                        <p:tgtEl>
                                          <p:spTgt spid="20"/>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21"/>
                                        </p:tgtEl>
                                        <p:attrNameLst>
                                          <p:attrName>style.visibility</p:attrName>
                                        </p:attrNameLst>
                                      </p:cBhvr>
                                      <p:to>
                                        <p:strVal val="visible"/>
                                      </p:to>
                                    </p:set>
                                    <p:anim calcmode="lin" valueType="num">
                                      <p:cBhvr additive="base">
                                        <p:cTn id="65" dur="500" fill="hold"/>
                                        <p:tgtEl>
                                          <p:spTgt spid="21"/>
                                        </p:tgtEl>
                                        <p:attrNameLst>
                                          <p:attrName>ppt_x</p:attrName>
                                        </p:attrNameLst>
                                      </p:cBhvr>
                                      <p:tavLst>
                                        <p:tav tm="0">
                                          <p:val>
                                            <p:strVal val="#ppt_x"/>
                                          </p:val>
                                        </p:tav>
                                        <p:tav tm="100000">
                                          <p:val>
                                            <p:strVal val="#ppt_x"/>
                                          </p:val>
                                        </p:tav>
                                      </p:tavLst>
                                    </p:anim>
                                    <p:anim calcmode="lin" valueType="num">
                                      <p:cBhvr additive="base">
                                        <p:cTn id="66"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13" grpId="0"/>
      <p:bldP spid="14" grpId="0"/>
      <p:bldP spid="15" grpId="0"/>
      <p:bldP spid="16" grpId="0"/>
      <p:bldP spid="17" grpId="0"/>
      <p:bldP spid="18" grpId="0"/>
      <p:bldP spid="20" grpId="0"/>
      <p:bldP spid="21" grpId="0"/>
      <p:bldP spid="2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五边形 7"/>
          <p:cNvSpPr>
            <a:spLocks noChangeArrowheads="1"/>
          </p:cNvSpPr>
          <p:nvPr/>
        </p:nvSpPr>
        <p:spPr bwMode="auto">
          <a:xfrm>
            <a:off x="1" y="376238"/>
            <a:ext cx="1937657" cy="496491"/>
          </a:xfrm>
          <a:prstGeom prst="homePlate">
            <a:avLst>
              <a:gd name="adj" fmla="val 45226"/>
            </a:avLst>
          </a:prstGeom>
          <a:solidFill>
            <a:srgbClr val="306A9B"/>
          </a:solidFill>
          <a:ln w="12700" cmpd="sng">
            <a:solidFill>
              <a:srgbClr val="41719C"/>
            </a:solidFill>
            <a:miter lim="800000"/>
          </a:ln>
        </p:spPr>
        <p:txBody>
          <a:bodyPr lIns="68580" tIns="34290" rIns="68580" bIns="34290"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indent="273050">
              <a:defRPr/>
            </a:pPr>
            <a:r>
              <a:rPr lang="zh-CN" altLang="en-US" sz="2400" dirty="0">
                <a:solidFill>
                  <a:srgbClr val="FFFFFF"/>
                </a:solidFill>
                <a:latin typeface="微软雅黑" panose="020B0503020204020204" pitchFamily="34" charset="-122"/>
              </a:rPr>
              <a:t>课后习题</a:t>
            </a:r>
            <a:endParaRPr lang="zh-CN" altLang="en-US" sz="2400" dirty="0">
              <a:solidFill>
                <a:srgbClr val="FFFFFF"/>
              </a:solidFill>
              <a:latin typeface="微软雅黑" panose="020B0503020204020204" pitchFamily="34" charset="-122"/>
            </a:endParaRPr>
          </a:p>
        </p:txBody>
      </p:sp>
      <p:pic>
        <p:nvPicPr>
          <p:cNvPr id="12300" name="图片 39"/>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0" y="0"/>
            <a:ext cx="7144" cy="14288"/>
          </a:xfrm>
          <a:prstGeom prst="rect">
            <a:avLst/>
          </a:prstGeom>
          <a:noFill/>
          <a:extLst>
            <a:ext uri="{909E8E84-426E-40DD-AFC4-6F175D3DCCD1}">
              <a14:hiddenFill xmlns:a14="http://schemas.microsoft.com/office/drawing/2010/main">
                <a:solidFill>
                  <a:srgbClr val="FFFFFF"/>
                </a:solidFill>
              </a14:hiddenFill>
            </a:ext>
          </a:extLst>
        </p:spPr>
      </p:pic>
      <p:pic>
        <p:nvPicPr>
          <p:cNvPr id="12306" name="图片 39"/>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0" y="0"/>
            <a:ext cx="7144" cy="14288"/>
          </a:xfrm>
          <a:prstGeom prst="rect">
            <a:avLst/>
          </a:prstGeom>
          <a:noFill/>
          <a:extLst>
            <a:ext uri="{909E8E84-426E-40DD-AFC4-6F175D3DCCD1}">
              <a14:hiddenFill xmlns:a14="http://schemas.microsoft.com/office/drawing/2010/main">
                <a:solidFill>
                  <a:srgbClr val="FFFFFF"/>
                </a:solidFill>
              </a14:hiddenFill>
            </a:ext>
          </a:extLst>
        </p:spPr>
      </p:pic>
      <p:sp>
        <p:nvSpPr>
          <p:cNvPr id="7" name="文本框 6"/>
          <p:cNvSpPr txBox="1"/>
          <p:nvPr/>
        </p:nvSpPr>
        <p:spPr>
          <a:xfrm>
            <a:off x="898303" y="975575"/>
            <a:ext cx="7476185" cy="2562240"/>
          </a:xfrm>
          <a:prstGeom prst="rect">
            <a:avLst/>
          </a:prstGeom>
          <a:noFill/>
        </p:spPr>
        <p:txBody>
          <a:bodyPr wrap="square" lIns="68580" tIns="34290" rIns="68580" bIns="34290" rtlCol="0">
            <a:spAutoFit/>
          </a:bodyPr>
          <a:lstStyle/>
          <a:p>
            <a:pPr>
              <a:lnSpc>
                <a:spcPct val="150000"/>
              </a:lnSpc>
            </a:pPr>
            <a:r>
              <a:rPr lang="zh-CN" altLang="zh-CN" sz="1800" b="1" dirty="0">
                <a:solidFill>
                  <a:srgbClr val="FF0000"/>
                </a:solidFill>
                <a:latin typeface="楷体" panose="02010609060101010101" pitchFamily="49" charset="-122"/>
                <a:ea typeface="楷体" panose="02010609060101010101" pitchFamily="49" charset="-122"/>
              </a:rPr>
              <a:t>【讲评】</a:t>
            </a:r>
            <a:r>
              <a:rPr lang="zh-CN" altLang="zh-CN" sz="1800" dirty="0">
                <a:solidFill>
                  <a:srgbClr val="FF0000"/>
                </a:solidFill>
                <a:latin typeface="楷体" panose="02010609060101010101" pitchFamily="49" charset="-122"/>
                <a:ea typeface="楷体" panose="02010609060101010101" pitchFamily="49" charset="-122"/>
              </a:rPr>
              <a:t>本题是考查学生对乘除法的运算的掌握的熟练程度，理解乘除法的相互关系。</a:t>
            </a:r>
            <a:endParaRPr lang="zh-CN" altLang="zh-CN" sz="1800" dirty="0">
              <a:solidFill>
                <a:srgbClr val="FF0000"/>
              </a:solidFill>
              <a:latin typeface="楷体" panose="02010609060101010101" pitchFamily="49" charset="-122"/>
              <a:ea typeface="楷体" panose="02010609060101010101" pitchFamily="49" charset="-122"/>
            </a:endParaRPr>
          </a:p>
          <a:p>
            <a:pPr>
              <a:lnSpc>
                <a:spcPct val="150000"/>
              </a:lnSpc>
            </a:pPr>
            <a:r>
              <a:rPr lang="zh-CN" altLang="zh-CN" sz="1800" dirty="0">
                <a:solidFill>
                  <a:srgbClr val="FF0000"/>
                </a:solidFill>
                <a:latin typeface="楷体" panose="02010609060101010101" pitchFamily="49" charset="-122"/>
                <a:ea typeface="楷体" panose="02010609060101010101" pitchFamily="49" charset="-122"/>
              </a:rPr>
              <a:t>解答时通过乘法口诀来推算出要填的合适的数：第一道题根据乘法口诀六七四十二，填</a:t>
            </a:r>
            <a:r>
              <a:rPr lang="en-US" altLang="zh-CN" sz="1800" dirty="0">
                <a:solidFill>
                  <a:srgbClr val="FF0000"/>
                </a:solidFill>
                <a:latin typeface="楷体" panose="02010609060101010101" pitchFamily="49" charset="-122"/>
                <a:ea typeface="楷体" panose="02010609060101010101" pitchFamily="49" charset="-122"/>
              </a:rPr>
              <a:t>42</a:t>
            </a:r>
            <a:r>
              <a:rPr lang="zh-CN" altLang="zh-CN" sz="1800" dirty="0">
                <a:solidFill>
                  <a:srgbClr val="FF0000"/>
                </a:solidFill>
                <a:latin typeface="楷体" panose="02010609060101010101" pitchFamily="49" charset="-122"/>
                <a:ea typeface="楷体" panose="02010609060101010101" pitchFamily="49" charset="-122"/>
              </a:rPr>
              <a:t>；第二道题根据乘法口诀七八五十六，填</a:t>
            </a:r>
            <a:r>
              <a:rPr lang="en-US" altLang="zh-CN" sz="1800" dirty="0">
                <a:solidFill>
                  <a:srgbClr val="FF0000"/>
                </a:solidFill>
                <a:latin typeface="楷体" panose="02010609060101010101" pitchFamily="49" charset="-122"/>
                <a:ea typeface="楷体" panose="02010609060101010101" pitchFamily="49" charset="-122"/>
              </a:rPr>
              <a:t>7</a:t>
            </a:r>
            <a:r>
              <a:rPr lang="zh-CN" altLang="zh-CN" sz="1800" dirty="0">
                <a:solidFill>
                  <a:srgbClr val="FF0000"/>
                </a:solidFill>
                <a:latin typeface="楷体" panose="02010609060101010101" pitchFamily="49" charset="-122"/>
                <a:ea typeface="楷体" panose="02010609060101010101" pitchFamily="49" charset="-122"/>
              </a:rPr>
              <a:t>；第三道题根据乘法口诀三六十八，填</a:t>
            </a:r>
            <a:r>
              <a:rPr lang="en-US" altLang="zh-CN" sz="1800" dirty="0">
                <a:solidFill>
                  <a:srgbClr val="FF0000"/>
                </a:solidFill>
                <a:latin typeface="楷体" panose="02010609060101010101" pitchFamily="49" charset="-122"/>
                <a:ea typeface="楷体" panose="02010609060101010101" pitchFamily="49" charset="-122"/>
              </a:rPr>
              <a:t>6</a:t>
            </a:r>
            <a:r>
              <a:rPr lang="zh-CN" altLang="zh-CN" sz="1800" dirty="0">
                <a:solidFill>
                  <a:srgbClr val="FF0000"/>
                </a:solidFill>
                <a:latin typeface="楷体" panose="02010609060101010101" pitchFamily="49" charset="-122"/>
                <a:ea typeface="楷体" panose="02010609060101010101" pitchFamily="49" charset="-122"/>
              </a:rPr>
              <a:t>；第四道根据乘法口诀六九五十四，填</a:t>
            </a:r>
            <a:r>
              <a:rPr lang="en-US" altLang="zh-CN" sz="1800" dirty="0">
                <a:solidFill>
                  <a:srgbClr val="FF0000"/>
                </a:solidFill>
                <a:latin typeface="楷体" panose="02010609060101010101" pitchFamily="49" charset="-122"/>
                <a:ea typeface="楷体" panose="02010609060101010101" pitchFamily="49" charset="-122"/>
              </a:rPr>
              <a:t>6</a:t>
            </a:r>
            <a:r>
              <a:rPr lang="zh-CN" altLang="zh-CN" sz="1800" dirty="0">
                <a:solidFill>
                  <a:srgbClr val="FF0000"/>
                </a:solidFill>
                <a:latin typeface="楷体" panose="02010609060101010101" pitchFamily="49" charset="-122"/>
                <a:ea typeface="楷体" panose="02010609060101010101" pitchFamily="49" charset="-122"/>
              </a:rPr>
              <a:t>；最后一道题根据口诀四八三十二，商</a:t>
            </a:r>
            <a:r>
              <a:rPr lang="en-US" altLang="zh-CN" sz="1800" dirty="0">
                <a:solidFill>
                  <a:srgbClr val="FF0000"/>
                </a:solidFill>
                <a:latin typeface="楷体" panose="02010609060101010101" pitchFamily="49" charset="-122"/>
                <a:ea typeface="楷体" panose="02010609060101010101" pitchFamily="49" charset="-122"/>
              </a:rPr>
              <a:t>8</a:t>
            </a:r>
            <a:r>
              <a:rPr lang="zh-CN" altLang="zh-CN" sz="1800" dirty="0">
                <a:solidFill>
                  <a:srgbClr val="FF0000"/>
                </a:solidFill>
                <a:latin typeface="楷体" panose="02010609060101010101" pitchFamily="49" charset="-122"/>
                <a:ea typeface="楷体" panose="02010609060101010101" pitchFamily="49" charset="-122"/>
              </a:rPr>
              <a:t>余</a:t>
            </a:r>
            <a:r>
              <a:rPr lang="en-US" altLang="zh-CN" sz="1800" dirty="0">
                <a:solidFill>
                  <a:srgbClr val="FF0000"/>
                </a:solidFill>
                <a:latin typeface="楷体" panose="02010609060101010101" pitchFamily="49" charset="-122"/>
                <a:ea typeface="楷体" panose="02010609060101010101" pitchFamily="49" charset="-122"/>
              </a:rPr>
              <a:t>1</a:t>
            </a:r>
            <a:r>
              <a:rPr lang="zh-CN" altLang="zh-CN" sz="1800" dirty="0">
                <a:solidFill>
                  <a:srgbClr val="FF0000"/>
                </a:solidFill>
                <a:latin typeface="楷体" panose="02010609060101010101" pitchFamily="49" charset="-122"/>
                <a:ea typeface="楷体" panose="02010609060101010101" pitchFamily="49" charset="-122"/>
              </a:rPr>
              <a:t>。</a:t>
            </a:r>
            <a:endParaRPr lang="zh-CN" altLang="en-US" sz="1800" dirty="0">
              <a:solidFill>
                <a:srgbClr val="FF0000"/>
              </a:solidFill>
              <a:latin typeface="楷体" panose="02010609060101010101" pitchFamily="49" charset="-122"/>
              <a:ea typeface="楷体" panose="02010609060101010101" pitchFamily="49" charset="-122"/>
            </a:endParaRPr>
          </a:p>
        </p:txBody>
      </p:sp>
      <p:sp>
        <p:nvSpPr>
          <p:cNvPr id="8" name="文本框 7"/>
          <p:cNvSpPr txBox="1"/>
          <p:nvPr/>
        </p:nvSpPr>
        <p:spPr>
          <a:xfrm>
            <a:off x="898304" y="3431565"/>
            <a:ext cx="7514317" cy="1523494"/>
          </a:xfrm>
          <a:prstGeom prst="rect">
            <a:avLst/>
          </a:prstGeom>
          <a:noFill/>
        </p:spPr>
        <p:txBody>
          <a:bodyPr wrap="none" lIns="68580" tIns="34290" rIns="68580" bIns="34290" rtlCol="0">
            <a:spAutoFit/>
          </a:bodyPr>
          <a:lstStyle/>
          <a:p>
            <a:pPr>
              <a:lnSpc>
                <a:spcPct val="150000"/>
              </a:lnSpc>
            </a:pPr>
            <a:r>
              <a:rPr lang="en-US" altLang="zh-CN" sz="2100" dirty="0">
                <a:latin typeface="微软雅黑" panose="020B0503020204020204" pitchFamily="34" charset="-122"/>
                <a:ea typeface="微软雅黑" panose="020B0503020204020204" pitchFamily="34" charset="-122"/>
              </a:rPr>
              <a:t>3.</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   </a:t>
            </a:r>
            <a:r>
              <a:rPr lang="zh-CN" altLang="zh-CN" sz="2100" dirty="0">
                <a:latin typeface="微软雅黑" panose="020B0503020204020204" pitchFamily="34" charset="-122"/>
                <a:ea typeface="微软雅黑" panose="020B0503020204020204" pitchFamily="34" charset="-122"/>
              </a:rPr>
              <a:t>）里最大能填几？</a:t>
            </a:r>
            <a:endParaRPr lang="zh-CN" altLang="zh-CN" sz="2100" dirty="0">
              <a:latin typeface="微软雅黑" panose="020B0503020204020204" pitchFamily="34" charset="-122"/>
              <a:ea typeface="微软雅黑" panose="020B0503020204020204" pitchFamily="34" charset="-122"/>
            </a:endParaRPr>
          </a:p>
          <a:p>
            <a:pPr>
              <a:lnSpc>
                <a:spcPct val="150000"/>
              </a:lnSpc>
            </a:pPr>
            <a:r>
              <a:rPr lang="en-US" altLang="zh-CN" sz="2100" dirty="0">
                <a:latin typeface="微软雅黑" panose="020B0503020204020204" pitchFamily="34" charset="-122"/>
                <a:ea typeface="微软雅黑" panose="020B0503020204020204" pitchFamily="34" charset="-122"/>
              </a:rPr>
              <a:t>  5</a:t>
            </a:r>
            <a:r>
              <a:rPr lang="zh-CN" altLang="zh-CN" sz="2100" dirty="0">
                <a:latin typeface="微软雅黑" panose="020B0503020204020204" pitchFamily="34" charset="-122"/>
                <a:ea typeface="微软雅黑" panose="020B0503020204020204" pitchFamily="34" charset="-122"/>
              </a:rPr>
              <a:t>×</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     </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 42       76</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9 </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 </a:t>
            </a:r>
            <a:r>
              <a:rPr lang="en-US" altLang="zh-CN" sz="2100" dirty="0">
                <a:latin typeface="微软雅黑" panose="020B0503020204020204" pitchFamily="34" charset="-122"/>
                <a:ea typeface="微软雅黑" panose="020B0503020204020204" pitchFamily="34" charset="-122"/>
              </a:rPr>
              <a:t>     </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     8</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 </a:t>
            </a:r>
            <a:r>
              <a:rPr lang="en-US" altLang="zh-CN" sz="2100" dirty="0">
                <a:latin typeface="微软雅黑" panose="020B0503020204020204" pitchFamily="34" charset="-122"/>
                <a:ea typeface="微软雅黑" panose="020B0503020204020204" pitchFamily="34" charset="-122"/>
              </a:rPr>
              <a:t>    </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 58    </a:t>
            </a:r>
            <a:endParaRPr lang="zh-CN" altLang="zh-CN" sz="2100" dirty="0">
              <a:latin typeface="微软雅黑" panose="020B0503020204020204" pitchFamily="34" charset="-122"/>
              <a:ea typeface="微软雅黑" panose="020B0503020204020204" pitchFamily="34" charset="-122"/>
            </a:endParaRPr>
          </a:p>
          <a:p>
            <a:pPr>
              <a:lnSpc>
                <a:spcPct val="150000"/>
              </a:lnSpc>
            </a:pPr>
            <a:r>
              <a:rPr lang="en-US" altLang="zh-CN" sz="2100" dirty="0">
                <a:latin typeface="微软雅黑" panose="020B0503020204020204" pitchFamily="34" charset="-122"/>
                <a:ea typeface="微软雅黑" panose="020B0503020204020204" pitchFamily="34" charset="-122"/>
              </a:rPr>
              <a:t>  4</a:t>
            </a:r>
            <a:r>
              <a:rPr lang="zh-CN" altLang="zh-CN" sz="2100" dirty="0">
                <a:latin typeface="微软雅黑" panose="020B0503020204020204" pitchFamily="34" charset="-122"/>
                <a:ea typeface="微软雅黑" panose="020B0503020204020204" pitchFamily="34" charset="-122"/>
              </a:rPr>
              <a:t>×</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     </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 25        50</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7 </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 </a:t>
            </a:r>
            <a:r>
              <a:rPr lang="en-US" altLang="zh-CN" sz="2100" dirty="0">
                <a:latin typeface="微软雅黑" panose="020B0503020204020204" pitchFamily="34" charset="-122"/>
                <a:ea typeface="微软雅黑" panose="020B0503020204020204" pitchFamily="34" charset="-122"/>
              </a:rPr>
              <a:t>    </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     21</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6 </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 </a:t>
            </a:r>
            <a:r>
              <a:rPr lang="en-US" altLang="zh-CN" sz="2100" dirty="0">
                <a:latin typeface="微软雅黑" panose="020B0503020204020204" pitchFamily="34" charset="-122"/>
                <a:ea typeface="微软雅黑" panose="020B0503020204020204" pitchFamily="34" charset="-122"/>
              </a:rPr>
              <a:t>    </a:t>
            </a:r>
            <a:r>
              <a:rPr lang="zh-CN" altLang="zh-CN" sz="2100" dirty="0">
                <a:latin typeface="微软雅黑" panose="020B0503020204020204" pitchFamily="34" charset="-122"/>
                <a:ea typeface="微软雅黑" panose="020B0503020204020204" pitchFamily="34" charset="-122"/>
              </a:rPr>
              <a:t>）</a:t>
            </a:r>
            <a:endParaRPr lang="zh-CN" altLang="en-US" sz="2100" dirty="0">
              <a:latin typeface="微软雅黑" panose="020B0503020204020204" pitchFamily="34" charset="-122"/>
              <a:ea typeface="微软雅黑" panose="020B0503020204020204" pitchFamily="34" charset="-122"/>
            </a:endParaRPr>
          </a:p>
        </p:txBody>
      </p:sp>
      <p:sp>
        <p:nvSpPr>
          <p:cNvPr id="9" name="矩形 8"/>
          <p:cNvSpPr/>
          <p:nvPr/>
        </p:nvSpPr>
        <p:spPr>
          <a:xfrm>
            <a:off x="1801081" y="3997104"/>
            <a:ext cx="273152" cy="392415"/>
          </a:xfrm>
          <a:prstGeom prst="rect">
            <a:avLst/>
          </a:prstGeom>
        </p:spPr>
        <p:txBody>
          <a:bodyPr wrap="squar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8</a:t>
            </a:r>
            <a:endParaRPr lang="zh-CN" altLang="en-US" sz="2100" dirty="0">
              <a:solidFill>
                <a:srgbClr val="FF0000"/>
              </a:solidFill>
              <a:latin typeface="楷体" panose="02010609060101010101" pitchFamily="49" charset="-122"/>
              <a:ea typeface="楷体" panose="02010609060101010101" pitchFamily="49" charset="-122"/>
            </a:endParaRPr>
          </a:p>
        </p:txBody>
      </p:sp>
      <p:sp>
        <p:nvSpPr>
          <p:cNvPr id="10" name="矩形 9"/>
          <p:cNvSpPr/>
          <p:nvPr/>
        </p:nvSpPr>
        <p:spPr>
          <a:xfrm>
            <a:off x="1801081" y="4476081"/>
            <a:ext cx="273152" cy="392415"/>
          </a:xfrm>
          <a:prstGeom prst="rect">
            <a:avLst/>
          </a:prstGeom>
        </p:spPr>
        <p:txBody>
          <a:bodyPr wrap="squar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6</a:t>
            </a:r>
            <a:endParaRPr lang="zh-CN" altLang="en-US" sz="2100" dirty="0">
              <a:solidFill>
                <a:srgbClr val="FF0000"/>
              </a:solidFill>
              <a:latin typeface="楷体" panose="02010609060101010101" pitchFamily="49" charset="-122"/>
              <a:ea typeface="楷体" panose="02010609060101010101" pitchFamily="49" charset="-122"/>
            </a:endParaRPr>
          </a:p>
        </p:txBody>
      </p:sp>
      <p:sp>
        <p:nvSpPr>
          <p:cNvPr id="11" name="矩形 10"/>
          <p:cNvSpPr/>
          <p:nvPr/>
        </p:nvSpPr>
        <p:spPr>
          <a:xfrm>
            <a:off x="4970275" y="3972019"/>
            <a:ext cx="273152" cy="392415"/>
          </a:xfrm>
          <a:prstGeom prst="rect">
            <a:avLst/>
          </a:prstGeom>
        </p:spPr>
        <p:txBody>
          <a:bodyPr wrap="squar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8</a:t>
            </a:r>
            <a:endParaRPr lang="zh-CN" altLang="en-US" sz="2100" dirty="0">
              <a:solidFill>
                <a:srgbClr val="FF0000"/>
              </a:solidFill>
              <a:latin typeface="楷体" panose="02010609060101010101" pitchFamily="49" charset="-122"/>
              <a:ea typeface="楷体" panose="02010609060101010101" pitchFamily="49" charset="-122"/>
            </a:endParaRPr>
          </a:p>
        </p:txBody>
      </p:sp>
      <p:sp>
        <p:nvSpPr>
          <p:cNvPr id="12" name="矩形 11"/>
          <p:cNvSpPr/>
          <p:nvPr/>
        </p:nvSpPr>
        <p:spPr>
          <a:xfrm>
            <a:off x="5065372" y="4497506"/>
            <a:ext cx="273152" cy="392415"/>
          </a:xfrm>
          <a:prstGeom prst="rect">
            <a:avLst/>
          </a:prstGeom>
        </p:spPr>
        <p:txBody>
          <a:bodyPr wrap="squar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7</a:t>
            </a:r>
            <a:endParaRPr lang="zh-CN" altLang="en-US" sz="2100" dirty="0">
              <a:solidFill>
                <a:srgbClr val="FF0000"/>
              </a:solidFill>
              <a:latin typeface="楷体" panose="02010609060101010101" pitchFamily="49" charset="-122"/>
              <a:ea typeface="楷体" panose="02010609060101010101" pitchFamily="49" charset="-122"/>
            </a:endParaRPr>
          </a:p>
        </p:txBody>
      </p:sp>
      <p:sp>
        <p:nvSpPr>
          <p:cNvPr id="13" name="矩形 12"/>
          <p:cNvSpPr/>
          <p:nvPr/>
        </p:nvSpPr>
        <p:spPr>
          <a:xfrm>
            <a:off x="6691447" y="3998114"/>
            <a:ext cx="273152" cy="392415"/>
          </a:xfrm>
          <a:prstGeom prst="rect">
            <a:avLst/>
          </a:prstGeom>
        </p:spPr>
        <p:txBody>
          <a:bodyPr wrap="squar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7</a:t>
            </a:r>
            <a:endParaRPr lang="zh-CN" altLang="en-US" sz="2100" dirty="0">
              <a:solidFill>
                <a:srgbClr val="FF0000"/>
              </a:solidFill>
              <a:latin typeface="楷体" panose="02010609060101010101" pitchFamily="49" charset="-122"/>
              <a:ea typeface="楷体" panose="02010609060101010101" pitchFamily="49" charset="-122"/>
            </a:endParaRPr>
          </a:p>
        </p:txBody>
      </p:sp>
      <p:sp>
        <p:nvSpPr>
          <p:cNvPr id="14" name="矩形 13"/>
          <p:cNvSpPr/>
          <p:nvPr/>
        </p:nvSpPr>
        <p:spPr>
          <a:xfrm>
            <a:off x="7357930" y="4468528"/>
            <a:ext cx="273152" cy="392415"/>
          </a:xfrm>
          <a:prstGeom prst="rect">
            <a:avLst/>
          </a:prstGeom>
        </p:spPr>
        <p:txBody>
          <a:bodyPr wrap="squar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3</a:t>
            </a:r>
            <a:endParaRPr lang="zh-CN" altLang="en-US" sz="2100" dirty="0">
              <a:solidFill>
                <a:srgbClr val="FF0000"/>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ppt_x"/>
                                          </p:val>
                                        </p:tav>
                                        <p:tav tm="100000">
                                          <p:val>
                                            <p:strVal val="#ppt_x"/>
                                          </p:val>
                                        </p:tav>
                                      </p:tavLst>
                                    </p:anim>
                                    <p:anim calcmode="lin" valueType="num">
                                      <p:cBhvr additive="base">
                                        <p:cTn id="18" dur="500" fill="hold"/>
                                        <p:tgtEl>
                                          <p:spTgt spid="11"/>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fill="hold"/>
                                        <p:tgtEl>
                                          <p:spTgt spid="13"/>
                                        </p:tgtEl>
                                        <p:attrNameLst>
                                          <p:attrName>ppt_x</p:attrName>
                                        </p:attrNameLst>
                                      </p:cBhvr>
                                      <p:tavLst>
                                        <p:tav tm="0">
                                          <p:val>
                                            <p:strVal val="#ppt_x"/>
                                          </p:val>
                                        </p:tav>
                                        <p:tav tm="100000">
                                          <p:val>
                                            <p:strVal val="#ppt_x"/>
                                          </p:val>
                                        </p:tav>
                                      </p:tavLst>
                                    </p:anim>
                                    <p:anim calcmode="lin" valueType="num">
                                      <p:cBhvr additive="base">
                                        <p:cTn id="2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ppt_x"/>
                                          </p:val>
                                        </p:tav>
                                        <p:tav tm="100000">
                                          <p:val>
                                            <p:strVal val="#ppt_x"/>
                                          </p:val>
                                        </p:tav>
                                      </p:tavLst>
                                    </p:anim>
                                    <p:anim calcmode="lin" valueType="num">
                                      <p:cBhvr additive="base">
                                        <p:cTn id="28" dur="500" fill="hold"/>
                                        <p:tgtEl>
                                          <p:spTgt spid="10"/>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ppt_x"/>
                                          </p:val>
                                        </p:tav>
                                        <p:tav tm="100000">
                                          <p:val>
                                            <p:strVal val="#ppt_x"/>
                                          </p:val>
                                        </p:tav>
                                      </p:tavLst>
                                    </p:anim>
                                    <p:anim calcmode="lin" valueType="num">
                                      <p:cBhvr additive="base">
                                        <p:cTn id="3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13" grpId="0"/>
      <p:bldP spid="1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五边形 7"/>
          <p:cNvSpPr>
            <a:spLocks noChangeArrowheads="1"/>
          </p:cNvSpPr>
          <p:nvPr/>
        </p:nvSpPr>
        <p:spPr bwMode="auto">
          <a:xfrm>
            <a:off x="1" y="376238"/>
            <a:ext cx="1937657" cy="496491"/>
          </a:xfrm>
          <a:prstGeom prst="homePlate">
            <a:avLst>
              <a:gd name="adj" fmla="val 45226"/>
            </a:avLst>
          </a:prstGeom>
          <a:solidFill>
            <a:srgbClr val="306A9B"/>
          </a:solidFill>
          <a:ln w="12700" cmpd="sng">
            <a:solidFill>
              <a:srgbClr val="41719C"/>
            </a:solidFill>
            <a:miter lim="800000"/>
          </a:ln>
        </p:spPr>
        <p:txBody>
          <a:bodyPr lIns="68580" tIns="34290" rIns="68580" bIns="34290"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indent="273050">
              <a:defRPr/>
            </a:pPr>
            <a:r>
              <a:rPr lang="zh-CN" altLang="en-US" sz="2400" dirty="0">
                <a:solidFill>
                  <a:srgbClr val="FFFFFF"/>
                </a:solidFill>
                <a:latin typeface="微软雅黑" panose="020B0503020204020204" pitchFamily="34" charset="-122"/>
              </a:rPr>
              <a:t>课后习题</a:t>
            </a:r>
            <a:endParaRPr lang="zh-CN" altLang="en-US" sz="2400" dirty="0">
              <a:solidFill>
                <a:srgbClr val="FFFFFF"/>
              </a:solidFill>
              <a:latin typeface="微软雅黑" panose="020B0503020204020204" pitchFamily="34" charset="-122"/>
            </a:endParaRPr>
          </a:p>
        </p:txBody>
      </p:sp>
      <p:pic>
        <p:nvPicPr>
          <p:cNvPr id="12300" name="图片 39"/>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0" y="0"/>
            <a:ext cx="7144" cy="14288"/>
          </a:xfrm>
          <a:prstGeom prst="rect">
            <a:avLst/>
          </a:prstGeom>
          <a:noFill/>
          <a:extLst>
            <a:ext uri="{909E8E84-426E-40DD-AFC4-6F175D3DCCD1}">
              <a14:hiddenFill xmlns:a14="http://schemas.microsoft.com/office/drawing/2010/main">
                <a:solidFill>
                  <a:srgbClr val="FFFFFF"/>
                </a:solidFill>
              </a14:hiddenFill>
            </a:ext>
          </a:extLst>
        </p:spPr>
      </p:pic>
      <p:pic>
        <p:nvPicPr>
          <p:cNvPr id="12306" name="图片 39"/>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0" y="0"/>
            <a:ext cx="7144" cy="14288"/>
          </a:xfrm>
          <a:prstGeom prst="rect">
            <a:avLst/>
          </a:prstGeom>
          <a:noFill/>
          <a:extLst>
            <a:ext uri="{909E8E84-426E-40DD-AFC4-6F175D3DCCD1}">
              <a14:hiddenFill xmlns:a14="http://schemas.microsoft.com/office/drawing/2010/main">
                <a:solidFill>
                  <a:srgbClr val="FFFFFF"/>
                </a:solidFill>
              </a14:hiddenFill>
            </a:ext>
          </a:extLst>
        </p:spPr>
      </p:pic>
      <p:sp>
        <p:nvSpPr>
          <p:cNvPr id="5" name="文本框 4"/>
          <p:cNvSpPr txBox="1"/>
          <p:nvPr/>
        </p:nvSpPr>
        <p:spPr>
          <a:xfrm>
            <a:off x="869324" y="872729"/>
            <a:ext cx="7611414" cy="1731243"/>
          </a:xfrm>
          <a:prstGeom prst="rect">
            <a:avLst/>
          </a:prstGeom>
          <a:noFill/>
        </p:spPr>
        <p:txBody>
          <a:bodyPr wrap="square" lIns="68580" tIns="34290" rIns="68580" bIns="34290" rtlCol="0">
            <a:spAutoFit/>
          </a:bodyPr>
          <a:lstStyle/>
          <a:p>
            <a:pPr>
              <a:lnSpc>
                <a:spcPct val="150000"/>
              </a:lnSpc>
            </a:pPr>
            <a:r>
              <a:rPr lang="zh-CN" altLang="zh-CN" sz="1800" b="1" dirty="0">
                <a:solidFill>
                  <a:srgbClr val="FF0000"/>
                </a:solidFill>
                <a:latin typeface="楷体" panose="02010609060101010101" pitchFamily="49" charset="-122"/>
                <a:ea typeface="楷体" panose="02010609060101010101" pitchFamily="49" charset="-122"/>
              </a:rPr>
              <a:t>【讲评】</a:t>
            </a:r>
            <a:r>
              <a:rPr lang="zh-CN" altLang="zh-CN" sz="1800" dirty="0">
                <a:solidFill>
                  <a:srgbClr val="FF0000"/>
                </a:solidFill>
                <a:latin typeface="楷体" panose="02010609060101010101" pitchFamily="49" charset="-122"/>
                <a:ea typeface="楷体" panose="02010609060101010101" pitchFamily="49" charset="-122"/>
              </a:rPr>
              <a:t>考查学生熟练应用所学的乘法口诀来试商的能力。</a:t>
            </a:r>
            <a:endParaRPr lang="zh-CN" altLang="zh-CN" sz="1800" dirty="0">
              <a:solidFill>
                <a:srgbClr val="FF0000"/>
              </a:solidFill>
              <a:latin typeface="楷体" panose="02010609060101010101" pitchFamily="49" charset="-122"/>
              <a:ea typeface="楷体" panose="02010609060101010101" pitchFamily="49" charset="-122"/>
            </a:endParaRPr>
          </a:p>
          <a:p>
            <a:pPr>
              <a:lnSpc>
                <a:spcPct val="150000"/>
              </a:lnSpc>
            </a:pPr>
            <a:r>
              <a:rPr lang="zh-CN" altLang="zh-CN" sz="1800" dirty="0">
                <a:solidFill>
                  <a:srgbClr val="FF0000"/>
                </a:solidFill>
                <a:latin typeface="楷体" panose="02010609060101010101" pitchFamily="49" charset="-122"/>
                <a:ea typeface="楷体" panose="02010609060101010101" pitchFamily="49" charset="-122"/>
              </a:rPr>
              <a:t>试商的准备性练习，需要学生想乘法口诀，哪一个数与给出的数相乘的积最接近并且小于另一侧的数。如第一题：几乘</a:t>
            </a:r>
            <a:r>
              <a:rPr lang="en-US" altLang="zh-CN" sz="1800" dirty="0">
                <a:solidFill>
                  <a:srgbClr val="FF0000"/>
                </a:solidFill>
                <a:latin typeface="楷体" panose="02010609060101010101" pitchFamily="49" charset="-122"/>
                <a:ea typeface="楷体" panose="02010609060101010101" pitchFamily="49" charset="-122"/>
              </a:rPr>
              <a:t>5</a:t>
            </a:r>
            <a:r>
              <a:rPr lang="zh-CN" altLang="zh-CN" sz="1800" dirty="0">
                <a:solidFill>
                  <a:srgbClr val="FF0000"/>
                </a:solidFill>
                <a:latin typeface="楷体" panose="02010609060101010101" pitchFamily="49" charset="-122"/>
                <a:ea typeface="楷体" panose="02010609060101010101" pitchFamily="49" charset="-122"/>
              </a:rPr>
              <a:t>积最接近</a:t>
            </a:r>
            <a:r>
              <a:rPr lang="en-US" altLang="zh-CN" sz="1800" dirty="0">
                <a:solidFill>
                  <a:srgbClr val="FF0000"/>
                </a:solidFill>
                <a:latin typeface="楷体" panose="02010609060101010101" pitchFamily="49" charset="-122"/>
                <a:ea typeface="楷体" panose="02010609060101010101" pitchFamily="49" charset="-122"/>
              </a:rPr>
              <a:t>42</a:t>
            </a:r>
            <a:r>
              <a:rPr lang="zh-CN" altLang="zh-CN" sz="1800" dirty="0">
                <a:solidFill>
                  <a:srgbClr val="FF0000"/>
                </a:solidFill>
                <a:latin typeface="楷体" panose="02010609060101010101" pitchFamily="49" charset="-122"/>
                <a:ea typeface="楷体" panose="02010609060101010101" pitchFamily="49" charset="-122"/>
              </a:rPr>
              <a:t>，但又比</a:t>
            </a:r>
            <a:r>
              <a:rPr lang="en-US" altLang="zh-CN" sz="1800" dirty="0">
                <a:solidFill>
                  <a:srgbClr val="FF0000"/>
                </a:solidFill>
                <a:latin typeface="楷体" panose="02010609060101010101" pitchFamily="49" charset="-122"/>
                <a:ea typeface="楷体" panose="02010609060101010101" pitchFamily="49" charset="-122"/>
              </a:rPr>
              <a:t>42</a:t>
            </a:r>
            <a:r>
              <a:rPr lang="zh-CN" altLang="zh-CN" sz="1800" dirty="0">
                <a:solidFill>
                  <a:srgbClr val="FF0000"/>
                </a:solidFill>
                <a:latin typeface="楷体" panose="02010609060101010101" pitchFamily="49" charset="-122"/>
                <a:ea typeface="楷体" panose="02010609060101010101" pitchFamily="49" charset="-122"/>
              </a:rPr>
              <a:t>小的</a:t>
            </a:r>
            <a:r>
              <a:rPr lang="en-US" altLang="zh-CN" sz="1800" dirty="0">
                <a:solidFill>
                  <a:srgbClr val="FF0000"/>
                </a:solidFill>
                <a:latin typeface="楷体" panose="02010609060101010101" pitchFamily="49" charset="-122"/>
                <a:ea typeface="楷体" panose="02010609060101010101" pitchFamily="49" charset="-122"/>
              </a:rPr>
              <a:t>5</a:t>
            </a:r>
            <a:r>
              <a:rPr lang="zh-CN" altLang="zh-CN" sz="1800" dirty="0">
                <a:solidFill>
                  <a:srgbClr val="FF0000"/>
                </a:solidFill>
                <a:latin typeface="楷体" panose="02010609060101010101" pitchFamily="49" charset="-122"/>
                <a:ea typeface="楷体" panose="02010609060101010101" pitchFamily="49" charset="-122"/>
              </a:rPr>
              <a:t>的乘法口诀，五八四十，符合题目要求，就填</a:t>
            </a:r>
            <a:r>
              <a:rPr lang="en-US" altLang="zh-CN" sz="1800" dirty="0">
                <a:solidFill>
                  <a:srgbClr val="FF0000"/>
                </a:solidFill>
                <a:latin typeface="楷体" panose="02010609060101010101" pitchFamily="49" charset="-122"/>
                <a:ea typeface="楷体" panose="02010609060101010101" pitchFamily="49" charset="-122"/>
              </a:rPr>
              <a:t>8</a:t>
            </a:r>
            <a:r>
              <a:rPr lang="zh-CN" altLang="zh-CN" sz="1800" dirty="0">
                <a:solidFill>
                  <a:srgbClr val="FF0000"/>
                </a:solidFill>
                <a:latin typeface="楷体" panose="02010609060101010101" pitchFamily="49" charset="-122"/>
                <a:ea typeface="楷体" panose="02010609060101010101" pitchFamily="49" charset="-122"/>
              </a:rPr>
              <a:t>。 </a:t>
            </a:r>
            <a:endParaRPr lang="zh-CN" altLang="zh-CN" sz="1800" dirty="0">
              <a:solidFill>
                <a:srgbClr val="FF0000"/>
              </a:solidFill>
              <a:latin typeface="楷体" panose="02010609060101010101" pitchFamily="49" charset="-122"/>
              <a:ea typeface="楷体" panose="02010609060101010101" pitchFamily="49" charset="-122"/>
            </a:endParaRPr>
          </a:p>
        </p:txBody>
      </p:sp>
      <p:sp>
        <p:nvSpPr>
          <p:cNvPr id="6" name="文本框 5"/>
          <p:cNvSpPr txBox="1"/>
          <p:nvPr/>
        </p:nvSpPr>
        <p:spPr>
          <a:xfrm>
            <a:off x="869325" y="2603972"/>
            <a:ext cx="2451633" cy="1038746"/>
          </a:xfrm>
          <a:prstGeom prst="rect">
            <a:avLst/>
          </a:prstGeom>
          <a:noFill/>
        </p:spPr>
        <p:txBody>
          <a:bodyPr wrap="none" lIns="68580" tIns="34290" rIns="68580" bIns="34290" rtlCol="0">
            <a:spAutoFit/>
          </a:bodyPr>
          <a:lstStyle/>
          <a:p>
            <a:pPr>
              <a:lnSpc>
                <a:spcPct val="150000"/>
              </a:lnSpc>
            </a:pPr>
            <a:r>
              <a:rPr lang="en-US" altLang="zh-CN" sz="2100" dirty="0">
                <a:latin typeface="微软雅黑" panose="020B0503020204020204" pitchFamily="34" charset="-122"/>
                <a:ea typeface="微软雅黑" panose="020B0503020204020204" pitchFamily="34" charset="-122"/>
              </a:rPr>
              <a:t>4.</a:t>
            </a:r>
            <a:r>
              <a:rPr lang="zh-CN" altLang="zh-CN" sz="2100" dirty="0">
                <a:latin typeface="微软雅黑" panose="020B0503020204020204" pitchFamily="34" charset="-122"/>
                <a:ea typeface="微软雅黑" panose="020B0503020204020204" pitchFamily="34" charset="-122"/>
              </a:rPr>
              <a:t>看图写算式，</a:t>
            </a:r>
            <a:endParaRPr lang="zh-CN" altLang="zh-CN" sz="2100" dirty="0">
              <a:latin typeface="微软雅黑" panose="020B0503020204020204" pitchFamily="34" charset="-122"/>
              <a:ea typeface="微软雅黑" panose="020B0503020204020204" pitchFamily="34" charset="-122"/>
            </a:endParaRPr>
          </a:p>
          <a:p>
            <a:pPr>
              <a:lnSpc>
                <a:spcPct val="150000"/>
              </a:lnSpc>
            </a:pP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1</a:t>
            </a:r>
            <a:r>
              <a:rPr lang="zh-CN" altLang="zh-CN" sz="2100" dirty="0">
                <a:latin typeface="微软雅黑" panose="020B0503020204020204" pitchFamily="34" charset="-122"/>
                <a:ea typeface="微软雅黑" panose="020B0503020204020204" pitchFamily="34" charset="-122"/>
              </a:rPr>
              <a:t>）看图填算式。</a:t>
            </a:r>
            <a:endParaRPr lang="zh-CN" altLang="en-US" sz="2100" dirty="0">
              <a:latin typeface="微软雅黑" panose="020B0503020204020204" pitchFamily="34" charset="-122"/>
              <a:ea typeface="微软雅黑" panose="020B0503020204020204" pitchFamily="34" charset="-122"/>
            </a:endParaRPr>
          </a:p>
        </p:txBody>
      </p:sp>
      <p:grpSp>
        <p:nvGrpSpPr>
          <p:cNvPr id="2" name="组合 1"/>
          <p:cNvGrpSpPr/>
          <p:nvPr/>
        </p:nvGrpSpPr>
        <p:grpSpPr>
          <a:xfrm>
            <a:off x="3097105" y="3585635"/>
            <a:ext cx="3155852" cy="1043422"/>
            <a:chOff x="1511456" y="5125481"/>
            <a:chExt cx="1901366" cy="628650"/>
          </a:xfrm>
        </p:grpSpPr>
        <p:grpSp>
          <p:nvGrpSpPr>
            <p:cNvPr id="7" name="组合 6"/>
            <p:cNvGrpSpPr/>
            <p:nvPr/>
          </p:nvGrpSpPr>
          <p:grpSpPr>
            <a:xfrm>
              <a:off x="1511456" y="5125481"/>
              <a:ext cx="1522323" cy="628650"/>
              <a:chOff x="931907" y="2419077"/>
              <a:chExt cx="1522323" cy="628650"/>
            </a:xfrm>
          </p:grpSpPr>
          <p:pic>
            <p:nvPicPr>
              <p:cNvPr id="8" name="图片 1253"/>
              <p:cNvPicPr>
                <a:picLocks noChangeAspect="1" noChangeArrowheads="1"/>
              </p:cNvPicPr>
              <p:nvPr/>
            </p:nvPicPr>
            <p:blipFill>
              <a:blip r:embed="rId2" cstate="email"/>
              <a:srcRect/>
              <a:stretch>
                <a:fillRect/>
              </a:stretch>
            </p:blipFill>
            <p:spPr bwMode="auto">
              <a:xfrm>
                <a:off x="931907" y="2419077"/>
                <a:ext cx="428625" cy="62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1253"/>
              <p:cNvPicPr>
                <a:picLocks noChangeAspect="1" noChangeArrowheads="1"/>
              </p:cNvPicPr>
              <p:nvPr/>
            </p:nvPicPr>
            <p:blipFill>
              <a:blip r:embed="rId2" cstate="email"/>
              <a:srcRect/>
              <a:stretch>
                <a:fillRect/>
              </a:stretch>
            </p:blipFill>
            <p:spPr bwMode="auto">
              <a:xfrm>
                <a:off x="1537214" y="2419077"/>
                <a:ext cx="428625" cy="62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图片 1253"/>
              <p:cNvPicPr>
                <a:picLocks noChangeAspect="1" noChangeArrowheads="1"/>
              </p:cNvPicPr>
              <p:nvPr/>
            </p:nvPicPr>
            <p:blipFill>
              <a:blip r:embed="rId2" cstate="email"/>
              <a:srcRect/>
              <a:stretch>
                <a:fillRect/>
              </a:stretch>
            </p:blipFill>
            <p:spPr bwMode="auto">
              <a:xfrm>
                <a:off x="2025605" y="2419077"/>
                <a:ext cx="428625" cy="62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1" name="图片 1256"/>
            <p:cNvPicPr>
              <a:picLocks noChangeAspect="1" noChangeArrowheads="1"/>
            </p:cNvPicPr>
            <p:nvPr/>
          </p:nvPicPr>
          <p:blipFill>
            <a:blip r:embed="rId3"/>
            <a:srcRect/>
            <a:stretch>
              <a:fillRect/>
            </a:stretch>
          </p:blipFill>
          <p:spPr bwMode="auto">
            <a:xfrm>
              <a:off x="3193747" y="5315981"/>
              <a:ext cx="2190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五边形 7"/>
          <p:cNvSpPr>
            <a:spLocks noChangeArrowheads="1"/>
          </p:cNvSpPr>
          <p:nvPr/>
        </p:nvSpPr>
        <p:spPr bwMode="auto">
          <a:xfrm>
            <a:off x="1" y="376238"/>
            <a:ext cx="1937657" cy="496491"/>
          </a:xfrm>
          <a:prstGeom prst="homePlate">
            <a:avLst>
              <a:gd name="adj" fmla="val 45226"/>
            </a:avLst>
          </a:prstGeom>
          <a:solidFill>
            <a:srgbClr val="306A9B"/>
          </a:solidFill>
          <a:ln w="12700" cmpd="sng">
            <a:solidFill>
              <a:srgbClr val="41719C"/>
            </a:solidFill>
            <a:miter lim="800000"/>
          </a:ln>
        </p:spPr>
        <p:txBody>
          <a:bodyPr lIns="68580" tIns="34290" rIns="68580" bIns="34290"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indent="273050">
              <a:defRPr/>
            </a:pPr>
            <a:r>
              <a:rPr lang="zh-CN" altLang="en-US" sz="2400" dirty="0">
                <a:solidFill>
                  <a:srgbClr val="FFFFFF"/>
                </a:solidFill>
                <a:latin typeface="微软雅黑" panose="020B0503020204020204" pitchFamily="34" charset="-122"/>
              </a:rPr>
              <a:t>课后习题</a:t>
            </a:r>
            <a:endParaRPr lang="zh-CN" altLang="en-US" sz="2400" dirty="0">
              <a:solidFill>
                <a:srgbClr val="FFFFFF"/>
              </a:solidFill>
              <a:latin typeface="微软雅黑" panose="020B0503020204020204" pitchFamily="34" charset="-122"/>
            </a:endParaRPr>
          </a:p>
        </p:txBody>
      </p:sp>
      <p:pic>
        <p:nvPicPr>
          <p:cNvPr id="12300" name="图片 39"/>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0" y="0"/>
            <a:ext cx="7144" cy="14288"/>
          </a:xfrm>
          <a:prstGeom prst="rect">
            <a:avLst/>
          </a:prstGeom>
          <a:noFill/>
          <a:extLst>
            <a:ext uri="{909E8E84-426E-40DD-AFC4-6F175D3DCCD1}">
              <a14:hiddenFill xmlns:a14="http://schemas.microsoft.com/office/drawing/2010/main">
                <a:solidFill>
                  <a:srgbClr val="FFFFFF"/>
                </a:solidFill>
              </a14:hiddenFill>
            </a:ext>
          </a:extLst>
        </p:spPr>
      </p:pic>
      <p:pic>
        <p:nvPicPr>
          <p:cNvPr id="12306" name="图片 39"/>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0" y="0"/>
            <a:ext cx="7144" cy="14288"/>
          </a:xfrm>
          <a:prstGeom prst="rect">
            <a:avLst/>
          </a:prstGeom>
          <a:noFill/>
          <a:extLst>
            <a:ext uri="{909E8E84-426E-40DD-AFC4-6F175D3DCCD1}">
              <a14:hiddenFill xmlns:a14="http://schemas.microsoft.com/office/drawing/2010/main">
                <a:solidFill>
                  <a:srgbClr val="FFFFFF"/>
                </a:solidFill>
              </a14:hiddenFill>
            </a:ext>
          </a:extLst>
        </p:spPr>
      </p:pic>
      <p:sp>
        <p:nvSpPr>
          <p:cNvPr id="5" name="文本框 4"/>
          <p:cNvSpPr txBox="1"/>
          <p:nvPr/>
        </p:nvSpPr>
        <p:spPr>
          <a:xfrm>
            <a:off x="1881628" y="872729"/>
            <a:ext cx="4646945" cy="1454244"/>
          </a:xfrm>
          <a:prstGeom prst="rect">
            <a:avLst/>
          </a:prstGeom>
          <a:noFill/>
        </p:spPr>
        <p:txBody>
          <a:bodyPr wrap="none" lIns="68580" tIns="34290" rIns="68580" bIns="34290" rtlCol="0">
            <a:spAutoFit/>
          </a:bodyPr>
          <a:lstStyle/>
          <a:p>
            <a:pPr>
              <a:lnSpc>
                <a:spcPct val="150000"/>
              </a:lnSpc>
            </a:pPr>
            <a:r>
              <a:rPr lang="en-US" altLang="zh-CN" sz="2100" dirty="0">
                <a:latin typeface="微软雅黑" panose="020B0503020204020204" pitchFamily="34" charset="-122"/>
                <a:ea typeface="微软雅黑" panose="020B0503020204020204" pitchFamily="34" charset="-122"/>
              </a:rPr>
              <a:t>(1) 20</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3=</a:t>
            </a:r>
            <a:r>
              <a:rPr lang="zh-CN" altLang="zh-CN" sz="3000" dirty="0">
                <a:latin typeface="楷体" panose="02010609060101010101" pitchFamily="49" charset="-122"/>
                <a:ea typeface="楷体" panose="02010609060101010101" pitchFamily="49" charset="-122"/>
              </a:rPr>
              <a:t>□</a:t>
            </a:r>
            <a:r>
              <a:rPr lang="zh-CN" altLang="zh-CN" sz="2100" dirty="0">
                <a:latin typeface="微软雅黑" panose="020B0503020204020204" pitchFamily="34" charset="-122"/>
                <a:ea typeface="微软雅黑" panose="020B0503020204020204" pitchFamily="34" charset="-122"/>
              </a:rPr>
              <a:t>（</a:t>
            </a:r>
            <a:r>
              <a:rPr lang="zh-CN" altLang="zh-CN" sz="2100" dirty="0">
                <a:latin typeface="微软雅黑" panose="020B0503020204020204" pitchFamily="34" charset="-122"/>
                <a:ea typeface="微软雅黑" panose="020B0503020204020204" pitchFamily="34" charset="-122"/>
              </a:rPr>
              <a:t>个）……</a:t>
            </a:r>
            <a:r>
              <a:rPr lang="zh-CN" altLang="zh-CN" sz="3000" dirty="0">
                <a:latin typeface="楷体" panose="02010609060101010101" pitchFamily="49" charset="-122"/>
                <a:ea typeface="楷体" panose="02010609060101010101" pitchFamily="49" charset="-122"/>
              </a:rPr>
              <a:t>□</a:t>
            </a:r>
            <a:r>
              <a:rPr lang="zh-CN" altLang="zh-CN" sz="2100" dirty="0">
                <a:latin typeface="微软雅黑" panose="020B0503020204020204" pitchFamily="34" charset="-122"/>
                <a:ea typeface="微软雅黑" panose="020B0503020204020204" pitchFamily="34" charset="-122"/>
              </a:rPr>
              <a:t>（</a:t>
            </a:r>
            <a:r>
              <a:rPr lang="zh-CN" altLang="zh-CN" sz="2100" dirty="0">
                <a:latin typeface="微软雅黑" panose="020B0503020204020204" pitchFamily="34" charset="-122"/>
                <a:ea typeface="微软雅黑" panose="020B0503020204020204" pitchFamily="34" charset="-122"/>
              </a:rPr>
              <a:t>个）</a:t>
            </a:r>
            <a:r>
              <a:rPr lang="en-US" altLang="zh-CN" sz="2100" dirty="0">
                <a:latin typeface="微软雅黑" panose="020B0503020204020204" pitchFamily="34" charset="-122"/>
                <a:ea typeface="微软雅黑" panose="020B0503020204020204" pitchFamily="34" charset="-122"/>
              </a:rPr>
              <a:t>     </a:t>
            </a:r>
            <a:endParaRPr lang="en-US" altLang="zh-CN" sz="2100" dirty="0">
              <a:latin typeface="微软雅黑" panose="020B0503020204020204" pitchFamily="34" charset="-122"/>
              <a:ea typeface="微软雅黑" panose="020B0503020204020204" pitchFamily="34" charset="-122"/>
            </a:endParaRPr>
          </a:p>
          <a:p>
            <a:pPr>
              <a:lnSpc>
                <a:spcPct val="150000"/>
              </a:lnSpc>
            </a:pPr>
            <a:r>
              <a:rPr lang="en-US" altLang="zh-CN" sz="2100" dirty="0">
                <a:latin typeface="微软雅黑" panose="020B0503020204020204" pitchFamily="34" charset="-122"/>
                <a:ea typeface="微软雅黑" panose="020B0503020204020204" pitchFamily="34" charset="-122"/>
              </a:rPr>
              <a:t> (2)20</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6=</a:t>
            </a:r>
            <a:r>
              <a:rPr lang="zh-CN" altLang="zh-CN" sz="3000" dirty="0">
                <a:latin typeface="楷体" panose="02010609060101010101" pitchFamily="49" charset="-122"/>
                <a:ea typeface="楷体" panose="02010609060101010101" pitchFamily="49" charset="-122"/>
              </a:rPr>
              <a:t>□</a:t>
            </a:r>
            <a:r>
              <a:rPr lang="zh-CN" altLang="zh-CN" sz="2100" dirty="0">
                <a:latin typeface="微软雅黑" panose="020B0503020204020204" pitchFamily="34" charset="-122"/>
                <a:ea typeface="微软雅黑" panose="020B0503020204020204" pitchFamily="34" charset="-122"/>
              </a:rPr>
              <a:t>（</a:t>
            </a:r>
            <a:r>
              <a:rPr lang="zh-CN" altLang="zh-CN" sz="2100" dirty="0">
                <a:latin typeface="微软雅黑" panose="020B0503020204020204" pitchFamily="34" charset="-122"/>
                <a:ea typeface="微软雅黑" panose="020B0503020204020204" pitchFamily="34" charset="-122"/>
              </a:rPr>
              <a:t>串）……</a:t>
            </a:r>
            <a:r>
              <a:rPr lang="zh-CN" altLang="zh-CN" sz="3000" dirty="0">
                <a:latin typeface="楷体" panose="02010609060101010101" pitchFamily="49" charset="-122"/>
                <a:ea typeface="楷体" panose="02010609060101010101" pitchFamily="49" charset="-122"/>
              </a:rPr>
              <a:t>□</a:t>
            </a:r>
            <a:r>
              <a:rPr lang="zh-CN" altLang="zh-CN" sz="2100" dirty="0">
                <a:latin typeface="微软雅黑" panose="020B0503020204020204" pitchFamily="34" charset="-122"/>
                <a:ea typeface="微软雅黑" panose="020B0503020204020204" pitchFamily="34" charset="-122"/>
              </a:rPr>
              <a:t>（</a:t>
            </a:r>
            <a:r>
              <a:rPr lang="zh-CN" altLang="zh-CN" sz="2100" dirty="0">
                <a:latin typeface="微软雅黑" panose="020B0503020204020204" pitchFamily="34" charset="-122"/>
                <a:ea typeface="微软雅黑" panose="020B0503020204020204" pitchFamily="34" charset="-122"/>
              </a:rPr>
              <a:t>个）</a:t>
            </a:r>
            <a:endParaRPr lang="zh-CN" altLang="en-US" sz="2100" dirty="0">
              <a:latin typeface="微软雅黑" panose="020B0503020204020204" pitchFamily="34" charset="-122"/>
              <a:ea typeface="微软雅黑" panose="020B0503020204020204" pitchFamily="34" charset="-122"/>
            </a:endParaRPr>
          </a:p>
        </p:txBody>
      </p:sp>
      <p:pic>
        <p:nvPicPr>
          <p:cNvPr id="6" name="图片 1257"/>
          <p:cNvPicPr>
            <a:picLocks noChangeAspect="1" noChangeArrowheads="1"/>
          </p:cNvPicPr>
          <p:nvPr/>
        </p:nvPicPr>
        <p:blipFill>
          <a:blip r:embed="rId2" cstate="email"/>
          <a:srcRect/>
          <a:stretch>
            <a:fillRect/>
          </a:stretch>
        </p:blipFill>
        <p:spPr bwMode="auto">
          <a:xfrm>
            <a:off x="1937658" y="2857953"/>
            <a:ext cx="902933" cy="1752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图片 1258"/>
          <p:cNvPicPr>
            <a:picLocks noChangeAspect="1" noChangeArrowheads="1"/>
          </p:cNvPicPr>
          <p:nvPr/>
        </p:nvPicPr>
        <p:blipFill>
          <a:blip r:embed="rId3" cstate="email"/>
          <a:srcRect/>
          <a:stretch>
            <a:fillRect/>
          </a:stretch>
        </p:blipFill>
        <p:spPr bwMode="auto">
          <a:xfrm>
            <a:off x="4754229" y="2857953"/>
            <a:ext cx="867399" cy="168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文本框 7"/>
          <p:cNvSpPr txBox="1"/>
          <p:nvPr/>
        </p:nvSpPr>
        <p:spPr>
          <a:xfrm>
            <a:off x="1265043" y="2431049"/>
            <a:ext cx="5615960" cy="392415"/>
          </a:xfrm>
          <a:prstGeom prst="rect">
            <a:avLst/>
          </a:prstGeom>
          <a:noFill/>
        </p:spPr>
        <p:txBody>
          <a:bodyPr wrap="none" lIns="68580" tIns="34290" rIns="68580" bIns="34290" rtlCol="0">
            <a:spAutoFit/>
          </a:bodyPr>
          <a:lstStyle/>
          <a:p>
            <a:r>
              <a:rPr lang="en-US" altLang="zh-CN" sz="2100" dirty="0">
                <a:latin typeface="微软雅黑" panose="020B0503020204020204" pitchFamily="34" charset="-122"/>
                <a:ea typeface="微软雅黑" panose="020B0503020204020204" pitchFamily="34" charset="-122"/>
              </a:rPr>
              <a:t>(1)</a:t>
            </a:r>
            <a:r>
              <a:rPr lang="zh-CN" altLang="zh-CN" sz="2100" dirty="0">
                <a:latin typeface="微软雅黑" panose="020B0503020204020204" pitchFamily="34" charset="-122"/>
                <a:ea typeface="微软雅黑" panose="020B0503020204020204" pitchFamily="34" charset="-122"/>
              </a:rPr>
              <a:t>用</a:t>
            </a:r>
            <a:r>
              <a:rPr lang="zh-CN" altLang="zh-CN" sz="2100" dirty="0">
                <a:latin typeface="微软雅黑" panose="020B0503020204020204" pitchFamily="34" charset="-122"/>
                <a:ea typeface="微软雅黑" panose="020B0503020204020204" pitchFamily="34" charset="-122"/>
              </a:rPr>
              <a:t>竖式表示为：</a:t>
            </a:r>
            <a:r>
              <a:rPr lang="en-US" altLang="zh-CN" sz="2100" dirty="0">
                <a:latin typeface="微软雅黑" panose="020B0503020204020204" pitchFamily="34" charset="-122"/>
                <a:ea typeface="微软雅黑" panose="020B0503020204020204" pitchFamily="34" charset="-122"/>
              </a:rPr>
              <a:t>            </a:t>
            </a:r>
            <a:r>
              <a:rPr lang="en-US" altLang="zh-CN" sz="2100" dirty="0">
                <a:latin typeface="微软雅黑" panose="020B0503020204020204" pitchFamily="34" charset="-122"/>
                <a:ea typeface="微软雅黑" panose="020B0503020204020204" pitchFamily="34" charset="-122"/>
              </a:rPr>
              <a:t>(2) </a:t>
            </a:r>
            <a:r>
              <a:rPr lang="zh-CN" altLang="zh-CN" sz="2100" dirty="0">
                <a:latin typeface="微软雅黑" panose="020B0503020204020204" pitchFamily="34" charset="-122"/>
                <a:ea typeface="微软雅黑" panose="020B0503020204020204" pitchFamily="34" charset="-122"/>
              </a:rPr>
              <a:t>用竖式表示为：</a:t>
            </a:r>
            <a:endParaRPr lang="zh-CN" altLang="en-US" sz="2100" dirty="0">
              <a:latin typeface="微软雅黑" panose="020B0503020204020204" pitchFamily="34" charset="-122"/>
              <a:ea typeface="微软雅黑" panose="020B0503020204020204" pitchFamily="34" charset="-122"/>
            </a:endParaRPr>
          </a:p>
        </p:txBody>
      </p:sp>
      <p:sp>
        <p:nvSpPr>
          <p:cNvPr id="9" name="矩形 8"/>
          <p:cNvSpPr/>
          <p:nvPr/>
        </p:nvSpPr>
        <p:spPr>
          <a:xfrm>
            <a:off x="3288591" y="1063266"/>
            <a:ext cx="273152" cy="392415"/>
          </a:xfrm>
          <a:prstGeom prst="rect">
            <a:avLst/>
          </a:prstGeom>
        </p:spPr>
        <p:txBody>
          <a:bodyPr wrap="squar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6</a:t>
            </a:r>
            <a:endParaRPr lang="zh-CN" altLang="en-US" sz="2100" dirty="0">
              <a:solidFill>
                <a:srgbClr val="FF0000"/>
              </a:solidFill>
              <a:latin typeface="楷体" panose="02010609060101010101" pitchFamily="49" charset="-122"/>
              <a:ea typeface="楷体" panose="02010609060101010101" pitchFamily="49" charset="-122"/>
            </a:endParaRPr>
          </a:p>
        </p:txBody>
      </p:sp>
      <p:sp>
        <p:nvSpPr>
          <p:cNvPr id="10" name="矩形 9"/>
          <p:cNvSpPr/>
          <p:nvPr/>
        </p:nvSpPr>
        <p:spPr>
          <a:xfrm>
            <a:off x="4908581" y="1063266"/>
            <a:ext cx="273152" cy="392415"/>
          </a:xfrm>
          <a:prstGeom prst="rect">
            <a:avLst/>
          </a:prstGeom>
        </p:spPr>
        <p:txBody>
          <a:bodyPr wrap="squar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2</a:t>
            </a:r>
            <a:endParaRPr lang="zh-CN" altLang="en-US" sz="2100" dirty="0">
              <a:solidFill>
                <a:srgbClr val="FF0000"/>
              </a:solidFill>
              <a:latin typeface="楷体" panose="02010609060101010101" pitchFamily="49" charset="-122"/>
              <a:ea typeface="楷体" panose="02010609060101010101" pitchFamily="49" charset="-122"/>
            </a:endParaRPr>
          </a:p>
        </p:txBody>
      </p:sp>
      <p:sp>
        <p:nvSpPr>
          <p:cNvPr id="11" name="矩形 10"/>
          <p:cNvSpPr/>
          <p:nvPr/>
        </p:nvSpPr>
        <p:spPr>
          <a:xfrm>
            <a:off x="3288591" y="1755965"/>
            <a:ext cx="273152" cy="392415"/>
          </a:xfrm>
          <a:prstGeom prst="rect">
            <a:avLst/>
          </a:prstGeom>
        </p:spPr>
        <p:txBody>
          <a:bodyPr wrap="squar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3</a:t>
            </a:r>
            <a:endParaRPr lang="zh-CN" altLang="en-US" sz="2100" dirty="0">
              <a:solidFill>
                <a:srgbClr val="FF0000"/>
              </a:solidFill>
              <a:latin typeface="楷体" panose="02010609060101010101" pitchFamily="49" charset="-122"/>
              <a:ea typeface="楷体" panose="02010609060101010101" pitchFamily="49" charset="-122"/>
            </a:endParaRPr>
          </a:p>
        </p:txBody>
      </p:sp>
      <p:sp>
        <p:nvSpPr>
          <p:cNvPr id="12" name="矩形 11"/>
          <p:cNvSpPr/>
          <p:nvPr/>
        </p:nvSpPr>
        <p:spPr>
          <a:xfrm>
            <a:off x="4906918" y="1755595"/>
            <a:ext cx="273152" cy="392415"/>
          </a:xfrm>
          <a:prstGeom prst="rect">
            <a:avLst/>
          </a:prstGeom>
        </p:spPr>
        <p:txBody>
          <a:bodyPr wrap="squar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2</a:t>
            </a:r>
            <a:endParaRPr lang="zh-CN" altLang="en-US" sz="2100" dirty="0">
              <a:solidFill>
                <a:srgbClr val="FF0000"/>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500" fill="hold"/>
                                        <p:tgtEl>
                                          <p:spTgt spid="11"/>
                                        </p:tgtEl>
                                        <p:attrNameLst>
                                          <p:attrName>ppt_x</p:attrName>
                                        </p:attrNameLst>
                                      </p:cBhvr>
                                      <p:tavLst>
                                        <p:tav tm="0">
                                          <p:val>
                                            <p:strVal val="#ppt_x"/>
                                          </p:val>
                                        </p:tav>
                                        <p:tav tm="100000">
                                          <p:val>
                                            <p:strVal val="#ppt_x"/>
                                          </p:val>
                                        </p:tav>
                                      </p:tavLst>
                                    </p:anim>
                                    <p:anim calcmode="lin" valueType="num">
                                      <p:cBhvr additive="base">
                                        <p:cTn id="22" dur="500" fill="hold"/>
                                        <p:tgtEl>
                                          <p:spTgt spid="11"/>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ppt_x"/>
                                          </p:val>
                                        </p:tav>
                                        <p:tav tm="100000">
                                          <p:val>
                                            <p:strVal val="#ppt_x"/>
                                          </p:val>
                                        </p:tav>
                                      </p:tavLst>
                                    </p:anim>
                                    <p:anim calcmode="lin" valueType="num">
                                      <p:cBhvr additive="base">
                                        <p:cTn id="26" dur="500" fill="hold"/>
                                        <p:tgtEl>
                                          <p:spTgt spid="12"/>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fill="hold"/>
                                        <p:tgtEl>
                                          <p:spTgt spid="7"/>
                                        </p:tgtEl>
                                        <p:attrNameLst>
                                          <p:attrName>ppt_x</p:attrName>
                                        </p:attrNameLst>
                                      </p:cBhvr>
                                      <p:tavLst>
                                        <p:tav tm="0">
                                          <p:val>
                                            <p:strVal val="#ppt_x"/>
                                          </p:val>
                                        </p:tav>
                                        <p:tav tm="100000">
                                          <p:val>
                                            <p:strVal val="#ppt_x"/>
                                          </p:val>
                                        </p:tav>
                                      </p:tavLst>
                                    </p:anim>
                                    <p:anim calcmode="lin" valueType="num">
                                      <p:cBhvr additive="base">
                                        <p:cTn id="3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五边形 7"/>
          <p:cNvSpPr>
            <a:spLocks noChangeArrowheads="1"/>
          </p:cNvSpPr>
          <p:nvPr/>
        </p:nvSpPr>
        <p:spPr bwMode="auto">
          <a:xfrm>
            <a:off x="1" y="376238"/>
            <a:ext cx="1937657" cy="496491"/>
          </a:xfrm>
          <a:prstGeom prst="homePlate">
            <a:avLst>
              <a:gd name="adj" fmla="val 45226"/>
            </a:avLst>
          </a:prstGeom>
          <a:solidFill>
            <a:srgbClr val="306A9B"/>
          </a:solidFill>
          <a:ln w="12700" cmpd="sng">
            <a:solidFill>
              <a:srgbClr val="41719C"/>
            </a:solidFill>
            <a:miter lim="800000"/>
          </a:ln>
        </p:spPr>
        <p:txBody>
          <a:bodyPr lIns="68580" tIns="34290" rIns="68580" bIns="34290"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indent="273050">
              <a:defRPr/>
            </a:pPr>
            <a:r>
              <a:rPr lang="zh-CN" altLang="en-US" sz="2400" dirty="0">
                <a:solidFill>
                  <a:srgbClr val="FFFFFF"/>
                </a:solidFill>
                <a:latin typeface="微软雅黑" panose="020B0503020204020204" pitchFamily="34" charset="-122"/>
              </a:rPr>
              <a:t>课后习题</a:t>
            </a:r>
            <a:endParaRPr lang="zh-CN" altLang="en-US" sz="2400" dirty="0">
              <a:solidFill>
                <a:srgbClr val="FFFFFF"/>
              </a:solidFill>
              <a:latin typeface="微软雅黑" panose="020B0503020204020204" pitchFamily="34" charset="-122"/>
            </a:endParaRPr>
          </a:p>
        </p:txBody>
      </p:sp>
      <p:pic>
        <p:nvPicPr>
          <p:cNvPr id="12300" name="图片 39"/>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0" y="0"/>
            <a:ext cx="7144" cy="14288"/>
          </a:xfrm>
          <a:prstGeom prst="rect">
            <a:avLst/>
          </a:prstGeom>
          <a:noFill/>
          <a:extLst>
            <a:ext uri="{909E8E84-426E-40DD-AFC4-6F175D3DCCD1}">
              <a14:hiddenFill xmlns:a14="http://schemas.microsoft.com/office/drawing/2010/main">
                <a:solidFill>
                  <a:srgbClr val="FFFFFF"/>
                </a:solidFill>
              </a14:hiddenFill>
            </a:ext>
          </a:extLst>
        </p:spPr>
      </p:pic>
      <p:pic>
        <p:nvPicPr>
          <p:cNvPr id="12306" name="图片 39"/>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0" y="0"/>
            <a:ext cx="7144" cy="14288"/>
          </a:xfrm>
          <a:prstGeom prst="rect">
            <a:avLst/>
          </a:prstGeom>
          <a:noFill/>
          <a:extLst>
            <a:ext uri="{909E8E84-426E-40DD-AFC4-6F175D3DCCD1}">
              <a14:hiddenFill xmlns:a14="http://schemas.microsoft.com/office/drawing/2010/main">
                <a:solidFill>
                  <a:srgbClr val="FFFFFF"/>
                </a:solidFill>
              </a14:hiddenFill>
            </a:ext>
          </a:extLst>
        </p:spPr>
      </p:pic>
      <p:sp>
        <p:nvSpPr>
          <p:cNvPr id="5" name="文本框 4"/>
          <p:cNvSpPr txBox="1"/>
          <p:nvPr/>
        </p:nvSpPr>
        <p:spPr>
          <a:xfrm>
            <a:off x="889307" y="1122799"/>
            <a:ext cx="834604" cy="392415"/>
          </a:xfrm>
          <a:prstGeom prst="rect">
            <a:avLst/>
          </a:prstGeom>
          <a:noFill/>
        </p:spPr>
        <p:txBody>
          <a:bodyPr wrap="none" lIns="68580" tIns="34290" rIns="68580" bIns="34290" rtlCol="0">
            <a:spAutoFit/>
          </a:bodyPr>
          <a:lstStyle/>
          <a:p>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2</a:t>
            </a:r>
            <a:r>
              <a:rPr lang="zh-CN" altLang="zh-CN" sz="2100" dirty="0">
                <a:latin typeface="微软雅黑" panose="020B0503020204020204" pitchFamily="34" charset="-122"/>
                <a:ea typeface="微软雅黑" panose="020B0503020204020204" pitchFamily="34" charset="-122"/>
              </a:rPr>
              <a:t>）</a:t>
            </a:r>
            <a:endParaRPr lang="zh-CN" altLang="en-US" sz="2100" dirty="0">
              <a:latin typeface="微软雅黑" panose="020B0503020204020204" pitchFamily="34" charset="-122"/>
              <a:ea typeface="微软雅黑" panose="020B0503020204020204" pitchFamily="34" charset="-122"/>
            </a:endParaRPr>
          </a:p>
        </p:txBody>
      </p:sp>
      <p:grpSp>
        <p:nvGrpSpPr>
          <p:cNvPr id="6" name="组合 5"/>
          <p:cNvGrpSpPr/>
          <p:nvPr/>
        </p:nvGrpSpPr>
        <p:grpSpPr>
          <a:xfrm>
            <a:off x="1642365" y="1351360"/>
            <a:ext cx="6445391" cy="1065625"/>
            <a:chOff x="1973943" y="1979190"/>
            <a:chExt cx="3859983" cy="638176"/>
          </a:xfrm>
        </p:grpSpPr>
        <p:grpSp>
          <p:nvGrpSpPr>
            <p:cNvPr id="7" name="组合 6"/>
            <p:cNvGrpSpPr/>
            <p:nvPr/>
          </p:nvGrpSpPr>
          <p:grpSpPr>
            <a:xfrm>
              <a:off x="1973943" y="1979190"/>
              <a:ext cx="3209388" cy="638176"/>
              <a:chOff x="1973943" y="1979190"/>
              <a:chExt cx="3209388" cy="638176"/>
            </a:xfrm>
          </p:grpSpPr>
          <p:pic>
            <p:nvPicPr>
              <p:cNvPr id="9" name="图片 1259"/>
              <p:cNvPicPr>
                <a:picLocks noChangeAspect="1" noChangeArrowheads="1"/>
              </p:cNvPicPr>
              <p:nvPr/>
            </p:nvPicPr>
            <p:blipFill>
              <a:blip r:embed="rId2" cstate="email"/>
              <a:srcRect/>
              <a:stretch>
                <a:fillRect/>
              </a:stretch>
            </p:blipFill>
            <p:spPr bwMode="auto">
              <a:xfrm>
                <a:off x="1973943" y="1979191"/>
                <a:ext cx="60960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图片 1259"/>
              <p:cNvPicPr>
                <a:picLocks noChangeAspect="1" noChangeArrowheads="1"/>
              </p:cNvPicPr>
              <p:nvPr/>
            </p:nvPicPr>
            <p:blipFill>
              <a:blip r:embed="rId2" cstate="email"/>
              <a:srcRect/>
              <a:stretch>
                <a:fillRect/>
              </a:stretch>
            </p:blipFill>
            <p:spPr bwMode="auto">
              <a:xfrm>
                <a:off x="2815341" y="1979190"/>
                <a:ext cx="60960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图片 1259"/>
              <p:cNvPicPr>
                <a:picLocks noChangeAspect="1" noChangeArrowheads="1"/>
              </p:cNvPicPr>
              <p:nvPr/>
            </p:nvPicPr>
            <p:blipFill>
              <a:blip r:embed="rId2" cstate="email"/>
              <a:srcRect/>
              <a:stretch>
                <a:fillRect/>
              </a:stretch>
            </p:blipFill>
            <p:spPr bwMode="auto">
              <a:xfrm>
                <a:off x="3694536" y="1979190"/>
                <a:ext cx="60960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图片 1259"/>
              <p:cNvPicPr>
                <a:picLocks noChangeAspect="1" noChangeArrowheads="1"/>
              </p:cNvPicPr>
              <p:nvPr/>
            </p:nvPicPr>
            <p:blipFill>
              <a:blip r:embed="rId2" cstate="email"/>
              <a:srcRect/>
              <a:stretch>
                <a:fillRect/>
              </a:stretch>
            </p:blipFill>
            <p:spPr bwMode="auto">
              <a:xfrm>
                <a:off x="4573731" y="1979190"/>
                <a:ext cx="60960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8" name="图片 1263"/>
            <p:cNvPicPr>
              <a:picLocks noChangeAspect="1" noChangeArrowheads="1"/>
            </p:cNvPicPr>
            <p:nvPr/>
          </p:nvPicPr>
          <p:blipFill>
            <a:blip r:embed="rId3" cstate="email"/>
            <a:srcRect/>
            <a:stretch>
              <a:fillRect/>
            </a:stretch>
          </p:blipFill>
          <p:spPr bwMode="auto">
            <a:xfrm>
              <a:off x="5452926" y="1988715"/>
              <a:ext cx="381000" cy="62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3" name="文本框 12"/>
          <p:cNvSpPr txBox="1"/>
          <p:nvPr/>
        </p:nvSpPr>
        <p:spPr>
          <a:xfrm>
            <a:off x="1306608" y="2539296"/>
            <a:ext cx="5933355" cy="2100575"/>
          </a:xfrm>
          <a:prstGeom prst="rect">
            <a:avLst/>
          </a:prstGeom>
          <a:noFill/>
        </p:spPr>
        <p:txBody>
          <a:bodyPr wrap="none" lIns="68580" tIns="34290" rIns="68580" bIns="34290" rtlCol="0">
            <a:spAutoFit/>
          </a:bodyPr>
          <a:lstStyle/>
          <a:p>
            <a:pPr>
              <a:lnSpc>
                <a:spcPct val="150000"/>
              </a:lnSpc>
            </a:pPr>
            <a:r>
              <a:rPr lang="en-US" altLang="zh-CN" sz="2100" dirty="0">
                <a:latin typeface="微软雅黑" panose="020B0503020204020204" pitchFamily="34" charset="-122"/>
                <a:ea typeface="微软雅黑" panose="020B0503020204020204" pitchFamily="34" charset="-122"/>
              </a:rPr>
              <a:t>      (1)13</a:t>
            </a:r>
            <a:r>
              <a:rPr lang="zh-CN" altLang="zh-CN" sz="2100" dirty="0">
                <a:latin typeface="微软雅黑" panose="020B0503020204020204" pitchFamily="34" charset="-122"/>
                <a:ea typeface="微软雅黑" panose="020B0503020204020204" pitchFamily="34" charset="-122"/>
              </a:rPr>
              <a:t>÷</a:t>
            </a:r>
            <a:r>
              <a:rPr lang="zh-CN" altLang="zh-CN" sz="3000" dirty="0">
                <a:latin typeface="楷体" panose="02010609060101010101" pitchFamily="49" charset="-122"/>
                <a:ea typeface="楷体" panose="02010609060101010101" pitchFamily="49" charset="-122"/>
              </a:rPr>
              <a:t>□</a:t>
            </a:r>
            <a:r>
              <a:rPr lang="en-US" altLang="zh-CN" sz="2100" dirty="0">
                <a:latin typeface="微软雅黑" panose="020B0503020204020204" pitchFamily="34" charset="-122"/>
                <a:ea typeface="微软雅黑" panose="020B0503020204020204" pitchFamily="34" charset="-122"/>
              </a:rPr>
              <a:t>=</a:t>
            </a:r>
            <a:r>
              <a:rPr lang="zh-CN" altLang="zh-CN" sz="3000" dirty="0">
                <a:latin typeface="楷体" panose="02010609060101010101" pitchFamily="49" charset="-122"/>
                <a:ea typeface="楷体" panose="02010609060101010101" pitchFamily="49" charset="-122"/>
              </a:rPr>
              <a:t>□</a:t>
            </a:r>
            <a:r>
              <a:rPr lang="zh-CN" altLang="zh-CN" sz="2100" dirty="0">
                <a:latin typeface="微软雅黑" panose="020B0503020204020204" pitchFamily="34" charset="-122"/>
                <a:ea typeface="微软雅黑" panose="020B0503020204020204" pitchFamily="34" charset="-122"/>
              </a:rPr>
              <a:t>（</a:t>
            </a:r>
            <a:r>
              <a:rPr lang="zh-CN" altLang="zh-CN" sz="2100" dirty="0">
                <a:latin typeface="微软雅黑" panose="020B0503020204020204" pitchFamily="34" charset="-122"/>
                <a:ea typeface="微软雅黑" panose="020B0503020204020204" pitchFamily="34" charset="-122"/>
              </a:rPr>
              <a:t>盘）……</a:t>
            </a:r>
            <a:r>
              <a:rPr lang="zh-CN" altLang="zh-CN" sz="3000" dirty="0">
                <a:latin typeface="楷体" panose="02010609060101010101" pitchFamily="49" charset="-122"/>
                <a:ea typeface="楷体" panose="02010609060101010101" pitchFamily="49" charset="-122"/>
              </a:rPr>
              <a:t>□</a:t>
            </a:r>
            <a:r>
              <a:rPr lang="zh-CN" altLang="zh-CN" sz="2100" dirty="0">
                <a:latin typeface="微软雅黑" panose="020B0503020204020204" pitchFamily="34" charset="-122"/>
                <a:ea typeface="微软雅黑" panose="020B0503020204020204" pitchFamily="34" charset="-122"/>
              </a:rPr>
              <a:t>（</a:t>
            </a:r>
            <a:r>
              <a:rPr lang="zh-CN" altLang="zh-CN" sz="2100" dirty="0">
                <a:latin typeface="微软雅黑" panose="020B0503020204020204" pitchFamily="34" charset="-122"/>
                <a:ea typeface="微软雅黑" panose="020B0503020204020204" pitchFamily="34" charset="-122"/>
              </a:rPr>
              <a:t>朵）</a:t>
            </a:r>
            <a:r>
              <a:rPr lang="en-US" altLang="zh-CN" sz="2100" dirty="0">
                <a:latin typeface="微软雅黑" panose="020B0503020204020204" pitchFamily="34" charset="-122"/>
                <a:ea typeface="微软雅黑" panose="020B0503020204020204" pitchFamily="34" charset="-122"/>
              </a:rPr>
              <a:t>    </a:t>
            </a:r>
            <a:r>
              <a:rPr lang="zh-CN" altLang="zh-CN" sz="2100" dirty="0">
                <a:latin typeface="微软雅黑" panose="020B0503020204020204" pitchFamily="34" charset="-122"/>
                <a:ea typeface="微软雅黑" panose="020B0503020204020204" pitchFamily="34" charset="-122"/>
              </a:rPr>
              <a:t>　　</a:t>
            </a:r>
            <a:endParaRPr lang="en-US" altLang="zh-CN" sz="2100" dirty="0">
              <a:latin typeface="微软雅黑" panose="020B0503020204020204" pitchFamily="34" charset="-122"/>
              <a:ea typeface="微软雅黑" panose="020B0503020204020204" pitchFamily="34" charset="-122"/>
            </a:endParaRPr>
          </a:p>
          <a:p>
            <a:pPr>
              <a:lnSpc>
                <a:spcPct val="150000"/>
              </a:lnSpc>
            </a:pPr>
            <a:r>
              <a:rPr lang="en-US" altLang="zh-CN" sz="2100" dirty="0">
                <a:latin typeface="微软雅黑" panose="020B0503020204020204" pitchFamily="34" charset="-122"/>
                <a:ea typeface="微软雅黑" panose="020B0503020204020204" pitchFamily="34" charset="-122"/>
              </a:rPr>
              <a:t>      (2)13</a:t>
            </a:r>
            <a:r>
              <a:rPr lang="zh-CN" altLang="zh-CN" sz="2100" dirty="0">
                <a:latin typeface="微软雅黑" panose="020B0503020204020204" pitchFamily="34" charset="-122"/>
                <a:ea typeface="微软雅黑" panose="020B0503020204020204" pitchFamily="34" charset="-122"/>
              </a:rPr>
              <a:t>÷</a:t>
            </a:r>
            <a:r>
              <a:rPr lang="zh-CN" altLang="zh-CN" sz="3000" dirty="0">
                <a:latin typeface="楷体" panose="02010609060101010101" pitchFamily="49" charset="-122"/>
                <a:ea typeface="楷体" panose="02010609060101010101" pitchFamily="49" charset="-122"/>
              </a:rPr>
              <a:t>□</a:t>
            </a:r>
            <a:r>
              <a:rPr lang="en-US" altLang="zh-CN" sz="2100" dirty="0">
                <a:latin typeface="微软雅黑" panose="020B0503020204020204" pitchFamily="34" charset="-122"/>
                <a:ea typeface="微软雅黑" panose="020B0503020204020204" pitchFamily="34" charset="-122"/>
              </a:rPr>
              <a:t>=</a:t>
            </a:r>
            <a:r>
              <a:rPr lang="zh-CN" altLang="zh-CN" sz="3000" dirty="0">
                <a:latin typeface="楷体" panose="02010609060101010101" pitchFamily="49" charset="-122"/>
                <a:ea typeface="楷体" panose="02010609060101010101" pitchFamily="49" charset="-122"/>
              </a:rPr>
              <a:t>□</a:t>
            </a:r>
            <a:r>
              <a:rPr lang="zh-CN" altLang="zh-CN" sz="2100" dirty="0">
                <a:latin typeface="微软雅黑" panose="020B0503020204020204" pitchFamily="34" charset="-122"/>
                <a:ea typeface="微软雅黑" panose="020B0503020204020204" pitchFamily="34" charset="-122"/>
              </a:rPr>
              <a:t>（</a:t>
            </a:r>
            <a:r>
              <a:rPr lang="zh-CN" altLang="zh-CN" sz="2100" dirty="0">
                <a:latin typeface="微软雅黑" panose="020B0503020204020204" pitchFamily="34" charset="-122"/>
                <a:ea typeface="微软雅黑" panose="020B0503020204020204" pitchFamily="34" charset="-122"/>
              </a:rPr>
              <a:t>朵）……</a:t>
            </a:r>
            <a:r>
              <a:rPr lang="zh-CN" altLang="zh-CN" sz="3000" dirty="0">
                <a:latin typeface="楷体" panose="02010609060101010101" pitchFamily="49" charset="-122"/>
                <a:ea typeface="楷体" panose="02010609060101010101" pitchFamily="49" charset="-122"/>
              </a:rPr>
              <a:t>□</a:t>
            </a:r>
            <a:r>
              <a:rPr lang="zh-CN" altLang="zh-CN" sz="2100" dirty="0">
                <a:latin typeface="微软雅黑" panose="020B0503020204020204" pitchFamily="34" charset="-122"/>
                <a:ea typeface="微软雅黑" panose="020B0503020204020204" pitchFamily="34" charset="-122"/>
              </a:rPr>
              <a:t>（</a:t>
            </a:r>
            <a:r>
              <a:rPr lang="zh-CN" altLang="zh-CN" sz="2100" dirty="0">
                <a:latin typeface="微软雅黑" panose="020B0503020204020204" pitchFamily="34" charset="-122"/>
                <a:ea typeface="微软雅黑" panose="020B0503020204020204" pitchFamily="34" charset="-122"/>
              </a:rPr>
              <a:t>朵）</a:t>
            </a:r>
            <a:endParaRPr lang="zh-CN" altLang="zh-CN" sz="2100" dirty="0">
              <a:latin typeface="微软雅黑" panose="020B0503020204020204" pitchFamily="34" charset="-122"/>
              <a:ea typeface="微软雅黑" panose="020B0503020204020204" pitchFamily="34" charset="-122"/>
            </a:endParaRPr>
          </a:p>
          <a:p>
            <a:pPr>
              <a:lnSpc>
                <a:spcPct val="200000"/>
              </a:lnSpc>
            </a:pPr>
            <a:r>
              <a:rPr lang="en-US" altLang="zh-CN" sz="2100" dirty="0">
                <a:latin typeface="微软雅黑" panose="020B0503020204020204" pitchFamily="34" charset="-122"/>
                <a:ea typeface="微软雅黑" panose="020B0503020204020204" pitchFamily="34" charset="-122"/>
              </a:rPr>
              <a:t>(1)</a:t>
            </a:r>
            <a:r>
              <a:rPr lang="zh-CN" altLang="zh-CN" sz="2100" dirty="0">
                <a:latin typeface="微软雅黑" panose="020B0503020204020204" pitchFamily="34" charset="-122"/>
                <a:ea typeface="微软雅黑" panose="020B0503020204020204" pitchFamily="34" charset="-122"/>
              </a:rPr>
              <a:t>用</a:t>
            </a:r>
            <a:r>
              <a:rPr lang="zh-CN" altLang="zh-CN" sz="2100" dirty="0">
                <a:latin typeface="微软雅黑" panose="020B0503020204020204" pitchFamily="34" charset="-122"/>
                <a:ea typeface="微软雅黑" panose="020B0503020204020204" pitchFamily="34" charset="-122"/>
              </a:rPr>
              <a:t>竖式表示为：</a:t>
            </a:r>
            <a:r>
              <a:rPr lang="en-US" altLang="zh-CN" sz="2100" dirty="0">
                <a:latin typeface="微软雅黑" panose="020B0503020204020204" pitchFamily="34" charset="-122"/>
                <a:ea typeface="微软雅黑" panose="020B0503020204020204" pitchFamily="34" charset="-122"/>
              </a:rPr>
              <a:t>                 </a:t>
            </a:r>
            <a:r>
              <a:rPr lang="en-US" altLang="zh-CN" sz="2100" dirty="0">
                <a:latin typeface="微软雅黑" panose="020B0503020204020204" pitchFamily="34" charset="-122"/>
                <a:ea typeface="微软雅黑" panose="020B0503020204020204" pitchFamily="34" charset="-122"/>
              </a:rPr>
              <a:t>(2)</a:t>
            </a:r>
            <a:r>
              <a:rPr lang="zh-CN" altLang="zh-CN" sz="2100" dirty="0">
                <a:latin typeface="微软雅黑" panose="020B0503020204020204" pitchFamily="34" charset="-122"/>
                <a:ea typeface="微软雅黑" panose="020B0503020204020204" pitchFamily="34" charset="-122"/>
              </a:rPr>
              <a:t>用</a:t>
            </a:r>
            <a:r>
              <a:rPr lang="zh-CN" altLang="zh-CN" sz="2100" dirty="0">
                <a:latin typeface="微软雅黑" panose="020B0503020204020204" pitchFamily="34" charset="-122"/>
                <a:ea typeface="微软雅黑" panose="020B0503020204020204" pitchFamily="34" charset="-122"/>
              </a:rPr>
              <a:t>竖式表示为：</a:t>
            </a:r>
            <a:endParaRPr lang="zh-CN" altLang="en-US" sz="2100" dirty="0">
              <a:latin typeface="微软雅黑" panose="020B0503020204020204" pitchFamily="34" charset="-122"/>
              <a:ea typeface="微软雅黑" panose="020B0503020204020204" pitchFamily="34" charset="-122"/>
            </a:endParaRPr>
          </a:p>
        </p:txBody>
      </p:sp>
      <p:sp>
        <p:nvSpPr>
          <p:cNvPr id="16" name="矩形 15"/>
          <p:cNvSpPr/>
          <p:nvPr/>
        </p:nvSpPr>
        <p:spPr>
          <a:xfrm>
            <a:off x="2754859" y="2738047"/>
            <a:ext cx="273152" cy="392415"/>
          </a:xfrm>
          <a:prstGeom prst="rect">
            <a:avLst/>
          </a:prstGeom>
        </p:spPr>
        <p:txBody>
          <a:bodyPr wrap="squar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3</a:t>
            </a:r>
            <a:endParaRPr lang="zh-CN" altLang="en-US" sz="2100" dirty="0">
              <a:solidFill>
                <a:srgbClr val="FF0000"/>
              </a:solidFill>
              <a:latin typeface="楷体" panose="02010609060101010101" pitchFamily="49" charset="-122"/>
              <a:ea typeface="楷体" panose="02010609060101010101" pitchFamily="49" charset="-122"/>
            </a:endParaRPr>
          </a:p>
        </p:txBody>
      </p:sp>
      <p:sp>
        <p:nvSpPr>
          <p:cNvPr id="17" name="矩形 16"/>
          <p:cNvSpPr/>
          <p:nvPr/>
        </p:nvSpPr>
        <p:spPr>
          <a:xfrm>
            <a:off x="3302450" y="2738047"/>
            <a:ext cx="273152" cy="392415"/>
          </a:xfrm>
          <a:prstGeom prst="rect">
            <a:avLst/>
          </a:prstGeom>
        </p:spPr>
        <p:txBody>
          <a:bodyPr wrap="squar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4</a:t>
            </a:r>
            <a:endParaRPr lang="zh-CN" altLang="en-US" sz="2100" dirty="0">
              <a:solidFill>
                <a:srgbClr val="FF0000"/>
              </a:solidFill>
              <a:latin typeface="楷体" panose="02010609060101010101" pitchFamily="49" charset="-122"/>
              <a:ea typeface="楷体" panose="02010609060101010101" pitchFamily="49" charset="-122"/>
            </a:endParaRPr>
          </a:p>
        </p:txBody>
      </p:sp>
      <p:sp>
        <p:nvSpPr>
          <p:cNvPr id="18" name="矩形 17"/>
          <p:cNvSpPr/>
          <p:nvPr/>
        </p:nvSpPr>
        <p:spPr>
          <a:xfrm>
            <a:off x="4940467" y="2738047"/>
            <a:ext cx="273152" cy="392415"/>
          </a:xfrm>
          <a:prstGeom prst="rect">
            <a:avLst/>
          </a:prstGeom>
        </p:spPr>
        <p:txBody>
          <a:bodyPr wrap="squar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1</a:t>
            </a:r>
            <a:endParaRPr lang="zh-CN" altLang="en-US" sz="2100" dirty="0">
              <a:solidFill>
                <a:srgbClr val="FF0000"/>
              </a:solidFill>
              <a:latin typeface="楷体" panose="02010609060101010101" pitchFamily="49" charset="-122"/>
              <a:ea typeface="楷体" panose="02010609060101010101" pitchFamily="49" charset="-122"/>
            </a:endParaRPr>
          </a:p>
        </p:txBody>
      </p:sp>
      <p:sp>
        <p:nvSpPr>
          <p:cNvPr id="20" name="矩形 19"/>
          <p:cNvSpPr/>
          <p:nvPr/>
        </p:nvSpPr>
        <p:spPr>
          <a:xfrm>
            <a:off x="4940467" y="3412694"/>
            <a:ext cx="273152" cy="392415"/>
          </a:xfrm>
          <a:prstGeom prst="rect">
            <a:avLst/>
          </a:prstGeom>
        </p:spPr>
        <p:txBody>
          <a:bodyPr wrap="squar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1</a:t>
            </a:r>
            <a:endParaRPr lang="zh-CN" altLang="en-US" sz="2100" dirty="0">
              <a:solidFill>
                <a:srgbClr val="FF0000"/>
              </a:solidFill>
              <a:latin typeface="楷体" panose="02010609060101010101" pitchFamily="49" charset="-122"/>
              <a:ea typeface="楷体" panose="02010609060101010101" pitchFamily="49" charset="-122"/>
            </a:endParaRPr>
          </a:p>
        </p:txBody>
      </p:sp>
      <p:sp>
        <p:nvSpPr>
          <p:cNvPr id="21" name="矩形 20"/>
          <p:cNvSpPr/>
          <p:nvPr/>
        </p:nvSpPr>
        <p:spPr>
          <a:xfrm>
            <a:off x="2722209" y="3415706"/>
            <a:ext cx="273152" cy="392415"/>
          </a:xfrm>
          <a:prstGeom prst="rect">
            <a:avLst/>
          </a:prstGeom>
        </p:spPr>
        <p:txBody>
          <a:bodyPr wrap="squar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4</a:t>
            </a:r>
            <a:endParaRPr lang="zh-CN" altLang="en-US" sz="2100" dirty="0">
              <a:solidFill>
                <a:srgbClr val="FF0000"/>
              </a:solidFill>
              <a:latin typeface="楷体" panose="02010609060101010101" pitchFamily="49" charset="-122"/>
              <a:ea typeface="楷体" panose="02010609060101010101" pitchFamily="49" charset="-122"/>
            </a:endParaRPr>
          </a:p>
        </p:txBody>
      </p:sp>
      <p:sp>
        <p:nvSpPr>
          <p:cNvPr id="22" name="矩形 21"/>
          <p:cNvSpPr/>
          <p:nvPr/>
        </p:nvSpPr>
        <p:spPr>
          <a:xfrm>
            <a:off x="3289848" y="3412694"/>
            <a:ext cx="273152" cy="392415"/>
          </a:xfrm>
          <a:prstGeom prst="rect">
            <a:avLst/>
          </a:prstGeom>
        </p:spPr>
        <p:txBody>
          <a:bodyPr wrap="squar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3</a:t>
            </a:r>
            <a:endParaRPr lang="zh-CN" altLang="en-US" sz="2100" dirty="0">
              <a:solidFill>
                <a:srgbClr val="FF0000"/>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ppt_x"/>
                                          </p:val>
                                        </p:tav>
                                        <p:tav tm="100000">
                                          <p:val>
                                            <p:strVal val="#ppt_x"/>
                                          </p:val>
                                        </p:tav>
                                      </p:tavLst>
                                    </p:anim>
                                    <p:anim calcmode="lin" valueType="num">
                                      <p:cBhvr additive="base">
                                        <p:cTn id="12" dur="500" fill="hold"/>
                                        <p:tgtEl>
                                          <p:spTgt spid="1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500" fill="hold"/>
                                        <p:tgtEl>
                                          <p:spTgt spid="18"/>
                                        </p:tgtEl>
                                        <p:attrNameLst>
                                          <p:attrName>ppt_x</p:attrName>
                                        </p:attrNameLst>
                                      </p:cBhvr>
                                      <p:tavLst>
                                        <p:tav tm="0">
                                          <p:val>
                                            <p:strVal val="#ppt_x"/>
                                          </p:val>
                                        </p:tav>
                                        <p:tav tm="100000">
                                          <p:val>
                                            <p:strVal val="#ppt_x"/>
                                          </p:val>
                                        </p:tav>
                                      </p:tavLst>
                                    </p:anim>
                                    <p:anim calcmode="lin" valueType="num">
                                      <p:cBhvr additive="base">
                                        <p:cTn id="16"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additive="base">
                                        <p:cTn id="21" dur="500" fill="hold"/>
                                        <p:tgtEl>
                                          <p:spTgt spid="21"/>
                                        </p:tgtEl>
                                        <p:attrNameLst>
                                          <p:attrName>ppt_x</p:attrName>
                                        </p:attrNameLst>
                                      </p:cBhvr>
                                      <p:tavLst>
                                        <p:tav tm="0">
                                          <p:val>
                                            <p:strVal val="#ppt_x"/>
                                          </p:val>
                                        </p:tav>
                                        <p:tav tm="100000">
                                          <p:val>
                                            <p:strVal val="#ppt_x"/>
                                          </p:val>
                                        </p:tav>
                                      </p:tavLst>
                                    </p:anim>
                                    <p:anim calcmode="lin" valueType="num">
                                      <p:cBhvr additive="base">
                                        <p:cTn id="22" dur="500" fill="hold"/>
                                        <p:tgtEl>
                                          <p:spTgt spid="21"/>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additive="base">
                                        <p:cTn id="25" dur="500" fill="hold"/>
                                        <p:tgtEl>
                                          <p:spTgt spid="22"/>
                                        </p:tgtEl>
                                        <p:attrNameLst>
                                          <p:attrName>ppt_x</p:attrName>
                                        </p:attrNameLst>
                                      </p:cBhvr>
                                      <p:tavLst>
                                        <p:tav tm="0">
                                          <p:val>
                                            <p:strVal val="#ppt_x"/>
                                          </p:val>
                                        </p:tav>
                                        <p:tav tm="100000">
                                          <p:val>
                                            <p:strVal val="#ppt_x"/>
                                          </p:val>
                                        </p:tav>
                                      </p:tavLst>
                                    </p:anim>
                                    <p:anim calcmode="lin" valueType="num">
                                      <p:cBhvr additive="base">
                                        <p:cTn id="26" dur="500" fill="hold"/>
                                        <p:tgtEl>
                                          <p:spTgt spid="22"/>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additive="base">
                                        <p:cTn id="29" dur="500" fill="hold"/>
                                        <p:tgtEl>
                                          <p:spTgt spid="20"/>
                                        </p:tgtEl>
                                        <p:attrNameLst>
                                          <p:attrName>ppt_x</p:attrName>
                                        </p:attrNameLst>
                                      </p:cBhvr>
                                      <p:tavLst>
                                        <p:tav tm="0">
                                          <p:val>
                                            <p:strVal val="#ppt_x"/>
                                          </p:val>
                                        </p:tav>
                                        <p:tav tm="100000">
                                          <p:val>
                                            <p:strVal val="#ppt_x"/>
                                          </p:val>
                                        </p:tav>
                                      </p:tavLst>
                                    </p:anim>
                                    <p:anim calcmode="lin" valueType="num">
                                      <p:cBhvr additive="base">
                                        <p:cTn id="30"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20" grpId="0"/>
      <p:bldP spid="21" grpId="0"/>
      <p:bldP spid="2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五边形 7"/>
          <p:cNvSpPr>
            <a:spLocks noChangeArrowheads="1"/>
          </p:cNvSpPr>
          <p:nvPr/>
        </p:nvSpPr>
        <p:spPr bwMode="auto">
          <a:xfrm>
            <a:off x="1" y="376238"/>
            <a:ext cx="1937657" cy="496491"/>
          </a:xfrm>
          <a:prstGeom prst="homePlate">
            <a:avLst>
              <a:gd name="adj" fmla="val 45226"/>
            </a:avLst>
          </a:prstGeom>
          <a:solidFill>
            <a:srgbClr val="306A9B"/>
          </a:solidFill>
          <a:ln w="12700" cmpd="sng">
            <a:solidFill>
              <a:srgbClr val="41719C"/>
            </a:solidFill>
            <a:miter lim="800000"/>
          </a:ln>
        </p:spPr>
        <p:txBody>
          <a:bodyPr lIns="68580" tIns="34290" rIns="68580" bIns="34290"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indent="273050">
              <a:defRPr/>
            </a:pPr>
            <a:r>
              <a:rPr lang="zh-CN" altLang="en-US" sz="2400" dirty="0">
                <a:solidFill>
                  <a:srgbClr val="FFFFFF"/>
                </a:solidFill>
                <a:latin typeface="微软雅黑" panose="020B0503020204020204" pitchFamily="34" charset="-122"/>
              </a:rPr>
              <a:t>课后习题</a:t>
            </a:r>
            <a:endParaRPr lang="zh-CN" altLang="en-US" sz="2400" dirty="0">
              <a:solidFill>
                <a:srgbClr val="FFFFFF"/>
              </a:solidFill>
              <a:latin typeface="微软雅黑" panose="020B0503020204020204" pitchFamily="34" charset="-122"/>
            </a:endParaRPr>
          </a:p>
        </p:txBody>
      </p:sp>
      <p:pic>
        <p:nvPicPr>
          <p:cNvPr id="12300" name="图片 39"/>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0" y="0"/>
            <a:ext cx="7144" cy="14288"/>
          </a:xfrm>
          <a:prstGeom prst="rect">
            <a:avLst/>
          </a:prstGeom>
          <a:noFill/>
          <a:extLst>
            <a:ext uri="{909E8E84-426E-40DD-AFC4-6F175D3DCCD1}">
              <a14:hiddenFill xmlns:a14="http://schemas.microsoft.com/office/drawing/2010/main">
                <a:solidFill>
                  <a:srgbClr val="FFFFFF"/>
                </a:solidFill>
              </a14:hiddenFill>
            </a:ext>
          </a:extLst>
        </p:spPr>
      </p:pic>
      <p:pic>
        <p:nvPicPr>
          <p:cNvPr id="12306" name="图片 39"/>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0" y="0"/>
            <a:ext cx="7144" cy="14288"/>
          </a:xfrm>
          <a:prstGeom prst="rect">
            <a:avLst/>
          </a:prstGeom>
          <a:noFill/>
          <a:extLst>
            <a:ext uri="{909E8E84-426E-40DD-AFC4-6F175D3DCCD1}">
              <a14:hiddenFill xmlns:a14="http://schemas.microsoft.com/office/drawing/2010/main">
                <a:solidFill>
                  <a:srgbClr val="FFFFFF"/>
                </a:solidFill>
              </a14:hiddenFill>
            </a:ext>
          </a:extLst>
        </p:spPr>
      </p:pic>
      <p:pic>
        <p:nvPicPr>
          <p:cNvPr id="5" name="图片 1264"/>
          <p:cNvPicPr>
            <a:picLocks noChangeAspect="1" noChangeArrowheads="1"/>
          </p:cNvPicPr>
          <p:nvPr/>
        </p:nvPicPr>
        <p:blipFill>
          <a:blip r:embed="rId2" cstate="email"/>
          <a:srcRect/>
          <a:stretch>
            <a:fillRect/>
          </a:stretch>
        </p:blipFill>
        <p:spPr bwMode="auto">
          <a:xfrm>
            <a:off x="2523661" y="872728"/>
            <a:ext cx="857042" cy="1805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图片 1265"/>
          <p:cNvPicPr>
            <a:picLocks noChangeAspect="1" noChangeArrowheads="1"/>
          </p:cNvPicPr>
          <p:nvPr/>
        </p:nvPicPr>
        <p:blipFill>
          <a:blip r:embed="rId3" cstate="email"/>
          <a:srcRect/>
          <a:stretch>
            <a:fillRect/>
          </a:stretch>
        </p:blipFill>
        <p:spPr bwMode="auto">
          <a:xfrm>
            <a:off x="4689207" y="934168"/>
            <a:ext cx="845488" cy="1743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文本框 6"/>
          <p:cNvSpPr txBox="1"/>
          <p:nvPr/>
        </p:nvSpPr>
        <p:spPr>
          <a:xfrm>
            <a:off x="968828" y="2757478"/>
            <a:ext cx="7639743" cy="900247"/>
          </a:xfrm>
          <a:prstGeom prst="rect">
            <a:avLst/>
          </a:prstGeom>
          <a:noFill/>
        </p:spPr>
        <p:txBody>
          <a:bodyPr wrap="square" lIns="68580" tIns="34290" rIns="68580" bIns="34290" rtlCol="0">
            <a:spAutoFit/>
          </a:bodyPr>
          <a:lstStyle/>
          <a:p>
            <a:pPr>
              <a:lnSpc>
                <a:spcPct val="150000"/>
              </a:lnSpc>
            </a:pPr>
            <a:r>
              <a:rPr lang="zh-CN" altLang="zh-CN" sz="1800" dirty="0">
                <a:solidFill>
                  <a:srgbClr val="FF0000"/>
                </a:solidFill>
                <a:latin typeface="楷体" panose="02010609060101010101" pitchFamily="49" charset="-122"/>
                <a:ea typeface="楷体" panose="02010609060101010101" pitchFamily="49" charset="-122"/>
              </a:rPr>
              <a:t>【讲评】本题是考查学生对有余数除法横式与竖式的关系及除法算式中各部分在竖式中的位置。</a:t>
            </a:r>
            <a:endParaRPr lang="zh-CN" altLang="en-US" sz="1800" dirty="0">
              <a:solidFill>
                <a:srgbClr val="FF0000"/>
              </a:solidFill>
              <a:latin typeface="楷体" panose="02010609060101010101" pitchFamily="49" charset="-122"/>
              <a:ea typeface="楷体" panose="02010609060101010101" pitchFamily="49" charset="-122"/>
            </a:endParaRPr>
          </a:p>
        </p:txBody>
      </p:sp>
      <p:sp>
        <p:nvSpPr>
          <p:cNvPr id="8" name="文本框 7"/>
          <p:cNvSpPr txBox="1"/>
          <p:nvPr/>
        </p:nvSpPr>
        <p:spPr>
          <a:xfrm>
            <a:off x="980772" y="3824186"/>
            <a:ext cx="4131179" cy="392415"/>
          </a:xfrm>
          <a:prstGeom prst="rect">
            <a:avLst/>
          </a:prstGeom>
          <a:noFill/>
        </p:spPr>
        <p:txBody>
          <a:bodyPr wrap="none" lIns="68580" tIns="34290" rIns="68580" bIns="34290" rtlCol="0">
            <a:spAutoFit/>
          </a:bodyPr>
          <a:lstStyle/>
          <a:p>
            <a:r>
              <a:rPr lang="en-US" altLang="zh-CN" sz="2100" dirty="0">
                <a:latin typeface="微软雅黑" panose="020B0503020204020204" pitchFamily="34" charset="-122"/>
                <a:ea typeface="微软雅黑" panose="020B0503020204020204" pitchFamily="34" charset="-122"/>
              </a:rPr>
              <a:t>5.</a:t>
            </a:r>
            <a:r>
              <a:rPr lang="zh-CN" altLang="zh-CN" sz="2100" dirty="0">
                <a:latin typeface="微软雅黑" panose="020B0503020204020204" pitchFamily="34" charset="-122"/>
                <a:ea typeface="微软雅黑" panose="020B0503020204020204" pitchFamily="34" charset="-122"/>
              </a:rPr>
              <a:t>下面的计算哪个正确？连一连。</a:t>
            </a:r>
            <a:endParaRPr lang="zh-CN" altLang="en-US" sz="21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五边形 7"/>
          <p:cNvSpPr>
            <a:spLocks noChangeArrowheads="1"/>
          </p:cNvSpPr>
          <p:nvPr/>
        </p:nvSpPr>
        <p:spPr bwMode="auto">
          <a:xfrm>
            <a:off x="1" y="376238"/>
            <a:ext cx="1937657" cy="496491"/>
          </a:xfrm>
          <a:prstGeom prst="homePlate">
            <a:avLst>
              <a:gd name="adj" fmla="val 45226"/>
            </a:avLst>
          </a:prstGeom>
          <a:solidFill>
            <a:srgbClr val="306A9B"/>
          </a:solidFill>
          <a:ln w="12700" cmpd="sng">
            <a:solidFill>
              <a:srgbClr val="41719C"/>
            </a:solidFill>
            <a:miter lim="800000"/>
          </a:ln>
        </p:spPr>
        <p:txBody>
          <a:bodyPr lIns="68580" tIns="34290" rIns="68580" bIns="34290"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indent="273050">
              <a:defRPr/>
            </a:pPr>
            <a:r>
              <a:rPr lang="zh-CN" altLang="en-US" sz="2400" dirty="0">
                <a:solidFill>
                  <a:srgbClr val="FFFFFF"/>
                </a:solidFill>
                <a:latin typeface="微软雅黑" panose="020B0503020204020204" pitchFamily="34" charset="-122"/>
              </a:rPr>
              <a:t>课后习题</a:t>
            </a:r>
            <a:endParaRPr lang="zh-CN" altLang="en-US" sz="2400" dirty="0">
              <a:solidFill>
                <a:srgbClr val="FFFFFF"/>
              </a:solidFill>
              <a:latin typeface="微软雅黑" panose="020B0503020204020204" pitchFamily="34" charset="-122"/>
            </a:endParaRPr>
          </a:p>
        </p:txBody>
      </p:sp>
      <p:pic>
        <p:nvPicPr>
          <p:cNvPr id="12300" name="图片 39"/>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0" y="0"/>
            <a:ext cx="7144" cy="14288"/>
          </a:xfrm>
          <a:prstGeom prst="rect">
            <a:avLst/>
          </a:prstGeom>
          <a:noFill/>
          <a:extLst>
            <a:ext uri="{909E8E84-426E-40DD-AFC4-6F175D3DCCD1}">
              <a14:hiddenFill xmlns:a14="http://schemas.microsoft.com/office/drawing/2010/main">
                <a:solidFill>
                  <a:srgbClr val="FFFFFF"/>
                </a:solidFill>
              </a14:hiddenFill>
            </a:ext>
          </a:extLst>
        </p:spPr>
      </p:pic>
      <p:pic>
        <p:nvPicPr>
          <p:cNvPr id="12306" name="图片 39"/>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0" y="0"/>
            <a:ext cx="7144" cy="14288"/>
          </a:xfrm>
          <a:prstGeom prst="rect">
            <a:avLst/>
          </a:prstGeom>
          <a:noFill/>
          <a:extLst>
            <a:ext uri="{909E8E84-426E-40DD-AFC4-6F175D3DCCD1}">
              <a14:hiddenFill xmlns:a14="http://schemas.microsoft.com/office/drawing/2010/main">
                <a:solidFill>
                  <a:srgbClr val="FFFFFF"/>
                </a:solidFill>
              </a14:hiddenFill>
            </a:ext>
          </a:extLst>
        </p:spPr>
      </p:pic>
      <p:pic>
        <p:nvPicPr>
          <p:cNvPr id="5" name="图片 1266"/>
          <p:cNvPicPr>
            <a:picLocks noChangeAspect="1" noChangeArrowheads="1"/>
          </p:cNvPicPr>
          <p:nvPr/>
        </p:nvPicPr>
        <p:blipFill>
          <a:blip r:embed="rId2"/>
          <a:srcRect/>
          <a:stretch>
            <a:fillRect/>
          </a:stretch>
        </p:blipFill>
        <p:spPr bwMode="auto">
          <a:xfrm>
            <a:off x="1937658" y="946198"/>
            <a:ext cx="5343317" cy="1787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图片 1267"/>
          <p:cNvPicPr>
            <a:picLocks noChangeAspect="1" noChangeArrowheads="1"/>
          </p:cNvPicPr>
          <p:nvPr/>
        </p:nvPicPr>
        <p:blipFill>
          <a:blip r:embed="rId3" cstate="email"/>
          <a:srcRect/>
          <a:stretch>
            <a:fillRect/>
          </a:stretch>
        </p:blipFill>
        <p:spPr bwMode="auto">
          <a:xfrm>
            <a:off x="1801383" y="2984520"/>
            <a:ext cx="705047" cy="1368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图片 1268"/>
          <p:cNvPicPr>
            <a:picLocks noChangeAspect="1" noChangeArrowheads="1"/>
          </p:cNvPicPr>
          <p:nvPr/>
        </p:nvPicPr>
        <p:blipFill>
          <a:blip r:embed="rId4" cstate="email"/>
          <a:srcRect/>
          <a:stretch>
            <a:fillRect/>
          </a:stretch>
        </p:blipFill>
        <p:spPr bwMode="auto">
          <a:xfrm>
            <a:off x="3435091" y="3007161"/>
            <a:ext cx="628808" cy="1220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图片 1269"/>
          <p:cNvPicPr>
            <a:picLocks noChangeAspect="1" noChangeArrowheads="1"/>
          </p:cNvPicPr>
          <p:nvPr/>
        </p:nvPicPr>
        <p:blipFill>
          <a:blip r:embed="rId5" cstate="email"/>
          <a:srcRect/>
          <a:stretch>
            <a:fillRect/>
          </a:stretch>
        </p:blipFill>
        <p:spPr bwMode="auto">
          <a:xfrm>
            <a:off x="4992561" y="2996950"/>
            <a:ext cx="692622" cy="13445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1270"/>
          <p:cNvPicPr>
            <a:picLocks noChangeAspect="1" noChangeArrowheads="1"/>
          </p:cNvPicPr>
          <p:nvPr/>
        </p:nvPicPr>
        <p:blipFill>
          <a:blip r:embed="rId6" cstate="email"/>
          <a:srcRect/>
          <a:stretch>
            <a:fillRect/>
          </a:stretch>
        </p:blipFill>
        <p:spPr bwMode="auto">
          <a:xfrm>
            <a:off x="6385282" y="3116131"/>
            <a:ext cx="610791" cy="1185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文本框 9"/>
          <p:cNvSpPr txBox="1"/>
          <p:nvPr/>
        </p:nvSpPr>
        <p:spPr>
          <a:xfrm>
            <a:off x="892405" y="4439456"/>
            <a:ext cx="6601808" cy="346249"/>
          </a:xfrm>
          <a:prstGeom prst="rect">
            <a:avLst/>
          </a:prstGeom>
          <a:noFill/>
        </p:spPr>
        <p:txBody>
          <a:bodyPr wrap="none" lIns="68580" tIns="34290" rIns="68580" bIns="34290" rtlCol="0">
            <a:spAutoFit/>
          </a:bodyPr>
          <a:lstStyle/>
          <a:p>
            <a:r>
              <a:rPr lang="zh-CN" altLang="zh-CN" sz="1800" dirty="0">
                <a:solidFill>
                  <a:srgbClr val="FF0000"/>
                </a:solidFill>
                <a:latin typeface="楷体" panose="02010609060101010101" pitchFamily="49" charset="-122"/>
                <a:ea typeface="楷体" panose="02010609060101010101" pitchFamily="49" charset="-122"/>
              </a:rPr>
              <a:t>【讲评】本题考查的是表内除法竖式和有余数除法竖式的知识。</a:t>
            </a:r>
            <a:endParaRPr lang="zh-CN" altLang="en-US" sz="1800" dirty="0">
              <a:solidFill>
                <a:srgbClr val="FF0000"/>
              </a:solidFill>
              <a:latin typeface="楷体" panose="02010609060101010101" pitchFamily="49" charset="-122"/>
              <a:ea typeface="楷体" panose="02010609060101010101" pitchFamily="49" charset="-122"/>
            </a:endParaRPr>
          </a:p>
        </p:txBody>
      </p:sp>
      <p:cxnSp>
        <p:nvCxnSpPr>
          <p:cNvPr id="3" name="直接连接符 2"/>
          <p:cNvCxnSpPr/>
          <p:nvPr/>
        </p:nvCxnSpPr>
        <p:spPr>
          <a:xfrm flipH="1">
            <a:off x="2153906" y="2733261"/>
            <a:ext cx="191729" cy="38287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H="1">
            <a:off x="5338872" y="2733261"/>
            <a:ext cx="177346" cy="38287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五边形 7"/>
          <p:cNvSpPr>
            <a:spLocks noChangeArrowheads="1"/>
          </p:cNvSpPr>
          <p:nvPr/>
        </p:nvSpPr>
        <p:spPr bwMode="auto">
          <a:xfrm>
            <a:off x="1" y="376238"/>
            <a:ext cx="1937657" cy="496491"/>
          </a:xfrm>
          <a:prstGeom prst="homePlate">
            <a:avLst>
              <a:gd name="adj" fmla="val 45226"/>
            </a:avLst>
          </a:prstGeom>
          <a:solidFill>
            <a:srgbClr val="306A9B"/>
          </a:solidFill>
          <a:ln w="12700" cmpd="sng">
            <a:solidFill>
              <a:srgbClr val="41719C"/>
            </a:solidFill>
            <a:miter lim="800000"/>
          </a:ln>
        </p:spPr>
        <p:txBody>
          <a:bodyPr lIns="68580" tIns="34290" rIns="68580" bIns="34290"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indent="273050">
              <a:defRPr/>
            </a:pPr>
            <a:r>
              <a:rPr lang="zh-CN" altLang="en-US" sz="2400" dirty="0">
                <a:solidFill>
                  <a:srgbClr val="FFFFFF"/>
                </a:solidFill>
                <a:latin typeface="微软雅黑" panose="020B0503020204020204" pitchFamily="34" charset="-122"/>
              </a:rPr>
              <a:t>课后习题</a:t>
            </a:r>
            <a:endParaRPr lang="zh-CN" altLang="en-US" sz="2400" dirty="0">
              <a:solidFill>
                <a:srgbClr val="FFFFFF"/>
              </a:solidFill>
              <a:latin typeface="微软雅黑" panose="020B0503020204020204" pitchFamily="34" charset="-122"/>
            </a:endParaRPr>
          </a:p>
        </p:txBody>
      </p:sp>
      <p:pic>
        <p:nvPicPr>
          <p:cNvPr id="12300" name="图片 39"/>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0" y="0"/>
            <a:ext cx="7144" cy="14288"/>
          </a:xfrm>
          <a:prstGeom prst="rect">
            <a:avLst/>
          </a:prstGeom>
          <a:noFill/>
          <a:extLst>
            <a:ext uri="{909E8E84-426E-40DD-AFC4-6F175D3DCCD1}">
              <a14:hiddenFill xmlns:a14="http://schemas.microsoft.com/office/drawing/2010/main">
                <a:solidFill>
                  <a:srgbClr val="FFFFFF"/>
                </a:solidFill>
              </a14:hiddenFill>
            </a:ext>
          </a:extLst>
        </p:spPr>
      </p:pic>
      <p:pic>
        <p:nvPicPr>
          <p:cNvPr id="12306" name="图片 39"/>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0" y="0"/>
            <a:ext cx="7144" cy="14288"/>
          </a:xfrm>
          <a:prstGeom prst="rect">
            <a:avLst/>
          </a:prstGeom>
          <a:noFill/>
          <a:extLst>
            <a:ext uri="{909E8E84-426E-40DD-AFC4-6F175D3DCCD1}">
              <a14:hiddenFill xmlns:a14="http://schemas.microsoft.com/office/drawing/2010/main">
                <a:solidFill>
                  <a:srgbClr val="FFFFFF"/>
                </a:solidFill>
              </a14:hiddenFill>
            </a:ext>
          </a:extLst>
        </p:spPr>
      </p:pic>
      <p:sp>
        <p:nvSpPr>
          <p:cNvPr id="5" name="文本框 4"/>
          <p:cNvSpPr txBox="1"/>
          <p:nvPr/>
        </p:nvSpPr>
        <p:spPr>
          <a:xfrm>
            <a:off x="952478" y="885792"/>
            <a:ext cx="6568145" cy="1246495"/>
          </a:xfrm>
          <a:prstGeom prst="rect">
            <a:avLst/>
          </a:prstGeom>
          <a:noFill/>
        </p:spPr>
        <p:txBody>
          <a:bodyPr wrap="none" lIns="68580" tIns="34290" rIns="68580" bIns="34290" rtlCol="0">
            <a:spAutoFit/>
          </a:bodyPr>
          <a:lstStyle/>
          <a:p>
            <a:pPr>
              <a:lnSpc>
                <a:spcPct val="150000"/>
              </a:lnSpc>
            </a:pPr>
            <a:r>
              <a:rPr lang="en-US" altLang="zh-CN" sz="2100" dirty="0">
                <a:latin typeface="微软雅黑" panose="020B0503020204020204" pitchFamily="34" charset="-122"/>
                <a:ea typeface="微软雅黑" panose="020B0503020204020204" pitchFamily="34" charset="-122"/>
              </a:rPr>
              <a:t>6. </a:t>
            </a:r>
            <a:r>
              <a:rPr lang="zh-CN" altLang="zh-CN" sz="2100" dirty="0">
                <a:latin typeface="微软雅黑" panose="020B0503020204020204" pitchFamily="34" charset="-122"/>
                <a:ea typeface="微软雅黑" panose="020B0503020204020204" pitchFamily="34" charset="-122"/>
              </a:rPr>
              <a:t>有</a:t>
            </a:r>
            <a:r>
              <a:rPr lang="en-US" altLang="zh-CN" sz="2100" dirty="0">
                <a:latin typeface="微软雅黑" panose="020B0503020204020204" pitchFamily="34" charset="-122"/>
                <a:ea typeface="微软雅黑" panose="020B0503020204020204" pitchFamily="34" charset="-122"/>
              </a:rPr>
              <a:t>37</a:t>
            </a:r>
            <a:r>
              <a:rPr lang="zh-CN" altLang="zh-CN" sz="2100" dirty="0">
                <a:latin typeface="微软雅黑" panose="020B0503020204020204" pitchFamily="34" charset="-122"/>
                <a:ea typeface="微软雅黑" panose="020B0503020204020204" pitchFamily="34" charset="-122"/>
              </a:rPr>
              <a:t>个乒乓球，每袋装</a:t>
            </a:r>
            <a:r>
              <a:rPr lang="en-US" altLang="zh-CN" sz="2100" dirty="0">
                <a:latin typeface="微软雅黑" panose="020B0503020204020204" pitchFamily="34" charset="-122"/>
                <a:ea typeface="微软雅黑" panose="020B0503020204020204" pitchFamily="34" charset="-122"/>
              </a:rPr>
              <a:t>5</a:t>
            </a:r>
            <a:r>
              <a:rPr lang="zh-CN" altLang="zh-CN" sz="2100" dirty="0">
                <a:latin typeface="微软雅黑" panose="020B0503020204020204" pitchFamily="34" charset="-122"/>
                <a:ea typeface="微软雅黑" panose="020B0503020204020204" pitchFamily="34" charset="-122"/>
              </a:rPr>
              <a:t>个，要装几袋？还剩几个？</a:t>
            </a:r>
            <a:endParaRPr lang="zh-CN" altLang="zh-CN" sz="2100" dirty="0">
              <a:latin typeface="微软雅黑" panose="020B0503020204020204" pitchFamily="34" charset="-122"/>
              <a:ea typeface="微软雅黑" panose="020B0503020204020204" pitchFamily="34" charset="-122"/>
            </a:endParaRPr>
          </a:p>
          <a:p>
            <a:pPr>
              <a:lnSpc>
                <a:spcPct val="150000"/>
              </a:lnSpc>
            </a:pPr>
            <a:r>
              <a:rPr lang="zh-CN" altLang="zh-CN" sz="2100" dirty="0">
                <a:latin typeface="微软雅黑" panose="020B0503020204020204" pitchFamily="34" charset="-122"/>
                <a:ea typeface="微软雅黑" panose="020B0503020204020204" pitchFamily="34" charset="-122"/>
              </a:rPr>
              <a:t>列式：</a:t>
            </a:r>
            <a:r>
              <a:rPr lang="zh-CN" altLang="zh-CN" sz="3000" dirty="0">
                <a:latin typeface="楷体" panose="02010609060101010101" pitchFamily="49" charset="-122"/>
                <a:ea typeface="楷体" panose="02010609060101010101" pitchFamily="49" charset="-122"/>
              </a:rPr>
              <a:t>□</a:t>
            </a:r>
            <a:r>
              <a:rPr lang="zh-CN" altLang="zh-CN" sz="2100" dirty="0">
                <a:latin typeface="微软雅黑" panose="020B0503020204020204" pitchFamily="34" charset="-122"/>
                <a:ea typeface="微软雅黑" panose="020B0503020204020204" pitchFamily="34" charset="-122"/>
              </a:rPr>
              <a:t>÷</a:t>
            </a:r>
            <a:r>
              <a:rPr lang="zh-CN" altLang="zh-CN" sz="3000" dirty="0">
                <a:latin typeface="楷体" panose="02010609060101010101" pitchFamily="49" charset="-122"/>
                <a:ea typeface="楷体" panose="02010609060101010101" pitchFamily="49" charset="-122"/>
              </a:rPr>
              <a:t>□</a:t>
            </a:r>
            <a:r>
              <a:rPr lang="en-US" altLang="zh-CN" sz="2100" dirty="0">
                <a:latin typeface="微软雅黑" panose="020B0503020204020204" pitchFamily="34" charset="-122"/>
                <a:ea typeface="微软雅黑" panose="020B0503020204020204" pitchFamily="34" charset="-122"/>
              </a:rPr>
              <a:t>=</a:t>
            </a:r>
            <a:r>
              <a:rPr lang="zh-CN" altLang="zh-CN" sz="3000" dirty="0">
                <a:latin typeface="楷体" panose="02010609060101010101" pitchFamily="49" charset="-122"/>
                <a:ea typeface="楷体" panose="02010609060101010101" pitchFamily="49" charset="-122"/>
              </a:rPr>
              <a:t>□</a:t>
            </a:r>
            <a:r>
              <a:rPr lang="zh-CN" altLang="zh-CN" sz="2100" dirty="0">
                <a:latin typeface="微软雅黑" panose="020B0503020204020204" pitchFamily="34" charset="-122"/>
                <a:ea typeface="微软雅黑" panose="020B0503020204020204" pitchFamily="34" charset="-122"/>
              </a:rPr>
              <a:t>（袋）……</a:t>
            </a:r>
            <a:r>
              <a:rPr lang="zh-CN" altLang="zh-CN" sz="3000" dirty="0">
                <a:latin typeface="楷体" panose="02010609060101010101" pitchFamily="49" charset="-122"/>
                <a:ea typeface="楷体" panose="02010609060101010101" pitchFamily="49" charset="-122"/>
              </a:rPr>
              <a:t>□</a:t>
            </a:r>
            <a:r>
              <a:rPr lang="zh-CN" altLang="zh-CN" sz="2100" dirty="0">
                <a:latin typeface="微软雅黑" panose="020B0503020204020204" pitchFamily="34" charset="-122"/>
                <a:ea typeface="微软雅黑" panose="020B0503020204020204" pitchFamily="34" charset="-122"/>
              </a:rPr>
              <a:t>（</a:t>
            </a:r>
            <a:r>
              <a:rPr lang="zh-CN" altLang="zh-CN" sz="2100" dirty="0">
                <a:latin typeface="微软雅黑" panose="020B0503020204020204" pitchFamily="34" charset="-122"/>
                <a:ea typeface="微软雅黑" panose="020B0503020204020204" pitchFamily="34" charset="-122"/>
              </a:rPr>
              <a:t>个）</a:t>
            </a:r>
            <a:endParaRPr lang="zh-CN" altLang="en-US" sz="2100" dirty="0">
              <a:latin typeface="微软雅黑" panose="020B0503020204020204" pitchFamily="34" charset="-122"/>
              <a:ea typeface="微软雅黑" panose="020B0503020204020204" pitchFamily="34" charset="-122"/>
            </a:endParaRPr>
          </a:p>
        </p:txBody>
      </p:sp>
      <p:pic>
        <p:nvPicPr>
          <p:cNvPr id="8" name="图片 1272"/>
          <p:cNvPicPr>
            <a:picLocks noChangeAspect="1" noChangeArrowheads="1"/>
          </p:cNvPicPr>
          <p:nvPr/>
        </p:nvPicPr>
        <p:blipFill>
          <a:blip r:embed="rId2" cstate="email"/>
          <a:srcRect/>
          <a:stretch>
            <a:fillRect/>
          </a:stretch>
        </p:blipFill>
        <p:spPr bwMode="auto">
          <a:xfrm>
            <a:off x="2723505" y="2169864"/>
            <a:ext cx="1184504" cy="2299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矩形 8"/>
          <p:cNvSpPr/>
          <p:nvPr/>
        </p:nvSpPr>
        <p:spPr>
          <a:xfrm>
            <a:off x="1801081" y="1559855"/>
            <a:ext cx="488138" cy="392415"/>
          </a:xfrm>
          <a:prstGeom prst="rect">
            <a:avLst/>
          </a:prstGeom>
        </p:spPr>
        <p:txBody>
          <a:bodyPr wrap="squar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37</a:t>
            </a:r>
            <a:endParaRPr lang="zh-CN" altLang="en-US" sz="2100" dirty="0">
              <a:solidFill>
                <a:srgbClr val="FF0000"/>
              </a:solidFill>
              <a:latin typeface="楷体" panose="02010609060101010101" pitchFamily="49" charset="-122"/>
              <a:ea typeface="楷体" panose="02010609060101010101" pitchFamily="49" charset="-122"/>
            </a:endParaRPr>
          </a:p>
        </p:txBody>
      </p:sp>
      <p:sp>
        <p:nvSpPr>
          <p:cNvPr id="10" name="矩形 9"/>
          <p:cNvSpPr/>
          <p:nvPr/>
        </p:nvSpPr>
        <p:spPr>
          <a:xfrm>
            <a:off x="2445991" y="1559855"/>
            <a:ext cx="273152" cy="392415"/>
          </a:xfrm>
          <a:prstGeom prst="rect">
            <a:avLst/>
          </a:prstGeom>
        </p:spPr>
        <p:txBody>
          <a:bodyPr wrap="squar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5</a:t>
            </a:r>
            <a:endParaRPr lang="zh-CN" altLang="en-US" sz="2100" dirty="0">
              <a:solidFill>
                <a:srgbClr val="FF0000"/>
              </a:solidFill>
              <a:latin typeface="楷体" panose="02010609060101010101" pitchFamily="49" charset="-122"/>
              <a:ea typeface="楷体" panose="02010609060101010101" pitchFamily="49" charset="-122"/>
            </a:endParaRPr>
          </a:p>
        </p:txBody>
      </p:sp>
      <p:sp>
        <p:nvSpPr>
          <p:cNvPr id="11" name="矩形 10"/>
          <p:cNvSpPr/>
          <p:nvPr/>
        </p:nvSpPr>
        <p:spPr>
          <a:xfrm>
            <a:off x="3042605" y="1559855"/>
            <a:ext cx="273152" cy="392415"/>
          </a:xfrm>
          <a:prstGeom prst="rect">
            <a:avLst/>
          </a:prstGeom>
        </p:spPr>
        <p:txBody>
          <a:bodyPr wrap="squar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7</a:t>
            </a:r>
            <a:endParaRPr lang="zh-CN" altLang="en-US" sz="2100" dirty="0">
              <a:solidFill>
                <a:srgbClr val="FF0000"/>
              </a:solidFill>
              <a:latin typeface="楷体" panose="02010609060101010101" pitchFamily="49" charset="-122"/>
              <a:ea typeface="楷体" panose="02010609060101010101" pitchFamily="49" charset="-122"/>
            </a:endParaRPr>
          </a:p>
        </p:txBody>
      </p:sp>
      <p:sp>
        <p:nvSpPr>
          <p:cNvPr id="12" name="矩形 11"/>
          <p:cNvSpPr/>
          <p:nvPr/>
        </p:nvSpPr>
        <p:spPr>
          <a:xfrm>
            <a:off x="4628364" y="1559855"/>
            <a:ext cx="273152" cy="392415"/>
          </a:xfrm>
          <a:prstGeom prst="rect">
            <a:avLst/>
          </a:prstGeom>
        </p:spPr>
        <p:txBody>
          <a:bodyPr wrap="square" lIns="68580" tIns="34290" rIns="68580" bIns="34290">
            <a:spAutoFit/>
          </a:bodyPr>
          <a:lstStyle/>
          <a:p>
            <a:r>
              <a:rPr lang="en-US" altLang="zh-CN" sz="2100" dirty="0">
                <a:solidFill>
                  <a:srgbClr val="FF0000"/>
                </a:solidFill>
                <a:latin typeface="楷体" panose="02010609060101010101" pitchFamily="49" charset="-122"/>
                <a:ea typeface="楷体" panose="02010609060101010101" pitchFamily="49" charset="-122"/>
              </a:rPr>
              <a:t>2</a:t>
            </a:r>
            <a:endParaRPr lang="zh-CN" altLang="en-US" sz="2100" dirty="0">
              <a:solidFill>
                <a:srgbClr val="FF0000"/>
              </a:solidFill>
              <a:latin typeface="楷体" panose="02010609060101010101" pitchFamily="49" charset="-122"/>
              <a:ea typeface="楷体" panose="02010609060101010101" pitchFamily="49" charset="-122"/>
            </a:endParaRPr>
          </a:p>
        </p:txBody>
      </p:sp>
      <p:sp>
        <p:nvSpPr>
          <p:cNvPr id="2" name="矩形 1"/>
          <p:cNvSpPr/>
          <p:nvPr/>
        </p:nvSpPr>
        <p:spPr>
          <a:xfrm>
            <a:off x="1060494" y="2228775"/>
            <a:ext cx="1754327" cy="346249"/>
          </a:xfrm>
          <a:prstGeom prst="rect">
            <a:avLst/>
          </a:prstGeom>
        </p:spPr>
        <p:txBody>
          <a:bodyPr wrap="none" lIns="68580" tIns="34290" rIns="68580" bIns="34290">
            <a:spAutoFit/>
          </a:bodyPr>
          <a:lstStyle/>
          <a:p>
            <a:r>
              <a:rPr lang="zh-CN" altLang="zh-CN" sz="1800" dirty="0">
                <a:solidFill>
                  <a:srgbClr val="FF0000"/>
                </a:solidFill>
                <a:latin typeface="楷体" panose="02010609060101010101" pitchFamily="49" charset="-122"/>
                <a:ea typeface="楷体" panose="02010609060101010101" pitchFamily="49" charset="-122"/>
              </a:rPr>
              <a:t>用竖式表示</a:t>
            </a:r>
            <a:r>
              <a:rPr lang="zh-CN" altLang="zh-CN" sz="1800" dirty="0">
                <a:solidFill>
                  <a:srgbClr val="FF0000"/>
                </a:solidFill>
                <a:latin typeface="楷体" panose="02010609060101010101" pitchFamily="49" charset="-122"/>
                <a:ea typeface="楷体" panose="02010609060101010101" pitchFamily="49" charset="-122"/>
              </a:rPr>
              <a:t>为</a:t>
            </a:r>
            <a:r>
              <a:rPr lang="zh-CN" altLang="en-US" sz="1800" dirty="0">
                <a:solidFill>
                  <a:srgbClr val="FF0000"/>
                </a:solidFill>
                <a:latin typeface="楷体" panose="02010609060101010101" pitchFamily="49" charset="-122"/>
                <a:ea typeface="楷体" panose="02010609060101010101" pitchFamily="49" charset="-122"/>
              </a:rPr>
              <a:t>：</a:t>
            </a:r>
            <a:endParaRPr lang="zh-CN" altLang="en-US" sz="1800" dirty="0">
              <a:solidFill>
                <a:srgbClr val="FF0000"/>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ppt_x"/>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ppt_x"/>
                                          </p:val>
                                        </p:tav>
                                        <p:tav tm="100000">
                                          <p:val>
                                            <p:strVal val="#ppt_x"/>
                                          </p:val>
                                        </p:tav>
                                      </p:tavLst>
                                    </p:anim>
                                    <p:anim calcmode="lin" valueType="num">
                                      <p:cBhvr additive="base">
                                        <p:cTn id="20" dur="500" fill="hold"/>
                                        <p:tgtEl>
                                          <p:spTgt spid="12"/>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ppt_x"/>
                                          </p:val>
                                        </p:tav>
                                        <p:tav tm="100000">
                                          <p:val>
                                            <p:strVal val="#ppt_x"/>
                                          </p:val>
                                        </p:tav>
                                      </p:tavLst>
                                    </p:anim>
                                    <p:anim calcmode="lin" valueType="num">
                                      <p:cBhvr additive="base">
                                        <p:cTn id="2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五边形 7"/>
          <p:cNvSpPr>
            <a:spLocks noChangeArrowheads="1"/>
          </p:cNvSpPr>
          <p:nvPr/>
        </p:nvSpPr>
        <p:spPr bwMode="auto">
          <a:xfrm>
            <a:off x="1" y="376238"/>
            <a:ext cx="1937657" cy="496491"/>
          </a:xfrm>
          <a:prstGeom prst="homePlate">
            <a:avLst>
              <a:gd name="adj" fmla="val 45226"/>
            </a:avLst>
          </a:prstGeom>
          <a:solidFill>
            <a:srgbClr val="306A9B"/>
          </a:solidFill>
          <a:ln w="12700" cmpd="sng">
            <a:solidFill>
              <a:srgbClr val="41719C"/>
            </a:solidFill>
            <a:miter lim="800000"/>
          </a:ln>
        </p:spPr>
        <p:txBody>
          <a:bodyPr lIns="68580" tIns="34290" rIns="68580" bIns="34290"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indent="273050">
              <a:defRPr/>
            </a:pPr>
            <a:r>
              <a:rPr lang="zh-CN" altLang="en-US" sz="2400" dirty="0">
                <a:solidFill>
                  <a:srgbClr val="FFFFFF"/>
                </a:solidFill>
                <a:latin typeface="微软雅黑" panose="020B0503020204020204" pitchFamily="34" charset="-122"/>
              </a:rPr>
              <a:t>课后习题</a:t>
            </a:r>
            <a:endParaRPr lang="zh-CN" altLang="en-US" sz="2400" dirty="0">
              <a:solidFill>
                <a:srgbClr val="FFFFFF"/>
              </a:solidFill>
              <a:latin typeface="微软雅黑" panose="020B0503020204020204" pitchFamily="34" charset="-122"/>
            </a:endParaRPr>
          </a:p>
        </p:txBody>
      </p:sp>
      <p:pic>
        <p:nvPicPr>
          <p:cNvPr id="12300" name="图片 39"/>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0" y="0"/>
            <a:ext cx="7144" cy="14288"/>
          </a:xfrm>
          <a:prstGeom prst="rect">
            <a:avLst/>
          </a:prstGeom>
          <a:noFill/>
          <a:extLst>
            <a:ext uri="{909E8E84-426E-40DD-AFC4-6F175D3DCCD1}">
              <a14:hiddenFill xmlns:a14="http://schemas.microsoft.com/office/drawing/2010/main">
                <a:solidFill>
                  <a:srgbClr val="FFFFFF"/>
                </a:solidFill>
              </a14:hiddenFill>
            </a:ext>
          </a:extLst>
        </p:spPr>
      </p:pic>
      <p:pic>
        <p:nvPicPr>
          <p:cNvPr id="12306" name="图片 39"/>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0" y="0"/>
            <a:ext cx="7144" cy="14288"/>
          </a:xfrm>
          <a:prstGeom prst="rect">
            <a:avLst/>
          </a:prstGeom>
          <a:noFill/>
          <a:extLst>
            <a:ext uri="{909E8E84-426E-40DD-AFC4-6F175D3DCCD1}">
              <a14:hiddenFill xmlns:a14="http://schemas.microsoft.com/office/drawing/2010/main">
                <a:solidFill>
                  <a:srgbClr val="FFFFFF"/>
                </a:solidFill>
              </a14:hiddenFill>
            </a:ext>
          </a:extLst>
        </p:spPr>
      </p:pic>
      <p:sp>
        <p:nvSpPr>
          <p:cNvPr id="5" name="文本框 4"/>
          <p:cNvSpPr txBox="1"/>
          <p:nvPr/>
        </p:nvSpPr>
        <p:spPr>
          <a:xfrm>
            <a:off x="968829" y="1020588"/>
            <a:ext cx="7064675" cy="392415"/>
          </a:xfrm>
          <a:prstGeom prst="rect">
            <a:avLst/>
          </a:prstGeom>
          <a:noFill/>
        </p:spPr>
        <p:txBody>
          <a:bodyPr wrap="none" lIns="68580" tIns="34290" rIns="68580" bIns="34290" rtlCol="0">
            <a:spAutoFit/>
          </a:bodyPr>
          <a:lstStyle/>
          <a:p>
            <a:r>
              <a:rPr lang="en-US" altLang="zh-CN" sz="2100" dirty="0">
                <a:latin typeface="微软雅黑" panose="020B0503020204020204" pitchFamily="34" charset="-122"/>
                <a:ea typeface="微软雅黑" panose="020B0503020204020204" pitchFamily="34" charset="-122"/>
              </a:rPr>
              <a:t>7.</a:t>
            </a:r>
            <a:r>
              <a:rPr lang="zh-CN" altLang="zh-CN" sz="2100" dirty="0">
                <a:latin typeface="微软雅黑" panose="020B0503020204020204" pitchFamily="34" charset="-122"/>
                <a:ea typeface="微软雅黑" panose="020B0503020204020204" pitchFamily="34" charset="-122"/>
              </a:rPr>
              <a:t>小</a:t>
            </a:r>
            <a:r>
              <a:rPr lang="zh-CN" altLang="zh-CN" sz="2100" dirty="0">
                <a:latin typeface="微软雅黑" panose="020B0503020204020204" pitchFamily="34" charset="-122"/>
                <a:ea typeface="微软雅黑" panose="020B0503020204020204" pitchFamily="34" charset="-122"/>
              </a:rPr>
              <a:t>明有</a:t>
            </a:r>
            <a:r>
              <a:rPr lang="en-US" altLang="zh-CN" sz="2100" dirty="0">
                <a:latin typeface="微软雅黑" panose="020B0503020204020204" pitchFamily="34" charset="-122"/>
                <a:ea typeface="微软雅黑" panose="020B0503020204020204" pitchFamily="34" charset="-122"/>
              </a:rPr>
              <a:t>2</a:t>
            </a:r>
            <a:r>
              <a:rPr lang="zh-CN" altLang="zh-CN" sz="2100" dirty="0">
                <a:latin typeface="微软雅黑" panose="020B0503020204020204" pitchFamily="34" charset="-122"/>
                <a:ea typeface="微软雅黑" panose="020B0503020204020204" pitchFamily="34" charset="-122"/>
              </a:rPr>
              <a:t>元</a:t>
            </a:r>
            <a:r>
              <a:rPr lang="zh-CN" altLang="zh-CN" sz="2100" dirty="0">
                <a:latin typeface="微软雅黑" panose="020B0503020204020204" pitchFamily="34" charset="-122"/>
                <a:ea typeface="微软雅黑" panose="020B0503020204020204" pitchFamily="34" charset="-122"/>
              </a:rPr>
              <a:t>钱</a:t>
            </a:r>
            <a:r>
              <a:rPr lang="en-US" altLang="zh-CN" sz="2100" dirty="0">
                <a:latin typeface="微软雅黑" panose="020B0503020204020204" pitchFamily="34" charset="-122"/>
                <a:ea typeface="微软雅黑" panose="020B0503020204020204" pitchFamily="34" charset="-122"/>
              </a:rPr>
              <a:t>,</a:t>
            </a:r>
            <a:r>
              <a:rPr lang="zh-CN" altLang="zh-CN" sz="2100" dirty="0">
                <a:latin typeface="微软雅黑" panose="020B0503020204020204" pitchFamily="34" charset="-122"/>
                <a:ea typeface="微软雅黑" panose="020B0503020204020204" pitchFamily="34" charset="-122"/>
              </a:rPr>
              <a:t>买</a:t>
            </a:r>
            <a:r>
              <a:rPr lang="en-US" altLang="zh-CN" sz="2100" dirty="0">
                <a:latin typeface="微软雅黑" panose="020B0503020204020204" pitchFamily="34" charset="-122"/>
                <a:ea typeface="微软雅黑" panose="020B0503020204020204" pitchFamily="34" charset="-122"/>
              </a:rPr>
              <a:t>6</a:t>
            </a:r>
            <a:r>
              <a:rPr lang="zh-CN" altLang="zh-CN" sz="2100" dirty="0">
                <a:latin typeface="微软雅黑" panose="020B0503020204020204" pitchFamily="34" charset="-122"/>
                <a:ea typeface="微软雅黑" panose="020B0503020204020204" pitchFamily="34" charset="-122"/>
              </a:rPr>
              <a:t>角一把的</a:t>
            </a:r>
            <a:r>
              <a:rPr lang="zh-CN" altLang="zh-CN" sz="2100" dirty="0">
                <a:latin typeface="微软雅黑" panose="020B0503020204020204" pitchFamily="34" charset="-122"/>
                <a:ea typeface="微软雅黑" panose="020B0503020204020204" pitchFamily="34" charset="-122"/>
              </a:rPr>
              <a:t>小刀</a:t>
            </a:r>
            <a:r>
              <a:rPr lang="en-US" altLang="zh-CN" sz="2100" dirty="0">
                <a:latin typeface="微软雅黑" panose="020B0503020204020204" pitchFamily="34" charset="-122"/>
                <a:ea typeface="微软雅黑" panose="020B0503020204020204" pitchFamily="34" charset="-122"/>
              </a:rPr>
              <a:t>,</a:t>
            </a:r>
            <a:r>
              <a:rPr lang="zh-CN" altLang="zh-CN" sz="2100" dirty="0">
                <a:latin typeface="微软雅黑" panose="020B0503020204020204" pitchFamily="34" charset="-122"/>
                <a:ea typeface="微软雅黑" panose="020B0503020204020204" pitchFamily="34" charset="-122"/>
              </a:rPr>
              <a:t>最多</a:t>
            </a:r>
            <a:r>
              <a:rPr lang="zh-CN" altLang="zh-CN" sz="2100" dirty="0">
                <a:latin typeface="微软雅黑" panose="020B0503020204020204" pitchFamily="34" charset="-122"/>
                <a:ea typeface="微软雅黑" panose="020B0503020204020204" pitchFamily="34" charset="-122"/>
              </a:rPr>
              <a:t>可买几</a:t>
            </a:r>
            <a:r>
              <a:rPr lang="zh-CN" altLang="zh-CN" sz="2100" dirty="0">
                <a:latin typeface="微软雅黑" panose="020B0503020204020204" pitchFamily="34" charset="-122"/>
                <a:ea typeface="微软雅黑" panose="020B0503020204020204" pitchFamily="34" charset="-122"/>
              </a:rPr>
              <a:t>把</a:t>
            </a:r>
            <a:r>
              <a:rPr lang="en-US" altLang="zh-CN" sz="2100" dirty="0">
                <a:latin typeface="微软雅黑" panose="020B0503020204020204" pitchFamily="34" charset="-122"/>
                <a:ea typeface="微软雅黑" panose="020B0503020204020204" pitchFamily="34" charset="-122"/>
              </a:rPr>
              <a:t>,</a:t>
            </a:r>
            <a:r>
              <a:rPr lang="zh-CN" altLang="zh-CN" sz="2100" dirty="0">
                <a:latin typeface="微软雅黑" panose="020B0503020204020204" pitchFamily="34" charset="-122"/>
                <a:ea typeface="微软雅黑" panose="020B0503020204020204" pitchFamily="34" charset="-122"/>
              </a:rPr>
              <a:t>还</a:t>
            </a:r>
            <a:r>
              <a:rPr lang="zh-CN" altLang="zh-CN" sz="2100" dirty="0">
                <a:latin typeface="微软雅黑" panose="020B0503020204020204" pitchFamily="34" charset="-122"/>
                <a:ea typeface="微软雅黑" panose="020B0503020204020204" pitchFamily="34" charset="-122"/>
              </a:rPr>
              <a:t>余几角？</a:t>
            </a:r>
            <a:endParaRPr lang="zh-CN" altLang="en-US" sz="2100" dirty="0">
              <a:latin typeface="微软雅黑" panose="020B0503020204020204" pitchFamily="34" charset="-122"/>
              <a:ea typeface="微软雅黑" panose="020B0503020204020204" pitchFamily="34" charset="-122"/>
            </a:endParaRPr>
          </a:p>
        </p:txBody>
      </p:sp>
      <p:sp>
        <p:nvSpPr>
          <p:cNvPr id="6" name="文本框 5"/>
          <p:cNvSpPr txBox="1"/>
          <p:nvPr/>
        </p:nvSpPr>
        <p:spPr>
          <a:xfrm>
            <a:off x="1026784" y="1443481"/>
            <a:ext cx="5447645" cy="900247"/>
          </a:xfrm>
          <a:prstGeom prst="rect">
            <a:avLst/>
          </a:prstGeom>
          <a:noFill/>
        </p:spPr>
        <p:txBody>
          <a:bodyPr wrap="none" lIns="68580" tIns="34290" rIns="68580" bIns="34290" rtlCol="0">
            <a:spAutoFit/>
          </a:bodyPr>
          <a:lstStyle/>
          <a:p>
            <a:pPr>
              <a:lnSpc>
                <a:spcPct val="150000"/>
              </a:lnSpc>
            </a:pPr>
            <a:r>
              <a:rPr lang="en-US" altLang="zh-CN" sz="1800" dirty="0">
                <a:solidFill>
                  <a:srgbClr val="FF0000"/>
                </a:solidFill>
                <a:latin typeface="楷体" panose="02010609060101010101" pitchFamily="49" charset="-122"/>
                <a:ea typeface="楷体" panose="02010609060101010101" pitchFamily="49" charset="-122"/>
              </a:rPr>
              <a:t>          2</a:t>
            </a:r>
            <a:r>
              <a:rPr lang="zh-CN" altLang="zh-CN" sz="1800" dirty="0">
                <a:solidFill>
                  <a:srgbClr val="FF0000"/>
                </a:solidFill>
                <a:latin typeface="楷体" panose="02010609060101010101" pitchFamily="49" charset="-122"/>
                <a:ea typeface="楷体" panose="02010609060101010101" pitchFamily="49" charset="-122"/>
              </a:rPr>
              <a:t>元</a:t>
            </a:r>
            <a:r>
              <a:rPr lang="en-US" altLang="zh-CN" sz="1800" dirty="0">
                <a:solidFill>
                  <a:srgbClr val="FF0000"/>
                </a:solidFill>
                <a:latin typeface="楷体" panose="02010609060101010101" pitchFamily="49" charset="-122"/>
                <a:ea typeface="楷体" panose="02010609060101010101" pitchFamily="49" charset="-122"/>
              </a:rPr>
              <a:t>=20</a:t>
            </a:r>
            <a:r>
              <a:rPr lang="zh-CN" altLang="zh-CN" sz="1800" dirty="0">
                <a:solidFill>
                  <a:srgbClr val="FF0000"/>
                </a:solidFill>
                <a:latin typeface="楷体" panose="02010609060101010101" pitchFamily="49" charset="-122"/>
                <a:ea typeface="楷体" panose="02010609060101010101" pitchFamily="49" charset="-122"/>
              </a:rPr>
              <a:t>角</a:t>
            </a:r>
            <a:r>
              <a:rPr lang="en-US" altLang="zh-CN" sz="1800" dirty="0">
                <a:solidFill>
                  <a:srgbClr val="FF0000"/>
                </a:solidFill>
                <a:latin typeface="楷体" panose="02010609060101010101" pitchFamily="49" charset="-122"/>
                <a:ea typeface="楷体" panose="02010609060101010101" pitchFamily="49" charset="-122"/>
              </a:rPr>
              <a:t>    20</a:t>
            </a:r>
            <a:r>
              <a:rPr lang="zh-CN" altLang="zh-CN" sz="1800" dirty="0">
                <a:solidFill>
                  <a:srgbClr val="FF0000"/>
                </a:solidFill>
                <a:latin typeface="楷体" panose="02010609060101010101" pitchFamily="49" charset="-122"/>
                <a:ea typeface="楷体" panose="02010609060101010101" pitchFamily="49" charset="-122"/>
              </a:rPr>
              <a:t>÷</a:t>
            </a:r>
            <a:r>
              <a:rPr lang="en-US" altLang="zh-CN" sz="1800" dirty="0">
                <a:solidFill>
                  <a:srgbClr val="FF0000"/>
                </a:solidFill>
                <a:latin typeface="楷体" panose="02010609060101010101" pitchFamily="49" charset="-122"/>
                <a:ea typeface="楷体" panose="02010609060101010101" pitchFamily="49" charset="-122"/>
              </a:rPr>
              <a:t>6=3</a:t>
            </a:r>
            <a:r>
              <a:rPr lang="zh-CN" altLang="zh-CN" sz="1800" dirty="0">
                <a:solidFill>
                  <a:srgbClr val="FF0000"/>
                </a:solidFill>
                <a:latin typeface="楷体" panose="02010609060101010101" pitchFamily="49" charset="-122"/>
                <a:ea typeface="楷体" panose="02010609060101010101" pitchFamily="49" charset="-122"/>
              </a:rPr>
              <a:t>（把）……</a:t>
            </a:r>
            <a:r>
              <a:rPr lang="en-US" altLang="zh-CN" sz="1800" dirty="0">
                <a:solidFill>
                  <a:srgbClr val="FF0000"/>
                </a:solidFill>
                <a:latin typeface="楷体" panose="02010609060101010101" pitchFamily="49" charset="-122"/>
                <a:ea typeface="楷体" panose="02010609060101010101" pitchFamily="49" charset="-122"/>
              </a:rPr>
              <a:t>2</a:t>
            </a:r>
            <a:r>
              <a:rPr lang="zh-CN" altLang="zh-CN" sz="1800" dirty="0">
                <a:solidFill>
                  <a:srgbClr val="FF0000"/>
                </a:solidFill>
                <a:latin typeface="楷体" panose="02010609060101010101" pitchFamily="49" charset="-122"/>
                <a:ea typeface="楷体" panose="02010609060101010101" pitchFamily="49" charset="-122"/>
              </a:rPr>
              <a:t>（角）</a:t>
            </a:r>
            <a:endParaRPr lang="zh-CN" altLang="zh-CN" sz="1800" dirty="0">
              <a:solidFill>
                <a:srgbClr val="FF0000"/>
              </a:solidFill>
              <a:latin typeface="楷体" panose="02010609060101010101" pitchFamily="49" charset="-122"/>
              <a:ea typeface="楷体" panose="02010609060101010101" pitchFamily="49" charset="-122"/>
            </a:endParaRPr>
          </a:p>
          <a:p>
            <a:pPr>
              <a:lnSpc>
                <a:spcPct val="150000"/>
              </a:lnSpc>
            </a:pPr>
            <a:r>
              <a:rPr lang="zh-CN" altLang="zh-CN" sz="1800" dirty="0">
                <a:solidFill>
                  <a:srgbClr val="FF0000"/>
                </a:solidFill>
                <a:latin typeface="楷体" panose="02010609060101010101" pitchFamily="49" charset="-122"/>
                <a:ea typeface="楷体" panose="02010609060101010101" pitchFamily="49" charset="-122"/>
              </a:rPr>
              <a:t>答：最多可以买</a:t>
            </a:r>
            <a:r>
              <a:rPr lang="en-US" altLang="zh-CN" sz="1800" dirty="0">
                <a:solidFill>
                  <a:srgbClr val="FF0000"/>
                </a:solidFill>
                <a:latin typeface="楷体" panose="02010609060101010101" pitchFamily="49" charset="-122"/>
                <a:ea typeface="楷体" panose="02010609060101010101" pitchFamily="49" charset="-122"/>
              </a:rPr>
              <a:t>3</a:t>
            </a:r>
            <a:r>
              <a:rPr lang="zh-CN" altLang="zh-CN" sz="1800" dirty="0">
                <a:solidFill>
                  <a:srgbClr val="FF0000"/>
                </a:solidFill>
                <a:latin typeface="楷体" panose="02010609060101010101" pitchFamily="49" charset="-122"/>
                <a:ea typeface="楷体" panose="02010609060101010101" pitchFamily="49" charset="-122"/>
              </a:rPr>
              <a:t>把，还余</a:t>
            </a:r>
            <a:r>
              <a:rPr lang="en-US" altLang="zh-CN" sz="1800" dirty="0">
                <a:solidFill>
                  <a:srgbClr val="FF0000"/>
                </a:solidFill>
                <a:latin typeface="楷体" panose="02010609060101010101" pitchFamily="49" charset="-122"/>
                <a:ea typeface="楷体" panose="02010609060101010101" pitchFamily="49" charset="-122"/>
              </a:rPr>
              <a:t>2</a:t>
            </a:r>
            <a:r>
              <a:rPr lang="zh-CN" altLang="zh-CN" sz="1800" dirty="0">
                <a:solidFill>
                  <a:srgbClr val="FF0000"/>
                </a:solidFill>
                <a:latin typeface="楷体" panose="02010609060101010101" pitchFamily="49" charset="-122"/>
                <a:ea typeface="楷体" panose="02010609060101010101" pitchFamily="49" charset="-122"/>
              </a:rPr>
              <a:t>角。</a:t>
            </a:r>
            <a:endParaRPr lang="zh-CN" altLang="en-US" sz="1800" dirty="0">
              <a:solidFill>
                <a:srgbClr val="FF0000"/>
              </a:solidFill>
              <a:latin typeface="楷体" panose="02010609060101010101" pitchFamily="49" charset="-122"/>
              <a:ea typeface="楷体" panose="02010609060101010101" pitchFamily="49" charset="-122"/>
            </a:endParaRPr>
          </a:p>
        </p:txBody>
      </p:sp>
      <p:sp>
        <p:nvSpPr>
          <p:cNvPr id="7" name="文本框 6"/>
          <p:cNvSpPr txBox="1"/>
          <p:nvPr/>
        </p:nvSpPr>
        <p:spPr>
          <a:xfrm>
            <a:off x="824518" y="2380417"/>
            <a:ext cx="7685198" cy="900247"/>
          </a:xfrm>
          <a:prstGeom prst="rect">
            <a:avLst/>
          </a:prstGeom>
          <a:noFill/>
        </p:spPr>
        <p:txBody>
          <a:bodyPr wrap="square" lIns="68580" tIns="34290" rIns="68580" bIns="34290" rtlCol="0">
            <a:spAutoFit/>
          </a:bodyPr>
          <a:lstStyle/>
          <a:p>
            <a:pPr>
              <a:lnSpc>
                <a:spcPct val="150000"/>
              </a:lnSpc>
            </a:pPr>
            <a:r>
              <a:rPr lang="zh-CN" altLang="zh-CN" sz="1800" dirty="0">
                <a:solidFill>
                  <a:srgbClr val="FF0000"/>
                </a:solidFill>
                <a:latin typeface="楷体" panose="02010609060101010101" pitchFamily="49" charset="-122"/>
                <a:ea typeface="楷体" panose="02010609060101010101" pitchFamily="49" charset="-122"/>
              </a:rPr>
              <a:t>【讲解】</a:t>
            </a:r>
            <a:r>
              <a:rPr lang="en-US" altLang="zh-CN" sz="1800" dirty="0">
                <a:solidFill>
                  <a:srgbClr val="FF0000"/>
                </a:solidFill>
                <a:latin typeface="楷体" panose="02010609060101010101" pitchFamily="49" charset="-122"/>
                <a:ea typeface="楷体" panose="02010609060101010101" pitchFamily="49" charset="-122"/>
              </a:rPr>
              <a:t>2</a:t>
            </a:r>
            <a:r>
              <a:rPr lang="zh-CN" altLang="zh-CN" sz="1800" dirty="0">
                <a:solidFill>
                  <a:srgbClr val="FF0000"/>
                </a:solidFill>
                <a:latin typeface="楷体" panose="02010609060101010101" pitchFamily="49" charset="-122"/>
                <a:ea typeface="楷体" panose="02010609060101010101" pitchFamily="49" charset="-122"/>
              </a:rPr>
              <a:t>元是</a:t>
            </a:r>
            <a:r>
              <a:rPr lang="en-US" altLang="zh-CN" sz="1800" dirty="0">
                <a:solidFill>
                  <a:srgbClr val="FF0000"/>
                </a:solidFill>
                <a:latin typeface="楷体" panose="02010609060101010101" pitchFamily="49" charset="-122"/>
                <a:ea typeface="楷体" panose="02010609060101010101" pitchFamily="49" charset="-122"/>
              </a:rPr>
              <a:t>20</a:t>
            </a:r>
            <a:r>
              <a:rPr lang="zh-CN" altLang="zh-CN" sz="1800" dirty="0">
                <a:solidFill>
                  <a:srgbClr val="FF0000"/>
                </a:solidFill>
                <a:latin typeface="楷体" panose="02010609060101010101" pitchFamily="49" charset="-122"/>
                <a:ea typeface="楷体" panose="02010609060101010101" pitchFamily="49" charset="-122"/>
              </a:rPr>
              <a:t>角，求能买几把小刀，就是求</a:t>
            </a:r>
            <a:r>
              <a:rPr lang="en-US" altLang="zh-CN" sz="1800" dirty="0">
                <a:solidFill>
                  <a:srgbClr val="FF0000"/>
                </a:solidFill>
                <a:latin typeface="楷体" panose="02010609060101010101" pitchFamily="49" charset="-122"/>
                <a:ea typeface="楷体" panose="02010609060101010101" pitchFamily="49" charset="-122"/>
              </a:rPr>
              <a:t>20</a:t>
            </a:r>
            <a:r>
              <a:rPr lang="zh-CN" altLang="zh-CN" sz="1800" dirty="0">
                <a:solidFill>
                  <a:srgbClr val="FF0000"/>
                </a:solidFill>
                <a:latin typeface="楷体" panose="02010609060101010101" pitchFamily="49" charset="-122"/>
                <a:ea typeface="楷体" panose="02010609060101010101" pitchFamily="49" charset="-122"/>
              </a:rPr>
              <a:t>里面有几个</a:t>
            </a:r>
            <a:r>
              <a:rPr lang="en-US" altLang="zh-CN" sz="1800" dirty="0">
                <a:solidFill>
                  <a:srgbClr val="FF0000"/>
                </a:solidFill>
                <a:latin typeface="楷体" panose="02010609060101010101" pitchFamily="49" charset="-122"/>
                <a:ea typeface="楷体" panose="02010609060101010101" pitchFamily="49" charset="-122"/>
              </a:rPr>
              <a:t>6</a:t>
            </a:r>
            <a:r>
              <a:rPr lang="zh-CN" altLang="zh-CN" sz="1800" dirty="0">
                <a:solidFill>
                  <a:srgbClr val="FF0000"/>
                </a:solidFill>
                <a:latin typeface="楷体" panose="02010609060101010101" pitchFamily="49" charset="-122"/>
                <a:ea typeface="楷体" panose="02010609060101010101" pitchFamily="49" charset="-122"/>
              </a:rPr>
              <a:t>，用除法计算，列式为：</a:t>
            </a:r>
            <a:r>
              <a:rPr lang="en-US" altLang="zh-CN" sz="1800" dirty="0">
                <a:solidFill>
                  <a:srgbClr val="FF0000"/>
                </a:solidFill>
                <a:latin typeface="楷体" panose="02010609060101010101" pitchFamily="49" charset="-122"/>
                <a:ea typeface="楷体" panose="02010609060101010101" pitchFamily="49" charset="-122"/>
              </a:rPr>
              <a:t>20</a:t>
            </a:r>
            <a:r>
              <a:rPr lang="zh-CN" altLang="zh-CN" sz="1800" dirty="0">
                <a:solidFill>
                  <a:srgbClr val="FF0000"/>
                </a:solidFill>
                <a:latin typeface="楷体" panose="02010609060101010101" pitchFamily="49" charset="-122"/>
                <a:ea typeface="楷体" panose="02010609060101010101" pitchFamily="49" charset="-122"/>
              </a:rPr>
              <a:t>÷</a:t>
            </a:r>
            <a:r>
              <a:rPr lang="en-US" altLang="zh-CN" sz="1800" dirty="0">
                <a:solidFill>
                  <a:srgbClr val="FF0000"/>
                </a:solidFill>
                <a:latin typeface="楷体" panose="02010609060101010101" pitchFamily="49" charset="-122"/>
                <a:ea typeface="楷体" panose="02010609060101010101" pitchFamily="49" charset="-122"/>
              </a:rPr>
              <a:t>6</a:t>
            </a:r>
            <a:r>
              <a:rPr lang="zh-CN" altLang="zh-CN" sz="1800" dirty="0">
                <a:solidFill>
                  <a:srgbClr val="FF0000"/>
                </a:solidFill>
                <a:latin typeface="楷体" panose="02010609060101010101" pitchFamily="49" charset="-122"/>
                <a:ea typeface="楷体" panose="02010609060101010101" pitchFamily="49" charset="-122"/>
              </a:rPr>
              <a:t>。</a:t>
            </a:r>
            <a:endParaRPr lang="zh-CN" altLang="en-US" sz="1800" dirty="0">
              <a:solidFill>
                <a:srgbClr val="FF0000"/>
              </a:solidFill>
              <a:latin typeface="楷体" panose="02010609060101010101" pitchFamily="49" charset="-122"/>
              <a:ea typeface="楷体" panose="02010609060101010101" pitchFamily="49" charset="-122"/>
            </a:endParaRPr>
          </a:p>
        </p:txBody>
      </p:sp>
      <p:sp>
        <p:nvSpPr>
          <p:cNvPr id="8" name="文本框 7"/>
          <p:cNvSpPr txBox="1"/>
          <p:nvPr/>
        </p:nvSpPr>
        <p:spPr>
          <a:xfrm>
            <a:off x="783231" y="3280664"/>
            <a:ext cx="3323266" cy="392415"/>
          </a:xfrm>
          <a:prstGeom prst="rect">
            <a:avLst/>
          </a:prstGeom>
          <a:noFill/>
        </p:spPr>
        <p:txBody>
          <a:bodyPr wrap="none" lIns="68580" tIns="34290" rIns="68580" bIns="34290" rtlCol="0">
            <a:spAutoFit/>
          </a:bodyPr>
          <a:lstStyle/>
          <a:p>
            <a:r>
              <a:rPr lang="en-US" altLang="zh-CN" sz="2100" dirty="0">
                <a:latin typeface="微软雅黑" panose="020B0503020204020204" pitchFamily="34" charset="-122"/>
                <a:ea typeface="微软雅黑" panose="020B0503020204020204" pitchFamily="34" charset="-122"/>
              </a:rPr>
              <a:t>8.</a:t>
            </a:r>
            <a:r>
              <a:rPr lang="zh-CN" altLang="zh-CN" sz="2100" dirty="0">
                <a:latin typeface="微软雅黑" panose="020B0503020204020204" pitchFamily="34" charset="-122"/>
                <a:ea typeface="微软雅黑" panose="020B0503020204020204" pitchFamily="34" charset="-122"/>
              </a:rPr>
              <a:t>在方框里填上合适的数。</a:t>
            </a:r>
            <a:endParaRPr lang="zh-CN" altLang="en-US" sz="2100" dirty="0">
              <a:latin typeface="微软雅黑" panose="020B0503020204020204" pitchFamily="34" charset="-122"/>
              <a:ea typeface="微软雅黑" panose="020B0503020204020204" pitchFamily="34" charset="-122"/>
            </a:endParaRPr>
          </a:p>
        </p:txBody>
      </p:sp>
      <p:pic>
        <p:nvPicPr>
          <p:cNvPr id="9" name="图片 1273" descr="http://www.pep.com.cn/xxsx/xxsxxs/xstbxx/xsxs2b/tblx4/201405/W020140515520365255736.jpg"/>
          <p:cNvPicPr>
            <a:picLocks noChangeAspect="1" noChangeArrowheads="1"/>
          </p:cNvPicPr>
          <p:nvPr/>
        </p:nvPicPr>
        <p:blipFill>
          <a:blip r:embed="rId2"/>
          <a:srcRect/>
          <a:stretch>
            <a:fillRect/>
          </a:stretch>
        </p:blipFill>
        <p:spPr bwMode="auto">
          <a:xfrm>
            <a:off x="4106497" y="3317353"/>
            <a:ext cx="2026631" cy="1629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五边形 7"/>
          <p:cNvSpPr>
            <a:spLocks noChangeArrowheads="1"/>
          </p:cNvSpPr>
          <p:nvPr/>
        </p:nvSpPr>
        <p:spPr bwMode="auto">
          <a:xfrm>
            <a:off x="1" y="376238"/>
            <a:ext cx="1937657" cy="496491"/>
          </a:xfrm>
          <a:prstGeom prst="homePlate">
            <a:avLst>
              <a:gd name="adj" fmla="val 45226"/>
            </a:avLst>
          </a:prstGeom>
          <a:solidFill>
            <a:srgbClr val="306A9B"/>
          </a:solidFill>
          <a:ln w="12700" cmpd="sng">
            <a:solidFill>
              <a:srgbClr val="41719C"/>
            </a:solidFill>
            <a:miter lim="800000"/>
          </a:ln>
        </p:spPr>
        <p:txBody>
          <a:bodyPr lIns="68580" tIns="34290" rIns="68580" bIns="34290"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indent="273050">
              <a:defRPr/>
            </a:pPr>
            <a:r>
              <a:rPr lang="zh-CN" altLang="en-US" sz="2400" dirty="0">
                <a:solidFill>
                  <a:srgbClr val="FFFFFF"/>
                </a:solidFill>
                <a:latin typeface="微软雅黑" panose="020B0503020204020204" pitchFamily="34" charset="-122"/>
              </a:rPr>
              <a:t>课后习题</a:t>
            </a:r>
            <a:endParaRPr lang="zh-CN" altLang="en-US" sz="2400" dirty="0">
              <a:solidFill>
                <a:srgbClr val="FFFFFF"/>
              </a:solidFill>
              <a:latin typeface="微软雅黑" panose="020B0503020204020204" pitchFamily="34" charset="-122"/>
            </a:endParaRPr>
          </a:p>
        </p:txBody>
      </p:sp>
      <p:pic>
        <p:nvPicPr>
          <p:cNvPr id="12300" name="图片 39"/>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0" y="0"/>
            <a:ext cx="7144" cy="14288"/>
          </a:xfrm>
          <a:prstGeom prst="rect">
            <a:avLst/>
          </a:prstGeom>
          <a:noFill/>
          <a:extLst>
            <a:ext uri="{909E8E84-426E-40DD-AFC4-6F175D3DCCD1}">
              <a14:hiddenFill xmlns:a14="http://schemas.microsoft.com/office/drawing/2010/main">
                <a:solidFill>
                  <a:srgbClr val="FFFFFF"/>
                </a:solidFill>
              </a14:hiddenFill>
            </a:ext>
          </a:extLst>
        </p:spPr>
      </p:pic>
      <p:pic>
        <p:nvPicPr>
          <p:cNvPr id="12306" name="图片 39"/>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0" y="0"/>
            <a:ext cx="7144" cy="14288"/>
          </a:xfrm>
          <a:prstGeom prst="rect">
            <a:avLst/>
          </a:prstGeom>
          <a:noFill/>
          <a:extLst>
            <a:ext uri="{909E8E84-426E-40DD-AFC4-6F175D3DCCD1}">
              <a14:hiddenFill xmlns:a14="http://schemas.microsoft.com/office/drawing/2010/main">
                <a:solidFill>
                  <a:srgbClr val="FFFFFF"/>
                </a:solidFill>
              </a14:hiddenFill>
            </a:ext>
          </a:extLst>
        </p:spPr>
      </p:pic>
      <p:grpSp>
        <p:nvGrpSpPr>
          <p:cNvPr id="2" name="组合 1"/>
          <p:cNvGrpSpPr/>
          <p:nvPr/>
        </p:nvGrpSpPr>
        <p:grpSpPr>
          <a:xfrm>
            <a:off x="2333683" y="973781"/>
            <a:ext cx="5074889" cy="1784276"/>
            <a:chOff x="1888085" y="1342958"/>
            <a:chExt cx="6766518" cy="2379035"/>
          </a:xfrm>
        </p:grpSpPr>
        <p:pic>
          <p:nvPicPr>
            <p:cNvPr id="5" name="图片 1274" descr="http://www.pep.com.cn/xxsx/xxsxxs/xstbxx/xsxs2b/tblx4/201405/W020140515520365253820.jpg"/>
            <p:cNvPicPr>
              <a:picLocks noChangeAspect="1" noChangeArrowheads="1"/>
            </p:cNvPicPr>
            <p:nvPr/>
          </p:nvPicPr>
          <p:blipFill rotWithShape="1">
            <a:blip r:embed="rId2" cstate="email"/>
            <a:srcRect/>
            <a:stretch>
              <a:fillRect/>
            </a:stretch>
          </p:blipFill>
          <p:spPr bwMode="auto">
            <a:xfrm>
              <a:off x="1888085" y="1342960"/>
              <a:ext cx="1833910" cy="2379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图片 1274" descr="http://www.pep.com.cn/xxsx/xxsxxs/xstbxx/xsxs2b/tblx4/201405/W020140515520365253820.jpg"/>
            <p:cNvPicPr>
              <a:picLocks noChangeAspect="1" noChangeArrowheads="1"/>
            </p:cNvPicPr>
            <p:nvPr/>
          </p:nvPicPr>
          <p:blipFill rotWithShape="1">
            <a:blip r:embed="rId3" cstate="email"/>
            <a:srcRect/>
            <a:stretch>
              <a:fillRect/>
            </a:stretch>
          </p:blipFill>
          <p:spPr bwMode="auto">
            <a:xfrm>
              <a:off x="4237149" y="1342959"/>
              <a:ext cx="1957589" cy="2379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图片 1274" descr="http://www.pep.com.cn/xxsx/xxsxxs/xstbxx/xsxs2b/tblx4/201405/W020140515520365253820.jpg"/>
            <p:cNvPicPr>
              <a:picLocks noChangeAspect="1" noChangeArrowheads="1"/>
            </p:cNvPicPr>
            <p:nvPr/>
          </p:nvPicPr>
          <p:blipFill rotWithShape="1">
            <a:blip r:embed="rId4" cstate="email"/>
            <a:srcRect/>
            <a:stretch>
              <a:fillRect/>
            </a:stretch>
          </p:blipFill>
          <p:spPr bwMode="auto">
            <a:xfrm>
              <a:off x="6709892" y="1342958"/>
              <a:ext cx="1944711" cy="2379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9" name="文本框 8"/>
          <p:cNvSpPr txBox="1"/>
          <p:nvPr/>
        </p:nvSpPr>
        <p:spPr>
          <a:xfrm>
            <a:off x="1040808" y="2859108"/>
            <a:ext cx="7459248" cy="1731243"/>
          </a:xfrm>
          <a:prstGeom prst="rect">
            <a:avLst/>
          </a:prstGeom>
          <a:noFill/>
        </p:spPr>
        <p:txBody>
          <a:bodyPr wrap="square" lIns="68580" tIns="34290" rIns="68580" bIns="34290" rtlCol="0">
            <a:spAutoFit/>
          </a:bodyPr>
          <a:lstStyle/>
          <a:p>
            <a:pPr>
              <a:lnSpc>
                <a:spcPct val="150000"/>
              </a:lnSpc>
            </a:pPr>
            <a:r>
              <a:rPr lang="zh-CN" altLang="zh-CN" sz="1800" b="1" dirty="0">
                <a:solidFill>
                  <a:srgbClr val="FF0000"/>
                </a:solidFill>
                <a:latin typeface="楷体" panose="02010609060101010101" pitchFamily="49" charset="-122"/>
                <a:ea typeface="楷体" panose="02010609060101010101" pitchFamily="49" charset="-122"/>
              </a:rPr>
              <a:t>【</a:t>
            </a:r>
            <a:r>
              <a:rPr lang="zh-CN" altLang="zh-CN" sz="1800" dirty="0">
                <a:solidFill>
                  <a:srgbClr val="FF0000"/>
                </a:solidFill>
                <a:latin typeface="楷体" panose="02010609060101010101" pitchFamily="49" charset="-122"/>
                <a:ea typeface="楷体" panose="02010609060101010101" pitchFamily="49" charset="-122"/>
              </a:rPr>
              <a:t>讲评</a:t>
            </a:r>
            <a:r>
              <a:rPr lang="zh-CN" altLang="zh-CN" sz="1800" b="1" dirty="0">
                <a:solidFill>
                  <a:srgbClr val="FF0000"/>
                </a:solidFill>
                <a:latin typeface="楷体" panose="02010609060101010101" pitchFamily="49" charset="-122"/>
                <a:ea typeface="楷体" panose="02010609060101010101" pitchFamily="49" charset="-122"/>
              </a:rPr>
              <a:t>】</a:t>
            </a:r>
            <a:r>
              <a:rPr lang="zh-CN" altLang="zh-CN" sz="1800" dirty="0">
                <a:solidFill>
                  <a:srgbClr val="FF0000"/>
                </a:solidFill>
                <a:latin typeface="楷体" panose="02010609060101010101" pitchFamily="49" charset="-122"/>
                <a:ea typeface="楷体" panose="02010609060101010101" pitchFamily="49" charset="-122"/>
              </a:rPr>
              <a:t>学生理解除法竖式中各部分的含义，能补充完整的除法竖式</a:t>
            </a:r>
            <a:r>
              <a:rPr lang="zh-CN" altLang="zh-CN" sz="1800" dirty="0">
                <a:solidFill>
                  <a:srgbClr val="FF0000"/>
                </a:solidFill>
                <a:latin typeface="楷体" panose="02010609060101010101" pitchFamily="49" charset="-122"/>
                <a:ea typeface="楷体" panose="02010609060101010101" pitchFamily="49" charset="-122"/>
              </a:rPr>
              <a:t>。本题</a:t>
            </a:r>
            <a:r>
              <a:rPr lang="zh-CN" altLang="zh-CN" sz="1800" dirty="0">
                <a:solidFill>
                  <a:srgbClr val="FF0000"/>
                </a:solidFill>
                <a:latin typeface="楷体" panose="02010609060101010101" pitchFamily="49" charset="-122"/>
                <a:ea typeface="楷体" panose="02010609060101010101" pitchFamily="49" charset="-122"/>
              </a:rPr>
              <a:t>为多解题，解题时应根据被除数和、除数、商和余数之间的关系，先推算出被除数，有下面三种情况：</a:t>
            </a:r>
            <a:r>
              <a:rPr lang="en-US" altLang="zh-CN" sz="1800" dirty="0">
                <a:solidFill>
                  <a:srgbClr val="FF0000"/>
                </a:solidFill>
                <a:latin typeface="楷体" panose="02010609060101010101" pitchFamily="49" charset="-122"/>
                <a:ea typeface="楷体" panose="02010609060101010101" pitchFamily="49" charset="-122"/>
              </a:rPr>
              <a:t>4</a:t>
            </a:r>
            <a:r>
              <a:rPr lang="zh-CN" altLang="zh-CN" sz="1800" dirty="0">
                <a:solidFill>
                  <a:srgbClr val="FF0000"/>
                </a:solidFill>
                <a:latin typeface="楷体" panose="02010609060101010101" pitchFamily="49" charset="-122"/>
                <a:ea typeface="楷体" panose="02010609060101010101" pitchFamily="49" charset="-122"/>
              </a:rPr>
              <a:t>×</a:t>
            </a:r>
            <a:r>
              <a:rPr lang="en-US" altLang="zh-CN" sz="1800" dirty="0">
                <a:solidFill>
                  <a:srgbClr val="FF0000"/>
                </a:solidFill>
                <a:latin typeface="楷体" panose="02010609060101010101" pitchFamily="49" charset="-122"/>
                <a:ea typeface="楷体" panose="02010609060101010101" pitchFamily="49" charset="-122"/>
              </a:rPr>
              <a:t>7</a:t>
            </a:r>
            <a:r>
              <a:rPr lang="zh-CN" altLang="zh-CN" sz="1800" dirty="0">
                <a:solidFill>
                  <a:srgbClr val="FF0000"/>
                </a:solidFill>
                <a:latin typeface="楷体" panose="02010609060101010101" pitchFamily="49" charset="-122"/>
                <a:ea typeface="楷体" panose="02010609060101010101" pitchFamily="49" charset="-122"/>
              </a:rPr>
              <a:t>＋</a:t>
            </a:r>
            <a:r>
              <a:rPr lang="en-US" altLang="zh-CN" sz="1800" dirty="0">
                <a:solidFill>
                  <a:srgbClr val="FF0000"/>
                </a:solidFill>
                <a:latin typeface="楷体" panose="02010609060101010101" pitchFamily="49" charset="-122"/>
                <a:ea typeface="楷体" panose="02010609060101010101" pitchFamily="49" charset="-122"/>
              </a:rPr>
              <a:t>3</a:t>
            </a:r>
            <a:r>
              <a:rPr lang="zh-CN" altLang="zh-CN" sz="1800" dirty="0">
                <a:solidFill>
                  <a:srgbClr val="FF0000"/>
                </a:solidFill>
                <a:latin typeface="楷体" panose="02010609060101010101" pitchFamily="49" charset="-122"/>
                <a:ea typeface="楷体" panose="02010609060101010101" pitchFamily="49" charset="-122"/>
              </a:rPr>
              <a:t>＝</a:t>
            </a:r>
            <a:r>
              <a:rPr lang="en-US" altLang="zh-CN" sz="1800" dirty="0">
                <a:solidFill>
                  <a:srgbClr val="FF0000"/>
                </a:solidFill>
                <a:latin typeface="楷体" panose="02010609060101010101" pitchFamily="49" charset="-122"/>
                <a:ea typeface="楷体" panose="02010609060101010101" pitchFamily="49" charset="-122"/>
              </a:rPr>
              <a:t>31</a:t>
            </a:r>
            <a:r>
              <a:rPr lang="zh-CN" altLang="zh-CN" sz="1800" dirty="0">
                <a:solidFill>
                  <a:srgbClr val="FF0000"/>
                </a:solidFill>
                <a:latin typeface="楷体" panose="02010609060101010101" pitchFamily="49" charset="-122"/>
                <a:ea typeface="楷体" panose="02010609060101010101" pitchFamily="49" charset="-122"/>
              </a:rPr>
              <a:t>，</a:t>
            </a:r>
            <a:r>
              <a:rPr lang="en-US" altLang="zh-CN" sz="1800" dirty="0">
                <a:solidFill>
                  <a:srgbClr val="FF0000"/>
                </a:solidFill>
                <a:latin typeface="楷体" panose="02010609060101010101" pitchFamily="49" charset="-122"/>
                <a:ea typeface="楷体" panose="02010609060101010101" pitchFamily="49" charset="-122"/>
              </a:rPr>
              <a:t>4</a:t>
            </a:r>
            <a:r>
              <a:rPr lang="zh-CN" altLang="zh-CN" sz="1800" dirty="0">
                <a:solidFill>
                  <a:srgbClr val="FF0000"/>
                </a:solidFill>
                <a:latin typeface="楷体" panose="02010609060101010101" pitchFamily="49" charset="-122"/>
                <a:ea typeface="楷体" panose="02010609060101010101" pitchFamily="49" charset="-122"/>
              </a:rPr>
              <a:t>×</a:t>
            </a:r>
            <a:r>
              <a:rPr lang="en-US" altLang="zh-CN" sz="1800" dirty="0">
                <a:solidFill>
                  <a:srgbClr val="FF0000"/>
                </a:solidFill>
                <a:latin typeface="楷体" panose="02010609060101010101" pitchFamily="49" charset="-122"/>
                <a:ea typeface="楷体" panose="02010609060101010101" pitchFamily="49" charset="-122"/>
              </a:rPr>
              <a:t>8</a:t>
            </a:r>
            <a:r>
              <a:rPr lang="zh-CN" altLang="zh-CN" sz="1800" dirty="0">
                <a:solidFill>
                  <a:srgbClr val="FF0000"/>
                </a:solidFill>
                <a:latin typeface="楷体" panose="02010609060101010101" pitchFamily="49" charset="-122"/>
                <a:ea typeface="楷体" panose="02010609060101010101" pitchFamily="49" charset="-122"/>
              </a:rPr>
              <a:t>＋</a:t>
            </a:r>
            <a:r>
              <a:rPr lang="en-US" altLang="zh-CN" sz="1800" dirty="0">
                <a:solidFill>
                  <a:srgbClr val="FF0000"/>
                </a:solidFill>
                <a:latin typeface="楷体" panose="02010609060101010101" pitchFamily="49" charset="-122"/>
                <a:ea typeface="楷体" panose="02010609060101010101" pitchFamily="49" charset="-122"/>
              </a:rPr>
              <a:t>3</a:t>
            </a:r>
            <a:r>
              <a:rPr lang="zh-CN" altLang="zh-CN" sz="1800" dirty="0">
                <a:solidFill>
                  <a:srgbClr val="FF0000"/>
                </a:solidFill>
                <a:latin typeface="楷体" panose="02010609060101010101" pitchFamily="49" charset="-122"/>
                <a:ea typeface="楷体" panose="02010609060101010101" pitchFamily="49" charset="-122"/>
              </a:rPr>
              <a:t>＝</a:t>
            </a:r>
            <a:r>
              <a:rPr lang="en-US" altLang="zh-CN" sz="1800" dirty="0">
                <a:solidFill>
                  <a:srgbClr val="FF0000"/>
                </a:solidFill>
                <a:latin typeface="楷体" panose="02010609060101010101" pitchFamily="49" charset="-122"/>
                <a:ea typeface="楷体" panose="02010609060101010101" pitchFamily="49" charset="-122"/>
              </a:rPr>
              <a:t>35</a:t>
            </a:r>
            <a:r>
              <a:rPr lang="zh-CN" altLang="zh-CN" sz="1800" dirty="0">
                <a:solidFill>
                  <a:srgbClr val="FF0000"/>
                </a:solidFill>
                <a:latin typeface="楷体" panose="02010609060101010101" pitchFamily="49" charset="-122"/>
                <a:ea typeface="楷体" panose="02010609060101010101" pitchFamily="49" charset="-122"/>
              </a:rPr>
              <a:t>，</a:t>
            </a:r>
            <a:r>
              <a:rPr lang="en-US" altLang="zh-CN" sz="1800" dirty="0">
                <a:solidFill>
                  <a:srgbClr val="FF0000"/>
                </a:solidFill>
                <a:latin typeface="楷体" panose="02010609060101010101" pitchFamily="49" charset="-122"/>
                <a:ea typeface="楷体" panose="02010609060101010101" pitchFamily="49" charset="-122"/>
              </a:rPr>
              <a:t>4</a:t>
            </a:r>
            <a:r>
              <a:rPr lang="zh-CN" altLang="zh-CN" sz="1800" dirty="0">
                <a:solidFill>
                  <a:srgbClr val="FF0000"/>
                </a:solidFill>
                <a:latin typeface="楷体" panose="02010609060101010101" pitchFamily="49" charset="-122"/>
                <a:ea typeface="楷体" panose="02010609060101010101" pitchFamily="49" charset="-122"/>
              </a:rPr>
              <a:t>×</a:t>
            </a:r>
            <a:r>
              <a:rPr lang="en-US" altLang="zh-CN" sz="1800" dirty="0">
                <a:solidFill>
                  <a:srgbClr val="FF0000"/>
                </a:solidFill>
                <a:latin typeface="楷体" panose="02010609060101010101" pitchFamily="49" charset="-122"/>
                <a:ea typeface="楷体" panose="02010609060101010101" pitchFamily="49" charset="-122"/>
              </a:rPr>
              <a:t>9</a:t>
            </a:r>
            <a:r>
              <a:rPr lang="zh-CN" altLang="zh-CN" sz="1800" dirty="0">
                <a:solidFill>
                  <a:srgbClr val="FF0000"/>
                </a:solidFill>
                <a:latin typeface="楷体" panose="02010609060101010101" pitchFamily="49" charset="-122"/>
                <a:ea typeface="楷体" panose="02010609060101010101" pitchFamily="49" charset="-122"/>
              </a:rPr>
              <a:t>＋</a:t>
            </a:r>
            <a:r>
              <a:rPr lang="en-US" altLang="zh-CN" sz="1800" dirty="0">
                <a:solidFill>
                  <a:srgbClr val="FF0000"/>
                </a:solidFill>
                <a:latin typeface="楷体" panose="02010609060101010101" pitchFamily="49" charset="-122"/>
                <a:ea typeface="楷体" panose="02010609060101010101" pitchFamily="49" charset="-122"/>
              </a:rPr>
              <a:t>3</a:t>
            </a:r>
            <a:r>
              <a:rPr lang="zh-CN" altLang="zh-CN" sz="1800" dirty="0">
                <a:solidFill>
                  <a:srgbClr val="FF0000"/>
                </a:solidFill>
                <a:latin typeface="楷体" panose="02010609060101010101" pitchFamily="49" charset="-122"/>
                <a:ea typeface="楷体" panose="02010609060101010101" pitchFamily="49" charset="-122"/>
              </a:rPr>
              <a:t>＝</a:t>
            </a:r>
            <a:r>
              <a:rPr lang="en-US" altLang="zh-CN" sz="1800" dirty="0">
                <a:solidFill>
                  <a:srgbClr val="FF0000"/>
                </a:solidFill>
                <a:latin typeface="楷体" panose="02010609060101010101" pitchFamily="49" charset="-122"/>
                <a:ea typeface="楷体" panose="02010609060101010101" pitchFamily="49" charset="-122"/>
              </a:rPr>
              <a:t>39</a:t>
            </a:r>
            <a:r>
              <a:rPr lang="zh-CN" altLang="zh-CN" sz="1800" dirty="0">
                <a:solidFill>
                  <a:srgbClr val="FF0000"/>
                </a:solidFill>
                <a:latin typeface="楷体" panose="02010609060101010101" pitchFamily="49" charset="-122"/>
                <a:ea typeface="楷体" panose="02010609060101010101" pitchFamily="49" charset="-122"/>
              </a:rPr>
              <a:t>；再确定商分别是</a:t>
            </a:r>
            <a:r>
              <a:rPr lang="en-US" altLang="zh-CN" sz="1800" dirty="0">
                <a:solidFill>
                  <a:srgbClr val="FF0000"/>
                </a:solidFill>
                <a:latin typeface="楷体" panose="02010609060101010101" pitchFamily="49" charset="-122"/>
                <a:ea typeface="楷体" panose="02010609060101010101" pitchFamily="49" charset="-122"/>
              </a:rPr>
              <a:t>7</a:t>
            </a:r>
            <a:r>
              <a:rPr lang="zh-CN" altLang="zh-CN" sz="1800" dirty="0">
                <a:solidFill>
                  <a:srgbClr val="FF0000"/>
                </a:solidFill>
                <a:latin typeface="楷体" panose="02010609060101010101" pitchFamily="49" charset="-122"/>
                <a:ea typeface="楷体" panose="02010609060101010101" pitchFamily="49" charset="-122"/>
              </a:rPr>
              <a:t>、</a:t>
            </a:r>
            <a:r>
              <a:rPr lang="en-US" altLang="zh-CN" sz="1800" dirty="0">
                <a:solidFill>
                  <a:srgbClr val="FF0000"/>
                </a:solidFill>
                <a:latin typeface="楷体" panose="02010609060101010101" pitchFamily="49" charset="-122"/>
                <a:ea typeface="楷体" panose="02010609060101010101" pitchFamily="49" charset="-122"/>
              </a:rPr>
              <a:t>8</a:t>
            </a:r>
            <a:r>
              <a:rPr lang="zh-CN" altLang="zh-CN" sz="1800" dirty="0">
                <a:solidFill>
                  <a:srgbClr val="FF0000"/>
                </a:solidFill>
                <a:latin typeface="楷体" panose="02010609060101010101" pitchFamily="49" charset="-122"/>
                <a:ea typeface="楷体" panose="02010609060101010101" pitchFamily="49" charset="-122"/>
              </a:rPr>
              <a:t>、</a:t>
            </a:r>
            <a:r>
              <a:rPr lang="en-US" altLang="zh-CN" sz="1800" dirty="0">
                <a:solidFill>
                  <a:srgbClr val="FF0000"/>
                </a:solidFill>
                <a:latin typeface="楷体" panose="02010609060101010101" pitchFamily="49" charset="-122"/>
                <a:ea typeface="楷体" panose="02010609060101010101" pitchFamily="49" charset="-122"/>
              </a:rPr>
              <a:t>9</a:t>
            </a:r>
            <a:r>
              <a:rPr lang="zh-CN" altLang="zh-CN" sz="1800" dirty="0">
                <a:solidFill>
                  <a:srgbClr val="FF0000"/>
                </a:solidFill>
                <a:latin typeface="楷体" panose="02010609060101010101" pitchFamily="49" charset="-122"/>
                <a:ea typeface="楷体" panose="02010609060101010101" pitchFamily="49" charset="-122"/>
              </a:rPr>
              <a:t>，最后算出商与除数的积分别是</a:t>
            </a:r>
            <a:r>
              <a:rPr lang="en-US" altLang="zh-CN" sz="1800" dirty="0">
                <a:solidFill>
                  <a:srgbClr val="FF0000"/>
                </a:solidFill>
                <a:latin typeface="楷体" panose="02010609060101010101" pitchFamily="49" charset="-122"/>
                <a:ea typeface="楷体" panose="02010609060101010101" pitchFamily="49" charset="-122"/>
              </a:rPr>
              <a:t>28</a:t>
            </a:r>
            <a:r>
              <a:rPr lang="zh-CN" altLang="zh-CN" sz="1800" dirty="0">
                <a:solidFill>
                  <a:srgbClr val="FF0000"/>
                </a:solidFill>
                <a:latin typeface="楷体" panose="02010609060101010101" pitchFamily="49" charset="-122"/>
                <a:ea typeface="楷体" panose="02010609060101010101" pitchFamily="49" charset="-122"/>
              </a:rPr>
              <a:t>、</a:t>
            </a:r>
            <a:r>
              <a:rPr lang="en-US" altLang="zh-CN" sz="1800" dirty="0">
                <a:solidFill>
                  <a:srgbClr val="FF0000"/>
                </a:solidFill>
                <a:latin typeface="楷体" panose="02010609060101010101" pitchFamily="49" charset="-122"/>
                <a:ea typeface="楷体" panose="02010609060101010101" pitchFamily="49" charset="-122"/>
              </a:rPr>
              <a:t>32</a:t>
            </a:r>
            <a:r>
              <a:rPr lang="zh-CN" altLang="zh-CN" sz="1800" dirty="0">
                <a:solidFill>
                  <a:srgbClr val="FF0000"/>
                </a:solidFill>
                <a:latin typeface="楷体" panose="02010609060101010101" pitchFamily="49" charset="-122"/>
                <a:ea typeface="楷体" panose="02010609060101010101" pitchFamily="49" charset="-122"/>
              </a:rPr>
              <a:t>、</a:t>
            </a:r>
            <a:r>
              <a:rPr lang="en-US" altLang="zh-CN" sz="1800" dirty="0">
                <a:solidFill>
                  <a:srgbClr val="FF0000"/>
                </a:solidFill>
                <a:latin typeface="楷体" panose="02010609060101010101" pitchFamily="49" charset="-122"/>
                <a:ea typeface="楷体" panose="02010609060101010101" pitchFamily="49" charset="-122"/>
              </a:rPr>
              <a:t>36</a:t>
            </a:r>
            <a:r>
              <a:rPr lang="zh-CN" altLang="zh-CN" sz="1800" dirty="0">
                <a:solidFill>
                  <a:srgbClr val="FF0000"/>
                </a:solidFill>
                <a:latin typeface="楷体" panose="02010609060101010101" pitchFamily="49" charset="-122"/>
                <a:ea typeface="楷体" panose="02010609060101010101" pitchFamily="49" charset="-122"/>
              </a:rPr>
              <a:t>。</a:t>
            </a:r>
            <a:endParaRPr lang="zh-CN" altLang="en-US" sz="1800" dirty="0">
              <a:solidFill>
                <a:srgbClr val="FF0000"/>
              </a:solidFill>
              <a:latin typeface="楷体" panose="02010609060101010101" pitchFamily="49" charset="-122"/>
              <a:ea typeface="楷体" panose="02010609060101010101" pitchFamily="49" charset="-122"/>
            </a:endParaRPr>
          </a:p>
        </p:txBody>
      </p:sp>
      <p:sp>
        <p:nvSpPr>
          <p:cNvPr id="10" name="文本框 9"/>
          <p:cNvSpPr txBox="1"/>
          <p:nvPr/>
        </p:nvSpPr>
        <p:spPr>
          <a:xfrm>
            <a:off x="1040808" y="1061554"/>
            <a:ext cx="1754327" cy="346249"/>
          </a:xfrm>
          <a:prstGeom prst="rect">
            <a:avLst/>
          </a:prstGeom>
          <a:noFill/>
        </p:spPr>
        <p:txBody>
          <a:bodyPr wrap="none" lIns="68580" tIns="34290" rIns="68580" bIns="34290" rtlCol="0">
            <a:spAutoFit/>
          </a:bodyPr>
          <a:lstStyle/>
          <a:p>
            <a:r>
              <a:rPr lang="en-US" altLang="zh-CN" sz="1800" dirty="0">
                <a:solidFill>
                  <a:srgbClr val="FF0000"/>
                </a:solidFill>
                <a:latin typeface="楷体" panose="02010609060101010101" pitchFamily="49" charset="-122"/>
                <a:ea typeface="楷体" panose="02010609060101010101" pitchFamily="49" charset="-122"/>
              </a:rPr>
              <a:t>【</a:t>
            </a:r>
            <a:r>
              <a:rPr lang="zh-CN" altLang="en-US" sz="1800" dirty="0">
                <a:solidFill>
                  <a:srgbClr val="FF0000"/>
                </a:solidFill>
                <a:latin typeface="楷体" panose="02010609060101010101" pitchFamily="49" charset="-122"/>
                <a:ea typeface="楷体" panose="02010609060101010101" pitchFamily="49" charset="-122"/>
              </a:rPr>
              <a:t>参考答案</a:t>
            </a:r>
            <a:r>
              <a:rPr lang="en-US" altLang="zh-CN" sz="1800" dirty="0">
                <a:solidFill>
                  <a:srgbClr val="FF0000"/>
                </a:solidFill>
                <a:latin typeface="楷体" panose="02010609060101010101" pitchFamily="49" charset="-122"/>
                <a:ea typeface="楷体" panose="02010609060101010101" pitchFamily="49" charset="-122"/>
              </a:rPr>
              <a:t>】</a:t>
            </a:r>
            <a:r>
              <a:rPr lang="zh-CN" altLang="en-US" sz="1800" dirty="0">
                <a:solidFill>
                  <a:srgbClr val="FF0000"/>
                </a:solidFill>
                <a:latin typeface="楷体" panose="02010609060101010101" pitchFamily="49" charset="-122"/>
                <a:ea typeface="楷体" panose="02010609060101010101" pitchFamily="49" charset="-122"/>
              </a:rPr>
              <a:t>：</a:t>
            </a:r>
            <a:endParaRPr lang="zh-CN" altLang="en-US" sz="1800" dirty="0">
              <a:solidFill>
                <a:srgbClr val="FF0000"/>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五边形 7"/>
          <p:cNvSpPr>
            <a:spLocks noChangeArrowheads="1"/>
          </p:cNvSpPr>
          <p:nvPr/>
        </p:nvSpPr>
        <p:spPr bwMode="auto">
          <a:xfrm>
            <a:off x="1" y="376238"/>
            <a:ext cx="1959428" cy="496491"/>
          </a:xfrm>
          <a:prstGeom prst="homePlate">
            <a:avLst>
              <a:gd name="adj" fmla="val 45226"/>
            </a:avLst>
          </a:prstGeom>
          <a:solidFill>
            <a:srgbClr val="306A9B"/>
          </a:solidFill>
          <a:ln w="12700" cmpd="sng">
            <a:solidFill>
              <a:srgbClr val="41719C"/>
            </a:solidFill>
            <a:miter lim="800000"/>
          </a:ln>
        </p:spPr>
        <p:txBody>
          <a:bodyPr lIns="68580" tIns="34290" rIns="68580" bIns="34290"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indent="273050">
              <a:defRPr/>
            </a:pPr>
            <a:r>
              <a:rPr lang="zh-CN" altLang="en-US" sz="2400" dirty="0">
                <a:solidFill>
                  <a:srgbClr val="FFFFFF"/>
                </a:solidFill>
                <a:latin typeface="微软雅黑" panose="020B0503020204020204" pitchFamily="34" charset="-122"/>
              </a:rPr>
              <a:t>课题引入</a:t>
            </a:r>
            <a:endParaRPr lang="zh-CN" altLang="en-US" sz="2400" dirty="0">
              <a:solidFill>
                <a:srgbClr val="FFFFFF"/>
              </a:solidFill>
              <a:latin typeface="微软雅黑" panose="020B0503020204020204" pitchFamily="34" charset="-122"/>
            </a:endParaRPr>
          </a:p>
        </p:txBody>
      </p:sp>
      <p:sp>
        <p:nvSpPr>
          <p:cNvPr id="38" name="Rectangle 3"/>
          <p:cNvSpPr>
            <a:spLocks noChangeArrowheads="1"/>
          </p:cNvSpPr>
          <p:nvPr/>
        </p:nvSpPr>
        <p:spPr bwMode="auto">
          <a:xfrm>
            <a:off x="5092568" y="1864083"/>
            <a:ext cx="428966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nchor="ctr">
            <a:spAutoFit/>
          </a:bodyPr>
          <a:lstStyle/>
          <a:p>
            <a:pPr indent="561975" eaLnBrk="0" hangingPunct="0">
              <a:lnSpc>
                <a:spcPct val="150000"/>
              </a:lnSpc>
              <a:defRPr/>
            </a:pPr>
            <a:r>
              <a:rPr lang="en-US" altLang="zh-CN" sz="2100" dirty="0">
                <a:latin typeface="微软雅黑" panose="020B0503020204020204" pitchFamily="34" charset="-122"/>
                <a:ea typeface="微软雅黑" panose="020B0503020204020204" pitchFamily="34" charset="-122"/>
              </a:rPr>
              <a:t>13÷4</a:t>
            </a:r>
            <a:r>
              <a:rPr lang="zh-CN" altLang="en-US"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3</a:t>
            </a:r>
            <a:r>
              <a:rPr lang="zh-CN" altLang="en-US" sz="2100" dirty="0">
                <a:latin typeface="微软雅黑" panose="020B0503020204020204" pitchFamily="34" charset="-122"/>
                <a:ea typeface="微软雅黑" panose="020B0503020204020204" pitchFamily="34" charset="-122"/>
              </a:rPr>
              <a:t>（组）</a:t>
            </a:r>
            <a:r>
              <a:rPr lang="en-US" altLang="zh-CN" sz="2100" dirty="0">
                <a:latin typeface="微软雅黑" panose="020B0503020204020204" pitchFamily="34" charset="-122"/>
                <a:ea typeface="微软雅黑" panose="020B0503020204020204" pitchFamily="34" charset="-122"/>
              </a:rPr>
              <a:t>…</a:t>
            </a:r>
            <a:r>
              <a:rPr lang="zh-CN" altLang="en-US" sz="2100" dirty="0">
                <a:latin typeface="微软雅黑" panose="020B0503020204020204" pitchFamily="34" charset="-122"/>
                <a:ea typeface="微软雅黑" panose="020B0503020204020204" pitchFamily="34" charset="-122"/>
              </a:rPr>
              <a:t> </a:t>
            </a:r>
            <a:r>
              <a:rPr lang="en-US" altLang="zh-CN" sz="2100" dirty="0">
                <a:latin typeface="微软雅黑" panose="020B0503020204020204" pitchFamily="34" charset="-122"/>
                <a:ea typeface="微软雅黑" panose="020B0503020204020204" pitchFamily="34" charset="-122"/>
              </a:rPr>
              <a:t>1</a:t>
            </a:r>
            <a:r>
              <a:rPr lang="zh-CN" altLang="en-US" sz="2100" dirty="0">
                <a:latin typeface="微软雅黑" panose="020B0503020204020204" pitchFamily="34" charset="-122"/>
                <a:ea typeface="微软雅黑" panose="020B0503020204020204" pitchFamily="34" charset="-122"/>
              </a:rPr>
              <a:t>（根）</a:t>
            </a:r>
            <a:endParaRPr lang="zh-CN" altLang="en-US" sz="2100" dirty="0">
              <a:latin typeface="微软雅黑" panose="020B0503020204020204" pitchFamily="34" charset="-122"/>
              <a:ea typeface="微软雅黑" panose="020B0503020204020204" pitchFamily="34" charset="-122"/>
            </a:endParaRPr>
          </a:p>
        </p:txBody>
      </p:sp>
      <p:sp>
        <p:nvSpPr>
          <p:cNvPr id="30" name="Text Box 13"/>
          <p:cNvSpPr txBox="1">
            <a:spLocks noChangeArrowheads="1"/>
          </p:cNvSpPr>
          <p:nvPr/>
        </p:nvSpPr>
        <p:spPr bwMode="auto">
          <a:xfrm>
            <a:off x="786645" y="1039114"/>
            <a:ext cx="5008848" cy="392415"/>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68580" tIns="34290" rIns="68580" bIns="34290">
            <a:spAutoFit/>
          </a:bodyPr>
          <a:lstStyle>
            <a:lvl1pPr eaLnBrk="0" hangingPunct="0">
              <a:defRPr sz="2000" b="1">
                <a:solidFill>
                  <a:schemeClr val="tx1"/>
                </a:solidFill>
                <a:latin typeface="楷体_GB2312" pitchFamily="49" charset="-122"/>
                <a:ea typeface="楷体_GB2312" pitchFamily="49" charset="-122"/>
              </a:defRPr>
            </a:lvl1pPr>
            <a:lvl2pPr marL="742950" indent="-285750" eaLnBrk="0" hangingPunct="0">
              <a:defRPr sz="2000" b="1">
                <a:solidFill>
                  <a:schemeClr val="tx1"/>
                </a:solidFill>
                <a:latin typeface="楷体_GB2312" pitchFamily="49" charset="-122"/>
                <a:ea typeface="楷体_GB2312" pitchFamily="49" charset="-122"/>
              </a:defRPr>
            </a:lvl2pPr>
            <a:lvl3pPr marL="1143000" indent="-228600" eaLnBrk="0" hangingPunct="0">
              <a:defRPr sz="2000" b="1">
                <a:solidFill>
                  <a:schemeClr val="tx1"/>
                </a:solidFill>
                <a:latin typeface="楷体_GB2312" pitchFamily="49" charset="-122"/>
                <a:ea typeface="楷体_GB2312" pitchFamily="49" charset="-122"/>
              </a:defRPr>
            </a:lvl3pPr>
            <a:lvl4pPr marL="1600200" indent="-228600" eaLnBrk="0" hangingPunct="0">
              <a:defRPr sz="2000" b="1">
                <a:solidFill>
                  <a:schemeClr val="tx1"/>
                </a:solidFill>
                <a:latin typeface="楷体_GB2312" pitchFamily="49" charset="-122"/>
                <a:ea typeface="楷体_GB2312" pitchFamily="49" charset="-122"/>
              </a:defRPr>
            </a:lvl4pPr>
            <a:lvl5pPr marL="2057400" indent="-228600" eaLnBrk="0" hangingPunct="0">
              <a:defRPr sz="2000" b="1">
                <a:solidFill>
                  <a:schemeClr val="tx1"/>
                </a:solidFill>
                <a:latin typeface="楷体_GB2312" pitchFamily="49" charset="-122"/>
                <a:ea typeface="楷体_GB2312" pitchFamily="49" charset="-122"/>
              </a:defRPr>
            </a:lvl5pPr>
            <a:lvl6pPr marL="25146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6pPr>
            <a:lvl7pPr marL="29718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7pPr>
            <a:lvl8pPr marL="34290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8pPr>
            <a:lvl9pPr marL="38862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9pPr>
          </a:lstStyle>
          <a:p>
            <a:pPr eaLnBrk="1" hangingPunct="1">
              <a:spcBef>
                <a:spcPct val="50000"/>
              </a:spcBef>
            </a:pPr>
            <a:r>
              <a:rPr lang="en-US" altLang="zh-CN" sz="2100" b="0" dirty="0">
                <a:latin typeface="微软雅黑" panose="020B0503020204020204" pitchFamily="34" charset="-122"/>
                <a:ea typeface="微软雅黑" panose="020B0503020204020204" pitchFamily="34" charset="-122"/>
              </a:rPr>
              <a:t>2. 13</a:t>
            </a:r>
            <a:r>
              <a:rPr lang="zh-CN" altLang="en-US" sz="2100" b="0" dirty="0">
                <a:latin typeface="微软雅黑" panose="020B0503020204020204" pitchFamily="34" charset="-122"/>
                <a:ea typeface="微软雅黑" panose="020B0503020204020204" pitchFamily="34" charset="-122"/>
              </a:rPr>
              <a:t>根小棒，每</a:t>
            </a:r>
            <a:r>
              <a:rPr lang="en-US" altLang="zh-CN" sz="2100" b="0" dirty="0">
                <a:latin typeface="微软雅黑" panose="020B0503020204020204" pitchFamily="34" charset="-122"/>
                <a:ea typeface="微软雅黑" panose="020B0503020204020204" pitchFamily="34" charset="-122"/>
              </a:rPr>
              <a:t>4</a:t>
            </a:r>
            <a:r>
              <a:rPr lang="zh-CN" altLang="en-US" sz="2100" b="0" dirty="0">
                <a:latin typeface="微软雅黑" panose="020B0503020204020204" pitchFamily="34" charset="-122"/>
                <a:ea typeface="微软雅黑" panose="020B0503020204020204" pitchFamily="34" charset="-122"/>
              </a:rPr>
              <a:t>根分一组，结果怎样？</a:t>
            </a:r>
            <a:endParaRPr lang="zh-CN" altLang="en-US" sz="2100" b="0" dirty="0">
              <a:latin typeface="微软雅黑" panose="020B0503020204020204" pitchFamily="34" charset="-122"/>
              <a:ea typeface="微软雅黑" panose="020B0503020204020204" pitchFamily="34" charset="-122"/>
            </a:endParaRPr>
          </a:p>
        </p:txBody>
      </p:sp>
      <p:pic>
        <p:nvPicPr>
          <p:cNvPr id="33" name="Picture 14" descr="未标题-017"/>
          <p:cNvPicPr>
            <a:picLocks noChangeAspect="1" noChangeArrowheads="1"/>
          </p:cNvPicPr>
          <p:nvPr/>
        </p:nvPicPr>
        <p:blipFill>
          <a:blip r:embed="rId1" cstate="email"/>
          <a:srcRect/>
          <a:stretch>
            <a:fillRect/>
          </a:stretch>
        </p:blipFill>
        <p:spPr bwMode="auto">
          <a:xfrm>
            <a:off x="560842" y="1815152"/>
            <a:ext cx="4455319" cy="784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4" name="组合 33"/>
          <p:cNvGrpSpPr/>
          <p:nvPr/>
        </p:nvGrpSpPr>
        <p:grpSpPr>
          <a:xfrm>
            <a:off x="353505" y="3435994"/>
            <a:ext cx="5131594" cy="951310"/>
            <a:chOff x="1042988" y="3384550"/>
            <a:chExt cx="6842125" cy="1268413"/>
          </a:xfrm>
        </p:grpSpPr>
        <p:grpSp>
          <p:nvGrpSpPr>
            <p:cNvPr id="35" name="组合 34"/>
            <p:cNvGrpSpPr/>
            <p:nvPr/>
          </p:nvGrpSpPr>
          <p:grpSpPr>
            <a:xfrm>
              <a:off x="1042988" y="3384550"/>
              <a:ext cx="6842125" cy="1268413"/>
              <a:chOff x="1042988" y="3384550"/>
              <a:chExt cx="6842125" cy="1268413"/>
            </a:xfrm>
          </p:grpSpPr>
          <p:pic>
            <p:nvPicPr>
              <p:cNvPr id="42" name="Picture 12" descr="未标题-1"/>
              <p:cNvPicPr>
                <a:picLocks noChangeAspect="1" noChangeArrowheads="1"/>
              </p:cNvPicPr>
              <p:nvPr/>
            </p:nvPicPr>
            <p:blipFill>
              <a:blip r:embed="rId2" cstate="email"/>
              <a:srcRect t="-6198"/>
              <a:stretch>
                <a:fillRect/>
              </a:stretch>
            </p:blipFill>
            <p:spPr bwMode="auto">
              <a:xfrm>
                <a:off x="1042988" y="3384550"/>
                <a:ext cx="2087562" cy="122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 name="Picture 13" descr="未标题-1"/>
              <p:cNvPicPr>
                <a:picLocks noChangeAspect="1" noChangeArrowheads="1"/>
              </p:cNvPicPr>
              <p:nvPr/>
            </p:nvPicPr>
            <p:blipFill>
              <a:blip r:embed="rId3" cstate="email"/>
              <a:srcRect t="-5969" b="-2"/>
              <a:stretch>
                <a:fillRect/>
              </a:stretch>
            </p:blipFill>
            <p:spPr bwMode="auto">
              <a:xfrm>
                <a:off x="7307263" y="3384550"/>
                <a:ext cx="577850" cy="126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 name="Picture 14" descr="未标题-1"/>
              <p:cNvPicPr>
                <a:picLocks noChangeAspect="1" noChangeArrowheads="1"/>
              </p:cNvPicPr>
              <p:nvPr/>
            </p:nvPicPr>
            <p:blipFill>
              <a:blip r:embed="rId2" cstate="email"/>
              <a:srcRect t="-6198"/>
              <a:stretch>
                <a:fillRect/>
              </a:stretch>
            </p:blipFill>
            <p:spPr bwMode="auto">
              <a:xfrm>
                <a:off x="3132138" y="3384550"/>
                <a:ext cx="2087562" cy="122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 name="Picture 15" descr="未标题-1"/>
              <p:cNvPicPr>
                <a:picLocks noChangeAspect="1" noChangeArrowheads="1"/>
              </p:cNvPicPr>
              <p:nvPr/>
            </p:nvPicPr>
            <p:blipFill>
              <a:blip r:embed="rId2" cstate="email"/>
              <a:srcRect t="-6198"/>
              <a:stretch>
                <a:fillRect/>
              </a:stretch>
            </p:blipFill>
            <p:spPr bwMode="auto">
              <a:xfrm>
                <a:off x="5219700" y="3384550"/>
                <a:ext cx="2087563" cy="122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9" name="AutoShape 9"/>
            <p:cNvSpPr>
              <a:spLocks noChangeArrowheads="1"/>
            </p:cNvSpPr>
            <p:nvPr/>
          </p:nvSpPr>
          <p:spPr bwMode="auto">
            <a:xfrm>
              <a:off x="1192213" y="3417888"/>
              <a:ext cx="1908175" cy="1081087"/>
            </a:xfrm>
            <a:prstGeom prst="roundRect">
              <a:avLst>
                <a:gd name="adj" fmla="val 16667"/>
              </a:avLst>
            </a:prstGeom>
            <a:noFill/>
            <a:ln w="12700" algn="ctr">
              <a:solidFill>
                <a:srgbClr val="FF0000"/>
              </a:solidFill>
              <a:prstDash val="sysDot"/>
              <a:round/>
            </a:ln>
            <a:effectLst/>
            <a:extLst>
              <a:ext uri="{909E8E84-426E-40DD-AFC4-6F175D3DCCD1}">
                <a14:hiddenFill xmlns:a14="http://schemas.microsoft.com/office/drawing/2010/main">
                  <a:solidFill>
                    <a:srgbClr val="FF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sz="2000" b="1">
                  <a:solidFill>
                    <a:schemeClr val="tx1"/>
                  </a:solidFill>
                  <a:latin typeface="楷体_GB2312" pitchFamily="49" charset="-122"/>
                  <a:ea typeface="楷体_GB2312" pitchFamily="49" charset="-122"/>
                </a:defRPr>
              </a:lvl1pPr>
              <a:lvl2pPr marL="742950" indent="-285750" eaLnBrk="0" hangingPunct="0">
                <a:defRPr sz="2000" b="1">
                  <a:solidFill>
                    <a:schemeClr val="tx1"/>
                  </a:solidFill>
                  <a:latin typeface="楷体_GB2312" pitchFamily="49" charset="-122"/>
                  <a:ea typeface="楷体_GB2312" pitchFamily="49" charset="-122"/>
                </a:defRPr>
              </a:lvl2pPr>
              <a:lvl3pPr marL="1143000" indent="-228600" eaLnBrk="0" hangingPunct="0">
                <a:defRPr sz="2000" b="1">
                  <a:solidFill>
                    <a:schemeClr val="tx1"/>
                  </a:solidFill>
                  <a:latin typeface="楷体_GB2312" pitchFamily="49" charset="-122"/>
                  <a:ea typeface="楷体_GB2312" pitchFamily="49" charset="-122"/>
                </a:defRPr>
              </a:lvl3pPr>
              <a:lvl4pPr marL="1600200" indent="-228600" eaLnBrk="0" hangingPunct="0">
                <a:defRPr sz="2000" b="1">
                  <a:solidFill>
                    <a:schemeClr val="tx1"/>
                  </a:solidFill>
                  <a:latin typeface="楷体_GB2312" pitchFamily="49" charset="-122"/>
                  <a:ea typeface="楷体_GB2312" pitchFamily="49" charset="-122"/>
                </a:defRPr>
              </a:lvl4pPr>
              <a:lvl5pPr marL="2057400" indent="-228600" eaLnBrk="0" hangingPunct="0">
                <a:defRPr sz="2000" b="1">
                  <a:solidFill>
                    <a:schemeClr val="tx1"/>
                  </a:solidFill>
                  <a:latin typeface="楷体_GB2312" pitchFamily="49" charset="-122"/>
                  <a:ea typeface="楷体_GB2312" pitchFamily="49" charset="-122"/>
                </a:defRPr>
              </a:lvl5pPr>
              <a:lvl6pPr marL="25146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6pPr>
              <a:lvl7pPr marL="29718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7pPr>
              <a:lvl8pPr marL="34290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8pPr>
              <a:lvl9pPr marL="38862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9pPr>
            </a:lstStyle>
            <a:p>
              <a:pPr eaLnBrk="1" hangingPunct="1"/>
              <a:endParaRPr lang="zh-CN" altLang="en-US"/>
            </a:p>
          </p:txBody>
        </p:sp>
        <p:sp>
          <p:nvSpPr>
            <p:cNvPr id="40" name="AutoShape 10"/>
            <p:cNvSpPr>
              <a:spLocks noChangeArrowheads="1"/>
            </p:cNvSpPr>
            <p:nvPr/>
          </p:nvSpPr>
          <p:spPr bwMode="auto">
            <a:xfrm>
              <a:off x="3279775" y="3417888"/>
              <a:ext cx="1908175" cy="1081087"/>
            </a:xfrm>
            <a:prstGeom prst="roundRect">
              <a:avLst>
                <a:gd name="adj" fmla="val 16667"/>
              </a:avLst>
            </a:prstGeom>
            <a:noFill/>
            <a:ln w="12700" algn="ctr">
              <a:solidFill>
                <a:srgbClr val="FF0000"/>
              </a:solidFill>
              <a:prstDash val="sysDot"/>
              <a:round/>
            </a:ln>
            <a:effectLst/>
            <a:extLst>
              <a:ext uri="{909E8E84-426E-40DD-AFC4-6F175D3DCCD1}">
                <a14:hiddenFill xmlns:a14="http://schemas.microsoft.com/office/drawing/2010/main">
                  <a:solidFill>
                    <a:srgbClr val="FF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sz="2000" b="1">
                  <a:solidFill>
                    <a:schemeClr val="tx1"/>
                  </a:solidFill>
                  <a:latin typeface="楷体_GB2312" pitchFamily="49" charset="-122"/>
                  <a:ea typeface="楷体_GB2312" pitchFamily="49" charset="-122"/>
                </a:defRPr>
              </a:lvl1pPr>
              <a:lvl2pPr marL="742950" indent="-285750" eaLnBrk="0" hangingPunct="0">
                <a:defRPr sz="2000" b="1">
                  <a:solidFill>
                    <a:schemeClr val="tx1"/>
                  </a:solidFill>
                  <a:latin typeface="楷体_GB2312" pitchFamily="49" charset="-122"/>
                  <a:ea typeface="楷体_GB2312" pitchFamily="49" charset="-122"/>
                </a:defRPr>
              </a:lvl2pPr>
              <a:lvl3pPr marL="1143000" indent="-228600" eaLnBrk="0" hangingPunct="0">
                <a:defRPr sz="2000" b="1">
                  <a:solidFill>
                    <a:schemeClr val="tx1"/>
                  </a:solidFill>
                  <a:latin typeface="楷体_GB2312" pitchFamily="49" charset="-122"/>
                  <a:ea typeface="楷体_GB2312" pitchFamily="49" charset="-122"/>
                </a:defRPr>
              </a:lvl3pPr>
              <a:lvl4pPr marL="1600200" indent="-228600" eaLnBrk="0" hangingPunct="0">
                <a:defRPr sz="2000" b="1">
                  <a:solidFill>
                    <a:schemeClr val="tx1"/>
                  </a:solidFill>
                  <a:latin typeface="楷体_GB2312" pitchFamily="49" charset="-122"/>
                  <a:ea typeface="楷体_GB2312" pitchFamily="49" charset="-122"/>
                </a:defRPr>
              </a:lvl4pPr>
              <a:lvl5pPr marL="2057400" indent="-228600" eaLnBrk="0" hangingPunct="0">
                <a:defRPr sz="2000" b="1">
                  <a:solidFill>
                    <a:schemeClr val="tx1"/>
                  </a:solidFill>
                  <a:latin typeface="楷体_GB2312" pitchFamily="49" charset="-122"/>
                  <a:ea typeface="楷体_GB2312" pitchFamily="49" charset="-122"/>
                </a:defRPr>
              </a:lvl5pPr>
              <a:lvl6pPr marL="25146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6pPr>
              <a:lvl7pPr marL="29718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7pPr>
              <a:lvl8pPr marL="34290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8pPr>
              <a:lvl9pPr marL="38862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9pPr>
            </a:lstStyle>
            <a:p>
              <a:pPr eaLnBrk="1" hangingPunct="1"/>
              <a:endParaRPr lang="zh-CN" altLang="en-US"/>
            </a:p>
          </p:txBody>
        </p:sp>
        <p:sp>
          <p:nvSpPr>
            <p:cNvPr id="41" name="AutoShape 11"/>
            <p:cNvSpPr>
              <a:spLocks noChangeArrowheads="1"/>
            </p:cNvSpPr>
            <p:nvPr/>
          </p:nvSpPr>
          <p:spPr bwMode="auto">
            <a:xfrm>
              <a:off x="5370513" y="3417888"/>
              <a:ext cx="1908175" cy="1079500"/>
            </a:xfrm>
            <a:prstGeom prst="roundRect">
              <a:avLst>
                <a:gd name="adj" fmla="val 16667"/>
              </a:avLst>
            </a:prstGeom>
            <a:noFill/>
            <a:ln w="12700" algn="ctr">
              <a:solidFill>
                <a:srgbClr val="FF0000"/>
              </a:solidFill>
              <a:prstDash val="sysDot"/>
              <a:round/>
            </a:ln>
            <a:effectLst/>
            <a:extLst>
              <a:ext uri="{909E8E84-426E-40DD-AFC4-6F175D3DCCD1}">
                <a14:hiddenFill xmlns:a14="http://schemas.microsoft.com/office/drawing/2010/main">
                  <a:solidFill>
                    <a:srgbClr val="FF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sz="2000" b="1">
                  <a:solidFill>
                    <a:schemeClr val="tx1"/>
                  </a:solidFill>
                  <a:latin typeface="楷体_GB2312" pitchFamily="49" charset="-122"/>
                  <a:ea typeface="楷体_GB2312" pitchFamily="49" charset="-122"/>
                </a:defRPr>
              </a:lvl1pPr>
              <a:lvl2pPr marL="742950" indent="-285750" eaLnBrk="0" hangingPunct="0">
                <a:defRPr sz="2000" b="1">
                  <a:solidFill>
                    <a:schemeClr val="tx1"/>
                  </a:solidFill>
                  <a:latin typeface="楷体_GB2312" pitchFamily="49" charset="-122"/>
                  <a:ea typeface="楷体_GB2312" pitchFamily="49" charset="-122"/>
                </a:defRPr>
              </a:lvl2pPr>
              <a:lvl3pPr marL="1143000" indent="-228600" eaLnBrk="0" hangingPunct="0">
                <a:defRPr sz="2000" b="1">
                  <a:solidFill>
                    <a:schemeClr val="tx1"/>
                  </a:solidFill>
                  <a:latin typeface="楷体_GB2312" pitchFamily="49" charset="-122"/>
                  <a:ea typeface="楷体_GB2312" pitchFamily="49" charset="-122"/>
                </a:defRPr>
              </a:lvl3pPr>
              <a:lvl4pPr marL="1600200" indent="-228600" eaLnBrk="0" hangingPunct="0">
                <a:defRPr sz="2000" b="1">
                  <a:solidFill>
                    <a:schemeClr val="tx1"/>
                  </a:solidFill>
                  <a:latin typeface="楷体_GB2312" pitchFamily="49" charset="-122"/>
                  <a:ea typeface="楷体_GB2312" pitchFamily="49" charset="-122"/>
                </a:defRPr>
              </a:lvl4pPr>
              <a:lvl5pPr marL="2057400" indent="-228600" eaLnBrk="0" hangingPunct="0">
                <a:defRPr sz="2000" b="1">
                  <a:solidFill>
                    <a:schemeClr val="tx1"/>
                  </a:solidFill>
                  <a:latin typeface="楷体_GB2312" pitchFamily="49" charset="-122"/>
                  <a:ea typeface="楷体_GB2312" pitchFamily="49" charset="-122"/>
                </a:defRPr>
              </a:lvl5pPr>
              <a:lvl6pPr marL="25146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6pPr>
              <a:lvl7pPr marL="29718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7pPr>
              <a:lvl8pPr marL="34290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8pPr>
              <a:lvl9pPr marL="38862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9pPr>
            </a:lstStyle>
            <a:p>
              <a:pPr eaLnBrk="1" hangingPunct="1"/>
              <a:endParaRPr lang="zh-CN" altLang="en-US"/>
            </a:p>
          </p:txBody>
        </p:sp>
      </p:grpSp>
      <p:sp>
        <p:nvSpPr>
          <p:cNvPr id="46" name="右箭头 45"/>
          <p:cNvSpPr/>
          <p:nvPr/>
        </p:nvSpPr>
        <p:spPr>
          <a:xfrm>
            <a:off x="4959389" y="1959796"/>
            <a:ext cx="578153" cy="3733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7" name="下箭头 46"/>
          <p:cNvSpPr/>
          <p:nvPr/>
        </p:nvSpPr>
        <p:spPr>
          <a:xfrm>
            <a:off x="2680488" y="2838591"/>
            <a:ext cx="387479" cy="41322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9" name="上下箭头 48"/>
          <p:cNvSpPr/>
          <p:nvPr/>
        </p:nvSpPr>
        <p:spPr>
          <a:xfrm>
            <a:off x="6617391" y="2613590"/>
            <a:ext cx="381778" cy="592740"/>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0" name="Rectangle 3"/>
          <p:cNvSpPr>
            <a:spLocks noChangeArrowheads="1"/>
          </p:cNvSpPr>
          <p:nvPr/>
        </p:nvSpPr>
        <p:spPr bwMode="auto">
          <a:xfrm>
            <a:off x="5305616" y="3514808"/>
            <a:ext cx="363019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nchor="ctr">
            <a:spAutoFit/>
          </a:bodyPr>
          <a:lstStyle/>
          <a:p>
            <a:pPr indent="561975" eaLnBrk="0" hangingPunct="0">
              <a:lnSpc>
                <a:spcPct val="150000"/>
              </a:lnSpc>
              <a:defRPr/>
            </a:pPr>
            <a:r>
              <a:rPr lang="en-US" altLang="zh-CN" sz="2100" dirty="0">
                <a:latin typeface="微软雅黑" panose="020B0503020204020204" pitchFamily="34" charset="-122"/>
                <a:ea typeface="微软雅黑" panose="020B0503020204020204" pitchFamily="34" charset="-122"/>
              </a:rPr>
              <a:t>4×3</a:t>
            </a:r>
            <a:r>
              <a:rPr lang="zh-CN" altLang="en-US"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1</a:t>
            </a:r>
            <a:r>
              <a:rPr lang="zh-CN" altLang="en-US"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13</a:t>
            </a:r>
            <a:r>
              <a:rPr lang="zh-CN" altLang="en-US" sz="2100" dirty="0">
                <a:latin typeface="微软雅黑" panose="020B0503020204020204" pitchFamily="34" charset="-122"/>
                <a:ea typeface="微软雅黑" panose="020B0503020204020204" pitchFamily="34" charset="-122"/>
              </a:rPr>
              <a:t>（根）</a:t>
            </a:r>
            <a:endParaRPr lang="zh-CN" altLang="en-US" sz="2100" dirty="0">
              <a:latin typeface="微软雅黑" panose="020B0503020204020204" pitchFamily="34" charset="-122"/>
              <a:ea typeface="微软雅黑" panose="020B0503020204020204" pitchFamily="34" charset="-122"/>
            </a:endParaRPr>
          </a:p>
        </p:txBody>
      </p:sp>
      <p:sp>
        <p:nvSpPr>
          <p:cNvPr id="20" name="AutoShape 27"/>
          <p:cNvSpPr>
            <a:spLocks noChangeArrowheads="1"/>
          </p:cNvSpPr>
          <p:nvPr/>
        </p:nvSpPr>
        <p:spPr bwMode="auto">
          <a:xfrm>
            <a:off x="6039597" y="4270623"/>
            <a:ext cx="959571" cy="757654"/>
          </a:xfrm>
          <a:prstGeom prst="wedgeRoundRectCallout">
            <a:avLst>
              <a:gd name="adj1" fmla="val 41769"/>
              <a:gd name="adj2" fmla="val -78368"/>
              <a:gd name="adj3" fmla="val 16667"/>
            </a:avLst>
          </a:prstGeom>
          <a:solidFill>
            <a:schemeClr val="bg1"/>
          </a:solidFill>
          <a:ln w="19050">
            <a:solidFill>
              <a:srgbClr val="3399FF"/>
            </a:solidFill>
            <a:miter lim="800000"/>
          </a:ln>
        </p:spPr>
        <p:txBody>
          <a:bodyPr wrap="square" lIns="68580" tIns="34290" rIns="68580" bIns="34290">
            <a:spAutoFit/>
          </a:bodyPr>
          <a:lstStyle>
            <a:lvl1pPr eaLnBrk="0" hangingPunct="0">
              <a:defRPr sz="2000" b="1">
                <a:solidFill>
                  <a:schemeClr val="tx1"/>
                </a:solidFill>
                <a:latin typeface="楷体_GB2312" pitchFamily="49" charset="-122"/>
                <a:ea typeface="楷体_GB2312" pitchFamily="49" charset="-122"/>
              </a:defRPr>
            </a:lvl1pPr>
            <a:lvl2pPr marL="742950" indent="-285750" eaLnBrk="0" hangingPunct="0">
              <a:defRPr sz="2000" b="1">
                <a:solidFill>
                  <a:schemeClr val="tx1"/>
                </a:solidFill>
                <a:latin typeface="楷体_GB2312" pitchFamily="49" charset="-122"/>
                <a:ea typeface="楷体_GB2312" pitchFamily="49" charset="-122"/>
              </a:defRPr>
            </a:lvl2pPr>
            <a:lvl3pPr marL="1143000" indent="-228600" eaLnBrk="0" hangingPunct="0">
              <a:defRPr sz="2000" b="1">
                <a:solidFill>
                  <a:schemeClr val="tx1"/>
                </a:solidFill>
                <a:latin typeface="楷体_GB2312" pitchFamily="49" charset="-122"/>
                <a:ea typeface="楷体_GB2312" pitchFamily="49" charset="-122"/>
              </a:defRPr>
            </a:lvl3pPr>
            <a:lvl4pPr marL="1600200" indent="-228600" eaLnBrk="0" hangingPunct="0">
              <a:defRPr sz="2000" b="1">
                <a:solidFill>
                  <a:schemeClr val="tx1"/>
                </a:solidFill>
                <a:latin typeface="楷体_GB2312" pitchFamily="49" charset="-122"/>
                <a:ea typeface="楷体_GB2312" pitchFamily="49" charset="-122"/>
              </a:defRPr>
            </a:lvl4pPr>
            <a:lvl5pPr marL="2057400" indent="-228600" eaLnBrk="0" hangingPunct="0">
              <a:defRPr sz="2000" b="1">
                <a:solidFill>
                  <a:schemeClr val="tx1"/>
                </a:solidFill>
                <a:latin typeface="楷体_GB2312" pitchFamily="49" charset="-122"/>
                <a:ea typeface="楷体_GB2312" pitchFamily="49" charset="-122"/>
              </a:defRPr>
            </a:lvl5pPr>
            <a:lvl6pPr marL="2514600" indent="-228600" algn="ctr"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6pPr>
            <a:lvl7pPr marL="2971800" indent="-228600" algn="ctr"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7pPr>
            <a:lvl8pPr marL="3429000" indent="-228600" algn="ctr"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8pPr>
            <a:lvl9pPr marL="3886200" indent="-228600" algn="ctr"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9pPr>
          </a:lstStyle>
          <a:p>
            <a:r>
              <a:rPr lang="zh-CN" altLang="en-US" dirty="0" smtClean="0">
                <a:latin typeface="微软雅黑" panose="020B0503020204020204" pitchFamily="34" charset="-122"/>
                <a:ea typeface="微软雅黑" panose="020B0503020204020204" pitchFamily="34" charset="-122"/>
              </a:rPr>
              <a:t>乘法公式验算</a:t>
            </a:r>
            <a:endParaRPr lang="zh-CN" altLang="en-US" dirty="0">
              <a:latin typeface="微软雅黑" panose="020B0503020204020204" pitchFamily="34" charset="-122"/>
              <a:ea typeface="微软雅黑" panose="020B0503020204020204" pitchFamily="34" charset="-122"/>
            </a:endParaRPr>
          </a:p>
        </p:txBody>
      </p:sp>
      <p:sp>
        <p:nvSpPr>
          <p:cNvPr id="21" name="AutoShape 27"/>
          <p:cNvSpPr>
            <a:spLocks noChangeArrowheads="1"/>
          </p:cNvSpPr>
          <p:nvPr/>
        </p:nvSpPr>
        <p:spPr bwMode="auto">
          <a:xfrm>
            <a:off x="7247142" y="1156666"/>
            <a:ext cx="663707" cy="1363236"/>
          </a:xfrm>
          <a:prstGeom prst="wedgeRoundRectCallout">
            <a:avLst>
              <a:gd name="adj1" fmla="val -64932"/>
              <a:gd name="adj2" fmla="val 62111"/>
              <a:gd name="adj3" fmla="val 16667"/>
            </a:avLst>
          </a:prstGeom>
          <a:solidFill>
            <a:schemeClr val="bg1"/>
          </a:solidFill>
          <a:ln w="19050">
            <a:solidFill>
              <a:srgbClr val="3399FF"/>
            </a:solidFill>
            <a:miter lim="800000"/>
          </a:ln>
        </p:spPr>
        <p:txBody>
          <a:bodyPr wrap="square" lIns="68580" tIns="34290" rIns="68580" bIns="34290">
            <a:spAutoFit/>
          </a:bodyPr>
          <a:lstStyle>
            <a:lvl1pPr eaLnBrk="0" hangingPunct="0">
              <a:defRPr sz="2000" b="1">
                <a:solidFill>
                  <a:schemeClr val="tx1"/>
                </a:solidFill>
                <a:latin typeface="楷体_GB2312" pitchFamily="49" charset="-122"/>
                <a:ea typeface="楷体_GB2312" pitchFamily="49" charset="-122"/>
              </a:defRPr>
            </a:lvl1pPr>
            <a:lvl2pPr marL="742950" indent="-285750" eaLnBrk="0" hangingPunct="0">
              <a:defRPr sz="2000" b="1">
                <a:solidFill>
                  <a:schemeClr val="tx1"/>
                </a:solidFill>
                <a:latin typeface="楷体_GB2312" pitchFamily="49" charset="-122"/>
                <a:ea typeface="楷体_GB2312" pitchFamily="49" charset="-122"/>
              </a:defRPr>
            </a:lvl2pPr>
            <a:lvl3pPr marL="1143000" indent="-228600" eaLnBrk="0" hangingPunct="0">
              <a:defRPr sz="2000" b="1">
                <a:solidFill>
                  <a:schemeClr val="tx1"/>
                </a:solidFill>
                <a:latin typeface="楷体_GB2312" pitchFamily="49" charset="-122"/>
                <a:ea typeface="楷体_GB2312" pitchFamily="49" charset="-122"/>
              </a:defRPr>
            </a:lvl3pPr>
            <a:lvl4pPr marL="1600200" indent="-228600" eaLnBrk="0" hangingPunct="0">
              <a:defRPr sz="2000" b="1">
                <a:solidFill>
                  <a:schemeClr val="tx1"/>
                </a:solidFill>
                <a:latin typeface="楷体_GB2312" pitchFamily="49" charset="-122"/>
                <a:ea typeface="楷体_GB2312" pitchFamily="49" charset="-122"/>
              </a:defRPr>
            </a:lvl4pPr>
            <a:lvl5pPr marL="2057400" indent="-228600" eaLnBrk="0" hangingPunct="0">
              <a:defRPr sz="2000" b="1">
                <a:solidFill>
                  <a:schemeClr val="tx1"/>
                </a:solidFill>
                <a:latin typeface="楷体_GB2312" pitchFamily="49" charset="-122"/>
                <a:ea typeface="楷体_GB2312" pitchFamily="49" charset="-122"/>
              </a:defRPr>
            </a:lvl5pPr>
            <a:lvl6pPr marL="2514600" indent="-228600" algn="ctr"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6pPr>
            <a:lvl7pPr marL="2971800" indent="-228600" algn="ctr"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7pPr>
            <a:lvl8pPr marL="3429000" indent="-228600" algn="ctr"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8pPr>
            <a:lvl9pPr marL="3886200" indent="-228600" algn="ctr"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9pPr>
          </a:lstStyle>
          <a:p>
            <a:r>
              <a:rPr lang="zh-CN" altLang="en-US" dirty="0">
                <a:latin typeface="微软雅黑" panose="020B0503020204020204" pitchFamily="34" charset="-122"/>
                <a:ea typeface="微软雅黑" panose="020B0503020204020204" pitchFamily="34" charset="-122"/>
              </a:rPr>
              <a:t>除法</a:t>
            </a:r>
            <a:r>
              <a:rPr lang="zh-CN" altLang="en-US" dirty="0" smtClean="0">
                <a:latin typeface="微软雅黑" panose="020B0503020204020204" pitchFamily="34" charset="-122"/>
                <a:ea typeface="微软雅黑" panose="020B0503020204020204" pitchFamily="34" charset="-122"/>
              </a:rPr>
              <a:t>公式</a:t>
            </a:r>
            <a:endParaRPr lang="zh-CN" altLang="en-US" dirty="0">
              <a:latin typeface="微软雅黑" panose="020B0503020204020204" pitchFamily="34" charset="-122"/>
              <a:ea typeface="微软雅黑" panose="020B0503020204020204" pitchFamily="34" charset="-122"/>
            </a:endParaRPr>
          </a:p>
        </p:txBody>
      </p:sp>
      <p:sp>
        <p:nvSpPr>
          <p:cNvPr id="22" name="AutoShape 27"/>
          <p:cNvSpPr>
            <a:spLocks noChangeArrowheads="1"/>
          </p:cNvSpPr>
          <p:nvPr/>
        </p:nvSpPr>
        <p:spPr bwMode="auto">
          <a:xfrm>
            <a:off x="547068" y="2835583"/>
            <a:ext cx="767236" cy="757654"/>
          </a:xfrm>
          <a:prstGeom prst="wedgeRoundRectCallout">
            <a:avLst>
              <a:gd name="adj1" fmla="val 30696"/>
              <a:gd name="adj2" fmla="val 98131"/>
              <a:gd name="adj3" fmla="val 16667"/>
            </a:avLst>
          </a:prstGeom>
          <a:solidFill>
            <a:schemeClr val="bg1"/>
          </a:solidFill>
          <a:ln w="19050">
            <a:solidFill>
              <a:srgbClr val="3399FF"/>
            </a:solidFill>
            <a:miter lim="800000"/>
          </a:ln>
        </p:spPr>
        <p:txBody>
          <a:bodyPr wrap="square" lIns="68580" tIns="34290" rIns="68580" bIns="34290">
            <a:spAutoFit/>
          </a:bodyPr>
          <a:lstStyle>
            <a:lvl1pPr eaLnBrk="0" hangingPunct="0">
              <a:defRPr sz="2000" b="1">
                <a:solidFill>
                  <a:schemeClr val="tx1"/>
                </a:solidFill>
                <a:latin typeface="楷体_GB2312" pitchFamily="49" charset="-122"/>
                <a:ea typeface="楷体_GB2312" pitchFamily="49" charset="-122"/>
              </a:defRPr>
            </a:lvl1pPr>
            <a:lvl2pPr marL="742950" indent="-285750" eaLnBrk="0" hangingPunct="0">
              <a:defRPr sz="2000" b="1">
                <a:solidFill>
                  <a:schemeClr val="tx1"/>
                </a:solidFill>
                <a:latin typeface="楷体_GB2312" pitchFamily="49" charset="-122"/>
                <a:ea typeface="楷体_GB2312" pitchFamily="49" charset="-122"/>
              </a:defRPr>
            </a:lvl2pPr>
            <a:lvl3pPr marL="1143000" indent="-228600" eaLnBrk="0" hangingPunct="0">
              <a:defRPr sz="2000" b="1">
                <a:solidFill>
                  <a:schemeClr val="tx1"/>
                </a:solidFill>
                <a:latin typeface="楷体_GB2312" pitchFamily="49" charset="-122"/>
                <a:ea typeface="楷体_GB2312" pitchFamily="49" charset="-122"/>
              </a:defRPr>
            </a:lvl3pPr>
            <a:lvl4pPr marL="1600200" indent="-228600" eaLnBrk="0" hangingPunct="0">
              <a:defRPr sz="2000" b="1">
                <a:solidFill>
                  <a:schemeClr val="tx1"/>
                </a:solidFill>
                <a:latin typeface="楷体_GB2312" pitchFamily="49" charset="-122"/>
                <a:ea typeface="楷体_GB2312" pitchFamily="49" charset="-122"/>
              </a:defRPr>
            </a:lvl4pPr>
            <a:lvl5pPr marL="2057400" indent="-228600" eaLnBrk="0" hangingPunct="0">
              <a:defRPr sz="2000" b="1">
                <a:solidFill>
                  <a:schemeClr val="tx1"/>
                </a:solidFill>
                <a:latin typeface="楷体_GB2312" pitchFamily="49" charset="-122"/>
                <a:ea typeface="楷体_GB2312" pitchFamily="49" charset="-122"/>
              </a:defRPr>
            </a:lvl5pPr>
            <a:lvl6pPr marL="2514600" indent="-228600" algn="ctr"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6pPr>
            <a:lvl7pPr marL="2971800" indent="-228600" algn="ctr"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7pPr>
            <a:lvl8pPr marL="3429000" indent="-228600" algn="ctr"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8pPr>
            <a:lvl9pPr marL="3886200" indent="-228600" algn="ctr"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9pPr>
          </a:lstStyle>
          <a:p>
            <a:r>
              <a:rPr lang="zh-CN" altLang="en-US" dirty="0">
                <a:latin typeface="微软雅黑" panose="020B0503020204020204" pitchFamily="34" charset="-122"/>
                <a:ea typeface="微软雅黑" panose="020B0503020204020204" pitchFamily="34" charset="-122"/>
              </a:rPr>
              <a:t>圈图</a:t>
            </a:r>
            <a:r>
              <a:rPr lang="zh-CN" altLang="en-US" dirty="0" smtClean="0">
                <a:latin typeface="微软雅黑" panose="020B0503020204020204" pitchFamily="34" charset="-122"/>
                <a:ea typeface="微软雅黑" panose="020B0503020204020204" pitchFamily="34" charset="-122"/>
              </a:rPr>
              <a:t>法</a:t>
            </a:r>
            <a:endParaRPr lang="zh-CN" altLang="en-US"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500" fill="hold"/>
                                        <p:tgtEl>
                                          <p:spTgt spid="47"/>
                                        </p:tgtEl>
                                        <p:attrNameLst>
                                          <p:attrName>ppt_x</p:attrName>
                                        </p:attrNameLst>
                                      </p:cBhvr>
                                      <p:tavLst>
                                        <p:tav tm="0">
                                          <p:val>
                                            <p:strVal val="#ppt_x"/>
                                          </p:val>
                                        </p:tav>
                                        <p:tav tm="100000">
                                          <p:val>
                                            <p:strVal val="#ppt_x"/>
                                          </p:val>
                                        </p:tav>
                                      </p:tavLst>
                                    </p:anim>
                                    <p:anim calcmode="lin" valueType="num">
                                      <p:cBhvr additive="base">
                                        <p:cTn id="8" dur="500" fill="hold"/>
                                        <p:tgtEl>
                                          <p:spTgt spid="4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ppt_x"/>
                                          </p:val>
                                        </p:tav>
                                        <p:tav tm="100000">
                                          <p:val>
                                            <p:strVal val="#ppt_x"/>
                                          </p:val>
                                        </p:tav>
                                      </p:tavLst>
                                    </p:anim>
                                    <p:anim calcmode="lin" valueType="num">
                                      <p:cBhvr additive="base">
                                        <p:cTn id="12" dur="500" fill="hold"/>
                                        <p:tgtEl>
                                          <p:spTgt spid="22"/>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4"/>
                                        </p:tgtEl>
                                        <p:attrNameLst>
                                          <p:attrName>style.visibility</p:attrName>
                                        </p:attrNameLst>
                                      </p:cBhvr>
                                      <p:to>
                                        <p:strVal val="visible"/>
                                      </p:to>
                                    </p:set>
                                    <p:anim calcmode="lin" valueType="num">
                                      <p:cBhvr additive="base">
                                        <p:cTn id="15" dur="500" fill="hold"/>
                                        <p:tgtEl>
                                          <p:spTgt spid="34"/>
                                        </p:tgtEl>
                                        <p:attrNameLst>
                                          <p:attrName>ppt_x</p:attrName>
                                        </p:attrNameLst>
                                      </p:cBhvr>
                                      <p:tavLst>
                                        <p:tav tm="0">
                                          <p:val>
                                            <p:strVal val="#ppt_x"/>
                                          </p:val>
                                        </p:tav>
                                        <p:tav tm="100000">
                                          <p:val>
                                            <p:strVal val="#ppt_x"/>
                                          </p:val>
                                        </p:tav>
                                      </p:tavLst>
                                    </p:anim>
                                    <p:anim calcmode="lin" valueType="num">
                                      <p:cBhvr additive="base">
                                        <p:cTn id="16"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46"/>
                                        </p:tgtEl>
                                        <p:attrNameLst>
                                          <p:attrName>style.visibility</p:attrName>
                                        </p:attrNameLst>
                                      </p:cBhvr>
                                      <p:to>
                                        <p:strVal val="visible"/>
                                      </p:to>
                                    </p:set>
                                    <p:anim calcmode="lin" valueType="num">
                                      <p:cBhvr additive="base">
                                        <p:cTn id="21" dur="500" fill="hold"/>
                                        <p:tgtEl>
                                          <p:spTgt spid="46"/>
                                        </p:tgtEl>
                                        <p:attrNameLst>
                                          <p:attrName>ppt_x</p:attrName>
                                        </p:attrNameLst>
                                      </p:cBhvr>
                                      <p:tavLst>
                                        <p:tav tm="0">
                                          <p:val>
                                            <p:strVal val="#ppt_x"/>
                                          </p:val>
                                        </p:tav>
                                        <p:tav tm="100000">
                                          <p:val>
                                            <p:strVal val="#ppt_x"/>
                                          </p:val>
                                        </p:tav>
                                      </p:tavLst>
                                    </p:anim>
                                    <p:anim calcmode="lin" valueType="num">
                                      <p:cBhvr additive="base">
                                        <p:cTn id="22" dur="500" fill="hold"/>
                                        <p:tgtEl>
                                          <p:spTgt spid="46"/>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additive="base">
                                        <p:cTn id="25" dur="500" fill="hold"/>
                                        <p:tgtEl>
                                          <p:spTgt spid="21"/>
                                        </p:tgtEl>
                                        <p:attrNameLst>
                                          <p:attrName>ppt_x</p:attrName>
                                        </p:attrNameLst>
                                      </p:cBhvr>
                                      <p:tavLst>
                                        <p:tav tm="0">
                                          <p:val>
                                            <p:strVal val="#ppt_x"/>
                                          </p:val>
                                        </p:tav>
                                        <p:tav tm="100000">
                                          <p:val>
                                            <p:strVal val="#ppt_x"/>
                                          </p:val>
                                        </p:tav>
                                      </p:tavLst>
                                    </p:anim>
                                    <p:anim calcmode="lin" valueType="num">
                                      <p:cBhvr additive="base">
                                        <p:cTn id="26" dur="500" fill="hold"/>
                                        <p:tgtEl>
                                          <p:spTgt spid="21"/>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8"/>
                                        </p:tgtEl>
                                        <p:attrNameLst>
                                          <p:attrName>style.visibility</p:attrName>
                                        </p:attrNameLst>
                                      </p:cBhvr>
                                      <p:to>
                                        <p:strVal val="visible"/>
                                      </p:to>
                                    </p:set>
                                    <p:anim calcmode="lin" valueType="num">
                                      <p:cBhvr additive="base">
                                        <p:cTn id="29" dur="500" fill="hold"/>
                                        <p:tgtEl>
                                          <p:spTgt spid="38"/>
                                        </p:tgtEl>
                                        <p:attrNameLst>
                                          <p:attrName>ppt_x</p:attrName>
                                        </p:attrNameLst>
                                      </p:cBhvr>
                                      <p:tavLst>
                                        <p:tav tm="0">
                                          <p:val>
                                            <p:strVal val="#ppt_x"/>
                                          </p:val>
                                        </p:tav>
                                        <p:tav tm="100000">
                                          <p:val>
                                            <p:strVal val="#ppt_x"/>
                                          </p:val>
                                        </p:tav>
                                      </p:tavLst>
                                    </p:anim>
                                    <p:anim calcmode="lin" valueType="num">
                                      <p:cBhvr additive="base">
                                        <p:cTn id="30"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49"/>
                                        </p:tgtEl>
                                        <p:attrNameLst>
                                          <p:attrName>style.visibility</p:attrName>
                                        </p:attrNameLst>
                                      </p:cBhvr>
                                      <p:to>
                                        <p:strVal val="visible"/>
                                      </p:to>
                                    </p:set>
                                    <p:anim calcmode="lin" valueType="num">
                                      <p:cBhvr additive="base">
                                        <p:cTn id="35" dur="500" fill="hold"/>
                                        <p:tgtEl>
                                          <p:spTgt spid="49"/>
                                        </p:tgtEl>
                                        <p:attrNameLst>
                                          <p:attrName>ppt_x</p:attrName>
                                        </p:attrNameLst>
                                      </p:cBhvr>
                                      <p:tavLst>
                                        <p:tav tm="0">
                                          <p:val>
                                            <p:strVal val="#ppt_x"/>
                                          </p:val>
                                        </p:tav>
                                        <p:tav tm="100000">
                                          <p:val>
                                            <p:strVal val="#ppt_x"/>
                                          </p:val>
                                        </p:tav>
                                      </p:tavLst>
                                    </p:anim>
                                    <p:anim calcmode="lin" valueType="num">
                                      <p:cBhvr additive="base">
                                        <p:cTn id="36" dur="500" fill="hold"/>
                                        <p:tgtEl>
                                          <p:spTgt spid="49"/>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50"/>
                                        </p:tgtEl>
                                        <p:attrNameLst>
                                          <p:attrName>style.visibility</p:attrName>
                                        </p:attrNameLst>
                                      </p:cBhvr>
                                      <p:to>
                                        <p:strVal val="visible"/>
                                      </p:to>
                                    </p:set>
                                    <p:anim calcmode="lin" valueType="num">
                                      <p:cBhvr additive="base">
                                        <p:cTn id="39" dur="500" fill="hold"/>
                                        <p:tgtEl>
                                          <p:spTgt spid="50"/>
                                        </p:tgtEl>
                                        <p:attrNameLst>
                                          <p:attrName>ppt_x</p:attrName>
                                        </p:attrNameLst>
                                      </p:cBhvr>
                                      <p:tavLst>
                                        <p:tav tm="0">
                                          <p:val>
                                            <p:strVal val="#ppt_x"/>
                                          </p:val>
                                        </p:tav>
                                        <p:tav tm="100000">
                                          <p:val>
                                            <p:strVal val="#ppt_x"/>
                                          </p:val>
                                        </p:tav>
                                      </p:tavLst>
                                    </p:anim>
                                    <p:anim calcmode="lin" valueType="num">
                                      <p:cBhvr additive="base">
                                        <p:cTn id="40" dur="500" fill="hold"/>
                                        <p:tgtEl>
                                          <p:spTgt spid="50"/>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500" fill="hold"/>
                                        <p:tgtEl>
                                          <p:spTgt spid="20"/>
                                        </p:tgtEl>
                                        <p:attrNameLst>
                                          <p:attrName>ppt_x</p:attrName>
                                        </p:attrNameLst>
                                      </p:cBhvr>
                                      <p:tavLst>
                                        <p:tav tm="0">
                                          <p:val>
                                            <p:strVal val="#ppt_x"/>
                                          </p:val>
                                        </p:tav>
                                        <p:tav tm="100000">
                                          <p:val>
                                            <p:strVal val="#ppt_x"/>
                                          </p:val>
                                        </p:tav>
                                      </p:tavLst>
                                    </p:anim>
                                    <p:anim calcmode="lin" valueType="num">
                                      <p:cBhvr additive="base">
                                        <p:cTn id="44"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46" grpId="0" animBg="1"/>
      <p:bldP spid="47" grpId="0" animBg="1"/>
      <p:bldP spid="49" grpId="0" animBg="1"/>
      <p:bldP spid="50" grpId="0"/>
      <p:bldP spid="20" grpId="0" animBg="1"/>
      <p:bldP spid="21" grpId="0" animBg="1"/>
      <p:bldP spid="22"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五边形 7"/>
          <p:cNvSpPr>
            <a:spLocks noChangeArrowheads="1"/>
          </p:cNvSpPr>
          <p:nvPr/>
        </p:nvSpPr>
        <p:spPr bwMode="auto">
          <a:xfrm>
            <a:off x="1" y="376238"/>
            <a:ext cx="1937657" cy="496491"/>
          </a:xfrm>
          <a:prstGeom prst="homePlate">
            <a:avLst>
              <a:gd name="adj" fmla="val 45226"/>
            </a:avLst>
          </a:prstGeom>
          <a:solidFill>
            <a:srgbClr val="306A9B"/>
          </a:solidFill>
          <a:ln w="12700" cmpd="sng">
            <a:solidFill>
              <a:srgbClr val="41719C"/>
            </a:solidFill>
            <a:miter lim="800000"/>
          </a:ln>
        </p:spPr>
        <p:txBody>
          <a:bodyPr lIns="68580" tIns="34290" rIns="68580" bIns="34290"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indent="273050">
              <a:defRPr/>
            </a:pPr>
            <a:r>
              <a:rPr lang="zh-CN" altLang="en-US" sz="2400" dirty="0">
                <a:solidFill>
                  <a:srgbClr val="FFFFFF"/>
                </a:solidFill>
                <a:latin typeface="微软雅黑" panose="020B0503020204020204" pitchFamily="34" charset="-122"/>
              </a:rPr>
              <a:t>课后习题</a:t>
            </a:r>
            <a:endParaRPr lang="zh-CN" altLang="en-US" sz="2400" dirty="0">
              <a:solidFill>
                <a:srgbClr val="FFFFFF"/>
              </a:solidFill>
              <a:latin typeface="微软雅黑" panose="020B0503020204020204" pitchFamily="34" charset="-122"/>
            </a:endParaRPr>
          </a:p>
        </p:txBody>
      </p:sp>
      <p:pic>
        <p:nvPicPr>
          <p:cNvPr id="12300" name="图片 39"/>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0" y="0"/>
            <a:ext cx="7144" cy="14288"/>
          </a:xfrm>
          <a:prstGeom prst="rect">
            <a:avLst/>
          </a:prstGeom>
          <a:noFill/>
          <a:extLst>
            <a:ext uri="{909E8E84-426E-40DD-AFC4-6F175D3DCCD1}">
              <a14:hiddenFill xmlns:a14="http://schemas.microsoft.com/office/drawing/2010/main">
                <a:solidFill>
                  <a:srgbClr val="FFFFFF"/>
                </a:solidFill>
              </a14:hiddenFill>
            </a:ext>
          </a:extLst>
        </p:spPr>
      </p:pic>
      <p:pic>
        <p:nvPicPr>
          <p:cNvPr id="12306" name="图片 39"/>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0" y="0"/>
            <a:ext cx="7144" cy="14288"/>
          </a:xfrm>
          <a:prstGeom prst="rect">
            <a:avLst/>
          </a:prstGeom>
          <a:noFill/>
          <a:extLst>
            <a:ext uri="{909E8E84-426E-40DD-AFC4-6F175D3DCCD1}">
              <a14:hiddenFill xmlns:a14="http://schemas.microsoft.com/office/drawing/2010/main">
                <a:solidFill>
                  <a:srgbClr val="FFFFFF"/>
                </a:solidFill>
              </a14:hiddenFill>
            </a:ext>
          </a:extLst>
        </p:spPr>
      </p:pic>
      <p:sp>
        <p:nvSpPr>
          <p:cNvPr id="5" name="文本框 4"/>
          <p:cNvSpPr txBox="1"/>
          <p:nvPr/>
        </p:nvSpPr>
        <p:spPr>
          <a:xfrm>
            <a:off x="896639" y="989149"/>
            <a:ext cx="7544720" cy="1038746"/>
          </a:xfrm>
          <a:prstGeom prst="rect">
            <a:avLst/>
          </a:prstGeom>
          <a:noFill/>
        </p:spPr>
        <p:txBody>
          <a:bodyPr wrap="square" lIns="68580" tIns="34290" rIns="68580" bIns="34290" rtlCol="0">
            <a:spAutoFit/>
          </a:bodyPr>
          <a:lstStyle/>
          <a:p>
            <a:pPr>
              <a:lnSpc>
                <a:spcPct val="150000"/>
              </a:lnSpc>
            </a:pPr>
            <a:r>
              <a:rPr lang="en-US" altLang="zh-CN" sz="2100" dirty="0">
                <a:latin typeface="微软雅黑" panose="020B0503020204020204" pitchFamily="34" charset="-122"/>
                <a:ea typeface="微软雅黑" panose="020B0503020204020204" pitchFamily="34" charset="-122"/>
              </a:rPr>
              <a:t>9</a:t>
            </a:r>
            <a:r>
              <a:rPr lang="en-US" altLang="zh-CN" sz="2100" dirty="0">
                <a:latin typeface="微软雅黑" panose="020B0503020204020204" pitchFamily="34" charset="-122"/>
                <a:ea typeface="微软雅黑" panose="020B0503020204020204" pitchFamily="34" charset="-122"/>
              </a:rPr>
              <a:t>.</a:t>
            </a:r>
            <a:r>
              <a:rPr lang="zh-CN" altLang="zh-CN" sz="2100" dirty="0">
                <a:latin typeface="微软雅黑" panose="020B0503020204020204" pitchFamily="34" charset="-122"/>
                <a:ea typeface="微软雅黑" panose="020B0503020204020204" pitchFamily="34" charset="-122"/>
              </a:rPr>
              <a:t>有一些糖不到</a:t>
            </a:r>
            <a:r>
              <a:rPr lang="en-US" altLang="zh-CN" sz="2100" dirty="0">
                <a:latin typeface="微软雅黑" panose="020B0503020204020204" pitchFamily="34" charset="-122"/>
                <a:ea typeface="微软雅黑" panose="020B0503020204020204" pitchFamily="34" charset="-122"/>
              </a:rPr>
              <a:t>20</a:t>
            </a:r>
            <a:r>
              <a:rPr lang="zh-CN" altLang="zh-CN" sz="2100" dirty="0">
                <a:latin typeface="微软雅黑" panose="020B0503020204020204" pitchFamily="34" charset="-122"/>
                <a:ea typeface="微软雅黑" panose="020B0503020204020204" pitchFamily="34" charset="-122"/>
              </a:rPr>
              <a:t>块，平均分给</a:t>
            </a:r>
            <a:r>
              <a:rPr lang="en-US" altLang="zh-CN" sz="2100" dirty="0">
                <a:latin typeface="微软雅黑" panose="020B0503020204020204" pitchFamily="34" charset="-122"/>
                <a:ea typeface="微软雅黑" panose="020B0503020204020204" pitchFamily="34" charset="-122"/>
              </a:rPr>
              <a:t>3</a:t>
            </a:r>
            <a:r>
              <a:rPr lang="zh-CN" altLang="zh-CN" sz="2100" dirty="0">
                <a:latin typeface="微软雅黑" panose="020B0503020204020204" pitchFamily="34" charset="-122"/>
                <a:ea typeface="微软雅黑" panose="020B0503020204020204" pitchFamily="34" charset="-122"/>
              </a:rPr>
              <a:t>个孩子或平均分给</a:t>
            </a:r>
            <a:r>
              <a:rPr lang="en-US" altLang="zh-CN" sz="2100" dirty="0">
                <a:latin typeface="微软雅黑" panose="020B0503020204020204" pitchFamily="34" charset="-122"/>
                <a:ea typeface="微软雅黑" panose="020B0503020204020204" pitchFamily="34" charset="-122"/>
              </a:rPr>
              <a:t>5</a:t>
            </a:r>
            <a:r>
              <a:rPr lang="zh-CN" altLang="zh-CN" sz="2100" dirty="0">
                <a:latin typeface="微软雅黑" panose="020B0503020204020204" pitchFamily="34" charset="-122"/>
                <a:ea typeface="微软雅黑" panose="020B0503020204020204" pitchFamily="34" charset="-122"/>
              </a:rPr>
              <a:t>个孩子都剩下</a:t>
            </a:r>
            <a:r>
              <a:rPr lang="en-US" altLang="zh-CN" sz="2100" dirty="0">
                <a:latin typeface="微软雅黑" panose="020B0503020204020204" pitchFamily="34" charset="-122"/>
                <a:ea typeface="微软雅黑" panose="020B0503020204020204" pitchFamily="34" charset="-122"/>
              </a:rPr>
              <a:t>1</a:t>
            </a:r>
            <a:r>
              <a:rPr lang="zh-CN" altLang="zh-CN" sz="2100" dirty="0">
                <a:latin typeface="微软雅黑" panose="020B0503020204020204" pitchFamily="34" charset="-122"/>
                <a:ea typeface="微软雅黑" panose="020B0503020204020204" pitchFamily="34" charset="-122"/>
              </a:rPr>
              <a:t>块，想一想，这些糖有多少块？</a:t>
            </a:r>
            <a:endParaRPr lang="zh-CN" altLang="en-US" sz="2100" dirty="0">
              <a:latin typeface="微软雅黑" panose="020B0503020204020204" pitchFamily="34" charset="-122"/>
              <a:ea typeface="微软雅黑" panose="020B0503020204020204" pitchFamily="34" charset="-122"/>
            </a:endParaRPr>
          </a:p>
        </p:txBody>
      </p:sp>
      <p:sp>
        <p:nvSpPr>
          <p:cNvPr id="7" name="文本框 6"/>
          <p:cNvSpPr txBox="1"/>
          <p:nvPr/>
        </p:nvSpPr>
        <p:spPr>
          <a:xfrm>
            <a:off x="968828" y="2935985"/>
            <a:ext cx="7544720" cy="1731243"/>
          </a:xfrm>
          <a:prstGeom prst="rect">
            <a:avLst/>
          </a:prstGeom>
          <a:noFill/>
        </p:spPr>
        <p:txBody>
          <a:bodyPr wrap="square" lIns="68580" tIns="34290" rIns="68580" bIns="34290" rtlCol="0">
            <a:spAutoFit/>
          </a:bodyPr>
          <a:lstStyle/>
          <a:p>
            <a:pPr>
              <a:lnSpc>
                <a:spcPct val="150000"/>
              </a:lnSpc>
            </a:pPr>
            <a:r>
              <a:rPr lang="zh-CN" altLang="zh-CN" sz="1800" dirty="0">
                <a:solidFill>
                  <a:srgbClr val="FF0000"/>
                </a:solidFill>
                <a:latin typeface="楷体" panose="02010609060101010101" pitchFamily="49" charset="-122"/>
                <a:ea typeface="楷体" panose="02010609060101010101" pitchFamily="49" charset="-122"/>
              </a:rPr>
              <a:t> 【讲解】从题意可知，这些糖平均分成</a:t>
            </a:r>
            <a:r>
              <a:rPr lang="en-US" altLang="zh-CN" sz="1800" dirty="0">
                <a:solidFill>
                  <a:srgbClr val="FF0000"/>
                </a:solidFill>
                <a:latin typeface="楷体" panose="02010609060101010101" pitchFamily="49" charset="-122"/>
                <a:ea typeface="楷体" panose="02010609060101010101" pitchFamily="49" charset="-122"/>
              </a:rPr>
              <a:t>3</a:t>
            </a:r>
            <a:r>
              <a:rPr lang="zh-CN" altLang="zh-CN" sz="1800" dirty="0">
                <a:solidFill>
                  <a:srgbClr val="FF0000"/>
                </a:solidFill>
                <a:latin typeface="楷体" panose="02010609060101010101" pitchFamily="49" charset="-122"/>
                <a:ea typeface="楷体" panose="02010609060101010101" pitchFamily="49" charset="-122"/>
              </a:rPr>
              <a:t>份余</a:t>
            </a:r>
            <a:r>
              <a:rPr lang="en-US" altLang="zh-CN" sz="1800" dirty="0">
                <a:solidFill>
                  <a:srgbClr val="FF0000"/>
                </a:solidFill>
                <a:latin typeface="楷体" panose="02010609060101010101" pitchFamily="49" charset="-122"/>
                <a:ea typeface="楷体" panose="02010609060101010101" pitchFamily="49" charset="-122"/>
              </a:rPr>
              <a:t>1</a:t>
            </a:r>
            <a:r>
              <a:rPr lang="zh-CN" altLang="zh-CN" sz="1800" dirty="0">
                <a:solidFill>
                  <a:srgbClr val="FF0000"/>
                </a:solidFill>
                <a:latin typeface="楷体" panose="02010609060101010101" pitchFamily="49" charset="-122"/>
                <a:ea typeface="楷体" panose="02010609060101010101" pitchFamily="49" charset="-122"/>
              </a:rPr>
              <a:t>，平均分成</a:t>
            </a:r>
            <a:r>
              <a:rPr lang="en-US" altLang="zh-CN" sz="1800" dirty="0">
                <a:solidFill>
                  <a:srgbClr val="FF0000"/>
                </a:solidFill>
                <a:latin typeface="楷体" panose="02010609060101010101" pitchFamily="49" charset="-122"/>
                <a:ea typeface="楷体" panose="02010609060101010101" pitchFamily="49" charset="-122"/>
              </a:rPr>
              <a:t>5</a:t>
            </a:r>
            <a:r>
              <a:rPr lang="zh-CN" altLang="zh-CN" sz="1800" dirty="0">
                <a:solidFill>
                  <a:srgbClr val="FF0000"/>
                </a:solidFill>
                <a:latin typeface="楷体" panose="02010609060101010101" pitchFamily="49" charset="-122"/>
                <a:ea typeface="楷体" panose="02010609060101010101" pitchFamily="49" charset="-122"/>
              </a:rPr>
              <a:t>份也余</a:t>
            </a:r>
            <a:r>
              <a:rPr lang="en-US" altLang="zh-CN" sz="1800" dirty="0">
                <a:solidFill>
                  <a:srgbClr val="FF0000"/>
                </a:solidFill>
                <a:latin typeface="楷体" panose="02010609060101010101" pitchFamily="49" charset="-122"/>
                <a:ea typeface="楷体" panose="02010609060101010101" pitchFamily="49" charset="-122"/>
              </a:rPr>
              <a:t>1</a:t>
            </a:r>
            <a:r>
              <a:rPr lang="zh-CN" altLang="zh-CN" sz="1800" dirty="0">
                <a:solidFill>
                  <a:srgbClr val="FF0000"/>
                </a:solidFill>
                <a:latin typeface="楷体" panose="02010609060101010101" pitchFamily="49" charset="-122"/>
                <a:ea typeface="楷体" panose="02010609060101010101" pitchFamily="49" charset="-122"/>
              </a:rPr>
              <a:t>个，即这个数减</a:t>
            </a:r>
            <a:r>
              <a:rPr lang="en-US" altLang="zh-CN" sz="1800" dirty="0">
                <a:solidFill>
                  <a:srgbClr val="FF0000"/>
                </a:solidFill>
                <a:latin typeface="楷体" panose="02010609060101010101" pitchFamily="49" charset="-122"/>
                <a:ea typeface="楷体" panose="02010609060101010101" pitchFamily="49" charset="-122"/>
              </a:rPr>
              <a:t>1</a:t>
            </a:r>
            <a:r>
              <a:rPr lang="zh-CN" altLang="zh-CN" sz="1800" dirty="0">
                <a:solidFill>
                  <a:srgbClr val="FF0000"/>
                </a:solidFill>
                <a:latin typeface="楷体" panose="02010609060101010101" pitchFamily="49" charset="-122"/>
                <a:ea typeface="楷体" panose="02010609060101010101" pitchFamily="49" charset="-122"/>
              </a:rPr>
              <a:t>后除以</a:t>
            </a:r>
            <a:r>
              <a:rPr lang="en-US" altLang="zh-CN" sz="1800" dirty="0">
                <a:solidFill>
                  <a:srgbClr val="FF0000"/>
                </a:solidFill>
                <a:latin typeface="楷体" panose="02010609060101010101" pitchFamily="49" charset="-122"/>
                <a:ea typeface="楷体" panose="02010609060101010101" pitchFamily="49" charset="-122"/>
              </a:rPr>
              <a:t>3</a:t>
            </a:r>
            <a:r>
              <a:rPr lang="zh-CN" altLang="zh-CN" sz="1800" dirty="0">
                <a:solidFill>
                  <a:srgbClr val="FF0000"/>
                </a:solidFill>
                <a:latin typeface="楷体" panose="02010609060101010101" pitchFamily="49" charset="-122"/>
                <a:ea typeface="楷体" panose="02010609060101010101" pitchFamily="49" charset="-122"/>
              </a:rPr>
              <a:t>或除以</a:t>
            </a:r>
            <a:r>
              <a:rPr lang="en-US" altLang="zh-CN" sz="1800" dirty="0">
                <a:solidFill>
                  <a:srgbClr val="FF0000"/>
                </a:solidFill>
                <a:latin typeface="楷体" panose="02010609060101010101" pitchFamily="49" charset="-122"/>
                <a:ea typeface="楷体" panose="02010609060101010101" pitchFamily="49" charset="-122"/>
              </a:rPr>
              <a:t>5</a:t>
            </a:r>
            <a:r>
              <a:rPr lang="zh-CN" altLang="zh-CN" sz="1800" dirty="0">
                <a:solidFill>
                  <a:srgbClr val="FF0000"/>
                </a:solidFill>
                <a:latin typeface="楷体" panose="02010609060101010101" pitchFamily="49" charset="-122"/>
                <a:ea typeface="楷体" panose="02010609060101010101" pitchFamily="49" charset="-122"/>
              </a:rPr>
              <a:t>，都正好分完。这个数只有</a:t>
            </a:r>
            <a:r>
              <a:rPr lang="en-US" altLang="zh-CN" sz="1800" dirty="0">
                <a:solidFill>
                  <a:srgbClr val="FF0000"/>
                </a:solidFill>
                <a:latin typeface="楷体" panose="02010609060101010101" pitchFamily="49" charset="-122"/>
                <a:ea typeface="楷体" panose="02010609060101010101" pitchFamily="49" charset="-122"/>
              </a:rPr>
              <a:t>3</a:t>
            </a:r>
            <a:r>
              <a:rPr lang="zh-CN" altLang="zh-CN" sz="1800" dirty="0">
                <a:solidFill>
                  <a:srgbClr val="FF0000"/>
                </a:solidFill>
                <a:latin typeface="楷体" panose="02010609060101010101" pitchFamily="49" charset="-122"/>
                <a:ea typeface="楷体" panose="02010609060101010101" pitchFamily="49" charset="-122"/>
              </a:rPr>
              <a:t>和</a:t>
            </a:r>
            <a:r>
              <a:rPr lang="en-US" altLang="zh-CN" sz="1800" dirty="0">
                <a:solidFill>
                  <a:srgbClr val="FF0000"/>
                </a:solidFill>
                <a:latin typeface="楷体" panose="02010609060101010101" pitchFamily="49" charset="-122"/>
                <a:ea typeface="楷体" panose="02010609060101010101" pitchFamily="49" charset="-122"/>
              </a:rPr>
              <a:t>5</a:t>
            </a:r>
            <a:r>
              <a:rPr lang="zh-CN" altLang="zh-CN" sz="1800" dirty="0">
                <a:solidFill>
                  <a:srgbClr val="FF0000"/>
                </a:solidFill>
                <a:latin typeface="楷体" panose="02010609060101010101" pitchFamily="49" charset="-122"/>
                <a:ea typeface="楷体" panose="02010609060101010101" pitchFamily="49" charset="-122"/>
              </a:rPr>
              <a:t>的积</a:t>
            </a:r>
            <a:r>
              <a:rPr lang="en-US" altLang="zh-CN" sz="1800" dirty="0">
                <a:solidFill>
                  <a:srgbClr val="FF0000"/>
                </a:solidFill>
                <a:latin typeface="楷体" panose="02010609060101010101" pitchFamily="49" charset="-122"/>
                <a:ea typeface="楷体" panose="02010609060101010101" pitchFamily="49" charset="-122"/>
              </a:rPr>
              <a:t>15</a:t>
            </a:r>
            <a:r>
              <a:rPr lang="zh-CN" altLang="zh-CN" sz="1800" dirty="0">
                <a:solidFill>
                  <a:srgbClr val="FF0000"/>
                </a:solidFill>
                <a:latin typeface="楷体" panose="02010609060101010101" pitchFamily="49" charset="-122"/>
                <a:ea typeface="楷体" panose="02010609060101010101" pitchFamily="49" charset="-122"/>
              </a:rPr>
              <a:t>，再加上余下的</a:t>
            </a:r>
            <a:r>
              <a:rPr lang="en-US" altLang="zh-CN" sz="1800" dirty="0">
                <a:solidFill>
                  <a:srgbClr val="FF0000"/>
                </a:solidFill>
                <a:latin typeface="楷体" panose="02010609060101010101" pitchFamily="49" charset="-122"/>
                <a:ea typeface="楷体" panose="02010609060101010101" pitchFamily="49" charset="-122"/>
              </a:rPr>
              <a:t>1</a:t>
            </a:r>
            <a:r>
              <a:rPr lang="zh-CN" altLang="zh-CN" sz="1800" dirty="0">
                <a:solidFill>
                  <a:srgbClr val="FF0000"/>
                </a:solidFill>
                <a:latin typeface="楷体" panose="02010609060101010101" pitchFamily="49" charset="-122"/>
                <a:ea typeface="楷体" panose="02010609060101010101" pitchFamily="49" charset="-122"/>
              </a:rPr>
              <a:t>，也就是</a:t>
            </a:r>
            <a:r>
              <a:rPr lang="en-US" altLang="zh-CN" sz="1800" dirty="0">
                <a:solidFill>
                  <a:srgbClr val="FF0000"/>
                </a:solidFill>
                <a:latin typeface="楷体" panose="02010609060101010101" pitchFamily="49" charset="-122"/>
                <a:ea typeface="楷体" panose="02010609060101010101" pitchFamily="49" charset="-122"/>
              </a:rPr>
              <a:t>15+1=16</a:t>
            </a:r>
            <a:r>
              <a:rPr lang="zh-CN" altLang="zh-CN" sz="1800" dirty="0">
                <a:solidFill>
                  <a:srgbClr val="FF0000"/>
                </a:solidFill>
                <a:latin typeface="楷体" panose="02010609060101010101" pitchFamily="49" charset="-122"/>
                <a:ea typeface="楷体" panose="02010609060101010101" pitchFamily="49" charset="-122"/>
              </a:rPr>
              <a:t>，这与“这些糖不到</a:t>
            </a:r>
            <a:r>
              <a:rPr lang="en-US" altLang="zh-CN" sz="1800" dirty="0">
                <a:solidFill>
                  <a:srgbClr val="FF0000"/>
                </a:solidFill>
                <a:latin typeface="楷体" panose="02010609060101010101" pitchFamily="49" charset="-122"/>
                <a:ea typeface="楷体" panose="02010609060101010101" pitchFamily="49" charset="-122"/>
              </a:rPr>
              <a:t>20</a:t>
            </a:r>
            <a:r>
              <a:rPr lang="zh-CN" altLang="zh-CN" sz="1800" dirty="0">
                <a:solidFill>
                  <a:srgbClr val="FF0000"/>
                </a:solidFill>
                <a:latin typeface="楷体" panose="02010609060101010101" pitchFamily="49" charset="-122"/>
                <a:ea typeface="楷体" panose="02010609060101010101" pitchFamily="49" charset="-122"/>
              </a:rPr>
              <a:t>块”正好相符。所以这些糖有</a:t>
            </a:r>
            <a:r>
              <a:rPr lang="en-US" altLang="zh-CN" sz="1800" dirty="0">
                <a:solidFill>
                  <a:srgbClr val="FF0000"/>
                </a:solidFill>
                <a:latin typeface="楷体" panose="02010609060101010101" pitchFamily="49" charset="-122"/>
                <a:ea typeface="楷体" panose="02010609060101010101" pitchFamily="49" charset="-122"/>
              </a:rPr>
              <a:t>16</a:t>
            </a:r>
            <a:r>
              <a:rPr lang="zh-CN" altLang="zh-CN" sz="1800" dirty="0">
                <a:solidFill>
                  <a:srgbClr val="FF0000"/>
                </a:solidFill>
                <a:latin typeface="楷体" panose="02010609060101010101" pitchFamily="49" charset="-122"/>
                <a:ea typeface="楷体" panose="02010609060101010101" pitchFamily="49" charset="-122"/>
              </a:rPr>
              <a:t>块</a:t>
            </a:r>
            <a:r>
              <a:rPr lang="zh-CN" altLang="en-US" sz="1800" dirty="0">
                <a:solidFill>
                  <a:srgbClr val="FF0000"/>
                </a:solidFill>
                <a:latin typeface="楷体" panose="02010609060101010101" pitchFamily="49" charset="-122"/>
                <a:ea typeface="楷体" panose="02010609060101010101" pitchFamily="49" charset="-122"/>
              </a:rPr>
              <a:t>。</a:t>
            </a:r>
            <a:endParaRPr lang="zh-CN" altLang="en-US" sz="1800" dirty="0">
              <a:solidFill>
                <a:srgbClr val="FF0000"/>
              </a:solidFill>
              <a:latin typeface="楷体" panose="02010609060101010101" pitchFamily="49" charset="-122"/>
              <a:ea typeface="楷体" panose="02010609060101010101" pitchFamily="49" charset="-122"/>
            </a:endParaRPr>
          </a:p>
        </p:txBody>
      </p:sp>
      <p:grpSp>
        <p:nvGrpSpPr>
          <p:cNvPr id="2" name="组合 1"/>
          <p:cNvGrpSpPr/>
          <p:nvPr/>
        </p:nvGrpSpPr>
        <p:grpSpPr>
          <a:xfrm>
            <a:off x="968828" y="2115997"/>
            <a:ext cx="3912443" cy="663197"/>
            <a:chOff x="1291770" y="2821327"/>
            <a:chExt cx="5216591" cy="884262"/>
          </a:xfrm>
        </p:grpSpPr>
        <p:sp>
          <p:nvSpPr>
            <p:cNvPr id="6" name="文本框 5"/>
            <p:cNvSpPr txBox="1"/>
            <p:nvPr/>
          </p:nvSpPr>
          <p:spPr>
            <a:xfrm>
              <a:off x="3953816" y="3213146"/>
              <a:ext cx="2554545" cy="492443"/>
            </a:xfrm>
            <a:prstGeom prst="rect">
              <a:avLst/>
            </a:prstGeom>
            <a:noFill/>
          </p:spPr>
          <p:txBody>
            <a:bodyPr wrap="none" rtlCol="0">
              <a:spAutoFit/>
            </a:bodyPr>
            <a:lstStyle/>
            <a:p>
              <a:r>
                <a:rPr lang="en-US" altLang="zh-CN" sz="1800" dirty="0">
                  <a:solidFill>
                    <a:srgbClr val="FF0000"/>
                  </a:solidFill>
                  <a:latin typeface="楷体" panose="02010609060101010101" pitchFamily="49" charset="-122"/>
                  <a:ea typeface="楷体" panose="02010609060101010101" pitchFamily="49" charset="-122"/>
                </a:rPr>
                <a:t>3</a:t>
              </a:r>
              <a:r>
                <a:rPr lang="zh-CN" altLang="zh-CN" sz="1800" dirty="0">
                  <a:solidFill>
                    <a:srgbClr val="FF0000"/>
                  </a:solidFill>
                  <a:latin typeface="楷体" panose="02010609060101010101" pitchFamily="49" charset="-122"/>
                  <a:ea typeface="楷体" panose="02010609060101010101" pitchFamily="49" charset="-122"/>
                </a:rPr>
                <a:t>×</a:t>
              </a:r>
              <a:r>
                <a:rPr lang="en-US" altLang="zh-CN" sz="1800" dirty="0">
                  <a:solidFill>
                    <a:srgbClr val="FF0000"/>
                  </a:solidFill>
                  <a:latin typeface="楷体" panose="02010609060101010101" pitchFamily="49" charset="-122"/>
                  <a:ea typeface="楷体" panose="02010609060101010101" pitchFamily="49" charset="-122"/>
                </a:rPr>
                <a:t>5+1=16</a:t>
              </a:r>
              <a:r>
                <a:rPr lang="zh-CN" altLang="zh-CN" sz="1800" dirty="0">
                  <a:solidFill>
                    <a:srgbClr val="FF0000"/>
                  </a:solidFill>
                  <a:latin typeface="楷体" panose="02010609060101010101" pitchFamily="49" charset="-122"/>
                  <a:ea typeface="楷体" panose="02010609060101010101" pitchFamily="49" charset="-122"/>
                </a:rPr>
                <a:t>（块）</a:t>
              </a:r>
              <a:endParaRPr lang="zh-CN" altLang="en-US" sz="1800" dirty="0">
                <a:solidFill>
                  <a:srgbClr val="FF0000"/>
                </a:solidFill>
                <a:latin typeface="楷体" panose="02010609060101010101" pitchFamily="49" charset="-122"/>
                <a:ea typeface="楷体" panose="02010609060101010101" pitchFamily="49" charset="-122"/>
              </a:endParaRPr>
            </a:p>
          </p:txBody>
        </p:sp>
        <p:sp>
          <p:nvSpPr>
            <p:cNvPr id="8" name="文本框 7"/>
            <p:cNvSpPr txBox="1"/>
            <p:nvPr/>
          </p:nvSpPr>
          <p:spPr>
            <a:xfrm>
              <a:off x="1291770" y="2821327"/>
              <a:ext cx="2400657" cy="492442"/>
            </a:xfrm>
            <a:prstGeom prst="rect">
              <a:avLst/>
            </a:prstGeom>
            <a:noFill/>
          </p:spPr>
          <p:txBody>
            <a:bodyPr wrap="none" rtlCol="0">
              <a:spAutoFit/>
            </a:bodyPr>
            <a:lstStyle/>
            <a:p>
              <a:r>
                <a:rPr lang="en-US" altLang="zh-CN" sz="1800" dirty="0">
                  <a:solidFill>
                    <a:srgbClr val="FF0000"/>
                  </a:solidFill>
                  <a:latin typeface="楷体" panose="02010609060101010101" pitchFamily="49" charset="-122"/>
                  <a:ea typeface="楷体" panose="02010609060101010101" pitchFamily="49" charset="-122"/>
                </a:rPr>
                <a:t>【</a:t>
              </a:r>
              <a:r>
                <a:rPr lang="zh-CN" altLang="en-US" sz="1800" dirty="0">
                  <a:solidFill>
                    <a:srgbClr val="FF0000"/>
                  </a:solidFill>
                  <a:latin typeface="楷体" panose="02010609060101010101" pitchFamily="49" charset="-122"/>
                  <a:ea typeface="楷体" panose="02010609060101010101" pitchFamily="49" charset="-122"/>
                </a:rPr>
                <a:t>参考答案</a:t>
              </a:r>
              <a:r>
                <a:rPr lang="en-US" altLang="zh-CN" sz="1800" dirty="0">
                  <a:solidFill>
                    <a:srgbClr val="FF0000"/>
                  </a:solidFill>
                  <a:latin typeface="楷体" panose="02010609060101010101" pitchFamily="49" charset="-122"/>
                  <a:ea typeface="楷体" panose="02010609060101010101" pitchFamily="49" charset="-122"/>
                </a:rPr>
                <a:t>】</a:t>
              </a:r>
              <a:r>
                <a:rPr lang="zh-CN" altLang="en-US" sz="1800" dirty="0">
                  <a:solidFill>
                    <a:srgbClr val="FF0000"/>
                  </a:solidFill>
                  <a:latin typeface="楷体" panose="02010609060101010101" pitchFamily="49" charset="-122"/>
                  <a:ea typeface="楷体" panose="02010609060101010101" pitchFamily="49" charset="-122"/>
                </a:rPr>
                <a:t>：</a:t>
              </a:r>
              <a:endParaRPr lang="zh-CN" altLang="en-US" sz="1800" dirty="0">
                <a:solidFill>
                  <a:srgbClr val="FF0000"/>
                </a:solidFill>
                <a:latin typeface="楷体" panose="02010609060101010101" pitchFamily="49" charset="-122"/>
                <a:ea typeface="楷体" panose="02010609060101010101" pitchFamily="49"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 name="图片 58"/>
          <p:cNvPicPr>
            <a:picLocks noChangeAspect="1"/>
          </p:cNvPicPr>
          <p:nvPr/>
        </p:nvPicPr>
        <p:blipFill>
          <a:blip r:embed="rId1" cstate="email"/>
          <a:stretch>
            <a:fillRect/>
          </a:stretch>
        </p:blipFill>
        <p:spPr>
          <a:xfrm>
            <a:off x="6715173" y="2547572"/>
            <a:ext cx="2428828" cy="2428828"/>
          </a:xfrm>
          <a:prstGeom prst="ellipse">
            <a:avLst/>
          </a:prstGeom>
          <a:ln>
            <a:noFill/>
          </a:ln>
          <a:effectLst>
            <a:softEdge rad="112500"/>
          </a:effectLst>
        </p:spPr>
      </p:pic>
      <p:sp>
        <p:nvSpPr>
          <p:cNvPr id="3" name="五边形 7"/>
          <p:cNvSpPr>
            <a:spLocks noChangeArrowheads="1"/>
          </p:cNvSpPr>
          <p:nvPr/>
        </p:nvSpPr>
        <p:spPr bwMode="auto">
          <a:xfrm>
            <a:off x="1" y="376238"/>
            <a:ext cx="1959428" cy="496491"/>
          </a:xfrm>
          <a:prstGeom prst="homePlate">
            <a:avLst>
              <a:gd name="adj" fmla="val 45226"/>
            </a:avLst>
          </a:prstGeom>
          <a:solidFill>
            <a:srgbClr val="306A9B"/>
          </a:solidFill>
          <a:ln w="12700" cmpd="sng">
            <a:solidFill>
              <a:srgbClr val="41719C"/>
            </a:solidFill>
            <a:miter lim="800000"/>
          </a:ln>
        </p:spPr>
        <p:txBody>
          <a:bodyPr lIns="68580" tIns="34290" rIns="68580" bIns="34290"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indent="273050">
              <a:defRPr/>
            </a:pPr>
            <a:r>
              <a:rPr lang="zh-CN" altLang="en-US" sz="2400" dirty="0">
                <a:solidFill>
                  <a:srgbClr val="FFFFFF"/>
                </a:solidFill>
                <a:latin typeface="微软雅黑" panose="020B0503020204020204" pitchFamily="34" charset="-122"/>
              </a:rPr>
              <a:t>课题引入</a:t>
            </a:r>
            <a:endParaRPr lang="zh-CN" altLang="en-US" sz="2400" dirty="0">
              <a:solidFill>
                <a:srgbClr val="FFFFFF"/>
              </a:solidFill>
              <a:latin typeface="微软雅黑" panose="020B0503020204020204" pitchFamily="34" charset="-122"/>
            </a:endParaRPr>
          </a:p>
        </p:txBody>
      </p:sp>
      <p:sp>
        <p:nvSpPr>
          <p:cNvPr id="38" name="Rectangle 3"/>
          <p:cNvSpPr>
            <a:spLocks noChangeArrowheads="1"/>
          </p:cNvSpPr>
          <p:nvPr/>
        </p:nvSpPr>
        <p:spPr bwMode="auto">
          <a:xfrm>
            <a:off x="4388132" y="1146320"/>
            <a:ext cx="3124126" cy="1038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nchor="ctr">
            <a:spAutoFit/>
          </a:bodyPr>
          <a:lstStyle/>
          <a:p>
            <a:pPr indent="561975" eaLnBrk="0" hangingPunct="0">
              <a:lnSpc>
                <a:spcPct val="150000"/>
              </a:lnSpc>
              <a:defRPr/>
            </a:pPr>
            <a:r>
              <a:rPr lang="zh-CN" altLang="en-US" sz="2100" dirty="0">
                <a:latin typeface="微软雅黑" panose="020B0503020204020204" pitchFamily="34" charset="-122"/>
                <a:ea typeface="微软雅黑" panose="020B0503020204020204" pitchFamily="34" charset="-122"/>
              </a:rPr>
              <a:t>除法</a:t>
            </a:r>
            <a:r>
              <a:rPr lang="zh-CN" altLang="en-US" sz="2100" dirty="0">
                <a:latin typeface="微软雅黑" panose="020B0503020204020204" pitchFamily="34" charset="-122"/>
                <a:ea typeface="微软雅黑" panose="020B0503020204020204" pitchFamily="34" charset="-122"/>
              </a:rPr>
              <a:t>横式</a:t>
            </a:r>
            <a:r>
              <a:rPr lang="zh-CN" altLang="en-US" sz="2100" dirty="0">
                <a:latin typeface="微软雅黑" panose="020B0503020204020204" pitchFamily="34" charset="-122"/>
                <a:ea typeface="微软雅黑" panose="020B0503020204020204" pitchFamily="34" charset="-122"/>
              </a:rPr>
              <a:t>：</a:t>
            </a:r>
            <a:endParaRPr lang="en-US" altLang="zh-CN" sz="2100" dirty="0">
              <a:latin typeface="微软雅黑" panose="020B0503020204020204" pitchFamily="34" charset="-122"/>
              <a:ea typeface="微软雅黑" panose="020B0503020204020204" pitchFamily="34" charset="-122"/>
            </a:endParaRPr>
          </a:p>
          <a:p>
            <a:pPr indent="561975" eaLnBrk="0" hangingPunct="0">
              <a:lnSpc>
                <a:spcPct val="150000"/>
              </a:lnSpc>
              <a:defRPr/>
            </a:pPr>
            <a:r>
              <a:rPr lang="en-US" altLang="zh-CN" sz="2100" dirty="0">
                <a:latin typeface="微软雅黑" panose="020B0503020204020204" pitchFamily="34" charset="-122"/>
                <a:ea typeface="微软雅黑" panose="020B0503020204020204" pitchFamily="34" charset="-122"/>
              </a:rPr>
              <a:t>13÷4</a:t>
            </a:r>
            <a:r>
              <a:rPr lang="zh-CN" altLang="en-US"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3</a:t>
            </a:r>
            <a:r>
              <a:rPr lang="zh-CN" altLang="en-US" sz="2100" dirty="0">
                <a:latin typeface="微软雅黑" panose="020B0503020204020204" pitchFamily="34" charset="-122"/>
                <a:ea typeface="微软雅黑" panose="020B0503020204020204" pitchFamily="34" charset="-122"/>
              </a:rPr>
              <a:t> </a:t>
            </a:r>
            <a:r>
              <a:rPr lang="en-US" altLang="zh-CN" sz="2100" dirty="0">
                <a:latin typeface="微软雅黑" panose="020B0503020204020204" pitchFamily="34" charset="-122"/>
                <a:ea typeface="微软雅黑" panose="020B0503020204020204" pitchFamily="34" charset="-122"/>
              </a:rPr>
              <a:t>…</a:t>
            </a:r>
            <a:r>
              <a:rPr lang="zh-CN" altLang="en-US" sz="2100" dirty="0">
                <a:latin typeface="微软雅黑" panose="020B0503020204020204" pitchFamily="34" charset="-122"/>
                <a:ea typeface="微软雅黑" panose="020B0503020204020204" pitchFamily="34" charset="-122"/>
              </a:rPr>
              <a:t> </a:t>
            </a:r>
            <a:r>
              <a:rPr lang="en-US" altLang="zh-CN" sz="2100" dirty="0">
                <a:latin typeface="微软雅黑" panose="020B0503020204020204" pitchFamily="34" charset="-122"/>
                <a:ea typeface="微软雅黑" panose="020B0503020204020204" pitchFamily="34" charset="-122"/>
              </a:rPr>
              <a:t>1</a:t>
            </a:r>
            <a:endParaRPr lang="zh-CN" altLang="en-US" sz="2100" dirty="0">
              <a:latin typeface="微软雅黑" panose="020B0503020204020204" pitchFamily="34" charset="-122"/>
              <a:ea typeface="微软雅黑" panose="020B0503020204020204" pitchFamily="34" charset="-122"/>
            </a:endParaRPr>
          </a:p>
        </p:txBody>
      </p:sp>
      <p:sp>
        <p:nvSpPr>
          <p:cNvPr id="50" name="Rectangle 3"/>
          <p:cNvSpPr>
            <a:spLocks noChangeArrowheads="1"/>
          </p:cNvSpPr>
          <p:nvPr/>
        </p:nvSpPr>
        <p:spPr bwMode="auto">
          <a:xfrm>
            <a:off x="979714" y="1015681"/>
            <a:ext cx="2794323" cy="1038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nchor="ctr">
            <a:spAutoFit/>
          </a:bodyPr>
          <a:lstStyle/>
          <a:p>
            <a:pPr indent="561975" eaLnBrk="0" hangingPunct="0">
              <a:lnSpc>
                <a:spcPct val="150000"/>
              </a:lnSpc>
              <a:defRPr/>
            </a:pPr>
            <a:r>
              <a:rPr lang="zh-CN" altLang="en-US" sz="2100" dirty="0">
                <a:latin typeface="微软雅黑" panose="020B0503020204020204" pitchFamily="34" charset="-122"/>
                <a:ea typeface="微软雅黑" panose="020B0503020204020204" pitchFamily="34" charset="-122"/>
              </a:rPr>
              <a:t>乘法横式：</a:t>
            </a:r>
            <a:endParaRPr lang="en-US" altLang="zh-CN" sz="2100" dirty="0">
              <a:latin typeface="微软雅黑" panose="020B0503020204020204" pitchFamily="34" charset="-122"/>
              <a:ea typeface="微软雅黑" panose="020B0503020204020204" pitchFamily="34" charset="-122"/>
            </a:endParaRPr>
          </a:p>
          <a:p>
            <a:pPr indent="561975" eaLnBrk="0" hangingPunct="0">
              <a:lnSpc>
                <a:spcPct val="150000"/>
              </a:lnSpc>
              <a:defRPr/>
            </a:pPr>
            <a:r>
              <a:rPr lang="en-US" altLang="zh-CN" sz="2100" dirty="0">
                <a:latin typeface="微软雅黑" panose="020B0503020204020204" pitchFamily="34" charset="-122"/>
                <a:ea typeface="微软雅黑" panose="020B0503020204020204" pitchFamily="34" charset="-122"/>
              </a:rPr>
              <a:t>4×3</a:t>
            </a:r>
            <a:r>
              <a:rPr lang="zh-CN" altLang="en-US"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1</a:t>
            </a:r>
            <a:r>
              <a:rPr lang="zh-CN" altLang="en-US"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13</a:t>
            </a:r>
            <a:endParaRPr lang="zh-CN" altLang="en-US" sz="2100" dirty="0">
              <a:latin typeface="微软雅黑" panose="020B0503020204020204" pitchFamily="34" charset="-122"/>
              <a:ea typeface="微软雅黑" panose="020B0503020204020204" pitchFamily="34" charset="-122"/>
            </a:endParaRPr>
          </a:p>
        </p:txBody>
      </p:sp>
      <p:grpSp>
        <p:nvGrpSpPr>
          <p:cNvPr id="9" name="组合 8"/>
          <p:cNvGrpSpPr/>
          <p:nvPr/>
        </p:nvGrpSpPr>
        <p:grpSpPr>
          <a:xfrm>
            <a:off x="1716503" y="2316740"/>
            <a:ext cx="2794323" cy="1971124"/>
            <a:chOff x="749689" y="3053827"/>
            <a:chExt cx="3725764" cy="2628164"/>
          </a:xfrm>
        </p:grpSpPr>
        <p:grpSp>
          <p:nvGrpSpPr>
            <p:cNvPr id="8" name="组合 7"/>
            <p:cNvGrpSpPr/>
            <p:nvPr/>
          </p:nvGrpSpPr>
          <p:grpSpPr>
            <a:xfrm>
              <a:off x="749689" y="3053827"/>
              <a:ext cx="3725764" cy="2628164"/>
              <a:chOff x="749689" y="3040949"/>
              <a:chExt cx="3725764" cy="2628164"/>
            </a:xfrm>
          </p:grpSpPr>
          <p:sp>
            <p:nvSpPr>
              <p:cNvPr id="21" name="Rectangle 3"/>
              <p:cNvSpPr>
                <a:spLocks noChangeArrowheads="1"/>
              </p:cNvSpPr>
              <p:nvPr/>
            </p:nvSpPr>
            <p:spPr bwMode="auto">
              <a:xfrm>
                <a:off x="1143452" y="3040949"/>
                <a:ext cx="1584100"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indent="561975" algn="ctr" eaLnBrk="0" hangingPunct="0">
                  <a:defRPr/>
                </a:pPr>
                <a:r>
                  <a:rPr lang="en-US" altLang="zh-CN" sz="2400" dirty="0"/>
                  <a:t>4</a:t>
                </a:r>
                <a:endParaRPr lang="en-US" altLang="zh-CN" sz="2400" dirty="0"/>
              </a:p>
            </p:txBody>
          </p:sp>
          <p:sp>
            <p:nvSpPr>
              <p:cNvPr id="24" name="Rectangle 3"/>
              <p:cNvSpPr>
                <a:spLocks noChangeArrowheads="1"/>
              </p:cNvSpPr>
              <p:nvPr/>
            </p:nvSpPr>
            <p:spPr bwMode="auto">
              <a:xfrm>
                <a:off x="1370574" y="3434334"/>
                <a:ext cx="1241997"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indent="561975" eaLnBrk="0" hangingPunct="0">
                  <a:defRPr/>
                </a:pPr>
                <a:r>
                  <a:rPr lang="en-US" altLang="zh-CN" sz="2400" dirty="0"/>
                  <a:t>3</a:t>
                </a:r>
                <a:endParaRPr lang="zh-CN" altLang="en-US" sz="2400" dirty="0"/>
              </a:p>
            </p:txBody>
          </p:sp>
          <p:cxnSp>
            <p:nvCxnSpPr>
              <p:cNvPr id="6" name="直接连接符 5"/>
              <p:cNvCxnSpPr>
                <a:stCxn id="22" idx="2"/>
              </p:cNvCxnSpPr>
              <p:nvPr/>
            </p:nvCxnSpPr>
            <p:spPr>
              <a:xfrm flipV="1">
                <a:off x="1519708" y="4034499"/>
                <a:ext cx="1326524" cy="2511"/>
              </a:xfrm>
              <a:prstGeom prst="line">
                <a:avLst/>
              </a:prstGeom>
              <a:ln w="28575"/>
            </p:spPr>
            <p:style>
              <a:lnRef idx="3">
                <a:schemeClr val="dk1"/>
              </a:lnRef>
              <a:fillRef idx="0">
                <a:schemeClr val="dk1"/>
              </a:fillRef>
              <a:effectRef idx="2">
                <a:schemeClr val="dk1"/>
              </a:effectRef>
              <a:fontRef idx="minor">
                <a:schemeClr val="tx1"/>
              </a:fontRef>
            </p:style>
          </p:cxnSp>
          <p:sp>
            <p:nvSpPr>
              <p:cNvPr id="28" name="Rectangle 3"/>
              <p:cNvSpPr>
                <a:spLocks noChangeArrowheads="1"/>
              </p:cNvSpPr>
              <p:nvPr/>
            </p:nvSpPr>
            <p:spPr bwMode="auto">
              <a:xfrm>
                <a:off x="1116784" y="4019107"/>
                <a:ext cx="1584100"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indent="561975" algn="ctr" eaLnBrk="0" hangingPunct="0">
                  <a:defRPr/>
                </a:pPr>
                <a:r>
                  <a:rPr lang="en-US" altLang="zh-CN" sz="2400" dirty="0"/>
                  <a:t>12</a:t>
                </a:r>
                <a:endParaRPr lang="en-US" altLang="zh-CN" sz="2400" dirty="0"/>
              </a:p>
            </p:txBody>
          </p:sp>
          <p:cxnSp>
            <p:nvCxnSpPr>
              <p:cNvPr id="29" name="直接连接符 28"/>
              <p:cNvCxnSpPr/>
              <p:nvPr/>
            </p:nvCxnSpPr>
            <p:spPr>
              <a:xfrm flipV="1">
                <a:off x="1385398" y="4990304"/>
                <a:ext cx="1326524" cy="1"/>
              </a:xfrm>
              <a:prstGeom prst="line">
                <a:avLst/>
              </a:prstGeom>
              <a:ln w="28575"/>
            </p:spPr>
            <p:style>
              <a:lnRef idx="3">
                <a:schemeClr val="dk1"/>
              </a:lnRef>
              <a:fillRef idx="0">
                <a:schemeClr val="dk1"/>
              </a:fillRef>
              <a:effectRef idx="2">
                <a:schemeClr val="dk1"/>
              </a:effectRef>
              <a:fontRef idx="minor">
                <a:schemeClr val="tx1"/>
              </a:fontRef>
            </p:style>
          </p:cxnSp>
          <p:sp>
            <p:nvSpPr>
              <p:cNvPr id="31" name="Rectangle 3"/>
              <p:cNvSpPr>
                <a:spLocks noChangeArrowheads="1"/>
              </p:cNvSpPr>
              <p:nvPr/>
            </p:nvSpPr>
            <p:spPr bwMode="auto">
              <a:xfrm>
                <a:off x="749689" y="4425368"/>
                <a:ext cx="3725764"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indent="561975" eaLnBrk="0" hangingPunct="0">
                  <a:defRPr/>
                </a:pPr>
                <a:r>
                  <a:rPr lang="zh-CN" altLang="en-US" sz="2400" dirty="0">
                    <a:latin typeface="宋体" panose="02010600030101010101" pitchFamily="2" charset="-122"/>
                    <a:ea typeface="宋体" panose="02010600030101010101" pitchFamily="2" charset="-122"/>
                  </a:rPr>
                  <a:t>＋ </a:t>
                </a:r>
                <a:r>
                  <a:rPr lang="en-US" altLang="zh-CN" sz="2400" dirty="0">
                    <a:latin typeface="宋体" panose="02010600030101010101" pitchFamily="2" charset="-122"/>
                    <a:ea typeface="宋体" panose="02010600030101010101" pitchFamily="2" charset="-122"/>
                  </a:rPr>
                  <a:t>1</a:t>
                </a:r>
                <a:endParaRPr lang="zh-CN" altLang="en-US" sz="2400" dirty="0"/>
              </a:p>
            </p:txBody>
          </p:sp>
          <p:sp>
            <p:nvSpPr>
              <p:cNvPr id="32" name="Rectangle 3"/>
              <p:cNvSpPr>
                <a:spLocks noChangeArrowheads="1"/>
              </p:cNvSpPr>
              <p:nvPr/>
            </p:nvSpPr>
            <p:spPr bwMode="auto">
              <a:xfrm>
                <a:off x="1185820" y="5053560"/>
                <a:ext cx="1411157"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indent="561975" eaLnBrk="0" hangingPunct="0">
                  <a:defRPr/>
                </a:pPr>
                <a:r>
                  <a:rPr lang="en-US" altLang="zh-CN" sz="2400" dirty="0"/>
                  <a:t>13</a:t>
                </a:r>
                <a:endParaRPr lang="zh-CN" altLang="en-US" sz="2400" dirty="0"/>
              </a:p>
            </p:txBody>
          </p:sp>
        </p:grpSp>
        <p:sp>
          <p:nvSpPr>
            <p:cNvPr id="22" name="Rectangle 3"/>
            <p:cNvSpPr>
              <a:spLocks noChangeArrowheads="1"/>
            </p:cNvSpPr>
            <p:nvPr/>
          </p:nvSpPr>
          <p:spPr bwMode="auto">
            <a:xfrm>
              <a:off x="772732" y="3434335"/>
              <a:ext cx="1493951"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indent="561975" eaLnBrk="0" hangingPunct="0">
                <a:defRPr/>
              </a:pPr>
              <a:r>
                <a:rPr lang="en-US" altLang="zh-CN" sz="2400" dirty="0">
                  <a:latin typeface="宋体" panose="02010600030101010101" pitchFamily="2" charset="-122"/>
                  <a:ea typeface="宋体" panose="02010600030101010101" pitchFamily="2" charset="-122"/>
                </a:rPr>
                <a:t>×</a:t>
              </a:r>
              <a:endParaRPr lang="en-US" altLang="zh-CN" sz="2400" dirty="0">
                <a:latin typeface="宋体" panose="02010600030101010101" pitchFamily="2" charset="-122"/>
                <a:ea typeface="宋体" panose="02010600030101010101" pitchFamily="2" charset="-122"/>
              </a:endParaRPr>
            </a:p>
          </p:txBody>
        </p:sp>
      </p:grpSp>
      <p:sp>
        <p:nvSpPr>
          <p:cNvPr id="11" name="左右箭头 10"/>
          <p:cNvSpPr/>
          <p:nvPr/>
        </p:nvSpPr>
        <p:spPr>
          <a:xfrm>
            <a:off x="3709116" y="1484702"/>
            <a:ext cx="801710" cy="361982"/>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8" name="AutoShape 27"/>
          <p:cNvSpPr>
            <a:spLocks noChangeArrowheads="1"/>
          </p:cNvSpPr>
          <p:nvPr/>
        </p:nvSpPr>
        <p:spPr bwMode="auto">
          <a:xfrm>
            <a:off x="4682083" y="2498704"/>
            <a:ext cx="2536222" cy="553343"/>
          </a:xfrm>
          <a:prstGeom prst="wedgeRoundRectCallout">
            <a:avLst>
              <a:gd name="adj1" fmla="val 40012"/>
              <a:gd name="adj2" fmla="val 72087"/>
              <a:gd name="adj3" fmla="val 16667"/>
            </a:avLst>
          </a:prstGeom>
          <a:solidFill>
            <a:schemeClr val="bg1"/>
          </a:solidFill>
          <a:ln w="19050">
            <a:solidFill>
              <a:srgbClr val="3399FF"/>
            </a:solidFill>
            <a:miter lim="800000"/>
          </a:ln>
        </p:spPr>
        <p:txBody>
          <a:bodyPr wrap="square" lIns="68580" tIns="34290" rIns="68580" bIns="34290">
            <a:spAutoFit/>
          </a:bodyPr>
          <a:lstStyle>
            <a:lvl1pPr eaLnBrk="0" hangingPunct="0">
              <a:defRPr sz="2000" b="1">
                <a:solidFill>
                  <a:schemeClr val="tx1"/>
                </a:solidFill>
                <a:latin typeface="楷体_GB2312" pitchFamily="49" charset="-122"/>
                <a:ea typeface="楷体_GB2312" pitchFamily="49" charset="-122"/>
              </a:defRPr>
            </a:lvl1pPr>
            <a:lvl2pPr marL="742950" indent="-285750" eaLnBrk="0" hangingPunct="0">
              <a:defRPr sz="2000" b="1">
                <a:solidFill>
                  <a:schemeClr val="tx1"/>
                </a:solidFill>
                <a:latin typeface="楷体_GB2312" pitchFamily="49" charset="-122"/>
                <a:ea typeface="楷体_GB2312" pitchFamily="49" charset="-122"/>
              </a:defRPr>
            </a:lvl2pPr>
            <a:lvl3pPr marL="1143000" indent="-228600" eaLnBrk="0" hangingPunct="0">
              <a:defRPr sz="2000" b="1">
                <a:solidFill>
                  <a:schemeClr val="tx1"/>
                </a:solidFill>
                <a:latin typeface="楷体_GB2312" pitchFamily="49" charset="-122"/>
                <a:ea typeface="楷体_GB2312" pitchFamily="49" charset="-122"/>
              </a:defRPr>
            </a:lvl3pPr>
            <a:lvl4pPr marL="1600200" indent="-228600" eaLnBrk="0" hangingPunct="0">
              <a:defRPr sz="2000" b="1">
                <a:solidFill>
                  <a:schemeClr val="tx1"/>
                </a:solidFill>
                <a:latin typeface="楷体_GB2312" pitchFamily="49" charset="-122"/>
                <a:ea typeface="楷体_GB2312" pitchFamily="49" charset="-122"/>
              </a:defRPr>
            </a:lvl4pPr>
            <a:lvl5pPr marL="2057400" indent="-228600" eaLnBrk="0" hangingPunct="0">
              <a:defRPr sz="2000" b="1">
                <a:solidFill>
                  <a:schemeClr val="tx1"/>
                </a:solidFill>
                <a:latin typeface="楷体_GB2312" pitchFamily="49" charset="-122"/>
                <a:ea typeface="楷体_GB2312" pitchFamily="49" charset="-122"/>
              </a:defRPr>
            </a:lvl5pPr>
            <a:lvl6pPr marL="2514600" indent="-228600" algn="ctr"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6pPr>
            <a:lvl7pPr marL="2971800" indent="-228600" algn="ctr"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7pPr>
            <a:lvl8pPr marL="3429000" indent="-228600" algn="ctr"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8pPr>
            <a:lvl9pPr marL="3886200" indent="-228600" algn="ctr"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9pPr>
          </a:lstStyle>
          <a:p>
            <a:pPr eaLnBrk="1" hangingPunct="1"/>
            <a:r>
              <a:rPr lang="zh-CN" altLang="en-US" sz="1400" dirty="0"/>
              <a:t>乘法横式有乘法竖式</a:t>
            </a:r>
            <a:r>
              <a:rPr lang="zh-CN" altLang="en-US" sz="1400" dirty="0"/>
              <a:t>，那除法</a:t>
            </a:r>
            <a:r>
              <a:rPr lang="zh-CN" altLang="en-US" sz="1400" dirty="0"/>
              <a:t>横式有</a:t>
            </a:r>
            <a:r>
              <a:rPr lang="zh-CN" altLang="en-US" sz="1400" dirty="0"/>
              <a:t>除法竖式吗？</a:t>
            </a:r>
            <a:endParaRPr lang="en-US" altLang="zh-CN" sz="1400" dirty="0"/>
          </a:p>
        </p:txBody>
      </p:sp>
      <p:sp>
        <p:nvSpPr>
          <p:cNvPr id="19" name="AutoShape 27"/>
          <p:cNvSpPr>
            <a:spLocks noChangeArrowheads="1"/>
          </p:cNvSpPr>
          <p:nvPr/>
        </p:nvSpPr>
        <p:spPr bwMode="auto">
          <a:xfrm>
            <a:off x="790630" y="2677932"/>
            <a:ext cx="1210907" cy="553343"/>
          </a:xfrm>
          <a:prstGeom prst="wedgeRoundRectCallout">
            <a:avLst>
              <a:gd name="adj1" fmla="val 44960"/>
              <a:gd name="adj2" fmla="val 74718"/>
              <a:gd name="adj3" fmla="val 16667"/>
            </a:avLst>
          </a:prstGeom>
          <a:solidFill>
            <a:schemeClr val="bg1"/>
          </a:solidFill>
          <a:ln w="19050">
            <a:solidFill>
              <a:srgbClr val="3399FF"/>
            </a:solidFill>
            <a:miter lim="800000"/>
          </a:ln>
        </p:spPr>
        <p:txBody>
          <a:bodyPr wrap="square" lIns="68580" tIns="34290" rIns="68580" bIns="34290">
            <a:spAutoFit/>
          </a:bodyPr>
          <a:lstStyle>
            <a:lvl1pPr eaLnBrk="0" hangingPunct="0">
              <a:defRPr sz="2000" b="1">
                <a:solidFill>
                  <a:schemeClr val="tx1"/>
                </a:solidFill>
                <a:latin typeface="楷体_GB2312" pitchFamily="49" charset="-122"/>
                <a:ea typeface="楷体_GB2312" pitchFamily="49" charset="-122"/>
              </a:defRPr>
            </a:lvl1pPr>
            <a:lvl2pPr marL="742950" indent="-285750" eaLnBrk="0" hangingPunct="0">
              <a:defRPr sz="2000" b="1">
                <a:solidFill>
                  <a:schemeClr val="tx1"/>
                </a:solidFill>
                <a:latin typeface="楷体_GB2312" pitchFamily="49" charset="-122"/>
                <a:ea typeface="楷体_GB2312" pitchFamily="49" charset="-122"/>
              </a:defRPr>
            </a:lvl2pPr>
            <a:lvl3pPr marL="1143000" indent="-228600" eaLnBrk="0" hangingPunct="0">
              <a:defRPr sz="2000" b="1">
                <a:solidFill>
                  <a:schemeClr val="tx1"/>
                </a:solidFill>
                <a:latin typeface="楷体_GB2312" pitchFamily="49" charset="-122"/>
                <a:ea typeface="楷体_GB2312" pitchFamily="49" charset="-122"/>
              </a:defRPr>
            </a:lvl3pPr>
            <a:lvl4pPr marL="1600200" indent="-228600" eaLnBrk="0" hangingPunct="0">
              <a:defRPr sz="2000" b="1">
                <a:solidFill>
                  <a:schemeClr val="tx1"/>
                </a:solidFill>
                <a:latin typeface="楷体_GB2312" pitchFamily="49" charset="-122"/>
                <a:ea typeface="楷体_GB2312" pitchFamily="49" charset="-122"/>
              </a:defRPr>
            </a:lvl4pPr>
            <a:lvl5pPr marL="2057400" indent="-228600" eaLnBrk="0" hangingPunct="0">
              <a:defRPr sz="2000" b="1">
                <a:solidFill>
                  <a:schemeClr val="tx1"/>
                </a:solidFill>
                <a:latin typeface="楷体_GB2312" pitchFamily="49" charset="-122"/>
                <a:ea typeface="楷体_GB2312" pitchFamily="49" charset="-122"/>
              </a:defRPr>
            </a:lvl5pPr>
            <a:lvl6pPr marL="2514600" indent="-228600" algn="ctr"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6pPr>
            <a:lvl7pPr marL="2971800" indent="-228600" algn="ctr"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7pPr>
            <a:lvl8pPr marL="3429000" indent="-228600" algn="ctr"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8pPr>
            <a:lvl9pPr marL="3886200" indent="-228600" algn="ctr"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9pPr>
          </a:lstStyle>
          <a:p>
            <a:r>
              <a:rPr lang="zh-CN" altLang="en-US" sz="1400" dirty="0"/>
              <a:t>乘法的竖式计算：</a:t>
            </a:r>
            <a:endParaRPr lang="zh-CN" altLang="en-US" sz="1400" dirty="0"/>
          </a:p>
        </p:txBody>
      </p:sp>
    </p:spTree>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8"/>
                                        </p:tgtEl>
                                        <p:attrNameLst>
                                          <p:attrName>style.visibility</p:attrName>
                                        </p:attrNameLst>
                                      </p:cBhvr>
                                      <p:to>
                                        <p:strVal val="visible"/>
                                      </p:to>
                                    </p:set>
                                    <p:anim calcmode="lin" valueType="num">
                                      <p:cBhvr additive="base">
                                        <p:cTn id="17" dur="500" fill="hold"/>
                                        <p:tgtEl>
                                          <p:spTgt spid="58"/>
                                        </p:tgtEl>
                                        <p:attrNameLst>
                                          <p:attrName>ppt_x</p:attrName>
                                        </p:attrNameLst>
                                      </p:cBhvr>
                                      <p:tavLst>
                                        <p:tav tm="0">
                                          <p:val>
                                            <p:strVal val="#ppt_x"/>
                                          </p:val>
                                        </p:tav>
                                        <p:tav tm="100000">
                                          <p:val>
                                            <p:strVal val="#ppt_x"/>
                                          </p:val>
                                        </p:tav>
                                      </p:tavLst>
                                    </p:anim>
                                    <p:anim calcmode="lin" valueType="num">
                                      <p:cBhvr additive="base">
                                        <p:cTn id="18" dur="500" fill="hold"/>
                                        <p:tgtEl>
                                          <p:spTgt spid="58"/>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59"/>
                                        </p:tgtEl>
                                        <p:attrNameLst>
                                          <p:attrName>style.visibility</p:attrName>
                                        </p:attrNameLst>
                                      </p:cBhvr>
                                      <p:to>
                                        <p:strVal val="visible"/>
                                      </p:to>
                                    </p:set>
                                    <p:anim calcmode="lin" valueType="num">
                                      <p:cBhvr additive="base">
                                        <p:cTn id="21" dur="500" fill="hold"/>
                                        <p:tgtEl>
                                          <p:spTgt spid="59"/>
                                        </p:tgtEl>
                                        <p:attrNameLst>
                                          <p:attrName>ppt_x</p:attrName>
                                        </p:attrNameLst>
                                      </p:cBhvr>
                                      <p:tavLst>
                                        <p:tav tm="0">
                                          <p:val>
                                            <p:strVal val="#ppt_x"/>
                                          </p:val>
                                        </p:tav>
                                        <p:tav tm="100000">
                                          <p:val>
                                            <p:strVal val="#ppt_x"/>
                                          </p:val>
                                        </p:tav>
                                      </p:tavLst>
                                    </p:anim>
                                    <p:anim calcmode="lin" valueType="num">
                                      <p:cBhvr additive="base">
                                        <p:cTn id="22" dur="500" fill="hold"/>
                                        <p:tgtEl>
                                          <p:spTgt spid="5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1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p:cNvPicPr>
            <a:picLocks noChangeAspect="1"/>
          </p:cNvPicPr>
          <p:nvPr/>
        </p:nvPicPr>
        <p:blipFill rotWithShape="1">
          <a:blip r:embed="rId1" cstate="email"/>
          <a:srcRect/>
          <a:stretch>
            <a:fillRect/>
          </a:stretch>
        </p:blipFill>
        <p:spPr>
          <a:xfrm>
            <a:off x="52038" y="2213957"/>
            <a:ext cx="2414789" cy="2188816"/>
          </a:xfrm>
          <a:prstGeom prst="rect">
            <a:avLst/>
          </a:prstGeom>
        </p:spPr>
      </p:pic>
      <p:sp>
        <p:nvSpPr>
          <p:cNvPr id="38" name="Rectangle 3"/>
          <p:cNvSpPr>
            <a:spLocks noChangeArrowheads="1"/>
          </p:cNvSpPr>
          <p:nvPr/>
        </p:nvSpPr>
        <p:spPr bwMode="auto">
          <a:xfrm>
            <a:off x="3687753" y="957973"/>
            <a:ext cx="3124126" cy="1038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nchor="ctr">
            <a:spAutoFit/>
          </a:bodyPr>
          <a:lstStyle/>
          <a:p>
            <a:pPr indent="561975" eaLnBrk="0" hangingPunct="0">
              <a:lnSpc>
                <a:spcPct val="150000"/>
              </a:lnSpc>
              <a:defRPr/>
            </a:pPr>
            <a:r>
              <a:rPr lang="zh-CN" altLang="en-US" sz="2100" dirty="0">
                <a:latin typeface="微软雅黑" panose="020B0503020204020204" pitchFamily="34" charset="-122"/>
                <a:ea typeface="微软雅黑" panose="020B0503020204020204" pitchFamily="34" charset="-122"/>
              </a:rPr>
              <a:t>除法</a:t>
            </a:r>
            <a:r>
              <a:rPr lang="zh-CN" altLang="en-US" sz="2100" dirty="0">
                <a:latin typeface="微软雅黑" panose="020B0503020204020204" pitchFamily="34" charset="-122"/>
                <a:ea typeface="微软雅黑" panose="020B0503020204020204" pitchFamily="34" charset="-122"/>
              </a:rPr>
              <a:t>横式</a:t>
            </a:r>
            <a:r>
              <a:rPr lang="zh-CN" altLang="en-US" sz="2100" dirty="0">
                <a:latin typeface="微软雅黑" panose="020B0503020204020204" pitchFamily="34" charset="-122"/>
                <a:ea typeface="微软雅黑" panose="020B0503020204020204" pitchFamily="34" charset="-122"/>
              </a:rPr>
              <a:t>：</a:t>
            </a:r>
            <a:endParaRPr lang="en-US" altLang="zh-CN" sz="2100" dirty="0">
              <a:latin typeface="微软雅黑" panose="020B0503020204020204" pitchFamily="34" charset="-122"/>
              <a:ea typeface="微软雅黑" panose="020B0503020204020204" pitchFamily="34" charset="-122"/>
            </a:endParaRPr>
          </a:p>
          <a:p>
            <a:pPr indent="561975" eaLnBrk="0" hangingPunct="0">
              <a:lnSpc>
                <a:spcPct val="150000"/>
              </a:lnSpc>
              <a:defRPr/>
            </a:pPr>
            <a:r>
              <a:rPr lang="en-US" altLang="zh-CN" sz="2100" dirty="0">
                <a:latin typeface="微软雅黑" panose="020B0503020204020204" pitchFamily="34" charset="-122"/>
                <a:ea typeface="微软雅黑" panose="020B0503020204020204" pitchFamily="34" charset="-122"/>
              </a:rPr>
              <a:t>13÷4</a:t>
            </a:r>
            <a:r>
              <a:rPr lang="zh-CN" altLang="en-US"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3</a:t>
            </a:r>
            <a:r>
              <a:rPr lang="zh-CN" altLang="en-US" sz="2100" dirty="0">
                <a:latin typeface="微软雅黑" panose="020B0503020204020204" pitchFamily="34" charset="-122"/>
                <a:ea typeface="微软雅黑" panose="020B0503020204020204" pitchFamily="34" charset="-122"/>
              </a:rPr>
              <a:t> </a:t>
            </a:r>
            <a:r>
              <a:rPr lang="en-US" altLang="zh-CN" sz="2100" dirty="0">
                <a:latin typeface="微软雅黑" panose="020B0503020204020204" pitchFamily="34" charset="-122"/>
                <a:ea typeface="微软雅黑" panose="020B0503020204020204" pitchFamily="34" charset="-122"/>
              </a:rPr>
              <a:t>…</a:t>
            </a:r>
            <a:r>
              <a:rPr lang="zh-CN" altLang="en-US" sz="2100" dirty="0">
                <a:latin typeface="微软雅黑" panose="020B0503020204020204" pitchFamily="34" charset="-122"/>
                <a:ea typeface="微软雅黑" panose="020B0503020204020204" pitchFamily="34" charset="-122"/>
              </a:rPr>
              <a:t> </a:t>
            </a:r>
            <a:r>
              <a:rPr lang="en-US" altLang="zh-CN" sz="2100" dirty="0">
                <a:latin typeface="微软雅黑" panose="020B0503020204020204" pitchFamily="34" charset="-122"/>
                <a:ea typeface="微软雅黑" panose="020B0503020204020204" pitchFamily="34" charset="-122"/>
              </a:rPr>
              <a:t>1</a:t>
            </a:r>
            <a:endParaRPr lang="zh-CN" altLang="en-US" sz="2100" dirty="0">
              <a:latin typeface="微软雅黑" panose="020B0503020204020204" pitchFamily="34" charset="-122"/>
              <a:ea typeface="微软雅黑" panose="020B0503020204020204" pitchFamily="34" charset="-122"/>
            </a:endParaRPr>
          </a:p>
        </p:txBody>
      </p:sp>
      <p:sp>
        <p:nvSpPr>
          <p:cNvPr id="26" name="五边形 7"/>
          <p:cNvSpPr>
            <a:spLocks noChangeArrowheads="1"/>
          </p:cNvSpPr>
          <p:nvPr/>
        </p:nvSpPr>
        <p:spPr bwMode="auto">
          <a:xfrm>
            <a:off x="1" y="376238"/>
            <a:ext cx="2021325" cy="496491"/>
          </a:xfrm>
          <a:prstGeom prst="homePlate">
            <a:avLst>
              <a:gd name="adj" fmla="val 45226"/>
            </a:avLst>
          </a:prstGeom>
          <a:solidFill>
            <a:srgbClr val="306A9B"/>
          </a:solidFill>
          <a:ln w="12700" cmpd="sng">
            <a:solidFill>
              <a:srgbClr val="41719C"/>
            </a:solidFill>
            <a:miter lim="800000"/>
          </a:ln>
        </p:spPr>
        <p:txBody>
          <a:bodyPr lIns="68580" tIns="34290" rIns="68580" bIns="34290"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indent="273050">
              <a:defRPr/>
            </a:pPr>
            <a:r>
              <a:rPr lang="zh-CN" altLang="en-US" sz="2400" dirty="0">
                <a:solidFill>
                  <a:srgbClr val="FFFFFF"/>
                </a:solidFill>
                <a:latin typeface="微软雅黑" panose="020B0503020204020204" pitchFamily="34" charset="-122"/>
              </a:rPr>
              <a:t>教学新知</a:t>
            </a:r>
            <a:endParaRPr lang="zh-CN" altLang="en-US" sz="2400" dirty="0">
              <a:solidFill>
                <a:srgbClr val="FFFFFF"/>
              </a:solidFill>
              <a:latin typeface="微软雅黑" panose="020B0503020204020204" pitchFamily="34" charset="-122"/>
            </a:endParaRPr>
          </a:p>
        </p:txBody>
      </p:sp>
      <p:grpSp>
        <p:nvGrpSpPr>
          <p:cNvPr id="2" name="组合 1"/>
          <p:cNvGrpSpPr/>
          <p:nvPr/>
        </p:nvGrpSpPr>
        <p:grpSpPr>
          <a:xfrm>
            <a:off x="2951289" y="2444633"/>
            <a:ext cx="5245013" cy="1853351"/>
            <a:chOff x="1544436" y="2316097"/>
            <a:chExt cx="6993351" cy="2471135"/>
          </a:xfrm>
        </p:grpSpPr>
        <p:grpSp>
          <p:nvGrpSpPr>
            <p:cNvPr id="36" name="组合 35"/>
            <p:cNvGrpSpPr/>
            <p:nvPr/>
          </p:nvGrpSpPr>
          <p:grpSpPr bwMode="auto">
            <a:xfrm>
              <a:off x="4024815" y="2491264"/>
              <a:ext cx="2095678" cy="2295968"/>
              <a:chOff x="3419872" y="2369455"/>
              <a:chExt cx="1557224" cy="1682751"/>
            </a:xfrm>
          </p:grpSpPr>
          <p:pic>
            <p:nvPicPr>
              <p:cNvPr id="37" name="图片 13"/>
              <p:cNvPicPr>
                <a:picLocks noChangeAspect="1"/>
              </p:cNvPicPr>
              <p:nvPr/>
            </p:nvPicPr>
            <p:blipFill>
              <a:blip r:embed="rId2" cstate="email"/>
              <a:srcRect/>
              <a:stretch>
                <a:fillRect/>
              </a:stretch>
            </p:blipFill>
            <p:spPr bwMode="auto">
              <a:xfrm>
                <a:off x="3682093" y="2795524"/>
                <a:ext cx="1032782" cy="453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 name="Text Box 29"/>
              <p:cNvSpPr txBox="1">
                <a:spLocks noChangeArrowheads="1"/>
              </p:cNvSpPr>
              <p:nvPr/>
            </p:nvSpPr>
            <p:spPr bwMode="auto">
              <a:xfrm>
                <a:off x="3419872" y="2772519"/>
                <a:ext cx="287338" cy="390996"/>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sz="2000" b="1">
                    <a:solidFill>
                      <a:schemeClr val="tx1"/>
                    </a:solidFill>
                    <a:latin typeface="楷体_GB2312" pitchFamily="49" charset="-122"/>
                    <a:ea typeface="楷体_GB2312" pitchFamily="49" charset="-122"/>
                  </a:defRPr>
                </a:lvl1pPr>
                <a:lvl2pPr marL="742950" indent="-285750" eaLnBrk="0" hangingPunct="0">
                  <a:defRPr sz="2000" b="1">
                    <a:solidFill>
                      <a:schemeClr val="tx1"/>
                    </a:solidFill>
                    <a:latin typeface="楷体_GB2312" pitchFamily="49" charset="-122"/>
                    <a:ea typeface="楷体_GB2312" pitchFamily="49" charset="-122"/>
                  </a:defRPr>
                </a:lvl2pPr>
                <a:lvl3pPr marL="1143000" indent="-228600" eaLnBrk="0" hangingPunct="0">
                  <a:defRPr sz="2000" b="1">
                    <a:solidFill>
                      <a:schemeClr val="tx1"/>
                    </a:solidFill>
                    <a:latin typeface="楷体_GB2312" pitchFamily="49" charset="-122"/>
                    <a:ea typeface="楷体_GB2312" pitchFamily="49" charset="-122"/>
                  </a:defRPr>
                </a:lvl3pPr>
                <a:lvl4pPr marL="1600200" indent="-228600" eaLnBrk="0" hangingPunct="0">
                  <a:defRPr sz="2000" b="1">
                    <a:solidFill>
                      <a:schemeClr val="tx1"/>
                    </a:solidFill>
                    <a:latin typeface="楷体_GB2312" pitchFamily="49" charset="-122"/>
                    <a:ea typeface="楷体_GB2312" pitchFamily="49" charset="-122"/>
                  </a:defRPr>
                </a:lvl4pPr>
                <a:lvl5pPr marL="2057400" indent="-228600" eaLnBrk="0" hangingPunct="0">
                  <a:defRPr sz="2000" b="1">
                    <a:solidFill>
                      <a:schemeClr val="tx1"/>
                    </a:solidFill>
                    <a:latin typeface="楷体_GB2312" pitchFamily="49" charset="-122"/>
                    <a:ea typeface="楷体_GB2312" pitchFamily="49" charset="-122"/>
                  </a:defRPr>
                </a:lvl5pPr>
                <a:lvl6pPr marL="25146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6pPr>
                <a:lvl7pPr marL="29718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7pPr>
                <a:lvl8pPr marL="34290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8pPr>
                <a:lvl9pPr marL="38862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9pPr>
              </a:lstStyle>
              <a:p>
                <a:pPr eaLnBrk="1" hangingPunct="1">
                  <a:spcBef>
                    <a:spcPct val="50000"/>
                  </a:spcBef>
                </a:pPr>
                <a:r>
                  <a:rPr lang="en-US" altLang="zh-CN">
                    <a:latin typeface="Arial" panose="020B0604020202020204" pitchFamily="34" charset="0"/>
                  </a:rPr>
                  <a:t>4</a:t>
                </a:r>
                <a:endParaRPr lang="en-US" altLang="zh-CN">
                  <a:latin typeface="Arial" panose="020B0604020202020204" pitchFamily="34" charset="0"/>
                </a:endParaRPr>
              </a:p>
            </p:txBody>
          </p:sp>
          <p:sp>
            <p:nvSpPr>
              <p:cNvPr id="52" name="Text Box 30"/>
              <p:cNvSpPr txBox="1">
                <a:spLocks noChangeArrowheads="1"/>
              </p:cNvSpPr>
              <p:nvPr/>
            </p:nvSpPr>
            <p:spPr bwMode="auto">
              <a:xfrm>
                <a:off x="3994283" y="2800645"/>
                <a:ext cx="720725" cy="390996"/>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sz="2000" b="1">
                    <a:solidFill>
                      <a:schemeClr val="tx1"/>
                    </a:solidFill>
                    <a:latin typeface="楷体_GB2312" pitchFamily="49" charset="-122"/>
                    <a:ea typeface="楷体_GB2312" pitchFamily="49" charset="-122"/>
                  </a:defRPr>
                </a:lvl1pPr>
                <a:lvl2pPr marL="742950" indent="-285750" eaLnBrk="0" hangingPunct="0">
                  <a:defRPr sz="2000" b="1">
                    <a:solidFill>
                      <a:schemeClr val="tx1"/>
                    </a:solidFill>
                    <a:latin typeface="楷体_GB2312" pitchFamily="49" charset="-122"/>
                    <a:ea typeface="楷体_GB2312" pitchFamily="49" charset="-122"/>
                  </a:defRPr>
                </a:lvl2pPr>
                <a:lvl3pPr marL="1143000" indent="-228600" eaLnBrk="0" hangingPunct="0">
                  <a:defRPr sz="2000" b="1">
                    <a:solidFill>
                      <a:schemeClr val="tx1"/>
                    </a:solidFill>
                    <a:latin typeface="楷体_GB2312" pitchFamily="49" charset="-122"/>
                    <a:ea typeface="楷体_GB2312" pitchFamily="49" charset="-122"/>
                  </a:defRPr>
                </a:lvl3pPr>
                <a:lvl4pPr marL="1600200" indent="-228600" eaLnBrk="0" hangingPunct="0">
                  <a:defRPr sz="2000" b="1">
                    <a:solidFill>
                      <a:schemeClr val="tx1"/>
                    </a:solidFill>
                    <a:latin typeface="楷体_GB2312" pitchFamily="49" charset="-122"/>
                    <a:ea typeface="楷体_GB2312" pitchFamily="49" charset="-122"/>
                  </a:defRPr>
                </a:lvl4pPr>
                <a:lvl5pPr marL="2057400" indent="-228600" eaLnBrk="0" hangingPunct="0">
                  <a:defRPr sz="2000" b="1">
                    <a:solidFill>
                      <a:schemeClr val="tx1"/>
                    </a:solidFill>
                    <a:latin typeface="楷体_GB2312" pitchFamily="49" charset="-122"/>
                    <a:ea typeface="楷体_GB2312" pitchFamily="49" charset="-122"/>
                  </a:defRPr>
                </a:lvl5pPr>
                <a:lvl6pPr marL="25146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6pPr>
                <a:lvl7pPr marL="29718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7pPr>
                <a:lvl8pPr marL="34290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8pPr>
                <a:lvl9pPr marL="38862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9pPr>
              </a:lstStyle>
              <a:p>
                <a:pPr eaLnBrk="1" hangingPunct="1">
                  <a:spcBef>
                    <a:spcPct val="50000"/>
                  </a:spcBef>
                </a:pPr>
                <a:r>
                  <a:rPr lang="en-US" altLang="zh-CN" dirty="0">
                    <a:latin typeface="Arial" panose="020B0604020202020204" pitchFamily="34" charset="0"/>
                  </a:rPr>
                  <a:t>1 3</a:t>
                </a:r>
                <a:endParaRPr lang="en-US" altLang="zh-CN" dirty="0">
                  <a:latin typeface="Arial" panose="020B0604020202020204" pitchFamily="34" charset="0"/>
                </a:endParaRPr>
              </a:p>
            </p:txBody>
          </p:sp>
          <p:sp>
            <p:nvSpPr>
              <p:cNvPr id="53" name="Line 31"/>
              <p:cNvSpPr>
                <a:spLocks noChangeShapeType="1"/>
              </p:cNvSpPr>
              <p:nvPr/>
            </p:nvSpPr>
            <p:spPr bwMode="auto">
              <a:xfrm>
                <a:off x="3854063" y="3661210"/>
                <a:ext cx="830666" cy="0"/>
              </a:xfrm>
              <a:prstGeom prst="line">
                <a:avLst/>
              </a:prstGeom>
              <a:noFill/>
              <a:ln w="28575">
                <a:solidFill>
                  <a:schemeClr val="tx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endParaRPr lang="zh-CN" altLang="en-US"/>
              </a:p>
            </p:txBody>
          </p:sp>
          <p:sp>
            <p:nvSpPr>
              <p:cNvPr id="54" name="Text Box 32"/>
              <p:cNvSpPr txBox="1">
                <a:spLocks noChangeArrowheads="1"/>
              </p:cNvSpPr>
              <p:nvPr/>
            </p:nvSpPr>
            <p:spPr bwMode="auto">
              <a:xfrm>
                <a:off x="4216396" y="3661210"/>
                <a:ext cx="463954" cy="390996"/>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sz="2000" b="1">
                    <a:solidFill>
                      <a:schemeClr val="tx1"/>
                    </a:solidFill>
                    <a:latin typeface="楷体_GB2312" pitchFamily="49" charset="-122"/>
                    <a:ea typeface="楷体_GB2312" pitchFamily="49" charset="-122"/>
                  </a:defRPr>
                </a:lvl1pPr>
                <a:lvl2pPr marL="742950" indent="-285750" eaLnBrk="0" hangingPunct="0">
                  <a:defRPr sz="2000" b="1">
                    <a:solidFill>
                      <a:schemeClr val="tx1"/>
                    </a:solidFill>
                    <a:latin typeface="楷体_GB2312" pitchFamily="49" charset="-122"/>
                    <a:ea typeface="楷体_GB2312" pitchFamily="49" charset="-122"/>
                  </a:defRPr>
                </a:lvl2pPr>
                <a:lvl3pPr marL="1143000" indent="-228600" eaLnBrk="0" hangingPunct="0">
                  <a:defRPr sz="2000" b="1">
                    <a:solidFill>
                      <a:schemeClr val="tx1"/>
                    </a:solidFill>
                    <a:latin typeface="楷体_GB2312" pitchFamily="49" charset="-122"/>
                    <a:ea typeface="楷体_GB2312" pitchFamily="49" charset="-122"/>
                  </a:defRPr>
                </a:lvl3pPr>
                <a:lvl4pPr marL="1600200" indent="-228600" eaLnBrk="0" hangingPunct="0">
                  <a:defRPr sz="2000" b="1">
                    <a:solidFill>
                      <a:schemeClr val="tx1"/>
                    </a:solidFill>
                    <a:latin typeface="楷体_GB2312" pitchFamily="49" charset="-122"/>
                    <a:ea typeface="楷体_GB2312" pitchFamily="49" charset="-122"/>
                  </a:defRPr>
                </a:lvl4pPr>
                <a:lvl5pPr marL="2057400" indent="-228600" eaLnBrk="0" hangingPunct="0">
                  <a:defRPr sz="2000" b="1">
                    <a:solidFill>
                      <a:schemeClr val="tx1"/>
                    </a:solidFill>
                    <a:latin typeface="楷体_GB2312" pitchFamily="49" charset="-122"/>
                    <a:ea typeface="楷体_GB2312" pitchFamily="49" charset="-122"/>
                  </a:defRPr>
                </a:lvl5pPr>
                <a:lvl6pPr marL="25146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6pPr>
                <a:lvl7pPr marL="29718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7pPr>
                <a:lvl8pPr marL="34290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8pPr>
                <a:lvl9pPr marL="38862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9pPr>
              </a:lstStyle>
              <a:p>
                <a:pPr eaLnBrk="1" hangingPunct="1">
                  <a:spcBef>
                    <a:spcPct val="50000"/>
                  </a:spcBef>
                </a:pPr>
                <a:r>
                  <a:rPr lang="en-US" altLang="zh-CN" dirty="0">
                    <a:latin typeface="Arial" panose="020B0604020202020204" pitchFamily="34" charset="0"/>
                  </a:rPr>
                  <a:t>1</a:t>
                </a:r>
                <a:endParaRPr lang="en-US" altLang="zh-CN" dirty="0">
                  <a:latin typeface="Arial" panose="020B0604020202020204" pitchFamily="34" charset="0"/>
                </a:endParaRPr>
              </a:p>
            </p:txBody>
          </p:sp>
          <p:sp>
            <p:nvSpPr>
              <p:cNvPr id="55" name="Text Box 33"/>
              <p:cNvSpPr txBox="1">
                <a:spLocks noChangeArrowheads="1"/>
              </p:cNvSpPr>
              <p:nvPr/>
            </p:nvSpPr>
            <p:spPr bwMode="auto">
              <a:xfrm>
                <a:off x="4166397" y="2369455"/>
                <a:ext cx="513953" cy="390996"/>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sz="2000" b="1">
                    <a:solidFill>
                      <a:schemeClr val="tx1"/>
                    </a:solidFill>
                    <a:latin typeface="楷体_GB2312" pitchFamily="49" charset="-122"/>
                    <a:ea typeface="楷体_GB2312" pitchFamily="49" charset="-122"/>
                  </a:defRPr>
                </a:lvl1pPr>
                <a:lvl2pPr marL="742950" indent="-285750" eaLnBrk="0" hangingPunct="0">
                  <a:defRPr sz="2000" b="1">
                    <a:solidFill>
                      <a:schemeClr val="tx1"/>
                    </a:solidFill>
                    <a:latin typeface="楷体_GB2312" pitchFamily="49" charset="-122"/>
                    <a:ea typeface="楷体_GB2312" pitchFamily="49" charset="-122"/>
                  </a:defRPr>
                </a:lvl2pPr>
                <a:lvl3pPr marL="1143000" indent="-228600" eaLnBrk="0" hangingPunct="0">
                  <a:defRPr sz="2000" b="1">
                    <a:solidFill>
                      <a:schemeClr val="tx1"/>
                    </a:solidFill>
                    <a:latin typeface="楷体_GB2312" pitchFamily="49" charset="-122"/>
                    <a:ea typeface="楷体_GB2312" pitchFamily="49" charset="-122"/>
                  </a:defRPr>
                </a:lvl3pPr>
                <a:lvl4pPr marL="1600200" indent="-228600" eaLnBrk="0" hangingPunct="0">
                  <a:defRPr sz="2000" b="1">
                    <a:solidFill>
                      <a:schemeClr val="tx1"/>
                    </a:solidFill>
                    <a:latin typeface="楷体_GB2312" pitchFamily="49" charset="-122"/>
                    <a:ea typeface="楷体_GB2312" pitchFamily="49" charset="-122"/>
                  </a:defRPr>
                </a:lvl4pPr>
                <a:lvl5pPr marL="2057400" indent="-228600" eaLnBrk="0" hangingPunct="0">
                  <a:defRPr sz="2000" b="1">
                    <a:solidFill>
                      <a:schemeClr val="tx1"/>
                    </a:solidFill>
                    <a:latin typeface="楷体_GB2312" pitchFamily="49" charset="-122"/>
                    <a:ea typeface="楷体_GB2312" pitchFamily="49" charset="-122"/>
                  </a:defRPr>
                </a:lvl5pPr>
                <a:lvl6pPr marL="25146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6pPr>
                <a:lvl7pPr marL="29718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7pPr>
                <a:lvl8pPr marL="34290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8pPr>
                <a:lvl9pPr marL="38862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9pPr>
              </a:lstStyle>
              <a:p>
                <a:pPr eaLnBrk="1" hangingPunct="1">
                  <a:spcBef>
                    <a:spcPct val="50000"/>
                  </a:spcBef>
                </a:pPr>
                <a:r>
                  <a:rPr lang="en-US" altLang="zh-CN" dirty="0">
                    <a:latin typeface="Arial" panose="020B0604020202020204" pitchFamily="34" charset="0"/>
                  </a:rPr>
                  <a:t>3</a:t>
                </a:r>
                <a:endParaRPr lang="en-US" altLang="zh-CN" dirty="0">
                  <a:latin typeface="Arial" panose="020B0604020202020204" pitchFamily="34" charset="0"/>
                </a:endParaRPr>
              </a:p>
            </p:txBody>
          </p:sp>
          <p:sp>
            <p:nvSpPr>
              <p:cNvPr id="56" name="Text Box 30"/>
              <p:cNvSpPr txBox="1">
                <a:spLocks noChangeArrowheads="1"/>
              </p:cNvSpPr>
              <p:nvPr/>
            </p:nvSpPr>
            <p:spPr bwMode="auto">
              <a:xfrm>
                <a:off x="4034611" y="3194320"/>
                <a:ext cx="942485" cy="390996"/>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sz="2000" b="1">
                    <a:solidFill>
                      <a:schemeClr val="tx1"/>
                    </a:solidFill>
                    <a:latin typeface="楷体_GB2312" pitchFamily="49" charset="-122"/>
                    <a:ea typeface="楷体_GB2312" pitchFamily="49" charset="-122"/>
                  </a:defRPr>
                </a:lvl1pPr>
                <a:lvl2pPr marL="742950" indent="-285750" eaLnBrk="0" hangingPunct="0">
                  <a:defRPr sz="2000" b="1">
                    <a:solidFill>
                      <a:schemeClr val="tx1"/>
                    </a:solidFill>
                    <a:latin typeface="楷体_GB2312" pitchFamily="49" charset="-122"/>
                    <a:ea typeface="楷体_GB2312" pitchFamily="49" charset="-122"/>
                  </a:defRPr>
                </a:lvl2pPr>
                <a:lvl3pPr marL="1143000" indent="-228600" eaLnBrk="0" hangingPunct="0">
                  <a:defRPr sz="2000" b="1">
                    <a:solidFill>
                      <a:schemeClr val="tx1"/>
                    </a:solidFill>
                    <a:latin typeface="楷体_GB2312" pitchFamily="49" charset="-122"/>
                    <a:ea typeface="楷体_GB2312" pitchFamily="49" charset="-122"/>
                  </a:defRPr>
                </a:lvl3pPr>
                <a:lvl4pPr marL="1600200" indent="-228600" eaLnBrk="0" hangingPunct="0">
                  <a:defRPr sz="2000" b="1">
                    <a:solidFill>
                      <a:schemeClr val="tx1"/>
                    </a:solidFill>
                    <a:latin typeface="楷体_GB2312" pitchFamily="49" charset="-122"/>
                    <a:ea typeface="楷体_GB2312" pitchFamily="49" charset="-122"/>
                  </a:defRPr>
                </a:lvl4pPr>
                <a:lvl5pPr marL="2057400" indent="-228600" eaLnBrk="0" hangingPunct="0">
                  <a:defRPr sz="2000" b="1">
                    <a:solidFill>
                      <a:schemeClr val="tx1"/>
                    </a:solidFill>
                    <a:latin typeface="楷体_GB2312" pitchFamily="49" charset="-122"/>
                    <a:ea typeface="楷体_GB2312" pitchFamily="49" charset="-122"/>
                  </a:defRPr>
                </a:lvl5pPr>
                <a:lvl6pPr marL="25146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6pPr>
                <a:lvl7pPr marL="29718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7pPr>
                <a:lvl8pPr marL="34290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8pPr>
                <a:lvl9pPr marL="38862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9pPr>
              </a:lstStyle>
              <a:p>
                <a:pPr eaLnBrk="1" hangingPunct="1">
                  <a:spcBef>
                    <a:spcPct val="50000"/>
                  </a:spcBef>
                </a:pPr>
                <a:r>
                  <a:rPr lang="en-US" altLang="zh-CN" dirty="0">
                    <a:latin typeface="Arial" panose="020B0604020202020204" pitchFamily="34" charset="0"/>
                  </a:rPr>
                  <a:t>1 2</a:t>
                </a:r>
                <a:endParaRPr lang="en-US" altLang="zh-CN" dirty="0">
                  <a:latin typeface="Arial" panose="020B0604020202020204" pitchFamily="34" charset="0"/>
                </a:endParaRPr>
              </a:p>
            </p:txBody>
          </p:sp>
        </p:grpSp>
        <p:sp>
          <p:nvSpPr>
            <p:cNvPr id="33" name="Rectangle 3"/>
            <p:cNvSpPr>
              <a:spLocks noChangeArrowheads="1"/>
            </p:cNvSpPr>
            <p:nvPr/>
          </p:nvSpPr>
          <p:spPr bwMode="auto">
            <a:xfrm>
              <a:off x="4966836" y="2316097"/>
              <a:ext cx="2341173" cy="615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indent="561975" eaLnBrk="0" hangingPunct="0">
                <a:defRPr/>
              </a:pP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 商</a:t>
              </a:r>
              <a:endParaRPr lang="zh-CN" altLang="en-US" sz="2400" dirty="0">
                <a:latin typeface="微软雅黑" panose="020B0503020204020204" pitchFamily="34" charset="-122"/>
                <a:ea typeface="微软雅黑" panose="020B0503020204020204" pitchFamily="34" charset="-122"/>
              </a:endParaRPr>
            </a:p>
          </p:txBody>
        </p:sp>
        <p:sp>
          <p:nvSpPr>
            <p:cNvPr id="34" name="Rectangle 3"/>
            <p:cNvSpPr>
              <a:spLocks noChangeArrowheads="1"/>
            </p:cNvSpPr>
            <p:nvPr/>
          </p:nvSpPr>
          <p:spPr bwMode="auto">
            <a:xfrm>
              <a:off x="4926991" y="2916066"/>
              <a:ext cx="3074565"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indent="561975" eaLnBrk="0" hangingPunct="0">
                <a:defRPr/>
              </a:pP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 被除数</a:t>
              </a:r>
              <a:endParaRPr lang="zh-CN" altLang="en-US" sz="2400" dirty="0">
                <a:latin typeface="微软雅黑" panose="020B0503020204020204" pitchFamily="34" charset="-122"/>
                <a:ea typeface="微软雅黑" panose="020B0503020204020204" pitchFamily="34" charset="-122"/>
              </a:endParaRPr>
            </a:p>
          </p:txBody>
        </p:sp>
        <p:sp>
          <p:nvSpPr>
            <p:cNvPr id="35" name="Rectangle 3"/>
            <p:cNvSpPr>
              <a:spLocks noChangeArrowheads="1"/>
            </p:cNvSpPr>
            <p:nvPr/>
          </p:nvSpPr>
          <p:spPr bwMode="auto">
            <a:xfrm>
              <a:off x="4956723" y="3470925"/>
              <a:ext cx="3581064"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indent="561975" eaLnBrk="0" hangingPunct="0">
                <a:defRPr/>
              </a:pP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 </a:t>
              </a:r>
              <a:r>
                <a:rPr lang="en-US" altLang="zh-CN" sz="2400" dirty="0">
                  <a:latin typeface="微软雅黑" panose="020B0503020204020204" pitchFamily="34" charset="-122"/>
                  <a:ea typeface="微软雅黑" panose="020B0503020204020204" pitchFamily="34" charset="-122"/>
                </a:rPr>
                <a:t>4</a:t>
              </a:r>
              <a:r>
                <a:rPr lang="zh-CN" altLang="en-US" sz="2400" dirty="0">
                  <a:latin typeface="微软雅黑" panose="020B0503020204020204" pitchFamily="34" charset="-122"/>
                  <a:ea typeface="微软雅黑" panose="020B0503020204020204" pitchFamily="34" charset="-122"/>
                </a:rPr>
                <a:t>乘</a:t>
              </a:r>
              <a:r>
                <a:rPr lang="en-US" altLang="zh-CN" sz="2400" dirty="0">
                  <a:latin typeface="微软雅黑" panose="020B0503020204020204" pitchFamily="34" charset="-122"/>
                  <a:ea typeface="微软雅黑" panose="020B0503020204020204" pitchFamily="34" charset="-122"/>
                </a:rPr>
                <a:t>3</a:t>
              </a:r>
              <a:r>
                <a:rPr lang="zh-CN" altLang="en-US" sz="2400" dirty="0">
                  <a:latin typeface="微软雅黑" panose="020B0503020204020204" pitchFamily="34" charset="-122"/>
                  <a:ea typeface="微软雅黑" panose="020B0503020204020204" pitchFamily="34" charset="-122"/>
                </a:rPr>
                <a:t>的积</a:t>
              </a:r>
              <a:endParaRPr lang="zh-CN" altLang="en-US" sz="2400" dirty="0">
                <a:latin typeface="微软雅黑" panose="020B0503020204020204" pitchFamily="34" charset="-122"/>
                <a:ea typeface="微软雅黑" panose="020B0503020204020204" pitchFamily="34" charset="-122"/>
              </a:endParaRPr>
            </a:p>
          </p:txBody>
        </p:sp>
        <p:sp>
          <p:nvSpPr>
            <p:cNvPr id="39" name="Rectangle 3"/>
            <p:cNvSpPr>
              <a:spLocks noChangeArrowheads="1"/>
            </p:cNvSpPr>
            <p:nvPr/>
          </p:nvSpPr>
          <p:spPr bwMode="auto">
            <a:xfrm>
              <a:off x="4990924" y="4055701"/>
              <a:ext cx="2828877"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indent="561975" eaLnBrk="0" hangingPunct="0">
                <a:defRPr/>
              </a:pP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 余数</a:t>
              </a:r>
              <a:endParaRPr lang="zh-CN" altLang="en-US" sz="2400" dirty="0">
                <a:latin typeface="微软雅黑" panose="020B0503020204020204" pitchFamily="34" charset="-122"/>
                <a:ea typeface="微软雅黑" panose="020B0503020204020204" pitchFamily="34" charset="-122"/>
              </a:endParaRPr>
            </a:p>
          </p:txBody>
        </p:sp>
        <p:sp>
          <p:nvSpPr>
            <p:cNvPr id="40" name="Rectangle 3"/>
            <p:cNvSpPr>
              <a:spLocks noChangeArrowheads="1"/>
            </p:cNvSpPr>
            <p:nvPr/>
          </p:nvSpPr>
          <p:spPr bwMode="auto">
            <a:xfrm>
              <a:off x="1544436" y="2866413"/>
              <a:ext cx="2776449"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indent="561975" eaLnBrk="0" hangingPunct="0">
                <a:defRPr/>
              </a:pPr>
              <a:r>
                <a:rPr lang="zh-CN" altLang="en-US" sz="2400" dirty="0">
                  <a:latin typeface="微软雅黑" panose="020B0503020204020204" pitchFamily="34" charset="-122"/>
                  <a:ea typeface="微软雅黑" panose="020B0503020204020204" pitchFamily="34" charset="-122"/>
                </a:rPr>
                <a:t>除数</a:t>
              </a:r>
              <a:r>
                <a:rPr lang="en-US" altLang="zh-CN" sz="2400" dirty="0">
                  <a:latin typeface="微软雅黑" panose="020B0503020204020204" pitchFamily="34" charset="-122"/>
                  <a:ea typeface="微软雅黑" panose="020B0503020204020204" pitchFamily="34" charset="-122"/>
                </a:rPr>
                <a:t>……</a:t>
              </a:r>
              <a:endParaRPr lang="zh-CN" altLang="en-US" sz="2400" dirty="0">
                <a:latin typeface="微软雅黑" panose="020B0503020204020204" pitchFamily="34" charset="-122"/>
                <a:ea typeface="微软雅黑" panose="020B0503020204020204" pitchFamily="34" charset="-122"/>
              </a:endParaRPr>
            </a:p>
          </p:txBody>
        </p:sp>
      </p:grpSp>
      <p:sp>
        <p:nvSpPr>
          <p:cNvPr id="18" name="AutoShape 27"/>
          <p:cNvSpPr>
            <a:spLocks noChangeArrowheads="1"/>
          </p:cNvSpPr>
          <p:nvPr/>
        </p:nvSpPr>
        <p:spPr bwMode="auto">
          <a:xfrm>
            <a:off x="2392812" y="2110954"/>
            <a:ext cx="1210907" cy="553343"/>
          </a:xfrm>
          <a:prstGeom prst="wedgeRoundRectCallout">
            <a:avLst>
              <a:gd name="adj1" fmla="val -44146"/>
              <a:gd name="adj2" fmla="val 93473"/>
              <a:gd name="adj3" fmla="val 16667"/>
            </a:avLst>
          </a:prstGeom>
          <a:solidFill>
            <a:schemeClr val="bg1"/>
          </a:solidFill>
          <a:ln w="19050">
            <a:solidFill>
              <a:srgbClr val="3399FF"/>
            </a:solidFill>
            <a:miter lim="800000"/>
          </a:ln>
        </p:spPr>
        <p:txBody>
          <a:bodyPr wrap="square" lIns="68580" tIns="34290" rIns="68580" bIns="34290">
            <a:spAutoFit/>
          </a:bodyPr>
          <a:lstStyle>
            <a:lvl1pPr eaLnBrk="0" hangingPunct="0">
              <a:defRPr sz="2000" b="1">
                <a:solidFill>
                  <a:schemeClr val="tx1"/>
                </a:solidFill>
                <a:latin typeface="楷体_GB2312" pitchFamily="49" charset="-122"/>
                <a:ea typeface="楷体_GB2312" pitchFamily="49" charset="-122"/>
              </a:defRPr>
            </a:lvl1pPr>
            <a:lvl2pPr marL="742950" indent="-285750" eaLnBrk="0" hangingPunct="0">
              <a:defRPr sz="2000" b="1">
                <a:solidFill>
                  <a:schemeClr val="tx1"/>
                </a:solidFill>
                <a:latin typeface="楷体_GB2312" pitchFamily="49" charset="-122"/>
                <a:ea typeface="楷体_GB2312" pitchFamily="49" charset="-122"/>
              </a:defRPr>
            </a:lvl2pPr>
            <a:lvl3pPr marL="1143000" indent="-228600" eaLnBrk="0" hangingPunct="0">
              <a:defRPr sz="2000" b="1">
                <a:solidFill>
                  <a:schemeClr val="tx1"/>
                </a:solidFill>
                <a:latin typeface="楷体_GB2312" pitchFamily="49" charset="-122"/>
                <a:ea typeface="楷体_GB2312" pitchFamily="49" charset="-122"/>
              </a:defRPr>
            </a:lvl3pPr>
            <a:lvl4pPr marL="1600200" indent="-228600" eaLnBrk="0" hangingPunct="0">
              <a:defRPr sz="2000" b="1">
                <a:solidFill>
                  <a:schemeClr val="tx1"/>
                </a:solidFill>
                <a:latin typeface="楷体_GB2312" pitchFamily="49" charset="-122"/>
                <a:ea typeface="楷体_GB2312" pitchFamily="49" charset="-122"/>
              </a:defRPr>
            </a:lvl4pPr>
            <a:lvl5pPr marL="2057400" indent="-228600" eaLnBrk="0" hangingPunct="0">
              <a:defRPr sz="2000" b="1">
                <a:solidFill>
                  <a:schemeClr val="tx1"/>
                </a:solidFill>
                <a:latin typeface="楷体_GB2312" pitchFamily="49" charset="-122"/>
                <a:ea typeface="楷体_GB2312" pitchFamily="49" charset="-122"/>
              </a:defRPr>
            </a:lvl5pPr>
            <a:lvl6pPr marL="2514600" indent="-228600" algn="ctr"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6pPr>
            <a:lvl7pPr marL="2971800" indent="-228600" algn="ctr"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7pPr>
            <a:lvl8pPr marL="3429000" indent="-228600" algn="ctr"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8pPr>
            <a:lvl9pPr marL="3886200" indent="-228600" algn="ctr"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9pPr>
          </a:lstStyle>
          <a:p>
            <a:r>
              <a:rPr lang="zh-CN" altLang="en-US" sz="1400" dirty="0"/>
              <a:t>除法的竖式计算：</a:t>
            </a:r>
            <a:endParaRPr lang="zh-CN" altLang="en-US" sz="1400" dirty="0"/>
          </a:p>
        </p:txBody>
      </p:sp>
    </p:spTree>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500" fill="hold"/>
                                        <p:tgtEl>
                                          <p:spTgt spid="20"/>
                                        </p:tgtEl>
                                        <p:attrNameLst>
                                          <p:attrName>ppt_x</p:attrName>
                                        </p:attrNameLst>
                                      </p:cBhvr>
                                      <p:tavLst>
                                        <p:tav tm="0">
                                          <p:val>
                                            <p:strVal val="#ppt_x"/>
                                          </p:val>
                                        </p:tav>
                                        <p:tav tm="100000">
                                          <p:val>
                                            <p:strVal val="#ppt_x"/>
                                          </p:val>
                                        </p:tav>
                                      </p:tavLst>
                                    </p:anim>
                                    <p:anim calcmode="lin" valueType="num">
                                      <p:cBhvr additive="base">
                                        <p:cTn id="16"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五边形 7"/>
          <p:cNvSpPr>
            <a:spLocks noChangeArrowheads="1"/>
          </p:cNvSpPr>
          <p:nvPr/>
        </p:nvSpPr>
        <p:spPr bwMode="auto">
          <a:xfrm>
            <a:off x="1" y="376238"/>
            <a:ext cx="2021325" cy="496491"/>
          </a:xfrm>
          <a:prstGeom prst="homePlate">
            <a:avLst>
              <a:gd name="adj" fmla="val 45226"/>
            </a:avLst>
          </a:prstGeom>
          <a:solidFill>
            <a:srgbClr val="306A9B"/>
          </a:solidFill>
          <a:ln w="12700" cmpd="sng">
            <a:solidFill>
              <a:srgbClr val="41719C"/>
            </a:solidFill>
            <a:miter lim="800000"/>
          </a:ln>
        </p:spPr>
        <p:txBody>
          <a:bodyPr lIns="68580" tIns="34290" rIns="68580" bIns="34290"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indent="273050">
              <a:defRPr/>
            </a:pPr>
            <a:r>
              <a:rPr lang="zh-CN" altLang="en-US" sz="2400" dirty="0">
                <a:solidFill>
                  <a:srgbClr val="FFFFFF"/>
                </a:solidFill>
                <a:latin typeface="微软雅黑" panose="020B0503020204020204" pitchFamily="34" charset="-122"/>
              </a:rPr>
              <a:t>教学新知</a:t>
            </a:r>
            <a:endParaRPr lang="zh-CN" altLang="en-US" sz="2400" dirty="0">
              <a:solidFill>
                <a:srgbClr val="FFFFFF"/>
              </a:solidFill>
              <a:latin typeface="微软雅黑" panose="020B0503020204020204" pitchFamily="34" charset="-122"/>
            </a:endParaRPr>
          </a:p>
        </p:txBody>
      </p:sp>
      <p:sp>
        <p:nvSpPr>
          <p:cNvPr id="27" name="圆角矩形 26"/>
          <p:cNvSpPr/>
          <p:nvPr/>
        </p:nvSpPr>
        <p:spPr>
          <a:xfrm>
            <a:off x="741507" y="2948303"/>
            <a:ext cx="6349826" cy="1183095"/>
          </a:xfrm>
          <a:prstGeom prst="roundRect">
            <a:avLst>
              <a:gd name="adj" fmla="val 8938"/>
            </a:avLst>
          </a:prstGeom>
        </p:spPr>
        <p:style>
          <a:lnRef idx="2">
            <a:schemeClr val="accent1"/>
          </a:lnRef>
          <a:fillRef idx="1">
            <a:schemeClr val="lt1"/>
          </a:fillRef>
          <a:effectRef idx="0">
            <a:schemeClr val="accent1"/>
          </a:effectRef>
          <a:fontRef idx="minor">
            <a:schemeClr val="dk1"/>
          </a:fontRef>
        </p:style>
        <p:txBody>
          <a:bodyPr lIns="68580" tIns="34290" rIns="68580" bIns="34290" rtlCol="0" anchor="ctr"/>
          <a:lstStyle/>
          <a:p>
            <a:pPr algn="ctr"/>
            <a:r>
              <a:rPr lang="zh-CN" altLang="en-US" sz="2100" dirty="0"/>
              <a:t>乘法横式有乘法竖式，对应的除法横式有除法竖式。</a:t>
            </a:r>
            <a:endParaRPr lang="en-US" altLang="zh-CN" sz="2100" dirty="0"/>
          </a:p>
        </p:txBody>
      </p:sp>
      <p:pic>
        <p:nvPicPr>
          <p:cNvPr id="30" name="图片 29"/>
          <p:cNvPicPr>
            <a:picLocks noChangeAspect="1"/>
          </p:cNvPicPr>
          <p:nvPr/>
        </p:nvPicPr>
        <p:blipFill>
          <a:blip r:embed="rId1" cstate="email"/>
          <a:stretch>
            <a:fillRect/>
          </a:stretch>
        </p:blipFill>
        <p:spPr>
          <a:xfrm>
            <a:off x="7170854" y="2535222"/>
            <a:ext cx="1498757" cy="1596176"/>
          </a:xfrm>
          <a:prstGeom prst="rect">
            <a:avLst/>
          </a:prstGeom>
          <a:ln>
            <a:noFill/>
          </a:ln>
        </p:spPr>
      </p:pic>
      <p:grpSp>
        <p:nvGrpSpPr>
          <p:cNvPr id="5" name="组合 4"/>
          <p:cNvGrpSpPr/>
          <p:nvPr/>
        </p:nvGrpSpPr>
        <p:grpSpPr>
          <a:xfrm>
            <a:off x="1112638" y="780816"/>
            <a:ext cx="5245013" cy="1853351"/>
            <a:chOff x="1544436" y="2316097"/>
            <a:chExt cx="6993351" cy="2471135"/>
          </a:xfrm>
        </p:grpSpPr>
        <p:grpSp>
          <p:nvGrpSpPr>
            <p:cNvPr id="6" name="组合 5"/>
            <p:cNvGrpSpPr/>
            <p:nvPr/>
          </p:nvGrpSpPr>
          <p:grpSpPr bwMode="auto">
            <a:xfrm>
              <a:off x="4024815" y="2491264"/>
              <a:ext cx="2095678" cy="2295968"/>
              <a:chOff x="3419872" y="2369455"/>
              <a:chExt cx="1557224" cy="1682751"/>
            </a:xfrm>
          </p:grpSpPr>
          <p:pic>
            <p:nvPicPr>
              <p:cNvPr id="12" name="图片 13"/>
              <p:cNvPicPr>
                <a:picLocks noChangeAspect="1"/>
              </p:cNvPicPr>
              <p:nvPr/>
            </p:nvPicPr>
            <p:blipFill>
              <a:blip r:embed="rId2" cstate="email"/>
              <a:srcRect/>
              <a:stretch>
                <a:fillRect/>
              </a:stretch>
            </p:blipFill>
            <p:spPr bwMode="auto">
              <a:xfrm>
                <a:off x="3682093" y="2795524"/>
                <a:ext cx="1032782" cy="453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 Box 29"/>
              <p:cNvSpPr txBox="1">
                <a:spLocks noChangeArrowheads="1"/>
              </p:cNvSpPr>
              <p:nvPr/>
            </p:nvSpPr>
            <p:spPr bwMode="auto">
              <a:xfrm>
                <a:off x="3419872" y="2772519"/>
                <a:ext cx="287338" cy="390996"/>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sz="2000" b="1">
                    <a:solidFill>
                      <a:schemeClr val="tx1"/>
                    </a:solidFill>
                    <a:latin typeface="楷体_GB2312" pitchFamily="49" charset="-122"/>
                    <a:ea typeface="楷体_GB2312" pitchFamily="49" charset="-122"/>
                  </a:defRPr>
                </a:lvl1pPr>
                <a:lvl2pPr marL="742950" indent="-285750" eaLnBrk="0" hangingPunct="0">
                  <a:defRPr sz="2000" b="1">
                    <a:solidFill>
                      <a:schemeClr val="tx1"/>
                    </a:solidFill>
                    <a:latin typeface="楷体_GB2312" pitchFamily="49" charset="-122"/>
                    <a:ea typeface="楷体_GB2312" pitchFamily="49" charset="-122"/>
                  </a:defRPr>
                </a:lvl2pPr>
                <a:lvl3pPr marL="1143000" indent="-228600" eaLnBrk="0" hangingPunct="0">
                  <a:defRPr sz="2000" b="1">
                    <a:solidFill>
                      <a:schemeClr val="tx1"/>
                    </a:solidFill>
                    <a:latin typeface="楷体_GB2312" pitchFamily="49" charset="-122"/>
                    <a:ea typeface="楷体_GB2312" pitchFamily="49" charset="-122"/>
                  </a:defRPr>
                </a:lvl3pPr>
                <a:lvl4pPr marL="1600200" indent="-228600" eaLnBrk="0" hangingPunct="0">
                  <a:defRPr sz="2000" b="1">
                    <a:solidFill>
                      <a:schemeClr val="tx1"/>
                    </a:solidFill>
                    <a:latin typeface="楷体_GB2312" pitchFamily="49" charset="-122"/>
                    <a:ea typeface="楷体_GB2312" pitchFamily="49" charset="-122"/>
                  </a:defRPr>
                </a:lvl4pPr>
                <a:lvl5pPr marL="2057400" indent="-228600" eaLnBrk="0" hangingPunct="0">
                  <a:defRPr sz="2000" b="1">
                    <a:solidFill>
                      <a:schemeClr val="tx1"/>
                    </a:solidFill>
                    <a:latin typeface="楷体_GB2312" pitchFamily="49" charset="-122"/>
                    <a:ea typeface="楷体_GB2312" pitchFamily="49" charset="-122"/>
                  </a:defRPr>
                </a:lvl5pPr>
                <a:lvl6pPr marL="25146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6pPr>
                <a:lvl7pPr marL="29718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7pPr>
                <a:lvl8pPr marL="34290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8pPr>
                <a:lvl9pPr marL="38862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9pPr>
              </a:lstStyle>
              <a:p>
                <a:pPr eaLnBrk="1" hangingPunct="1">
                  <a:spcBef>
                    <a:spcPct val="50000"/>
                  </a:spcBef>
                </a:pPr>
                <a:r>
                  <a:rPr lang="en-US" altLang="zh-CN">
                    <a:latin typeface="Arial" panose="020B0604020202020204" pitchFamily="34" charset="0"/>
                  </a:rPr>
                  <a:t>4</a:t>
                </a:r>
                <a:endParaRPr lang="en-US" altLang="zh-CN">
                  <a:latin typeface="Arial" panose="020B0604020202020204" pitchFamily="34" charset="0"/>
                </a:endParaRPr>
              </a:p>
            </p:txBody>
          </p:sp>
          <p:sp>
            <p:nvSpPr>
              <p:cNvPr id="14" name="Text Box 30"/>
              <p:cNvSpPr txBox="1">
                <a:spLocks noChangeArrowheads="1"/>
              </p:cNvSpPr>
              <p:nvPr/>
            </p:nvSpPr>
            <p:spPr bwMode="auto">
              <a:xfrm>
                <a:off x="3994283" y="2800645"/>
                <a:ext cx="720725" cy="390996"/>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sz="2000" b="1">
                    <a:solidFill>
                      <a:schemeClr val="tx1"/>
                    </a:solidFill>
                    <a:latin typeface="楷体_GB2312" pitchFamily="49" charset="-122"/>
                    <a:ea typeface="楷体_GB2312" pitchFamily="49" charset="-122"/>
                  </a:defRPr>
                </a:lvl1pPr>
                <a:lvl2pPr marL="742950" indent="-285750" eaLnBrk="0" hangingPunct="0">
                  <a:defRPr sz="2000" b="1">
                    <a:solidFill>
                      <a:schemeClr val="tx1"/>
                    </a:solidFill>
                    <a:latin typeface="楷体_GB2312" pitchFamily="49" charset="-122"/>
                    <a:ea typeface="楷体_GB2312" pitchFamily="49" charset="-122"/>
                  </a:defRPr>
                </a:lvl2pPr>
                <a:lvl3pPr marL="1143000" indent="-228600" eaLnBrk="0" hangingPunct="0">
                  <a:defRPr sz="2000" b="1">
                    <a:solidFill>
                      <a:schemeClr val="tx1"/>
                    </a:solidFill>
                    <a:latin typeface="楷体_GB2312" pitchFamily="49" charset="-122"/>
                    <a:ea typeface="楷体_GB2312" pitchFamily="49" charset="-122"/>
                  </a:defRPr>
                </a:lvl3pPr>
                <a:lvl4pPr marL="1600200" indent="-228600" eaLnBrk="0" hangingPunct="0">
                  <a:defRPr sz="2000" b="1">
                    <a:solidFill>
                      <a:schemeClr val="tx1"/>
                    </a:solidFill>
                    <a:latin typeface="楷体_GB2312" pitchFamily="49" charset="-122"/>
                    <a:ea typeface="楷体_GB2312" pitchFamily="49" charset="-122"/>
                  </a:defRPr>
                </a:lvl4pPr>
                <a:lvl5pPr marL="2057400" indent="-228600" eaLnBrk="0" hangingPunct="0">
                  <a:defRPr sz="2000" b="1">
                    <a:solidFill>
                      <a:schemeClr val="tx1"/>
                    </a:solidFill>
                    <a:latin typeface="楷体_GB2312" pitchFamily="49" charset="-122"/>
                    <a:ea typeface="楷体_GB2312" pitchFamily="49" charset="-122"/>
                  </a:defRPr>
                </a:lvl5pPr>
                <a:lvl6pPr marL="25146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6pPr>
                <a:lvl7pPr marL="29718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7pPr>
                <a:lvl8pPr marL="34290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8pPr>
                <a:lvl9pPr marL="38862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9pPr>
              </a:lstStyle>
              <a:p>
                <a:pPr eaLnBrk="1" hangingPunct="1">
                  <a:spcBef>
                    <a:spcPct val="50000"/>
                  </a:spcBef>
                </a:pPr>
                <a:r>
                  <a:rPr lang="en-US" altLang="zh-CN" dirty="0">
                    <a:latin typeface="Arial" panose="020B0604020202020204" pitchFamily="34" charset="0"/>
                  </a:rPr>
                  <a:t>1 3</a:t>
                </a:r>
                <a:endParaRPr lang="en-US" altLang="zh-CN" dirty="0">
                  <a:latin typeface="Arial" panose="020B0604020202020204" pitchFamily="34" charset="0"/>
                </a:endParaRPr>
              </a:p>
            </p:txBody>
          </p:sp>
          <p:sp>
            <p:nvSpPr>
              <p:cNvPr id="15" name="Line 31"/>
              <p:cNvSpPr>
                <a:spLocks noChangeShapeType="1"/>
              </p:cNvSpPr>
              <p:nvPr/>
            </p:nvSpPr>
            <p:spPr bwMode="auto">
              <a:xfrm>
                <a:off x="3854063" y="3661210"/>
                <a:ext cx="830666" cy="0"/>
              </a:xfrm>
              <a:prstGeom prst="line">
                <a:avLst/>
              </a:prstGeom>
              <a:noFill/>
              <a:ln w="28575">
                <a:solidFill>
                  <a:schemeClr val="tx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endParaRPr lang="zh-CN" altLang="en-US"/>
              </a:p>
            </p:txBody>
          </p:sp>
          <p:sp>
            <p:nvSpPr>
              <p:cNvPr id="16" name="Text Box 32"/>
              <p:cNvSpPr txBox="1">
                <a:spLocks noChangeArrowheads="1"/>
              </p:cNvSpPr>
              <p:nvPr/>
            </p:nvSpPr>
            <p:spPr bwMode="auto">
              <a:xfrm>
                <a:off x="4216396" y="3661210"/>
                <a:ext cx="463954" cy="390996"/>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sz="2000" b="1">
                    <a:solidFill>
                      <a:schemeClr val="tx1"/>
                    </a:solidFill>
                    <a:latin typeface="楷体_GB2312" pitchFamily="49" charset="-122"/>
                    <a:ea typeface="楷体_GB2312" pitchFamily="49" charset="-122"/>
                  </a:defRPr>
                </a:lvl1pPr>
                <a:lvl2pPr marL="742950" indent="-285750" eaLnBrk="0" hangingPunct="0">
                  <a:defRPr sz="2000" b="1">
                    <a:solidFill>
                      <a:schemeClr val="tx1"/>
                    </a:solidFill>
                    <a:latin typeface="楷体_GB2312" pitchFamily="49" charset="-122"/>
                    <a:ea typeface="楷体_GB2312" pitchFamily="49" charset="-122"/>
                  </a:defRPr>
                </a:lvl2pPr>
                <a:lvl3pPr marL="1143000" indent="-228600" eaLnBrk="0" hangingPunct="0">
                  <a:defRPr sz="2000" b="1">
                    <a:solidFill>
                      <a:schemeClr val="tx1"/>
                    </a:solidFill>
                    <a:latin typeface="楷体_GB2312" pitchFamily="49" charset="-122"/>
                    <a:ea typeface="楷体_GB2312" pitchFamily="49" charset="-122"/>
                  </a:defRPr>
                </a:lvl3pPr>
                <a:lvl4pPr marL="1600200" indent="-228600" eaLnBrk="0" hangingPunct="0">
                  <a:defRPr sz="2000" b="1">
                    <a:solidFill>
                      <a:schemeClr val="tx1"/>
                    </a:solidFill>
                    <a:latin typeface="楷体_GB2312" pitchFamily="49" charset="-122"/>
                    <a:ea typeface="楷体_GB2312" pitchFamily="49" charset="-122"/>
                  </a:defRPr>
                </a:lvl4pPr>
                <a:lvl5pPr marL="2057400" indent="-228600" eaLnBrk="0" hangingPunct="0">
                  <a:defRPr sz="2000" b="1">
                    <a:solidFill>
                      <a:schemeClr val="tx1"/>
                    </a:solidFill>
                    <a:latin typeface="楷体_GB2312" pitchFamily="49" charset="-122"/>
                    <a:ea typeface="楷体_GB2312" pitchFamily="49" charset="-122"/>
                  </a:defRPr>
                </a:lvl5pPr>
                <a:lvl6pPr marL="25146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6pPr>
                <a:lvl7pPr marL="29718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7pPr>
                <a:lvl8pPr marL="34290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8pPr>
                <a:lvl9pPr marL="38862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9pPr>
              </a:lstStyle>
              <a:p>
                <a:pPr eaLnBrk="1" hangingPunct="1">
                  <a:spcBef>
                    <a:spcPct val="50000"/>
                  </a:spcBef>
                </a:pPr>
                <a:r>
                  <a:rPr lang="en-US" altLang="zh-CN" dirty="0">
                    <a:latin typeface="Arial" panose="020B0604020202020204" pitchFamily="34" charset="0"/>
                  </a:rPr>
                  <a:t>1</a:t>
                </a:r>
                <a:endParaRPr lang="en-US" altLang="zh-CN" dirty="0">
                  <a:latin typeface="Arial" panose="020B0604020202020204" pitchFamily="34" charset="0"/>
                </a:endParaRPr>
              </a:p>
            </p:txBody>
          </p:sp>
          <p:sp>
            <p:nvSpPr>
              <p:cNvPr id="17" name="Text Box 33"/>
              <p:cNvSpPr txBox="1">
                <a:spLocks noChangeArrowheads="1"/>
              </p:cNvSpPr>
              <p:nvPr/>
            </p:nvSpPr>
            <p:spPr bwMode="auto">
              <a:xfrm>
                <a:off x="4166397" y="2369455"/>
                <a:ext cx="513953" cy="390996"/>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sz="2000" b="1">
                    <a:solidFill>
                      <a:schemeClr val="tx1"/>
                    </a:solidFill>
                    <a:latin typeface="楷体_GB2312" pitchFamily="49" charset="-122"/>
                    <a:ea typeface="楷体_GB2312" pitchFamily="49" charset="-122"/>
                  </a:defRPr>
                </a:lvl1pPr>
                <a:lvl2pPr marL="742950" indent="-285750" eaLnBrk="0" hangingPunct="0">
                  <a:defRPr sz="2000" b="1">
                    <a:solidFill>
                      <a:schemeClr val="tx1"/>
                    </a:solidFill>
                    <a:latin typeface="楷体_GB2312" pitchFamily="49" charset="-122"/>
                    <a:ea typeface="楷体_GB2312" pitchFamily="49" charset="-122"/>
                  </a:defRPr>
                </a:lvl2pPr>
                <a:lvl3pPr marL="1143000" indent="-228600" eaLnBrk="0" hangingPunct="0">
                  <a:defRPr sz="2000" b="1">
                    <a:solidFill>
                      <a:schemeClr val="tx1"/>
                    </a:solidFill>
                    <a:latin typeface="楷体_GB2312" pitchFamily="49" charset="-122"/>
                    <a:ea typeface="楷体_GB2312" pitchFamily="49" charset="-122"/>
                  </a:defRPr>
                </a:lvl3pPr>
                <a:lvl4pPr marL="1600200" indent="-228600" eaLnBrk="0" hangingPunct="0">
                  <a:defRPr sz="2000" b="1">
                    <a:solidFill>
                      <a:schemeClr val="tx1"/>
                    </a:solidFill>
                    <a:latin typeface="楷体_GB2312" pitchFamily="49" charset="-122"/>
                    <a:ea typeface="楷体_GB2312" pitchFamily="49" charset="-122"/>
                  </a:defRPr>
                </a:lvl4pPr>
                <a:lvl5pPr marL="2057400" indent="-228600" eaLnBrk="0" hangingPunct="0">
                  <a:defRPr sz="2000" b="1">
                    <a:solidFill>
                      <a:schemeClr val="tx1"/>
                    </a:solidFill>
                    <a:latin typeface="楷体_GB2312" pitchFamily="49" charset="-122"/>
                    <a:ea typeface="楷体_GB2312" pitchFamily="49" charset="-122"/>
                  </a:defRPr>
                </a:lvl5pPr>
                <a:lvl6pPr marL="25146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6pPr>
                <a:lvl7pPr marL="29718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7pPr>
                <a:lvl8pPr marL="34290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8pPr>
                <a:lvl9pPr marL="38862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9pPr>
              </a:lstStyle>
              <a:p>
                <a:pPr eaLnBrk="1" hangingPunct="1">
                  <a:spcBef>
                    <a:spcPct val="50000"/>
                  </a:spcBef>
                </a:pPr>
                <a:r>
                  <a:rPr lang="en-US" altLang="zh-CN" dirty="0">
                    <a:latin typeface="Arial" panose="020B0604020202020204" pitchFamily="34" charset="0"/>
                  </a:rPr>
                  <a:t>3</a:t>
                </a:r>
                <a:endParaRPr lang="en-US" altLang="zh-CN" dirty="0">
                  <a:latin typeface="Arial" panose="020B0604020202020204" pitchFamily="34" charset="0"/>
                </a:endParaRPr>
              </a:p>
            </p:txBody>
          </p:sp>
          <p:sp>
            <p:nvSpPr>
              <p:cNvPr id="18" name="Text Box 30"/>
              <p:cNvSpPr txBox="1">
                <a:spLocks noChangeArrowheads="1"/>
              </p:cNvSpPr>
              <p:nvPr/>
            </p:nvSpPr>
            <p:spPr bwMode="auto">
              <a:xfrm>
                <a:off x="4034611" y="3194320"/>
                <a:ext cx="942485" cy="390996"/>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sz="2000" b="1">
                    <a:solidFill>
                      <a:schemeClr val="tx1"/>
                    </a:solidFill>
                    <a:latin typeface="楷体_GB2312" pitchFamily="49" charset="-122"/>
                    <a:ea typeface="楷体_GB2312" pitchFamily="49" charset="-122"/>
                  </a:defRPr>
                </a:lvl1pPr>
                <a:lvl2pPr marL="742950" indent="-285750" eaLnBrk="0" hangingPunct="0">
                  <a:defRPr sz="2000" b="1">
                    <a:solidFill>
                      <a:schemeClr val="tx1"/>
                    </a:solidFill>
                    <a:latin typeface="楷体_GB2312" pitchFamily="49" charset="-122"/>
                    <a:ea typeface="楷体_GB2312" pitchFamily="49" charset="-122"/>
                  </a:defRPr>
                </a:lvl2pPr>
                <a:lvl3pPr marL="1143000" indent="-228600" eaLnBrk="0" hangingPunct="0">
                  <a:defRPr sz="2000" b="1">
                    <a:solidFill>
                      <a:schemeClr val="tx1"/>
                    </a:solidFill>
                    <a:latin typeface="楷体_GB2312" pitchFamily="49" charset="-122"/>
                    <a:ea typeface="楷体_GB2312" pitchFamily="49" charset="-122"/>
                  </a:defRPr>
                </a:lvl3pPr>
                <a:lvl4pPr marL="1600200" indent="-228600" eaLnBrk="0" hangingPunct="0">
                  <a:defRPr sz="2000" b="1">
                    <a:solidFill>
                      <a:schemeClr val="tx1"/>
                    </a:solidFill>
                    <a:latin typeface="楷体_GB2312" pitchFamily="49" charset="-122"/>
                    <a:ea typeface="楷体_GB2312" pitchFamily="49" charset="-122"/>
                  </a:defRPr>
                </a:lvl4pPr>
                <a:lvl5pPr marL="2057400" indent="-228600" eaLnBrk="0" hangingPunct="0">
                  <a:defRPr sz="2000" b="1">
                    <a:solidFill>
                      <a:schemeClr val="tx1"/>
                    </a:solidFill>
                    <a:latin typeface="楷体_GB2312" pitchFamily="49" charset="-122"/>
                    <a:ea typeface="楷体_GB2312" pitchFamily="49" charset="-122"/>
                  </a:defRPr>
                </a:lvl5pPr>
                <a:lvl6pPr marL="25146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6pPr>
                <a:lvl7pPr marL="29718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7pPr>
                <a:lvl8pPr marL="34290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8pPr>
                <a:lvl9pPr marL="3886200" indent="-228600" eaLnBrk="0" fontAlgn="base" hangingPunct="0">
                  <a:lnSpc>
                    <a:spcPct val="120000"/>
                  </a:lnSpc>
                  <a:spcBef>
                    <a:spcPct val="0"/>
                  </a:spcBef>
                  <a:spcAft>
                    <a:spcPct val="0"/>
                  </a:spcAft>
                  <a:defRPr sz="2000" b="1">
                    <a:solidFill>
                      <a:schemeClr val="tx1"/>
                    </a:solidFill>
                    <a:latin typeface="楷体_GB2312" pitchFamily="49" charset="-122"/>
                    <a:ea typeface="楷体_GB2312" pitchFamily="49" charset="-122"/>
                  </a:defRPr>
                </a:lvl9pPr>
              </a:lstStyle>
              <a:p>
                <a:pPr eaLnBrk="1" hangingPunct="1">
                  <a:spcBef>
                    <a:spcPct val="50000"/>
                  </a:spcBef>
                </a:pPr>
                <a:r>
                  <a:rPr lang="en-US" altLang="zh-CN" dirty="0">
                    <a:latin typeface="Arial" panose="020B0604020202020204" pitchFamily="34" charset="0"/>
                  </a:rPr>
                  <a:t>1 2</a:t>
                </a:r>
                <a:endParaRPr lang="en-US" altLang="zh-CN" dirty="0">
                  <a:latin typeface="Arial" panose="020B0604020202020204" pitchFamily="34" charset="0"/>
                </a:endParaRPr>
              </a:p>
            </p:txBody>
          </p:sp>
        </p:grpSp>
        <p:sp>
          <p:nvSpPr>
            <p:cNvPr id="7" name="Rectangle 3"/>
            <p:cNvSpPr>
              <a:spLocks noChangeArrowheads="1"/>
            </p:cNvSpPr>
            <p:nvPr/>
          </p:nvSpPr>
          <p:spPr bwMode="auto">
            <a:xfrm>
              <a:off x="4966836" y="2316097"/>
              <a:ext cx="2341173" cy="615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indent="561975" eaLnBrk="0" hangingPunct="0">
                <a:defRPr/>
              </a:pP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 商</a:t>
              </a:r>
              <a:endParaRPr lang="zh-CN" altLang="en-US" sz="2400" dirty="0">
                <a:latin typeface="微软雅黑" panose="020B0503020204020204" pitchFamily="34" charset="-122"/>
                <a:ea typeface="微软雅黑" panose="020B0503020204020204" pitchFamily="34" charset="-122"/>
              </a:endParaRPr>
            </a:p>
          </p:txBody>
        </p:sp>
        <p:sp>
          <p:nvSpPr>
            <p:cNvPr id="8" name="Rectangle 3"/>
            <p:cNvSpPr>
              <a:spLocks noChangeArrowheads="1"/>
            </p:cNvSpPr>
            <p:nvPr/>
          </p:nvSpPr>
          <p:spPr bwMode="auto">
            <a:xfrm>
              <a:off x="4926991" y="2916066"/>
              <a:ext cx="3074565"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indent="561975" eaLnBrk="0" hangingPunct="0">
                <a:defRPr/>
              </a:pP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 被除数</a:t>
              </a:r>
              <a:endParaRPr lang="zh-CN" altLang="en-US" sz="2400" dirty="0">
                <a:latin typeface="微软雅黑" panose="020B0503020204020204" pitchFamily="34" charset="-122"/>
                <a:ea typeface="微软雅黑" panose="020B0503020204020204" pitchFamily="34" charset="-122"/>
              </a:endParaRPr>
            </a:p>
          </p:txBody>
        </p:sp>
        <p:sp>
          <p:nvSpPr>
            <p:cNvPr id="9" name="Rectangle 3"/>
            <p:cNvSpPr>
              <a:spLocks noChangeArrowheads="1"/>
            </p:cNvSpPr>
            <p:nvPr/>
          </p:nvSpPr>
          <p:spPr bwMode="auto">
            <a:xfrm>
              <a:off x="4956723" y="3470925"/>
              <a:ext cx="3581064"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indent="561975" eaLnBrk="0" hangingPunct="0">
                <a:defRPr/>
              </a:pP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 </a:t>
              </a:r>
              <a:r>
                <a:rPr lang="en-US" altLang="zh-CN" sz="2400" dirty="0">
                  <a:latin typeface="微软雅黑" panose="020B0503020204020204" pitchFamily="34" charset="-122"/>
                  <a:ea typeface="微软雅黑" panose="020B0503020204020204" pitchFamily="34" charset="-122"/>
                </a:rPr>
                <a:t>4</a:t>
              </a:r>
              <a:r>
                <a:rPr lang="zh-CN" altLang="en-US" sz="2400" dirty="0">
                  <a:latin typeface="微软雅黑" panose="020B0503020204020204" pitchFamily="34" charset="-122"/>
                  <a:ea typeface="微软雅黑" panose="020B0503020204020204" pitchFamily="34" charset="-122"/>
                </a:rPr>
                <a:t>乘</a:t>
              </a:r>
              <a:r>
                <a:rPr lang="en-US" altLang="zh-CN" sz="2400" dirty="0">
                  <a:latin typeface="微软雅黑" panose="020B0503020204020204" pitchFamily="34" charset="-122"/>
                  <a:ea typeface="微软雅黑" panose="020B0503020204020204" pitchFamily="34" charset="-122"/>
                </a:rPr>
                <a:t>3</a:t>
              </a:r>
              <a:r>
                <a:rPr lang="zh-CN" altLang="en-US" sz="2400" dirty="0">
                  <a:latin typeface="微软雅黑" panose="020B0503020204020204" pitchFamily="34" charset="-122"/>
                  <a:ea typeface="微软雅黑" panose="020B0503020204020204" pitchFamily="34" charset="-122"/>
                </a:rPr>
                <a:t>的积</a:t>
              </a:r>
              <a:endParaRPr lang="zh-CN" altLang="en-US" sz="2400" dirty="0">
                <a:latin typeface="微软雅黑" panose="020B0503020204020204" pitchFamily="34" charset="-122"/>
                <a:ea typeface="微软雅黑" panose="020B0503020204020204" pitchFamily="34" charset="-122"/>
              </a:endParaRPr>
            </a:p>
          </p:txBody>
        </p:sp>
        <p:sp>
          <p:nvSpPr>
            <p:cNvPr id="10" name="Rectangle 3"/>
            <p:cNvSpPr>
              <a:spLocks noChangeArrowheads="1"/>
            </p:cNvSpPr>
            <p:nvPr/>
          </p:nvSpPr>
          <p:spPr bwMode="auto">
            <a:xfrm>
              <a:off x="4990924" y="4055701"/>
              <a:ext cx="2828877"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indent="561975" eaLnBrk="0" hangingPunct="0">
                <a:defRPr/>
              </a:pP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 余数</a:t>
              </a:r>
              <a:endParaRPr lang="zh-CN" altLang="en-US" sz="2400" dirty="0">
                <a:latin typeface="微软雅黑" panose="020B0503020204020204" pitchFamily="34" charset="-122"/>
                <a:ea typeface="微软雅黑" panose="020B0503020204020204" pitchFamily="34" charset="-122"/>
              </a:endParaRPr>
            </a:p>
          </p:txBody>
        </p:sp>
        <p:sp>
          <p:nvSpPr>
            <p:cNvPr id="11" name="Rectangle 3"/>
            <p:cNvSpPr>
              <a:spLocks noChangeArrowheads="1"/>
            </p:cNvSpPr>
            <p:nvPr/>
          </p:nvSpPr>
          <p:spPr bwMode="auto">
            <a:xfrm>
              <a:off x="1544436" y="2866413"/>
              <a:ext cx="2776449"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indent="561975" eaLnBrk="0" hangingPunct="0">
                <a:defRPr/>
              </a:pPr>
              <a:r>
                <a:rPr lang="zh-CN" altLang="en-US" sz="2400" dirty="0">
                  <a:latin typeface="微软雅黑" panose="020B0503020204020204" pitchFamily="34" charset="-122"/>
                  <a:ea typeface="微软雅黑" panose="020B0503020204020204" pitchFamily="34" charset="-122"/>
                </a:rPr>
                <a:t>除数</a:t>
              </a:r>
              <a:r>
                <a:rPr lang="en-US" altLang="zh-CN" sz="2400" dirty="0">
                  <a:latin typeface="微软雅黑" panose="020B0503020204020204" pitchFamily="34" charset="-122"/>
                  <a:ea typeface="微软雅黑" panose="020B0503020204020204" pitchFamily="34" charset="-122"/>
                </a:rPr>
                <a:t>……</a:t>
              </a:r>
              <a:endParaRPr lang="zh-CN" altLang="en-US" sz="2400" dirty="0">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fill="hold"/>
                                        <p:tgtEl>
                                          <p:spTgt spid="27"/>
                                        </p:tgtEl>
                                        <p:attrNameLst>
                                          <p:attrName>ppt_x</p:attrName>
                                        </p:attrNameLst>
                                      </p:cBhvr>
                                      <p:tavLst>
                                        <p:tav tm="0">
                                          <p:val>
                                            <p:strVal val="#ppt_x"/>
                                          </p:val>
                                        </p:tav>
                                        <p:tav tm="100000">
                                          <p:val>
                                            <p:strVal val="#ppt_x"/>
                                          </p:val>
                                        </p:tav>
                                      </p:tavLst>
                                    </p:anim>
                                    <p:anim calcmode="lin" valueType="num">
                                      <p:cBhvr additive="base">
                                        <p:cTn id="12"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592670" y="1035476"/>
            <a:ext cx="7814160" cy="3754235"/>
          </a:xfrm>
          <a:prstGeom prst="rect">
            <a:avLst/>
          </a:prstGeom>
          <a:noFill/>
        </p:spPr>
      </p:pic>
      <p:sp>
        <p:nvSpPr>
          <p:cNvPr id="2" name="五边形 7"/>
          <p:cNvSpPr>
            <a:spLocks noChangeArrowheads="1"/>
          </p:cNvSpPr>
          <p:nvPr/>
        </p:nvSpPr>
        <p:spPr bwMode="auto">
          <a:xfrm>
            <a:off x="0" y="376238"/>
            <a:ext cx="1926772" cy="496491"/>
          </a:xfrm>
          <a:prstGeom prst="homePlate">
            <a:avLst>
              <a:gd name="adj" fmla="val 45226"/>
            </a:avLst>
          </a:prstGeom>
          <a:solidFill>
            <a:srgbClr val="306A9B"/>
          </a:solidFill>
          <a:ln w="12700" cmpd="sng">
            <a:solidFill>
              <a:srgbClr val="41719C"/>
            </a:solidFill>
            <a:miter lim="800000"/>
          </a:ln>
        </p:spPr>
        <p:txBody>
          <a:bodyPr lIns="68580" tIns="34290" rIns="68580" bIns="34290"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indent="273050">
              <a:defRPr/>
            </a:pPr>
            <a:r>
              <a:rPr lang="zh-CN" altLang="en-US" sz="2400" dirty="0">
                <a:solidFill>
                  <a:srgbClr val="FFFFFF"/>
                </a:solidFill>
                <a:latin typeface="微软雅黑" panose="020B0503020204020204" pitchFamily="34" charset="-122"/>
              </a:rPr>
              <a:t>知识要点</a:t>
            </a:r>
            <a:endParaRPr lang="zh-CN" altLang="en-US" sz="2400" dirty="0">
              <a:solidFill>
                <a:srgbClr val="FFFFFF"/>
              </a:solidFill>
              <a:latin typeface="微软雅黑" panose="020B0503020204020204" pitchFamily="34" charset="-122"/>
            </a:endParaRPr>
          </a:p>
        </p:txBody>
      </p:sp>
      <p:sp>
        <p:nvSpPr>
          <p:cNvPr id="22" name="TextBox 21"/>
          <p:cNvSpPr txBox="1"/>
          <p:nvPr/>
        </p:nvSpPr>
        <p:spPr>
          <a:xfrm>
            <a:off x="1346511" y="1725295"/>
            <a:ext cx="6197282" cy="900246"/>
          </a:xfrm>
          <a:prstGeom prst="rect">
            <a:avLst/>
          </a:prstGeom>
          <a:noFill/>
        </p:spPr>
        <p:txBody>
          <a:bodyPr wrap="square" lIns="68580" tIns="34290" rIns="68580" bIns="34290" rtlCol="0">
            <a:spAutoFit/>
          </a:bodyPr>
          <a:lstStyle/>
          <a:p>
            <a:pPr>
              <a:lnSpc>
                <a:spcPct val="150000"/>
              </a:lnSpc>
            </a:pPr>
            <a:r>
              <a:rPr lang="en-US" altLang="zh-CN" sz="1800" dirty="0">
                <a:solidFill>
                  <a:schemeClr val="bg1"/>
                </a:solidFill>
                <a:latin typeface="微软雅黑" panose="020B0503020204020204" pitchFamily="34" charset="-122"/>
                <a:ea typeface="微软雅黑" panose="020B0503020204020204" pitchFamily="34" charset="-122"/>
              </a:rPr>
              <a:t>1</a:t>
            </a:r>
            <a:r>
              <a:rPr lang="en-US" altLang="zh-CN" sz="1800" dirty="0">
                <a:solidFill>
                  <a:schemeClr val="bg1"/>
                </a:solidFill>
                <a:latin typeface="微软雅黑" panose="020B0503020204020204" pitchFamily="34" charset="-122"/>
                <a:ea typeface="微软雅黑" panose="020B0503020204020204" pitchFamily="34" charset="-122"/>
              </a:rPr>
              <a:t>.</a:t>
            </a:r>
            <a:r>
              <a:rPr lang="zh-CN" altLang="zh-CN" sz="1800" dirty="0">
                <a:solidFill>
                  <a:schemeClr val="bg1"/>
                </a:solidFill>
                <a:latin typeface="微软雅黑" panose="020B0503020204020204" pitchFamily="34" charset="-122"/>
                <a:ea typeface="微软雅黑" panose="020B0503020204020204" pitchFamily="34" charset="-122"/>
              </a:rPr>
              <a:t>掌握有余数除法竖式的书写方法，知道除法竖式中每个数的名称，并理解除法竖式中每个数的含义。</a:t>
            </a:r>
            <a:endParaRPr lang="zh-CN" altLang="en-US" sz="1800"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1346512" y="2648110"/>
            <a:ext cx="6316559" cy="900246"/>
          </a:xfrm>
          <a:prstGeom prst="rect">
            <a:avLst/>
          </a:prstGeom>
        </p:spPr>
        <p:txBody>
          <a:bodyPr wrap="square" lIns="68580" tIns="34290" rIns="68580" bIns="34290">
            <a:spAutoFit/>
          </a:bodyPr>
          <a:lstStyle/>
          <a:p>
            <a:pPr>
              <a:lnSpc>
                <a:spcPct val="150000"/>
              </a:lnSpc>
            </a:pPr>
            <a:r>
              <a:rPr lang="en-US" altLang="zh-CN" sz="1800" dirty="0">
                <a:solidFill>
                  <a:schemeClr val="bg1"/>
                </a:solidFill>
                <a:latin typeface="微软雅黑" panose="020B0503020204020204" pitchFamily="34" charset="-122"/>
                <a:ea typeface="微软雅黑" panose="020B0503020204020204" pitchFamily="34" charset="-122"/>
              </a:rPr>
              <a:t>2</a:t>
            </a:r>
            <a:r>
              <a:rPr lang="en-US" altLang="zh-CN" sz="1800" dirty="0">
                <a:solidFill>
                  <a:schemeClr val="bg1"/>
                </a:solidFill>
                <a:latin typeface="微软雅黑" panose="020B0503020204020204" pitchFamily="34" charset="-122"/>
                <a:ea typeface="微软雅黑" panose="020B0503020204020204" pitchFamily="34" charset="-122"/>
              </a:rPr>
              <a:t>.</a:t>
            </a:r>
            <a:r>
              <a:rPr lang="zh-CN" altLang="zh-CN" sz="1800" dirty="0">
                <a:solidFill>
                  <a:schemeClr val="bg1"/>
                </a:solidFill>
                <a:latin typeface="微软雅黑" panose="020B0503020204020204" pitchFamily="34" charset="-122"/>
                <a:ea typeface="微软雅黑" panose="020B0503020204020204" pitchFamily="34" charset="-122"/>
              </a:rPr>
              <a:t>在学习的过程中，培养学生初步的观察、分析和概括能力，学会与人合作，并能与他人交流思考的过程和结果。</a:t>
            </a:r>
            <a:endParaRPr lang="zh-CN" altLang="en-US" sz="18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五边形 7"/>
          <p:cNvSpPr>
            <a:spLocks noChangeArrowheads="1"/>
          </p:cNvSpPr>
          <p:nvPr/>
        </p:nvSpPr>
        <p:spPr bwMode="auto">
          <a:xfrm>
            <a:off x="1" y="376238"/>
            <a:ext cx="2042805" cy="496491"/>
          </a:xfrm>
          <a:prstGeom prst="homePlate">
            <a:avLst>
              <a:gd name="adj" fmla="val 45226"/>
            </a:avLst>
          </a:prstGeom>
          <a:solidFill>
            <a:srgbClr val="306A9B"/>
          </a:solidFill>
          <a:ln w="12700" cmpd="sng">
            <a:solidFill>
              <a:srgbClr val="41719C"/>
            </a:solidFill>
            <a:miter lim="800000"/>
          </a:ln>
        </p:spPr>
        <p:txBody>
          <a:bodyPr lIns="68580" tIns="34290" rIns="68580" bIns="34290"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indent="273050">
              <a:defRPr/>
            </a:pPr>
            <a:r>
              <a:rPr lang="zh-CN" altLang="en-US" sz="2400" dirty="0">
                <a:solidFill>
                  <a:srgbClr val="FFFFFF"/>
                </a:solidFill>
                <a:latin typeface="微软雅黑" panose="020B0503020204020204" pitchFamily="34" charset="-122"/>
              </a:rPr>
              <a:t>知识梳理</a:t>
            </a:r>
            <a:endParaRPr lang="zh-CN" altLang="en-US" sz="2400" dirty="0">
              <a:solidFill>
                <a:srgbClr val="FFFFFF"/>
              </a:solidFill>
              <a:latin typeface="微软雅黑" panose="020B0503020204020204" pitchFamily="34" charset="-122"/>
            </a:endParaRPr>
          </a:p>
        </p:txBody>
      </p:sp>
      <p:sp>
        <p:nvSpPr>
          <p:cNvPr id="2" name="文本框 1"/>
          <p:cNvSpPr txBox="1"/>
          <p:nvPr/>
        </p:nvSpPr>
        <p:spPr>
          <a:xfrm>
            <a:off x="917620" y="889085"/>
            <a:ext cx="4482637" cy="1038746"/>
          </a:xfrm>
          <a:prstGeom prst="rect">
            <a:avLst/>
          </a:prstGeom>
          <a:noFill/>
        </p:spPr>
        <p:txBody>
          <a:bodyPr wrap="none" lIns="68580" tIns="34290" rIns="68580" bIns="34290" rtlCol="0">
            <a:spAutoFit/>
          </a:bodyPr>
          <a:lstStyle/>
          <a:p>
            <a:pPr>
              <a:lnSpc>
                <a:spcPct val="150000"/>
              </a:lnSpc>
            </a:pPr>
            <a:r>
              <a:rPr lang="zh-CN" altLang="zh-CN" sz="2100" b="1" dirty="0">
                <a:latin typeface="微软雅黑" panose="020B0503020204020204" pitchFamily="34" charset="-122"/>
                <a:ea typeface="微软雅黑" panose="020B0503020204020204" pitchFamily="34" charset="-122"/>
              </a:rPr>
              <a:t>知识点</a:t>
            </a:r>
            <a:r>
              <a:rPr lang="en-US" altLang="zh-CN" sz="2100" b="1" dirty="0">
                <a:latin typeface="微软雅黑" panose="020B0503020204020204" pitchFamily="34" charset="-122"/>
                <a:ea typeface="微软雅黑" panose="020B0503020204020204" pitchFamily="34" charset="-122"/>
              </a:rPr>
              <a:t>1</a:t>
            </a:r>
            <a:r>
              <a:rPr lang="zh-CN" altLang="zh-CN" sz="2100" b="1" dirty="0">
                <a:latin typeface="微软雅黑" panose="020B0503020204020204" pitchFamily="34" charset="-122"/>
                <a:ea typeface="微软雅黑" panose="020B0503020204020204" pitchFamily="34" charset="-122"/>
              </a:rPr>
              <a:t>：有余数的除法竖式。</a:t>
            </a:r>
            <a:endParaRPr lang="zh-CN" altLang="zh-CN" sz="2100" dirty="0">
              <a:latin typeface="微软雅黑" panose="020B0503020204020204" pitchFamily="34" charset="-122"/>
              <a:ea typeface="微软雅黑" panose="020B0503020204020204" pitchFamily="34" charset="-122"/>
            </a:endParaRPr>
          </a:p>
          <a:p>
            <a:pPr>
              <a:lnSpc>
                <a:spcPct val="150000"/>
              </a:lnSpc>
            </a:pPr>
            <a:r>
              <a:rPr lang="zh-CN" altLang="zh-CN" sz="2100" b="1" dirty="0">
                <a:latin typeface="微软雅黑" panose="020B0503020204020204" pitchFamily="34" charset="-122"/>
                <a:ea typeface="微软雅黑" panose="020B0503020204020204" pitchFamily="34" charset="-122"/>
              </a:rPr>
              <a:t>【例题</a:t>
            </a:r>
            <a:r>
              <a:rPr lang="en-US" altLang="zh-CN" sz="2100" b="1" dirty="0">
                <a:latin typeface="微软雅黑" panose="020B0503020204020204" pitchFamily="34" charset="-122"/>
                <a:ea typeface="微软雅黑" panose="020B0503020204020204" pitchFamily="34" charset="-122"/>
              </a:rPr>
              <a:t>1</a:t>
            </a:r>
            <a:r>
              <a:rPr lang="zh-CN" altLang="zh-CN" sz="2100" b="1" dirty="0">
                <a:latin typeface="微软雅黑" panose="020B0503020204020204" pitchFamily="34" charset="-122"/>
                <a:ea typeface="微软雅黑" panose="020B0503020204020204" pitchFamily="34" charset="-122"/>
              </a:rPr>
              <a:t>】</a:t>
            </a:r>
            <a:r>
              <a:rPr lang="zh-CN" altLang="zh-CN" sz="2100" dirty="0">
                <a:latin typeface="微软雅黑" panose="020B0503020204020204" pitchFamily="34" charset="-122"/>
                <a:ea typeface="微软雅黑" panose="020B0503020204020204" pitchFamily="34" charset="-122"/>
              </a:rPr>
              <a:t>你会用竖式计算</a:t>
            </a:r>
            <a:r>
              <a:rPr lang="en-US" altLang="zh-CN" sz="2100" dirty="0">
                <a:latin typeface="微软雅黑" panose="020B0503020204020204" pitchFamily="34" charset="-122"/>
                <a:ea typeface="微软雅黑" panose="020B0503020204020204" pitchFamily="34" charset="-122"/>
              </a:rPr>
              <a:t>35</a:t>
            </a:r>
            <a:r>
              <a:rPr lang="zh-CN" altLang="zh-CN" sz="2100" dirty="0">
                <a:latin typeface="微软雅黑" panose="020B0503020204020204" pitchFamily="34" charset="-122"/>
                <a:ea typeface="微软雅黑" panose="020B0503020204020204" pitchFamily="34" charset="-122"/>
              </a:rPr>
              <a:t>÷</a:t>
            </a:r>
            <a:r>
              <a:rPr lang="en-US" altLang="zh-CN" sz="2100" dirty="0">
                <a:latin typeface="微软雅黑" panose="020B0503020204020204" pitchFamily="34" charset="-122"/>
                <a:ea typeface="微软雅黑" panose="020B0503020204020204" pitchFamily="34" charset="-122"/>
              </a:rPr>
              <a:t>4</a:t>
            </a:r>
            <a:r>
              <a:rPr lang="zh-CN" altLang="zh-CN" sz="2100" dirty="0">
                <a:latin typeface="微软雅黑" panose="020B0503020204020204" pitchFamily="34" charset="-122"/>
                <a:ea typeface="微软雅黑" panose="020B0503020204020204" pitchFamily="34" charset="-122"/>
              </a:rPr>
              <a:t>吗？</a:t>
            </a:r>
            <a:endParaRPr lang="zh-CN" altLang="en-US" sz="2100" dirty="0">
              <a:latin typeface="微软雅黑" panose="020B0503020204020204" pitchFamily="34" charset="-122"/>
              <a:ea typeface="微软雅黑" panose="020B0503020204020204" pitchFamily="34" charset="-122"/>
            </a:endParaRPr>
          </a:p>
        </p:txBody>
      </p:sp>
      <p:grpSp>
        <p:nvGrpSpPr>
          <p:cNvPr id="37" name="组合 36"/>
          <p:cNvGrpSpPr/>
          <p:nvPr/>
        </p:nvGrpSpPr>
        <p:grpSpPr>
          <a:xfrm>
            <a:off x="1018936" y="2009106"/>
            <a:ext cx="7231467" cy="369332"/>
            <a:chOff x="1313645" y="2266682"/>
            <a:chExt cx="9641956" cy="492442"/>
          </a:xfrm>
        </p:grpSpPr>
        <p:sp>
          <p:nvSpPr>
            <p:cNvPr id="30" name="文本框 29"/>
            <p:cNvSpPr txBox="1"/>
            <p:nvPr/>
          </p:nvSpPr>
          <p:spPr>
            <a:xfrm>
              <a:off x="1313645" y="2266682"/>
              <a:ext cx="9641956" cy="492442"/>
            </a:xfrm>
            <a:prstGeom prst="rect">
              <a:avLst/>
            </a:prstGeom>
            <a:noFill/>
          </p:spPr>
          <p:txBody>
            <a:bodyPr wrap="none" rtlCol="0">
              <a:spAutoFit/>
            </a:bodyPr>
            <a:lstStyle/>
            <a:p>
              <a:r>
                <a:rPr lang="zh-CN" altLang="zh-CN" sz="1800" b="1" dirty="0">
                  <a:solidFill>
                    <a:srgbClr val="FF0000"/>
                  </a:solidFill>
                  <a:latin typeface="楷体" panose="02010609060101010101" pitchFamily="49" charset="-122"/>
                  <a:ea typeface="楷体" panose="02010609060101010101" pitchFamily="49" charset="-122"/>
                </a:rPr>
                <a:t>【讲解】</a:t>
              </a:r>
              <a:r>
                <a:rPr lang="zh-CN" altLang="zh-CN" sz="1800" dirty="0">
                  <a:solidFill>
                    <a:srgbClr val="FF0000"/>
                  </a:solidFill>
                  <a:latin typeface="楷体" panose="02010609060101010101" pitchFamily="49" charset="-122"/>
                  <a:ea typeface="楷体" panose="02010609060101010101" pitchFamily="49" charset="-122"/>
                </a:rPr>
                <a:t>用竖式计算除法时，先写被除数、</a:t>
              </a:r>
              <a:r>
                <a:rPr lang="zh-CN" altLang="zh-CN" sz="1800" dirty="0">
                  <a:solidFill>
                    <a:srgbClr val="FF0000"/>
                  </a:solidFill>
                  <a:latin typeface="楷体" panose="02010609060101010101" pitchFamily="49" charset="-122"/>
                  <a:ea typeface="楷体" panose="02010609060101010101" pitchFamily="49" charset="-122"/>
                </a:rPr>
                <a:t>“</a:t>
              </a:r>
              <a:r>
                <a:rPr lang="en-US" altLang="zh-CN" sz="1800" dirty="0">
                  <a:solidFill>
                    <a:srgbClr val="FF0000"/>
                  </a:solidFill>
                  <a:latin typeface="楷体" panose="02010609060101010101" pitchFamily="49" charset="-122"/>
                  <a:ea typeface="楷体" panose="02010609060101010101" pitchFamily="49" charset="-122"/>
                </a:rPr>
                <a:t>     </a:t>
              </a:r>
              <a:r>
                <a:rPr lang="zh-CN" altLang="zh-CN" sz="1800" dirty="0">
                  <a:solidFill>
                    <a:srgbClr val="FF0000"/>
                  </a:solidFill>
                  <a:latin typeface="楷体" panose="02010609060101010101" pitchFamily="49" charset="-122"/>
                  <a:ea typeface="楷体" panose="02010609060101010101" pitchFamily="49" charset="-122"/>
                </a:rPr>
                <a:t>”</a:t>
              </a:r>
              <a:r>
                <a:rPr lang="zh-CN" altLang="zh-CN" sz="1800" dirty="0">
                  <a:solidFill>
                    <a:srgbClr val="FF0000"/>
                  </a:solidFill>
                  <a:latin typeface="楷体" panose="02010609060101010101" pitchFamily="49" charset="-122"/>
                  <a:ea typeface="楷体" panose="02010609060101010101" pitchFamily="49" charset="-122"/>
                </a:rPr>
                <a:t>和除数，如下：</a:t>
              </a:r>
              <a:endParaRPr lang="zh-CN" altLang="en-US" sz="1800" dirty="0">
                <a:solidFill>
                  <a:srgbClr val="FF0000"/>
                </a:solidFill>
                <a:latin typeface="楷体" panose="02010609060101010101" pitchFamily="49" charset="-122"/>
                <a:ea typeface="楷体" panose="02010609060101010101" pitchFamily="49" charset="-122"/>
              </a:endParaRPr>
            </a:p>
          </p:txBody>
        </p:sp>
        <p:pic>
          <p:nvPicPr>
            <p:cNvPr id="1031" name="图片 1208"/>
            <p:cNvPicPr>
              <a:picLocks noChangeAspect="1" noChangeArrowheads="1"/>
            </p:cNvPicPr>
            <p:nvPr/>
          </p:nvPicPr>
          <p:blipFill>
            <a:blip r:embed="rId1" cstate="email"/>
            <a:srcRect/>
            <a:stretch>
              <a:fillRect/>
            </a:stretch>
          </p:blipFill>
          <p:spPr bwMode="auto">
            <a:xfrm>
              <a:off x="7551783" y="2266682"/>
              <a:ext cx="65269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6" name="组合 35"/>
          <p:cNvGrpSpPr/>
          <p:nvPr/>
        </p:nvGrpSpPr>
        <p:grpSpPr>
          <a:xfrm>
            <a:off x="917620" y="2493710"/>
            <a:ext cx="7389254" cy="1754326"/>
            <a:chOff x="1365345" y="3092137"/>
            <a:chExt cx="9852338" cy="2339101"/>
          </a:xfrm>
        </p:grpSpPr>
        <p:sp>
          <p:nvSpPr>
            <p:cNvPr id="35" name="文本框 34"/>
            <p:cNvSpPr txBox="1"/>
            <p:nvPr/>
          </p:nvSpPr>
          <p:spPr>
            <a:xfrm>
              <a:off x="1365345" y="3092137"/>
              <a:ext cx="9852338" cy="2339101"/>
            </a:xfrm>
            <a:prstGeom prst="rect">
              <a:avLst/>
            </a:prstGeom>
            <a:noFill/>
          </p:spPr>
          <p:txBody>
            <a:bodyPr wrap="square" rtlCol="0">
              <a:spAutoFit/>
            </a:bodyPr>
            <a:lstStyle/>
            <a:p>
              <a:pPr>
                <a:lnSpc>
                  <a:spcPct val="150000"/>
                </a:lnSpc>
              </a:pPr>
              <a:r>
                <a:rPr lang="en-US" altLang="zh-CN" sz="1800" dirty="0">
                  <a:solidFill>
                    <a:srgbClr val="FF0000"/>
                  </a:solidFill>
                  <a:latin typeface="楷体" panose="02010609060101010101" pitchFamily="49" charset="-122"/>
                  <a:ea typeface="楷体" panose="02010609060101010101" pitchFamily="49" charset="-122"/>
                </a:rPr>
                <a:t>       </a:t>
              </a:r>
              <a:r>
                <a:rPr lang="zh-CN" altLang="zh-CN" sz="1800" dirty="0">
                  <a:solidFill>
                    <a:srgbClr val="FF0000"/>
                  </a:solidFill>
                  <a:latin typeface="楷体" panose="02010609060101010101" pitchFamily="49" charset="-122"/>
                  <a:ea typeface="楷体" panose="02010609060101010101" pitchFamily="49" charset="-122"/>
                </a:rPr>
                <a:t>，</a:t>
              </a:r>
              <a:r>
                <a:rPr lang="zh-CN" altLang="zh-CN" sz="1800" dirty="0">
                  <a:solidFill>
                    <a:srgbClr val="FF0000"/>
                  </a:solidFill>
                  <a:latin typeface="楷体" panose="02010609060101010101" pitchFamily="49" charset="-122"/>
                  <a:ea typeface="楷体" panose="02010609060101010101" pitchFamily="49" charset="-122"/>
                </a:rPr>
                <a:t>然后再写商，写商时，想</a:t>
              </a:r>
              <a:r>
                <a:rPr lang="en-US" altLang="zh-CN" sz="1800" dirty="0">
                  <a:solidFill>
                    <a:srgbClr val="FF0000"/>
                  </a:solidFill>
                  <a:latin typeface="楷体" panose="02010609060101010101" pitchFamily="49" charset="-122"/>
                  <a:ea typeface="楷体" panose="02010609060101010101" pitchFamily="49" charset="-122"/>
                </a:rPr>
                <a:t>4</a:t>
              </a:r>
              <a:r>
                <a:rPr lang="zh-CN" altLang="zh-CN" sz="1800" dirty="0">
                  <a:solidFill>
                    <a:srgbClr val="FF0000"/>
                  </a:solidFill>
                  <a:latin typeface="楷体" panose="02010609060101010101" pitchFamily="49" charset="-122"/>
                  <a:ea typeface="楷体" panose="02010609060101010101" pitchFamily="49" charset="-122"/>
                </a:rPr>
                <a:t>乘几最接近</a:t>
              </a:r>
              <a:r>
                <a:rPr lang="en-US" altLang="zh-CN" sz="1800" dirty="0">
                  <a:solidFill>
                    <a:srgbClr val="FF0000"/>
                  </a:solidFill>
                  <a:latin typeface="楷体" panose="02010609060101010101" pitchFamily="49" charset="-122"/>
                  <a:ea typeface="楷体" panose="02010609060101010101" pitchFamily="49" charset="-122"/>
                </a:rPr>
                <a:t>35</a:t>
              </a:r>
              <a:r>
                <a:rPr lang="zh-CN" altLang="zh-CN" sz="1800" dirty="0">
                  <a:solidFill>
                    <a:srgbClr val="FF0000"/>
                  </a:solidFill>
                  <a:latin typeface="楷体" panose="02010609060101010101" pitchFamily="49" charset="-122"/>
                  <a:ea typeface="楷体" panose="02010609060101010101" pitchFamily="49" charset="-122"/>
                </a:rPr>
                <a:t>，就商几；商要写在被除数个位对应的上面，商和除数的积写在被除数的下面，相同数位要对齐，被除数减去商和除数的积得出的差就是余数。</a:t>
              </a:r>
              <a:endParaRPr lang="zh-CN" altLang="zh-CN" sz="1800" dirty="0">
                <a:solidFill>
                  <a:srgbClr val="FF0000"/>
                </a:solidFill>
                <a:latin typeface="楷体" panose="02010609060101010101" pitchFamily="49" charset="-122"/>
                <a:ea typeface="楷体" panose="02010609060101010101" pitchFamily="49" charset="-122"/>
              </a:endParaRPr>
            </a:p>
            <a:p>
              <a:pPr>
                <a:lnSpc>
                  <a:spcPct val="150000"/>
                </a:lnSpc>
              </a:pPr>
              <a:r>
                <a:rPr lang="zh-CN" altLang="zh-CN" sz="1800" dirty="0">
                  <a:solidFill>
                    <a:srgbClr val="FF0000"/>
                  </a:solidFill>
                  <a:latin typeface="楷体" panose="02010609060101010101" pitchFamily="49" charset="-122"/>
                  <a:ea typeface="楷体" panose="02010609060101010101" pitchFamily="49" charset="-122"/>
                </a:rPr>
                <a:t>完整的竖式如下所示：</a:t>
              </a:r>
              <a:endParaRPr lang="zh-CN" altLang="en-US" sz="1800" dirty="0">
                <a:solidFill>
                  <a:srgbClr val="FF0000"/>
                </a:solidFill>
                <a:latin typeface="楷体" panose="02010609060101010101" pitchFamily="49" charset="-122"/>
                <a:ea typeface="楷体" panose="02010609060101010101" pitchFamily="49" charset="-122"/>
              </a:endParaRPr>
            </a:p>
          </p:txBody>
        </p:sp>
        <p:pic>
          <p:nvPicPr>
            <p:cNvPr id="1032" name="图片 1209"/>
            <p:cNvPicPr>
              <a:picLocks noChangeAspect="1" noChangeArrowheads="1"/>
            </p:cNvPicPr>
            <p:nvPr/>
          </p:nvPicPr>
          <p:blipFill>
            <a:blip r:embed="rId2" cstate="email"/>
            <a:srcRect/>
            <a:stretch>
              <a:fillRect/>
            </a:stretch>
          </p:blipFill>
          <p:spPr bwMode="auto">
            <a:xfrm>
              <a:off x="1606569" y="3225536"/>
              <a:ext cx="881190" cy="5010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ppt_x"/>
                                          </p:val>
                                        </p:tav>
                                        <p:tav tm="100000">
                                          <p:val>
                                            <p:strVal val="#ppt_x"/>
                                          </p:val>
                                        </p:tav>
                                      </p:tavLst>
                                    </p:anim>
                                    <p:anim calcmode="lin" valueType="num">
                                      <p:cBhvr additive="base">
                                        <p:cTn id="8" dur="500" fill="hold"/>
                                        <p:tgtEl>
                                          <p:spTgt spid="3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500" fill="hold"/>
                                        <p:tgtEl>
                                          <p:spTgt spid="36"/>
                                        </p:tgtEl>
                                        <p:attrNameLst>
                                          <p:attrName>ppt_x</p:attrName>
                                        </p:attrNameLst>
                                      </p:cBhvr>
                                      <p:tavLst>
                                        <p:tav tm="0">
                                          <p:val>
                                            <p:strVal val="#ppt_x"/>
                                          </p:val>
                                        </p:tav>
                                        <p:tav tm="100000">
                                          <p:val>
                                            <p:strVal val="#ppt_x"/>
                                          </p:val>
                                        </p:tav>
                                      </p:tavLst>
                                    </p:anim>
                                    <p:anim calcmode="lin" valueType="num">
                                      <p:cBhvr additive="base">
                                        <p:cTn id="12"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五边形 7"/>
          <p:cNvSpPr>
            <a:spLocks noChangeArrowheads="1"/>
          </p:cNvSpPr>
          <p:nvPr/>
        </p:nvSpPr>
        <p:spPr bwMode="auto">
          <a:xfrm>
            <a:off x="1" y="376238"/>
            <a:ext cx="2042805" cy="496491"/>
          </a:xfrm>
          <a:prstGeom prst="homePlate">
            <a:avLst>
              <a:gd name="adj" fmla="val 45226"/>
            </a:avLst>
          </a:prstGeom>
          <a:solidFill>
            <a:srgbClr val="306A9B"/>
          </a:solidFill>
          <a:ln w="12700" cmpd="sng">
            <a:solidFill>
              <a:srgbClr val="41719C"/>
            </a:solidFill>
            <a:miter lim="800000"/>
          </a:ln>
        </p:spPr>
        <p:txBody>
          <a:bodyPr lIns="68580" tIns="34290" rIns="68580" bIns="34290" anchor="ct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indent="273050">
              <a:defRPr/>
            </a:pPr>
            <a:r>
              <a:rPr lang="zh-CN" altLang="en-US" sz="2400" dirty="0">
                <a:solidFill>
                  <a:srgbClr val="FFFFFF"/>
                </a:solidFill>
                <a:latin typeface="微软雅黑" panose="020B0503020204020204" pitchFamily="34" charset="-122"/>
              </a:rPr>
              <a:t>知识梳理</a:t>
            </a:r>
            <a:endParaRPr lang="zh-CN" altLang="en-US" sz="2400" dirty="0">
              <a:solidFill>
                <a:srgbClr val="FFFFFF"/>
              </a:solidFill>
              <a:latin typeface="微软雅黑" panose="020B0503020204020204" pitchFamily="34" charset="-122"/>
            </a:endParaRPr>
          </a:p>
        </p:txBody>
      </p:sp>
      <p:pic>
        <p:nvPicPr>
          <p:cNvPr id="12" name="图片 1210"/>
          <p:cNvPicPr>
            <a:picLocks noChangeAspect="1" noChangeArrowheads="1"/>
          </p:cNvPicPr>
          <p:nvPr/>
        </p:nvPicPr>
        <p:blipFill>
          <a:blip r:embed="rId1" cstate="email"/>
          <a:srcRect/>
          <a:stretch>
            <a:fillRect/>
          </a:stretch>
        </p:blipFill>
        <p:spPr bwMode="auto">
          <a:xfrm>
            <a:off x="2769960" y="756987"/>
            <a:ext cx="1209613" cy="2395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文本框 12"/>
          <p:cNvSpPr txBox="1"/>
          <p:nvPr/>
        </p:nvSpPr>
        <p:spPr>
          <a:xfrm>
            <a:off x="1021403" y="3152494"/>
            <a:ext cx="7453262" cy="900246"/>
          </a:xfrm>
          <a:prstGeom prst="rect">
            <a:avLst/>
          </a:prstGeom>
          <a:noFill/>
        </p:spPr>
        <p:txBody>
          <a:bodyPr wrap="square" lIns="68580" tIns="34290" rIns="68580" bIns="34290" rtlCol="0">
            <a:spAutoFit/>
          </a:bodyPr>
          <a:lstStyle/>
          <a:p>
            <a:pPr>
              <a:lnSpc>
                <a:spcPct val="150000"/>
              </a:lnSpc>
            </a:pPr>
            <a:r>
              <a:rPr lang="zh-CN" altLang="zh-CN" sz="1800" b="1" dirty="0">
                <a:solidFill>
                  <a:srgbClr val="FF0000"/>
                </a:solidFill>
                <a:latin typeface="楷体" panose="02010609060101010101" pitchFamily="49" charset="-122"/>
                <a:ea typeface="楷体" panose="02010609060101010101" pitchFamily="49" charset="-122"/>
              </a:rPr>
              <a:t>【方法小结】</a:t>
            </a:r>
            <a:r>
              <a:rPr lang="zh-CN" altLang="zh-CN" sz="1800" dirty="0">
                <a:solidFill>
                  <a:srgbClr val="FF0000"/>
                </a:solidFill>
                <a:latin typeface="楷体" panose="02010609060101010101" pitchFamily="49" charset="-122"/>
                <a:ea typeface="楷体" panose="02010609060101010101" pitchFamily="49" charset="-122"/>
              </a:rPr>
              <a:t>有余数的除法的竖式包括被除数、除数、商、商和除数的积和余数。在书写时，要先写被除数和除数，再写商和余数。</a:t>
            </a:r>
            <a:endParaRPr lang="zh-CN" altLang="en-US" sz="1800" dirty="0">
              <a:solidFill>
                <a:srgbClr val="FF0000"/>
              </a:solidFill>
              <a:latin typeface="楷体" panose="02010609060101010101" pitchFamily="49" charset="-122"/>
              <a:ea typeface="楷体" panose="02010609060101010101" pitchFamily="49" charset="-122"/>
            </a:endParaRPr>
          </a:p>
        </p:txBody>
      </p:sp>
      <p:sp>
        <p:nvSpPr>
          <p:cNvPr id="6" name="矩形 5"/>
          <p:cNvSpPr/>
          <p:nvPr/>
        </p:nvSpPr>
        <p:spPr>
          <a:xfrm>
            <a:off x="1021404" y="4162240"/>
            <a:ext cx="1485022" cy="392415"/>
          </a:xfrm>
          <a:prstGeom prst="rect">
            <a:avLst/>
          </a:prstGeom>
        </p:spPr>
        <p:txBody>
          <a:bodyPr wrap="none" lIns="68580" tIns="34290" rIns="68580" bIns="34290">
            <a:spAutoFit/>
          </a:bodyPr>
          <a:lstStyle/>
          <a:p>
            <a:r>
              <a:rPr lang="zh-CN" altLang="zh-CN" sz="2100" b="1" dirty="0">
                <a:latin typeface="微软雅黑" panose="020B0503020204020204" pitchFamily="34" charset="-122"/>
                <a:ea typeface="微软雅黑" panose="020B0503020204020204" pitchFamily="34" charset="-122"/>
              </a:rPr>
              <a:t>【小练习</a:t>
            </a:r>
            <a:r>
              <a:rPr lang="zh-CN" altLang="zh-CN" sz="2100" dirty="0">
                <a:latin typeface="微软雅黑" panose="020B0503020204020204" pitchFamily="34" charset="-122"/>
                <a:ea typeface="微软雅黑" panose="020B0503020204020204" pitchFamily="34" charset="-122"/>
              </a:rPr>
              <a:t>】</a:t>
            </a:r>
            <a:endParaRPr lang="zh-CN" altLang="zh-CN" sz="21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3074</Words>
  <Application>WPS 演示</Application>
  <PresentationFormat>全屏显示(16:9)</PresentationFormat>
  <Paragraphs>449</Paragraphs>
  <Slides>30</Slides>
  <Notes>29</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30</vt:i4>
      </vt:variant>
    </vt:vector>
  </HeadingPairs>
  <TitlesOfParts>
    <vt:vector size="42" baseType="lpstr">
      <vt:lpstr>Arial</vt:lpstr>
      <vt:lpstr>宋体</vt:lpstr>
      <vt:lpstr>Wingdings</vt:lpstr>
      <vt:lpstr>微软雅黑</vt:lpstr>
      <vt:lpstr>楷体_GB2312</vt:lpstr>
      <vt:lpstr>楷体</vt:lpstr>
      <vt:lpstr>Arial Unicode MS</vt:lpstr>
      <vt:lpstr>Calibri Light</vt:lpstr>
      <vt:lpstr>Calibri</vt:lpstr>
      <vt:lpstr>Arial</vt:lpstr>
      <vt:lpstr>新宋体</vt:lpstr>
      <vt:lpstr>第一PPT模板网-WWW.1PPT.COM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keywords>第一PPT模板网-WWW.1PPT.COM</cp:keywords>
  <dc:subject>第一PPT模板网-WWW.1PPT.COM</dc:subject>
  <cp:lastModifiedBy>wuhan</cp:lastModifiedBy>
  <cp:revision>632</cp:revision>
  <dcterms:created xsi:type="dcterms:W3CDTF">2016-05-27T03:58:00Z</dcterms:created>
  <dcterms:modified xsi:type="dcterms:W3CDTF">2020-05-30T01:17:41Z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2052-11.1.0.9339</vt:lpwstr>
  </property>
</Properties>
</file>