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4" r:id="rId3"/>
    <p:sldId id="286" r:id="rId4"/>
    <p:sldId id="287" r:id="rId5"/>
    <p:sldId id="285" r:id="rId6"/>
    <p:sldId id="260" r:id="rId7"/>
    <p:sldId id="257" r:id="rId8"/>
    <p:sldId id="293" r:id="rId10"/>
    <p:sldId id="290" r:id="rId11"/>
    <p:sldId id="291" r:id="rId12"/>
    <p:sldId id="292" r:id="rId13"/>
    <p:sldId id="262" r:id="rId14"/>
    <p:sldId id="294" r:id="rId15"/>
    <p:sldId id="295" r:id="rId16"/>
    <p:sldId id="298" r:id="rId17"/>
    <p:sldId id="296" r:id="rId18"/>
    <p:sldId id="263" r:id="rId19"/>
    <p:sldId id="297" r:id="rId20"/>
    <p:sldId id="264" r:id="rId21"/>
    <p:sldId id="299" r:id="rId22"/>
    <p:sldId id="301" r:id="rId23"/>
    <p:sldId id="300" r:id="rId24"/>
    <p:sldId id="302" r:id="rId25"/>
    <p:sldId id="303" r:id="rId26"/>
    <p:sldId id="304" r:id="rId27"/>
    <p:sldId id="288" r:id="rId28"/>
    <p:sldId id="267" r:id="rId29"/>
    <p:sldId id="266" r:id="rId30"/>
    <p:sldId id="278" r:id="rId31"/>
    <p:sldId id="279" r:id="rId32"/>
    <p:sldId id="280" r:id="rId33"/>
    <p:sldId id="281" r:id="rId34"/>
    <p:sldId id="276" r:id="rId3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5AE4A-2309-440D-A3F2-C0045B1D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540D6-3709-4208-8EFC-06A03C5BD6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40D6-3709-4208-8EFC-06A03C5BD6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C9A09-EDFB-4ED3-95C7-446DEE2955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7346E-D48C-46C7-99E1-AEDE2D7CC0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45A1F-A894-4279-8517-1D2A954E66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F700D-A88C-4D4F-BB20-6E03AF07BF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105B3-715E-4FE0-BC78-3D294A77F8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EC7B9-ABE1-41F2-B632-88BC43C47D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DF977-DA37-4B15-A5D0-FE8AD10305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2B8B1-E2FA-4D44-BF9D-D4C0BE8457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91D4F-6F14-4C07-91C6-66FA4557D717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D5AB6-D1AA-49FC-A086-3F10455DB9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9FF92-2423-403E-87C3-F40EB7C3D2DD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en-US" smtClean="0"/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defRPr kumimoji="0" sz="1100" noProof="1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defRPr kumimoji="0" sz="1100" noProof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wrap="square" lIns="45720" tIns="45720" rIns="45720" bIns="45720" numCol="1" anchor="ctr" anchorCtr="0" compatLnSpc="1"/>
          <a:lstStyle>
            <a:lvl1pPr algn="ctr">
              <a:defRPr sz="1100">
                <a:solidFill>
                  <a:srgbClr val="636363"/>
                </a:solidFill>
              </a:defRPr>
            </a:lvl1pPr>
          </a:lstStyle>
          <a:p>
            <a:fld id="{A169CBEC-5234-424A-9EAA-32C177490A10}" type="slidenum">
              <a:rPr lang="zh-CN" altLang="en-US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2.jpeg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90" name="标题 1"/>
          <p:cNvSpPr>
            <a:spLocks noGrp="1" noChangeArrowheads="1"/>
          </p:cNvSpPr>
          <p:nvPr>
            <p:ph type="ctrTitle"/>
          </p:nvPr>
        </p:nvSpPr>
        <p:spPr>
          <a:xfrm>
            <a:off x="683417" y="1700856"/>
            <a:ext cx="7772400" cy="1538288"/>
          </a:xfrm>
        </p:spPr>
        <p:txBody>
          <a:bodyPr/>
          <a:lstStyle/>
          <a:p>
            <a:r>
              <a:rPr lang="zh-CN" altLang="zh-CN" sz="1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天地人</a:t>
            </a:r>
            <a:endParaRPr lang="zh-CN" altLang="zh-CN" sz="1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10705" y="5805197"/>
            <a:ext cx="2917825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www.downyi.com</a:t>
            </a:r>
            <a:endParaRPr lang="en-US" altLang="zh-CN" sz="2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"/>
          <p:cNvSpPr txBox="1">
            <a:spLocks noChangeArrowheads="1"/>
          </p:cNvSpPr>
          <p:nvPr/>
        </p:nvSpPr>
        <p:spPr bwMode="auto">
          <a:xfrm>
            <a:off x="2840038" y="5184775"/>
            <a:ext cx="3387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下雨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20" y="131613"/>
            <a:ext cx="9123680" cy="46024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 bwMode="auto">
          <a:xfrm>
            <a:off x="3348038" y="428625"/>
            <a:ext cx="2160587" cy="2424113"/>
            <a:chOff x="2109" y="270"/>
            <a:chExt cx="1361" cy="1527"/>
          </a:xfrm>
        </p:grpSpPr>
        <p:grpSp>
          <p:nvGrpSpPr>
            <p:cNvPr id="2253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2253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253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3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534" name="Text Box 11"/>
            <p:cNvSpPr txBox="1">
              <a:spLocks noChangeArrowheads="1"/>
            </p:cNvSpPr>
            <p:nvPr/>
          </p:nvSpPr>
          <p:spPr bwMode="auto">
            <a:xfrm>
              <a:off x="2196" y="270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15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072188" y="3643313"/>
            <a:ext cx="2071687" cy="23574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150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 descr="图片IMG_4347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0125" y="3714750"/>
            <a:ext cx="19288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图片IMG_4349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3709988"/>
            <a:ext cx="2143125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"/>
          <p:cNvSpPr txBox="1">
            <a:spLocks noChangeArrowheads="1"/>
          </p:cNvSpPr>
          <p:nvPr/>
        </p:nvSpPr>
        <p:spPr bwMode="auto">
          <a:xfrm>
            <a:off x="3084513" y="5046663"/>
            <a:ext cx="29368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山川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0484" y="188730"/>
            <a:ext cx="8423031" cy="49170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"/>
          <p:cNvSpPr txBox="1">
            <a:spLocks noChangeArrowheads="1"/>
          </p:cNvSpPr>
          <p:nvPr/>
        </p:nvSpPr>
        <p:spPr bwMode="auto">
          <a:xfrm>
            <a:off x="2915862" y="5454837"/>
            <a:ext cx="30353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土地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15712" y="332742"/>
            <a:ext cx="7125077" cy="513331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"/>
          <p:cNvSpPr txBox="1">
            <a:spLocks noChangeArrowheads="1"/>
          </p:cNvSpPr>
          <p:nvPr/>
        </p:nvSpPr>
        <p:spPr bwMode="auto">
          <a:xfrm>
            <a:off x="2417763" y="5102225"/>
            <a:ext cx="5495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花草树木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0736"/>
            <a:ext cx="911586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2638425" y="5119688"/>
            <a:ext cx="43815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鱼虫百兽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0" y="149542"/>
            <a:ext cx="9042400" cy="468048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 bwMode="auto">
          <a:xfrm>
            <a:off x="3348038" y="500063"/>
            <a:ext cx="2160587" cy="2400300"/>
            <a:chOff x="2109" y="315"/>
            <a:chExt cx="1361" cy="1512"/>
          </a:xfrm>
        </p:grpSpPr>
        <p:grpSp>
          <p:nvGrpSpPr>
            <p:cNvPr id="2765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2765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765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5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7654" name="Text Box 11"/>
            <p:cNvSpPr txBox="1">
              <a:spLocks noChangeArrowheads="1"/>
            </p:cNvSpPr>
            <p:nvPr/>
          </p:nvSpPr>
          <p:spPr bwMode="auto">
            <a:xfrm>
              <a:off x="2196" y="315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anose="02010609060101010101" pitchFamily="49" charset="-122"/>
                  <a:ea typeface="楷体" panose="02010609060101010101" pitchFamily="49" charset="-122"/>
                </a:rPr>
                <a:t>人</a:t>
              </a:r>
              <a:endParaRPr lang="zh-CN" altLang="en-US" sz="15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643313" y="3571875"/>
            <a:ext cx="2000250" cy="23574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150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 descr="图片IMG_4348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14438" y="3643313"/>
            <a:ext cx="185737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图片IMG_4348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0" y="1169988"/>
            <a:ext cx="2300288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988" y="44450"/>
            <a:ext cx="5788025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5713" y="3306763"/>
            <a:ext cx="5316537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785786" y="221455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71868" y="2143116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357950" y="2143116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28688" y="428625"/>
            <a:ext cx="43005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三字经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4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三才者，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天地人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28688" y="4857750"/>
            <a:ext cx="7858125" cy="830263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dirty="0"/>
              <a:t>   三才，就是天、地、人。</a:t>
            </a:r>
            <a:endParaRPr lang="en-US" altLang="zh-CN" sz="2400" dirty="0"/>
          </a:p>
          <a:p>
            <a:r>
              <a:rPr lang="en-US" altLang="zh-CN" sz="2400" dirty="0"/>
              <a:t>   </a:t>
            </a:r>
            <a:r>
              <a:rPr lang="zh-CN" altLang="en-US" sz="2400" dirty="0"/>
              <a:t>天地人合一，有了这三个方面，世界才开始。</a:t>
            </a:r>
            <a:endParaRPr lang="zh-CN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0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0722" name="内容占位符 3"/>
          <p:cNvPicPr>
            <a:picLocks noChangeAspect="1" noChangeArrowheads="1"/>
          </p:cNvPicPr>
          <p:nvPr>
            <p:ph sz="half"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74638"/>
            <a:ext cx="4038600" cy="2338387"/>
          </a:xfrm>
        </p:spPr>
      </p:pic>
      <p:sp>
        <p:nvSpPr>
          <p:cNvPr id="30723" name="文本框 4"/>
          <p:cNvSpPr txBox="1">
            <a:spLocks noChangeArrowheads="1"/>
          </p:cNvSpPr>
          <p:nvPr/>
        </p:nvSpPr>
        <p:spPr bwMode="auto">
          <a:xfrm>
            <a:off x="6089650" y="1476375"/>
            <a:ext cx="1511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晴天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内容占位符 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5263" y="3048000"/>
            <a:ext cx="4038600" cy="2732088"/>
          </a:xfrm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016625" y="3898900"/>
            <a:ext cx="28606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阴天</a:t>
            </a:r>
            <a:endParaRPr lang="zh-CN" altLang="en-US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659438" y="5351463"/>
            <a:ext cx="2662237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6600"/>
              <a:t>……</a:t>
            </a:r>
            <a:endParaRPr lang="en-US" altLang="zh-CN" sz="6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观看《三字经》片段</a:t>
            </a:r>
            <a:endParaRPr lang="zh-CN" altLang="en-US" dirty="0" smtClean="0"/>
          </a:p>
        </p:txBody>
      </p:sp>
      <p:sp>
        <p:nvSpPr>
          <p:cNvPr id="13314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en-US" altLang="zh-CN" dirty="0" smtClean="0"/>
              <a:t>  </a:t>
            </a:r>
            <a:r>
              <a:rPr lang="en-US" altLang="zh-CN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三才者，天地人，</a:t>
            </a:r>
            <a:endParaRPr lang="zh-CN" altLang="en-US" sz="6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zh-CN" altLang="en-US" sz="6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三光者，日月星。</a:t>
            </a:r>
            <a:endParaRPr lang="zh-CN" altLang="en-US" sz="6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4"/>
          <p:cNvSpPr txBox="1">
            <a:spLocks noChangeArrowheads="1"/>
          </p:cNvSpPr>
          <p:nvPr/>
        </p:nvSpPr>
        <p:spPr bwMode="auto">
          <a:xfrm>
            <a:off x="1638300" y="879475"/>
            <a:ext cx="699452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晴天 阴天 雨天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天空 天气 天上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蓝天 天下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540500" y="2486025"/>
            <a:ext cx="21367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田地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76525" y="4992688"/>
            <a:ext cx="35036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8800"/>
              <a:t>……</a:t>
            </a:r>
            <a:endParaRPr lang="en-US" altLang="zh-CN" sz="8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638" y="1268820"/>
            <a:ext cx="5905500" cy="397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4"/>
          <p:cNvSpPr txBox="1">
            <a:spLocks noChangeArrowheads="1"/>
          </p:cNvSpPr>
          <p:nvPr/>
        </p:nvSpPr>
        <p:spPr bwMode="auto">
          <a:xfrm>
            <a:off x="1279525" y="1182688"/>
            <a:ext cx="6530975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田地 天地 地上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地下 地面 土地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泥地 沙地 地方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632450" y="1889125"/>
            <a:ext cx="2971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/>
              <a:t>女人</a:t>
            </a:r>
            <a:endParaRPr lang="zh-CN" altLang="en-US" sz="5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688" y="695640"/>
            <a:ext cx="4170066" cy="540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文本框 4"/>
          <p:cNvSpPr txBox="1">
            <a:spLocks noChangeArrowheads="1"/>
          </p:cNvSpPr>
          <p:nvPr/>
        </p:nvSpPr>
        <p:spPr bwMode="auto">
          <a:xfrm>
            <a:off x="1004888" y="1476375"/>
            <a:ext cx="6807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女人 男人 大人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 仙人 人民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老人 路人 众人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714348" y="85723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357554" y="78579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143636" y="85723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16306" y="3500438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15074" y="342900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14348" y="3500438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  <p:bldP spid="13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3" descr="20100819104304225 (2)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14500" y="1928813"/>
            <a:ext cx="6286500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3714744" y="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715140" y="450057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5720" y="257174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1143000" y="1500188"/>
            <a:ext cx="6572250" cy="1077912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你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_____</a:t>
            </a:r>
            <a:r>
              <a:rPr lang="zh-CN" altLang="en-US" sz="3200" dirty="0">
                <a:latin typeface="黑体" panose="02010609060101010101" pitchFamily="2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我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_____</a:t>
            </a:r>
            <a:r>
              <a:rPr lang="zh-CN" altLang="en-US" sz="3200" dirty="0">
                <a:latin typeface="黑体" panose="02010609060101010101" pitchFamily="2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他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</a:t>
            </a:r>
            <a:r>
              <a:rPr lang="zh-CN" altLang="en-US" sz="3200" dirty="0" smtClean="0">
                <a:latin typeface="黑体" panose="02010609060101010101" pitchFamily="2" charset="-122"/>
              </a:rPr>
              <a:t>， </a:t>
            </a:r>
            <a:endParaRPr lang="en-US" altLang="zh-CN" sz="3200" dirty="0">
              <a:latin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我</a:t>
            </a:r>
            <a:r>
              <a:rPr lang="zh-CN" altLang="en-US" sz="3200" dirty="0">
                <a:latin typeface="黑体" panose="02010609060101010101" pitchFamily="2" charset="-122"/>
              </a:rPr>
              <a:t>们都是</a:t>
            </a:r>
            <a:r>
              <a:rPr lang="en-US" altLang="zh-CN" sz="3200" dirty="0">
                <a:latin typeface="黑体" panose="02010609060101010101" pitchFamily="2" charset="-122"/>
              </a:rPr>
              <a:t>______________________</a:t>
            </a:r>
            <a:r>
              <a:rPr lang="zh-CN" altLang="en-US" sz="3200" dirty="0">
                <a:latin typeface="黑体" panose="02010609060101010101" pitchFamily="2" charset="-122"/>
              </a:rPr>
              <a:t>。</a:t>
            </a:r>
            <a:endParaRPr lang="zh-CN" altLang="en-US" sz="3200" dirty="0">
              <a:latin typeface="黑体" panose="02010609060101010101" pitchFamily="2" charset="-122"/>
            </a:endParaRPr>
          </a:p>
        </p:txBody>
      </p:sp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642938" y="64293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2060"/>
                </a:solidFill>
              </a:rPr>
              <a:t>说一说：</a:t>
            </a:r>
            <a:endParaRPr lang="zh-CN" altLang="en-US" sz="3600" dirty="0">
              <a:solidFill>
                <a:srgbClr val="002060"/>
              </a:solidFill>
            </a:endParaRPr>
          </a:p>
        </p:txBody>
      </p:sp>
      <p:pic>
        <p:nvPicPr>
          <p:cNvPr id="38915" name="图片 3" descr="Redocn_2013040913044274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3000" y="2996964"/>
            <a:ext cx="6572250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2ab5c708a67bc4036b60fb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2713" y="0"/>
            <a:ext cx="9828212" cy="742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/>
          <p:nvPr/>
        </p:nvGrpSpPr>
        <p:grpSpPr bwMode="auto">
          <a:xfrm>
            <a:off x="3203575" y="1484313"/>
            <a:ext cx="1296988" cy="1323975"/>
            <a:chOff x="0" y="0"/>
            <a:chExt cx="590" cy="562"/>
          </a:xfrm>
        </p:grpSpPr>
        <p:pic>
          <p:nvPicPr>
            <p:cNvPr id="39939" name="Picture 4" descr="2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0" name="Text Box 5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我</a:t>
              </a:r>
              <a:endParaRPr lang="zh-CN" altLang="en-US" sz="3200" b="1"/>
            </a:p>
          </p:txBody>
        </p:sp>
      </p:grpSp>
      <p:grpSp>
        <p:nvGrpSpPr>
          <p:cNvPr id="4" name="Group 9"/>
          <p:cNvGrpSpPr/>
          <p:nvPr/>
        </p:nvGrpSpPr>
        <p:grpSpPr bwMode="auto">
          <a:xfrm>
            <a:off x="3132138" y="3068638"/>
            <a:ext cx="1295400" cy="1323975"/>
            <a:chOff x="0" y="0"/>
            <a:chExt cx="590" cy="562"/>
          </a:xfrm>
        </p:grpSpPr>
        <p:pic>
          <p:nvPicPr>
            <p:cNvPr id="39942" name="Picture 10" descr="25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3" name="Text Box 11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你</a:t>
              </a:r>
              <a:endParaRPr lang="zh-CN" altLang="en-US" sz="3200" b="1"/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6715125" y="2998788"/>
            <a:ext cx="1312863" cy="1252537"/>
            <a:chOff x="-8" y="1"/>
            <a:chExt cx="598" cy="562"/>
          </a:xfrm>
        </p:grpSpPr>
        <p:pic>
          <p:nvPicPr>
            <p:cNvPr id="39945" name="Picture 16" descr="25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8" y="1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6" name="Text Box 17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地</a:t>
              </a:r>
              <a:endParaRPr lang="zh-CN" altLang="en-US" sz="3200" b="1"/>
            </a:p>
          </p:txBody>
        </p:sp>
      </p:grpSp>
      <p:grpSp>
        <p:nvGrpSpPr>
          <p:cNvPr id="7" name="Group 18"/>
          <p:cNvGrpSpPr/>
          <p:nvPr/>
        </p:nvGrpSpPr>
        <p:grpSpPr bwMode="auto">
          <a:xfrm>
            <a:off x="4857750" y="2357438"/>
            <a:ext cx="1439863" cy="1223962"/>
            <a:chOff x="0" y="0"/>
            <a:chExt cx="590" cy="562"/>
          </a:xfrm>
        </p:grpSpPr>
        <p:pic>
          <p:nvPicPr>
            <p:cNvPr id="39948" name="Picture 19" descr="25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Text Box 20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地</a:t>
              </a:r>
              <a:endParaRPr lang="zh-CN" altLang="en-US" sz="3200" b="1"/>
            </a:p>
          </p:txBody>
        </p:sp>
      </p:grpSp>
      <p:sp>
        <p:nvSpPr>
          <p:cNvPr id="39950" name="WordArt 22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2160588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67574"/>
              </a:avLst>
            </a:prstTxWarp>
            <a:scene3d>
              <a:camera prst="legacyPerspectiveFront">
                <a:rot lat="20519997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b="1" kern="1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 panose="02010509060101010101" charset="-122"/>
                <a:ea typeface="隶书" panose="02010509060101010101" charset="-122"/>
              </a:rPr>
              <a:t>我会摘</a:t>
            </a:r>
            <a:endParaRPr lang="zh-CN" altLang="en-US" sz="3600" b="1" kern="1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隶书" panose="02010509060101010101" charset="-122"/>
              <a:ea typeface="隶书" panose="02010509060101010101" charset="-122"/>
            </a:endParaRPr>
          </a:p>
        </p:txBody>
      </p:sp>
      <p:grpSp>
        <p:nvGrpSpPr>
          <p:cNvPr id="8" name="Group 23"/>
          <p:cNvGrpSpPr/>
          <p:nvPr/>
        </p:nvGrpSpPr>
        <p:grpSpPr bwMode="auto">
          <a:xfrm>
            <a:off x="1641475" y="2143125"/>
            <a:ext cx="1344613" cy="1295400"/>
            <a:chOff x="11" y="254"/>
            <a:chExt cx="648" cy="562"/>
          </a:xfrm>
        </p:grpSpPr>
        <p:pic>
          <p:nvPicPr>
            <p:cNvPr id="39952" name="Picture 24" descr="25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" y="254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3" name="Text Box 25"/>
            <p:cNvSpPr txBox="1">
              <a:spLocks noChangeArrowheads="1"/>
            </p:cNvSpPr>
            <p:nvPr/>
          </p:nvSpPr>
          <p:spPr bwMode="auto">
            <a:xfrm>
              <a:off x="115" y="409"/>
              <a:ext cx="544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他</a:t>
              </a:r>
              <a:endParaRPr lang="zh-CN" altLang="en-US" sz="3200" b="1"/>
            </a:p>
          </p:txBody>
        </p:sp>
      </p:grpSp>
      <p:grpSp>
        <p:nvGrpSpPr>
          <p:cNvPr id="9" name="Group 26"/>
          <p:cNvGrpSpPr/>
          <p:nvPr/>
        </p:nvGrpSpPr>
        <p:grpSpPr bwMode="auto">
          <a:xfrm>
            <a:off x="6443663" y="1484313"/>
            <a:ext cx="1223962" cy="1223962"/>
            <a:chOff x="0" y="0"/>
            <a:chExt cx="590" cy="562"/>
          </a:xfrm>
        </p:grpSpPr>
        <p:pic>
          <p:nvPicPr>
            <p:cNvPr id="39955" name="Picture 27" descr="25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6" name="Text Box 28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天</a:t>
              </a:r>
              <a:endParaRPr lang="zh-CN" altLang="en-US" sz="32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4524E-7 C 0.00312 0.00994 0.00659 0.0185 0.01111 0.02752 C 0.01354 0.0407 0.01146 0.03353 0.01909 0.04833 C 0.02257 0.05504 0.02361 0.06267 0.02708 0.06961 C 0.02916 0.08071 0.03003 0.09204 0.03177 0.10338 C 0.03107 0.14292 0.03298 0.1864 0.02552 0.22595 C 0.02604 0.26665 0.02222 0.31614 0.03021 0.35893 C 0.03246 0.38321 0.03646 0.40611 0.02864 0.43085 C 0.021 0.45467 0.00607 0.47294 3.33333E-6 0.49815 C 0.00034 0.49977 0.00225 0.51087 0.0033 0.51295 C 0.00555 0.51688 0.00937 0.51919 0.01111 0.52359 C 0.01527 0.53423 0.01319 0.52937 0.01753 0.53839 C 0.01649 0.55388 0.01666 0.56961 0.01441 0.58487 C 0.01389 0.58788 0.01076 0.58858 0.00955 0.59112 C 0.00729 0.59551 0.00659 0.60106 0.00486 0.60592 C 0.00833 0.62049 0.00642 0.61008 0.00642 0.6376 " pathEditMode="relative" rAng="0" ptsTypes="fffffffffffffff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36 -0.15402 C -0.0677 -0.09436 -0.05989 0.01734 -0.07135 0.09389 C -0.07239 0.11494 -0.07395 0.13529 -0.07499 0.15657 C -0.07395 0.19311 -0.06961 0.23682 -0.07499 0.27266 C -0.0769 0.28561 -0.0809 0.29301 -0.08385 0.30435 C -0.08524 0.31776 -0.08697 0.32146 -0.0901 0.33256 C -0.0894 0.34621 -0.09045 0.36355 -0.08506 0.37049 " pathEditMode="relative" rAng="0" ptsTypes="ffffffA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151 -0.019503 C -0.113641 -0.010943 -0.115721 -0.009093 -0.111041 0.001547 C -0.108951 0.006397 -0.105651 0.009867 -0.103051 0.014257 C -0.099931 0.027447 -0.093501 0.039467 -0.088811 0.052187 C -0.087081 0.056817 -0.086901 0.062137 -0.085691 0.066987 C -0.086901 0.110007 -0.088121 0.150477 -0.098361 0.191417 C -0.097151 0.219397 -0.099231 0.237667 -0.082561 0.254777 C -0.079441 0.266107 -0.071451 0.274207 -0.066591 0.284147 C -0.061731 0.316987 -0.064681 0.351217 -0.071451 0.383367 C -0.070931 0.388217 -0.071451 0.393767 -0.069721 0.398167 C -0.067461 0.404177 -0.059471 0.411577 -0.055481 0.417357 C -0.053401 0.425457 -0.054271 0.427997 -0.058611 0.434017 C -0.061041 0.442797 -0.061901 0.447657 -0.061901 0.457137 " pathEditMode="relative" rAng="0" ptsTypes="ffffffffffffA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0.05574 C 0.03611 0.0754 0.04375 0.09251 0.05052 0.11078 C 0.05416 0.12072 0.05486 0.13391 0.05694 0.14454 C 0.06232 0.17183 0.05312 0.13044 0.06319 0.16351 C 0.06528 0.17045 0.06805 0.18478 0.06805 0.18502 C 0.06753 0.20514 0.06632 0.22572 0.06632 0.24607 C 0.06632 0.25185 0.06632 0.25787 0.06805 0.26295 C 0.0691 0.26619 0.07239 0.26688 0.0743 0.26943 C 0.08351 0.28192 0.09601 0.29232 0.1092 0.29672 C 0.12101 0.30736 0.11649 0.30111 0.12361 0.31383 C 0.12673 0.33048 0.12673 0.3476 0.13628 0.36032 C 0.13489 0.36795 0.13246 0.37234 0.12986 0.37928 " pathEditMode="relative" rAng="0" ptsTypes="fffffffffffA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14 0.12373 C -0.0434 0.13714 -0.04201 0.14454 -0.03559 0.15518 C -0.03264 0.16628 -0.0309 0.16559 -0.02917 0.17923 C -0.02969 0.20282 -0.02951 0.22664 -0.03073 0.25023 C -0.0316 0.26642 -0.03542 0.28192 -0.03715 0.29787 C -0.03767 0.30204 -0.0408 0.30551 -0.04184 0.30967 C -0.04063 0.31915 -0.03628 0.33233 -0.04028 0.34135 C -0.0467 0.35638 -0.04931 0.34968 -0.05625 0.35939 C -0.05868 0.36286 -0.0625 0.37119 -0.0625 0.37142 C -0.06684 0.38784 -0.06458 0.39478 -0.0625 0.41258 C -0.06163 0.43617 -0.06233 0.46462 -0.05625 0.48798 C -0.05313 0.52035 -0.06615 0.56083 -0.0467 0.58511 " pathEditMode="relative" rAng="0" ptsTypes="fffffffffffA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916 0.081540 C 0.019646 0.097684 0.021036 0.106593 0.027466 0.119402 C 0.030416 0.132766 0.032146 0.131935 0.033886 0.148356 C 0.033366 0.176756 0.033536 0.205433 0.032326 0.233833 C 0.031456 0.253324 0.027636 0.271984 0.025896 0.291187 C 0.025376 0.296207 0.022256 0.300384 0.021216 0.305393 C 0.022426 0.316805 0.026766 0.332673 0.022776 0.343532 C 0.016356 0.361627 0.013746 0.353560 0.006806 0.365250 C 0.004376 0.369428 0.000556 0.379456 0.000556 0.379733 C -0.003784 0.399501 -0.001534 0.407856 0.000556 0.429286 C 0.001426 0.457686 0.000726 0.491936 0.006806 0.520059 C 0.009926 0.559030 -0.003094 0.607763 0.016356 0.636994 " pathEditMode="relative" rAng="0" ptsTypes="fffffffffffA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57625" y="3443288"/>
            <a:ext cx="4714875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3071812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XmJU6Y1HTa--FJJrgPJXp7-FN6G7xN62XLYt83krfaG-PPyq4BCDi5w34-I3Z15FCjM_FsO3sW809PHY7spB8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00063"/>
            <a:ext cx="471805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6215063" y="5143500"/>
            <a:ext cx="1214437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椭圆 7"/>
          <p:cNvSpPr/>
          <p:nvPr/>
        </p:nvSpPr>
        <p:spPr>
          <a:xfrm>
            <a:off x="6072188" y="866775"/>
            <a:ext cx="1500187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椭圆 8"/>
          <p:cNvSpPr/>
          <p:nvPr/>
        </p:nvSpPr>
        <p:spPr>
          <a:xfrm>
            <a:off x="1143000" y="1143000"/>
            <a:ext cx="1500188" cy="77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6643688" y="142875"/>
            <a:ext cx="2071687" cy="704850"/>
            <a:chOff x="6643702" y="142852"/>
            <a:chExt cx="2071702" cy="704856"/>
          </a:xfrm>
        </p:grpSpPr>
        <p:sp>
          <p:nvSpPr>
            <p:cNvPr id="10" name="椭圆 9"/>
            <p:cNvSpPr/>
            <p:nvPr/>
          </p:nvSpPr>
          <p:spPr>
            <a:xfrm>
              <a:off x="6643702" y="142852"/>
              <a:ext cx="2071702" cy="70485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0969" name="TextBox 10"/>
            <p:cNvSpPr txBox="1">
              <a:spLocks noChangeArrowheads="1"/>
            </p:cNvSpPr>
            <p:nvPr/>
          </p:nvSpPr>
          <p:spPr bwMode="auto">
            <a:xfrm>
              <a:off x="6786578" y="214290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/>
                <a:t>彻</a:t>
              </a:r>
              <a:r>
                <a:rPr lang="zh-CN" altLang="en-US" sz="3200">
                  <a:solidFill>
                    <a:srgbClr val="FF0000"/>
                  </a:solidFill>
                </a:rPr>
                <a:t>天</a:t>
              </a:r>
              <a:r>
                <a:rPr lang="zh-CN" altLang="en-US" sz="3200"/>
                <a:t>彻</a:t>
              </a:r>
              <a:r>
                <a:rPr lang="zh-CN" altLang="en-US" sz="3200">
                  <a:solidFill>
                    <a:srgbClr val="FF0000"/>
                  </a:solidFill>
                </a:rPr>
                <a:t>地</a:t>
              </a:r>
              <a:endParaRPr lang="zh-CN" altLang="en-US" sz="320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图片 11" descr="QQ图片201608212108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500438"/>
            <a:ext cx="31432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/>
        </p:nvSpPr>
        <p:spPr>
          <a:xfrm>
            <a:off x="1571625" y="4643438"/>
            <a:ext cx="1143000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8" name="文本框 5"/>
          <p:cNvSpPr txBox="1">
            <a:spLocks noChangeArrowheads="1"/>
          </p:cNvSpPr>
          <p:nvPr/>
        </p:nvSpPr>
        <p:spPr bwMode="auto">
          <a:xfrm>
            <a:off x="2185988" y="1235075"/>
            <a:ext cx="631983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96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9600" dirty="0">
                <a:latin typeface="楷体" panose="02010609060101010101" pitchFamily="49" charset="-122"/>
                <a:ea typeface="楷体" panose="02010609060101010101" pitchFamily="49" charset="-122"/>
              </a:rPr>
              <a:t>天地人</a:t>
            </a:r>
            <a:endParaRPr lang="zh-CN" altLang="en-US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1" descr="IMG_4354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2875" y="428625"/>
            <a:ext cx="423227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图片 3" descr="IMG_43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7188"/>
            <a:ext cx="42862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1000125" y="1643063"/>
            <a:ext cx="642938" cy="642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椭圆 5"/>
          <p:cNvSpPr/>
          <p:nvPr/>
        </p:nvSpPr>
        <p:spPr>
          <a:xfrm>
            <a:off x="5500688" y="1143000"/>
            <a:ext cx="571500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1" descr="42542aef-8900-4e1d-8ea4-923074b7181d_50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rot="-534240">
            <a:off x="285750" y="239713"/>
            <a:ext cx="339725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图片 2" descr="5ebc70ac5d3a366bb05e04ed31d2bcb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76143">
            <a:off x="3236913" y="3646488"/>
            <a:ext cx="4403725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3" descr="QQ图片201608212115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3337">
            <a:off x="5210175" y="212725"/>
            <a:ext cx="32670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Group 2"/>
          <p:cNvGrpSpPr/>
          <p:nvPr/>
        </p:nvGrpSpPr>
        <p:grpSpPr bwMode="auto">
          <a:xfrm>
            <a:off x="-142875" y="773113"/>
            <a:ext cx="9458325" cy="2798762"/>
            <a:chOff x="0" y="0"/>
            <a:chExt cx="5568" cy="1786"/>
          </a:xfrm>
        </p:grpSpPr>
        <p:grpSp>
          <p:nvGrpSpPr>
            <p:cNvPr id="44034" name="Group 3"/>
            <p:cNvGrpSpPr/>
            <p:nvPr/>
          </p:nvGrpSpPr>
          <p:grpSpPr bwMode="auto">
            <a:xfrm>
              <a:off x="0" y="0"/>
              <a:ext cx="5568" cy="1786"/>
              <a:chOff x="0" y="0"/>
              <a:chExt cx="5568" cy="1786"/>
            </a:xfrm>
          </p:grpSpPr>
          <p:grpSp>
            <p:nvGrpSpPr>
              <p:cNvPr id="44035" name="Group 4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5568" cy="1786"/>
                <a:chOff x="0" y="0"/>
                <a:chExt cx="5568" cy="1786"/>
              </a:xfrm>
            </p:grpSpPr>
            <p:pic>
              <p:nvPicPr>
                <p:cNvPr id="44036" name="Picture 11" descr="768045_133721034142_2"/>
                <p:cNvPicPr>
                  <a:picLocks noChangeAspect="1" noChangeArrowheads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61" cy="17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037" name="Picture 12" descr="图片3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47" y="905"/>
                  <a:ext cx="4321" cy="8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4038" name="Text Box 18"/>
              <p:cNvSpPr txBox="1">
                <a:spLocks noChangeArrowheads="1"/>
              </p:cNvSpPr>
              <p:nvPr/>
            </p:nvSpPr>
            <p:spPr bwMode="auto">
              <a:xfrm>
                <a:off x="1383" y="932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天地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39" name="Text Box 19"/>
              <p:cNvSpPr txBox="1">
                <a:spLocks noChangeArrowheads="1"/>
              </p:cNvSpPr>
              <p:nvPr/>
            </p:nvSpPr>
            <p:spPr bwMode="auto">
              <a:xfrm>
                <a:off x="2472" y="945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你我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40" name="Text Box 20"/>
              <p:cNvSpPr txBox="1">
                <a:spLocks noChangeArrowheads="1"/>
              </p:cNvSpPr>
              <p:nvPr/>
            </p:nvSpPr>
            <p:spPr bwMode="auto">
              <a:xfrm>
                <a:off x="3515" y="932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主人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41" name="Text Box 21"/>
              <p:cNvSpPr txBox="1">
                <a:spLocks noChangeArrowheads="1"/>
              </p:cNvSpPr>
              <p:nvPr/>
            </p:nvSpPr>
            <p:spPr bwMode="auto">
              <a:xfrm>
                <a:off x="4532" y="945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他家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</p:grpSp>
        <p:sp>
          <p:nvSpPr>
            <p:cNvPr id="44042" name="AutoShape 42"/>
            <p:cNvSpPr>
              <a:spLocks noChangeArrowheads="1"/>
            </p:cNvSpPr>
            <p:nvPr/>
          </p:nvSpPr>
          <p:spPr bwMode="auto">
            <a:xfrm rot="5400000">
              <a:off x="1769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3" name="AutoShape 46"/>
            <p:cNvSpPr>
              <a:spLocks noChangeArrowheads="1"/>
            </p:cNvSpPr>
            <p:nvPr/>
          </p:nvSpPr>
          <p:spPr bwMode="auto">
            <a:xfrm rot="5400000">
              <a:off x="2812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CC3399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4" name="AutoShape 51"/>
            <p:cNvSpPr>
              <a:spLocks noChangeArrowheads="1"/>
            </p:cNvSpPr>
            <p:nvPr/>
          </p:nvSpPr>
          <p:spPr bwMode="auto">
            <a:xfrm rot="5400000">
              <a:off x="3901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5" name="AutoShape 54"/>
            <p:cNvSpPr>
              <a:spLocks noChangeArrowheads="1"/>
            </p:cNvSpPr>
            <p:nvPr/>
          </p:nvSpPr>
          <p:spPr bwMode="auto">
            <a:xfrm rot="5400000">
              <a:off x="4944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5" name="Group 15"/>
          <p:cNvGrpSpPr/>
          <p:nvPr/>
        </p:nvGrpSpPr>
        <p:grpSpPr bwMode="auto">
          <a:xfrm>
            <a:off x="-214313" y="3571875"/>
            <a:ext cx="9386888" cy="2665413"/>
            <a:chOff x="0" y="0"/>
            <a:chExt cx="5670" cy="1860"/>
          </a:xfrm>
        </p:grpSpPr>
        <p:pic>
          <p:nvPicPr>
            <p:cNvPr id="44047" name="Picture 61" descr="768045_133721034142_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467" cy="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048" name="Group 17"/>
            <p:cNvGrpSpPr/>
            <p:nvPr/>
          </p:nvGrpSpPr>
          <p:grpSpPr bwMode="auto">
            <a:xfrm>
              <a:off x="1349" y="907"/>
              <a:ext cx="4321" cy="951"/>
              <a:chOff x="0" y="0"/>
              <a:chExt cx="4321" cy="951"/>
            </a:xfrm>
          </p:grpSpPr>
          <p:grpSp>
            <p:nvGrpSpPr>
              <p:cNvPr id="44049" name="Group 18"/>
              <p:cNvGrpSpPr/>
              <p:nvPr/>
            </p:nvGrpSpPr>
            <p:grpSpPr bwMode="auto">
              <a:xfrm>
                <a:off x="0" y="87"/>
                <a:ext cx="4321" cy="864"/>
                <a:chOff x="0" y="4"/>
                <a:chExt cx="4321" cy="864"/>
              </a:xfrm>
            </p:grpSpPr>
            <p:pic>
              <p:nvPicPr>
                <p:cNvPr id="44050" name="Picture 13" descr="图片3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4"/>
                  <a:ext cx="4321" cy="8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5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36" y="121"/>
                  <a:ext cx="859" cy="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天天开心</a:t>
                  </a:r>
                  <a:endParaRPr lang="zh-CN" altLang="en-US" sz="24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215" y="121"/>
                  <a:ext cx="953" cy="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你好我好 </a:t>
                  </a:r>
                  <a:endParaRPr lang="zh-CN" altLang="en-US" sz="24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46" y="121"/>
                  <a:ext cx="109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r>
                    <a:rPr lang="zh-CN" altLang="en-US" sz="28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我的名字</a:t>
                  </a:r>
                  <a:endParaRPr lang="zh-CN" altLang="en-US" sz="28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373" y="105"/>
                  <a:ext cx="766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r>
                    <a:rPr lang="zh-CN" altLang="en-US" sz="28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地方</a:t>
                  </a:r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endParaRPr lang="zh-CN" altLang="en-US" sz="2800" b="1">
                    <a:solidFill>
                      <a:srgbClr val="FF0000"/>
                    </a:solidFill>
                    <a:latin typeface="黑体" panose="02010609060101010101" pitchFamily="2" charset="-122"/>
                  </a:endParaRPr>
                </a:p>
              </p:txBody>
            </p:sp>
          </p:grpSp>
          <p:sp>
            <p:nvSpPr>
              <p:cNvPr id="44055" name="AutoShape 43"/>
              <p:cNvSpPr>
                <a:spLocks noChangeArrowheads="1"/>
              </p:cNvSpPr>
              <p:nvPr/>
            </p:nvSpPr>
            <p:spPr bwMode="auto">
              <a:xfrm rot="5400000">
                <a:off x="533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0099FF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6" name="AutoShape 48"/>
              <p:cNvSpPr>
                <a:spLocks noChangeArrowheads="1"/>
              </p:cNvSpPr>
              <p:nvPr/>
            </p:nvSpPr>
            <p:spPr bwMode="auto">
              <a:xfrm rot="5400000">
                <a:off x="1576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CC3399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7" name="AutoShape 52"/>
              <p:cNvSpPr>
                <a:spLocks noChangeArrowheads="1"/>
              </p:cNvSpPr>
              <p:nvPr/>
            </p:nvSpPr>
            <p:spPr bwMode="auto">
              <a:xfrm rot="5400000">
                <a:off x="2620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8" name="AutoShape 55"/>
              <p:cNvSpPr>
                <a:spLocks noChangeArrowheads="1"/>
              </p:cNvSpPr>
              <p:nvPr/>
            </p:nvSpPr>
            <p:spPr bwMode="auto">
              <a:xfrm rot="5400000">
                <a:off x="3708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</p:grp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286000" y="428625"/>
            <a:ext cx="5205413" cy="92392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dirty="0"/>
              <a:t>天 地 人 你 我 他</a:t>
            </a:r>
            <a:endParaRPr lang="zh-CN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2" name="文本框 5"/>
          <p:cNvSpPr txBox="1">
            <a:spLocks noChangeArrowheads="1"/>
          </p:cNvSpPr>
          <p:nvPr/>
        </p:nvSpPr>
        <p:spPr bwMode="auto">
          <a:xfrm>
            <a:off x="1285875" y="1327150"/>
            <a:ext cx="4137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图中有什么？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806423" y="246505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21689" y="237456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108711" y="2348847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704184" y="40770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3"/>
          <p:cNvGrpSpPr/>
          <p:nvPr/>
        </p:nvGrpSpPr>
        <p:grpSpPr bwMode="auto">
          <a:xfrm>
            <a:off x="3348038" y="571500"/>
            <a:ext cx="2160587" cy="2400300"/>
            <a:chOff x="2109" y="360"/>
            <a:chExt cx="1361" cy="1512"/>
          </a:xfrm>
        </p:grpSpPr>
        <p:grpSp>
          <p:nvGrpSpPr>
            <p:cNvPr id="1741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1741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741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1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7414" name="Text Box 11"/>
            <p:cNvSpPr txBox="1">
              <a:spLocks noChangeArrowheads="1"/>
            </p:cNvSpPr>
            <p:nvPr/>
          </p:nvSpPr>
          <p:spPr bwMode="auto">
            <a:xfrm>
              <a:off x="2151" y="360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  <a:endParaRPr lang="zh-CN" altLang="en-US" sz="15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 descr="图片IMG_4346 (3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3000" y="3643313"/>
            <a:ext cx="1857375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IMG_4346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38" y="3643313"/>
            <a:ext cx="1625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3429000" y="3643313"/>
            <a:ext cx="1928813" cy="24288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150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"/>
          <p:cNvSpPr txBox="1">
            <a:spLocks noChangeArrowheads="1"/>
          </p:cNvSpPr>
          <p:nvPr/>
        </p:nvSpPr>
        <p:spPr bwMode="auto">
          <a:xfrm>
            <a:off x="2390775" y="5221288"/>
            <a:ext cx="53943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太阳 云朵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49645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>
            <a:spLocks noChangeArrowheads="1"/>
          </p:cNvSpPr>
          <p:nvPr/>
        </p:nvSpPr>
        <p:spPr bwMode="auto">
          <a:xfrm>
            <a:off x="3597275" y="5170488"/>
            <a:ext cx="37433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星空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4993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"/>
          <p:cNvSpPr txBox="1">
            <a:spLocks noChangeArrowheads="1"/>
          </p:cNvSpPr>
          <p:nvPr/>
        </p:nvSpPr>
        <p:spPr bwMode="auto">
          <a:xfrm>
            <a:off x="3425825" y="5511800"/>
            <a:ext cx="2574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雷电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551589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1171</Words>
  <Application>WPS 演示</Application>
  <PresentationFormat>全屏显示(4:3)</PresentationFormat>
  <Paragraphs>154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Franklin Gothic Book</vt:lpstr>
      <vt:lpstr>黑体</vt:lpstr>
      <vt:lpstr>Franklin Gothic Medium</vt:lpstr>
      <vt:lpstr>微软雅黑</vt:lpstr>
      <vt:lpstr>Wingdings 2</vt:lpstr>
      <vt:lpstr>Arial</vt:lpstr>
      <vt:lpstr>Calibri</vt:lpstr>
      <vt:lpstr>华文隶书</vt:lpstr>
      <vt:lpstr>楷体</vt:lpstr>
      <vt:lpstr>Calibri</vt:lpstr>
      <vt:lpstr>Arial Unicode MS</vt:lpstr>
      <vt:lpstr>隶书</vt:lpstr>
      <vt:lpstr>楷体_GB2312</vt:lpstr>
      <vt:lpstr>新宋体</vt:lpstr>
      <vt:lpstr>第一PPT模板网-WWW.1PPT.COM</vt:lpstr>
      <vt:lpstr>天地人</vt:lpstr>
      <vt:lpstr>观看《三字经》片段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58</cp:revision>
  <dcterms:created xsi:type="dcterms:W3CDTF">2016-08-21T06:41:00Z</dcterms:created>
  <dcterms:modified xsi:type="dcterms:W3CDTF">2020-05-20T06:56:44Z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