
<file path=[Content_Types].xml><?xml version="1.0" encoding="utf-8"?>
<Types xmlns="http://schemas.openxmlformats.org/package/2006/content-types">
  <Default Extension="jpeg" ContentType="image/jpeg"/>
  <Default Extension="png" ContentType="image/png"/>
  <Default Extension="wdp" ContentType="image/vnd.ms-photo"/>
  <Default Extension="mp3" ContentType="audio/mp3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7" r:id="rId3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浅色样式 3 - 强调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690"/>
      </p:cViewPr>
      <p:guideLst>
        <p:guide orient="horz" pos="1620"/>
        <p:guide pos="286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8" Type="http://schemas.openxmlformats.org/officeDocument/2006/relationships/tableStyles" Target="tableStyles.xml"/><Relationship Id="rId47" Type="http://schemas.openxmlformats.org/officeDocument/2006/relationships/viewProps" Target="viewProps.xml"/><Relationship Id="rId46" Type="http://schemas.openxmlformats.org/officeDocument/2006/relationships/presProps" Target="presProps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AD985-0090-46AE-9E7F-D29C5FDB65F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76621D-3F24-4595-AB74-0A06D2EF79D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2.xml"/></Relationships>
</file>

<file path=ppt/notesSlides/_rels/notesSlide2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word/" TargetMode="External"/><Relationship Id="rId8" Type="http://schemas.openxmlformats.org/officeDocument/2006/relationships/hyperlink" Target="http://www.1ppt.com/powerpoint/" TargetMode="External"/><Relationship Id="rId7" Type="http://schemas.openxmlformats.org/officeDocument/2006/relationships/hyperlink" Target="http://www.1ppt.com/xiazai/" TargetMode="External"/><Relationship Id="rId6" Type="http://schemas.openxmlformats.org/officeDocument/2006/relationships/hyperlink" Target="http://www.1ppt.com/tubiao/" TargetMode="External"/><Relationship Id="rId5" Type="http://schemas.openxmlformats.org/officeDocument/2006/relationships/hyperlink" Target="http://www.1ppt.com/beijing/" TargetMode="External"/><Relationship Id="rId4" Type="http://schemas.openxmlformats.org/officeDocument/2006/relationships/hyperlink" Target="http://www.1ppt.com/sucai/" TargetMode="External"/><Relationship Id="rId3" Type="http://schemas.openxmlformats.org/officeDocument/2006/relationships/hyperlink" Target="http://www.1ppt.com/moban/" TargetMode="External"/><Relationship Id="rId24" Type="http://schemas.openxmlformats.org/officeDocument/2006/relationships/hyperlink" Target="http://www.1ppt.com/kejian/lishi/" TargetMode="External"/><Relationship Id="rId23" Type="http://schemas.openxmlformats.org/officeDocument/2006/relationships/hyperlink" Target="http://www.1ppt.com/kejian/dili/" TargetMode="External"/><Relationship Id="rId22" Type="http://schemas.openxmlformats.org/officeDocument/2006/relationships/hyperlink" Target="http://www.1ppt.com/kejian/shengwu/" TargetMode="External"/><Relationship Id="rId21" Type="http://schemas.openxmlformats.org/officeDocument/2006/relationships/hyperlink" Target="http://www.1ppt.com/kejian/huaxue/" TargetMode="External"/><Relationship Id="rId20" Type="http://schemas.openxmlformats.org/officeDocument/2006/relationships/hyperlink" Target="http://www.1ppt.com/kejian/wuli/" TargetMode="External"/><Relationship Id="rId2" Type="http://schemas.openxmlformats.org/officeDocument/2006/relationships/notesMaster" Target="../notesMasters/notesMaster1.xml"/><Relationship Id="rId19" Type="http://schemas.openxmlformats.org/officeDocument/2006/relationships/hyperlink" Target="http://www.1ppt.com/kejian/kexue/" TargetMode="External"/><Relationship Id="rId18" Type="http://schemas.openxmlformats.org/officeDocument/2006/relationships/hyperlink" Target="http://www.1ppt.com/kejian/meishu/" TargetMode="External"/><Relationship Id="rId17" Type="http://schemas.openxmlformats.org/officeDocument/2006/relationships/hyperlink" Target="http://www.1ppt.com/kejian/yingyu/" TargetMode="External"/><Relationship Id="rId16" Type="http://schemas.openxmlformats.org/officeDocument/2006/relationships/hyperlink" Target="http://www.1ppt.com/kejian/shuxue/" TargetMode="External"/><Relationship Id="rId15" Type="http://schemas.openxmlformats.org/officeDocument/2006/relationships/hyperlink" Target="http://www.1ppt.com/kejian/yuwen/" TargetMode="External"/><Relationship Id="rId14" Type="http://schemas.openxmlformats.org/officeDocument/2006/relationships/hyperlink" Target="http://www.1ppt.com/kejian/" TargetMode="External"/><Relationship Id="rId13" Type="http://schemas.openxmlformats.org/officeDocument/2006/relationships/hyperlink" Target="http://www.1ppt.com/jianli/" TargetMode="External"/><Relationship Id="rId12" Type="http://schemas.openxmlformats.org/officeDocument/2006/relationships/hyperlink" Target="http://www.1ppt.com/jiaoan/" TargetMode="External"/><Relationship Id="rId11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excel/" TargetMode="External"/><Relationship Id="rId1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www.1ppt.com/word/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Excel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www.1ppt.com/excel/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www.1ppt.com/shiti/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www.1ppt.com/jiaoan/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个人简历：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www.1ppt.com/jianli/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www.1ppt.com/kejian/yuwen/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www.1ppt.com/kejian/shuxue/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www.1ppt.com/kejian/yingyu/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www.1ppt.com/kejian/meishu/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www.1ppt.com/kejian/kexue/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www.1ppt.com/kejian/wuli/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www.1ppt.com/kejian/huaxue/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www.1ppt.com/kejian/shengwu/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3"/>
              </a:rPr>
              <a:t>www.1ppt.com/kejian/dili/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4"/>
              </a:rPr>
              <a:t>www.1ppt.com/kejian/lishi/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2195736" y="987577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rPr>
              <a:t>www.1ppt.com/moban/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rPr>
              <a:t>素材：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rPr>
              <a:t>www.1ppt.com/sucai/</a:t>
            </a:r>
            <a:endParaRPr lang="en-US" altLang="zh-CN" sz="100" kern="0" dirty="0">
              <a:solidFill>
                <a:sysClr val="window" lastClr="FFFFFF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rPr>
              <a:t>背景：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rPr>
              <a:t>www.1ppt.com/beijing/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rPr>
              <a:t>图表：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rPr>
              <a:t>www.1ppt.com/tubiao/      </a:t>
            </a:r>
            <a:endParaRPr lang="en-US" altLang="zh-CN" sz="100" kern="0" dirty="0">
              <a:solidFill>
                <a:sysClr val="window" lastClr="FFFFFF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rPr>
              <a:t>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rPr>
              <a:t>www.1ppt.com/xiazai/  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rPr>
              <a:t>教程： 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rPr>
              <a:t>www.1ppt.com/powerpoint/      </a:t>
            </a:r>
            <a:endParaRPr lang="en-US" altLang="zh-CN" sz="100" kern="0" dirty="0">
              <a:solidFill>
                <a:sysClr val="window" lastClr="FFFFFF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rPr>
              <a:t>资料下载：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rPr>
              <a:t>www.1ppt.com/ziliao/         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rPr>
              <a:t>个人简历：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rPr>
              <a:t>www.1ppt.com/jianli/             </a:t>
            </a:r>
            <a:endParaRPr lang="en-US" altLang="zh-CN" sz="100" kern="0" dirty="0">
              <a:solidFill>
                <a:sysClr val="window" lastClr="FFFFFF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rPr>
              <a:t>试卷下载：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rPr>
              <a:t>www.1ppt.com/shiti/           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rPr>
              <a:t>教案下载：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rPr>
              <a:t>www.1ppt.com/jiaoan/               </a:t>
            </a:r>
            <a:endParaRPr lang="en-US" altLang="zh-CN" sz="100" kern="0" dirty="0">
              <a:solidFill>
                <a:sysClr val="window" lastClr="FFFFFF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rPr>
              <a:t>手抄报：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rPr>
              <a:t>www.1ppt.com/shouchaobao/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rPr>
              <a:t>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rPr>
              <a:t>www.1ppt.com/kejian/ </a:t>
            </a:r>
            <a:endParaRPr lang="en-US" altLang="zh-CN" sz="100" kern="0" dirty="0">
              <a:solidFill>
                <a:sysClr val="window" lastClr="FFFFFF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rPr>
              <a:t>语文课件：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rPr>
              <a:t>www.1ppt.com/kejian/yuwen/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rPr>
              <a:t>数学课件：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rPr>
              <a:t>www.1ppt.com/kejian/shuxue/ </a:t>
            </a:r>
            <a:endParaRPr lang="en-US" altLang="zh-CN" sz="100" kern="0" dirty="0">
              <a:solidFill>
                <a:sysClr val="window" lastClr="FFFFFF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rPr>
              <a:t>英语课件：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rPr>
              <a:t>www.1ppt.com/kejian/yingyu/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rPr>
              <a:t>美术课件：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rPr>
              <a:t>www.1ppt.com/kejian/meishu/ </a:t>
            </a:r>
            <a:endParaRPr lang="en-US" altLang="zh-CN" sz="100" kern="0" dirty="0">
              <a:solidFill>
                <a:sysClr val="window" lastClr="FFFFFF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rPr>
              <a:t>科学课件：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rPr>
              <a:t>www.1ppt.com/kejian/kexue/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rPr>
              <a:t>物理课件：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rPr>
              <a:t>www.1ppt.com/kejian/wuli/ </a:t>
            </a:r>
            <a:endParaRPr lang="en-US" altLang="zh-CN" sz="100" kern="0" dirty="0">
              <a:solidFill>
                <a:sysClr val="window" lastClr="FFFFFF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rPr>
              <a:t>化学课件：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rPr>
              <a:t>www.1ppt.com/kejian/huaxue/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rPr>
              <a:t>生物课件：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rPr>
              <a:t>www.1ppt.com/kejian/shengwu/ </a:t>
            </a:r>
            <a:endParaRPr lang="en-US" altLang="zh-CN" sz="100" kern="0" dirty="0">
              <a:solidFill>
                <a:sysClr val="window" lastClr="FFFFFF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rPr>
              <a:t>地理课件：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rPr>
              <a:t>www.1ppt.com/kejian/dili/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rPr>
              <a:t>历史课件：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rPr>
              <a:t>www.1ppt.com/kejian/lishi/ </a:t>
            </a:r>
            <a:endParaRPr lang="en-US" altLang="zh-CN" sz="100" kern="0" dirty="0">
              <a:solidFill>
                <a:sysClr val="window" lastClr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7" Type="http://schemas.openxmlformats.org/officeDocument/2006/relationships/image" Target="../media/image2.png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/>
        </p:nvSpPr>
        <p:spPr>
          <a:xfrm flipH="1">
            <a:off x="0" y="102888"/>
            <a:ext cx="2343992" cy="237214"/>
          </a:xfrm>
          <a:prstGeom prst="rect">
            <a:avLst/>
          </a:prstGeom>
          <a:gradFill flip="none" rotWithShape="1">
            <a:gsLst>
              <a:gs pos="40000">
                <a:schemeClr val="accent5">
                  <a:lumMod val="60000"/>
                  <a:lumOff val="40000"/>
                </a:schemeClr>
              </a:gs>
              <a:gs pos="97000">
                <a:schemeClr val="bg1">
                  <a:alpha val="0"/>
                </a:schemeClr>
              </a:gs>
              <a:gs pos="70000">
                <a:schemeClr val="accent5">
                  <a:lumMod val="40000"/>
                  <a:lumOff val="60000"/>
                  <a:alpha val="76000"/>
                </a:schemeClr>
              </a:gs>
            </a:gsLst>
            <a:lin ang="10800000" scaled="1"/>
            <a:tileRect/>
          </a:gradFill>
          <a:ln w="254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350">
              <a:solidFill>
                <a:prstClr val="white"/>
              </a:solidFill>
            </a:endParaRPr>
          </a:p>
        </p:txBody>
      </p:sp>
      <p:sp>
        <p:nvSpPr>
          <p:cNvPr id="11" name="文本框 10"/>
          <p:cNvSpPr txBox="1"/>
          <p:nvPr userDrawn="1"/>
        </p:nvSpPr>
        <p:spPr>
          <a:xfrm>
            <a:off x="247652" y="81916"/>
            <a:ext cx="160083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135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识字</a:t>
            </a:r>
            <a:r>
              <a:rPr kumimoji="1" lang="en-US" altLang="zh-CN" sz="135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kumimoji="1" lang="zh-CN" altLang="en-US" sz="135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姓氏歌</a:t>
            </a:r>
            <a:endParaRPr kumimoji="1" lang="zh-CN" altLang="en-US" sz="135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矩形 1"/>
          <p:cNvSpPr/>
          <p:nvPr userDrawn="1"/>
        </p:nvSpPr>
        <p:spPr>
          <a:xfrm flipH="1">
            <a:off x="0" y="4913632"/>
            <a:ext cx="9144000" cy="227330"/>
          </a:xfrm>
          <a:prstGeom prst="rect">
            <a:avLst/>
          </a:prstGeom>
          <a:gradFill flip="none" rotWithShape="1">
            <a:gsLst>
              <a:gs pos="40000">
                <a:srgbClr val="FF0000"/>
              </a:gs>
              <a:gs pos="97000">
                <a:schemeClr val="bg1">
                  <a:alpha val="0"/>
                </a:schemeClr>
              </a:gs>
              <a:gs pos="70000">
                <a:schemeClr val="accent3">
                  <a:lumMod val="60000"/>
                  <a:lumOff val="40000"/>
                </a:schemeClr>
              </a:gs>
            </a:gsLst>
            <a:lin ang="10800000" scaled="1"/>
            <a:tileRect/>
          </a:gradFill>
          <a:ln w="254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350">
              <a:solidFill>
                <a:prstClr val="white"/>
              </a:solidFill>
            </a:endParaRPr>
          </a:p>
        </p:txBody>
      </p:sp>
      <p:pic>
        <p:nvPicPr>
          <p:cNvPr id="3" name="图片 2"/>
          <p:cNvPicPr>
            <a:picLocks noChangeAspect="1"/>
          </p:cNvPicPr>
          <p:nvPr userDrawn="1"/>
        </p:nvPicPr>
        <p:blipFill>
          <a:blip r:embed="rId6" cstate="email">
            <a:clrChange>
              <a:clrFrom>
                <a:srgbClr val="F5F6FA">
                  <a:alpha val="100000"/>
                </a:srgbClr>
              </a:clrFrom>
              <a:clrTo>
                <a:srgbClr val="F5F6FA">
                  <a:alpha val="100000"/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7511421" y="4587240"/>
            <a:ext cx="1632585" cy="553720"/>
          </a:xfrm>
          <a:prstGeom prst="rect">
            <a:avLst/>
          </a:prstGeom>
        </p:spPr>
      </p:pic>
      <p:sp>
        <p:nvSpPr>
          <p:cNvPr id="4" name="矩形 3"/>
          <p:cNvSpPr/>
          <p:nvPr userDrawn="1"/>
        </p:nvSpPr>
        <p:spPr>
          <a:xfrm>
            <a:off x="8316595" y="4382771"/>
            <a:ext cx="504190" cy="287655"/>
          </a:xfrm>
          <a:prstGeom prst="rect">
            <a:avLst/>
          </a:prstGeom>
          <a:blipFill>
            <a:blip r:embed="rId7"/>
            <a:tile tx="0" ty="0" sx="100000" sy="100000" flip="none" algn="tl"/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1" latinLnBrk="0" hangingPunct="1">
        <a:spcBef>
          <a:spcPct val="15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6585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9485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2385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5285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80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8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26.png"/><Relationship Id="rId1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27.png"/><Relationship Id="rId1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5.xml"/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31.png"/><Relationship Id="rId1" Type="http://schemas.openxmlformats.org/officeDocument/2006/relationships/image" Target="../media/image30.jpe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4.xml"/><Relationship Id="rId2" Type="http://schemas.microsoft.com/office/2007/relationships/hdphoto" Target="../media/image33.wdp"/><Relationship Id="rId1" Type="http://schemas.openxmlformats.org/officeDocument/2006/relationships/image" Target="../media/image32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3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36.png"/><Relationship Id="rId1" Type="http://schemas.openxmlformats.org/officeDocument/2006/relationships/image" Target="../media/image35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7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7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image" Target="../media/image38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7.jpe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7.jpe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41.png"/><Relationship Id="rId2" Type="http://schemas.microsoft.com/office/2007/relationships/media" Target="../media/media1.mp3"/><Relationship Id="rId1" Type="http://schemas.openxmlformats.org/officeDocument/2006/relationships/audio" Target="../media/media1.mp3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2.jpeg"/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6.png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651895" y="1981994"/>
            <a:ext cx="1798452" cy="2262726"/>
          </a:xfrm>
          <a:prstGeom prst="rect">
            <a:avLst/>
          </a:prstGeom>
        </p:spPr>
      </p:pic>
      <p:sp>
        <p:nvSpPr>
          <p:cNvPr id="8" name="菱形 7"/>
          <p:cNvSpPr/>
          <p:nvPr/>
        </p:nvSpPr>
        <p:spPr>
          <a:xfrm>
            <a:off x="835033" y="699542"/>
            <a:ext cx="2652395" cy="1354455"/>
          </a:xfrm>
          <a:prstGeom prst="diamond">
            <a:avLst/>
          </a:prstGeom>
          <a:solidFill>
            <a:srgbClr val="CDED3D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3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识字</a:t>
            </a:r>
            <a:r>
              <a:rPr lang="en-US" altLang="zh-CN" sz="33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endParaRPr lang="en-US" altLang="zh-CN" sz="33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文本框 1"/>
          <p:cNvSpPr txBox="1"/>
          <p:nvPr/>
        </p:nvSpPr>
        <p:spPr>
          <a:xfrm>
            <a:off x="3751554" y="954171"/>
            <a:ext cx="3139454" cy="99257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60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rgbClr val="00B9FA">
                      <a:lumMod val="60000"/>
                      <a:lumOff val="40000"/>
                    </a:srgbClr>
                  </a:outerShdw>
                </a:effectLst>
                <a:latin typeface="微软雅黑" panose="020B0503020204020204" charset="-122"/>
              </a:rPr>
              <a:t>姓氏歌</a:t>
            </a:r>
            <a:endParaRPr lang="zh-CN" altLang="en-US" sz="6000" b="1" dirty="0">
              <a:ln w="9525">
                <a:solidFill>
                  <a:prstClr val="white"/>
                </a:solidFill>
                <a:prstDash val="solid"/>
              </a:ln>
              <a:solidFill>
                <a:srgbClr val="FF0000"/>
              </a:solidFill>
              <a:effectLst>
                <a:outerShdw blurRad="12700" dist="38100" dir="2700000" algn="tl" rotWithShape="0">
                  <a:srgbClr val="00B9FA">
                    <a:lumMod val="60000"/>
                    <a:lumOff val="40000"/>
                  </a:srgbClr>
                </a:outerShdw>
              </a:effectLst>
              <a:latin typeface="微软雅黑" panose="020B050302020402020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-635" y="51437"/>
            <a:ext cx="4136390" cy="310515"/>
            <a:chOff x="-1" y="81"/>
            <a:chExt cx="6514" cy="489"/>
          </a:xfrm>
        </p:grpSpPr>
        <p:sp>
          <p:nvSpPr>
            <p:cNvPr id="10" name="矩形 9"/>
            <p:cNvSpPr/>
            <p:nvPr/>
          </p:nvSpPr>
          <p:spPr>
            <a:xfrm flipH="1">
              <a:off x="-1" y="104"/>
              <a:ext cx="6514" cy="466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015">
                <a:solidFill>
                  <a:prstClr val="white"/>
                </a:solidFill>
              </a:endParaRPr>
            </a:p>
          </p:txBody>
        </p:sp>
        <p:sp>
          <p:nvSpPr>
            <p:cNvPr id="11" name="文本框 24"/>
            <p:cNvSpPr txBox="1"/>
            <p:nvPr/>
          </p:nvSpPr>
          <p:spPr>
            <a:xfrm>
              <a:off x="130" y="81"/>
              <a:ext cx="2745" cy="4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350" dirty="0">
                  <a:solidFill>
                    <a:prstClr val="black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语文  一年级  下册</a:t>
              </a:r>
              <a:endParaRPr kumimoji="1" lang="zh-CN" altLang="en-US" sz="135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文本框 64"/>
          <p:cNvSpPr txBox="1"/>
          <p:nvPr/>
        </p:nvSpPr>
        <p:spPr>
          <a:xfrm>
            <a:off x="3099423" y="1418575"/>
            <a:ext cx="608489" cy="500135"/>
          </a:xfrm>
          <a:prstGeom prst="rect">
            <a:avLst/>
          </a:prstGeom>
          <a:noFill/>
          <a:ln w="9525">
            <a:noFill/>
          </a:ln>
        </p:spPr>
        <p:txBody>
          <a:bodyPr lIns="68579" tIns="34289" rIns="68579" bIns="34289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姓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7" name="文本框 64"/>
          <p:cNvSpPr txBox="1"/>
          <p:nvPr/>
        </p:nvSpPr>
        <p:spPr>
          <a:xfrm>
            <a:off x="3795578" y="1418575"/>
            <a:ext cx="608489" cy="500135"/>
          </a:xfrm>
          <a:prstGeom prst="rect">
            <a:avLst/>
          </a:prstGeom>
          <a:noFill/>
          <a:ln w="9525">
            <a:noFill/>
          </a:ln>
        </p:spPr>
        <p:txBody>
          <a:bodyPr lIns="68579" tIns="34289" rIns="68579" bIns="34289">
            <a:spAutoFit/>
          </a:bodyPr>
          <a:lstStyle/>
          <a:p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性</a:t>
            </a:r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4500000" y="1400458"/>
            <a:ext cx="39123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姓氏和性别偏旁不一样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3809907" y="2376455"/>
            <a:ext cx="22317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口</a:t>
            </a:r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玉</a:t>
            </a:r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国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1" name="文本框 64"/>
          <p:cNvSpPr txBox="1"/>
          <p:nvPr/>
        </p:nvSpPr>
        <p:spPr>
          <a:xfrm>
            <a:off x="3099423" y="2328386"/>
            <a:ext cx="608489" cy="500135"/>
          </a:xfrm>
          <a:prstGeom prst="rect">
            <a:avLst/>
          </a:prstGeom>
          <a:noFill/>
          <a:ln w="9525">
            <a:noFill/>
          </a:ln>
        </p:spPr>
        <p:txBody>
          <a:bodyPr lIns="68579" tIns="34289" rIns="68579" bIns="34289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国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3131848" y="3599769"/>
            <a:ext cx="608489" cy="500135"/>
          </a:xfrm>
          <a:prstGeom prst="rect">
            <a:avLst/>
          </a:prstGeom>
          <a:noFill/>
          <a:ln w="9525">
            <a:noFill/>
          </a:ln>
        </p:spPr>
        <p:txBody>
          <a:bodyPr lIns="68579" tIns="34289" rIns="68579" bIns="34289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双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3851920" y="3588222"/>
            <a:ext cx="4230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前面一个又，后面跟个又。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564742" y="1334599"/>
            <a:ext cx="2411760" cy="661088"/>
          </a:xfrm>
          <a:prstGeom prst="ellipse">
            <a:avLst/>
          </a:prstGeom>
          <a:solidFill>
            <a:srgbClr val="CC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black">
                    <a:lumMod val="75000"/>
                    <a:lumOff val="25000"/>
                  </a:prst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熟字比较</a:t>
            </a:r>
            <a:endParaRPr lang="zh-CN" altLang="en-US" sz="2800" dirty="0">
              <a:solidFill>
                <a:prstClr val="black">
                  <a:lumMod val="75000"/>
                  <a:lumOff val="25000"/>
                </a:prst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564742" y="2376455"/>
            <a:ext cx="2376264" cy="661088"/>
          </a:xfrm>
          <a:prstGeom prst="ellipse">
            <a:avLst/>
          </a:prstGeom>
          <a:solidFill>
            <a:srgbClr val="CC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black">
                    <a:lumMod val="75000"/>
                    <a:lumOff val="25000"/>
                  </a:prst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加一加</a:t>
            </a:r>
            <a:endParaRPr lang="zh-CN" altLang="en-US" sz="2800" dirty="0">
              <a:solidFill>
                <a:prstClr val="black">
                  <a:lumMod val="75000"/>
                  <a:lumOff val="25000"/>
                </a:prst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849884" y="3435847"/>
            <a:ext cx="1921923" cy="661088"/>
          </a:xfrm>
          <a:prstGeom prst="ellipse">
            <a:avLst/>
          </a:prstGeom>
          <a:solidFill>
            <a:srgbClr val="CC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prstClr val="black">
                    <a:lumMod val="75000"/>
                    <a:lumOff val="25000"/>
                  </a:prst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字谜</a:t>
            </a:r>
            <a:endParaRPr lang="zh-CN" altLang="en-US" sz="2800" dirty="0">
              <a:solidFill>
                <a:prstClr val="black">
                  <a:lumMod val="75000"/>
                  <a:lumOff val="25000"/>
                </a:prst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  <p:bldP spid="57" grpId="0"/>
      <p:bldP spid="58" grpId="0"/>
      <p:bldP spid="59" grpId="0"/>
      <p:bldP spid="61" grpId="0"/>
      <p:bldP spid="65" grpId="0"/>
      <p:bldP spid="66" grpId="0"/>
      <p:bldP spid="16" grpId="0" animBg="1"/>
      <p:bldP spid="17" grpId="0" animBg="1"/>
      <p:bldP spid="1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0" name="Group 12"/>
          <p:cNvGraphicFramePr>
            <a:graphicFrameLocks noGrp="1"/>
          </p:cNvGraphicFramePr>
          <p:nvPr/>
        </p:nvGraphicFramePr>
        <p:xfrm>
          <a:off x="2142780" y="1668059"/>
          <a:ext cx="1140460" cy="1028700"/>
        </p:xfrm>
        <a:graphic>
          <a:graphicData uri="http://schemas.openxmlformats.org/drawingml/2006/table">
            <a:tbl>
              <a:tblPr/>
              <a:tblGrid>
                <a:gridCol w="570230"/>
                <a:gridCol w="570230"/>
              </a:tblGrid>
              <a:tr h="53403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8" marR="58028" marT="28964" marB="289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8" marR="58028" marT="28964" marB="28964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9466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8" marR="58028" marT="28964" marB="289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8" marR="58028" marT="28964" marB="28964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91" name="TextBox 23"/>
          <p:cNvSpPr txBox="1"/>
          <p:nvPr/>
        </p:nvSpPr>
        <p:spPr>
          <a:xfrm>
            <a:off x="2148923" y="1561842"/>
            <a:ext cx="61255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7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姓</a:t>
            </a:r>
            <a:endParaRPr lang="zh-CN" altLang="en-US" sz="7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5" name="Group 12"/>
          <p:cNvGraphicFramePr>
            <a:graphicFrameLocks noGrp="1"/>
          </p:cNvGraphicFramePr>
          <p:nvPr/>
        </p:nvGraphicFramePr>
        <p:xfrm>
          <a:off x="3867074" y="1668059"/>
          <a:ext cx="1140460" cy="1028700"/>
        </p:xfrm>
        <a:graphic>
          <a:graphicData uri="http://schemas.openxmlformats.org/drawingml/2006/table">
            <a:tbl>
              <a:tblPr/>
              <a:tblGrid>
                <a:gridCol w="570230"/>
                <a:gridCol w="570230"/>
              </a:tblGrid>
              <a:tr h="53403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8" marR="58028" marT="28964" marB="289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8" marR="58028" marT="28964" marB="28964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9466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8" marR="58028" marT="28964" marB="289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8" marR="58028" marT="28964" marB="28964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" name="TextBox 23"/>
          <p:cNvSpPr txBox="1"/>
          <p:nvPr/>
        </p:nvSpPr>
        <p:spPr>
          <a:xfrm>
            <a:off x="3949205" y="1581745"/>
            <a:ext cx="10979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7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什</a:t>
            </a:r>
            <a:endParaRPr lang="zh-CN" altLang="en-US" sz="7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7" name="Group 12"/>
          <p:cNvGraphicFramePr>
            <a:graphicFrameLocks noGrp="1"/>
          </p:cNvGraphicFramePr>
          <p:nvPr/>
        </p:nvGraphicFramePr>
        <p:xfrm>
          <a:off x="5628998" y="1709500"/>
          <a:ext cx="1140460" cy="1028700"/>
        </p:xfrm>
        <a:graphic>
          <a:graphicData uri="http://schemas.openxmlformats.org/drawingml/2006/table">
            <a:tbl>
              <a:tblPr/>
              <a:tblGrid>
                <a:gridCol w="570230"/>
                <a:gridCol w="570230"/>
              </a:tblGrid>
              <a:tr h="53403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8" marR="58028" marT="28964" marB="289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8" marR="58028" marT="28964" marB="28964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9466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8" marR="58028" marT="28964" marB="289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8" marR="58028" marT="28964" marB="28964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8" name="TextBox 23"/>
          <p:cNvSpPr txBox="1"/>
          <p:nvPr/>
        </p:nvSpPr>
        <p:spPr>
          <a:xfrm>
            <a:off x="5683026" y="1614135"/>
            <a:ext cx="10979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7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么</a:t>
            </a:r>
            <a:endParaRPr lang="zh-CN" altLang="en-US" sz="7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9" name="Group 12"/>
          <p:cNvGraphicFramePr>
            <a:graphicFrameLocks noGrp="1"/>
          </p:cNvGraphicFramePr>
          <p:nvPr/>
        </p:nvGraphicFramePr>
        <p:xfrm>
          <a:off x="2990064" y="3521949"/>
          <a:ext cx="1140460" cy="1028700"/>
        </p:xfrm>
        <a:graphic>
          <a:graphicData uri="http://schemas.openxmlformats.org/drawingml/2006/table">
            <a:tbl>
              <a:tblPr/>
              <a:tblGrid>
                <a:gridCol w="570230"/>
                <a:gridCol w="570230"/>
              </a:tblGrid>
              <a:tr h="53403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8" marR="58028" marT="28964" marB="289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8" marR="58028" marT="28964" marB="28964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9466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8" marR="58028" marT="28964" marB="289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8" marR="58028" marT="28964" marB="28964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0" name="TextBox 23"/>
          <p:cNvSpPr txBox="1"/>
          <p:nvPr/>
        </p:nvSpPr>
        <p:spPr>
          <a:xfrm>
            <a:off x="3045044" y="3460404"/>
            <a:ext cx="10979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7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国</a:t>
            </a:r>
            <a:endParaRPr lang="zh-CN" altLang="en-US" sz="7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11" name="Group 12"/>
          <p:cNvGraphicFramePr>
            <a:graphicFrameLocks noGrp="1"/>
          </p:cNvGraphicFramePr>
          <p:nvPr/>
        </p:nvGraphicFramePr>
        <p:xfrm>
          <a:off x="1534838" y="3504735"/>
          <a:ext cx="1140460" cy="1028700"/>
        </p:xfrm>
        <a:graphic>
          <a:graphicData uri="http://schemas.openxmlformats.org/drawingml/2006/table">
            <a:tbl>
              <a:tblPr/>
              <a:tblGrid>
                <a:gridCol w="570230"/>
                <a:gridCol w="570230"/>
              </a:tblGrid>
              <a:tr h="53403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8" marR="58028" marT="28964" marB="289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8" marR="58028" marT="28964" marB="28964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9466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8" marR="58028" marT="28964" marB="289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8" marR="58028" marT="28964" marB="28964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2" name="TextBox 23"/>
          <p:cNvSpPr txBox="1"/>
          <p:nvPr/>
        </p:nvSpPr>
        <p:spPr>
          <a:xfrm>
            <a:off x="1571888" y="3443190"/>
            <a:ext cx="10979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7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双</a:t>
            </a:r>
            <a:endParaRPr lang="zh-CN" altLang="en-US" sz="7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6" name="文本框 75"/>
          <p:cNvSpPr txBox="1"/>
          <p:nvPr/>
        </p:nvSpPr>
        <p:spPr>
          <a:xfrm>
            <a:off x="2286298" y="1103139"/>
            <a:ext cx="122939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000" b="1" dirty="0" err="1">
                <a:solidFill>
                  <a:prstClr val="black"/>
                </a:solidFill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xìng</a:t>
            </a:r>
            <a:endParaRPr lang="en-US" altLang="zh-CN" sz="3000" b="1" dirty="0">
              <a:solidFill>
                <a:prstClr val="black"/>
              </a:solidFill>
              <a:latin typeface="汉语拼音" panose="020B0604020202020204" pitchFamily="34" charset="0"/>
              <a:ea typeface="宋体" panose="02010600030101010101" pitchFamily="2" charset="-122"/>
              <a:cs typeface="汉语拼音" panose="020B0604020202020204" pitchFamily="34" charset="0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997328" y="1090759"/>
            <a:ext cx="105601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000" b="1" dirty="0" err="1">
                <a:solidFill>
                  <a:prstClr val="black"/>
                </a:solidFill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shén</a:t>
            </a:r>
            <a:endParaRPr lang="en-US" altLang="zh-CN" sz="3000" b="1" dirty="0">
              <a:solidFill>
                <a:prstClr val="black"/>
              </a:solidFill>
              <a:latin typeface="汉语拼音" panose="020B0604020202020204" pitchFamily="34" charset="0"/>
              <a:ea typeface="宋体" panose="02010600030101010101" pitchFamily="2" charset="-122"/>
              <a:cs typeface="汉语拼音" panose="020B0604020202020204" pitchFamily="34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5797528" y="1144579"/>
            <a:ext cx="111459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000" b="1" dirty="0">
                <a:solidFill>
                  <a:prstClr val="black"/>
                </a:solidFill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me</a:t>
            </a:r>
            <a:endParaRPr lang="en-US" altLang="zh-CN" sz="3000" b="1" dirty="0">
              <a:solidFill>
                <a:prstClr val="black"/>
              </a:solidFill>
              <a:latin typeface="汉语拼音" panose="020B0604020202020204" pitchFamily="34" charset="0"/>
              <a:ea typeface="宋体" panose="02010600030101010101" pitchFamily="2" charset="-122"/>
              <a:cs typeface="汉语拼音" panose="020B060402020202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192509" y="2885020"/>
            <a:ext cx="122939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000" b="1" dirty="0" err="1">
                <a:solidFill>
                  <a:prstClr val="black"/>
                </a:solidFill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guó</a:t>
            </a:r>
            <a:endParaRPr lang="en-US" altLang="zh-CN" sz="3000" b="1" dirty="0">
              <a:solidFill>
                <a:prstClr val="black"/>
              </a:solidFill>
              <a:latin typeface="汉语拼音" panose="020B0604020202020204" pitchFamily="34" charset="0"/>
              <a:ea typeface="宋体" panose="02010600030101010101" pitchFamily="2" charset="-122"/>
              <a:cs typeface="汉语拼音" panose="020B0604020202020204" pitchFamily="34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1333024" y="2895179"/>
            <a:ext cx="156455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000" b="1" dirty="0" err="1">
                <a:solidFill>
                  <a:prstClr val="black"/>
                </a:solidFill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shuāng</a:t>
            </a:r>
            <a:endParaRPr lang="en-US" altLang="zh-CN" sz="3000" b="1" dirty="0">
              <a:solidFill>
                <a:prstClr val="black"/>
              </a:solidFill>
              <a:latin typeface="汉语拼音" panose="020B0604020202020204" pitchFamily="34" charset="0"/>
              <a:ea typeface="宋体" panose="02010600030101010101" pitchFamily="2" charset="-122"/>
              <a:cs typeface="汉语拼音" panose="020B0604020202020204" pitchFamily="34" charset="0"/>
            </a:endParaRPr>
          </a:p>
        </p:txBody>
      </p:sp>
      <p:graphicFrame>
        <p:nvGraphicFramePr>
          <p:cNvPr id="40" name="Group 12"/>
          <p:cNvGraphicFramePr>
            <a:graphicFrameLocks noGrp="1"/>
          </p:cNvGraphicFramePr>
          <p:nvPr/>
        </p:nvGraphicFramePr>
        <p:xfrm>
          <a:off x="4369422" y="3511382"/>
          <a:ext cx="1140460" cy="1028700"/>
        </p:xfrm>
        <a:graphic>
          <a:graphicData uri="http://schemas.openxmlformats.org/drawingml/2006/table">
            <a:tbl>
              <a:tblPr/>
              <a:tblGrid>
                <a:gridCol w="570230"/>
                <a:gridCol w="570230"/>
              </a:tblGrid>
              <a:tr h="53403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8" marR="58028" marT="28964" marB="289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8" marR="58028" marT="28964" marB="28964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9466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8" marR="58028" marT="28964" marB="289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8" marR="58028" marT="28964" marB="28964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41" name="TextBox 23"/>
          <p:cNvSpPr txBox="1"/>
          <p:nvPr/>
        </p:nvSpPr>
        <p:spPr>
          <a:xfrm>
            <a:off x="4424403" y="3449838"/>
            <a:ext cx="10979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7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王</a:t>
            </a:r>
            <a:endParaRPr lang="zh-CN" altLang="en-US" sz="7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4357360" y="2952055"/>
            <a:ext cx="132853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000" b="1" dirty="0" err="1">
                <a:solidFill>
                  <a:prstClr val="black"/>
                </a:solidFill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wáng</a:t>
            </a:r>
            <a:endParaRPr lang="en-US" altLang="zh-CN" sz="3000" b="1" dirty="0">
              <a:solidFill>
                <a:prstClr val="black"/>
              </a:solidFill>
              <a:latin typeface="汉语拼音" panose="020B0604020202020204" pitchFamily="34" charset="0"/>
              <a:ea typeface="宋体" panose="02010600030101010101" pitchFamily="2" charset="-122"/>
              <a:cs typeface="汉语拼音" panose="020B0604020202020204" pitchFamily="34" charset="0"/>
            </a:endParaRPr>
          </a:p>
        </p:txBody>
      </p:sp>
      <p:graphicFrame>
        <p:nvGraphicFramePr>
          <p:cNvPr id="45" name="Group 12"/>
          <p:cNvGraphicFramePr>
            <a:graphicFrameLocks noGrp="1"/>
          </p:cNvGraphicFramePr>
          <p:nvPr/>
        </p:nvGraphicFramePr>
        <p:xfrm>
          <a:off x="5970170" y="3522650"/>
          <a:ext cx="1140460" cy="1028700"/>
        </p:xfrm>
        <a:graphic>
          <a:graphicData uri="http://schemas.openxmlformats.org/drawingml/2006/table">
            <a:tbl>
              <a:tblPr/>
              <a:tblGrid>
                <a:gridCol w="570230"/>
                <a:gridCol w="570230"/>
              </a:tblGrid>
              <a:tr h="53403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8" marR="58028" marT="28964" marB="289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8" marR="58028" marT="28964" marB="28964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9466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8" marR="58028" marT="28964" marB="2896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8" marR="58028" marT="28964" marB="28964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46" name="TextBox 23"/>
          <p:cNvSpPr txBox="1"/>
          <p:nvPr/>
        </p:nvSpPr>
        <p:spPr>
          <a:xfrm>
            <a:off x="6007220" y="3461102"/>
            <a:ext cx="10979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7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方</a:t>
            </a:r>
            <a:endParaRPr lang="zh-CN" altLang="en-US" sz="7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5885581" y="2992933"/>
            <a:ext cx="135071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000" b="1" dirty="0">
                <a:solidFill>
                  <a:prstClr val="black"/>
                </a:solidFill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 </a:t>
            </a:r>
            <a:r>
              <a:rPr lang="en-US" altLang="zh-CN" sz="3000" b="1" dirty="0" err="1">
                <a:solidFill>
                  <a:prstClr val="black"/>
                </a:solidFill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fāng</a:t>
            </a:r>
            <a:endParaRPr lang="en-US" altLang="zh-CN" sz="3000" b="1" dirty="0">
              <a:solidFill>
                <a:prstClr val="black"/>
              </a:solidFill>
              <a:latin typeface="汉语拼音" panose="020B0604020202020204" pitchFamily="34" charset="0"/>
              <a:ea typeface="宋体" panose="02010600030101010101" pitchFamily="2" charset="-122"/>
              <a:cs typeface="汉语拼音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/>
      <p:bldP spid="21" grpId="0"/>
      <p:bldP spid="22" grpId="0"/>
      <p:bldP spid="23" grpId="0"/>
      <p:bldP spid="24" grpId="0"/>
      <p:bldP spid="43" grpId="0"/>
      <p:bldP spid="4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" name="图片 10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69695" y="2592454"/>
            <a:ext cx="2206044" cy="1773932"/>
          </a:xfrm>
          <a:prstGeom prst="rect">
            <a:avLst/>
          </a:prstGeom>
        </p:spPr>
      </p:pic>
      <p:pic>
        <p:nvPicPr>
          <p:cNvPr id="107" name="图片 106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067903" y="2448360"/>
            <a:ext cx="2537857" cy="1769545"/>
          </a:xfrm>
          <a:prstGeom prst="rect">
            <a:avLst/>
          </a:prstGeom>
        </p:spPr>
      </p:pic>
      <p:sp>
        <p:nvSpPr>
          <p:cNvPr id="108" name="文本框 64"/>
          <p:cNvSpPr txBox="1"/>
          <p:nvPr/>
        </p:nvSpPr>
        <p:spPr>
          <a:xfrm>
            <a:off x="6347984" y="2821796"/>
            <a:ext cx="2018187" cy="438580"/>
          </a:xfrm>
          <a:prstGeom prst="rect">
            <a:avLst/>
          </a:prstGeom>
          <a:noFill/>
          <a:ln w="9525">
            <a:noFill/>
          </a:ln>
        </p:spPr>
        <p:txBody>
          <a:bodyPr wrap="square" lIns="68579" tIns="34289" rIns="68579" bIns="34289">
            <a:spAutoFit/>
          </a:bodyPr>
          <a:lstStyle/>
          <a:p>
            <a:r>
              <a:rPr lang="zh-CN" altLang="en-US" sz="2400" b="1" dirty="0">
                <a:solidFill>
                  <a:srgbClr val="F07474">
                    <a:lumMod val="7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全包围  结构</a:t>
            </a:r>
            <a:endParaRPr lang="zh-CN" altLang="en-US" sz="2400" b="1" dirty="0">
              <a:solidFill>
                <a:srgbClr val="F07474">
                  <a:lumMod val="75000"/>
                </a:srgb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9" name="文本框 64"/>
          <p:cNvSpPr txBox="1"/>
          <p:nvPr/>
        </p:nvSpPr>
        <p:spPr>
          <a:xfrm>
            <a:off x="2831340" y="1402823"/>
            <a:ext cx="608489" cy="623246"/>
          </a:xfrm>
          <a:prstGeom prst="rect">
            <a:avLst/>
          </a:prstGeom>
          <a:noFill/>
          <a:ln w="9525">
            <a:noFill/>
          </a:ln>
        </p:spPr>
        <p:txBody>
          <a:bodyPr lIns="68579" tIns="34289" rIns="68579" bIns="34289">
            <a:spAutoFit/>
          </a:bodyPr>
          <a:lstStyle/>
          <a:p>
            <a:r>
              <a:rPr lang="zh-CN" altLang="en-US" sz="36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么</a:t>
            </a:r>
            <a:endParaRPr lang="zh-CN" altLang="en-US" sz="36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1" name="文本框 64"/>
          <p:cNvSpPr txBox="1"/>
          <p:nvPr/>
        </p:nvSpPr>
        <p:spPr>
          <a:xfrm>
            <a:off x="5424094" y="1436513"/>
            <a:ext cx="608489" cy="623246"/>
          </a:xfrm>
          <a:prstGeom prst="rect">
            <a:avLst/>
          </a:prstGeom>
          <a:noFill/>
          <a:ln w="9525">
            <a:noFill/>
          </a:ln>
        </p:spPr>
        <p:txBody>
          <a:bodyPr lIns="68579" tIns="34289" rIns="68579" bIns="34289">
            <a:spAutoFit/>
          </a:bodyPr>
          <a:lstStyle/>
          <a:p>
            <a:r>
              <a:rPr lang="zh-CN" altLang="en-US" sz="36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王</a:t>
            </a:r>
            <a:endParaRPr lang="zh-CN" altLang="en-US" sz="36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4" name="文本框 64"/>
          <p:cNvSpPr txBox="1"/>
          <p:nvPr/>
        </p:nvSpPr>
        <p:spPr>
          <a:xfrm>
            <a:off x="6231973" y="1436513"/>
            <a:ext cx="608489" cy="623246"/>
          </a:xfrm>
          <a:prstGeom prst="rect">
            <a:avLst/>
          </a:prstGeom>
          <a:noFill/>
          <a:ln w="9525">
            <a:noFill/>
          </a:ln>
        </p:spPr>
        <p:txBody>
          <a:bodyPr lIns="68579" tIns="34289" rIns="68579" bIns="34289">
            <a:spAutoFit/>
          </a:bodyPr>
          <a:lstStyle/>
          <a:p>
            <a:r>
              <a:rPr lang="zh-CN" altLang="en-US" sz="36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方</a:t>
            </a:r>
            <a:endParaRPr lang="zh-CN" altLang="en-US" sz="36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5" name="文本框 64"/>
          <p:cNvSpPr txBox="1"/>
          <p:nvPr/>
        </p:nvSpPr>
        <p:spPr>
          <a:xfrm>
            <a:off x="1016540" y="3102239"/>
            <a:ext cx="1179199" cy="438580"/>
          </a:xfrm>
          <a:prstGeom prst="rect">
            <a:avLst/>
          </a:prstGeom>
          <a:noFill/>
          <a:ln w="9525">
            <a:noFill/>
          </a:ln>
        </p:spPr>
        <p:txBody>
          <a:bodyPr wrap="square" lIns="68579" tIns="34289" rIns="68579" bIns="34289">
            <a:spAutoFit/>
          </a:bodyPr>
          <a:lstStyle/>
          <a:p>
            <a:r>
              <a:rPr lang="zh-CN" altLang="en-US" sz="2400" b="1" dirty="0">
                <a:solidFill>
                  <a:srgbClr val="F07474">
                    <a:lumMod val="75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独体字</a:t>
            </a:r>
            <a:endParaRPr lang="zh-CN" altLang="en-US" sz="2400" b="1" dirty="0">
              <a:solidFill>
                <a:srgbClr val="F07474">
                  <a:lumMod val="75000"/>
                </a:srgb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2" name="TextBox 11"/>
          <p:cNvSpPr txBox="1">
            <a:spLocks noChangeArrowheads="1"/>
          </p:cNvSpPr>
          <p:nvPr/>
        </p:nvSpPr>
        <p:spPr bwMode="auto">
          <a:xfrm>
            <a:off x="3819199" y="288593"/>
            <a:ext cx="1936685" cy="500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9" tIns="34289" rIns="68579" bIns="34289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生字归类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23" name="组合 122"/>
          <p:cNvGrpSpPr/>
          <p:nvPr/>
        </p:nvGrpSpPr>
        <p:grpSpPr>
          <a:xfrm>
            <a:off x="3342556" y="350245"/>
            <a:ext cx="456833" cy="456366"/>
            <a:chOff x="631825" y="5181600"/>
            <a:chExt cx="1554163" cy="1552575"/>
          </a:xfrm>
        </p:grpSpPr>
        <p:sp>
          <p:nvSpPr>
            <p:cNvPr id="124" name="Oval 10"/>
            <p:cNvSpPr>
              <a:spLocks noChangeArrowheads="1"/>
            </p:cNvSpPr>
            <p:nvPr/>
          </p:nvSpPr>
          <p:spPr bwMode="auto">
            <a:xfrm>
              <a:off x="631825" y="5181600"/>
              <a:ext cx="1554163" cy="1552575"/>
            </a:xfrm>
            <a:prstGeom prst="ellipse">
              <a:avLst/>
            </a:prstGeom>
            <a:solidFill>
              <a:srgbClr val="FFC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39" tIns="45719" rIns="91439" bIns="45719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25" name="Freeform 11"/>
            <p:cNvSpPr/>
            <p:nvPr/>
          </p:nvSpPr>
          <p:spPr bwMode="auto">
            <a:xfrm>
              <a:off x="1468438" y="5353050"/>
              <a:ext cx="34925" cy="87313"/>
            </a:xfrm>
            <a:custGeom>
              <a:avLst/>
              <a:gdLst>
                <a:gd name="T0" fmla="*/ 4 w 12"/>
                <a:gd name="T1" fmla="*/ 30 h 31"/>
                <a:gd name="T2" fmla="*/ 12 w 12"/>
                <a:gd name="T3" fmla="*/ 3 h 31"/>
                <a:gd name="T4" fmla="*/ 11 w 12"/>
                <a:gd name="T5" fmla="*/ 0 h 31"/>
                <a:gd name="T6" fmla="*/ 0 w 12"/>
                <a:gd name="T7" fmla="*/ 31 h 31"/>
                <a:gd name="T8" fmla="*/ 4 w 12"/>
                <a:gd name="T9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31">
                  <a:moveTo>
                    <a:pt x="4" y="30"/>
                  </a:moveTo>
                  <a:cubicBezTo>
                    <a:pt x="4" y="20"/>
                    <a:pt x="7" y="7"/>
                    <a:pt x="12" y="3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" y="6"/>
                    <a:pt x="0" y="21"/>
                    <a:pt x="0" y="31"/>
                  </a:cubicBezTo>
                  <a:lnTo>
                    <a:pt x="4" y="30"/>
                  </a:lnTo>
                  <a:close/>
                </a:path>
              </a:pathLst>
            </a:custGeom>
            <a:solidFill>
              <a:srgbClr val="4F2E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39" tIns="45719" rIns="91439" bIns="45719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26" name="Freeform 12"/>
            <p:cNvSpPr/>
            <p:nvPr/>
          </p:nvSpPr>
          <p:spPr bwMode="auto">
            <a:xfrm>
              <a:off x="1471613" y="5410200"/>
              <a:ext cx="204788" cy="358775"/>
            </a:xfrm>
            <a:custGeom>
              <a:avLst/>
              <a:gdLst>
                <a:gd name="T0" fmla="*/ 0 w 72"/>
                <a:gd name="T1" fmla="*/ 119 h 126"/>
                <a:gd name="T2" fmla="*/ 66 w 72"/>
                <a:gd name="T3" fmla="*/ 67 h 126"/>
                <a:gd name="T4" fmla="*/ 45 w 72"/>
                <a:gd name="T5" fmla="*/ 7 h 126"/>
                <a:gd name="T6" fmla="*/ 1 w 72"/>
                <a:gd name="T7" fmla="*/ 9 h 126"/>
                <a:gd name="T8" fmla="*/ 0 w 72"/>
                <a:gd name="T9" fmla="*/ 119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26">
                  <a:moveTo>
                    <a:pt x="0" y="119"/>
                  </a:moveTo>
                  <a:cubicBezTo>
                    <a:pt x="29" y="126"/>
                    <a:pt x="60" y="101"/>
                    <a:pt x="66" y="67"/>
                  </a:cubicBezTo>
                  <a:cubicBezTo>
                    <a:pt x="72" y="33"/>
                    <a:pt x="61" y="15"/>
                    <a:pt x="45" y="7"/>
                  </a:cubicBezTo>
                  <a:cubicBezTo>
                    <a:pt x="31" y="0"/>
                    <a:pt x="3" y="11"/>
                    <a:pt x="1" y="9"/>
                  </a:cubicBezTo>
                  <a:lnTo>
                    <a:pt x="0" y="119"/>
                  </a:lnTo>
                  <a:close/>
                </a:path>
              </a:pathLst>
            </a:custGeom>
            <a:solidFill>
              <a:srgbClr val="C90D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39" tIns="45719" rIns="91439" bIns="45719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27" name="Freeform 13"/>
            <p:cNvSpPr/>
            <p:nvPr/>
          </p:nvSpPr>
          <p:spPr bwMode="auto">
            <a:xfrm>
              <a:off x="1274763" y="5410200"/>
              <a:ext cx="200025" cy="355600"/>
            </a:xfrm>
            <a:custGeom>
              <a:avLst/>
              <a:gdLst>
                <a:gd name="T0" fmla="*/ 70 w 70"/>
                <a:gd name="T1" fmla="*/ 9 h 125"/>
                <a:gd name="T2" fmla="*/ 26 w 70"/>
                <a:gd name="T3" fmla="*/ 8 h 125"/>
                <a:gd name="T4" fmla="*/ 8 w 70"/>
                <a:gd name="T5" fmla="*/ 69 h 125"/>
                <a:gd name="T6" fmla="*/ 69 w 70"/>
                <a:gd name="T7" fmla="*/ 119 h 125"/>
                <a:gd name="T8" fmla="*/ 70 w 70"/>
                <a:gd name="T9" fmla="*/ 9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125">
                  <a:moveTo>
                    <a:pt x="70" y="9"/>
                  </a:moveTo>
                  <a:cubicBezTo>
                    <a:pt x="68" y="11"/>
                    <a:pt x="40" y="0"/>
                    <a:pt x="26" y="8"/>
                  </a:cubicBezTo>
                  <a:cubicBezTo>
                    <a:pt x="11" y="17"/>
                    <a:pt x="0" y="35"/>
                    <a:pt x="8" y="69"/>
                  </a:cubicBezTo>
                  <a:cubicBezTo>
                    <a:pt x="16" y="103"/>
                    <a:pt x="38" y="125"/>
                    <a:pt x="69" y="119"/>
                  </a:cubicBezTo>
                  <a:lnTo>
                    <a:pt x="70" y="9"/>
                  </a:lnTo>
                  <a:close/>
                </a:path>
              </a:pathLst>
            </a:custGeom>
            <a:solidFill>
              <a:srgbClr val="DB19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39" tIns="45719" rIns="91439" bIns="45719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28" name="Freeform 14"/>
            <p:cNvSpPr/>
            <p:nvPr/>
          </p:nvSpPr>
          <p:spPr bwMode="auto">
            <a:xfrm>
              <a:off x="1374775" y="5313363"/>
              <a:ext cx="125413" cy="53975"/>
            </a:xfrm>
            <a:custGeom>
              <a:avLst/>
              <a:gdLst>
                <a:gd name="T0" fmla="*/ 44 w 44"/>
                <a:gd name="T1" fmla="*/ 19 h 19"/>
                <a:gd name="T2" fmla="*/ 27 w 44"/>
                <a:gd name="T3" fmla="*/ 4 h 19"/>
                <a:gd name="T4" fmla="*/ 0 w 44"/>
                <a:gd name="T5" fmla="*/ 1 h 19"/>
                <a:gd name="T6" fmla="*/ 0 w 44"/>
                <a:gd name="T7" fmla="*/ 2 h 19"/>
                <a:gd name="T8" fmla="*/ 44 w 44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9">
                  <a:moveTo>
                    <a:pt x="44" y="19"/>
                  </a:moveTo>
                  <a:cubicBezTo>
                    <a:pt x="44" y="19"/>
                    <a:pt x="40" y="9"/>
                    <a:pt x="27" y="4"/>
                  </a:cubicBezTo>
                  <a:cubicBezTo>
                    <a:pt x="15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2" y="10"/>
                    <a:pt x="28" y="14"/>
                    <a:pt x="44" y="19"/>
                  </a:cubicBezTo>
                  <a:close/>
                </a:path>
              </a:pathLst>
            </a:custGeom>
            <a:solidFill>
              <a:srgbClr val="1287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39" tIns="45719" rIns="91439" bIns="45719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29" name="Freeform 15"/>
            <p:cNvSpPr/>
            <p:nvPr/>
          </p:nvSpPr>
          <p:spPr bwMode="auto">
            <a:xfrm>
              <a:off x="1374775" y="5318125"/>
              <a:ext cx="125413" cy="103188"/>
            </a:xfrm>
            <a:custGeom>
              <a:avLst/>
              <a:gdLst>
                <a:gd name="T0" fmla="*/ 0 w 44"/>
                <a:gd name="T1" fmla="*/ 0 h 36"/>
                <a:gd name="T2" fmla="*/ 6 w 44"/>
                <a:gd name="T3" fmla="*/ 12 h 36"/>
                <a:gd name="T4" fmla="*/ 44 w 44"/>
                <a:gd name="T5" fmla="*/ 17 h 36"/>
                <a:gd name="T6" fmla="*/ 0 w 44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6">
                  <a:moveTo>
                    <a:pt x="0" y="0"/>
                  </a:moveTo>
                  <a:cubicBezTo>
                    <a:pt x="0" y="2"/>
                    <a:pt x="2" y="7"/>
                    <a:pt x="6" y="12"/>
                  </a:cubicBezTo>
                  <a:cubicBezTo>
                    <a:pt x="30" y="36"/>
                    <a:pt x="43" y="18"/>
                    <a:pt x="44" y="17"/>
                  </a:cubicBezTo>
                  <a:cubicBezTo>
                    <a:pt x="28" y="12"/>
                    <a:pt x="12" y="8"/>
                    <a:pt x="0" y="0"/>
                  </a:cubicBezTo>
                  <a:close/>
                </a:path>
              </a:pathLst>
            </a:custGeom>
            <a:solidFill>
              <a:srgbClr val="0E7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39" tIns="45719" rIns="91439" bIns="45719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0" name="Rectangle 16"/>
            <p:cNvSpPr>
              <a:spLocks noChangeArrowheads="1"/>
            </p:cNvSpPr>
            <p:nvPr/>
          </p:nvSpPr>
          <p:spPr bwMode="auto">
            <a:xfrm>
              <a:off x="908050" y="6238875"/>
              <a:ext cx="904875" cy="227013"/>
            </a:xfrm>
            <a:prstGeom prst="rect">
              <a:avLst/>
            </a:prstGeom>
            <a:solidFill>
              <a:srgbClr val="FF1D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39" tIns="45719" rIns="91439" bIns="45719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1" name="Rectangle 17"/>
            <p:cNvSpPr>
              <a:spLocks noChangeArrowheads="1"/>
            </p:cNvSpPr>
            <p:nvPr/>
          </p:nvSpPr>
          <p:spPr bwMode="auto">
            <a:xfrm>
              <a:off x="1681163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39" tIns="45719" rIns="91439" bIns="45719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2" name="Rectangle 18"/>
            <p:cNvSpPr>
              <a:spLocks noChangeArrowheads="1"/>
            </p:cNvSpPr>
            <p:nvPr/>
          </p:nvSpPr>
          <p:spPr bwMode="auto">
            <a:xfrm>
              <a:off x="16510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39" tIns="45719" rIns="91439" bIns="45719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3" name="Rectangle 19"/>
            <p:cNvSpPr>
              <a:spLocks noChangeArrowheads="1"/>
            </p:cNvSpPr>
            <p:nvPr/>
          </p:nvSpPr>
          <p:spPr bwMode="auto">
            <a:xfrm>
              <a:off x="16129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39" tIns="45719" rIns="91439" bIns="45719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4" name="Rectangle 20"/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solidFill>
              <a:srgbClr val="F9EE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39" tIns="45719" rIns="91439" bIns="45719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5" name="Rectangle 21"/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39" tIns="45719" rIns="91439" bIns="45719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6" name="Rectangle 22"/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39" tIns="45719" rIns="91439" bIns="45719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7" name="Rectangle 23"/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39" tIns="45719" rIns="91439" bIns="45719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8" name="Rectangle 24"/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39" tIns="45719" rIns="91439" bIns="45719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9" name="Rectangle 25"/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39" tIns="45719" rIns="91439" bIns="45719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40" name="Rectangle 26"/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39" tIns="45719" rIns="91439" bIns="45719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41" name="Rectangle 27"/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39" tIns="45719" rIns="91439" bIns="45719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42" name="Rectangle 28"/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39" tIns="45719" rIns="91439" bIns="45719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43" name="Rectangle 29"/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39" tIns="45719" rIns="91439" bIns="45719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44" name="Rectangle 30"/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39" tIns="45719" rIns="91439" bIns="45719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45" name="Rectangle 31"/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39" tIns="45719" rIns="91439" bIns="45719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46" name="Rectangle 32"/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39" tIns="45719" rIns="91439" bIns="45719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47" name="Rectangle 33"/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39" tIns="45719" rIns="91439" bIns="45719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48" name="Rectangle 34"/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39" tIns="45719" rIns="91439" bIns="45719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49" name="Rectangle 35"/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39" tIns="45719" rIns="91439" bIns="45719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50" name="Rectangle 36"/>
            <p:cNvSpPr>
              <a:spLocks noChangeArrowheads="1"/>
            </p:cNvSpPr>
            <p:nvPr/>
          </p:nvSpPr>
          <p:spPr bwMode="auto">
            <a:xfrm>
              <a:off x="879475" y="6118225"/>
              <a:ext cx="1058863" cy="120650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39" tIns="45719" rIns="91439" bIns="45719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51" name="Rectangle 37"/>
            <p:cNvSpPr>
              <a:spLocks noChangeArrowheads="1"/>
            </p:cNvSpPr>
            <p:nvPr/>
          </p:nvSpPr>
          <p:spPr bwMode="auto">
            <a:xfrm>
              <a:off x="1835150" y="6118225"/>
              <a:ext cx="28575" cy="1206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39" tIns="45719" rIns="91439" bIns="45719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52" name="Rectangle 38"/>
            <p:cNvSpPr>
              <a:spLocks noChangeArrowheads="1"/>
            </p:cNvSpPr>
            <p:nvPr/>
          </p:nvSpPr>
          <p:spPr bwMode="auto">
            <a:xfrm>
              <a:off x="1101725" y="5751513"/>
              <a:ext cx="588963" cy="150813"/>
            </a:xfrm>
            <a:prstGeom prst="rect">
              <a:avLst/>
            </a:prstGeom>
            <a:solidFill>
              <a:srgbClr val="2B5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39" tIns="45719" rIns="91439" bIns="45719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53" name="Rectangle 39"/>
            <p:cNvSpPr>
              <a:spLocks noChangeArrowheads="1"/>
            </p:cNvSpPr>
            <p:nvPr/>
          </p:nvSpPr>
          <p:spPr bwMode="auto">
            <a:xfrm>
              <a:off x="1633538" y="5751513"/>
              <a:ext cx="14288" cy="150813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39" tIns="45719" rIns="91439" bIns="45719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54" name="Freeform 40"/>
            <p:cNvSpPr/>
            <p:nvPr/>
          </p:nvSpPr>
          <p:spPr bwMode="auto">
            <a:xfrm>
              <a:off x="1012825" y="5902325"/>
              <a:ext cx="530225" cy="215900"/>
            </a:xfrm>
            <a:custGeom>
              <a:avLst/>
              <a:gdLst>
                <a:gd name="T0" fmla="*/ 186 w 186"/>
                <a:gd name="T1" fmla="*/ 38 h 76"/>
                <a:gd name="T2" fmla="*/ 183 w 186"/>
                <a:gd name="T3" fmla="*/ 0 h 76"/>
                <a:gd name="T4" fmla="*/ 183 w 186"/>
                <a:gd name="T5" fmla="*/ 0 h 76"/>
                <a:gd name="T6" fmla="*/ 182 w 186"/>
                <a:gd name="T7" fmla="*/ 0 h 76"/>
                <a:gd name="T8" fmla="*/ 182 w 186"/>
                <a:gd name="T9" fmla="*/ 0 h 76"/>
                <a:gd name="T10" fmla="*/ 182 w 186"/>
                <a:gd name="T11" fmla="*/ 0 h 76"/>
                <a:gd name="T12" fmla="*/ 0 w 186"/>
                <a:gd name="T13" fmla="*/ 0 h 76"/>
                <a:gd name="T14" fmla="*/ 0 w 186"/>
                <a:gd name="T15" fmla="*/ 8 h 76"/>
                <a:gd name="T16" fmla="*/ 173 w 186"/>
                <a:gd name="T17" fmla="*/ 8 h 76"/>
                <a:gd name="T18" fmla="*/ 173 w 186"/>
                <a:gd name="T19" fmla="*/ 68 h 76"/>
                <a:gd name="T20" fmla="*/ 0 w 186"/>
                <a:gd name="T21" fmla="*/ 68 h 76"/>
                <a:gd name="T22" fmla="*/ 0 w 186"/>
                <a:gd name="T23" fmla="*/ 76 h 76"/>
                <a:gd name="T24" fmla="*/ 183 w 186"/>
                <a:gd name="T25" fmla="*/ 76 h 76"/>
                <a:gd name="T26" fmla="*/ 183 w 186"/>
                <a:gd name="T27" fmla="*/ 76 h 76"/>
                <a:gd name="T28" fmla="*/ 186 w 186"/>
                <a:gd name="T29" fmla="*/ 3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6" h="76">
                  <a:moveTo>
                    <a:pt x="186" y="38"/>
                  </a:moveTo>
                  <a:cubicBezTo>
                    <a:pt x="186" y="19"/>
                    <a:pt x="184" y="3"/>
                    <a:pt x="183" y="0"/>
                  </a:cubicBezTo>
                  <a:cubicBezTo>
                    <a:pt x="183" y="0"/>
                    <a:pt x="183" y="0"/>
                    <a:pt x="183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73" y="8"/>
                    <a:pt x="173" y="8"/>
                    <a:pt x="173" y="8"/>
                  </a:cubicBezTo>
                  <a:cubicBezTo>
                    <a:pt x="173" y="68"/>
                    <a:pt x="173" y="68"/>
                    <a:pt x="173" y="68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4" y="73"/>
                    <a:pt x="186" y="57"/>
                    <a:pt x="186" y="38"/>
                  </a:cubicBezTo>
                  <a:close/>
                </a:path>
              </a:pathLst>
            </a:custGeom>
            <a:solidFill>
              <a:srgbClr val="5D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39" tIns="45719" rIns="91439" bIns="45719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55" name="Freeform 41"/>
            <p:cNvSpPr/>
            <p:nvPr/>
          </p:nvSpPr>
          <p:spPr bwMode="auto">
            <a:xfrm>
              <a:off x="1425575" y="6034088"/>
              <a:ext cx="42863" cy="122238"/>
            </a:xfrm>
            <a:custGeom>
              <a:avLst/>
              <a:gdLst>
                <a:gd name="T0" fmla="*/ 0 w 27"/>
                <a:gd name="T1" fmla="*/ 0 h 77"/>
                <a:gd name="T2" fmla="*/ 0 w 27"/>
                <a:gd name="T3" fmla="*/ 77 h 77"/>
                <a:gd name="T4" fmla="*/ 13 w 27"/>
                <a:gd name="T5" fmla="*/ 64 h 77"/>
                <a:gd name="T6" fmla="*/ 27 w 27"/>
                <a:gd name="T7" fmla="*/ 77 h 77"/>
                <a:gd name="T8" fmla="*/ 27 w 27"/>
                <a:gd name="T9" fmla="*/ 0 h 77"/>
                <a:gd name="T10" fmla="*/ 0 w 27"/>
                <a:gd name="T11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77">
                  <a:moveTo>
                    <a:pt x="0" y="0"/>
                  </a:moveTo>
                  <a:lnTo>
                    <a:pt x="0" y="77"/>
                  </a:lnTo>
                  <a:lnTo>
                    <a:pt x="13" y="64"/>
                  </a:lnTo>
                  <a:lnTo>
                    <a:pt x="27" y="77"/>
                  </a:lnTo>
                  <a:lnTo>
                    <a:pt x="2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22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39" tIns="45719" rIns="91439" bIns="45719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cxnSp>
        <p:nvCxnSpPr>
          <p:cNvPr id="156" name="直线连接符 5"/>
          <p:cNvCxnSpPr/>
          <p:nvPr/>
        </p:nvCxnSpPr>
        <p:spPr>
          <a:xfrm>
            <a:off x="6557444" y="3251063"/>
            <a:ext cx="1758975" cy="3267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直线连接符 73"/>
          <p:cNvCxnSpPr/>
          <p:nvPr/>
        </p:nvCxnSpPr>
        <p:spPr>
          <a:xfrm flipV="1">
            <a:off x="669615" y="3539188"/>
            <a:ext cx="1806204" cy="3266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8" name="图片 157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224248" y="2481699"/>
            <a:ext cx="2327797" cy="1991512"/>
          </a:xfrm>
          <a:prstGeom prst="rect">
            <a:avLst/>
          </a:prstGeom>
        </p:spPr>
      </p:pic>
      <p:sp>
        <p:nvSpPr>
          <p:cNvPr id="159" name="文本框 64"/>
          <p:cNvSpPr txBox="1"/>
          <p:nvPr/>
        </p:nvSpPr>
        <p:spPr>
          <a:xfrm>
            <a:off x="3476439" y="2903198"/>
            <a:ext cx="1823579" cy="438580"/>
          </a:xfrm>
          <a:prstGeom prst="rect">
            <a:avLst/>
          </a:prstGeom>
          <a:noFill/>
          <a:ln w="9525">
            <a:noFill/>
          </a:ln>
        </p:spPr>
        <p:txBody>
          <a:bodyPr wrap="square" lIns="68579" tIns="34289" rIns="68579" bIns="34289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左右  结构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8" name="文本框 64"/>
          <p:cNvSpPr txBox="1"/>
          <p:nvPr/>
        </p:nvSpPr>
        <p:spPr>
          <a:xfrm>
            <a:off x="3527194" y="1402823"/>
            <a:ext cx="608488" cy="623246"/>
          </a:xfrm>
          <a:prstGeom prst="rect">
            <a:avLst/>
          </a:prstGeom>
          <a:noFill/>
          <a:ln w="9525">
            <a:noFill/>
          </a:ln>
        </p:spPr>
        <p:txBody>
          <a:bodyPr lIns="68579" tIns="34289" rIns="68579" bIns="34289">
            <a:spAutoFit/>
          </a:bodyPr>
          <a:lstStyle/>
          <a:p>
            <a:r>
              <a:rPr lang="zh-CN" altLang="en-US" sz="36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国</a:t>
            </a:r>
            <a:endParaRPr lang="zh-CN" altLang="en-US" sz="36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0" name="文本框 64"/>
          <p:cNvSpPr txBox="1"/>
          <p:nvPr/>
        </p:nvSpPr>
        <p:spPr>
          <a:xfrm>
            <a:off x="4399406" y="1402823"/>
            <a:ext cx="608489" cy="623246"/>
          </a:xfrm>
          <a:prstGeom prst="rect">
            <a:avLst/>
          </a:prstGeom>
          <a:noFill/>
          <a:ln w="9525">
            <a:noFill/>
          </a:ln>
        </p:spPr>
        <p:txBody>
          <a:bodyPr wrap="square" lIns="68579" tIns="34289" rIns="68579" bIns="34289">
            <a:spAutoFit/>
          </a:bodyPr>
          <a:lstStyle/>
          <a:p>
            <a:r>
              <a:rPr lang="zh-CN" altLang="en-US" sz="36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双</a:t>
            </a:r>
            <a:endParaRPr lang="zh-CN" altLang="en-US" sz="36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3" name="文本框 64"/>
          <p:cNvSpPr txBox="1"/>
          <p:nvPr/>
        </p:nvSpPr>
        <p:spPr>
          <a:xfrm>
            <a:off x="2000884" y="1402821"/>
            <a:ext cx="608489" cy="623246"/>
          </a:xfrm>
          <a:prstGeom prst="rect">
            <a:avLst/>
          </a:prstGeom>
          <a:noFill/>
          <a:ln w="9525">
            <a:noFill/>
          </a:ln>
        </p:spPr>
        <p:txBody>
          <a:bodyPr lIns="68579" tIns="34289" rIns="68579" bIns="34289">
            <a:spAutoFit/>
          </a:bodyPr>
          <a:lstStyle/>
          <a:p>
            <a:r>
              <a:rPr lang="zh-CN" altLang="en-US" sz="3600" b="1" dirty="0" err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什</a:t>
            </a:r>
            <a:endParaRPr lang="zh-CN" altLang="en-US" sz="3600" b="1" dirty="0" err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4" name="文本框 64"/>
          <p:cNvSpPr txBox="1"/>
          <p:nvPr/>
        </p:nvSpPr>
        <p:spPr>
          <a:xfrm>
            <a:off x="1279339" y="1402896"/>
            <a:ext cx="608489" cy="623246"/>
          </a:xfrm>
          <a:prstGeom prst="rect">
            <a:avLst/>
          </a:prstGeom>
          <a:noFill/>
          <a:ln w="9525">
            <a:noFill/>
          </a:ln>
        </p:spPr>
        <p:txBody>
          <a:bodyPr lIns="68579" tIns="34289" rIns="68579" bIns="34289">
            <a:spAutoFit/>
          </a:bodyPr>
          <a:lstStyle/>
          <a:p>
            <a:r>
              <a:rPr lang="zh-CN" altLang="en-US" sz="36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姓</a:t>
            </a:r>
            <a:endParaRPr lang="zh-CN" altLang="en-US" sz="36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65" name="直线连接符 5"/>
          <p:cNvCxnSpPr/>
          <p:nvPr/>
        </p:nvCxnSpPr>
        <p:spPr>
          <a:xfrm>
            <a:off x="3520721" y="3341778"/>
            <a:ext cx="1633816" cy="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52 0.00062 L 0.24809 0.4330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431" y="216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0.0003 L 0.30313 0.43303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156" y="216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-0.000185 L -0.250456 0.418981 " pathEditMode="relative" rAng="0" ptsTypes="">
                                      <p:cBhvr>
                                        <p:cTn id="14" dur="2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900" y="19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-0.000185 L 0.382299 0.376944 " pathEditMode="relative" rAng="0" ptsTypes="">
                                      <p:cBhvr>
                                        <p:cTn id="18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" y="24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052 -0.000185 L -0.037975 0.450463 " pathEditMode="relative" rAng="0" ptsTypes="">
                                      <p:cBhvr>
                                        <p:cTn id="22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00" y="23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4284 0.013704 L -0.421785 0.422870 " pathEditMode="relative" rAng="0" ptsTypes="">
                                      <p:cBhvr>
                                        <p:cTn id="26" dur="2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0" y="18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0639 0.000000 L -0.569203 0.422870 " pathEditMode="relative" rAng="0" ptsTypes="">
                                      <p:cBhvr>
                                        <p:cTn id="30" dur="2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600" y="21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" grpId="0"/>
      <p:bldP spid="111" grpId="0"/>
      <p:bldP spid="114" grpId="0"/>
      <p:bldP spid="58" grpId="0"/>
      <p:bldP spid="60" grpId="0"/>
      <p:bldP spid="63" grpId="0"/>
      <p:bldP spid="6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75"/>
          <p:cNvSpPr txBox="1"/>
          <p:nvPr/>
        </p:nvSpPr>
        <p:spPr>
          <a:xfrm>
            <a:off x="6678674" y="1381160"/>
            <a:ext cx="2357822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50" b="1" dirty="0" err="1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xìng</a:t>
            </a:r>
            <a:endParaRPr lang="en-US" altLang="zh-CN" sz="4050" b="1" dirty="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pic>
        <p:nvPicPr>
          <p:cNvPr id="10" name="图片 5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350614" y="2189346"/>
            <a:ext cx="1770736" cy="1770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9" name="组合 68"/>
          <p:cNvGrpSpPr/>
          <p:nvPr/>
        </p:nvGrpSpPr>
        <p:grpSpPr>
          <a:xfrm>
            <a:off x="6478635" y="2348320"/>
            <a:ext cx="1514711" cy="1452789"/>
            <a:chOff x="1236663" y="4437063"/>
            <a:chExt cx="2019299" cy="1936750"/>
          </a:xfrm>
        </p:grpSpPr>
        <p:sp>
          <p:nvSpPr>
            <p:cNvPr id="61" name="Freeform 21"/>
            <p:cNvSpPr/>
            <p:nvPr/>
          </p:nvSpPr>
          <p:spPr bwMode="auto">
            <a:xfrm>
              <a:off x="2560638" y="4437063"/>
              <a:ext cx="200025" cy="1689100"/>
            </a:xfrm>
            <a:custGeom>
              <a:avLst/>
              <a:gdLst>
                <a:gd name="T0" fmla="*/ 110 w 126"/>
                <a:gd name="T1" fmla="*/ 606 h 2127"/>
                <a:gd name="T2" fmla="*/ 110 w 126"/>
                <a:gd name="T3" fmla="*/ 711 h 2127"/>
                <a:gd name="T4" fmla="*/ 110 w 126"/>
                <a:gd name="T5" fmla="*/ 821 h 2127"/>
                <a:gd name="T6" fmla="*/ 110 w 126"/>
                <a:gd name="T7" fmla="*/ 973 h 2127"/>
                <a:gd name="T8" fmla="*/ 109 w 126"/>
                <a:gd name="T9" fmla="*/ 1152 h 2127"/>
                <a:gd name="T10" fmla="*/ 109 w 126"/>
                <a:gd name="T11" fmla="*/ 1220 h 2127"/>
                <a:gd name="T12" fmla="*/ 107 w 126"/>
                <a:gd name="T13" fmla="*/ 1294 h 2127"/>
                <a:gd name="T14" fmla="*/ 105 w 126"/>
                <a:gd name="T15" fmla="*/ 1373 h 2127"/>
                <a:gd name="T16" fmla="*/ 105 w 126"/>
                <a:gd name="T17" fmla="*/ 1458 h 2127"/>
                <a:gd name="T18" fmla="*/ 105 w 126"/>
                <a:gd name="T19" fmla="*/ 1549 h 2127"/>
                <a:gd name="T20" fmla="*/ 105 w 126"/>
                <a:gd name="T21" fmla="*/ 1644 h 2127"/>
                <a:gd name="T22" fmla="*/ 104 w 126"/>
                <a:gd name="T23" fmla="*/ 1746 h 2127"/>
                <a:gd name="T24" fmla="*/ 104 w 126"/>
                <a:gd name="T25" fmla="*/ 1854 h 2127"/>
                <a:gd name="T26" fmla="*/ 104 w 126"/>
                <a:gd name="T27" fmla="*/ 1967 h 2127"/>
                <a:gd name="T28" fmla="*/ 104 w 126"/>
                <a:gd name="T29" fmla="*/ 2086 h 2127"/>
                <a:gd name="T30" fmla="*/ 45 w 126"/>
                <a:gd name="T31" fmla="*/ 2022 h 2127"/>
                <a:gd name="T32" fmla="*/ 45 w 126"/>
                <a:gd name="T33" fmla="*/ 1728 h 2127"/>
                <a:gd name="T34" fmla="*/ 45 w 126"/>
                <a:gd name="T35" fmla="*/ 1461 h 2127"/>
                <a:gd name="T36" fmla="*/ 43 w 126"/>
                <a:gd name="T37" fmla="*/ 1220 h 2127"/>
                <a:gd name="T38" fmla="*/ 43 w 126"/>
                <a:gd name="T39" fmla="*/ 1006 h 2127"/>
                <a:gd name="T40" fmla="*/ 42 w 126"/>
                <a:gd name="T41" fmla="*/ 819 h 2127"/>
                <a:gd name="T42" fmla="*/ 40 w 126"/>
                <a:gd name="T43" fmla="*/ 660 h 2127"/>
                <a:gd name="T44" fmla="*/ 40 w 126"/>
                <a:gd name="T45" fmla="*/ 526 h 2127"/>
                <a:gd name="T46" fmla="*/ 38 w 126"/>
                <a:gd name="T47" fmla="*/ 421 h 2127"/>
                <a:gd name="T48" fmla="*/ 37 w 126"/>
                <a:gd name="T49" fmla="*/ 341 h 2127"/>
                <a:gd name="T50" fmla="*/ 35 w 126"/>
                <a:gd name="T51" fmla="*/ 288 h 2127"/>
                <a:gd name="T52" fmla="*/ 32 w 126"/>
                <a:gd name="T53" fmla="*/ 239 h 2127"/>
                <a:gd name="T54" fmla="*/ 27 w 126"/>
                <a:gd name="T55" fmla="*/ 191 h 2127"/>
                <a:gd name="T56" fmla="*/ 22 w 126"/>
                <a:gd name="T57" fmla="*/ 149 h 2127"/>
                <a:gd name="T58" fmla="*/ 18 w 126"/>
                <a:gd name="T59" fmla="*/ 117 h 2127"/>
                <a:gd name="T60" fmla="*/ 11 w 126"/>
                <a:gd name="T61" fmla="*/ 91 h 2127"/>
                <a:gd name="T62" fmla="*/ 3 w 126"/>
                <a:gd name="T63" fmla="*/ 63 h 2127"/>
                <a:gd name="T64" fmla="*/ 0 w 126"/>
                <a:gd name="T65" fmla="*/ 31 h 2127"/>
                <a:gd name="T66" fmla="*/ 3 w 126"/>
                <a:gd name="T67" fmla="*/ 9 h 2127"/>
                <a:gd name="T68" fmla="*/ 10 w 126"/>
                <a:gd name="T69" fmla="*/ 1 h 2127"/>
                <a:gd name="T70" fmla="*/ 18 w 126"/>
                <a:gd name="T71" fmla="*/ 0 h 2127"/>
                <a:gd name="T72" fmla="*/ 27 w 126"/>
                <a:gd name="T73" fmla="*/ 4 h 2127"/>
                <a:gd name="T74" fmla="*/ 42 w 126"/>
                <a:gd name="T75" fmla="*/ 14 h 2127"/>
                <a:gd name="T76" fmla="*/ 59 w 126"/>
                <a:gd name="T77" fmla="*/ 28 h 2127"/>
                <a:gd name="T78" fmla="*/ 78 w 126"/>
                <a:gd name="T79" fmla="*/ 46 h 2127"/>
                <a:gd name="T80" fmla="*/ 96 w 126"/>
                <a:gd name="T81" fmla="*/ 66 h 2127"/>
                <a:gd name="T82" fmla="*/ 109 w 126"/>
                <a:gd name="T83" fmla="*/ 86 h 2127"/>
                <a:gd name="T84" fmla="*/ 118 w 126"/>
                <a:gd name="T85" fmla="*/ 105 h 2127"/>
                <a:gd name="T86" fmla="*/ 125 w 126"/>
                <a:gd name="T87" fmla="*/ 120 h 2127"/>
                <a:gd name="T88" fmla="*/ 126 w 126"/>
                <a:gd name="T89" fmla="*/ 136 h 2127"/>
                <a:gd name="T90" fmla="*/ 126 w 126"/>
                <a:gd name="T91" fmla="*/ 171 h 2127"/>
                <a:gd name="T92" fmla="*/ 123 w 126"/>
                <a:gd name="T93" fmla="*/ 200 h 2127"/>
                <a:gd name="T94" fmla="*/ 120 w 126"/>
                <a:gd name="T95" fmla="*/ 220 h 2127"/>
                <a:gd name="T96" fmla="*/ 118 w 126"/>
                <a:gd name="T97" fmla="*/ 231 h 2127"/>
                <a:gd name="T98" fmla="*/ 118 w 126"/>
                <a:gd name="T99" fmla="*/ 245 h 2127"/>
                <a:gd name="T100" fmla="*/ 117 w 126"/>
                <a:gd name="T101" fmla="*/ 265 h 2127"/>
                <a:gd name="T102" fmla="*/ 115 w 126"/>
                <a:gd name="T103" fmla="*/ 288 h 2127"/>
                <a:gd name="T104" fmla="*/ 115 w 126"/>
                <a:gd name="T105" fmla="*/ 316 h 2127"/>
                <a:gd name="T106" fmla="*/ 113 w 126"/>
                <a:gd name="T107" fmla="*/ 348 h 2127"/>
                <a:gd name="T108" fmla="*/ 113 w 126"/>
                <a:gd name="T109" fmla="*/ 384 h 2127"/>
                <a:gd name="T110" fmla="*/ 112 w 126"/>
                <a:gd name="T111" fmla="*/ 426 h 2127"/>
                <a:gd name="T112" fmla="*/ 112 w 126"/>
                <a:gd name="T113" fmla="*/ 470 h 2127"/>
                <a:gd name="T114" fmla="*/ 110 w 126"/>
                <a:gd name="T115" fmla="*/ 520 h 2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6" h="2127">
                  <a:moveTo>
                    <a:pt x="110" y="538"/>
                  </a:moveTo>
                  <a:lnTo>
                    <a:pt x="110" y="572"/>
                  </a:lnTo>
                  <a:lnTo>
                    <a:pt x="110" y="606"/>
                  </a:lnTo>
                  <a:lnTo>
                    <a:pt x="110" y="640"/>
                  </a:lnTo>
                  <a:lnTo>
                    <a:pt x="110" y="676"/>
                  </a:lnTo>
                  <a:lnTo>
                    <a:pt x="110" y="711"/>
                  </a:lnTo>
                  <a:lnTo>
                    <a:pt x="110" y="748"/>
                  </a:lnTo>
                  <a:lnTo>
                    <a:pt x="110" y="784"/>
                  </a:lnTo>
                  <a:lnTo>
                    <a:pt x="110" y="821"/>
                  </a:lnTo>
                  <a:lnTo>
                    <a:pt x="110" y="859"/>
                  </a:lnTo>
                  <a:lnTo>
                    <a:pt x="110" y="896"/>
                  </a:lnTo>
                  <a:lnTo>
                    <a:pt x="110" y="973"/>
                  </a:lnTo>
                  <a:lnTo>
                    <a:pt x="110" y="1052"/>
                  </a:lnTo>
                  <a:lnTo>
                    <a:pt x="110" y="1131"/>
                  </a:lnTo>
                  <a:lnTo>
                    <a:pt x="109" y="1152"/>
                  </a:lnTo>
                  <a:lnTo>
                    <a:pt x="109" y="1174"/>
                  </a:lnTo>
                  <a:lnTo>
                    <a:pt x="109" y="1197"/>
                  </a:lnTo>
                  <a:lnTo>
                    <a:pt x="109" y="1220"/>
                  </a:lnTo>
                  <a:lnTo>
                    <a:pt x="107" y="1245"/>
                  </a:lnTo>
                  <a:lnTo>
                    <a:pt x="107" y="1270"/>
                  </a:lnTo>
                  <a:lnTo>
                    <a:pt x="107" y="1294"/>
                  </a:lnTo>
                  <a:lnTo>
                    <a:pt x="107" y="1320"/>
                  </a:lnTo>
                  <a:lnTo>
                    <a:pt x="107" y="1347"/>
                  </a:lnTo>
                  <a:lnTo>
                    <a:pt x="105" y="1373"/>
                  </a:lnTo>
                  <a:lnTo>
                    <a:pt x="105" y="1401"/>
                  </a:lnTo>
                  <a:lnTo>
                    <a:pt x="105" y="1430"/>
                  </a:lnTo>
                  <a:lnTo>
                    <a:pt x="105" y="1458"/>
                  </a:lnTo>
                  <a:lnTo>
                    <a:pt x="105" y="1487"/>
                  </a:lnTo>
                  <a:lnTo>
                    <a:pt x="105" y="1518"/>
                  </a:lnTo>
                  <a:lnTo>
                    <a:pt x="105" y="1549"/>
                  </a:lnTo>
                  <a:lnTo>
                    <a:pt x="105" y="1580"/>
                  </a:lnTo>
                  <a:lnTo>
                    <a:pt x="105" y="1612"/>
                  </a:lnTo>
                  <a:lnTo>
                    <a:pt x="105" y="1644"/>
                  </a:lnTo>
                  <a:lnTo>
                    <a:pt x="104" y="1678"/>
                  </a:lnTo>
                  <a:lnTo>
                    <a:pt x="104" y="1712"/>
                  </a:lnTo>
                  <a:lnTo>
                    <a:pt x="104" y="1746"/>
                  </a:lnTo>
                  <a:lnTo>
                    <a:pt x="104" y="1782"/>
                  </a:lnTo>
                  <a:lnTo>
                    <a:pt x="104" y="1817"/>
                  </a:lnTo>
                  <a:lnTo>
                    <a:pt x="104" y="1854"/>
                  </a:lnTo>
                  <a:lnTo>
                    <a:pt x="104" y="1891"/>
                  </a:lnTo>
                  <a:lnTo>
                    <a:pt x="104" y="1928"/>
                  </a:lnTo>
                  <a:lnTo>
                    <a:pt x="104" y="1967"/>
                  </a:lnTo>
                  <a:lnTo>
                    <a:pt x="104" y="2006"/>
                  </a:lnTo>
                  <a:lnTo>
                    <a:pt x="104" y="2046"/>
                  </a:lnTo>
                  <a:lnTo>
                    <a:pt x="104" y="2086"/>
                  </a:lnTo>
                  <a:lnTo>
                    <a:pt x="104" y="2127"/>
                  </a:lnTo>
                  <a:lnTo>
                    <a:pt x="45" y="2127"/>
                  </a:lnTo>
                  <a:lnTo>
                    <a:pt x="45" y="2022"/>
                  </a:lnTo>
                  <a:lnTo>
                    <a:pt x="45" y="1922"/>
                  </a:lnTo>
                  <a:lnTo>
                    <a:pt x="45" y="1823"/>
                  </a:lnTo>
                  <a:lnTo>
                    <a:pt x="45" y="1728"/>
                  </a:lnTo>
                  <a:lnTo>
                    <a:pt x="45" y="1637"/>
                  </a:lnTo>
                  <a:lnTo>
                    <a:pt x="45" y="1547"/>
                  </a:lnTo>
                  <a:lnTo>
                    <a:pt x="45" y="1461"/>
                  </a:lnTo>
                  <a:lnTo>
                    <a:pt x="45" y="1378"/>
                  </a:lnTo>
                  <a:lnTo>
                    <a:pt x="43" y="1297"/>
                  </a:lnTo>
                  <a:lnTo>
                    <a:pt x="43" y="1220"/>
                  </a:lnTo>
                  <a:lnTo>
                    <a:pt x="43" y="1146"/>
                  </a:lnTo>
                  <a:lnTo>
                    <a:pt x="43" y="1075"/>
                  </a:lnTo>
                  <a:lnTo>
                    <a:pt x="43" y="1006"/>
                  </a:lnTo>
                  <a:lnTo>
                    <a:pt x="43" y="941"/>
                  </a:lnTo>
                  <a:lnTo>
                    <a:pt x="42" y="879"/>
                  </a:lnTo>
                  <a:lnTo>
                    <a:pt x="42" y="819"/>
                  </a:lnTo>
                  <a:lnTo>
                    <a:pt x="42" y="764"/>
                  </a:lnTo>
                  <a:lnTo>
                    <a:pt x="42" y="710"/>
                  </a:lnTo>
                  <a:lnTo>
                    <a:pt x="40" y="660"/>
                  </a:lnTo>
                  <a:lnTo>
                    <a:pt x="40" y="612"/>
                  </a:lnTo>
                  <a:lnTo>
                    <a:pt x="40" y="568"/>
                  </a:lnTo>
                  <a:lnTo>
                    <a:pt x="40" y="526"/>
                  </a:lnTo>
                  <a:lnTo>
                    <a:pt x="38" y="489"/>
                  </a:lnTo>
                  <a:lnTo>
                    <a:pt x="38" y="453"/>
                  </a:lnTo>
                  <a:lnTo>
                    <a:pt x="38" y="421"/>
                  </a:lnTo>
                  <a:lnTo>
                    <a:pt x="37" y="392"/>
                  </a:lnTo>
                  <a:lnTo>
                    <a:pt x="37" y="364"/>
                  </a:lnTo>
                  <a:lnTo>
                    <a:pt x="37" y="341"/>
                  </a:lnTo>
                  <a:lnTo>
                    <a:pt x="35" y="321"/>
                  </a:lnTo>
                  <a:lnTo>
                    <a:pt x="35" y="304"/>
                  </a:lnTo>
                  <a:lnTo>
                    <a:pt x="35" y="288"/>
                  </a:lnTo>
                  <a:lnTo>
                    <a:pt x="34" y="278"/>
                  </a:lnTo>
                  <a:lnTo>
                    <a:pt x="34" y="257"/>
                  </a:lnTo>
                  <a:lnTo>
                    <a:pt x="32" y="239"/>
                  </a:lnTo>
                  <a:lnTo>
                    <a:pt x="30" y="222"/>
                  </a:lnTo>
                  <a:lnTo>
                    <a:pt x="29" y="205"/>
                  </a:lnTo>
                  <a:lnTo>
                    <a:pt x="27" y="191"/>
                  </a:lnTo>
                  <a:lnTo>
                    <a:pt x="26" y="176"/>
                  </a:lnTo>
                  <a:lnTo>
                    <a:pt x="24" y="162"/>
                  </a:lnTo>
                  <a:lnTo>
                    <a:pt x="22" y="149"/>
                  </a:lnTo>
                  <a:lnTo>
                    <a:pt x="21" y="139"/>
                  </a:lnTo>
                  <a:lnTo>
                    <a:pt x="19" y="126"/>
                  </a:lnTo>
                  <a:lnTo>
                    <a:pt x="18" y="117"/>
                  </a:lnTo>
                  <a:lnTo>
                    <a:pt x="16" y="108"/>
                  </a:lnTo>
                  <a:lnTo>
                    <a:pt x="13" y="99"/>
                  </a:lnTo>
                  <a:lnTo>
                    <a:pt x="11" y="91"/>
                  </a:lnTo>
                  <a:lnTo>
                    <a:pt x="10" y="83"/>
                  </a:lnTo>
                  <a:lnTo>
                    <a:pt x="8" y="75"/>
                  </a:lnTo>
                  <a:lnTo>
                    <a:pt x="3" y="63"/>
                  </a:lnTo>
                  <a:lnTo>
                    <a:pt x="2" y="51"/>
                  </a:lnTo>
                  <a:lnTo>
                    <a:pt x="0" y="40"/>
                  </a:lnTo>
                  <a:lnTo>
                    <a:pt x="0" y="31"/>
                  </a:lnTo>
                  <a:lnTo>
                    <a:pt x="0" y="23"/>
                  </a:lnTo>
                  <a:lnTo>
                    <a:pt x="2" y="15"/>
                  </a:lnTo>
                  <a:lnTo>
                    <a:pt x="3" y="9"/>
                  </a:lnTo>
                  <a:lnTo>
                    <a:pt x="8" y="4"/>
                  </a:lnTo>
                  <a:lnTo>
                    <a:pt x="8" y="3"/>
                  </a:lnTo>
                  <a:lnTo>
                    <a:pt x="10" y="1"/>
                  </a:lnTo>
                  <a:lnTo>
                    <a:pt x="13" y="0"/>
                  </a:lnTo>
                  <a:lnTo>
                    <a:pt x="14" y="0"/>
                  </a:lnTo>
                  <a:lnTo>
                    <a:pt x="18" y="0"/>
                  </a:lnTo>
                  <a:lnTo>
                    <a:pt x="21" y="1"/>
                  </a:lnTo>
                  <a:lnTo>
                    <a:pt x="24" y="3"/>
                  </a:lnTo>
                  <a:lnTo>
                    <a:pt x="27" y="4"/>
                  </a:lnTo>
                  <a:lnTo>
                    <a:pt x="32" y="8"/>
                  </a:lnTo>
                  <a:lnTo>
                    <a:pt x="37" y="11"/>
                  </a:lnTo>
                  <a:lnTo>
                    <a:pt x="42" y="14"/>
                  </a:lnTo>
                  <a:lnTo>
                    <a:pt x="46" y="18"/>
                  </a:lnTo>
                  <a:lnTo>
                    <a:pt x="53" y="23"/>
                  </a:lnTo>
                  <a:lnTo>
                    <a:pt x="59" y="28"/>
                  </a:lnTo>
                  <a:lnTo>
                    <a:pt x="66" y="34"/>
                  </a:lnTo>
                  <a:lnTo>
                    <a:pt x="72" y="40"/>
                  </a:lnTo>
                  <a:lnTo>
                    <a:pt x="78" y="46"/>
                  </a:lnTo>
                  <a:lnTo>
                    <a:pt x="85" y="54"/>
                  </a:lnTo>
                  <a:lnTo>
                    <a:pt x="91" y="60"/>
                  </a:lnTo>
                  <a:lnTo>
                    <a:pt x="96" y="66"/>
                  </a:lnTo>
                  <a:lnTo>
                    <a:pt x="101" y="74"/>
                  </a:lnTo>
                  <a:lnTo>
                    <a:pt x="105" y="80"/>
                  </a:lnTo>
                  <a:lnTo>
                    <a:pt x="109" y="86"/>
                  </a:lnTo>
                  <a:lnTo>
                    <a:pt x="113" y="92"/>
                  </a:lnTo>
                  <a:lnTo>
                    <a:pt x="117" y="99"/>
                  </a:lnTo>
                  <a:lnTo>
                    <a:pt x="118" y="105"/>
                  </a:lnTo>
                  <a:lnTo>
                    <a:pt x="121" y="109"/>
                  </a:lnTo>
                  <a:lnTo>
                    <a:pt x="123" y="116"/>
                  </a:lnTo>
                  <a:lnTo>
                    <a:pt x="125" y="120"/>
                  </a:lnTo>
                  <a:lnTo>
                    <a:pt x="125" y="126"/>
                  </a:lnTo>
                  <a:lnTo>
                    <a:pt x="126" y="131"/>
                  </a:lnTo>
                  <a:lnTo>
                    <a:pt x="126" y="136"/>
                  </a:lnTo>
                  <a:lnTo>
                    <a:pt x="126" y="148"/>
                  </a:lnTo>
                  <a:lnTo>
                    <a:pt x="126" y="160"/>
                  </a:lnTo>
                  <a:lnTo>
                    <a:pt x="126" y="171"/>
                  </a:lnTo>
                  <a:lnTo>
                    <a:pt x="125" y="180"/>
                  </a:lnTo>
                  <a:lnTo>
                    <a:pt x="125" y="191"/>
                  </a:lnTo>
                  <a:lnTo>
                    <a:pt x="123" y="200"/>
                  </a:lnTo>
                  <a:lnTo>
                    <a:pt x="121" y="210"/>
                  </a:lnTo>
                  <a:lnTo>
                    <a:pt x="120" y="217"/>
                  </a:lnTo>
                  <a:lnTo>
                    <a:pt x="120" y="220"/>
                  </a:lnTo>
                  <a:lnTo>
                    <a:pt x="120" y="224"/>
                  </a:lnTo>
                  <a:lnTo>
                    <a:pt x="118" y="227"/>
                  </a:lnTo>
                  <a:lnTo>
                    <a:pt x="118" y="231"/>
                  </a:lnTo>
                  <a:lnTo>
                    <a:pt x="118" y="236"/>
                  </a:lnTo>
                  <a:lnTo>
                    <a:pt x="118" y="240"/>
                  </a:lnTo>
                  <a:lnTo>
                    <a:pt x="118" y="245"/>
                  </a:lnTo>
                  <a:lnTo>
                    <a:pt x="117" y="251"/>
                  </a:lnTo>
                  <a:lnTo>
                    <a:pt x="117" y="257"/>
                  </a:lnTo>
                  <a:lnTo>
                    <a:pt x="117" y="265"/>
                  </a:lnTo>
                  <a:lnTo>
                    <a:pt x="117" y="271"/>
                  </a:lnTo>
                  <a:lnTo>
                    <a:pt x="117" y="279"/>
                  </a:lnTo>
                  <a:lnTo>
                    <a:pt x="115" y="288"/>
                  </a:lnTo>
                  <a:lnTo>
                    <a:pt x="115" y="296"/>
                  </a:lnTo>
                  <a:lnTo>
                    <a:pt x="115" y="305"/>
                  </a:lnTo>
                  <a:lnTo>
                    <a:pt x="115" y="316"/>
                  </a:lnTo>
                  <a:lnTo>
                    <a:pt x="115" y="325"/>
                  </a:lnTo>
                  <a:lnTo>
                    <a:pt x="115" y="336"/>
                  </a:lnTo>
                  <a:lnTo>
                    <a:pt x="113" y="348"/>
                  </a:lnTo>
                  <a:lnTo>
                    <a:pt x="113" y="359"/>
                  </a:lnTo>
                  <a:lnTo>
                    <a:pt x="113" y="372"/>
                  </a:lnTo>
                  <a:lnTo>
                    <a:pt x="113" y="384"/>
                  </a:lnTo>
                  <a:lnTo>
                    <a:pt x="113" y="398"/>
                  </a:lnTo>
                  <a:lnTo>
                    <a:pt x="113" y="412"/>
                  </a:lnTo>
                  <a:lnTo>
                    <a:pt x="112" y="426"/>
                  </a:lnTo>
                  <a:lnTo>
                    <a:pt x="112" y="440"/>
                  </a:lnTo>
                  <a:lnTo>
                    <a:pt x="112" y="455"/>
                  </a:lnTo>
                  <a:lnTo>
                    <a:pt x="112" y="470"/>
                  </a:lnTo>
                  <a:lnTo>
                    <a:pt x="110" y="487"/>
                  </a:lnTo>
                  <a:lnTo>
                    <a:pt x="110" y="503"/>
                  </a:lnTo>
                  <a:lnTo>
                    <a:pt x="110" y="520"/>
                  </a:lnTo>
                  <a:lnTo>
                    <a:pt x="110" y="538"/>
                  </a:lnTo>
                  <a:lnTo>
                    <a:pt x="110" y="538"/>
                  </a:lnTo>
                </a:path>
              </a:pathLst>
            </a:custGeom>
            <a:solidFill>
              <a:schemeClr val="tx1"/>
            </a:solidFill>
            <a:ln w="15875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68590" tIns="34295" rIns="68590" bIns="34295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62" name="Freeform 22"/>
            <p:cNvSpPr/>
            <p:nvPr/>
          </p:nvSpPr>
          <p:spPr bwMode="auto">
            <a:xfrm>
              <a:off x="2190750" y="4962525"/>
              <a:ext cx="314325" cy="638175"/>
            </a:xfrm>
            <a:custGeom>
              <a:avLst/>
              <a:gdLst>
                <a:gd name="T0" fmla="*/ 1 w 198"/>
                <a:gd name="T1" fmla="*/ 798 h 806"/>
                <a:gd name="T2" fmla="*/ 1 w 198"/>
                <a:gd name="T3" fmla="*/ 785 h 806"/>
                <a:gd name="T4" fmla="*/ 1 w 198"/>
                <a:gd name="T5" fmla="*/ 767 h 806"/>
                <a:gd name="T6" fmla="*/ 5 w 198"/>
                <a:gd name="T7" fmla="*/ 745 h 806"/>
                <a:gd name="T8" fmla="*/ 9 w 198"/>
                <a:gd name="T9" fmla="*/ 718 h 806"/>
                <a:gd name="T10" fmla="*/ 17 w 198"/>
                <a:gd name="T11" fmla="*/ 685 h 806"/>
                <a:gd name="T12" fmla="*/ 27 w 198"/>
                <a:gd name="T13" fmla="*/ 647 h 806"/>
                <a:gd name="T14" fmla="*/ 37 w 198"/>
                <a:gd name="T15" fmla="*/ 605 h 806"/>
                <a:gd name="T16" fmla="*/ 46 w 198"/>
                <a:gd name="T17" fmla="*/ 557 h 806"/>
                <a:gd name="T18" fmla="*/ 57 w 198"/>
                <a:gd name="T19" fmla="*/ 505 h 806"/>
                <a:gd name="T20" fmla="*/ 68 w 198"/>
                <a:gd name="T21" fmla="*/ 448 h 806"/>
                <a:gd name="T22" fmla="*/ 80 w 198"/>
                <a:gd name="T23" fmla="*/ 370 h 806"/>
                <a:gd name="T24" fmla="*/ 88 w 198"/>
                <a:gd name="T25" fmla="*/ 316 h 806"/>
                <a:gd name="T26" fmla="*/ 96 w 198"/>
                <a:gd name="T27" fmla="*/ 267 h 806"/>
                <a:gd name="T28" fmla="*/ 102 w 198"/>
                <a:gd name="T29" fmla="*/ 224 h 806"/>
                <a:gd name="T30" fmla="*/ 105 w 198"/>
                <a:gd name="T31" fmla="*/ 187 h 806"/>
                <a:gd name="T32" fmla="*/ 108 w 198"/>
                <a:gd name="T33" fmla="*/ 156 h 806"/>
                <a:gd name="T34" fmla="*/ 108 w 198"/>
                <a:gd name="T35" fmla="*/ 130 h 806"/>
                <a:gd name="T36" fmla="*/ 107 w 198"/>
                <a:gd name="T37" fmla="*/ 107 h 806"/>
                <a:gd name="T38" fmla="*/ 102 w 198"/>
                <a:gd name="T39" fmla="*/ 77 h 806"/>
                <a:gd name="T40" fmla="*/ 94 w 198"/>
                <a:gd name="T41" fmla="*/ 57 h 806"/>
                <a:gd name="T42" fmla="*/ 92 w 198"/>
                <a:gd name="T43" fmla="*/ 34 h 806"/>
                <a:gd name="T44" fmla="*/ 96 w 198"/>
                <a:gd name="T45" fmla="*/ 8 h 806"/>
                <a:gd name="T46" fmla="*/ 105 w 198"/>
                <a:gd name="T47" fmla="*/ 0 h 806"/>
                <a:gd name="T48" fmla="*/ 126 w 198"/>
                <a:gd name="T49" fmla="*/ 2 h 806"/>
                <a:gd name="T50" fmla="*/ 153 w 198"/>
                <a:gd name="T51" fmla="*/ 17 h 806"/>
                <a:gd name="T52" fmla="*/ 179 w 198"/>
                <a:gd name="T53" fmla="*/ 43 h 806"/>
                <a:gd name="T54" fmla="*/ 195 w 198"/>
                <a:gd name="T55" fmla="*/ 71 h 806"/>
                <a:gd name="T56" fmla="*/ 198 w 198"/>
                <a:gd name="T57" fmla="*/ 91 h 806"/>
                <a:gd name="T58" fmla="*/ 196 w 198"/>
                <a:gd name="T59" fmla="*/ 119 h 806"/>
                <a:gd name="T60" fmla="*/ 190 w 198"/>
                <a:gd name="T61" fmla="*/ 161 h 806"/>
                <a:gd name="T62" fmla="*/ 185 w 198"/>
                <a:gd name="T63" fmla="*/ 187 h 806"/>
                <a:gd name="T64" fmla="*/ 179 w 198"/>
                <a:gd name="T65" fmla="*/ 216 h 806"/>
                <a:gd name="T66" fmla="*/ 172 w 198"/>
                <a:gd name="T67" fmla="*/ 249 h 806"/>
                <a:gd name="T68" fmla="*/ 166 w 198"/>
                <a:gd name="T69" fmla="*/ 286 h 806"/>
                <a:gd name="T70" fmla="*/ 158 w 198"/>
                <a:gd name="T71" fmla="*/ 326 h 806"/>
                <a:gd name="T72" fmla="*/ 142 w 198"/>
                <a:gd name="T73" fmla="*/ 397 h 806"/>
                <a:gd name="T74" fmla="*/ 124 w 198"/>
                <a:gd name="T75" fmla="*/ 474 h 806"/>
                <a:gd name="T76" fmla="*/ 107 w 198"/>
                <a:gd name="T77" fmla="*/ 545 h 806"/>
                <a:gd name="T78" fmla="*/ 89 w 198"/>
                <a:gd name="T79" fmla="*/ 608 h 806"/>
                <a:gd name="T80" fmla="*/ 73 w 198"/>
                <a:gd name="T81" fmla="*/ 664 h 806"/>
                <a:gd name="T82" fmla="*/ 57 w 198"/>
                <a:gd name="T83" fmla="*/ 711 h 806"/>
                <a:gd name="T84" fmla="*/ 41 w 198"/>
                <a:gd name="T85" fmla="*/ 750 h 806"/>
                <a:gd name="T86" fmla="*/ 27 w 198"/>
                <a:gd name="T87" fmla="*/ 778 h 806"/>
                <a:gd name="T88" fmla="*/ 16 w 198"/>
                <a:gd name="T89" fmla="*/ 796 h 806"/>
                <a:gd name="T90" fmla="*/ 8 w 198"/>
                <a:gd name="T91" fmla="*/ 804 h 806"/>
                <a:gd name="T92" fmla="*/ 3 w 198"/>
                <a:gd name="T93" fmla="*/ 802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98" h="806">
                  <a:moveTo>
                    <a:pt x="3" y="802"/>
                  </a:moveTo>
                  <a:lnTo>
                    <a:pt x="3" y="801"/>
                  </a:lnTo>
                  <a:lnTo>
                    <a:pt x="1" y="798"/>
                  </a:lnTo>
                  <a:lnTo>
                    <a:pt x="1" y="793"/>
                  </a:lnTo>
                  <a:lnTo>
                    <a:pt x="1" y="790"/>
                  </a:lnTo>
                  <a:lnTo>
                    <a:pt x="1" y="785"/>
                  </a:lnTo>
                  <a:lnTo>
                    <a:pt x="0" y="779"/>
                  </a:lnTo>
                  <a:lnTo>
                    <a:pt x="1" y="773"/>
                  </a:lnTo>
                  <a:lnTo>
                    <a:pt x="1" y="767"/>
                  </a:lnTo>
                  <a:lnTo>
                    <a:pt x="1" y="761"/>
                  </a:lnTo>
                  <a:lnTo>
                    <a:pt x="3" y="753"/>
                  </a:lnTo>
                  <a:lnTo>
                    <a:pt x="5" y="745"/>
                  </a:lnTo>
                  <a:lnTo>
                    <a:pt x="5" y="736"/>
                  </a:lnTo>
                  <a:lnTo>
                    <a:pt x="8" y="727"/>
                  </a:lnTo>
                  <a:lnTo>
                    <a:pt x="9" y="718"/>
                  </a:lnTo>
                  <a:lnTo>
                    <a:pt x="11" y="707"/>
                  </a:lnTo>
                  <a:lnTo>
                    <a:pt x="14" y="696"/>
                  </a:lnTo>
                  <a:lnTo>
                    <a:pt x="17" y="685"/>
                  </a:lnTo>
                  <a:lnTo>
                    <a:pt x="21" y="673"/>
                  </a:lnTo>
                  <a:lnTo>
                    <a:pt x="24" y="660"/>
                  </a:lnTo>
                  <a:lnTo>
                    <a:pt x="27" y="647"/>
                  </a:lnTo>
                  <a:lnTo>
                    <a:pt x="30" y="634"/>
                  </a:lnTo>
                  <a:lnTo>
                    <a:pt x="33" y="619"/>
                  </a:lnTo>
                  <a:lnTo>
                    <a:pt x="37" y="605"/>
                  </a:lnTo>
                  <a:lnTo>
                    <a:pt x="40" y="590"/>
                  </a:lnTo>
                  <a:lnTo>
                    <a:pt x="43" y="574"/>
                  </a:lnTo>
                  <a:lnTo>
                    <a:pt x="46" y="557"/>
                  </a:lnTo>
                  <a:lnTo>
                    <a:pt x="49" y="540"/>
                  </a:lnTo>
                  <a:lnTo>
                    <a:pt x="52" y="523"/>
                  </a:lnTo>
                  <a:lnTo>
                    <a:pt x="57" y="505"/>
                  </a:lnTo>
                  <a:lnTo>
                    <a:pt x="60" y="486"/>
                  </a:lnTo>
                  <a:lnTo>
                    <a:pt x="64" y="468"/>
                  </a:lnTo>
                  <a:lnTo>
                    <a:pt x="68" y="448"/>
                  </a:lnTo>
                  <a:lnTo>
                    <a:pt x="75" y="407"/>
                  </a:lnTo>
                  <a:lnTo>
                    <a:pt x="76" y="389"/>
                  </a:lnTo>
                  <a:lnTo>
                    <a:pt x="80" y="370"/>
                  </a:lnTo>
                  <a:lnTo>
                    <a:pt x="83" y="352"/>
                  </a:lnTo>
                  <a:lnTo>
                    <a:pt x="86" y="333"/>
                  </a:lnTo>
                  <a:lnTo>
                    <a:pt x="88" y="316"/>
                  </a:lnTo>
                  <a:lnTo>
                    <a:pt x="91" y="299"/>
                  </a:lnTo>
                  <a:lnTo>
                    <a:pt x="94" y="282"/>
                  </a:lnTo>
                  <a:lnTo>
                    <a:pt x="96" y="267"/>
                  </a:lnTo>
                  <a:lnTo>
                    <a:pt x="97" y="252"/>
                  </a:lnTo>
                  <a:lnTo>
                    <a:pt x="100" y="238"/>
                  </a:lnTo>
                  <a:lnTo>
                    <a:pt x="102" y="224"/>
                  </a:lnTo>
                  <a:lnTo>
                    <a:pt x="104" y="210"/>
                  </a:lnTo>
                  <a:lnTo>
                    <a:pt x="105" y="198"/>
                  </a:lnTo>
                  <a:lnTo>
                    <a:pt x="105" y="187"/>
                  </a:lnTo>
                  <a:lnTo>
                    <a:pt x="107" y="176"/>
                  </a:lnTo>
                  <a:lnTo>
                    <a:pt x="107" y="165"/>
                  </a:lnTo>
                  <a:lnTo>
                    <a:pt x="108" y="156"/>
                  </a:lnTo>
                  <a:lnTo>
                    <a:pt x="108" y="147"/>
                  </a:lnTo>
                  <a:lnTo>
                    <a:pt x="108" y="137"/>
                  </a:lnTo>
                  <a:lnTo>
                    <a:pt x="108" y="130"/>
                  </a:lnTo>
                  <a:lnTo>
                    <a:pt x="107" y="120"/>
                  </a:lnTo>
                  <a:lnTo>
                    <a:pt x="107" y="114"/>
                  </a:lnTo>
                  <a:lnTo>
                    <a:pt x="107" y="107"/>
                  </a:lnTo>
                  <a:lnTo>
                    <a:pt x="105" y="100"/>
                  </a:lnTo>
                  <a:lnTo>
                    <a:pt x="104" y="88"/>
                  </a:lnTo>
                  <a:lnTo>
                    <a:pt x="102" y="77"/>
                  </a:lnTo>
                  <a:lnTo>
                    <a:pt x="100" y="68"/>
                  </a:lnTo>
                  <a:lnTo>
                    <a:pt x="97" y="63"/>
                  </a:lnTo>
                  <a:lnTo>
                    <a:pt x="94" y="57"/>
                  </a:lnTo>
                  <a:lnTo>
                    <a:pt x="92" y="50"/>
                  </a:lnTo>
                  <a:lnTo>
                    <a:pt x="92" y="42"/>
                  </a:lnTo>
                  <a:lnTo>
                    <a:pt x="92" y="34"/>
                  </a:lnTo>
                  <a:lnTo>
                    <a:pt x="92" y="26"/>
                  </a:lnTo>
                  <a:lnTo>
                    <a:pt x="94" y="17"/>
                  </a:lnTo>
                  <a:lnTo>
                    <a:pt x="96" y="8"/>
                  </a:lnTo>
                  <a:lnTo>
                    <a:pt x="97" y="5"/>
                  </a:lnTo>
                  <a:lnTo>
                    <a:pt x="100" y="2"/>
                  </a:lnTo>
                  <a:lnTo>
                    <a:pt x="105" y="0"/>
                  </a:lnTo>
                  <a:lnTo>
                    <a:pt x="112" y="0"/>
                  </a:lnTo>
                  <a:lnTo>
                    <a:pt x="118" y="0"/>
                  </a:lnTo>
                  <a:lnTo>
                    <a:pt x="126" y="2"/>
                  </a:lnTo>
                  <a:lnTo>
                    <a:pt x="134" y="5"/>
                  </a:lnTo>
                  <a:lnTo>
                    <a:pt x="144" y="8"/>
                  </a:lnTo>
                  <a:lnTo>
                    <a:pt x="153" y="17"/>
                  </a:lnTo>
                  <a:lnTo>
                    <a:pt x="163" y="26"/>
                  </a:lnTo>
                  <a:lnTo>
                    <a:pt x="171" y="36"/>
                  </a:lnTo>
                  <a:lnTo>
                    <a:pt x="179" y="43"/>
                  </a:lnTo>
                  <a:lnTo>
                    <a:pt x="185" y="53"/>
                  </a:lnTo>
                  <a:lnTo>
                    <a:pt x="190" y="62"/>
                  </a:lnTo>
                  <a:lnTo>
                    <a:pt x="195" y="71"/>
                  </a:lnTo>
                  <a:lnTo>
                    <a:pt x="198" y="79"/>
                  </a:lnTo>
                  <a:lnTo>
                    <a:pt x="198" y="85"/>
                  </a:lnTo>
                  <a:lnTo>
                    <a:pt x="198" y="91"/>
                  </a:lnTo>
                  <a:lnTo>
                    <a:pt x="198" y="99"/>
                  </a:lnTo>
                  <a:lnTo>
                    <a:pt x="198" y="108"/>
                  </a:lnTo>
                  <a:lnTo>
                    <a:pt x="196" y="119"/>
                  </a:lnTo>
                  <a:lnTo>
                    <a:pt x="195" y="131"/>
                  </a:lnTo>
                  <a:lnTo>
                    <a:pt x="191" y="145"/>
                  </a:lnTo>
                  <a:lnTo>
                    <a:pt x="190" y="161"/>
                  </a:lnTo>
                  <a:lnTo>
                    <a:pt x="188" y="170"/>
                  </a:lnTo>
                  <a:lnTo>
                    <a:pt x="187" y="178"/>
                  </a:lnTo>
                  <a:lnTo>
                    <a:pt x="185" y="187"/>
                  </a:lnTo>
                  <a:lnTo>
                    <a:pt x="184" y="196"/>
                  </a:lnTo>
                  <a:lnTo>
                    <a:pt x="182" y="207"/>
                  </a:lnTo>
                  <a:lnTo>
                    <a:pt x="179" y="216"/>
                  </a:lnTo>
                  <a:lnTo>
                    <a:pt x="177" y="227"/>
                  </a:lnTo>
                  <a:lnTo>
                    <a:pt x="176" y="238"/>
                  </a:lnTo>
                  <a:lnTo>
                    <a:pt x="172" y="249"/>
                  </a:lnTo>
                  <a:lnTo>
                    <a:pt x="171" y="261"/>
                  </a:lnTo>
                  <a:lnTo>
                    <a:pt x="168" y="273"/>
                  </a:lnTo>
                  <a:lnTo>
                    <a:pt x="166" y="286"/>
                  </a:lnTo>
                  <a:lnTo>
                    <a:pt x="163" y="299"/>
                  </a:lnTo>
                  <a:lnTo>
                    <a:pt x="160" y="312"/>
                  </a:lnTo>
                  <a:lnTo>
                    <a:pt x="158" y="326"/>
                  </a:lnTo>
                  <a:lnTo>
                    <a:pt x="155" y="341"/>
                  </a:lnTo>
                  <a:lnTo>
                    <a:pt x="148" y="369"/>
                  </a:lnTo>
                  <a:lnTo>
                    <a:pt x="142" y="397"/>
                  </a:lnTo>
                  <a:lnTo>
                    <a:pt x="136" y="423"/>
                  </a:lnTo>
                  <a:lnTo>
                    <a:pt x="131" y="449"/>
                  </a:lnTo>
                  <a:lnTo>
                    <a:pt x="124" y="474"/>
                  </a:lnTo>
                  <a:lnTo>
                    <a:pt x="118" y="498"/>
                  </a:lnTo>
                  <a:lnTo>
                    <a:pt x="113" y="522"/>
                  </a:lnTo>
                  <a:lnTo>
                    <a:pt x="107" y="545"/>
                  </a:lnTo>
                  <a:lnTo>
                    <a:pt x="100" y="566"/>
                  </a:lnTo>
                  <a:lnTo>
                    <a:pt x="96" y="588"/>
                  </a:lnTo>
                  <a:lnTo>
                    <a:pt x="89" y="608"/>
                  </a:lnTo>
                  <a:lnTo>
                    <a:pt x="84" y="627"/>
                  </a:lnTo>
                  <a:lnTo>
                    <a:pt x="78" y="645"/>
                  </a:lnTo>
                  <a:lnTo>
                    <a:pt x="73" y="664"/>
                  </a:lnTo>
                  <a:lnTo>
                    <a:pt x="68" y="681"/>
                  </a:lnTo>
                  <a:lnTo>
                    <a:pt x="62" y="696"/>
                  </a:lnTo>
                  <a:lnTo>
                    <a:pt x="57" y="711"/>
                  </a:lnTo>
                  <a:lnTo>
                    <a:pt x="51" y="725"/>
                  </a:lnTo>
                  <a:lnTo>
                    <a:pt x="46" y="738"/>
                  </a:lnTo>
                  <a:lnTo>
                    <a:pt x="41" y="750"/>
                  </a:lnTo>
                  <a:lnTo>
                    <a:pt x="37" y="761"/>
                  </a:lnTo>
                  <a:lnTo>
                    <a:pt x="32" y="770"/>
                  </a:lnTo>
                  <a:lnTo>
                    <a:pt x="27" y="778"/>
                  </a:lnTo>
                  <a:lnTo>
                    <a:pt x="24" y="785"/>
                  </a:lnTo>
                  <a:lnTo>
                    <a:pt x="19" y="792"/>
                  </a:lnTo>
                  <a:lnTo>
                    <a:pt x="16" y="796"/>
                  </a:lnTo>
                  <a:lnTo>
                    <a:pt x="13" y="799"/>
                  </a:lnTo>
                  <a:lnTo>
                    <a:pt x="11" y="802"/>
                  </a:lnTo>
                  <a:lnTo>
                    <a:pt x="8" y="804"/>
                  </a:lnTo>
                  <a:lnTo>
                    <a:pt x="6" y="806"/>
                  </a:lnTo>
                  <a:lnTo>
                    <a:pt x="5" y="804"/>
                  </a:lnTo>
                  <a:lnTo>
                    <a:pt x="3" y="802"/>
                  </a:lnTo>
                  <a:lnTo>
                    <a:pt x="3" y="802"/>
                  </a:lnTo>
                </a:path>
              </a:pathLst>
            </a:custGeom>
            <a:solidFill>
              <a:schemeClr val="tx1"/>
            </a:solidFill>
            <a:ln w="15875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68590" tIns="34295" rIns="68590" bIns="34295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63" name="Freeform 23"/>
            <p:cNvSpPr/>
            <p:nvPr/>
          </p:nvSpPr>
          <p:spPr bwMode="auto">
            <a:xfrm>
              <a:off x="2349500" y="5114925"/>
              <a:ext cx="725487" cy="249238"/>
            </a:xfrm>
            <a:custGeom>
              <a:avLst/>
              <a:gdLst>
                <a:gd name="T0" fmla="*/ 0 w 457"/>
                <a:gd name="T1" fmla="*/ 194 h 313"/>
                <a:gd name="T2" fmla="*/ 12 w 457"/>
                <a:gd name="T3" fmla="*/ 194 h 313"/>
                <a:gd name="T4" fmla="*/ 28 w 457"/>
                <a:gd name="T5" fmla="*/ 190 h 313"/>
                <a:gd name="T6" fmla="*/ 47 w 457"/>
                <a:gd name="T7" fmla="*/ 185 h 313"/>
                <a:gd name="T8" fmla="*/ 69 w 457"/>
                <a:gd name="T9" fmla="*/ 176 h 313"/>
                <a:gd name="T10" fmla="*/ 95 w 457"/>
                <a:gd name="T11" fmla="*/ 165 h 313"/>
                <a:gd name="T12" fmla="*/ 125 w 457"/>
                <a:gd name="T13" fmla="*/ 150 h 313"/>
                <a:gd name="T14" fmla="*/ 157 w 457"/>
                <a:gd name="T15" fmla="*/ 133 h 313"/>
                <a:gd name="T16" fmla="*/ 194 w 457"/>
                <a:gd name="T17" fmla="*/ 111 h 313"/>
                <a:gd name="T18" fmla="*/ 229 w 457"/>
                <a:gd name="T19" fmla="*/ 91 h 313"/>
                <a:gd name="T20" fmla="*/ 259 w 457"/>
                <a:gd name="T21" fmla="*/ 71 h 313"/>
                <a:gd name="T22" fmla="*/ 286 w 457"/>
                <a:gd name="T23" fmla="*/ 56 h 313"/>
                <a:gd name="T24" fmla="*/ 310 w 457"/>
                <a:gd name="T25" fmla="*/ 40 h 313"/>
                <a:gd name="T26" fmla="*/ 330 w 457"/>
                <a:gd name="T27" fmla="*/ 28 h 313"/>
                <a:gd name="T28" fmla="*/ 346 w 457"/>
                <a:gd name="T29" fmla="*/ 19 h 313"/>
                <a:gd name="T30" fmla="*/ 358 w 457"/>
                <a:gd name="T31" fmla="*/ 11 h 313"/>
                <a:gd name="T32" fmla="*/ 366 w 457"/>
                <a:gd name="T33" fmla="*/ 5 h 313"/>
                <a:gd name="T34" fmla="*/ 373 w 457"/>
                <a:gd name="T35" fmla="*/ 2 h 313"/>
                <a:gd name="T36" fmla="*/ 379 w 457"/>
                <a:gd name="T37" fmla="*/ 0 h 313"/>
                <a:gd name="T38" fmla="*/ 385 w 457"/>
                <a:gd name="T39" fmla="*/ 2 h 313"/>
                <a:gd name="T40" fmla="*/ 392 w 457"/>
                <a:gd name="T41" fmla="*/ 5 h 313"/>
                <a:gd name="T42" fmla="*/ 398 w 457"/>
                <a:gd name="T43" fmla="*/ 11 h 313"/>
                <a:gd name="T44" fmla="*/ 405 w 457"/>
                <a:gd name="T45" fmla="*/ 19 h 313"/>
                <a:gd name="T46" fmla="*/ 413 w 457"/>
                <a:gd name="T47" fmla="*/ 28 h 313"/>
                <a:gd name="T48" fmla="*/ 421 w 457"/>
                <a:gd name="T49" fmla="*/ 40 h 313"/>
                <a:gd name="T50" fmla="*/ 435 w 457"/>
                <a:gd name="T51" fmla="*/ 65 h 313"/>
                <a:gd name="T52" fmla="*/ 445 w 457"/>
                <a:gd name="T53" fmla="*/ 85 h 313"/>
                <a:gd name="T54" fmla="*/ 453 w 457"/>
                <a:gd name="T55" fmla="*/ 100 h 313"/>
                <a:gd name="T56" fmla="*/ 457 w 457"/>
                <a:gd name="T57" fmla="*/ 111 h 313"/>
                <a:gd name="T58" fmla="*/ 456 w 457"/>
                <a:gd name="T59" fmla="*/ 117 h 313"/>
                <a:gd name="T60" fmla="*/ 451 w 457"/>
                <a:gd name="T61" fmla="*/ 123 h 313"/>
                <a:gd name="T62" fmla="*/ 441 w 457"/>
                <a:gd name="T63" fmla="*/ 130 h 313"/>
                <a:gd name="T64" fmla="*/ 430 w 457"/>
                <a:gd name="T65" fmla="*/ 137 h 313"/>
                <a:gd name="T66" fmla="*/ 414 w 457"/>
                <a:gd name="T67" fmla="*/ 147 h 313"/>
                <a:gd name="T68" fmla="*/ 393 w 457"/>
                <a:gd name="T69" fmla="*/ 157 h 313"/>
                <a:gd name="T70" fmla="*/ 371 w 457"/>
                <a:gd name="T71" fmla="*/ 168 h 313"/>
                <a:gd name="T72" fmla="*/ 344 w 457"/>
                <a:gd name="T73" fmla="*/ 181 h 313"/>
                <a:gd name="T74" fmla="*/ 314 w 457"/>
                <a:gd name="T75" fmla="*/ 194 h 313"/>
                <a:gd name="T76" fmla="*/ 280 w 457"/>
                <a:gd name="T77" fmla="*/ 208 h 313"/>
                <a:gd name="T78" fmla="*/ 242 w 457"/>
                <a:gd name="T79" fmla="*/ 224 h 313"/>
                <a:gd name="T80" fmla="*/ 202 w 457"/>
                <a:gd name="T81" fmla="*/ 239 h 313"/>
                <a:gd name="T82" fmla="*/ 157 w 457"/>
                <a:gd name="T83" fmla="*/ 256 h 313"/>
                <a:gd name="T84" fmla="*/ 107 w 457"/>
                <a:gd name="T85" fmla="*/ 275 h 313"/>
                <a:gd name="T86" fmla="*/ 56 w 457"/>
                <a:gd name="T87" fmla="*/ 293 h 313"/>
                <a:gd name="T88" fmla="*/ 0 w 457"/>
                <a:gd name="T89" fmla="*/ 313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57" h="313">
                  <a:moveTo>
                    <a:pt x="0" y="313"/>
                  </a:moveTo>
                  <a:lnTo>
                    <a:pt x="0" y="194"/>
                  </a:lnTo>
                  <a:lnTo>
                    <a:pt x="5" y="194"/>
                  </a:lnTo>
                  <a:lnTo>
                    <a:pt x="12" y="194"/>
                  </a:lnTo>
                  <a:lnTo>
                    <a:pt x="20" y="193"/>
                  </a:lnTo>
                  <a:lnTo>
                    <a:pt x="28" y="190"/>
                  </a:lnTo>
                  <a:lnTo>
                    <a:pt x="37" y="188"/>
                  </a:lnTo>
                  <a:lnTo>
                    <a:pt x="47" y="185"/>
                  </a:lnTo>
                  <a:lnTo>
                    <a:pt x="58" y="181"/>
                  </a:lnTo>
                  <a:lnTo>
                    <a:pt x="69" y="176"/>
                  </a:lnTo>
                  <a:lnTo>
                    <a:pt x="82" y="171"/>
                  </a:lnTo>
                  <a:lnTo>
                    <a:pt x="95" y="165"/>
                  </a:lnTo>
                  <a:lnTo>
                    <a:pt x="109" y="157"/>
                  </a:lnTo>
                  <a:lnTo>
                    <a:pt x="125" y="150"/>
                  </a:lnTo>
                  <a:lnTo>
                    <a:pt x="141" y="142"/>
                  </a:lnTo>
                  <a:lnTo>
                    <a:pt x="157" y="133"/>
                  </a:lnTo>
                  <a:lnTo>
                    <a:pt x="176" y="123"/>
                  </a:lnTo>
                  <a:lnTo>
                    <a:pt x="194" y="111"/>
                  </a:lnTo>
                  <a:lnTo>
                    <a:pt x="211" y="100"/>
                  </a:lnTo>
                  <a:lnTo>
                    <a:pt x="229" y="91"/>
                  </a:lnTo>
                  <a:lnTo>
                    <a:pt x="245" y="80"/>
                  </a:lnTo>
                  <a:lnTo>
                    <a:pt x="259" y="71"/>
                  </a:lnTo>
                  <a:lnTo>
                    <a:pt x="274" y="63"/>
                  </a:lnTo>
                  <a:lnTo>
                    <a:pt x="286" y="56"/>
                  </a:lnTo>
                  <a:lnTo>
                    <a:pt x="299" y="48"/>
                  </a:lnTo>
                  <a:lnTo>
                    <a:pt x="310" y="40"/>
                  </a:lnTo>
                  <a:lnTo>
                    <a:pt x="322" y="34"/>
                  </a:lnTo>
                  <a:lnTo>
                    <a:pt x="330" y="28"/>
                  </a:lnTo>
                  <a:lnTo>
                    <a:pt x="339" y="23"/>
                  </a:lnTo>
                  <a:lnTo>
                    <a:pt x="346" y="19"/>
                  </a:lnTo>
                  <a:lnTo>
                    <a:pt x="354" y="14"/>
                  </a:lnTo>
                  <a:lnTo>
                    <a:pt x="358" y="11"/>
                  </a:lnTo>
                  <a:lnTo>
                    <a:pt x="363" y="8"/>
                  </a:lnTo>
                  <a:lnTo>
                    <a:pt x="366" y="5"/>
                  </a:lnTo>
                  <a:lnTo>
                    <a:pt x="370" y="3"/>
                  </a:lnTo>
                  <a:lnTo>
                    <a:pt x="373" y="2"/>
                  </a:lnTo>
                  <a:lnTo>
                    <a:pt x="376" y="2"/>
                  </a:lnTo>
                  <a:lnTo>
                    <a:pt x="379" y="0"/>
                  </a:lnTo>
                  <a:lnTo>
                    <a:pt x="382" y="2"/>
                  </a:lnTo>
                  <a:lnTo>
                    <a:pt x="385" y="2"/>
                  </a:lnTo>
                  <a:lnTo>
                    <a:pt x="389" y="3"/>
                  </a:lnTo>
                  <a:lnTo>
                    <a:pt x="392" y="5"/>
                  </a:lnTo>
                  <a:lnTo>
                    <a:pt x="395" y="8"/>
                  </a:lnTo>
                  <a:lnTo>
                    <a:pt x="398" y="11"/>
                  </a:lnTo>
                  <a:lnTo>
                    <a:pt x="401" y="14"/>
                  </a:lnTo>
                  <a:lnTo>
                    <a:pt x="405" y="19"/>
                  </a:lnTo>
                  <a:lnTo>
                    <a:pt x="409" y="23"/>
                  </a:lnTo>
                  <a:lnTo>
                    <a:pt x="413" y="28"/>
                  </a:lnTo>
                  <a:lnTo>
                    <a:pt x="416" y="34"/>
                  </a:lnTo>
                  <a:lnTo>
                    <a:pt x="421" y="40"/>
                  </a:lnTo>
                  <a:lnTo>
                    <a:pt x="427" y="54"/>
                  </a:lnTo>
                  <a:lnTo>
                    <a:pt x="435" y="65"/>
                  </a:lnTo>
                  <a:lnTo>
                    <a:pt x="440" y="76"/>
                  </a:lnTo>
                  <a:lnTo>
                    <a:pt x="445" y="85"/>
                  </a:lnTo>
                  <a:lnTo>
                    <a:pt x="449" y="94"/>
                  </a:lnTo>
                  <a:lnTo>
                    <a:pt x="453" y="100"/>
                  </a:lnTo>
                  <a:lnTo>
                    <a:pt x="456" y="106"/>
                  </a:lnTo>
                  <a:lnTo>
                    <a:pt x="457" y="111"/>
                  </a:lnTo>
                  <a:lnTo>
                    <a:pt x="457" y="114"/>
                  </a:lnTo>
                  <a:lnTo>
                    <a:pt x="456" y="117"/>
                  </a:lnTo>
                  <a:lnTo>
                    <a:pt x="454" y="120"/>
                  </a:lnTo>
                  <a:lnTo>
                    <a:pt x="451" y="123"/>
                  </a:lnTo>
                  <a:lnTo>
                    <a:pt x="446" y="127"/>
                  </a:lnTo>
                  <a:lnTo>
                    <a:pt x="441" y="130"/>
                  </a:lnTo>
                  <a:lnTo>
                    <a:pt x="437" y="134"/>
                  </a:lnTo>
                  <a:lnTo>
                    <a:pt x="430" y="137"/>
                  </a:lnTo>
                  <a:lnTo>
                    <a:pt x="422" y="142"/>
                  </a:lnTo>
                  <a:lnTo>
                    <a:pt x="414" y="147"/>
                  </a:lnTo>
                  <a:lnTo>
                    <a:pt x="405" y="153"/>
                  </a:lnTo>
                  <a:lnTo>
                    <a:pt x="393" y="157"/>
                  </a:lnTo>
                  <a:lnTo>
                    <a:pt x="382" y="164"/>
                  </a:lnTo>
                  <a:lnTo>
                    <a:pt x="371" y="168"/>
                  </a:lnTo>
                  <a:lnTo>
                    <a:pt x="358" y="174"/>
                  </a:lnTo>
                  <a:lnTo>
                    <a:pt x="344" y="181"/>
                  </a:lnTo>
                  <a:lnTo>
                    <a:pt x="330" y="187"/>
                  </a:lnTo>
                  <a:lnTo>
                    <a:pt x="314" y="194"/>
                  </a:lnTo>
                  <a:lnTo>
                    <a:pt x="298" y="201"/>
                  </a:lnTo>
                  <a:lnTo>
                    <a:pt x="280" y="208"/>
                  </a:lnTo>
                  <a:lnTo>
                    <a:pt x="261" y="216"/>
                  </a:lnTo>
                  <a:lnTo>
                    <a:pt x="242" y="224"/>
                  </a:lnTo>
                  <a:lnTo>
                    <a:pt x="223" y="231"/>
                  </a:lnTo>
                  <a:lnTo>
                    <a:pt x="202" y="239"/>
                  </a:lnTo>
                  <a:lnTo>
                    <a:pt x="179" y="248"/>
                  </a:lnTo>
                  <a:lnTo>
                    <a:pt x="157" y="256"/>
                  </a:lnTo>
                  <a:lnTo>
                    <a:pt x="133" y="265"/>
                  </a:lnTo>
                  <a:lnTo>
                    <a:pt x="107" y="275"/>
                  </a:lnTo>
                  <a:lnTo>
                    <a:pt x="82" y="284"/>
                  </a:lnTo>
                  <a:lnTo>
                    <a:pt x="56" y="293"/>
                  </a:lnTo>
                  <a:lnTo>
                    <a:pt x="29" y="304"/>
                  </a:lnTo>
                  <a:lnTo>
                    <a:pt x="0" y="313"/>
                  </a:lnTo>
                  <a:lnTo>
                    <a:pt x="0" y="313"/>
                  </a:lnTo>
                </a:path>
              </a:pathLst>
            </a:custGeom>
            <a:solidFill>
              <a:schemeClr val="tx1"/>
            </a:solidFill>
            <a:ln w="15875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68590" tIns="34295" rIns="68590" bIns="34295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64" name="Freeform 24"/>
            <p:cNvSpPr/>
            <p:nvPr/>
          </p:nvSpPr>
          <p:spPr bwMode="auto">
            <a:xfrm>
              <a:off x="2368550" y="5599113"/>
              <a:ext cx="666750" cy="177800"/>
            </a:xfrm>
            <a:custGeom>
              <a:avLst/>
              <a:gdLst>
                <a:gd name="T0" fmla="*/ 179 w 420"/>
                <a:gd name="T1" fmla="*/ 195 h 226"/>
                <a:gd name="T2" fmla="*/ 151 w 420"/>
                <a:gd name="T3" fmla="*/ 203 h 226"/>
                <a:gd name="T4" fmla="*/ 129 w 420"/>
                <a:gd name="T5" fmla="*/ 209 h 226"/>
                <a:gd name="T6" fmla="*/ 108 w 420"/>
                <a:gd name="T7" fmla="*/ 215 h 226"/>
                <a:gd name="T8" fmla="*/ 92 w 420"/>
                <a:gd name="T9" fmla="*/ 220 h 226"/>
                <a:gd name="T10" fmla="*/ 79 w 420"/>
                <a:gd name="T11" fmla="*/ 223 h 226"/>
                <a:gd name="T12" fmla="*/ 72 w 420"/>
                <a:gd name="T13" fmla="*/ 224 h 226"/>
                <a:gd name="T14" fmla="*/ 65 w 420"/>
                <a:gd name="T15" fmla="*/ 226 h 226"/>
                <a:gd name="T16" fmla="*/ 60 w 420"/>
                <a:gd name="T17" fmla="*/ 226 h 226"/>
                <a:gd name="T18" fmla="*/ 49 w 420"/>
                <a:gd name="T19" fmla="*/ 221 h 226"/>
                <a:gd name="T20" fmla="*/ 38 w 420"/>
                <a:gd name="T21" fmla="*/ 212 h 226"/>
                <a:gd name="T22" fmla="*/ 27 w 420"/>
                <a:gd name="T23" fmla="*/ 199 h 226"/>
                <a:gd name="T24" fmla="*/ 14 w 420"/>
                <a:gd name="T25" fmla="*/ 182 h 226"/>
                <a:gd name="T26" fmla="*/ 3 w 420"/>
                <a:gd name="T27" fmla="*/ 169 h 226"/>
                <a:gd name="T28" fmla="*/ 0 w 420"/>
                <a:gd name="T29" fmla="*/ 158 h 226"/>
                <a:gd name="T30" fmla="*/ 1 w 420"/>
                <a:gd name="T31" fmla="*/ 147 h 226"/>
                <a:gd name="T32" fmla="*/ 6 w 420"/>
                <a:gd name="T33" fmla="*/ 141 h 226"/>
                <a:gd name="T34" fmla="*/ 12 w 420"/>
                <a:gd name="T35" fmla="*/ 135 h 226"/>
                <a:gd name="T36" fmla="*/ 24 w 420"/>
                <a:gd name="T37" fmla="*/ 128 h 226"/>
                <a:gd name="T38" fmla="*/ 38 w 420"/>
                <a:gd name="T39" fmla="*/ 119 h 226"/>
                <a:gd name="T40" fmla="*/ 59 w 420"/>
                <a:gd name="T41" fmla="*/ 110 h 226"/>
                <a:gd name="T42" fmla="*/ 81 w 420"/>
                <a:gd name="T43" fmla="*/ 98 h 226"/>
                <a:gd name="T44" fmla="*/ 108 w 420"/>
                <a:gd name="T45" fmla="*/ 85 h 226"/>
                <a:gd name="T46" fmla="*/ 139 w 420"/>
                <a:gd name="T47" fmla="*/ 68 h 226"/>
                <a:gd name="T48" fmla="*/ 172 w 420"/>
                <a:gd name="T49" fmla="*/ 53 h 226"/>
                <a:gd name="T50" fmla="*/ 204 w 420"/>
                <a:gd name="T51" fmla="*/ 41 h 226"/>
                <a:gd name="T52" fmla="*/ 231 w 420"/>
                <a:gd name="T53" fmla="*/ 30 h 226"/>
                <a:gd name="T54" fmla="*/ 257 w 420"/>
                <a:gd name="T55" fmla="*/ 20 h 226"/>
                <a:gd name="T56" fmla="*/ 279 w 420"/>
                <a:gd name="T57" fmla="*/ 13 h 226"/>
                <a:gd name="T58" fmla="*/ 298 w 420"/>
                <a:gd name="T59" fmla="*/ 7 h 226"/>
                <a:gd name="T60" fmla="*/ 314 w 420"/>
                <a:gd name="T61" fmla="*/ 4 h 226"/>
                <a:gd name="T62" fmla="*/ 327 w 420"/>
                <a:gd name="T63" fmla="*/ 0 h 226"/>
                <a:gd name="T64" fmla="*/ 343 w 420"/>
                <a:gd name="T65" fmla="*/ 0 h 226"/>
                <a:gd name="T66" fmla="*/ 361 w 420"/>
                <a:gd name="T67" fmla="*/ 2 h 226"/>
                <a:gd name="T68" fmla="*/ 377 w 420"/>
                <a:gd name="T69" fmla="*/ 4 h 226"/>
                <a:gd name="T70" fmla="*/ 391 w 420"/>
                <a:gd name="T71" fmla="*/ 8 h 226"/>
                <a:gd name="T72" fmla="*/ 402 w 420"/>
                <a:gd name="T73" fmla="*/ 17 h 226"/>
                <a:gd name="T74" fmla="*/ 412 w 420"/>
                <a:gd name="T75" fmla="*/ 30 h 226"/>
                <a:gd name="T76" fmla="*/ 417 w 420"/>
                <a:gd name="T77" fmla="*/ 44 h 226"/>
                <a:gd name="T78" fmla="*/ 418 w 420"/>
                <a:gd name="T79" fmla="*/ 54 h 226"/>
                <a:gd name="T80" fmla="*/ 418 w 420"/>
                <a:gd name="T81" fmla="*/ 65 h 226"/>
                <a:gd name="T82" fmla="*/ 412 w 420"/>
                <a:gd name="T83" fmla="*/ 78 h 226"/>
                <a:gd name="T84" fmla="*/ 401 w 420"/>
                <a:gd name="T85" fmla="*/ 90 h 226"/>
                <a:gd name="T86" fmla="*/ 381 w 420"/>
                <a:gd name="T87" fmla="*/ 102 h 226"/>
                <a:gd name="T88" fmla="*/ 364 w 420"/>
                <a:gd name="T89" fmla="*/ 112 h 226"/>
                <a:gd name="T90" fmla="*/ 348 w 420"/>
                <a:gd name="T91" fmla="*/ 121 h 226"/>
                <a:gd name="T92" fmla="*/ 329 w 420"/>
                <a:gd name="T93" fmla="*/ 130 h 226"/>
                <a:gd name="T94" fmla="*/ 310 w 420"/>
                <a:gd name="T95" fmla="*/ 139 h 226"/>
                <a:gd name="T96" fmla="*/ 287 w 420"/>
                <a:gd name="T97" fmla="*/ 150 h 226"/>
                <a:gd name="T98" fmla="*/ 262 w 420"/>
                <a:gd name="T99" fmla="*/ 159 h 226"/>
                <a:gd name="T100" fmla="*/ 236 w 420"/>
                <a:gd name="T101" fmla="*/ 172 h 226"/>
                <a:gd name="T102" fmla="*/ 207 w 420"/>
                <a:gd name="T103" fmla="*/ 184 h 226"/>
                <a:gd name="T104" fmla="*/ 193 w 420"/>
                <a:gd name="T105" fmla="*/ 19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20" h="226">
                  <a:moveTo>
                    <a:pt x="193" y="190"/>
                  </a:moveTo>
                  <a:lnTo>
                    <a:pt x="179" y="195"/>
                  </a:lnTo>
                  <a:lnTo>
                    <a:pt x="164" y="199"/>
                  </a:lnTo>
                  <a:lnTo>
                    <a:pt x="151" y="203"/>
                  </a:lnTo>
                  <a:lnTo>
                    <a:pt x="140" y="206"/>
                  </a:lnTo>
                  <a:lnTo>
                    <a:pt x="129" y="209"/>
                  </a:lnTo>
                  <a:lnTo>
                    <a:pt x="118" y="212"/>
                  </a:lnTo>
                  <a:lnTo>
                    <a:pt x="108" y="215"/>
                  </a:lnTo>
                  <a:lnTo>
                    <a:pt x="100" y="218"/>
                  </a:lnTo>
                  <a:lnTo>
                    <a:pt x="92" y="220"/>
                  </a:lnTo>
                  <a:lnTo>
                    <a:pt x="86" y="221"/>
                  </a:lnTo>
                  <a:lnTo>
                    <a:pt x="79" y="223"/>
                  </a:lnTo>
                  <a:lnTo>
                    <a:pt x="75" y="224"/>
                  </a:lnTo>
                  <a:lnTo>
                    <a:pt x="72" y="224"/>
                  </a:lnTo>
                  <a:lnTo>
                    <a:pt x="68" y="226"/>
                  </a:lnTo>
                  <a:lnTo>
                    <a:pt x="65" y="226"/>
                  </a:lnTo>
                  <a:lnTo>
                    <a:pt x="64" y="226"/>
                  </a:lnTo>
                  <a:lnTo>
                    <a:pt x="60" y="226"/>
                  </a:lnTo>
                  <a:lnTo>
                    <a:pt x="56" y="224"/>
                  </a:lnTo>
                  <a:lnTo>
                    <a:pt x="49" y="221"/>
                  </a:lnTo>
                  <a:lnTo>
                    <a:pt x="44" y="218"/>
                  </a:lnTo>
                  <a:lnTo>
                    <a:pt x="38" y="212"/>
                  </a:lnTo>
                  <a:lnTo>
                    <a:pt x="33" y="206"/>
                  </a:lnTo>
                  <a:lnTo>
                    <a:pt x="27" y="199"/>
                  </a:lnTo>
                  <a:lnTo>
                    <a:pt x="20" y="190"/>
                  </a:lnTo>
                  <a:lnTo>
                    <a:pt x="14" y="182"/>
                  </a:lnTo>
                  <a:lnTo>
                    <a:pt x="8" y="175"/>
                  </a:lnTo>
                  <a:lnTo>
                    <a:pt x="3" y="169"/>
                  </a:lnTo>
                  <a:lnTo>
                    <a:pt x="1" y="162"/>
                  </a:lnTo>
                  <a:lnTo>
                    <a:pt x="0" y="158"/>
                  </a:lnTo>
                  <a:lnTo>
                    <a:pt x="0" y="152"/>
                  </a:lnTo>
                  <a:lnTo>
                    <a:pt x="1" y="147"/>
                  </a:lnTo>
                  <a:lnTo>
                    <a:pt x="4" y="142"/>
                  </a:lnTo>
                  <a:lnTo>
                    <a:pt x="6" y="141"/>
                  </a:lnTo>
                  <a:lnTo>
                    <a:pt x="9" y="138"/>
                  </a:lnTo>
                  <a:lnTo>
                    <a:pt x="12" y="135"/>
                  </a:lnTo>
                  <a:lnTo>
                    <a:pt x="17" y="132"/>
                  </a:lnTo>
                  <a:lnTo>
                    <a:pt x="24" y="128"/>
                  </a:lnTo>
                  <a:lnTo>
                    <a:pt x="30" y="124"/>
                  </a:lnTo>
                  <a:lnTo>
                    <a:pt x="38" y="119"/>
                  </a:lnTo>
                  <a:lnTo>
                    <a:pt x="48" y="115"/>
                  </a:lnTo>
                  <a:lnTo>
                    <a:pt x="59" y="110"/>
                  </a:lnTo>
                  <a:lnTo>
                    <a:pt x="68" y="104"/>
                  </a:lnTo>
                  <a:lnTo>
                    <a:pt x="81" y="98"/>
                  </a:lnTo>
                  <a:lnTo>
                    <a:pt x="94" y="91"/>
                  </a:lnTo>
                  <a:lnTo>
                    <a:pt x="108" y="85"/>
                  </a:lnTo>
                  <a:lnTo>
                    <a:pt x="123" y="78"/>
                  </a:lnTo>
                  <a:lnTo>
                    <a:pt x="139" y="68"/>
                  </a:lnTo>
                  <a:lnTo>
                    <a:pt x="155" y="61"/>
                  </a:lnTo>
                  <a:lnTo>
                    <a:pt x="172" y="53"/>
                  </a:lnTo>
                  <a:lnTo>
                    <a:pt x="188" y="47"/>
                  </a:lnTo>
                  <a:lnTo>
                    <a:pt x="204" y="41"/>
                  </a:lnTo>
                  <a:lnTo>
                    <a:pt x="218" y="36"/>
                  </a:lnTo>
                  <a:lnTo>
                    <a:pt x="231" y="30"/>
                  </a:lnTo>
                  <a:lnTo>
                    <a:pt x="244" y="25"/>
                  </a:lnTo>
                  <a:lnTo>
                    <a:pt x="257" y="20"/>
                  </a:lnTo>
                  <a:lnTo>
                    <a:pt x="268" y="17"/>
                  </a:lnTo>
                  <a:lnTo>
                    <a:pt x="279" y="13"/>
                  </a:lnTo>
                  <a:lnTo>
                    <a:pt x="289" y="10"/>
                  </a:lnTo>
                  <a:lnTo>
                    <a:pt x="298" y="7"/>
                  </a:lnTo>
                  <a:lnTo>
                    <a:pt x="306" y="5"/>
                  </a:lnTo>
                  <a:lnTo>
                    <a:pt x="314" y="4"/>
                  </a:lnTo>
                  <a:lnTo>
                    <a:pt x="321" y="2"/>
                  </a:lnTo>
                  <a:lnTo>
                    <a:pt x="327" y="0"/>
                  </a:lnTo>
                  <a:lnTo>
                    <a:pt x="334" y="0"/>
                  </a:lnTo>
                  <a:lnTo>
                    <a:pt x="343" y="0"/>
                  </a:lnTo>
                  <a:lnTo>
                    <a:pt x="353" y="0"/>
                  </a:lnTo>
                  <a:lnTo>
                    <a:pt x="361" y="2"/>
                  </a:lnTo>
                  <a:lnTo>
                    <a:pt x="369" y="2"/>
                  </a:lnTo>
                  <a:lnTo>
                    <a:pt x="377" y="4"/>
                  </a:lnTo>
                  <a:lnTo>
                    <a:pt x="385" y="5"/>
                  </a:lnTo>
                  <a:lnTo>
                    <a:pt x="391" y="8"/>
                  </a:lnTo>
                  <a:lnTo>
                    <a:pt x="397" y="13"/>
                  </a:lnTo>
                  <a:lnTo>
                    <a:pt x="402" y="17"/>
                  </a:lnTo>
                  <a:lnTo>
                    <a:pt x="407" y="24"/>
                  </a:lnTo>
                  <a:lnTo>
                    <a:pt x="412" y="30"/>
                  </a:lnTo>
                  <a:lnTo>
                    <a:pt x="415" y="36"/>
                  </a:lnTo>
                  <a:lnTo>
                    <a:pt x="417" y="44"/>
                  </a:lnTo>
                  <a:lnTo>
                    <a:pt x="418" y="50"/>
                  </a:lnTo>
                  <a:lnTo>
                    <a:pt x="418" y="54"/>
                  </a:lnTo>
                  <a:lnTo>
                    <a:pt x="420" y="61"/>
                  </a:lnTo>
                  <a:lnTo>
                    <a:pt x="418" y="65"/>
                  </a:lnTo>
                  <a:lnTo>
                    <a:pt x="417" y="71"/>
                  </a:lnTo>
                  <a:lnTo>
                    <a:pt x="412" y="78"/>
                  </a:lnTo>
                  <a:lnTo>
                    <a:pt x="407" y="84"/>
                  </a:lnTo>
                  <a:lnTo>
                    <a:pt x="401" y="90"/>
                  </a:lnTo>
                  <a:lnTo>
                    <a:pt x="391" y="96"/>
                  </a:lnTo>
                  <a:lnTo>
                    <a:pt x="381" y="102"/>
                  </a:lnTo>
                  <a:lnTo>
                    <a:pt x="370" y="107"/>
                  </a:lnTo>
                  <a:lnTo>
                    <a:pt x="364" y="112"/>
                  </a:lnTo>
                  <a:lnTo>
                    <a:pt x="356" y="116"/>
                  </a:lnTo>
                  <a:lnTo>
                    <a:pt x="348" y="121"/>
                  </a:lnTo>
                  <a:lnTo>
                    <a:pt x="338" y="125"/>
                  </a:lnTo>
                  <a:lnTo>
                    <a:pt x="329" y="130"/>
                  </a:lnTo>
                  <a:lnTo>
                    <a:pt x="319" y="135"/>
                  </a:lnTo>
                  <a:lnTo>
                    <a:pt x="310" y="139"/>
                  </a:lnTo>
                  <a:lnTo>
                    <a:pt x="298" y="144"/>
                  </a:lnTo>
                  <a:lnTo>
                    <a:pt x="287" y="150"/>
                  </a:lnTo>
                  <a:lnTo>
                    <a:pt x="274" y="155"/>
                  </a:lnTo>
                  <a:lnTo>
                    <a:pt x="262" y="159"/>
                  </a:lnTo>
                  <a:lnTo>
                    <a:pt x="249" y="166"/>
                  </a:lnTo>
                  <a:lnTo>
                    <a:pt x="236" y="172"/>
                  </a:lnTo>
                  <a:lnTo>
                    <a:pt x="222" y="178"/>
                  </a:lnTo>
                  <a:lnTo>
                    <a:pt x="207" y="184"/>
                  </a:lnTo>
                  <a:lnTo>
                    <a:pt x="193" y="190"/>
                  </a:lnTo>
                  <a:lnTo>
                    <a:pt x="193" y="190"/>
                  </a:lnTo>
                </a:path>
              </a:pathLst>
            </a:custGeom>
            <a:solidFill>
              <a:schemeClr val="tx1"/>
            </a:solidFill>
            <a:ln w="15875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68590" tIns="34295" rIns="68590" bIns="34295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65" name="Freeform 25"/>
            <p:cNvSpPr/>
            <p:nvPr/>
          </p:nvSpPr>
          <p:spPr bwMode="auto">
            <a:xfrm>
              <a:off x="2101850" y="6029325"/>
              <a:ext cx="1154112" cy="241300"/>
            </a:xfrm>
            <a:custGeom>
              <a:avLst/>
              <a:gdLst>
                <a:gd name="T0" fmla="*/ 120 w 727"/>
                <a:gd name="T1" fmla="*/ 296 h 303"/>
                <a:gd name="T2" fmla="*/ 94 w 727"/>
                <a:gd name="T3" fmla="*/ 302 h 303"/>
                <a:gd name="T4" fmla="*/ 83 w 727"/>
                <a:gd name="T5" fmla="*/ 303 h 303"/>
                <a:gd name="T6" fmla="*/ 77 w 727"/>
                <a:gd name="T7" fmla="*/ 300 h 303"/>
                <a:gd name="T8" fmla="*/ 72 w 727"/>
                <a:gd name="T9" fmla="*/ 297 h 303"/>
                <a:gd name="T10" fmla="*/ 61 w 727"/>
                <a:gd name="T11" fmla="*/ 288 h 303"/>
                <a:gd name="T12" fmla="*/ 48 w 727"/>
                <a:gd name="T13" fmla="*/ 271 h 303"/>
                <a:gd name="T14" fmla="*/ 32 w 727"/>
                <a:gd name="T15" fmla="*/ 245 h 303"/>
                <a:gd name="T16" fmla="*/ 14 w 727"/>
                <a:gd name="T17" fmla="*/ 209 h 303"/>
                <a:gd name="T18" fmla="*/ 13 w 727"/>
                <a:gd name="T19" fmla="*/ 180 h 303"/>
                <a:gd name="T20" fmla="*/ 56 w 727"/>
                <a:gd name="T21" fmla="*/ 174 h 303"/>
                <a:gd name="T22" fmla="*/ 110 w 727"/>
                <a:gd name="T23" fmla="*/ 162 h 303"/>
                <a:gd name="T24" fmla="*/ 176 w 727"/>
                <a:gd name="T25" fmla="*/ 141 h 303"/>
                <a:gd name="T26" fmla="*/ 254 w 727"/>
                <a:gd name="T27" fmla="*/ 117 h 303"/>
                <a:gd name="T28" fmla="*/ 345 w 727"/>
                <a:gd name="T29" fmla="*/ 84 h 303"/>
                <a:gd name="T30" fmla="*/ 391 w 727"/>
                <a:gd name="T31" fmla="*/ 69 h 303"/>
                <a:gd name="T32" fmla="*/ 433 w 727"/>
                <a:gd name="T33" fmla="*/ 54 h 303"/>
                <a:gd name="T34" fmla="*/ 471 w 727"/>
                <a:gd name="T35" fmla="*/ 41 h 303"/>
                <a:gd name="T36" fmla="*/ 505 w 727"/>
                <a:gd name="T37" fmla="*/ 29 h 303"/>
                <a:gd name="T38" fmla="*/ 533 w 727"/>
                <a:gd name="T39" fmla="*/ 20 h 303"/>
                <a:gd name="T40" fmla="*/ 559 w 727"/>
                <a:gd name="T41" fmla="*/ 12 h 303"/>
                <a:gd name="T42" fmla="*/ 581 w 727"/>
                <a:gd name="T43" fmla="*/ 6 h 303"/>
                <a:gd name="T44" fmla="*/ 599 w 727"/>
                <a:gd name="T45" fmla="*/ 1 h 303"/>
                <a:gd name="T46" fmla="*/ 612 w 727"/>
                <a:gd name="T47" fmla="*/ 0 h 303"/>
                <a:gd name="T48" fmla="*/ 621 w 727"/>
                <a:gd name="T49" fmla="*/ 1 h 303"/>
                <a:gd name="T50" fmla="*/ 631 w 727"/>
                <a:gd name="T51" fmla="*/ 7 h 303"/>
                <a:gd name="T52" fmla="*/ 653 w 727"/>
                <a:gd name="T53" fmla="*/ 23 h 303"/>
                <a:gd name="T54" fmla="*/ 671 w 727"/>
                <a:gd name="T55" fmla="*/ 38 h 303"/>
                <a:gd name="T56" fmla="*/ 684 w 727"/>
                <a:gd name="T57" fmla="*/ 55 h 303"/>
                <a:gd name="T58" fmla="*/ 706 w 727"/>
                <a:gd name="T59" fmla="*/ 86 h 303"/>
                <a:gd name="T60" fmla="*/ 722 w 727"/>
                <a:gd name="T61" fmla="*/ 117 h 303"/>
                <a:gd name="T62" fmla="*/ 727 w 727"/>
                <a:gd name="T63" fmla="*/ 145 h 303"/>
                <a:gd name="T64" fmla="*/ 722 w 727"/>
                <a:gd name="T65" fmla="*/ 157 h 303"/>
                <a:gd name="T66" fmla="*/ 704 w 727"/>
                <a:gd name="T67" fmla="*/ 166 h 303"/>
                <a:gd name="T68" fmla="*/ 676 w 727"/>
                <a:gd name="T69" fmla="*/ 174 h 303"/>
                <a:gd name="T70" fmla="*/ 636 w 727"/>
                <a:gd name="T71" fmla="*/ 178 h 303"/>
                <a:gd name="T72" fmla="*/ 585 w 727"/>
                <a:gd name="T73" fmla="*/ 180 h 303"/>
                <a:gd name="T74" fmla="*/ 526 w 727"/>
                <a:gd name="T75" fmla="*/ 180 h 303"/>
                <a:gd name="T76" fmla="*/ 471 w 727"/>
                <a:gd name="T77" fmla="*/ 183 h 303"/>
                <a:gd name="T78" fmla="*/ 420 w 727"/>
                <a:gd name="T79" fmla="*/ 189 h 303"/>
                <a:gd name="T80" fmla="*/ 374 w 727"/>
                <a:gd name="T81" fmla="*/ 197 h 303"/>
                <a:gd name="T82" fmla="*/ 332 w 727"/>
                <a:gd name="T83" fmla="*/ 208 h 303"/>
                <a:gd name="T84" fmla="*/ 284 w 727"/>
                <a:gd name="T85" fmla="*/ 225 h 303"/>
                <a:gd name="T86" fmla="*/ 219 w 727"/>
                <a:gd name="T87" fmla="*/ 251 h 303"/>
                <a:gd name="T88" fmla="*/ 163 w 727"/>
                <a:gd name="T89" fmla="*/ 277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27" h="303">
                  <a:moveTo>
                    <a:pt x="145" y="286"/>
                  </a:moveTo>
                  <a:lnTo>
                    <a:pt x="132" y="291"/>
                  </a:lnTo>
                  <a:lnTo>
                    <a:pt x="120" y="296"/>
                  </a:lnTo>
                  <a:lnTo>
                    <a:pt x="108" y="299"/>
                  </a:lnTo>
                  <a:lnTo>
                    <a:pt x="99" y="302"/>
                  </a:lnTo>
                  <a:lnTo>
                    <a:pt x="94" y="302"/>
                  </a:lnTo>
                  <a:lnTo>
                    <a:pt x="91" y="303"/>
                  </a:lnTo>
                  <a:lnTo>
                    <a:pt x="86" y="303"/>
                  </a:lnTo>
                  <a:lnTo>
                    <a:pt x="83" y="303"/>
                  </a:lnTo>
                  <a:lnTo>
                    <a:pt x="81" y="303"/>
                  </a:lnTo>
                  <a:lnTo>
                    <a:pt x="78" y="302"/>
                  </a:lnTo>
                  <a:lnTo>
                    <a:pt x="77" y="300"/>
                  </a:lnTo>
                  <a:lnTo>
                    <a:pt x="77" y="299"/>
                  </a:lnTo>
                  <a:lnTo>
                    <a:pt x="73" y="299"/>
                  </a:lnTo>
                  <a:lnTo>
                    <a:pt x="72" y="297"/>
                  </a:lnTo>
                  <a:lnTo>
                    <a:pt x="69" y="294"/>
                  </a:lnTo>
                  <a:lnTo>
                    <a:pt x="65" y="291"/>
                  </a:lnTo>
                  <a:lnTo>
                    <a:pt x="61" y="288"/>
                  </a:lnTo>
                  <a:lnTo>
                    <a:pt x="57" y="283"/>
                  </a:lnTo>
                  <a:lnTo>
                    <a:pt x="53" y="277"/>
                  </a:lnTo>
                  <a:lnTo>
                    <a:pt x="48" y="271"/>
                  </a:lnTo>
                  <a:lnTo>
                    <a:pt x="43" y="263"/>
                  </a:lnTo>
                  <a:lnTo>
                    <a:pt x="38" y="254"/>
                  </a:lnTo>
                  <a:lnTo>
                    <a:pt x="32" y="245"/>
                  </a:lnTo>
                  <a:lnTo>
                    <a:pt x="27" y="234"/>
                  </a:lnTo>
                  <a:lnTo>
                    <a:pt x="21" y="222"/>
                  </a:lnTo>
                  <a:lnTo>
                    <a:pt x="14" y="209"/>
                  </a:lnTo>
                  <a:lnTo>
                    <a:pt x="8" y="195"/>
                  </a:lnTo>
                  <a:lnTo>
                    <a:pt x="0" y="180"/>
                  </a:lnTo>
                  <a:lnTo>
                    <a:pt x="13" y="180"/>
                  </a:lnTo>
                  <a:lnTo>
                    <a:pt x="25" y="178"/>
                  </a:lnTo>
                  <a:lnTo>
                    <a:pt x="40" y="177"/>
                  </a:lnTo>
                  <a:lnTo>
                    <a:pt x="56" y="174"/>
                  </a:lnTo>
                  <a:lnTo>
                    <a:pt x="72" y="171"/>
                  </a:lnTo>
                  <a:lnTo>
                    <a:pt x="89" y="166"/>
                  </a:lnTo>
                  <a:lnTo>
                    <a:pt x="110" y="162"/>
                  </a:lnTo>
                  <a:lnTo>
                    <a:pt x="131" y="155"/>
                  </a:lnTo>
                  <a:lnTo>
                    <a:pt x="153" y="149"/>
                  </a:lnTo>
                  <a:lnTo>
                    <a:pt x="176" y="141"/>
                  </a:lnTo>
                  <a:lnTo>
                    <a:pt x="201" y="134"/>
                  </a:lnTo>
                  <a:lnTo>
                    <a:pt x="227" y="126"/>
                  </a:lnTo>
                  <a:lnTo>
                    <a:pt x="254" y="117"/>
                  </a:lnTo>
                  <a:lnTo>
                    <a:pt x="283" y="106"/>
                  </a:lnTo>
                  <a:lnTo>
                    <a:pt x="313" y="97"/>
                  </a:lnTo>
                  <a:lnTo>
                    <a:pt x="345" y="84"/>
                  </a:lnTo>
                  <a:lnTo>
                    <a:pt x="361" y="80"/>
                  </a:lnTo>
                  <a:lnTo>
                    <a:pt x="375" y="74"/>
                  </a:lnTo>
                  <a:lnTo>
                    <a:pt x="391" y="69"/>
                  </a:lnTo>
                  <a:lnTo>
                    <a:pt x="406" y="64"/>
                  </a:lnTo>
                  <a:lnTo>
                    <a:pt x="420" y="58"/>
                  </a:lnTo>
                  <a:lnTo>
                    <a:pt x="433" y="54"/>
                  </a:lnTo>
                  <a:lnTo>
                    <a:pt x="446" y="49"/>
                  </a:lnTo>
                  <a:lnTo>
                    <a:pt x="458" y="44"/>
                  </a:lnTo>
                  <a:lnTo>
                    <a:pt x="471" y="41"/>
                  </a:lnTo>
                  <a:lnTo>
                    <a:pt x="482" y="37"/>
                  </a:lnTo>
                  <a:lnTo>
                    <a:pt x="494" y="33"/>
                  </a:lnTo>
                  <a:lnTo>
                    <a:pt x="505" y="29"/>
                  </a:lnTo>
                  <a:lnTo>
                    <a:pt x="514" y="26"/>
                  </a:lnTo>
                  <a:lnTo>
                    <a:pt x="526" y="23"/>
                  </a:lnTo>
                  <a:lnTo>
                    <a:pt x="533" y="20"/>
                  </a:lnTo>
                  <a:lnTo>
                    <a:pt x="543" y="16"/>
                  </a:lnTo>
                  <a:lnTo>
                    <a:pt x="551" y="13"/>
                  </a:lnTo>
                  <a:lnTo>
                    <a:pt x="559" y="12"/>
                  </a:lnTo>
                  <a:lnTo>
                    <a:pt x="567" y="9"/>
                  </a:lnTo>
                  <a:lnTo>
                    <a:pt x="575" y="7"/>
                  </a:lnTo>
                  <a:lnTo>
                    <a:pt x="581" y="6"/>
                  </a:lnTo>
                  <a:lnTo>
                    <a:pt x="588" y="4"/>
                  </a:lnTo>
                  <a:lnTo>
                    <a:pt x="593" y="3"/>
                  </a:lnTo>
                  <a:lnTo>
                    <a:pt x="599" y="1"/>
                  </a:lnTo>
                  <a:lnTo>
                    <a:pt x="604" y="1"/>
                  </a:lnTo>
                  <a:lnTo>
                    <a:pt x="607" y="0"/>
                  </a:lnTo>
                  <a:lnTo>
                    <a:pt x="612" y="0"/>
                  </a:lnTo>
                  <a:lnTo>
                    <a:pt x="615" y="0"/>
                  </a:lnTo>
                  <a:lnTo>
                    <a:pt x="618" y="0"/>
                  </a:lnTo>
                  <a:lnTo>
                    <a:pt x="621" y="1"/>
                  </a:lnTo>
                  <a:lnTo>
                    <a:pt x="623" y="1"/>
                  </a:lnTo>
                  <a:lnTo>
                    <a:pt x="625" y="3"/>
                  </a:lnTo>
                  <a:lnTo>
                    <a:pt x="631" y="7"/>
                  </a:lnTo>
                  <a:lnTo>
                    <a:pt x="637" y="12"/>
                  </a:lnTo>
                  <a:lnTo>
                    <a:pt x="645" y="16"/>
                  </a:lnTo>
                  <a:lnTo>
                    <a:pt x="653" y="23"/>
                  </a:lnTo>
                  <a:lnTo>
                    <a:pt x="661" y="30"/>
                  </a:lnTo>
                  <a:lnTo>
                    <a:pt x="666" y="35"/>
                  </a:lnTo>
                  <a:lnTo>
                    <a:pt x="671" y="38"/>
                  </a:lnTo>
                  <a:lnTo>
                    <a:pt x="674" y="44"/>
                  </a:lnTo>
                  <a:lnTo>
                    <a:pt x="679" y="49"/>
                  </a:lnTo>
                  <a:lnTo>
                    <a:pt x="684" y="55"/>
                  </a:lnTo>
                  <a:lnTo>
                    <a:pt x="690" y="61"/>
                  </a:lnTo>
                  <a:lnTo>
                    <a:pt x="698" y="74"/>
                  </a:lnTo>
                  <a:lnTo>
                    <a:pt x="706" y="86"/>
                  </a:lnTo>
                  <a:lnTo>
                    <a:pt x="712" y="97"/>
                  </a:lnTo>
                  <a:lnTo>
                    <a:pt x="719" y="108"/>
                  </a:lnTo>
                  <a:lnTo>
                    <a:pt x="722" y="117"/>
                  </a:lnTo>
                  <a:lnTo>
                    <a:pt x="725" y="126"/>
                  </a:lnTo>
                  <a:lnTo>
                    <a:pt x="727" y="135"/>
                  </a:lnTo>
                  <a:lnTo>
                    <a:pt x="727" y="145"/>
                  </a:lnTo>
                  <a:lnTo>
                    <a:pt x="727" y="149"/>
                  </a:lnTo>
                  <a:lnTo>
                    <a:pt x="725" y="152"/>
                  </a:lnTo>
                  <a:lnTo>
                    <a:pt x="722" y="157"/>
                  </a:lnTo>
                  <a:lnTo>
                    <a:pt x="717" y="160"/>
                  </a:lnTo>
                  <a:lnTo>
                    <a:pt x="711" y="163"/>
                  </a:lnTo>
                  <a:lnTo>
                    <a:pt x="704" y="166"/>
                  </a:lnTo>
                  <a:lnTo>
                    <a:pt x="696" y="169"/>
                  </a:lnTo>
                  <a:lnTo>
                    <a:pt x="687" y="171"/>
                  </a:lnTo>
                  <a:lnTo>
                    <a:pt x="676" y="174"/>
                  </a:lnTo>
                  <a:lnTo>
                    <a:pt x="665" y="175"/>
                  </a:lnTo>
                  <a:lnTo>
                    <a:pt x="650" y="177"/>
                  </a:lnTo>
                  <a:lnTo>
                    <a:pt x="636" y="178"/>
                  </a:lnTo>
                  <a:lnTo>
                    <a:pt x="620" y="178"/>
                  </a:lnTo>
                  <a:lnTo>
                    <a:pt x="604" y="180"/>
                  </a:lnTo>
                  <a:lnTo>
                    <a:pt x="585" y="180"/>
                  </a:lnTo>
                  <a:lnTo>
                    <a:pt x="565" y="180"/>
                  </a:lnTo>
                  <a:lnTo>
                    <a:pt x="546" y="180"/>
                  </a:lnTo>
                  <a:lnTo>
                    <a:pt x="526" y="180"/>
                  </a:lnTo>
                  <a:lnTo>
                    <a:pt x="508" y="182"/>
                  </a:lnTo>
                  <a:lnTo>
                    <a:pt x="489" y="182"/>
                  </a:lnTo>
                  <a:lnTo>
                    <a:pt x="471" y="183"/>
                  </a:lnTo>
                  <a:lnTo>
                    <a:pt x="454" y="185"/>
                  </a:lnTo>
                  <a:lnTo>
                    <a:pt x="436" y="186"/>
                  </a:lnTo>
                  <a:lnTo>
                    <a:pt x="420" y="189"/>
                  </a:lnTo>
                  <a:lnTo>
                    <a:pt x="404" y="191"/>
                  </a:lnTo>
                  <a:lnTo>
                    <a:pt x="388" y="194"/>
                  </a:lnTo>
                  <a:lnTo>
                    <a:pt x="374" y="197"/>
                  </a:lnTo>
                  <a:lnTo>
                    <a:pt x="359" y="200"/>
                  </a:lnTo>
                  <a:lnTo>
                    <a:pt x="345" y="203"/>
                  </a:lnTo>
                  <a:lnTo>
                    <a:pt x="332" y="208"/>
                  </a:lnTo>
                  <a:lnTo>
                    <a:pt x="319" y="211"/>
                  </a:lnTo>
                  <a:lnTo>
                    <a:pt x="307" y="216"/>
                  </a:lnTo>
                  <a:lnTo>
                    <a:pt x="284" y="225"/>
                  </a:lnTo>
                  <a:lnTo>
                    <a:pt x="260" y="234"/>
                  </a:lnTo>
                  <a:lnTo>
                    <a:pt x="240" y="242"/>
                  </a:lnTo>
                  <a:lnTo>
                    <a:pt x="219" y="251"/>
                  </a:lnTo>
                  <a:lnTo>
                    <a:pt x="198" y="260"/>
                  </a:lnTo>
                  <a:lnTo>
                    <a:pt x="180" y="270"/>
                  </a:lnTo>
                  <a:lnTo>
                    <a:pt x="163" y="277"/>
                  </a:lnTo>
                  <a:lnTo>
                    <a:pt x="145" y="286"/>
                  </a:lnTo>
                  <a:lnTo>
                    <a:pt x="145" y="286"/>
                  </a:lnTo>
                </a:path>
              </a:pathLst>
            </a:custGeom>
            <a:solidFill>
              <a:schemeClr val="tx1"/>
            </a:solidFill>
            <a:ln w="15875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68590" tIns="34295" rIns="68590" bIns="34295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66" name="Freeform 26"/>
            <p:cNvSpPr/>
            <p:nvPr/>
          </p:nvSpPr>
          <p:spPr bwMode="auto">
            <a:xfrm>
              <a:off x="1236663" y="5268913"/>
              <a:ext cx="839787" cy="330200"/>
            </a:xfrm>
            <a:custGeom>
              <a:avLst/>
              <a:gdLst>
                <a:gd name="T0" fmla="*/ 503 w 529"/>
                <a:gd name="T1" fmla="*/ 102 h 415"/>
                <a:gd name="T2" fmla="*/ 452 w 529"/>
                <a:gd name="T3" fmla="*/ 136 h 415"/>
                <a:gd name="T4" fmla="*/ 404 w 529"/>
                <a:gd name="T5" fmla="*/ 170 h 415"/>
                <a:gd name="T6" fmla="*/ 361 w 529"/>
                <a:gd name="T7" fmla="*/ 201 h 415"/>
                <a:gd name="T8" fmla="*/ 320 w 529"/>
                <a:gd name="T9" fmla="*/ 230 h 415"/>
                <a:gd name="T10" fmla="*/ 283 w 529"/>
                <a:gd name="T11" fmla="*/ 258 h 415"/>
                <a:gd name="T12" fmla="*/ 249 w 529"/>
                <a:gd name="T13" fmla="*/ 284 h 415"/>
                <a:gd name="T14" fmla="*/ 220 w 529"/>
                <a:gd name="T15" fmla="*/ 309 h 415"/>
                <a:gd name="T16" fmla="*/ 193 w 529"/>
                <a:gd name="T17" fmla="*/ 332 h 415"/>
                <a:gd name="T18" fmla="*/ 168 w 529"/>
                <a:gd name="T19" fmla="*/ 352 h 415"/>
                <a:gd name="T20" fmla="*/ 145 w 529"/>
                <a:gd name="T21" fmla="*/ 369 h 415"/>
                <a:gd name="T22" fmla="*/ 126 w 529"/>
                <a:gd name="T23" fmla="*/ 385 h 415"/>
                <a:gd name="T24" fmla="*/ 110 w 529"/>
                <a:gd name="T25" fmla="*/ 397 h 415"/>
                <a:gd name="T26" fmla="*/ 97 w 529"/>
                <a:gd name="T27" fmla="*/ 406 h 415"/>
                <a:gd name="T28" fmla="*/ 86 w 529"/>
                <a:gd name="T29" fmla="*/ 412 h 415"/>
                <a:gd name="T30" fmla="*/ 80 w 529"/>
                <a:gd name="T31" fmla="*/ 415 h 415"/>
                <a:gd name="T32" fmla="*/ 73 w 529"/>
                <a:gd name="T33" fmla="*/ 415 h 415"/>
                <a:gd name="T34" fmla="*/ 69 w 529"/>
                <a:gd name="T35" fmla="*/ 414 h 415"/>
                <a:gd name="T36" fmla="*/ 62 w 529"/>
                <a:gd name="T37" fmla="*/ 409 h 415"/>
                <a:gd name="T38" fmla="*/ 56 w 529"/>
                <a:gd name="T39" fmla="*/ 402 h 415"/>
                <a:gd name="T40" fmla="*/ 50 w 529"/>
                <a:gd name="T41" fmla="*/ 394 h 415"/>
                <a:gd name="T42" fmla="*/ 43 w 529"/>
                <a:gd name="T43" fmla="*/ 381 h 415"/>
                <a:gd name="T44" fmla="*/ 38 w 529"/>
                <a:gd name="T45" fmla="*/ 369 h 415"/>
                <a:gd name="T46" fmla="*/ 32 w 529"/>
                <a:gd name="T47" fmla="*/ 354 h 415"/>
                <a:gd name="T48" fmla="*/ 21 w 529"/>
                <a:gd name="T49" fmla="*/ 331 h 415"/>
                <a:gd name="T50" fmla="*/ 10 w 529"/>
                <a:gd name="T51" fmla="*/ 306 h 415"/>
                <a:gd name="T52" fmla="*/ 3 w 529"/>
                <a:gd name="T53" fmla="*/ 281 h 415"/>
                <a:gd name="T54" fmla="*/ 0 w 529"/>
                <a:gd name="T55" fmla="*/ 260 h 415"/>
                <a:gd name="T56" fmla="*/ 2 w 529"/>
                <a:gd name="T57" fmla="*/ 246 h 415"/>
                <a:gd name="T58" fmla="*/ 6 w 529"/>
                <a:gd name="T59" fmla="*/ 238 h 415"/>
                <a:gd name="T60" fmla="*/ 13 w 529"/>
                <a:gd name="T61" fmla="*/ 233 h 415"/>
                <a:gd name="T62" fmla="*/ 18 w 529"/>
                <a:gd name="T63" fmla="*/ 233 h 415"/>
                <a:gd name="T64" fmla="*/ 22 w 529"/>
                <a:gd name="T65" fmla="*/ 235 h 415"/>
                <a:gd name="T66" fmla="*/ 29 w 529"/>
                <a:gd name="T67" fmla="*/ 238 h 415"/>
                <a:gd name="T68" fmla="*/ 42 w 529"/>
                <a:gd name="T69" fmla="*/ 244 h 415"/>
                <a:gd name="T70" fmla="*/ 53 w 529"/>
                <a:gd name="T71" fmla="*/ 247 h 415"/>
                <a:gd name="T72" fmla="*/ 62 w 529"/>
                <a:gd name="T73" fmla="*/ 244 h 415"/>
                <a:gd name="T74" fmla="*/ 72 w 529"/>
                <a:gd name="T75" fmla="*/ 238 h 415"/>
                <a:gd name="T76" fmla="*/ 75 w 529"/>
                <a:gd name="T77" fmla="*/ 236 h 415"/>
                <a:gd name="T78" fmla="*/ 81 w 529"/>
                <a:gd name="T79" fmla="*/ 235 h 415"/>
                <a:gd name="T80" fmla="*/ 91 w 529"/>
                <a:gd name="T81" fmla="*/ 229 h 415"/>
                <a:gd name="T82" fmla="*/ 104 w 529"/>
                <a:gd name="T83" fmla="*/ 223 h 415"/>
                <a:gd name="T84" fmla="*/ 121 w 529"/>
                <a:gd name="T85" fmla="*/ 215 h 415"/>
                <a:gd name="T86" fmla="*/ 141 w 529"/>
                <a:gd name="T87" fmla="*/ 204 h 415"/>
                <a:gd name="T88" fmla="*/ 165 w 529"/>
                <a:gd name="T89" fmla="*/ 192 h 415"/>
                <a:gd name="T90" fmla="*/ 192 w 529"/>
                <a:gd name="T91" fmla="*/ 178 h 415"/>
                <a:gd name="T92" fmla="*/ 222 w 529"/>
                <a:gd name="T93" fmla="*/ 162 h 415"/>
                <a:gd name="T94" fmla="*/ 257 w 529"/>
                <a:gd name="T95" fmla="*/ 145 h 415"/>
                <a:gd name="T96" fmla="*/ 294 w 529"/>
                <a:gd name="T97" fmla="*/ 125 h 415"/>
                <a:gd name="T98" fmla="*/ 334 w 529"/>
                <a:gd name="T99" fmla="*/ 104 h 415"/>
                <a:gd name="T100" fmla="*/ 379 w 529"/>
                <a:gd name="T101" fmla="*/ 81 h 415"/>
                <a:gd name="T102" fmla="*/ 425 w 529"/>
                <a:gd name="T103" fmla="*/ 56 h 415"/>
                <a:gd name="T104" fmla="*/ 476 w 529"/>
                <a:gd name="T105" fmla="*/ 30 h 415"/>
                <a:gd name="T106" fmla="*/ 529 w 529"/>
                <a:gd name="T107" fmla="*/ 0 h 415"/>
                <a:gd name="T108" fmla="*/ 529 w 529"/>
                <a:gd name="T109" fmla="*/ 84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29" h="415">
                  <a:moveTo>
                    <a:pt x="529" y="84"/>
                  </a:moveTo>
                  <a:lnTo>
                    <a:pt x="503" y="102"/>
                  </a:lnTo>
                  <a:lnTo>
                    <a:pt x="476" y="119"/>
                  </a:lnTo>
                  <a:lnTo>
                    <a:pt x="452" y="136"/>
                  </a:lnTo>
                  <a:lnTo>
                    <a:pt x="428" y="153"/>
                  </a:lnTo>
                  <a:lnTo>
                    <a:pt x="404" y="170"/>
                  </a:lnTo>
                  <a:lnTo>
                    <a:pt x="382" y="186"/>
                  </a:lnTo>
                  <a:lnTo>
                    <a:pt x="361" y="201"/>
                  </a:lnTo>
                  <a:lnTo>
                    <a:pt x="340" y="216"/>
                  </a:lnTo>
                  <a:lnTo>
                    <a:pt x="320" y="230"/>
                  </a:lnTo>
                  <a:lnTo>
                    <a:pt x="300" y="244"/>
                  </a:lnTo>
                  <a:lnTo>
                    <a:pt x="283" y="258"/>
                  </a:lnTo>
                  <a:lnTo>
                    <a:pt x="265" y="272"/>
                  </a:lnTo>
                  <a:lnTo>
                    <a:pt x="249" y="284"/>
                  </a:lnTo>
                  <a:lnTo>
                    <a:pt x="235" y="298"/>
                  </a:lnTo>
                  <a:lnTo>
                    <a:pt x="220" y="309"/>
                  </a:lnTo>
                  <a:lnTo>
                    <a:pt x="206" y="321"/>
                  </a:lnTo>
                  <a:lnTo>
                    <a:pt x="193" y="332"/>
                  </a:lnTo>
                  <a:lnTo>
                    <a:pt x="181" y="343"/>
                  </a:lnTo>
                  <a:lnTo>
                    <a:pt x="168" y="352"/>
                  </a:lnTo>
                  <a:lnTo>
                    <a:pt x="157" y="361"/>
                  </a:lnTo>
                  <a:lnTo>
                    <a:pt x="145" y="369"/>
                  </a:lnTo>
                  <a:lnTo>
                    <a:pt x="136" y="377"/>
                  </a:lnTo>
                  <a:lnTo>
                    <a:pt x="126" y="385"/>
                  </a:lnTo>
                  <a:lnTo>
                    <a:pt x="118" y="391"/>
                  </a:lnTo>
                  <a:lnTo>
                    <a:pt x="110" y="397"/>
                  </a:lnTo>
                  <a:lnTo>
                    <a:pt x="104" y="402"/>
                  </a:lnTo>
                  <a:lnTo>
                    <a:pt x="97" y="406"/>
                  </a:lnTo>
                  <a:lnTo>
                    <a:pt x="91" y="409"/>
                  </a:lnTo>
                  <a:lnTo>
                    <a:pt x="86" y="412"/>
                  </a:lnTo>
                  <a:lnTo>
                    <a:pt x="83" y="414"/>
                  </a:lnTo>
                  <a:lnTo>
                    <a:pt x="80" y="415"/>
                  </a:lnTo>
                  <a:lnTo>
                    <a:pt x="77" y="415"/>
                  </a:lnTo>
                  <a:lnTo>
                    <a:pt x="73" y="415"/>
                  </a:lnTo>
                  <a:lnTo>
                    <a:pt x="72" y="415"/>
                  </a:lnTo>
                  <a:lnTo>
                    <a:pt x="69" y="414"/>
                  </a:lnTo>
                  <a:lnTo>
                    <a:pt x="65" y="411"/>
                  </a:lnTo>
                  <a:lnTo>
                    <a:pt x="62" y="409"/>
                  </a:lnTo>
                  <a:lnTo>
                    <a:pt x="59" y="406"/>
                  </a:lnTo>
                  <a:lnTo>
                    <a:pt x="56" y="402"/>
                  </a:lnTo>
                  <a:lnTo>
                    <a:pt x="53" y="398"/>
                  </a:lnTo>
                  <a:lnTo>
                    <a:pt x="50" y="394"/>
                  </a:lnTo>
                  <a:lnTo>
                    <a:pt x="46" y="388"/>
                  </a:lnTo>
                  <a:lnTo>
                    <a:pt x="43" y="381"/>
                  </a:lnTo>
                  <a:lnTo>
                    <a:pt x="42" y="375"/>
                  </a:lnTo>
                  <a:lnTo>
                    <a:pt x="38" y="369"/>
                  </a:lnTo>
                  <a:lnTo>
                    <a:pt x="35" y="361"/>
                  </a:lnTo>
                  <a:lnTo>
                    <a:pt x="32" y="354"/>
                  </a:lnTo>
                  <a:lnTo>
                    <a:pt x="29" y="344"/>
                  </a:lnTo>
                  <a:lnTo>
                    <a:pt x="21" y="331"/>
                  </a:lnTo>
                  <a:lnTo>
                    <a:pt x="14" y="318"/>
                  </a:lnTo>
                  <a:lnTo>
                    <a:pt x="10" y="306"/>
                  </a:lnTo>
                  <a:lnTo>
                    <a:pt x="5" y="292"/>
                  </a:lnTo>
                  <a:lnTo>
                    <a:pt x="3" y="281"/>
                  </a:lnTo>
                  <a:lnTo>
                    <a:pt x="2" y="269"/>
                  </a:lnTo>
                  <a:lnTo>
                    <a:pt x="0" y="260"/>
                  </a:lnTo>
                  <a:lnTo>
                    <a:pt x="2" y="250"/>
                  </a:lnTo>
                  <a:lnTo>
                    <a:pt x="2" y="246"/>
                  </a:lnTo>
                  <a:lnTo>
                    <a:pt x="3" y="241"/>
                  </a:lnTo>
                  <a:lnTo>
                    <a:pt x="6" y="238"/>
                  </a:lnTo>
                  <a:lnTo>
                    <a:pt x="10" y="235"/>
                  </a:lnTo>
                  <a:lnTo>
                    <a:pt x="13" y="233"/>
                  </a:lnTo>
                  <a:lnTo>
                    <a:pt x="16" y="233"/>
                  </a:lnTo>
                  <a:lnTo>
                    <a:pt x="18" y="233"/>
                  </a:lnTo>
                  <a:lnTo>
                    <a:pt x="21" y="233"/>
                  </a:lnTo>
                  <a:lnTo>
                    <a:pt x="22" y="235"/>
                  </a:lnTo>
                  <a:lnTo>
                    <a:pt x="26" y="236"/>
                  </a:lnTo>
                  <a:lnTo>
                    <a:pt x="29" y="238"/>
                  </a:lnTo>
                  <a:lnTo>
                    <a:pt x="35" y="243"/>
                  </a:lnTo>
                  <a:lnTo>
                    <a:pt x="42" y="244"/>
                  </a:lnTo>
                  <a:lnTo>
                    <a:pt x="46" y="246"/>
                  </a:lnTo>
                  <a:lnTo>
                    <a:pt x="53" y="247"/>
                  </a:lnTo>
                  <a:lnTo>
                    <a:pt x="58" y="246"/>
                  </a:lnTo>
                  <a:lnTo>
                    <a:pt x="62" y="244"/>
                  </a:lnTo>
                  <a:lnTo>
                    <a:pt x="67" y="243"/>
                  </a:lnTo>
                  <a:lnTo>
                    <a:pt x="72" y="238"/>
                  </a:lnTo>
                  <a:lnTo>
                    <a:pt x="73" y="238"/>
                  </a:lnTo>
                  <a:lnTo>
                    <a:pt x="75" y="236"/>
                  </a:lnTo>
                  <a:lnTo>
                    <a:pt x="77" y="236"/>
                  </a:lnTo>
                  <a:lnTo>
                    <a:pt x="81" y="235"/>
                  </a:lnTo>
                  <a:lnTo>
                    <a:pt x="85" y="232"/>
                  </a:lnTo>
                  <a:lnTo>
                    <a:pt x="91" y="229"/>
                  </a:lnTo>
                  <a:lnTo>
                    <a:pt x="97" y="227"/>
                  </a:lnTo>
                  <a:lnTo>
                    <a:pt x="104" y="223"/>
                  </a:lnTo>
                  <a:lnTo>
                    <a:pt x="112" y="219"/>
                  </a:lnTo>
                  <a:lnTo>
                    <a:pt x="121" y="215"/>
                  </a:lnTo>
                  <a:lnTo>
                    <a:pt x="131" y="210"/>
                  </a:lnTo>
                  <a:lnTo>
                    <a:pt x="141" y="204"/>
                  </a:lnTo>
                  <a:lnTo>
                    <a:pt x="153" y="198"/>
                  </a:lnTo>
                  <a:lnTo>
                    <a:pt x="165" y="192"/>
                  </a:lnTo>
                  <a:lnTo>
                    <a:pt x="177" y="186"/>
                  </a:lnTo>
                  <a:lnTo>
                    <a:pt x="192" y="178"/>
                  </a:lnTo>
                  <a:lnTo>
                    <a:pt x="208" y="170"/>
                  </a:lnTo>
                  <a:lnTo>
                    <a:pt x="222" y="162"/>
                  </a:lnTo>
                  <a:lnTo>
                    <a:pt x="240" y="153"/>
                  </a:lnTo>
                  <a:lnTo>
                    <a:pt x="257" y="145"/>
                  </a:lnTo>
                  <a:lnTo>
                    <a:pt x="275" y="135"/>
                  </a:lnTo>
                  <a:lnTo>
                    <a:pt x="294" y="125"/>
                  </a:lnTo>
                  <a:lnTo>
                    <a:pt x="313" y="115"/>
                  </a:lnTo>
                  <a:lnTo>
                    <a:pt x="334" y="104"/>
                  </a:lnTo>
                  <a:lnTo>
                    <a:pt x="356" y="93"/>
                  </a:lnTo>
                  <a:lnTo>
                    <a:pt x="379" y="81"/>
                  </a:lnTo>
                  <a:lnTo>
                    <a:pt x="401" y="68"/>
                  </a:lnTo>
                  <a:lnTo>
                    <a:pt x="425" y="56"/>
                  </a:lnTo>
                  <a:lnTo>
                    <a:pt x="451" y="44"/>
                  </a:lnTo>
                  <a:lnTo>
                    <a:pt x="476" y="30"/>
                  </a:lnTo>
                  <a:lnTo>
                    <a:pt x="502" y="16"/>
                  </a:lnTo>
                  <a:lnTo>
                    <a:pt x="529" y="0"/>
                  </a:lnTo>
                  <a:lnTo>
                    <a:pt x="529" y="84"/>
                  </a:lnTo>
                  <a:lnTo>
                    <a:pt x="529" y="84"/>
                  </a:lnTo>
                </a:path>
              </a:pathLst>
            </a:custGeom>
            <a:solidFill>
              <a:schemeClr val="tx1"/>
            </a:solidFill>
            <a:ln w="15875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68590" tIns="34295" rIns="68590" bIns="34295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67" name="Freeform 27"/>
            <p:cNvSpPr/>
            <p:nvPr/>
          </p:nvSpPr>
          <p:spPr bwMode="auto">
            <a:xfrm>
              <a:off x="1470025" y="5084763"/>
              <a:ext cx="700087" cy="1289050"/>
            </a:xfrm>
            <a:custGeom>
              <a:avLst/>
              <a:gdLst>
                <a:gd name="T0" fmla="*/ 173 w 441"/>
                <a:gd name="T1" fmla="*/ 1409 h 1625"/>
                <a:gd name="T2" fmla="*/ 125 w 441"/>
                <a:gd name="T3" fmla="*/ 1489 h 1625"/>
                <a:gd name="T4" fmla="*/ 75 w 441"/>
                <a:gd name="T5" fmla="*/ 1562 h 1625"/>
                <a:gd name="T6" fmla="*/ 51 w 441"/>
                <a:gd name="T7" fmla="*/ 1590 h 1625"/>
                <a:gd name="T8" fmla="*/ 32 w 441"/>
                <a:gd name="T9" fmla="*/ 1610 h 1625"/>
                <a:gd name="T10" fmla="*/ 18 w 441"/>
                <a:gd name="T11" fmla="*/ 1620 h 1625"/>
                <a:gd name="T12" fmla="*/ 8 w 441"/>
                <a:gd name="T13" fmla="*/ 1625 h 1625"/>
                <a:gd name="T14" fmla="*/ 2 w 441"/>
                <a:gd name="T15" fmla="*/ 1624 h 1625"/>
                <a:gd name="T16" fmla="*/ 0 w 441"/>
                <a:gd name="T17" fmla="*/ 1614 h 1625"/>
                <a:gd name="T18" fmla="*/ 3 w 441"/>
                <a:gd name="T19" fmla="*/ 1600 h 1625"/>
                <a:gd name="T20" fmla="*/ 11 w 441"/>
                <a:gd name="T21" fmla="*/ 1580 h 1625"/>
                <a:gd name="T22" fmla="*/ 24 w 441"/>
                <a:gd name="T23" fmla="*/ 1554 h 1625"/>
                <a:gd name="T24" fmla="*/ 42 w 441"/>
                <a:gd name="T25" fmla="*/ 1525 h 1625"/>
                <a:gd name="T26" fmla="*/ 69 w 441"/>
                <a:gd name="T27" fmla="*/ 1478 h 1625"/>
                <a:gd name="T28" fmla="*/ 91 w 441"/>
                <a:gd name="T29" fmla="*/ 1440 h 1625"/>
                <a:gd name="T30" fmla="*/ 113 w 441"/>
                <a:gd name="T31" fmla="*/ 1395 h 1625"/>
                <a:gd name="T32" fmla="*/ 136 w 441"/>
                <a:gd name="T33" fmla="*/ 1347 h 1625"/>
                <a:gd name="T34" fmla="*/ 158 w 441"/>
                <a:gd name="T35" fmla="*/ 1292 h 1625"/>
                <a:gd name="T36" fmla="*/ 185 w 441"/>
                <a:gd name="T37" fmla="*/ 1218 h 1625"/>
                <a:gd name="T38" fmla="*/ 225 w 441"/>
                <a:gd name="T39" fmla="*/ 1104 h 1625"/>
                <a:gd name="T40" fmla="*/ 259 w 441"/>
                <a:gd name="T41" fmla="*/ 985 h 1625"/>
                <a:gd name="T42" fmla="*/ 288 w 441"/>
                <a:gd name="T43" fmla="*/ 863 h 1625"/>
                <a:gd name="T44" fmla="*/ 310 w 441"/>
                <a:gd name="T45" fmla="*/ 735 h 1625"/>
                <a:gd name="T46" fmla="*/ 332 w 441"/>
                <a:gd name="T47" fmla="*/ 557 h 1625"/>
                <a:gd name="T48" fmla="*/ 342 w 441"/>
                <a:gd name="T49" fmla="*/ 425 h 1625"/>
                <a:gd name="T50" fmla="*/ 348 w 441"/>
                <a:gd name="T51" fmla="*/ 298 h 1625"/>
                <a:gd name="T52" fmla="*/ 351 w 441"/>
                <a:gd name="T53" fmla="*/ 220 h 1625"/>
                <a:gd name="T54" fmla="*/ 351 w 441"/>
                <a:gd name="T55" fmla="*/ 172 h 1625"/>
                <a:gd name="T56" fmla="*/ 351 w 441"/>
                <a:gd name="T57" fmla="*/ 132 h 1625"/>
                <a:gd name="T58" fmla="*/ 350 w 441"/>
                <a:gd name="T59" fmla="*/ 101 h 1625"/>
                <a:gd name="T60" fmla="*/ 347 w 441"/>
                <a:gd name="T61" fmla="*/ 79 h 1625"/>
                <a:gd name="T62" fmla="*/ 342 w 441"/>
                <a:gd name="T63" fmla="*/ 62 h 1625"/>
                <a:gd name="T64" fmla="*/ 339 w 441"/>
                <a:gd name="T65" fmla="*/ 42 h 1625"/>
                <a:gd name="T66" fmla="*/ 337 w 441"/>
                <a:gd name="T67" fmla="*/ 17 h 1625"/>
                <a:gd name="T68" fmla="*/ 345 w 441"/>
                <a:gd name="T69" fmla="*/ 2 h 1625"/>
                <a:gd name="T70" fmla="*/ 356 w 441"/>
                <a:gd name="T71" fmla="*/ 0 h 1625"/>
                <a:gd name="T72" fmla="*/ 367 w 441"/>
                <a:gd name="T73" fmla="*/ 5 h 1625"/>
                <a:gd name="T74" fmla="*/ 382 w 441"/>
                <a:gd name="T75" fmla="*/ 13 h 1625"/>
                <a:gd name="T76" fmla="*/ 403 w 441"/>
                <a:gd name="T77" fmla="*/ 30 h 1625"/>
                <a:gd name="T78" fmla="*/ 425 w 441"/>
                <a:gd name="T79" fmla="*/ 56 h 1625"/>
                <a:gd name="T80" fmla="*/ 439 w 441"/>
                <a:gd name="T81" fmla="*/ 82 h 1625"/>
                <a:gd name="T82" fmla="*/ 441 w 441"/>
                <a:gd name="T83" fmla="*/ 102 h 1625"/>
                <a:gd name="T84" fmla="*/ 439 w 441"/>
                <a:gd name="T85" fmla="*/ 128 h 1625"/>
                <a:gd name="T86" fmla="*/ 438 w 441"/>
                <a:gd name="T87" fmla="*/ 164 h 1625"/>
                <a:gd name="T88" fmla="*/ 436 w 441"/>
                <a:gd name="T89" fmla="*/ 212 h 1625"/>
                <a:gd name="T90" fmla="*/ 433 w 441"/>
                <a:gd name="T91" fmla="*/ 270 h 1625"/>
                <a:gd name="T92" fmla="*/ 427 w 441"/>
                <a:gd name="T93" fmla="*/ 365 h 1625"/>
                <a:gd name="T94" fmla="*/ 414 w 441"/>
                <a:gd name="T95" fmla="*/ 503 h 1625"/>
                <a:gd name="T96" fmla="*/ 399 w 441"/>
                <a:gd name="T97" fmla="*/ 631 h 1625"/>
                <a:gd name="T98" fmla="*/ 379 w 441"/>
                <a:gd name="T99" fmla="*/ 761 h 1625"/>
                <a:gd name="T100" fmla="*/ 353 w 441"/>
                <a:gd name="T101" fmla="*/ 895 h 1625"/>
                <a:gd name="T102" fmla="*/ 316 w 441"/>
                <a:gd name="T103" fmla="*/ 1053 h 1625"/>
                <a:gd name="T104" fmla="*/ 297 w 441"/>
                <a:gd name="T105" fmla="*/ 1122 h 1625"/>
                <a:gd name="T106" fmla="*/ 276 w 441"/>
                <a:gd name="T107" fmla="*/ 1185 h 1625"/>
                <a:gd name="T108" fmla="*/ 254 w 441"/>
                <a:gd name="T109" fmla="*/ 1244 h 1625"/>
                <a:gd name="T110" fmla="*/ 230 w 441"/>
                <a:gd name="T111" fmla="*/ 1300 h 1625"/>
                <a:gd name="T112" fmla="*/ 205 w 441"/>
                <a:gd name="T113" fmla="*/ 1349 h 1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41" h="1625">
                  <a:moveTo>
                    <a:pt x="205" y="1349"/>
                  </a:moveTo>
                  <a:lnTo>
                    <a:pt x="189" y="1378"/>
                  </a:lnTo>
                  <a:lnTo>
                    <a:pt x="173" y="1409"/>
                  </a:lnTo>
                  <a:lnTo>
                    <a:pt x="157" y="1437"/>
                  </a:lnTo>
                  <a:lnTo>
                    <a:pt x="141" y="1465"/>
                  </a:lnTo>
                  <a:lnTo>
                    <a:pt x="125" y="1489"/>
                  </a:lnTo>
                  <a:lnTo>
                    <a:pt x="107" y="1516"/>
                  </a:lnTo>
                  <a:lnTo>
                    <a:pt x="91" y="1539"/>
                  </a:lnTo>
                  <a:lnTo>
                    <a:pt x="75" y="1562"/>
                  </a:lnTo>
                  <a:lnTo>
                    <a:pt x="67" y="1573"/>
                  </a:lnTo>
                  <a:lnTo>
                    <a:pt x="59" y="1582"/>
                  </a:lnTo>
                  <a:lnTo>
                    <a:pt x="51" y="1590"/>
                  </a:lnTo>
                  <a:lnTo>
                    <a:pt x="45" y="1597"/>
                  </a:lnTo>
                  <a:lnTo>
                    <a:pt x="38" y="1605"/>
                  </a:lnTo>
                  <a:lnTo>
                    <a:pt x="32" y="1610"/>
                  </a:lnTo>
                  <a:lnTo>
                    <a:pt x="27" y="1614"/>
                  </a:lnTo>
                  <a:lnTo>
                    <a:pt x="22" y="1619"/>
                  </a:lnTo>
                  <a:lnTo>
                    <a:pt x="18" y="1620"/>
                  </a:lnTo>
                  <a:lnTo>
                    <a:pt x="14" y="1624"/>
                  </a:lnTo>
                  <a:lnTo>
                    <a:pt x="10" y="1625"/>
                  </a:lnTo>
                  <a:lnTo>
                    <a:pt x="8" y="1625"/>
                  </a:lnTo>
                  <a:lnTo>
                    <a:pt x="5" y="1625"/>
                  </a:lnTo>
                  <a:lnTo>
                    <a:pt x="3" y="1624"/>
                  </a:lnTo>
                  <a:lnTo>
                    <a:pt x="2" y="1624"/>
                  </a:lnTo>
                  <a:lnTo>
                    <a:pt x="0" y="1620"/>
                  </a:lnTo>
                  <a:lnTo>
                    <a:pt x="0" y="1619"/>
                  </a:lnTo>
                  <a:lnTo>
                    <a:pt x="0" y="1614"/>
                  </a:lnTo>
                  <a:lnTo>
                    <a:pt x="0" y="1611"/>
                  </a:lnTo>
                  <a:lnTo>
                    <a:pt x="2" y="1607"/>
                  </a:lnTo>
                  <a:lnTo>
                    <a:pt x="3" y="1600"/>
                  </a:lnTo>
                  <a:lnTo>
                    <a:pt x="5" y="1594"/>
                  </a:lnTo>
                  <a:lnTo>
                    <a:pt x="8" y="1586"/>
                  </a:lnTo>
                  <a:lnTo>
                    <a:pt x="11" y="1580"/>
                  </a:lnTo>
                  <a:lnTo>
                    <a:pt x="14" y="1571"/>
                  </a:lnTo>
                  <a:lnTo>
                    <a:pt x="19" y="1563"/>
                  </a:lnTo>
                  <a:lnTo>
                    <a:pt x="24" y="1554"/>
                  </a:lnTo>
                  <a:lnTo>
                    <a:pt x="29" y="1545"/>
                  </a:lnTo>
                  <a:lnTo>
                    <a:pt x="35" y="1534"/>
                  </a:lnTo>
                  <a:lnTo>
                    <a:pt x="42" y="1525"/>
                  </a:lnTo>
                  <a:lnTo>
                    <a:pt x="54" y="1503"/>
                  </a:lnTo>
                  <a:lnTo>
                    <a:pt x="61" y="1491"/>
                  </a:lnTo>
                  <a:lnTo>
                    <a:pt x="69" y="1478"/>
                  </a:lnTo>
                  <a:lnTo>
                    <a:pt x="75" y="1466"/>
                  </a:lnTo>
                  <a:lnTo>
                    <a:pt x="83" y="1454"/>
                  </a:lnTo>
                  <a:lnTo>
                    <a:pt x="91" y="1440"/>
                  </a:lnTo>
                  <a:lnTo>
                    <a:pt x="97" y="1426"/>
                  </a:lnTo>
                  <a:lnTo>
                    <a:pt x="105" y="1411"/>
                  </a:lnTo>
                  <a:lnTo>
                    <a:pt x="113" y="1395"/>
                  </a:lnTo>
                  <a:lnTo>
                    <a:pt x="121" y="1380"/>
                  </a:lnTo>
                  <a:lnTo>
                    <a:pt x="128" y="1363"/>
                  </a:lnTo>
                  <a:lnTo>
                    <a:pt x="136" y="1347"/>
                  </a:lnTo>
                  <a:lnTo>
                    <a:pt x="144" y="1329"/>
                  </a:lnTo>
                  <a:lnTo>
                    <a:pt x="150" y="1310"/>
                  </a:lnTo>
                  <a:lnTo>
                    <a:pt x="158" y="1292"/>
                  </a:lnTo>
                  <a:lnTo>
                    <a:pt x="166" y="1273"/>
                  </a:lnTo>
                  <a:lnTo>
                    <a:pt x="173" y="1253"/>
                  </a:lnTo>
                  <a:lnTo>
                    <a:pt x="185" y="1218"/>
                  </a:lnTo>
                  <a:lnTo>
                    <a:pt x="200" y="1181"/>
                  </a:lnTo>
                  <a:lnTo>
                    <a:pt x="212" y="1142"/>
                  </a:lnTo>
                  <a:lnTo>
                    <a:pt x="225" y="1104"/>
                  </a:lnTo>
                  <a:lnTo>
                    <a:pt x="236" y="1065"/>
                  </a:lnTo>
                  <a:lnTo>
                    <a:pt x="248" y="1025"/>
                  </a:lnTo>
                  <a:lnTo>
                    <a:pt x="259" y="985"/>
                  </a:lnTo>
                  <a:lnTo>
                    <a:pt x="270" y="945"/>
                  </a:lnTo>
                  <a:lnTo>
                    <a:pt x="278" y="905"/>
                  </a:lnTo>
                  <a:lnTo>
                    <a:pt x="288" y="863"/>
                  </a:lnTo>
                  <a:lnTo>
                    <a:pt x="296" y="821"/>
                  </a:lnTo>
                  <a:lnTo>
                    <a:pt x="304" y="778"/>
                  </a:lnTo>
                  <a:lnTo>
                    <a:pt x="310" y="735"/>
                  </a:lnTo>
                  <a:lnTo>
                    <a:pt x="316" y="690"/>
                  </a:lnTo>
                  <a:lnTo>
                    <a:pt x="329" y="602"/>
                  </a:lnTo>
                  <a:lnTo>
                    <a:pt x="332" y="557"/>
                  </a:lnTo>
                  <a:lnTo>
                    <a:pt x="336" y="513"/>
                  </a:lnTo>
                  <a:lnTo>
                    <a:pt x="339" y="468"/>
                  </a:lnTo>
                  <a:lnTo>
                    <a:pt x="342" y="425"/>
                  </a:lnTo>
                  <a:lnTo>
                    <a:pt x="344" y="382"/>
                  </a:lnTo>
                  <a:lnTo>
                    <a:pt x="345" y="340"/>
                  </a:lnTo>
                  <a:lnTo>
                    <a:pt x="348" y="298"/>
                  </a:lnTo>
                  <a:lnTo>
                    <a:pt x="350" y="258"/>
                  </a:lnTo>
                  <a:lnTo>
                    <a:pt x="351" y="238"/>
                  </a:lnTo>
                  <a:lnTo>
                    <a:pt x="351" y="220"/>
                  </a:lnTo>
                  <a:lnTo>
                    <a:pt x="351" y="203"/>
                  </a:lnTo>
                  <a:lnTo>
                    <a:pt x="351" y="186"/>
                  </a:lnTo>
                  <a:lnTo>
                    <a:pt x="351" y="172"/>
                  </a:lnTo>
                  <a:lnTo>
                    <a:pt x="351" y="156"/>
                  </a:lnTo>
                  <a:lnTo>
                    <a:pt x="351" y="144"/>
                  </a:lnTo>
                  <a:lnTo>
                    <a:pt x="351" y="132"/>
                  </a:lnTo>
                  <a:lnTo>
                    <a:pt x="350" y="121"/>
                  </a:lnTo>
                  <a:lnTo>
                    <a:pt x="350" y="110"/>
                  </a:lnTo>
                  <a:lnTo>
                    <a:pt x="350" y="101"/>
                  </a:lnTo>
                  <a:lnTo>
                    <a:pt x="348" y="93"/>
                  </a:lnTo>
                  <a:lnTo>
                    <a:pt x="348" y="85"/>
                  </a:lnTo>
                  <a:lnTo>
                    <a:pt x="347" y="79"/>
                  </a:lnTo>
                  <a:lnTo>
                    <a:pt x="345" y="73"/>
                  </a:lnTo>
                  <a:lnTo>
                    <a:pt x="345" y="68"/>
                  </a:lnTo>
                  <a:lnTo>
                    <a:pt x="342" y="62"/>
                  </a:lnTo>
                  <a:lnTo>
                    <a:pt x="340" y="58"/>
                  </a:lnTo>
                  <a:lnTo>
                    <a:pt x="339" y="50"/>
                  </a:lnTo>
                  <a:lnTo>
                    <a:pt x="339" y="42"/>
                  </a:lnTo>
                  <a:lnTo>
                    <a:pt x="337" y="34"/>
                  </a:lnTo>
                  <a:lnTo>
                    <a:pt x="337" y="27"/>
                  </a:lnTo>
                  <a:lnTo>
                    <a:pt x="337" y="17"/>
                  </a:lnTo>
                  <a:lnTo>
                    <a:pt x="339" y="8"/>
                  </a:lnTo>
                  <a:lnTo>
                    <a:pt x="342" y="5"/>
                  </a:lnTo>
                  <a:lnTo>
                    <a:pt x="345" y="2"/>
                  </a:lnTo>
                  <a:lnTo>
                    <a:pt x="350" y="0"/>
                  </a:lnTo>
                  <a:lnTo>
                    <a:pt x="353" y="0"/>
                  </a:lnTo>
                  <a:lnTo>
                    <a:pt x="356" y="0"/>
                  </a:lnTo>
                  <a:lnTo>
                    <a:pt x="359" y="2"/>
                  </a:lnTo>
                  <a:lnTo>
                    <a:pt x="363" y="4"/>
                  </a:lnTo>
                  <a:lnTo>
                    <a:pt x="367" y="5"/>
                  </a:lnTo>
                  <a:lnTo>
                    <a:pt x="372" y="7"/>
                  </a:lnTo>
                  <a:lnTo>
                    <a:pt x="377" y="10"/>
                  </a:lnTo>
                  <a:lnTo>
                    <a:pt x="382" y="13"/>
                  </a:lnTo>
                  <a:lnTo>
                    <a:pt x="387" y="16"/>
                  </a:lnTo>
                  <a:lnTo>
                    <a:pt x="393" y="20"/>
                  </a:lnTo>
                  <a:lnTo>
                    <a:pt x="403" y="30"/>
                  </a:lnTo>
                  <a:lnTo>
                    <a:pt x="411" y="39"/>
                  </a:lnTo>
                  <a:lnTo>
                    <a:pt x="419" y="47"/>
                  </a:lnTo>
                  <a:lnTo>
                    <a:pt x="425" y="56"/>
                  </a:lnTo>
                  <a:lnTo>
                    <a:pt x="431" y="65"/>
                  </a:lnTo>
                  <a:lnTo>
                    <a:pt x="436" y="74"/>
                  </a:lnTo>
                  <a:lnTo>
                    <a:pt x="439" y="82"/>
                  </a:lnTo>
                  <a:lnTo>
                    <a:pt x="441" y="91"/>
                  </a:lnTo>
                  <a:lnTo>
                    <a:pt x="441" y="96"/>
                  </a:lnTo>
                  <a:lnTo>
                    <a:pt x="441" y="102"/>
                  </a:lnTo>
                  <a:lnTo>
                    <a:pt x="441" y="110"/>
                  </a:lnTo>
                  <a:lnTo>
                    <a:pt x="441" y="118"/>
                  </a:lnTo>
                  <a:lnTo>
                    <a:pt x="439" y="128"/>
                  </a:lnTo>
                  <a:lnTo>
                    <a:pt x="439" y="139"/>
                  </a:lnTo>
                  <a:lnTo>
                    <a:pt x="439" y="152"/>
                  </a:lnTo>
                  <a:lnTo>
                    <a:pt x="438" y="164"/>
                  </a:lnTo>
                  <a:lnTo>
                    <a:pt x="438" y="179"/>
                  </a:lnTo>
                  <a:lnTo>
                    <a:pt x="436" y="195"/>
                  </a:lnTo>
                  <a:lnTo>
                    <a:pt x="436" y="212"/>
                  </a:lnTo>
                  <a:lnTo>
                    <a:pt x="435" y="230"/>
                  </a:lnTo>
                  <a:lnTo>
                    <a:pt x="433" y="250"/>
                  </a:lnTo>
                  <a:lnTo>
                    <a:pt x="433" y="270"/>
                  </a:lnTo>
                  <a:lnTo>
                    <a:pt x="431" y="294"/>
                  </a:lnTo>
                  <a:lnTo>
                    <a:pt x="431" y="317"/>
                  </a:lnTo>
                  <a:lnTo>
                    <a:pt x="427" y="365"/>
                  </a:lnTo>
                  <a:lnTo>
                    <a:pt x="423" y="412"/>
                  </a:lnTo>
                  <a:lnTo>
                    <a:pt x="419" y="459"/>
                  </a:lnTo>
                  <a:lnTo>
                    <a:pt x="414" y="503"/>
                  </a:lnTo>
                  <a:lnTo>
                    <a:pt x="409" y="548"/>
                  </a:lnTo>
                  <a:lnTo>
                    <a:pt x="404" y="590"/>
                  </a:lnTo>
                  <a:lnTo>
                    <a:pt x="399" y="631"/>
                  </a:lnTo>
                  <a:lnTo>
                    <a:pt x="393" y="673"/>
                  </a:lnTo>
                  <a:lnTo>
                    <a:pt x="387" y="716"/>
                  </a:lnTo>
                  <a:lnTo>
                    <a:pt x="379" y="761"/>
                  </a:lnTo>
                  <a:lnTo>
                    <a:pt x="371" y="806"/>
                  </a:lnTo>
                  <a:lnTo>
                    <a:pt x="363" y="851"/>
                  </a:lnTo>
                  <a:lnTo>
                    <a:pt x="353" y="895"/>
                  </a:lnTo>
                  <a:lnTo>
                    <a:pt x="344" y="938"/>
                  </a:lnTo>
                  <a:lnTo>
                    <a:pt x="323" y="1028"/>
                  </a:lnTo>
                  <a:lnTo>
                    <a:pt x="316" y="1053"/>
                  </a:lnTo>
                  <a:lnTo>
                    <a:pt x="312" y="1076"/>
                  </a:lnTo>
                  <a:lnTo>
                    <a:pt x="305" y="1099"/>
                  </a:lnTo>
                  <a:lnTo>
                    <a:pt x="297" y="1122"/>
                  </a:lnTo>
                  <a:lnTo>
                    <a:pt x="291" y="1144"/>
                  </a:lnTo>
                  <a:lnTo>
                    <a:pt x="284" y="1165"/>
                  </a:lnTo>
                  <a:lnTo>
                    <a:pt x="276" y="1185"/>
                  </a:lnTo>
                  <a:lnTo>
                    <a:pt x="270" y="1205"/>
                  </a:lnTo>
                  <a:lnTo>
                    <a:pt x="262" y="1225"/>
                  </a:lnTo>
                  <a:lnTo>
                    <a:pt x="254" y="1244"/>
                  </a:lnTo>
                  <a:lnTo>
                    <a:pt x="248" y="1264"/>
                  </a:lnTo>
                  <a:lnTo>
                    <a:pt x="238" y="1281"/>
                  </a:lnTo>
                  <a:lnTo>
                    <a:pt x="230" y="1300"/>
                  </a:lnTo>
                  <a:lnTo>
                    <a:pt x="222" y="1316"/>
                  </a:lnTo>
                  <a:lnTo>
                    <a:pt x="214" y="1332"/>
                  </a:lnTo>
                  <a:lnTo>
                    <a:pt x="205" y="1349"/>
                  </a:lnTo>
                  <a:lnTo>
                    <a:pt x="205" y="1349"/>
                  </a:lnTo>
                </a:path>
              </a:pathLst>
            </a:custGeom>
            <a:solidFill>
              <a:schemeClr val="tx1"/>
            </a:solidFill>
            <a:ln w="15875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68590" tIns="34295" rIns="68590" bIns="34295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68" name="Freeform 28"/>
            <p:cNvSpPr/>
            <p:nvPr/>
          </p:nvSpPr>
          <p:spPr bwMode="auto">
            <a:xfrm>
              <a:off x="1677988" y="4519613"/>
              <a:ext cx="479425" cy="1663700"/>
            </a:xfrm>
            <a:custGeom>
              <a:avLst/>
              <a:gdLst>
                <a:gd name="T0" fmla="*/ 238 w 302"/>
                <a:gd name="T1" fmla="*/ 1816 h 2095"/>
                <a:gd name="T2" fmla="*/ 284 w 302"/>
                <a:gd name="T3" fmla="*/ 1906 h 2095"/>
                <a:gd name="T4" fmla="*/ 302 w 302"/>
                <a:gd name="T5" fmla="*/ 1970 h 2095"/>
                <a:gd name="T6" fmla="*/ 296 w 302"/>
                <a:gd name="T7" fmla="*/ 2049 h 2095"/>
                <a:gd name="T8" fmla="*/ 280 w 302"/>
                <a:gd name="T9" fmla="*/ 2089 h 2095"/>
                <a:gd name="T10" fmla="*/ 270 w 302"/>
                <a:gd name="T11" fmla="*/ 2092 h 2095"/>
                <a:gd name="T12" fmla="*/ 259 w 302"/>
                <a:gd name="T13" fmla="*/ 2075 h 2095"/>
                <a:gd name="T14" fmla="*/ 240 w 302"/>
                <a:gd name="T15" fmla="*/ 2040 h 2095"/>
                <a:gd name="T16" fmla="*/ 211 w 302"/>
                <a:gd name="T17" fmla="*/ 1984 h 2095"/>
                <a:gd name="T18" fmla="*/ 176 w 302"/>
                <a:gd name="T19" fmla="*/ 1910 h 2095"/>
                <a:gd name="T20" fmla="*/ 131 w 302"/>
                <a:gd name="T21" fmla="*/ 1818 h 2095"/>
                <a:gd name="T22" fmla="*/ 88 w 302"/>
                <a:gd name="T23" fmla="*/ 1730 h 2095"/>
                <a:gd name="T24" fmla="*/ 54 w 302"/>
                <a:gd name="T25" fmla="*/ 1659 h 2095"/>
                <a:gd name="T26" fmla="*/ 30 w 302"/>
                <a:gd name="T27" fmla="*/ 1605 h 2095"/>
                <a:gd name="T28" fmla="*/ 13 w 302"/>
                <a:gd name="T29" fmla="*/ 1569 h 2095"/>
                <a:gd name="T30" fmla="*/ 5 w 302"/>
                <a:gd name="T31" fmla="*/ 1551 h 2095"/>
                <a:gd name="T32" fmla="*/ 0 w 302"/>
                <a:gd name="T33" fmla="*/ 1528 h 2095"/>
                <a:gd name="T34" fmla="*/ 0 w 302"/>
                <a:gd name="T35" fmla="*/ 1475 h 2095"/>
                <a:gd name="T36" fmla="*/ 5 w 302"/>
                <a:gd name="T37" fmla="*/ 1400 h 2095"/>
                <a:gd name="T38" fmla="*/ 8 w 302"/>
                <a:gd name="T39" fmla="*/ 1342 h 2095"/>
                <a:gd name="T40" fmla="*/ 16 w 302"/>
                <a:gd name="T41" fmla="*/ 1270 h 2095"/>
                <a:gd name="T42" fmla="*/ 24 w 302"/>
                <a:gd name="T43" fmla="*/ 1182 h 2095"/>
                <a:gd name="T44" fmla="*/ 34 w 302"/>
                <a:gd name="T45" fmla="*/ 1077 h 2095"/>
                <a:gd name="T46" fmla="*/ 45 w 302"/>
                <a:gd name="T47" fmla="*/ 955 h 2095"/>
                <a:gd name="T48" fmla="*/ 61 w 302"/>
                <a:gd name="T49" fmla="*/ 721 h 2095"/>
                <a:gd name="T50" fmla="*/ 77 w 302"/>
                <a:gd name="T51" fmla="*/ 499 h 2095"/>
                <a:gd name="T52" fmla="*/ 85 w 302"/>
                <a:gd name="T53" fmla="*/ 326 h 2095"/>
                <a:gd name="T54" fmla="*/ 88 w 302"/>
                <a:gd name="T55" fmla="*/ 249 h 2095"/>
                <a:gd name="T56" fmla="*/ 88 w 302"/>
                <a:gd name="T57" fmla="*/ 144 h 2095"/>
                <a:gd name="T58" fmla="*/ 81 w 302"/>
                <a:gd name="T59" fmla="*/ 74 h 2095"/>
                <a:gd name="T60" fmla="*/ 70 w 302"/>
                <a:gd name="T61" fmla="*/ 26 h 2095"/>
                <a:gd name="T62" fmla="*/ 86 w 302"/>
                <a:gd name="T63" fmla="*/ 0 h 2095"/>
                <a:gd name="T64" fmla="*/ 110 w 302"/>
                <a:gd name="T65" fmla="*/ 6 h 2095"/>
                <a:gd name="T66" fmla="*/ 153 w 302"/>
                <a:gd name="T67" fmla="*/ 45 h 2095"/>
                <a:gd name="T68" fmla="*/ 187 w 302"/>
                <a:gd name="T69" fmla="*/ 104 h 2095"/>
                <a:gd name="T70" fmla="*/ 184 w 302"/>
                <a:gd name="T71" fmla="*/ 168 h 2095"/>
                <a:gd name="T72" fmla="*/ 179 w 302"/>
                <a:gd name="T73" fmla="*/ 204 h 2095"/>
                <a:gd name="T74" fmla="*/ 173 w 302"/>
                <a:gd name="T75" fmla="*/ 247 h 2095"/>
                <a:gd name="T76" fmla="*/ 166 w 302"/>
                <a:gd name="T77" fmla="*/ 312 h 2095"/>
                <a:gd name="T78" fmla="*/ 157 w 302"/>
                <a:gd name="T79" fmla="*/ 398 h 2095"/>
                <a:gd name="T80" fmla="*/ 145 w 302"/>
                <a:gd name="T81" fmla="*/ 505 h 2095"/>
                <a:gd name="T82" fmla="*/ 134 w 302"/>
                <a:gd name="T83" fmla="*/ 634 h 2095"/>
                <a:gd name="T84" fmla="*/ 125 w 302"/>
                <a:gd name="T85" fmla="*/ 753 h 2095"/>
                <a:gd name="T86" fmla="*/ 117 w 302"/>
                <a:gd name="T87" fmla="*/ 847 h 2095"/>
                <a:gd name="T88" fmla="*/ 110 w 302"/>
                <a:gd name="T89" fmla="*/ 917 h 2095"/>
                <a:gd name="T90" fmla="*/ 107 w 302"/>
                <a:gd name="T91" fmla="*/ 961 h 2095"/>
                <a:gd name="T92" fmla="*/ 105 w 302"/>
                <a:gd name="T93" fmla="*/ 980 h 2095"/>
                <a:gd name="T94" fmla="*/ 105 w 302"/>
                <a:gd name="T95" fmla="*/ 1001 h 2095"/>
                <a:gd name="T96" fmla="*/ 102 w 302"/>
                <a:gd name="T97" fmla="*/ 1037 h 2095"/>
                <a:gd name="T98" fmla="*/ 94 w 302"/>
                <a:gd name="T99" fmla="*/ 1105 h 2095"/>
                <a:gd name="T100" fmla="*/ 78 w 302"/>
                <a:gd name="T101" fmla="*/ 1253 h 2095"/>
                <a:gd name="T102" fmla="*/ 69 w 302"/>
                <a:gd name="T103" fmla="*/ 1332 h 2095"/>
                <a:gd name="T104" fmla="*/ 59 w 302"/>
                <a:gd name="T105" fmla="*/ 1396 h 2095"/>
                <a:gd name="T106" fmla="*/ 54 w 302"/>
                <a:gd name="T107" fmla="*/ 1446 h 2095"/>
                <a:gd name="T108" fmla="*/ 51 w 302"/>
                <a:gd name="T109" fmla="*/ 1480 h 2095"/>
                <a:gd name="T110" fmla="*/ 51 w 302"/>
                <a:gd name="T111" fmla="*/ 1498 h 2095"/>
                <a:gd name="T112" fmla="*/ 62 w 302"/>
                <a:gd name="T113" fmla="*/ 1521 h 2095"/>
                <a:gd name="T114" fmla="*/ 104 w 302"/>
                <a:gd name="T115" fmla="*/ 1594 h 2095"/>
                <a:gd name="T116" fmla="*/ 176 w 302"/>
                <a:gd name="T117" fmla="*/ 1716 h 20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02" h="2095">
                  <a:moveTo>
                    <a:pt x="176" y="1716"/>
                  </a:moveTo>
                  <a:lnTo>
                    <a:pt x="190" y="1737"/>
                  </a:lnTo>
                  <a:lnTo>
                    <a:pt x="205" y="1759"/>
                  </a:lnTo>
                  <a:lnTo>
                    <a:pt x="216" y="1779"/>
                  </a:lnTo>
                  <a:lnTo>
                    <a:pt x="228" y="1798"/>
                  </a:lnTo>
                  <a:lnTo>
                    <a:pt x="238" y="1816"/>
                  </a:lnTo>
                  <a:lnTo>
                    <a:pt x="249" y="1833"/>
                  </a:lnTo>
                  <a:lnTo>
                    <a:pt x="257" y="1850"/>
                  </a:lnTo>
                  <a:lnTo>
                    <a:pt x="265" y="1865"/>
                  </a:lnTo>
                  <a:lnTo>
                    <a:pt x="273" y="1879"/>
                  </a:lnTo>
                  <a:lnTo>
                    <a:pt x="280" y="1893"/>
                  </a:lnTo>
                  <a:lnTo>
                    <a:pt x="284" y="1906"/>
                  </a:lnTo>
                  <a:lnTo>
                    <a:pt x="289" y="1918"/>
                  </a:lnTo>
                  <a:lnTo>
                    <a:pt x="292" y="1927"/>
                  </a:lnTo>
                  <a:lnTo>
                    <a:pt x="296" y="1936"/>
                  </a:lnTo>
                  <a:lnTo>
                    <a:pt x="299" y="1946"/>
                  </a:lnTo>
                  <a:lnTo>
                    <a:pt x="300" y="1952"/>
                  </a:lnTo>
                  <a:lnTo>
                    <a:pt x="302" y="1970"/>
                  </a:lnTo>
                  <a:lnTo>
                    <a:pt x="302" y="1986"/>
                  </a:lnTo>
                  <a:lnTo>
                    <a:pt x="302" y="2001"/>
                  </a:lnTo>
                  <a:lnTo>
                    <a:pt x="300" y="2015"/>
                  </a:lnTo>
                  <a:lnTo>
                    <a:pt x="300" y="2027"/>
                  </a:lnTo>
                  <a:lnTo>
                    <a:pt x="299" y="2040"/>
                  </a:lnTo>
                  <a:lnTo>
                    <a:pt x="296" y="2049"/>
                  </a:lnTo>
                  <a:lnTo>
                    <a:pt x="294" y="2060"/>
                  </a:lnTo>
                  <a:lnTo>
                    <a:pt x="291" y="2068"/>
                  </a:lnTo>
                  <a:lnTo>
                    <a:pt x="288" y="2075"/>
                  </a:lnTo>
                  <a:lnTo>
                    <a:pt x="284" y="2081"/>
                  </a:lnTo>
                  <a:lnTo>
                    <a:pt x="281" y="2086"/>
                  </a:lnTo>
                  <a:lnTo>
                    <a:pt x="280" y="2089"/>
                  </a:lnTo>
                  <a:lnTo>
                    <a:pt x="276" y="2092"/>
                  </a:lnTo>
                  <a:lnTo>
                    <a:pt x="275" y="2094"/>
                  </a:lnTo>
                  <a:lnTo>
                    <a:pt x="273" y="2095"/>
                  </a:lnTo>
                  <a:lnTo>
                    <a:pt x="272" y="2094"/>
                  </a:lnTo>
                  <a:lnTo>
                    <a:pt x="272" y="2094"/>
                  </a:lnTo>
                  <a:lnTo>
                    <a:pt x="270" y="2092"/>
                  </a:lnTo>
                  <a:lnTo>
                    <a:pt x="268" y="2091"/>
                  </a:lnTo>
                  <a:lnTo>
                    <a:pt x="267" y="2089"/>
                  </a:lnTo>
                  <a:lnTo>
                    <a:pt x="265" y="2086"/>
                  </a:lnTo>
                  <a:lnTo>
                    <a:pt x="264" y="2083"/>
                  </a:lnTo>
                  <a:lnTo>
                    <a:pt x="262" y="2078"/>
                  </a:lnTo>
                  <a:lnTo>
                    <a:pt x="259" y="2075"/>
                  </a:lnTo>
                  <a:lnTo>
                    <a:pt x="256" y="2071"/>
                  </a:lnTo>
                  <a:lnTo>
                    <a:pt x="254" y="2065"/>
                  </a:lnTo>
                  <a:lnTo>
                    <a:pt x="251" y="2060"/>
                  </a:lnTo>
                  <a:lnTo>
                    <a:pt x="246" y="2054"/>
                  </a:lnTo>
                  <a:lnTo>
                    <a:pt x="243" y="2046"/>
                  </a:lnTo>
                  <a:lnTo>
                    <a:pt x="240" y="2040"/>
                  </a:lnTo>
                  <a:lnTo>
                    <a:pt x="235" y="2031"/>
                  </a:lnTo>
                  <a:lnTo>
                    <a:pt x="232" y="2023"/>
                  </a:lnTo>
                  <a:lnTo>
                    <a:pt x="227" y="2014"/>
                  </a:lnTo>
                  <a:lnTo>
                    <a:pt x="222" y="2004"/>
                  </a:lnTo>
                  <a:lnTo>
                    <a:pt x="217" y="1995"/>
                  </a:lnTo>
                  <a:lnTo>
                    <a:pt x="211" y="1984"/>
                  </a:lnTo>
                  <a:lnTo>
                    <a:pt x="206" y="1973"/>
                  </a:lnTo>
                  <a:lnTo>
                    <a:pt x="200" y="1963"/>
                  </a:lnTo>
                  <a:lnTo>
                    <a:pt x="195" y="1950"/>
                  </a:lnTo>
                  <a:lnTo>
                    <a:pt x="189" y="1938"/>
                  </a:lnTo>
                  <a:lnTo>
                    <a:pt x="182" y="1924"/>
                  </a:lnTo>
                  <a:lnTo>
                    <a:pt x="176" y="1910"/>
                  </a:lnTo>
                  <a:lnTo>
                    <a:pt x="168" y="1896"/>
                  </a:lnTo>
                  <a:lnTo>
                    <a:pt x="161" y="1881"/>
                  </a:lnTo>
                  <a:lnTo>
                    <a:pt x="153" y="1867"/>
                  </a:lnTo>
                  <a:lnTo>
                    <a:pt x="145" y="1850"/>
                  </a:lnTo>
                  <a:lnTo>
                    <a:pt x="139" y="1835"/>
                  </a:lnTo>
                  <a:lnTo>
                    <a:pt x="131" y="1818"/>
                  </a:lnTo>
                  <a:lnTo>
                    <a:pt x="123" y="1802"/>
                  </a:lnTo>
                  <a:lnTo>
                    <a:pt x="115" y="1787"/>
                  </a:lnTo>
                  <a:lnTo>
                    <a:pt x="109" y="1771"/>
                  </a:lnTo>
                  <a:lnTo>
                    <a:pt x="102" y="1756"/>
                  </a:lnTo>
                  <a:lnTo>
                    <a:pt x="94" y="1742"/>
                  </a:lnTo>
                  <a:lnTo>
                    <a:pt x="88" y="1730"/>
                  </a:lnTo>
                  <a:lnTo>
                    <a:pt x="81" y="1716"/>
                  </a:lnTo>
                  <a:lnTo>
                    <a:pt x="77" y="1703"/>
                  </a:lnTo>
                  <a:lnTo>
                    <a:pt x="70" y="1691"/>
                  </a:lnTo>
                  <a:lnTo>
                    <a:pt x="66" y="1680"/>
                  </a:lnTo>
                  <a:lnTo>
                    <a:pt x="59" y="1668"/>
                  </a:lnTo>
                  <a:lnTo>
                    <a:pt x="54" y="1659"/>
                  </a:lnTo>
                  <a:lnTo>
                    <a:pt x="50" y="1648"/>
                  </a:lnTo>
                  <a:lnTo>
                    <a:pt x="45" y="1639"/>
                  </a:lnTo>
                  <a:lnTo>
                    <a:pt x="42" y="1629"/>
                  </a:lnTo>
                  <a:lnTo>
                    <a:pt x="37" y="1620"/>
                  </a:lnTo>
                  <a:lnTo>
                    <a:pt x="34" y="1612"/>
                  </a:lnTo>
                  <a:lnTo>
                    <a:pt x="30" y="1605"/>
                  </a:lnTo>
                  <a:lnTo>
                    <a:pt x="26" y="1597"/>
                  </a:lnTo>
                  <a:lnTo>
                    <a:pt x="22" y="1591"/>
                  </a:lnTo>
                  <a:lnTo>
                    <a:pt x="21" y="1585"/>
                  </a:lnTo>
                  <a:lnTo>
                    <a:pt x="18" y="1579"/>
                  </a:lnTo>
                  <a:lnTo>
                    <a:pt x="14" y="1574"/>
                  </a:lnTo>
                  <a:lnTo>
                    <a:pt x="13" y="1569"/>
                  </a:lnTo>
                  <a:lnTo>
                    <a:pt x="11" y="1565"/>
                  </a:lnTo>
                  <a:lnTo>
                    <a:pt x="10" y="1562"/>
                  </a:lnTo>
                  <a:lnTo>
                    <a:pt x="8" y="1558"/>
                  </a:lnTo>
                  <a:lnTo>
                    <a:pt x="6" y="1555"/>
                  </a:lnTo>
                  <a:lnTo>
                    <a:pt x="5" y="1552"/>
                  </a:lnTo>
                  <a:lnTo>
                    <a:pt x="5" y="1551"/>
                  </a:lnTo>
                  <a:lnTo>
                    <a:pt x="3" y="1549"/>
                  </a:lnTo>
                  <a:lnTo>
                    <a:pt x="3" y="1546"/>
                  </a:lnTo>
                  <a:lnTo>
                    <a:pt x="2" y="1543"/>
                  </a:lnTo>
                  <a:lnTo>
                    <a:pt x="2" y="1538"/>
                  </a:lnTo>
                  <a:lnTo>
                    <a:pt x="0" y="1534"/>
                  </a:lnTo>
                  <a:lnTo>
                    <a:pt x="0" y="1528"/>
                  </a:lnTo>
                  <a:lnTo>
                    <a:pt x="0" y="1521"/>
                  </a:lnTo>
                  <a:lnTo>
                    <a:pt x="0" y="1514"/>
                  </a:lnTo>
                  <a:lnTo>
                    <a:pt x="0" y="1504"/>
                  </a:lnTo>
                  <a:lnTo>
                    <a:pt x="0" y="1495"/>
                  </a:lnTo>
                  <a:lnTo>
                    <a:pt x="0" y="1486"/>
                  </a:lnTo>
                  <a:lnTo>
                    <a:pt x="0" y="1475"/>
                  </a:lnTo>
                  <a:lnTo>
                    <a:pt x="0" y="1463"/>
                  </a:lnTo>
                  <a:lnTo>
                    <a:pt x="2" y="1450"/>
                  </a:lnTo>
                  <a:lnTo>
                    <a:pt x="2" y="1437"/>
                  </a:lnTo>
                  <a:lnTo>
                    <a:pt x="3" y="1423"/>
                  </a:lnTo>
                  <a:lnTo>
                    <a:pt x="3" y="1407"/>
                  </a:lnTo>
                  <a:lnTo>
                    <a:pt x="5" y="1400"/>
                  </a:lnTo>
                  <a:lnTo>
                    <a:pt x="5" y="1390"/>
                  </a:lnTo>
                  <a:lnTo>
                    <a:pt x="5" y="1383"/>
                  </a:lnTo>
                  <a:lnTo>
                    <a:pt x="6" y="1373"/>
                  </a:lnTo>
                  <a:lnTo>
                    <a:pt x="6" y="1363"/>
                  </a:lnTo>
                  <a:lnTo>
                    <a:pt x="8" y="1353"/>
                  </a:lnTo>
                  <a:lnTo>
                    <a:pt x="8" y="1342"/>
                  </a:lnTo>
                  <a:lnTo>
                    <a:pt x="10" y="1332"/>
                  </a:lnTo>
                  <a:lnTo>
                    <a:pt x="11" y="1319"/>
                  </a:lnTo>
                  <a:lnTo>
                    <a:pt x="11" y="1309"/>
                  </a:lnTo>
                  <a:lnTo>
                    <a:pt x="13" y="1296"/>
                  </a:lnTo>
                  <a:lnTo>
                    <a:pt x="14" y="1284"/>
                  </a:lnTo>
                  <a:lnTo>
                    <a:pt x="16" y="1270"/>
                  </a:lnTo>
                  <a:lnTo>
                    <a:pt x="16" y="1256"/>
                  </a:lnTo>
                  <a:lnTo>
                    <a:pt x="18" y="1242"/>
                  </a:lnTo>
                  <a:lnTo>
                    <a:pt x="19" y="1228"/>
                  </a:lnTo>
                  <a:lnTo>
                    <a:pt x="21" y="1213"/>
                  </a:lnTo>
                  <a:lnTo>
                    <a:pt x="22" y="1197"/>
                  </a:lnTo>
                  <a:lnTo>
                    <a:pt x="24" y="1182"/>
                  </a:lnTo>
                  <a:lnTo>
                    <a:pt x="26" y="1165"/>
                  </a:lnTo>
                  <a:lnTo>
                    <a:pt x="27" y="1148"/>
                  </a:lnTo>
                  <a:lnTo>
                    <a:pt x="29" y="1131"/>
                  </a:lnTo>
                  <a:lnTo>
                    <a:pt x="30" y="1114"/>
                  </a:lnTo>
                  <a:lnTo>
                    <a:pt x="32" y="1096"/>
                  </a:lnTo>
                  <a:lnTo>
                    <a:pt x="34" y="1077"/>
                  </a:lnTo>
                  <a:lnTo>
                    <a:pt x="35" y="1057"/>
                  </a:lnTo>
                  <a:lnTo>
                    <a:pt x="37" y="1039"/>
                  </a:lnTo>
                  <a:lnTo>
                    <a:pt x="38" y="1018"/>
                  </a:lnTo>
                  <a:lnTo>
                    <a:pt x="42" y="997"/>
                  </a:lnTo>
                  <a:lnTo>
                    <a:pt x="43" y="977"/>
                  </a:lnTo>
                  <a:lnTo>
                    <a:pt x="45" y="955"/>
                  </a:lnTo>
                  <a:lnTo>
                    <a:pt x="46" y="934"/>
                  </a:lnTo>
                  <a:lnTo>
                    <a:pt x="50" y="889"/>
                  </a:lnTo>
                  <a:lnTo>
                    <a:pt x="53" y="846"/>
                  </a:lnTo>
                  <a:lnTo>
                    <a:pt x="56" y="804"/>
                  </a:lnTo>
                  <a:lnTo>
                    <a:pt x="59" y="762"/>
                  </a:lnTo>
                  <a:lnTo>
                    <a:pt x="61" y="721"/>
                  </a:lnTo>
                  <a:lnTo>
                    <a:pt x="64" y="682"/>
                  </a:lnTo>
                  <a:lnTo>
                    <a:pt x="67" y="644"/>
                  </a:lnTo>
                  <a:lnTo>
                    <a:pt x="70" y="605"/>
                  </a:lnTo>
                  <a:lnTo>
                    <a:pt x="72" y="568"/>
                  </a:lnTo>
                  <a:lnTo>
                    <a:pt x="75" y="532"/>
                  </a:lnTo>
                  <a:lnTo>
                    <a:pt x="77" y="499"/>
                  </a:lnTo>
                  <a:lnTo>
                    <a:pt x="78" y="465"/>
                  </a:lnTo>
                  <a:lnTo>
                    <a:pt x="80" y="432"/>
                  </a:lnTo>
                  <a:lnTo>
                    <a:pt x="81" y="400"/>
                  </a:lnTo>
                  <a:lnTo>
                    <a:pt x="83" y="369"/>
                  </a:lnTo>
                  <a:lnTo>
                    <a:pt x="85" y="340"/>
                  </a:lnTo>
                  <a:lnTo>
                    <a:pt x="85" y="326"/>
                  </a:lnTo>
                  <a:lnTo>
                    <a:pt x="85" y="312"/>
                  </a:lnTo>
                  <a:lnTo>
                    <a:pt x="86" y="298"/>
                  </a:lnTo>
                  <a:lnTo>
                    <a:pt x="86" y="286"/>
                  </a:lnTo>
                  <a:lnTo>
                    <a:pt x="86" y="273"/>
                  </a:lnTo>
                  <a:lnTo>
                    <a:pt x="86" y="261"/>
                  </a:lnTo>
                  <a:lnTo>
                    <a:pt x="88" y="249"/>
                  </a:lnTo>
                  <a:lnTo>
                    <a:pt x="88" y="238"/>
                  </a:lnTo>
                  <a:lnTo>
                    <a:pt x="88" y="216"/>
                  </a:lnTo>
                  <a:lnTo>
                    <a:pt x="88" y="196"/>
                  </a:lnTo>
                  <a:lnTo>
                    <a:pt x="88" y="176"/>
                  </a:lnTo>
                  <a:lnTo>
                    <a:pt x="88" y="159"/>
                  </a:lnTo>
                  <a:lnTo>
                    <a:pt x="88" y="144"/>
                  </a:lnTo>
                  <a:lnTo>
                    <a:pt x="86" y="128"/>
                  </a:lnTo>
                  <a:lnTo>
                    <a:pt x="86" y="116"/>
                  </a:lnTo>
                  <a:lnTo>
                    <a:pt x="85" y="104"/>
                  </a:lnTo>
                  <a:lnTo>
                    <a:pt x="85" y="93"/>
                  </a:lnTo>
                  <a:lnTo>
                    <a:pt x="83" y="83"/>
                  </a:lnTo>
                  <a:lnTo>
                    <a:pt x="81" y="74"/>
                  </a:lnTo>
                  <a:lnTo>
                    <a:pt x="78" y="68"/>
                  </a:lnTo>
                  <a:lnTo>
                    <a:pt x="75" y="59"/>
                  </a:lnTo>
                  <a:lnTo>
                    <a:pt x="74" y="50"/>
                  </a:lnTo>
                  <a:lnTo>
                    <a:pt x="72" y="42"/>
                  </a:lnTo>
                  <a:lnTo>
                    <a:pt x="70" y="34"/>
                  </a:lnTo>
                  <a:lnTo>
                    <a:pt x="70" y="26"/>
                  </a:lnTo>
                  <a:lnTo>
                    <a:pt x="70" y="19"/>
                  </a:lnTo>
                  <a:lnTo>
                    <a:pt x="72" y="13"/>
                  </a:lnTo>
                  <a:lnTo>
                    <a:pt x="74" y="8"/>
                  </a:lnTo>
                  <a:lnTo>
                    <a:pt x="77" y="5"/>
                  </a:lnTo>
                  <a:lnTo>
                    <a:pt x="80" y="2"/>
                  </a:lnTo>
                  <a:lnTo>
                    <a:pt x="86" y="0"/>
                  </a:lnTo>
                  <a:lnTo>
                    <a:pt x="89" y="0"/>
                  </a:lnTo>
                  <a:lnTo>
                    <a:pt x="93" y="0"/>
                  </a:lnTo>
                  <a:lnTo>
                    <a:pt x="97" y="2"/>
                  </a:lnTo>
                  <a:lnTo>
                    <a:pt x="101" y="3"/>
                  </a:lnTo>
                  <a:lnTo>
                    <a:pt x="105" y="5"/>
                  </a:lnTo>
                  <a:lnTo>
                    <a:pt x="110" y="6"/>
                  </a:lnTo>
                  <a:lnTo>
                    <a:pt x="117" y="9"/>
                  </a:lnTo>
                  <a:lnTo>
                    <a:pt x="121" y="13"/>
                  </a:lnTo>
                  <a:lnTo>
                    <a:pt x="126" y="16"/>
                  </a:lnTo>
                  <a:lnTo>
                    <a:pt x="133" y="20"/>
                  </a:lnTo>
                  <a:lnTo>
                    <a:pt x="144" y="33"/>
                  </a:lnTo>
                  <a:lnTo>
                    <a:pt x="153" y="45"/>
                  </a:lnTo>
                  <a:lnTo>
                    <a:pt x="163" y="56"/>
                  </a:lnTo>
                  <a:lnTo>
                    <a:pt x="169" y="67"/>
                  </a:lnTo>
                  <a:lnTo>
                    <a:pt x="176" y="76"/>
                  </a:lnTo>
                  <a:lnTo>
                    <a:pt x="181" y="85"/>
                  </a:lnTo>
                  <a:lnTo>
                    <a:pt x="184" y="94"/>
                  </a:lnTo>
                  <a:lnTo>
                    <a:pt x="187" y="104"/>
                  </a:lnTo>
                  <a:lnTo>
                    <a:pt x="187" y="116"/>
                  </a:lnTo>
                  <a:lnTo>
                    <a:pt x="187" y="128"/>
                  </a:lnTo>
                  <a:lnTo>
                    <a:pt x="187" y="139"/>
                  </a:lnTo>
                  <a:lnTo>
                    <a:pt x="185" y="148"/>
                  </a:lnTo>
                  <a:lnTo>
                    <a:pt x="185" y="159"/>
                  </a:lnTo>
                  <a:lnTo>
                    <a:pt x="184" y="168"/>
                  </a:lnTo>
                  <a:lnTo>
                    <a:pt x="184" y="178"/>
                  </a:lnTo>
                  <a:lnTo>
                    <a:pt x="181" y="185"/>
                  </a:lnTo>
                  <a:lnTo>
                    <a:pt x="181" y="190"/>
                  </a:lnTo>
                  <a:lnTo>
                    <a:pt x="181" y="195"/>
                  </a:lnTo>
                  <a:lnTo>
                    <a:pt x="179" y="199"/>
                  </a:lnTo>
                  <a:lnTo>
                    <a:pt x="179" y="204"/>
                  </a:lnTo>
                  <a:lnTo>
                    <a:pt x="177" y="210"/>
                  </a:lnTo>
                  <a:lnTo>
                    <a:pt x="177" y="216"/>
                  </a:lnTo>
                  <a:lnTo>
                    <a:pt x="176" y="224"/>
                  </a:lnTo>
                  <a:lnTo>
                    <a:pt x="176" y="230"/>
                  </a:lnTo>
                  <a:lnTo>
                    <a:pt x="174" y="239"/>
                  </a:lnTo>
                  <a:lnTo>
                    <a:pt x="173" y="247"/>
                  </a:lnTo>
                  <a:lnTo>
                    <a:pt x="173" y="256"/>
                  </a:lnTo>
                  <a:lnTo>
                    <a:pt x="171" y="267"/>
                  </a:lnTo>
                  <a:lnTo>
                    <a:pt x="169" y="278"/>
                  </a:lnTo>
                  <a:lnTo>
                    <a:pt x="168" y="289"/>
                  </a:lnTo>
                  <a:lnTo>
                    <a:pt x="168" y="299"/>
                  </a:lnTo>
                  <a:lnTo>
                    <a:pt x="166" y="312"/>
                  </a:lnTo>
                  <a:lnTo>
                    <a:pt x="165" y="324"/>
                  </a:lnTo>
                  <a:lnTo>
                    <a:pt x="163" y="338"/>
                  </a:lnTo>
                  <a:lnTo>
                    <a:pt x="161" y="352"/>
                  </a:lnTo>
                  <a:lnTo>
                    <a:pt x="160" y="367"/>
                  </a:lnTo>
                  <a:lnTo>
                    <a:pt x="158" y="381"/>
                  </a:lnTo>
                  <a:lnTo>
                    <a:pt x="157" y="398"/>
                  </a:lnTo>
                  <a:lnTo>
                    <a:pt x="155" y="414"/>
                  </a:lnTo>
                  <a:lnTo>
                    <a:pt x="153" y="431"/>
                  </a:lnTo>
                  <a:lnTo>
                    <a:pt x="152" y="449"/>
                  </a:lnTo>
                  <a:lnTo>
                    <a:pt x="150" y="468"/>
                  </a:lnTo>
                  <a:lnTo>
                    <a:pt x="147" y="486"/>
                  </a:lnTo>
                  <a:lnTo>
                    <a:pt x="145" y="505"/>
                  </a:lnTo>
                  <a:lnTo>
                    <a:pt x="144" y="525"/>
                  </a:lnTo>
                  <a:lnTo>
                    <a:pt x="142" y="546"/>
                  </a:lnTo>
                  <a:lnTo>
                    <a:pt x="141" y="568"/>
                  </a:lnTo>
                  <a:lnTo>
                    <a:pt x="139" y="590"/>
                  </a:lnTo>
                  <a:lnTo>
                    <a:pt x="136" y="613"/>
                  </a:lnTo>
                  <a:lnTo>
                    <a:pt x="134" y="634"/>
                  </a:lnTo>
                  <a:lnTo>
                    <a:pt x="133" y="656"/>
                  </a:lnTo>
                  <a:lnTo>
                    <a:pt x="131" y="677"/>
                  </a:lnTo>
                  <a:lnTo>
                    <a:pt x="129" y="698"/>
                  </a:lnTo>
                  <a:lnTo>
                    <a:pt x="128" y="716"/>
                  </a:lnTo>
                  <a:lnTo>
                    <a:pt x="126" y="736"/>
                  </a:lnTo>
                  <a:lnTo>
                    <a:pt x="125" y="753"/>
                  </a:lnTo>
                  <a:lnTo>
                    <a:pt x="123" y="772"/>
                  </a:lnTo>
                  <a:lnTo>
                    <a:pt x="121" y="789"/>
                  </a:lnTo>
                  <a:lnTo>
                    <a:pt x="120" y="804"/>
                  </a:lnTo>
                  <a:lnTo>
                    <a:pt x="118" y="819"/>
                  </a:lnTo>
                  <a:lnTo>
                    <a:pt x="118" y="833"/>
                  </a:lnTo>
                  <a:lnTo>
                    <a:pt x="117" y="847"/>
                  </a:lnTo>
                  <a:lnTo>
                    <a:pt x="115" y="861"/>
                  </a:lnTo>
                  <a:lnTo>
                    <a:pt x="115" y="873"/>
                  </a:lnTo>
                  <a:lnTo>
                    <a:pt x="113" y="886"/>
                  </a:lnTo>
                  <a:lnTo>
                    <a:pt x="112" y="897"/>
                  </a:lnTo>
                  <a:lnTo>
                    <a:pt x="112" y="907"/>
                  </a:lnTo>
                  <a:lnTo>
                    <a:pt x="110" y="917"/>
                  </a:lnTo>
                  <a:lnTo>
                    <a:pt x="110" y="926"/>
                  </a:lnTo>
                  <a:lnTo>
                    <a:pt x="109" y="935"/>
                  </a:lnTo>
                  <a:lnTo>
                    <a:pt x="109" y="943"/>
                  </a:lnTo>
                  <a:lnTo>
                    <a:pt x="109" y="949"/>
                  </a:lnTo>
                  <a:lnTo>
                    <a:pt x="107" y="955"/>
                  </a:lnTo>
                  <a:lnTo>
                    <a:pt x="107" y="961"/>
                  </a:lnTo>
                  <a:lnTo>
                    <a:pt x="107" y="966"/>
                  </a:lnTo>
                  <a:lnTo>
                    <a:pt x="107" y="971"/>
                  </a:lnTo>
                  <a:lnTo>
                    <a:pt x="107" y="974"/>
                  </a:lnTo>
                  <a:lnTo>
                    <a:pt x="105" y="977"/>
                  </a:lnTo>
                  <a:lnTo>
                    <a:pt x="105" y="978"/>
                  </a:lnTo>
                  <a:lnTo>
                    <a:pt x="105" y="980"/>
                  </a:lnTo>
                  <a:lnTo>
                    <a:pt x="105" y="983"/>
                  </a:lnTo>
                  <a:lnTo>
                    <a:pt x="105" y="986"/>
                  </a:lnTo>
                  <a:lnTo>
                    <a:pt x="105" y="989"/>
                  </a:lnTo>
                  <a:lnTo>
                    <a:pt x="105" y="992"/>
                  </a:lnTo>
                  <a:lnTo>
                    <a:pt x="105" y="997"/>
                  </a:lnTo>
                  <a:lnTo>
                    <a:pt x="105" y="1001"/>
                  </a:lnTo>
                  <a:lnTo>
                    <a:pt x="104" y="1006"/>
                  </a:lnTo>
                  <a:lnTo>
                    <a:pt x="104" y="1011"/>
                  </a:lnTo>
                  <a:lnTo>
                    <a:pt x="104" y="1017"/>
                  </a:lnTo>
                  <a:lnTo>
                    <a:pt x="102" y="1023"/>
                  </a:lnTo>
                  <a:lnTo>
                    <a:pt x="102" y="1029"/>
                  </a:lnTo>
                  <a:lnTo>
                    <a:pt x="102" y="1037"/>
                  </a:lnTo>
                  <a:lnTo>
                    <a:pt x="101" y="1043"/>
                  </a:lnTo>
                  <a:lnTo>
                    <a:pt x="101" y="1051"/>
                  </a:lnTo>
                  <a:lnTo>
                    <a:pt x="99" y="1060"/>
                  </a:lnTo>
                  <a:lnTo>
                    <a:pt x="99" y="1068"/>
                  </a:lnTo>
                  <a:lnTo>
                    <a:pt x="96" y="1086"/>
                  </a:lnTo>
                  <a:lnTo>
                    <a:pt x="94" y="1105"/>
                  </a:lnTo>
                  <a:lnTo>
                    <a:pt x="93" y="1126"/>
                  </a:lnTo>
                  <a:lnTo>
                    <a:pt x="89" y="1148"/>
                  </a:lnTo>
                  <a:lnTo>
                    <a:pt x="88" y="1173"/>
                  </a:lnTo>
                  <a:lnTo>
                    <a:pt x="85" y="1197"/>
                  </a:lnTo>
                  <a:lnTo>
                    <a:pt x="81" y="1225"/>
                  </a:lnTo>
                  <a:lnTo>
                    <a:pt x="78" y="1253"/>
                  </a:lnTo>
                  <a:lnTo>
                    <a:pt x="77" y="1267"/>
                  </a:lnTo>
                  <a:lnTo>
                    <a:pt x="75" y="1281"/>
                  </a:lnTo>
                  <a:lnTo>
                    <a:pt x="74" y="1295"/>
                  </a:lnTo>
                  <a:lnTo>
                    <a:pt x="72" y="1307"/>
                  </a:lnTo>
                  <a:lnTo>
                    <a:pt x="70" y="1321"/>
                  </a:lnTo>
                  <a:lnTo>
                    <a:pt x="69" y="1332"/>
                  </a:lnTo>
                  <a:lnTo>
                    <a:pt x="67" y="1344"/>
                  </a:lnTo>
                  <a:lnTo>
                    <a:pt x="66" y="1355"/>
                  </a:lnTo>
                  <a:lnTo>
                    <a:pt x="64" y="1366"/>
                  </a:lnTo>
                  <a:lnTo>
                    <a:pt x="62" y="1376"/>
                  </a:lnTo>
                  <a:lnTo>
                    <a:pt x="61" y="1387"/>
                  </a:lnTo>
                  <a:lnTo>
                    <a:pt x="59" y="1396"/>
                  </a:lnTo>
                  <a:lnTo>
                    <a:pt x="59" y="1406"/>
                  </a:lnTo>
                  <a:lnTo>
                    <a:pt x="58" y="1415"/>
                  </a:lnTo>
                  <a:lnTo>
                    <a:pt x="56" y="1423"/>
                  </a:lnTo>
                  <a:lnTo>
                    <a:pt x="56" y="1430"/>
                  </a:lnTo>
                  <a:lnTo>
                    <a:pt x="54" y="1438"/>
                  </a:lnTo>
                  <a:lnTo>
                    <a:pt x="54" y="1446"/>
                  </a:lnTo>
                  <a:lnTo>
                    <a:pt x="53" y="1452"/>
                  </a:lnTo>
                  <a:lnTo>
                    <a:pt x="53" y="1458"/>
                  </a:lnTo>
                  <a:lnTo>
                    <a:pt x="53" y="1464"/>
                  </a:lnTo>
                  <a:lnTo>
                    <a:pt x="51" y="1471"/>
                  </a:lnTo>
                  <a:lnTo>
                    <a:pt x="51" y="1475"/>
                  </a:lnTo>
                  <a:lnTo>
                    <a:pt x="51" y="1480"/>
                  </a:lnTo>
                  <a:lnTo>
                    <a:pt x="51" y="1484"/>
                  </a:lnTo>
                  <a:lnTo>
                    <a:pt x="51" y="1487"/>
                  </a:lnTo>
                  <a:lnTo>
                    <a:pt x="51" y="1491"/>
                  </a:lnTo>
                  <a:lnTo>
                    <a:pt x="51" y="1494"/>
                  </a:lnTo>
                  <a:lnTo>
                    <a:pt x="51" y="1497"/>
                  </a:lnTo>
                  <a:lnTo>
                    <a:pt x="51" y="1498"/>
                  </a:lnTo>
                  <a:lnTo>
                    <a:pt x="51" y="1501"/>
                  </a:lnTo>
                  <a:lnTo>
                    <a:pt x="53" y="1501"/>
                  </a:lnTo>
                  <a:lnTo>
                    <a:pt x="53" y="1504"/>
                  </a:lnTo>
                  <a:lnTo>
                    <a:pt x="56" y="1509"/>
                  </a:lnTo>
                  <a:lnTo>
                    <a:pt x="59" y="1515"/>
                  </a:lnTo>
                  <a:lnTo>
                    <a:pt x="62" y="1521"/>
                  </a:lnTo>
                  <a:lnTo>
                    <a:pt x="67" y="1531"/>
                  </a:lnTo>
                  <a:lnTo>
                    <a:pt x="72" y="1540"/>
                  </a:lnTo>
                  <a:lnTo>
                    <a:pt x="78" y="1551"/>
                  </a:lnTo>
                  <a:lnTo>
                    <a:pt x="86" y="1565"/>
                  </a:lnTo>
                  <a:lnTo>
                    <a:pt x="94" y="1579"/>
                  </a:lnTo>
                  <a:lnTo>
                    <a:pt x="104" y="1594"/>
                  </a:lnTo>
                  <a:lnTo>
                    <a:pt x="113" y="1611"/>
                  </a:lnTo>
                  <a:lnTo>
                    <a:pt x="123" y="1628"/>
                  </a:lnTo>
                  <a:lnTo>
                    <a:pt x="136" y="1648"/>
                  </a:lnTo>
                  <a:lnTo>
                    <a:pt x="149" y="1670"/>
                  </a:lnTo>
                  <a:lnTo>
                    <a:pt x="161" y="1691"/>
                  </a:lnTo>
                  <a:lnTo>
                    <a:pt x="176" y="1716"/>
                  </a:lnTo>
                  <a:lnTo>
                    <a:pt x="176" y="1716"/>
                  </a:lnTo>
                </a:path>
              </a:pathLst>
            </a:custGeom>
            <a:solidFill>
              <a:schemeClr val="tx1"/>
            </a:solidFill>
            <a:ln w="15875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68590" tIns="34295" rIns="68590" bIns="34295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</p:grpSp>
      <p:sp>
        <p:nvSpPr>
          <p:cNvPr id="71" name="Freeform 21"/>
          <p:cNvSpPr/>
          <p:nvPr/>
        </p:nvSpPr>
        <p:spPr bwMode="auto">
          <a:xfrm>
            <a:off x="7471763" y="2348321"/>
            <a:ext cx="150042" cy="1267023"/>
          </a:xfrm>
          <a:custGeom>
            <a:avLst/>
            <a:gdLst>
              <a:gd name="T0" fmla="*/ 110 w 126"/>
              <a:gd name="T1" fmla="*/ 606 h 2127"/>
              <a:gd name="T2" fmla="*/ 110 w 126"/>
              <a:gd name="T3" fmla="*/ 711 h 2127"/>
              <a:gd name="T4" fmla="*/ 110 w 126"/>
              <a:gd name="T5" fmla="*/ 821 h 2127"/>
              <a:gd name="T6" fmla="*/ 110 w 126"/>
              <a:gd name="T7" fmla="*/ 973 h 2127"/>
              <a:gd name="T8" fmla="*/ 109 w 126"/>
              <a:gd name="T9" fmla="*/ 1152 h 2127"/>
              <a:gd name="T10" fmla="*/ 109 w 126"/>
              <a:gd name="T11" fmla="*/ 1220 h 2127"/>
              <a:gd name="T12" fmla="*/ 107 w 126"/>
              <a:gd name="T13" fmla="*/ 1294 h 2127"/>
              <a:gd name="T14" fmla="*/ 105 w 126"/>
              <a:gd name="T15" fmla="*/ 1373 h 2127"/>
              <a:gd name="T16" fmla="*/ 105 w 126"/>
              <a:gd name="T17" fmla="*/ 1458 h 2127"/>
              <a:gd name="T18" fmla="*/ 105 w 126"/>
              <a:gd name="T19" fmla="*/ 1549 h 2127"/>
              <a:gd name="T20" fmla="*/ 105 w 126"/>
              <a:gd name="T21" fmla="*/ 1644 h 2127"/>
              <a:gd name="T22" fmla="*/ 104 w 126"/>
              <a:gd name="T23" fmla="*/ 1746 h 2127"/>
              <a:gd name="T24" fmla="*/ 104 w 126"/>
              <a:gd name="T25" fmla="*/ 1854 h 2127"/>
              <a:gd name="T26" fmla="*/ 104 w 126"/>
              <a:gd name="T27" fmla="*/ 1967 h 2127"/>
              <a:gd name="T28" fmla="*/ 104 w 126"/>
              <a:gd name="T29" fmla="*/ 2086 h 2127"/>
              <a:gd name="T30" fmla="*/ 45 w 126"/>
              <a:gd name="T31" fmla="*/ 2022 h 2127"/>
              <a:gd name="T32" fmla="*/ 45 w 126"/>
              <a:gd name="T33" fmla="*/ 1728 h 2127"/>
              <a:gd name="T34" fmla="*/ 45 w 126"/>
              <a:gd name="T35" fmla="*/ 1461 h 2127"/>
              <a:gd name="T36" fmla="*/ 43 w 126"/>
              <a:gd name="T37" fmla="*/ 1220 h 2127"/>
              <a:gd name="T38" fmla="*/ 43 w 126"/>
              <a:gd name="T39" fmla="*/ 1006 h 2127"/>
              <a:gd name="T40" fmla="*/ 42 w 126"/>
              <a:gd name="T41" fmla="*/ 819 h 2127"/>
              <a:gd name="T42" fmla="*/ 40 w 126"/>
              <a:gd name="T43" fmla="*/ 660 h 2127"/>
              <a:gd name="T44" fmla="*/ 40 w 126"/>
              <a:gd name="T45" fmla="*/ 526 h 2127"/>
              <a:gd name="T46" fmla="*/ 38 w 126"/>
              <a:gd name="T47" fmla="*/ 421 h 2127"/>
              <a:gd name="T48" fmla="*/ 37 w 126"/>
              <a:gd name="T49" fmla="*/ 341 h 2127"/>
              <a:gd name="T50" fmla="*/ 35 w 126"/>
              <a:gd name="T51" fmla="*/ 288 h 2127"/>
              <a:gd name="T52" fmla="*/ 32 w 126"/>
              <a:gd name="T53" fmla="*/ 239 h 2127"/>
              <a:gd name="T54" fmla="*/ 27 w 126"/>
              <a:gd name="T55" fmla="*/ 191 h 2127"/>
              <a:gd name="T56" fmla="*/ 22 w 126"/>
              <a:gd name="T57" fmla="*/ 149 h 2127"/>
              <a:gd name="T58" fmla="*/ 18 w 126"/>
              <a:gd name="T59" fmla="*/ 117 h 2127"/>
              <a:gd name="T60" fmla="*/ 11 w 126"/>
              <a:gd name="T61" fmla="*/ 91 h 2127"/>
              <a:gd name="T62" fmla="*/ 3 w 126"/>
              <a:gd name="T63" fmla="*/ 63 h 2127"/>
              <a:gd name="T64" fmla="*/ 0 w 126"/>
              <a:gd name="T65" fmla="*/ 31 h 2127"/>
              <a:gd name="T66" fmla="*/ 3 w 126"/>
              <a:gd name="T67" fmla="*/ 9 h 2127"/>
              <a:gd name="T68" fmla="*/ 10 w 126"/>
              <a:gd name="T69" fmla="*/ 1 h 2127"/>
              <a:gd name="T70" fmla="*/ 18 w 126"/>
              <a:gd name="T71" fmla="*/ 0 h 2127"/>
              <a:gd name="T72" fmla="*/ 27 w 126"/>
              <a:gd name="T73" fmla="*/ 4 h 2127"/>
              <a:gd name="T74" fmla="*/ 42 w 126"/>
              <a:gd name="T75" fmla="*/ 14 h 2127"/>
              <a:gd name="T76" fmla="*/ 59 w 126"/>
              <a:gd name="T77" fmla="*/ 28 h 2127"/>
              <a:gd name="T78" fmla="*/ 78 w 126"/>
              <a:gd name="T79" fmla="*/ 46 h 2127"/>
              <a:gd name="T80" fmla="*/ 96 w 126"/>
              <a:gd name="T81" fmla="*/ 66 h 2127"/>
              <a:gd name="T82" fmla="*/ 109 w 126"/>
              <a:gd name="T83" fmla="*/ 86 h 2127"/>
              <a:gd name="T84" fmla="*/ 118 w 126"/>
              <a:gd name="T85" fmla="*/ 105 h 2127"/>
              <a:gd name="T86" fmla="*/ 125 w 126"/>
              <a:gd name="T87" fmla="*/ 120 h 2127"/>
              <a:gd name="T88" fmla="*/ 126 w 126"/>
              <a:gd name="T89" fmla="*/ 136 h 2127"/>
              <a:gd name="T90" fmla="*/ 126 w 126"/>
              <a:gd name="T91" fmla="*/ 171 h 2127"/>
              <a:gd name="T92" fmla="*/ 123 w 126"/>
              <a:gd name="T93" fmla="*/ 200 h 2127"/>
              <a:gd name="T94" fmla="*/ 120 w 126"/>
              <a:gd name="T95" fmla="*/ 220 h 2127"/>
              <a:gd name="T96" fmla="*/ 118 w 126"/>
              <a:gd name="T97" fmla="*/ 231 h 2127"/>
              <a:gd name="T98" fmla="*/ 118 w 126"/>
              <a:gd name="T99" fmla="*/ 245 h 2127"/>
              <a:gd name="T100" fmla="*/ 117 w 126"/>
              <a:gd name="T101" fmla="*/ 265 h 2127"/>
              <a:gd name="T102" fmla="*/ 115 w 126"/>
              <a:gd name="T103" fmla="*/ 288 h 2127"/>
              <a:gd name="T104" fmla="*/ 115 w 126"/>
              <a:gd name="T105" fmla="*/ 316 h 2127"/>
              <a:gd name="T106" fmla="*/ 113 w 126"/>
              <a:gd name="T107" fmla="*/ 348 h 2127"/>
              <a:gd name="T108" fmla="*/ 113 w 126"/>
              <a:gd name="T109" fmla="*/ 384 h 2127"/>
              <a:gd name="T110" fmla="*/ 112 w 126"/>
              <a:gd name="T111" fmla="*/ 426 h 2127"/>
              <a:gd name="T112" fmla="*/ 112 w 126"/>
              <a:gd name="T113" fmla="*/ 470 h 2127"/>
              <a:gd name="T114" fmla="*/ 110 w 126"/>
              <a:gd name="T115" fmla="*/ 520 h 2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26" h="2127">
                <a:moveTo>
                  <a:pt x="110" y="538"/>
                </a:moveTo>
                <a:lnTo>
                  <a:pt x="110" y="572"/>
                </a:lnTo>
                <a:lnTo>
                  <a:pt x="110" y="606"/>
                </a:lnTo>
                <a:lnTo>
                  <a:pt x="110" y="640"/>
                </a:lnTo>
                <a:lnTo>
                  <a:pt x="110" y="676"/>
                </a:lnTo>
                <a:lnTo>
                  <a:pt x="110" y="711"/>
                </a:lnTo>
                <a:lnTo>
                  <a:pt x="110" y="748"/>
                </a:lnTo>
                <a:lnTo>
                  <a:pt x="110" y="784"/>
                </a:lnTo>
                <a:lnTo>
                  <a:pt x="110" y="821"/>
                </a:lnTo>
                <a:lnTo>
                  <a:pt x="110" y="859"/>
                </a:lnTo>
                <a:lnTo>
                  <a:pt x="110" y="896"/>
                </a:lnTo>
                <a:lnTo>
                  <a:pt x="110" y="973"/>
                </a:lnTo>
                <a:lnTo>
                  <a:pt x="110" y="1052"/>
                </a:lnTo>
                <a:lnTo>
                  <a:pt x="110" y="1131"/>
                </a:lnTo>
                <a:lnTo>
                  <a:pt x="109" y="1152"/>
                </a:lnTo>
                <a:lnTo>
                  <a:pt x="109" y="1174"/>
                </a:lnTo>
                <a:lnTo>
                  <a:pt x="109" y="1197"/>
                </a:lnTo>
                <a:lnTo>
                  <a:pt x="109" y="1220"/>
                </a:lnTo>
                <a:lnTo>
                  <a:pt x="107" y="1245"/>
                </a:lnTo>
                <a:lnTo>
                  <a:pt x="107" y="1270"/>
                </a:lnTo>
                <a:lnTo>
                  <a:pt x="107" y="1294"/>
                </a:lnTo>
                <a:lnTo>
                  <a:pt x="107" y="1320"/>
                </a:lnTo>
                <a:lnTo>
                  <a:pt x="107" y="1347"/>
                </a:lnTo>
                <a:lnTo>
                  <a:pt x="105" y="1373"/>
                </a:lnTo>
                <a:lnTo>
                  <a:pt x="105" y="1401"/>
                </a:lnTo>
                <a:lnTo>
                  <a:pt x="105" y="1430"/>
                </a:lnTo>
                <a:lnTo>
                  <a:pt x="105" y="1458"/>
                </a:lnTo>
                <a:lnTo>
                  <a:pt x="105" y="1487"/>
                </a:lnTo>
                <a:lnTo>
                  <a:pt x="105" y="1518"/>
                </a:lnTo>
                <a:lnTo>
                  <a:pt x="105" y="1549"/>
                </a:lnTo>
                <a:lnTo>
                  <a:pt x="105" y="1580"/>
                </a:lnTo>
                <a:lnTo>
                  <a:pt x="105" y="1612"/>
                </a:lnTo>
                <a:lnTo>
                  <a:pt x="105" y="1644"/>
                </a:lnTo>
                <a:lnTo>
                  <a:pt x="104" y="1678"/>
                </a:lnTo>
                <a:lnTo>
                  <a:pt x="104" y="1712"/>
                </a:lnTo>
                <a:lnTo>
                  <a:pt x="104" y="1746"/>
                </a:lnTo>
                <a:lnTo>
                  <a:pt x="104" y="1782"/>
                </a:lnTo>
                <a:lnTo>
                  <a:pt x="104" y="1817"/>
                </a:lnTo>
                <a:lnTo>
                  <a:pt x="104" y="1854"/>
                </a:lnTo>
                <a:lnTo>
                  <a:pt x="104" y="1891"/>
                </a:lnTo>
                <a:lnTo>
                  <a:pt x="104" y="1928"/>
                </a:lnTo>
                <a:lnTo>
                  <a:pt x="104" y="1967"/>
                </a:lnTo>
                <a:lnTo>
                  <a:pt x="104" y="2006"/>
                </a:lnTo>
                <a:lnTo>
                  <a:pt x="104" y="2046"/>
                </a:lnTo>
                <a:lnTo>
                  <a:pt x="104" y="2086"/>
                </a:lnTo>
                <a:lnTo>
                  <a:pt x="104" y="2127"/>
                </a:lnTo>
                <a:lnTo>
                  <a:pt x="45" y="2127"/>
                </a:lnTo>
                <a:lnTo>
                  <a:pt x="45" y="2022"/>
                </a:lnTo>
                <a:lnTo>
                  <a:pt x="45" y="1922"/>
                </a:lnTo>
                <a:lnTo>
                  <a:pt x="45" y="1823"/>
                </a:lnTo>
                <a:lnTo>
                  <a:pt x="45" y="1728"/>
                </a:lnTo>
                <a:lnTo>
                  <a:pt x="45" y="1637"/>
                </a:lnTo>
                <a:lnTo>
                  <a:pt x="45" y="1547"/>
                </a:lnTo>
                <a:lnTo>
                  <a:pt x="45" y="1461"/>
                </a:lnTo>
                <a:lnTo>
                  <a:pt x="45" y="1378"/>
                </a:lnTo>
                <a:lnTo>
                  <a:pt x="43" y="1297"/>
                </a:lnTo>
                <a:lnTo>
                  <a:pt x="43" y="1220"/>
                </a:lnTo>
                <a:lnTo>
                  <a:pt x="43" y="1146"/>
                </a:lnTo>
                <a:lnTo>
                  <a:pt x="43" y="1075"/>
                </a:lnTo>
                <a:lnTo>
                  <a:pt x="43" y="1006"/>
                </a:lnTo>
                <a:lnTo>
                  <a:pt x="43" y="941"/>
                </a:lnTo>
                <a:lnTo>
                  <a:pt x="42" y="879"/>
                </a:lnTo>
                <a:lnTo>
                  <a:pt x="42" y="819"/>
                </a:lnTo>
                <a:lnTo>
                  <a:pt x="42" y="764"/>
                </a:lnTo>
                <a:lnTo>
                  <a:pt x="42" y="710"/>
                </a:lnTo>
                <a:lnTo>
                  <a:pt x="40" y="660"/>
                </a:lnTo>
                <a:lnTo>
                  <a:pt x="40" y="612"/>
                </a:lnTo>
                <a:lnTo>
                  <a:pt x="40" y="568"/>
                </a:lnTo>
                <a:lnTo>
                  <a:pt x="40" y="526"/>
                </a:lnTo>
                <a:lnTo>
                  <a:pt x="38" y="489"/>
                </a:lnTo>
                <a:lnTo>
                  <a:pt x="38" y="453"/>
                </a:lnTo>
                <a:lnTo>
                  <a:pt x="38" y="421"/>
                </a:lnTo>
                <a:lnTo>
                  <a:pt x="37" y="392"/>
                </a:lnTo>
                <a:lnTo>
                  <a:pt x="37" y="364"/>
                </a:lnTo>
                <a:lnTo>
                  <a:pt x="37" y="341"/>
                </a:lnTo>
                <a:lnTo>
                  <a:pt x="35" y="321"/>
                </a:lnTo>
                <a:lnTo>
                  <a:pt x="35" y="304"/>
                </a:lnTo>
                <a:lnTo>
                  <a:pt x="35" y="288"/>
                </a:lnTo>
                <a:lnTo>
                  <a:pt x="34" y="278"/>
                </a:lnTo>
                <a:lnTo>
                  <a:pt x="34" y="257"/>
                </a:lnTo>
                <a:lnTo>
                  <a:pt x="32" y="239"/>
                </a:lnTo>
                <a:lnTo>
                  <a:pt x="30" y="222"/>
                </a:lnTo>
                <a:lnTo>
                  <a:pt x="29" y="205"/>
                </a:lnTo>
                <a:lnTo>
                  <a:pt x="27" y="191"/>
                </a:lnTo>
                <a:lnTo>
                  <a:pt x="26" y="176"/>
                </a:lnTo>
                <a:lnTo>
                  <a:pt x="24" y="162"/>
                </a:lnTo>
                <a:lnTo>
                  <a:pt x="22" y="149"/>
                </a:lnTo>
                <a:lnTo>
                  <a:pt x="21" y="139"/>
                </a:lnTo>
                <a:lnTo>
                  <a:pt x="19" y="126"/>
                </a:lnTo>
                <a:lnTo>
                  <a:pt x="18" y="117"/>
                </a:lnTo>
                <a:lnTo>
                  <a:pt x="16" y="108"/>
                </a:lnTo>
                <a:lnTo>
                  <a:pt x="13" y="99"/>
                </a:lnTo>
                <a:lnTo>
                  <a:pt x="11" y="91"/>
                </a:lnTo>
                <a:lnTo>
                  <a:pt x="10" y="83"/>
                </a:lnTo>
                <a:lnTo>
                  <a:pt x="8" y="75"/>
                </a:lnTo>
                <a:lnTo>
                  <a:pt x="3" y="63"/>
                </a:lnTo>
                <a:lnTo>
                  <a:pt x="2" y="51"/>
                </a:lnTo>
                <a:lnTo>
                  <a:pt x="0" y="40"/>
                </a:lnTo>
                <a:lnTo>
                  <a:pt x="0" y="31"/>
                </a:lnTo>
                <a:lnTo>
                  <a:pt x="0" y="23"/>
                </a:lnTo>
                <a:lnTo>
                  <a:pt x="2" y="15"/>
                </a:lnTo>
                <a:lnTo>
                  <a:pt x="3" y="9"/>
                </a:lnTo>
                <a:lnTo>
                  <a:pt x="8" y="4"/>
                </a:lnTo>
                <a:lnTo>
                  <a:pt x="8" y="3"/>
                </a:lnTo>
                <a:lnTo>
                  <a:pt x="10" y="1"/>
                </a:lnTo>
                <a:lnTo>
                  <a:pt x="13" y="0"/>
                </a:lnTo>
                <a:lnTo>
                  <a:pt x="14" y="0"/>
                </a:lnTo>
                <a:lnTo>
                  <a:pt x="18" y="0"/>
                </a:lnTo>
                <a:lnTo>
                  <a:pt x="21" y="1"/>
                </a:lnTo>
                <a:lnTo>
                  <a:pt x="24" y="3"/>
                </a:lnTo>
                <a:lnTo>
                  <a:pt x="27" y="4"/>
                </a:lnTo>
                <a:lnTo>
                  <a:pt x="32" y="8"/>
                </a:lnTo>
                <a:lnTo>
                  <a:pt x="37" y="11"/>
                </a:lnTo>
                <a:lnTo>
                  <a:pt x="42" y="14"/>
                </a:lnTo>
                <a:lnTo>
                  <a:pt x="46" y="18"/>
                </a:lnTo>
                <a:lnTo>
                  <a:pt x="53" y="23"/>
                </a:lnTo>
                <a:lnTo>
                  <a:pt x="59" y="28"/>
                </a:lnTo>
                <a:lnTo>
                  <a:pt x="66" y="34"/>
                </a:lnTo>
                <a:lnTo>
                  <a:pt x="72" y="40"/>
                </a:lnTo>
                <a:lnTo>
                  <a:pt x="78" y="46"/>
                </a:lnTo>
                <a:lnTo>
                  <a:pt x="85" y="54"/>
                </a:lnTo>
                <a:lnTo>
                  <a:pt x="91" y="60"/>
                </a:lnTo>
                <a:lnTo>
                  <a:pt x="96" y="66"/>
                </a:lnTo>
                <a:lnTo>
                  <a:pt x="101" y="74"/>
                </a:lnTo>
                <a:lnTo>
                  <a:pt x="105" y="80"/>
                </a:lnTo>
                <a:lnTo>
                  <a:pt x="109" y="86"/>
                </a:lnTo>
                <a:lnTo>
                  <a:pt x="113" y="92"/>
                </a:lnTo>
                <a:lnTo>
                  <a:pt x="117" y="99"/>
                </a:lnTo>
                <a:lnTo>
                  <a:pt x="118" y="105"/>
                </a:lnTo>
                <a:lnTo>
                  <a:pt x="121" y="109"/>
                </a:lnTo>
                <a:lnTo>
                  <a:pt x="123" y="116"/>
                </a:lnTo>
                <a:lnTo>
                  <a:pt x="125" y="120"/>
                </a:lnTo>
                <a:lnTo>
                  <a:pt x="125" y="126"/>
                </a:lnTo>
                <a:lnTo>
                  <a:pt x="126" y="131"/>
                </a:lnTo>
                <a:lnTo>
                  <a:pt x="126" y="136"/>
                </a:lnTo>
                <a:lnTo>
                  <a:pt x="126" y="148"/>
                </a:lnTo>
                <a:lnTo>
                  <a:pt x="126" y="160"/>
                </a:lnTo>
                <a:lnTo>
                  <a:pt x="126" y="171"/>
                </a:lnTo>
                <a:lnTo>
                  <a:pt x="125" y="180"/>
                </a:lnTo>
                <a:lnTo>
                  <a:pt x="125" y="191"/>
                </a:lnTo>
                <a:lnTo>
                  <a:pt x="123" y="200"/>
                </a:lnTo>
                <a:lnTo>
                  <a:pt x="121" y="210"/>
                </a:lnTo>
                <a:lnTo>
                  <a:pt x="120" y="217"/>
                </a:lnTo>
                <a:lnTo>
                  <a:pt x="120" y="220"/>
                </a:lnTo>
                <a:lnTo>
                  <a:pt x="120" y="224"/>
                </a:lnTo>
                <a:lnTo>
                  <a:pt x="118" y="227"/>
                </a:lnTo>
                <a:lnTo>
                  <a:pt x="118" y="231"/>
                </a:lnTo>
                <a:lnTo>
                  <a:pt x="118" y="236"/>
                </a:lnTo>
                <a:lnTo>
                  <a:pt x="118" y="240"/>
                </a:lnTo>
                <a:lnTo>
                  <a:pt x="118" y="245"/>
                </a:lnTo>
                <a:lnTo>
                  <a:pt x="117" y="251"/>
                </a:lnTo>
                <a:lnTo>
                  <a:pt x="117" y="257"/>
                </a:lnTo>
                <a:lnTo>
                  <a:pt x="117" y="265"/>
                </a:lnTo>
                <a:lnTo>
                  <a:pt x="117" y="271"/>
                </a:lnTo>
                <a:lnTo>
                  <a:pt x="117" y="279"/>
                </a:lnTo>
                <a:lnTo>
                  <a:pt x="115" y="288"/>
                </a:lnTo>
                <a:lnTo>
                  <a:pt x="115" y="296"/>
                </a:lnTo>
                <a:lnTo>
                  <a:pt x="115" y="305"/>
                </a:lnTo>
                <a:lnTo>
                  <a:pt x="115" y="316"/>
                </a:lnTo>
                <a:lnTo>
                  <a:pt x="115" y="325"/>
                </a:lnTo>
                <a:lnTo>
                  <a:pt x="115" y="336"/>
                </a:lnTo>
                <a:lnTo>
                  <a:pt x="113" y="348"/>
                </a:lnTo>
                <a:lnTo>
                  <a:pt x="113" y="359"/>
                </a:lnTo>
                <a:lnTo>
                  <a:pt x="113" y="372"/>
                </a:lnTo>
                <a:lnTo>
                  <a:pt x="113" y="384"/>
                </a:lnTo>
                <a:lnTo>
                  <a:pt x="113" y="398"/>
                </a:lnTo>
                <a:lnTo>
                  <a:pt x="113" y="412"/>
                </a:lnTo>
                <a:lnTo>
                  <a:pt x="112" y="426"/>
                </a:lnTo>
                <a:lnTo>
                  <a:pt x="112" y="440"/>
                </a:lnTo>
                <a:lnTo>
                  <a:pt x="112" y="455"/>
                </a:lnTo>
                <a:lnTo>
                  <a:pt x="112" y="470"/>
                </a:lnTo>
                <a:lnTo>
                  <a:pt x="110" y="487"/>
                </a:lnTo>
                <a:lnTo>
                  <a:pt x="110" y="503"/>
                </a:lnTo>
                <a:lnTo>
                  <a:pt x="110" y="520"/>
                </a:lnTo>
                <a:lnTo>
                  <a:pt x="110" y="538"/>
                </a:lnTo>
                <a:lnTo>
                  <a:pt x="110" y="538"/>
                </a:lnTo>
              </a:path>
            </a:pathLst>
          </a:custGeom>
          <a:solidFill>
            <a:srgbClr val="FF0000"/>
          </a:solidFill>
          <a:ln w="15875">
            <a:solidFill>
              <a:srgbClr val="FF0000"/>
            </a:solidFill>
            <a:prstDash val="solid"/>
            <a:round/>
          </a:ln>
        </p:spPr>
        <p:txBody>
          <a:bodyPr vert="horz" wrap="square" lIns="68590" tIns="34295" rIns="68590" bIns="34295" numCol="1" anchor="t" anchorCtr="0" compatLnSpc="1"/>
          <a:lstStyle/>
          <a:p>
            <a:endParaRPr lang="zh-CN" altLang="en-US" sz="1350">
              <a:solidFill>
                <a:prstClr val="black"/>
              </a:solidFill>
            </a:endParaRPr>
          </a:p>
        </p:txBody>
      </p:sp>
      <p:sp>
        <p:nvSpPr>
          <p:cNvPr id="72" name="Freeform 22"/>
          <p:cNvSpPr/>
          <p:nvPr/>
        </p:nvSpPr>
        <p:spPr bwMode="auto">
          <a:xfrm>
            <a:off x="7194312" y="2742478"/>
            <a:ext cx="235781" cy="478706"/>
          </a:xfrm>
          <a:custGeom>
            <a:avLst/>
            <a:gdLst>
              <a:gd name="T0" fmla="*/ 1 w 198"/>
              <a:gd name="T1" fmla="*/ 798 h 806"/>
              <a:gd name="T2" fmla="*/ 1 w 198"/>
              <a:gd name="T3" fmla="*/ 785 h 806"/>
              <a:gd name="T4" fmla="*/ 1 w 198"/>
              <a:gd name="T5" fmla="*/ 767 h 806"/>
              <a:gd name="T6" fmla="*/ 5 w 198"/>
              <a:gd name="T7" fmla="*/ 745 h 806"/>
              <a:gd name="T8" fmla="*/ 9 w 198"/>
              <a:gd name="T9" fmla="*/ 718 h 806"/>
              <a:gd name="T10" fmla="*/ 17 w 198"/>
              <a:gd name="T11" fmla="*/ 685 h 806"/>
              <a:gd name="T12" fmla="*/ 27 w 198"/>
              <a:gd name="T13" fmla="*/ 647 h 806"/>
              <a:gd name="T14" fmla="*/ 37 w 198"/>
              <a:gd name="T15" fmla="*/ 605 h 806"/>
              <a:gd name="T16" fmla="*/ 46 w 198"/>
              <a:gd name="T17" fmla="*/ 557 h 806"/>
              <a:gd name="T18" fmla="*/ 57 w 198"/>
              <a:gd name="T19" fmla="*/ 505 h 806"/>
              <a:gd name="T20" fmla="*/ 68 w 198"/>
              <a:gd name="T21" fmla="*/ 448 h 806"/>
              <a:gd name="T22" fmla="*/ 80 w 198"/>
              <a:gd name="T23" fmla="*/ 370 h 806"/>
              <a:gd name="T24" fmla="*/ 88 w 198"/>
              <a:gd name="T25" fmla="*/ 316 h 806"/>
              <a:gd name="T26" fmla="*/ 96 w 198"/>
              <a:gd name="T27" fmla="*/ 267 h 806"/>
              <a:gd name="T28" fmla="*/ 102 w 198"/>
              <a:gd name="T29" fmla="*/ 224 h 806"/>
              <a:gd name="T30" fmla="*/ 105 w 198"/>
              <a:gd name="T31" fmla="*/ 187 h 806"/>
              <a:gd name="T32" fmla="*/ 108 w 198"/>
              <a:gd name="T33" fmla="*/ 156 h 806"/>
              <a:gd name="T34" fmla="*/ 108 w 198"/>
              <a:gd name="T35" fmla="*/ 130 h 806"/>
              <a:gd name="T36" fmla="*/ 107 w 198"/>
              <a:gd name="T37" fmla="*/ 107 h 806"/>
              <a:gd name="T38" fmla="*/ 102 w 198"/>
              <a:gd name="T39" fmla="*/ 77 h 806"/>
              <a:gd name="T40" fmla="*/ 94 w 198"/>
              <a:gd name="T41" fmla="*/ 57 h 806"/>
              <a:gd name="T42" fmla="*/ 92 w 198"/>
              <a:gd name="T43" fmla="*/ 34 h 806"/>
              <a:gd name="T44" fmla="*/ 96 w 198"/>
              <a:gd name="T45" fmla="*/ 8 h 806"/>
              <a:gd name="T46" fmla="*/ 105 w 198"/>
              <a:gd name="T47" fmla="*/ 0 h 806"/>
              <a:gd name="T48" fmla="*/ 126 w 198"/>
              <a:gd name="T49" fmla="*/ 2 h 806"/>
              <a:gd name="T50" fmla="*/ 153 w 198"/>
              <a:gd name="T51" fmla="*/ 17 h 806"/>
              <a:gd name="T52" fmla="*/ 179 w 198"/>
              <a:gd name="T53" fmla="*/ 43 h 806"/>
              <a:gd name="T54" fmla="*/ 195 w 198"/>
              <a:gd name="T55" fmla="*/ 71 h 806"/>
              <a:gd name="T56" fmla="*/ 198 w 198"/>
              <a:gd name="T57" fmla="*/ 91 h 806"/>
              <a:gd name="T58" fmla="*/ 196 w 198"/>
              <a:gd name="T59" fmla="*/ 119 h 806"/>
              <a:gd name="T60" fmla="*/ 190 w 198"/>
              <a:gd name="T61" fmla="*/ 161 h 806"/>
              <a:gd name="T62" fmla="*/ 185 w 198"/>
              <a:gd name="T63" fmla="*/ 187 h 806"/>
              <a:gd name="T64" fmla="*/ 179 w 198"/>
              <a:gd name="T65" fmla="*/ 216 h 806"/>
              <a:gd name="T66" fmla="*/ 172 w 198"/>
              <a:gd name="T67" fmla="*/ 249 h 806"/>
              <a:gd name="T68" fmla="*/ 166 w 198"/>
              <a:gd name="T69" fmla="*/ 286 h 806"/>
              <a:gd name="T70" fmla="*/ 158 w 198"/>
              <a:gd name="T71" fmla="*/ 326 h 806"/>
              <a:gd name="T72" fmla="*/ 142 w 198"/>
              <a:gd name="T73" fmla="*/ 397 h 806"/>
              <a:gd name="T74" fmla="*/ 124 w 198"/>
              <a:gd name="T75" fmla="*/ 474 h 806"/>
              <a:gd name="T76" fmla="*/ 107 w 198"/>
              <a:gd name="T77" fmla="*/ 545 h 806"/>
              <a:gd name="T78" fmla="*/ 89 w 198"/>
              <a:gd name="T79" fmla="*/ 608 h 806"/>
              <a:gd name="T80" fmla="*/ 73 w 198"/>
              <a:gd name="T81" fmla="*/ 664 h 806"/>
              <a:gd name="T82" fmla="*/ 57 w 198"/>
              <a:gd name="T83" fmla="*/ 711 h 806"/>
              <a:gd name="T84" fmla="*/ 41 w 198"/>
              <a:gd name="T85" fmla="*/ 750 h 806"/>
              <a:gd name="T86" fmla="*/ 27 w 198"/>
              <a:gd name="T87" fmla="*/ 778 h 806"/>
              <a:gd name="T88" fmla="*/ 16 w 198"/>
              <a:gd name="T89" fmla="*/ 796 h 806"/>
              <a:gd name="T90" fmla="*/ 8 w 198"/>
              <a:gd name="T91" fmla="*/ 804 h 806"/>
              <a:gd name="T92" fmla="*/ 3 w 198"/>
              <a:gd name="T93" fmla="*/ 802 h 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98" h="806">
                <a:moveTo>
                  <a:pt x="3" y="802"/>
                </a:moveTo>
                <a:lnTo>
                  <a:pt x="3" y="801"/>
                </a:lnTo>
                <a:lnTo>
                  <a:pt x="1" y="798"/>
                </a:lnTo>
                <a:lnTo>
                  <a:pt x="1" y="793"/>
                </a:lnTo>
                <a:lnTo>
                  <a:pt x="1" y="790"/>
                </a:lnTo>
                <a:lnTo>
                  <a:pt x="1" y="785"/>
                </a:lnTo>
                <a:lnTo>
                  <a:pt x="0" y="779"/>
                </a:lnTo>
                <a:lnTo>
                  <a:pt x="1" y="773"/>
                </a:lnTo>
                <a:lnTo>
                  <a:pt x="1" y="767"/>
                </a:lnTo>
                <a:lnTo>
                  <a:pt x="1" y="761"/>
                </a:lnTo>
                <a:lnTo>
                  <a:pt x="3" y="753"/>
                </a:lnTo>
                <a:lnTo>
                  <a:pt x="5" y="745"/>
                </a:lnTo>
                <a:lnTo>
                  <a:pt x="5" y="736"/>
                </a:lnTo>
                <a:lnTo>
                  <a:pt x="8" y="727"/>
                </a:lnTo>
                <a:lnTo>
                  <a:pt x="9" y="718"/>
                </a:lnTo>
                <a:lnTo>
                  <a:pt x="11" y="707"/>
                </a:lnTo>
                <a:lnTo>
                  <a:pt x="14" y="696"/>
                </a:lnTo>
                <a:lnTo>
                  <a:pt x="17" y="685"/>
                </a:lnTo>
                <a:lnTo>
                  <a:pt x="21" y="673"/>
                </a:lnTo>
                <a:lnTo>
                  <a:pt x="24" y="660"/>
                </a:lnTo>
                <a:lnTo>
                  <a:pt x="27" y="647"/>
                </a:lnTo>
                <a:lnTo>
                  <a:pt x="30" y="634"/>
                </a:lnTo>
                <a:lnTo>
                  <a:pt x="33" y="619"/>
                </a:lnTo>
                <a:lnTo>
                  <a:pt x="37" y="605"/>
                </a:lnTo>
                <a:lnTo>
                  <a:pt x="40" y="590"/>
                </a:lnTo>
                <a:lnTo>
                  <a:pt x="43" y="574"/>
                </a:lnTo>
                <a:lnTo>
                  <a:pt x="46" y="557"/>
                </a:lnTo>
                <a:lnTo>
                  <a:pt x="49" y="540"/>
                </a:lnTo>
                <a:lnTo>
                  <a:pt x="52" y="523"/>
                </a:lnTo>
                <a:lnTo>
                  <a:pt x="57" y="505"/>
                </a:lnTo>
                <a:lnTo>
                  <a:pt x="60" y="486"/>
                </a:lnTo>
                <a:lnTo>
                  <a:pt x="64" y="468"/>
                </a:lnTo>
                <a:lnTo>
                  <a:pt x="68" y="448"/>
                </a:lnTo>
                <a:lnTo>
                  <a:pt x="75" y="407"/>
                </a:lnTo>
                <a:lnTo>
                  <a:pt x="76" y="389"/>
                </a:lnTo>
                <a:lnTo>
                  <a:pt x="80" y="370"/>
                </a:lnTo>
                <a:lnTo>
                  <a:pt x="83" y="352"/>
                </a:lnTo>
                <a:lnTo>
                  <a:pt x="86" y="333"/>
                </a:lnTo>
                <a:lnTo>
                  <a:pt x="88" y="316"/>
                </a:lnTo>
                <a:lnTo>
                  <a:pt x="91" y="299"/>
                </a:lnTo>
                <a:lnTo>
                  <a:pt x="94" y="282"/>
                </a:lnTo>
                <a:lnTo>
                  <a:pt x="96" y="267"/>
                </a:lnTo>
                <a:lnTo>
                  <a:pt x="97" y="252"/>
                </a:lnTo>
                <a:lnTo>
                  <a:pt x="100" y="238"/>
                </a:lnTo>
                <a:lnTo>
                  <a:pt x="102" y="224"/>
                </a:lnTo>
                <a:lnTo>
                  <a:pt x="104" y="210"/>
                </a:lnTo>
                <a:lnTo>
                  <a:pt x="105" y="198"/>
                </a:lnTo>
                <a:lnTo>
                  <a:pt x="105" y="187"/>
                </a:lnTo>
                <a:lnTo>
                  <a:pt x="107" y="176"/>
                </a:lnTo>
                <a:lnTo>
                  <a:pt x="107" y="165"/>
                </a:lnTo>
                <a:lnTo>
                  <a:pt x="108" y="156"/>
                </a:lnTo>
                <a:lnTo>
                  <a:pt x="108" y="147"/>
                </a:lnTo>
                <a:lnTo>
                  <a:pt x="108" y="137"/>
                </a:lnTo>
                <a:lnTo>
                  <a:pt x="108" y="130"/>
                </a:lnTo>
                <a:lnTo>
                  <a:pt x="107" y="120"/>
                </a:lnTo>
                <a:lnTo>
                  <a:pt x="107" y="114"/>
                </a:lnTo>
                <a:lnTo>
                  <a:pt x="107" y="107"/>
                </a:lnTo>
                <a:lnTo>
                  <a:pt x="105" y="100"/>
                </a:lnTo>
                <a:lnTo>
                  <a:pt x="104" y="88"/>
                </a:lnTo>
                <a:lnTo>
                  <a:pt x="102" y="77"/>
                </a:lnTo>
                <a:lnTo>
                  <a:pt x="100" y="68"/>
                </a:lnTo>
                <a:lnTo>
                  <a:pt x="97" y="63"/>
                </a:lnTo>
                <a:lnTo>
                  <a:pt x="94" y="57"/>
                </a:lnTo>
                <a:lnTo>
                  <a:pt x="92" y="50"/>
                </a:lnTo>
                <a:lnTo>
                  <a:pt x="92" y="42"/>
                </a:lnTo>
                <a:lnTo>
                  <a:pt x="92" y="34"/>
                </a:lnTo>
                <a:lnTo>
                  <a:pt x="92" y="26"/>
                </a:lnTo>
                <a:lnTo>
                  <a:pt x="94" y="17"/>
                </a:lnTo>
                <a:lnTo>
                  <a:pt x="96" y="8"/>
                </a:lnTo>
                <a:lnTo>
                  <a:pt x="97" y="5"/>
                </a:lnTo>
                <a:lnTo>
                  <a:pt x="100" y="2"/>
                </a:lnTo>
                <a:lnTo>
                  <a:pt x="105" y="0"/>
                </a:lnTo>
                <a:lnTo>
                  <a:pt x="112" y="0"/>
                </a:lnTo>
                <a:lnTo>
                  <a:pt x="118" y="0"/>
                </a:lnTo>
                <a:lnTo>
                  <a:pt x="126" y="2"/>
                </a:lnTo>
                <a:lnTo>
                  <a:pt x="134" y="5"/>
                </a:lnTo>
                <a:lnTo>
                  <a:pt x="144" y="8"/>
                </a:lnTo>
                <a:lnTo>
                  <a:pt x="153" y="17"/>
                </a:lnTo>
                <a:lnTo>
                  <a:pt x="163" y="26"/>
                </a:lnTo>
                <a:lnTo>
                  <a:pt x="171" y="36"/>
                </a:lnTo>
                <a:lnTo>
                  <a:pt x="179" y="43"/>
                </a:lnTo>
                <a:lnTo>
                  <a:pt x="185" y="53"/>
                </a:lnTo>
                <a:lnTo>
                  <a:pt x="190" y="62"/>
                </a:lnTo>
                <a:lnTo>
                  <a:pt x="195" y="71"/>
                </a:lnTo>
                <a:lnTo>
                  <a:pt x="198" y="79"/>
                </a:lnTo>
                <a:lnTo>
                  <a:pt x="198" y="85"/>
                </a:lnTo>
                <a:lnTo>
                  <a:pt x="198" y="91"/>
                </a:lnTo>
                <a:lnTo>
                  <a:pt x="198" y="99"/>
                </a:lnTo>
                <a:lnTo>
                  <a:pt x="198" y="108"/>
                </a:lnTo>
                <a:lnTo>
                  <a:pt x="196" y="119"/>
                </a:lnTo>
                <a:lnTo>
                  <a:pt x="195" y="131"/>
                </a:lnTo>
                <a:lnTo>
                  <a:pt x="191" y="145"/>
                </a:lnTo>
                <a:lnTo>
                  <a:pt x="190" y="161"/>
                </a:lnTo>
                <a:lnTo>
                  <a:pt x="188" y="170"/>
                </a:lnTo>
                <a:lnTo>
                  <a:pt x="187" y="178"/>
                </a:lnTo>
                <a:lnTo>
                  <a:pt x="185" y="187"/>
                </a:lnTo>
                <a:lnTo>
                  <a:pt x="184" y="196"/>
                </a:lnTo>
                <a:lnTo>
                  <a:pt x="182" y="207"/>
                </a:lnTo>
                <a:lnTo>
                  <a:pt x="179" y="216"/>
                </a:lnTo>
                <a:lnTo>
                  <a:pt x="177" y="227"/>
                </a:lnTo>
                <a:lnTo>
                  <a:pt x="176" y="238"/>
                </a:lnTo>
                <a:lnTo>
                  <a:pt x="172" y="249"/>
                </a:lnTo>
                <a:lnTo>
                  <a:pt x="171" y="261"/>
                </a:lnTo>
                <a:lnTo>
                  <a:pt x="168" y="273"/>
                </a:lnTo>
                <a:lnTo>
                  <a:pt x="166" y="286"/>
                </a:lnTo>
                <a:lnTo>
                  <a:pt x="163" y="299"/>
                </a:lnTo>
                <a:lnTo>
                  <a:pt x="160" y="312"/>
                </a:lnTo>
                <a:lnTo>
                  <a:pt x="158" y="326"/>
                </a:lnTo>
                <a:lnTo>
                  <a:pt x="155" y="341"/>
                </a:lnTo>
                <a:lnTo>
                  <a:pt x="148" y="369"/>
                </a:lnTo>
                <a:lnTo>
                  <a:pt x="142" y="397"/>
                </a:lnTo>
                <a:lnTo>
                  <a:pt x="136" y="423"/>
                </a:lnTo>
                <a:lnTo>
                  <a:pt x="131" y="449"/>
                </a:lnTo>
                <a:lnTo>
                  <a:pt x="124" y="474"/>
                </a:lnTo>
                <a:lnTo>
                  <a:pt x="118" y="498"/>
                </a:lnTo>
                <a:lnTo>
                  <a:pt x="113" y="522"/>
                </a:lnTo>
                <a:lnTo>
                  <a:pt x="107" y="545"/>
                </a:lnTo>
                <a:lnTo>
                  <a:pt x="100" y="566"/>
                </a:lnTo>
                <a:lnTo>
                  <a:pt x="96" y="588"/>
                </a:lnTo>
                <a:lnTo>
                  <a:pt x="89" y="608"/>
                </a:lnTo>
                <a:lnTo>
                  <a:pt x="84" y="627"/>
                </a:lnTo>
                <a:lnTo>
                  <a:pt x="78" y="645"/>
                </a:lnTo>
                <a:lnTo>
                  <a:pt x="73" y="664"/>
                </a:lnTo>
                <a:lnTo>
                  <a:pt x="68" y="681"/>
                </a:lnTo>
                <a:lnTo>
                  <a:pt x="62" y="696"/>
                </a:lnTo>
                <a:lnTo>
                  <a:pt x="57" y="711"/>
                </a:lnTo>
                <a:lnTo>
                  <a:pt x="51" y="725"/>
                </a:lnTo>
                <a:lnTo>
                  <a:pt x="46" y="738"/>
                </a:lnTo>
                <a:lnTo>
                  <a:pt x="41" y="750"/>
                </a:lnTo>
                <a:lnTo>
                  <a:pt x="37" y="761"/>
                </a:lnTo>
                <a:lnTo>
                  <a:pt x="32" y="770"/>
                </a:lnTo>
                <a:lnTo>
                  <a:pt x="27" y="778"/>
                </a:lnTo>
                <a:lnTo>
                  <a:pt x="24" y="785"/>
                </a:lnTo>
                <a:lnTo>
                  <a:pt x="19" y="792"/>
                </a:lnTo>
                <a:lnTo>
                  <a:pt x="16" y="796"/>
                </a:lnTo>
                <a:lnTo>
                  <a:pt x="13" y="799"/>
                </a:lnTo>
                <a:lnTo>
                  <a:pt x="11" y="802"/>
                </a:lnTo>
                <a:lnTo>
                  <a:pt x="8" y="804"/>
                </a:lnTo>
                <a:lnTo>
                  <a:pt x="6" y="806"/>
                </a:lnTo>
                <a:lnTo>
                  <a:pt x="5" y="804"/>
                </a:lnTo>
                <a:lnTo>
                  <a:pt x="3" y="802"/>
                </a:lnTo>
                <a:lnTo>
                  <a:pt x="3" y="802"/>
                </a:lnTo>
              </a:path>
            </a:pathLst>
          </a:custGeom>
          <a:solidFill>
            <a:srgbClr val="FF0000"/>
          </a:solidFill>
          <a:ln w="15875">
            <a:solidFill>
              <a:srgbClr val="FF0000"/>
            </a:solidFill>
            <a:prstDash val="solid"/>
            <a:round/>
          </a:ln>
        </p:spPr>
        <p:txBody>
          <a:bodyPr vert="horz" wrap="square" lIns="68590" tIns="34295" rIns="68590" bIns="34295" numCol="1" anchor="t" anchorCtr="0" compatLnSpc="1"/>
          <a:lstStyle/>
          <a:p>
            <a:endParaRPr lang="zh-CN" altLang="en-US" sz="1350">
              <a:solidFill>
                <a:prstClr val="black"/>
              </a:solidFill>
            </a:endParaRPr>
          </a:p>
        </p:txBody>
      </p:sp>
      <p:sp>
        <p:nvSpPr>
          <p:cNvPr id="73" name="Freeform 23"/>
          <p:cNvSpPr/>
          <p:nvPr/>
        </p:nvSpPr>
        <p:spPr bwMode="auto">
          <a:xfrm>
            <a:off x="7313385" y="2856794"/>
            <a:ext cx="544200" cy="186958"/>
          </a:xfrm>
          <a:custGeom>
            <a:avLst/>
            <a:gdLst>
              <a:gd name="T0" fmla="*/ 0 w 457"/>
              <a:gd name="T1" fmla="*/ 194 h 313"/>
              <a:gd name="T2" fmla="*/ 12 w 457"/>
              <a:gd name="T3" fmla="*/ 194 h 313"/>
              <a:gd name="T4" fmla="*/ 28 w 457"/>
              <a:gd name="T5" fmla="*/ 190 h 313"/>
              <a:gd name="T6" fmla="*/ 47 w 457"/>
              <a:gd name="T7" fmla="*/ 185 h 313"/>
              <a:gd name="T8" fmla="*/ 69 w 457"/>
              <a:gd name="T9" fmla="*/ 176 h 313"/>
              <a:gd name="T10" fmla="*/ 95 w 457"/>
              <a:gd name="T11" fmla="*/ 165 h 313"/>
              <a:gd name="T12" fmla="*/ 125 w 457"/>
              <a:gd name="T13" fmla="*/ 150 h 313"/>
              <a:gd name="T14" fmla="*/ 157 w 457"/>
              <a:gd name="T15" fmla="*/ 133 h 313"/>
              <a:gd name="T16" fmla="*/ 194 w 457"/>
              <a:gd name="T17" fmla="*/ 111 h 313"/>
              <a:gd name="T18" fmla="*/ 229 w 457"/>
              <a:gd name="T19" fmla="*/ 91 h 313"/>
              <a:gd name="T20" fmla="*/ 259 w 457"/>
              <a:gd name="T21" fmla="*/ 71 h 313"/>
              <a:gd name="T22" fmla="*/ 286 w 457"/>
              <a:gd name="T23" fmla="*/ 56 h 313"/>
              <a:gd name="T24" fmla="*/ 310 w 457"/>
              <a:gd name="T25" fmla="*/ 40 h 313"/>
              <a:gd name="T26" fmla="*/ 330 w 457"/>
              <a:gd name="T27" fmla="*/ 28 h 313"/>
              <a:gd name="T28" fmla="*/ 346 w 457"/>
              <a:gd name="T29" fmla="*/ 19 h 313"/>
              <a:gd name="T30" fmla="*/ 358 w 457"/>
              <a:gd name="T31" fmla="*/ 11 h 313"/>
              <a:gd name="T32" fmla="*/ 366 w 457"/>
              <a:gd name="T33" fmla="*/ 5 h 313"/>
              <a:gd name="T34" fmla="*/ 373 w 457"/>
              <a:gd name="T35" fmla="*/ 2 h 313"/>
              <a:gd name="T36" fmla="*/ 379 w 457"/>
              <a:gd name="T37" fmla="*/ 0 h 313"/>
              <a:gd name="T38" fmla="*/ 385 w 457"/>
              <a:gd name="T39" fmla="*/ 2 h 313"/>
              <a:gd name="T40" fmla="*/ 392 w 457"/>
              <a:gd name="T41" fmla="*/ 5 h 313"/>
              <a:gd name="T42" fmla="*/ 398 w 457"/>
              <a:gd name="T43" fmla="*/ 11 h 313"/>
              <a:gd name="T44" fmla="*/ 405 w 457"/>
              <a:gd name="T45" fmla="*/ 19 h 313"/>
              <a:gd name="T46" fmla="*/ 413 w 457"/>
              <a:gd name="T47" fmla="*/ 28 h 313"/>
              <a:gd name="T48" fmla="*/ 421 w 457"/>
              <a:gd name="T49" fmla="*/ 40 h 313"/>
              <a:gd name="T50" fmla="*/ 435 w 457"/>
              <a:gd name="T51" fmla="*/ 65 h 313"/>
              <a:gd name="T52" fmla="*/ 445 w 457"/>
              <a:gd name="T53" fmla="*/ 85 h 313"/>
              <a:gd name="T54" fmla="*/ 453 w 457"/>
              <a:gd name="T55" fmla="*/ 100 h 313"/>
              <a:gd name="T56" fmla="*/ 457 w 457"/>
              <a:gd name="T57" fmla="*/ 111 h 313"/>
              <a:gd name="T58" fmla="*/ 456 w 457"/>
              <a:gd name="T59" fmla="*/ 117 h 313"/>
              <a:gd name="T60" fmla="*/ 451 w 457"/>
              <a:gd name="T61" fmla="*/ 123 h 313"/>
              <a:gd name="T62" fmla="*/ 441 w 457"/>
              <a:gd name="T63" fmla="*/ 130 h 313"/>
              <a:gd name="T64" fmla="*/ 430 w 457"/>
              <a:gd name="T65" fmla="*/ 137 h 313"/>
              <a:gd name="T66" fmla="*/ 414 w 457"/>
              <a:gd name="T67" fmla="*/ 147 h 313"/>
              <a:gd name="T68" fmla="*/ 393 w 457"/>
              <a:gd name="T69" fmla="*/ 157 h 313"/>
              <a:gd name="T70" fmla="*/ 371 w 457"/>
              <a:gd name="T71" fmla="*/ 168 h 313"/>
              <a:gd name="T72" fmla="*/ 344 w 457"/>
              <a:gd name="T73" fmla="*/ 181 h 313"/>
              <a:gd name="T74" fmla="*/ 314 w 457"/>
              <a:gd name="T75" fmla="*/ 194 h 313"/>
              <a:gd name="T76" fmla="*/ 280 w 457"/>
              <a:gd name="T77" fmla="*/ 208 h 313"/>
              <a:gd name="T78" fmla="*/ 242 w 457"/>
              <a:gd name="T79" fmla="*/ 224 h 313"/>
              <a:gd name="T80" fmla="*/ 202 w 457"/>
              <a:gd name="T81" fmla="*/ 239 h 313"/>
              <a:gd name="T82" fmla="*/ 157 w 457"/>
              <a:gd name="T83" fmla="*/ 256 h 313"/>
              <a:gd name="T84" fmla="*/ 107 w 457"/>
              <a:gd name="T85" fmla="*/ 275 h 313"/>
              <a:gd name="T86" fmla="*/ 56 w 457"/>
              <a:gd name="T87" fmla="*/ 293 h 313"/>
              <a:gd name="T88" fmla="*/ 0 w 457"/>
              <a:gd name="T89" fmla="*/ 313 h 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457" h="313">
                <a:moveTo>
                  <a:pt x="0" y="313"/>
                </a:moveTo>
                <a:lnTo>
                  <a:pt x="0" y="194"/>
                </a:lnTo>
                <a:lnTo>
                  <a:pt x="5" y="194"/>
                </a:lnTo>
                <a:lnTo>
                  <a:pt x="12" y="194"/>
                </a:lnTo>
                <a:lnTo>
                  <a:pt x="20" y="193"/>
                </a:lnTo>
                <a:lnTo>
                  <a:pt x="28" y="190"/>
                </a:lnTo>
                <a:lnTo>
                  <a:pt x="37" y="188"/>
                </a:lnTo>
                <a:lnTo>
                  <a:pt x="47" y="185"/>
                </a:lnTo>
                <a:lnTo>
                  <a:pt x="58" y="181"/>
                </a:lnTo>
                <a:lnTo>
                  <a:pt x="69" y="176"/>
                </a:lnTo>
                <a:lnTo>
                  <a:pt x="82" y="171"/>
                </a:lnTo>
                <a:lnTo>
                  <a:pt x="95" y="165"/>
                </a:lnTo>
                <a:lnTo>
                  <a:pt x="109" y="157"/>
                </a:lnTo>
                <a:lnTo>
                  <a:pt x="125" y="150"/>
                </a:lnTo>
                <a:lnTo>
                  <a:pt x="141" y="142"/>
                </a:lnTo>
                <a:lnTo>
                  <a:pt x="157" y="133"/>
                </a:lnTo>
                <a:lnTo>
                  <a:pt x="176" y="123"/>
                </a:lnTo>
                <a:lnTo>
                  <a:pt x="194" y="111"/>
                </a:lnTo>
                <a:lnTo>
                  <a:pt x="211" y="100"/>
                </a:lnTo>
                <a:lnTo>
                  <a:pt x="229" y="91"/>
                </a:lnTo>
                <a:lnTo>
                  <a:pt x="245" y="80"/>
                </a:lnTo>
                <a:lnTo>
                  <a:pt x="259" y="71"/>
                </a:lnTo>
                <a:lnTo>
                  <a:pt x="274" y="63"/>
                </a:lnTo>
                <a:lnTo>
                  <a:pt x="286" y="56"/>
                </a:lnTo>
                <a:lnTo>
                  <a:pt x="299" y="48"/>
                </a:lnTo>
                <a:lnTo>
                  <a:pt x="310" y="40"/>
                </a:lnTo>
                <a:lnTo>
                  <a:pt x="322" y="34"/>
                </a:lnTo>
                <a:lnTo>
                  <a:pt x="330" y="28"/>
                </a:lnTo>
                <a:lnTo>
                  <a:pt x="339" y="23"/>
                </a:lnTo>
                <a:lnTo>
                  <a:pt x="346" y="19"/>
                </a:lnTo>
                <a:lnTo>
                  <a:pt x="354" y="14"/>
                </a:lnTo>
                <a:lnTo>
                  <a:pt x="358" y="11"/>
                </a:lnTo>
                <a:lnTo>
                  <a:pt x="363" y="8"/>
                </a:lnTo>
                <a:lnTo>
                  <a:pt x="366" y="5"/>
                </a:lnTo>
                <a:lnTo>
                  <a:pt x="370" y="3"/>
                </a:lnTo>
                <a:lnTo>
                  <a:pt x="373" y="2"/>
                </a:lnTo>
                <a:lnTo>
                  <a:pt x="376" y="2"/>
                </a:lnTo>
                <a:lnTo>
                  <a:pt x="379" y="0"/>
                </a:lnTo>
                <a:lnTo>
                  <a:pt x="382" y="2"/>
                </a:lnTo>
                <a:lnTo>
                  <a:pt x="385" y="2"/>
                </a:lnTo>
                <a:lnTo>
                  <a:pt x="389" y="3"/>
                </a:lnTo>
                <a:lnTo>
                  <a:pt x="392" y="5"/>
                </a:lnTo>
                <a:lnTo>
                  <a:pt x="395" y="8"/>
                </a:lnTo>
                <a:lnTo>
                  <a:pt x="398" y="11"/>
                </a:lnTo>
                <a:lnTo>
                  <a:pt x="401" y="14"/>
                </a:lnTo>
                <a:lnTo>
                  <a:pt x="405" y="19"/>
                </a:lnTo>
                <a:lnTo>
                  <a:pt x="409" y="23"/>
                </a:lnTo>
                <a:lnTo>
                  <a:pt x="413" y="28"/>
                </a:lnTo>
                <a:lnTo>
                  <a:pt x="416" y="34"/>
                </a:lnTo>
                <a:lnTo>
                  <a:pt x="421" y="40"/>
                </a:lnTo>
                <a:lnTo>
                  <a:pt x="427" y="54"/>
                </a:lnTo>
                <a:lnTo>
                  <a:pt x="435" y="65"/>
                </a:lnTo>
                <a:lnTo>
                  <a:pt x="440" y="76"/>
                </a:lnTo>
                <a:lnTo>
                  <a:pt x="445" y="85"/>
                </a:lnTo>
                <a:lnTo>
                  <a:pt x="449" y="94"/>
                </a:lnTo>
                <a:lnTo>
                  <a:pt x="453" y="100"/>
                </a:lnTo>
                <a:lnTo>
                  <a:pt x="456" y="106"/>
                </a:lnTo>
                <a:lnTo>
                  <a:pt x="457" y="111"/>
                </a:lnTo>
                <a:lnTo>
                  <a:pt x="457" y="114"/>
                </a:lnTo>
                <a:lnTo>
                  <a:pt x="456" y="117"/>
                </a:lnTo>
                <a:lnTo>
                  <a:pt x="454" y="120"/>
                </a:lnTo>
                <a:lnTo>
                  <a:pt x="451" y="123"/>
                </a:lnTo>
                <a:lnTo>
                  <a:pt x="446" y="127"/>
                </a:lnTo>
                <a:lnTo>
                  <a:pt x="441" y="130"/>
                </a:lnTo>
                <a:lnTo>
                  <a:pt x="437" y="134"/>
                </a:lnTo>
                <a:lnTo>
                  <a:pt x="430" y="137"/>
                </a:lnTo>
                <a:lnTo>
                  <a:pt x="422" y="142"/>
                </a:lnTo>
                <a:lnTo>
                  <a:pt x="414" y="147"/>
                </a:lnTo>
                <a:lnTo>
                  <a:pt x="405" y="153"/>
                </a:lnTo>
                <a:lnTo>
                  <a:pt x="393" y="157"/>
                </a:lnTo>
                <a:lnTo>
                  <a:pt x="382" y="164"/>
                </a:lnTo>
                <a:lnTo>
                  <a:pt x="371" y="168"/>
                </a:lnTo>
                <a:lnTo>
                  <a:pt x="358" y="174"/>
                </a:lnTo>
                <a:lnTo>
                  <a:pt x="344" y="181"/>
                </a:lnTo>
                <a:lnTo>
                  <a:pt x="330" y="187"/>
                </a:lnTo>
                <a:lnTo>
                  <a:pt x="314" y="194"/>
                </a:lnTo>
                <a:lnTo>
                  <a:pt x="298" y="201"/>
                </a:lnTo>
                <a:lnTo>
                  <a:pt x="280" y="208"/>
                </a:lnTo>
                <a:lnTo>
                  <a:pt x="261" y="216"/>
                </a:lnTo>
                <a:lnTo>
                  <a:pt x="242" y="224"/>
                </a:lnTo>
                <a:lnTo>
                  <a:pt x="223" y="231"/>
                </a:lnTo>
                <a:lnTo>
                  <a:pt x="202" y="239"/>
                </a:lnTo>
                <a:lnTo>
                  <a:pt x="179" y="248"/>
                </a:lnTo>
                <a:lnTo>
                  <a:pt x="157" y="256"/>
                </a:lnTo>
                <a:lnTo>
                  <a:pt x="133" y="265"/>
                </a:lnTo>
                <a:lnTo>
                  <a:pt x="107" y="275"/>
                </a:lnTo>
                <a:lnTo>
                  <a:pt x="82" y="284"/>
                </a:lnTo>
                <a:lnTo>
                  <a:pt x="56" y="293"/>
                </a:lnTo>
                <a:lnTo>
                  <a:pt x="29" y="304"/>
                </a:lnTo>
                <a:lnTo>
                  <a:pt x="0" y="313"/>
                </a:lnTo>
                <a:lnTo>
                  <a:pt x="0" y="313"/>
                </a:lnTo>
              </a:path>
            </a:pathLst>
          </a:custGeom>
          <a:solidFill>
            <a:srgbClr val="FF0000"/>
          </a:solidFill>
          <a:ln w="15875">
            <a:solidFill>
              <a:srgbClr val="FF0000"/>
            </a:solidFill>
            <a:prstDash val="solid"/>
            <a:round/>
          </a:ln>
        </p:spPr>
        <p:txBody>
          <a:bodyPr vert="horz" wrap="square" lIns="68590" tIns="34295" rIns="68590" bIns="34295" numCol="1" anchor="t" anchorCtr="0" compatLnSpc="1"/>
          <a:lstStyle/>
          <a:p>
            <a:endParaRPr lang="zh-CN" altLang="en-US" sz="1350">
              <a:solidFill>
                <a:prstClr val="black"/>
              </a:solidFill>
            </a:endParaRPr>
          </a:p>
        </p:txBody>
      </p:sp>
      <p:sp>
        <p:nvSpPr>
          <p:cNvPr id="74" name="Freeform 24"/>
          <p:cNvSpPr/>
          <p:nvPr/>
        </p:nvSpPr>
        <p:spPr bwMode="auto">
          <a:xfrm>
            <a:off x="7327676" y="3219992"/>
            <a:ext cx="500141" cy="133371"/>
          </a:xfrm>
          <a:custGeom>
            <a:avLst/>
            <a:gdLst>
              <a:gd name="T0" fmla="*/ 179 w 420"/>
              <a:gd name="T1" fmla="*/ 195 h 226"/>
              <a:gd name="T2" fmla="*/ 151 w 420"/>
              <a:gd name="T3" fmla="*/ 203 h 226"/>
              <a:gd name="T4" fmla="*/ 129 w 420"/>
              <a:gd name="T5" fmla="*/ 209 h 226"/>
              <a:gd name="T6" fmla="*/ 108 w 420"/>
              <a:gd name="T7" fmla="*/ 215 h 226"/>
              <a:gd name="T8" fmla="*/ 92 w 420"/>
              <a:gd name="T9" fmla="*/ 220 h 226"/>
              <a:gd name="T10" fmla="*/ 79 w 420"/>
              <a:gd name="T11" fmla="*/ 223 h 226"/>
              <a:gd name="T12" fmla="*/ 72 w 420"/>
              <a:gd name="T13" fmla="*/ 224 h 226"/>
              <a:gd name="T14" fmla="*/ 65 w 420"/>
              <a:gd name="T15" fmla="*/ 226 h 226"/>
              <a:gd name="T16" fmla="*/ 60 w 420"/>
              <a:gd name="T17" fmla="*/ 226 h 226"/>
              <a:gd name="T18" fmla="*/ 49 w 420"/>
              <a:gd name="T19" fmla="*/ 221 h 226"/>
              <a:gd name="T20" fmla="*/ 38 w 420"/>
              <a:gd name="T21" fmla="*/ 212 h 226"/>
              <a:gd name="T22" fmla="*/ 27 w 420"/>
              <a:gd name="T23" fmla="*/ 199 h 226"/>
              <a:gd name="T24" fmla="*/ 14 w 420"/>
              <a:gd name="T25" fmla="*/ 182 h 226"/>
              <a:gd name="T26" fmla="*/ 3 w 420"/>
              <a:gd name="T27" fmla="*/ 169 h 226"/>
              <a:gd name="T28" fmla="*/ 0 w 420"/>
              <a:gd name="T29" fmla="*/ 158 h 226"/>
              <a:gd name="T30" fmla="*/ 1 w 420"/>
              <a:gd name="T31" fmla="*/ 147 h 226"/>
              <a:gd name="T32" fmla="*/ 6 w 420"/>
              <a:gd name="T33" fmla="*/ 141 h 226"/>
              <a:gd name="T34" fmla="*/ 12 w 420"/>
              <a:gd name="T35" fmla="*/ 135 h 226"/>
              <a:gd name="T36" fmla="*/ 24 w 420"/>
              <a:gd name="T37" fmla="*/ 128 h 226"/>
              <a:gd name="T38" fmla="*/ 38 w 420"/>
              <a:gd name="T39" fmla="*/ 119 h 226"/>
              <a:gd name="T40" fmla="*/ 59 w 420"/>
              <a:gd name="T41" fmla="*/ 110 h 226"/>
              <a:gd name="T42" fmla="*/ 81 w 420"/>
              <a:gd name="T43" fmla="*/ 98 h 226"/>
              <a:gd name="T44" fmla="*/ 108 w 420"/>
              <a:gd name="T45" fmla="*/ 85 h 226"/>
              <a:gd name="T46" fmla="*/ 139 w 420"/>
              <a:gd name="T47" fmla="*/ 68 h 226"/>
              <a:gd name="T48" fmla="*/ 172 w 420"/>
              <a:gd name="T49" fmla="*/ 53 h 226"/>
              <a:gd name="T50" fmla="*/ 204 w 420"/>
              <a:gd name="T51" fmla="*/ 41 h 226"/>
              <a:gd name="T52" fmla="*/ 231 w 420"/>
              <a:gd name="T53" fmla="*/ 30 h 226"/>
              <a:gd name="T54" fmla="*/ 257 w 420"/>
              <a:gd name="T55" fmla="*/ 20 h 226"/>
              <a:gd name="T56" fmla="*/ 279 w 420"/>
              <a:gd name="T57" fmla="*/ 13 h 226"/>
              <a:gd name="T58" fmla="*/ 298 w 420"/>
              <a:gd name="T59" fmla="*/ 7 h 226"/>
              <a:gd name="T60" fmla="*/ 314 w 420"/>
              <a:gd name="T61" fmla="*/ 4 h 226"/>
              <a:gd name="T62" fmla="*/ 327 w 420"/>
              <a:gd name="T63" fmla="*/ 0 h 226"/>
              <a:gd name="T64" fmla="*/ 343 w 420"/>
              <a:gd name="T65" fmla="*/ 0 h 226"/>
              <a:gd name="T66" fmla="*/ 361 w 420"/>
              <a:gd name="T67" fmla="*/ 2 h 226"/>
              <a:gd name="T68" fmla="*/ 377 w 420"/>
              <a:gd name="T69" fmla="*/ 4 h 226"/>
              <a:gd name="T70" fmla="*/ 391 w 420"/>
              <a:gd name="T71" fmla="*/ 8 h 226"/>
              <a:gd name="T72" fmla="*/ 402 w 420"/>
              <a:gd name="T73" fmla="*/ 17 h 226"/>
              <a:gd name="T74" fmla="*/ 412 w 420"/>
              <a:gd name="T75" fmla="*/ 30 h 226"/>
              <a:gd name="T76" fmla="*/ 417 w 420"/>
              <a:gd name="T77" fmla="*/ 44 h 226"/>
              <a:gd name="T78" fmla="*/ 418 w 420"/>
              <a:gd name="T79" fmla="*/ 54 h 226"/>
              <a:gd name="T80" fmla="*/ 418 w 420"/>
              <a:gd name="T81" fmla="*/ 65 h 226"/>
              <a:gd name="T82" fmla="*/ 412 w 420"/>
              <a:gd name="T83" fmla="*/ 78 h 226"/>
              <a:gd name="T84" fmla="*/ 401 w 420"/>
              <a:gd name="T85" fmla="*/ 90 h 226"/>
              <a:gd name="T86" fmla="*/ 381 w 420"/>
              <a:gd name="T87" fmla="*/ 102 h 226"/>
              <a:gd name="T88" fmla="*/ 364 w 420"/>
              <a:gd name="T89" fmla="*/ 112 h 226"/>
              <a:gd name="T90" fmla="*/ 348 w 420"/>
              <a:gd name="T91" fmla="*/ 121 h 226"/>
              <a:gd name="T92" fmla="*/ 329 w 420"/>
              <a:gd name="T93" fmla="*/ 130 h 226"/>
              <a:gd name="T94" fmla="*/ 310 w 420"/>
              <a:gd name="T95" fmla="*/ 139 h 226"/>
              <a:gd name="T96" fmla="*/ 287 w 420"/>
              <a:gd name="T97" fmla="*/ 150 h 226"/>
              <a:gd name="T98" fmla="*/ 262 w 420"/>
              <a:gd name="T99" fmla="*/ 159 h 226"/>
              <a:gd name="T100" fmla="*/ 236 w 420"/>
              <a:gd name="T101" fmla="*/ 172 h 226"/>
              <a:gd name="T102" fmla="*/ 207 w 420"/>
              <a:gd name="T103" fmla="*/ 184 h 226"/>
              <a:gd name="T104" fmla="*/ 193 w 420"/>
              <a:gd name="T105" fmla="*/ 190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420" h="226">
                <a:moveTo>
                  <a:pt x="193" y="190"/>
                </a:moveTo>
                <a:lnTo>
                  <a:pt x="179" y="195"/>
                </a:lnTo>
                <a:lnTo>
                  <a:pt x="164" y="199"/>
                </a:lnTo>
                <a:lnTo>
                  <a:pt x="151" y="203"/>
                </a:lnTo>
                <a:lnTo>
                  <a:pt x="140" y="206"/>
                </a:lnTo>
                <a:lnTo>
                  <a:pt x="129" y="209"/>
                </a:lnTo>
                <a:lnTo>
                  <a:pt x="118" y="212"/>
                </a:lnTo>
                <a:lnTo>
                  <a:pt x="108" y="215"/>
                </a:lnTo>
                <a:lnTo>
                  <a:pt x="100" y="218"/>
                </a:lnTo>
                <a:lnTo>
                  <a:pt x="92" y="220"/>
                </a:lnTo>
                <a:lnTo>
                  <a:pt x="86" y="221"/>
                </a:lnTo>
                <a:lnTo>
                  <a:pt x="79" y="223"/>
                </a:lnTo>
                <a:lnTo>
                  <a:pt x="75" y="224"/>
                </a:lnTo>
                <a:lnTo>
                  <a:pt x="72" y="224"/>
                </a:lnTo>
                <a:lnTo>
                  <a:pt x="68" y="226"/>
                </a:lnTo>
                <a:lnTo>
                  <a:pt x="65" y="226"/>
                </a:lnTo>
                <a:lnTo>
                  <a:pt x="64" y="226"/>
                </a:lnTo>
                <a:lnTo>
                  <a:pt x="60" y="226"/>
                </a:lnTo>
                <a:lnTo>
                  <a:pt x="56" y="224"/>
                </a:lnTo>
                <a:lnTo>
                  <a:pt x="49" y="221"/>
                </a:lnTo>
                <a:lnTo>
                  <a:pt x="44" y="218"/>
                </a:lnTo>
                <a:lnTo>
                  <a:pt x="38" y="212"/>
                </a:lnTo>
                <a:lnTo>
                  <a:pt x="33" y="206"/>
                </a:lnTo>
                <a:lnTo>
                  <a:pt x="27" y="199"/>
                </a:lnTo>
                <a:lnTo>
                  <a:pt x="20" y="190"/>
                </a:lnTo>
                <a:lnTo>
                  <a:pt x="14" y="182"/>
                </a:lnTo>
                <a:lnTo>
                  <a:pt x="8" y="175"/>
                </a:lnTo>
                <a:lnTo>
                  <a:pt x="3" y="169"/>
                </a:lnTo>
                <a:lnTo>
                  <a:pt x="1" y="162"/>
                </a:lnTo>
                <a:lnTo>
                  <a:pt x="0" y="158"/>
                </a:lnTo>
                <a:lnTo>
                  <a:pt x="0" y="152"/>
                </a:lnTo>
                <a:lnTo>
                  <a:pt x="1" y="147"/>
                </a:lnTo>
                <a:lnTo>
                  <a:pt x="4" y="142"/>
                </a:lnTo>
                <a:lnTo>
                  <a:pt x="6" y="141"/>
                </a:lnTo>
                <a:lnTo>
                  <a:pt x="9" y="138"/>
                </a:lnTo>
                <a:lnTo>
                  <a:pt x="12" y="135"/>
                </a:lnTo>
                <a:lnTo>
                  <a:pt x="17" y="132"/>
                </a:lnTo>
                <a:lnTo>
                  <a:pt x="24" y="128"/>
                </a:lnTo>
                <a:lnTo>
                  <a:pt x="30" y="124"/>
                </a:lnTo>
                <a:lnTo>
                  <a:pt x="38" y="119"/>
                </a:lnTo>
                <a:lnTo>
                  <a:pt x="48" y="115"/>
                </a:lnTo>
                <a:lnTo>
                  <a:pt x="59" y="110"/>
                </a:lnTo>
                <a:lnTo>
                  <a:pt x="68" y="104"/>
                </a:lnTo>
                <a:lnTo>
                  <a:pt x="81" y="98"/>
                </a:lnTo>
                <a:lnTo>
                  <a:pt x="94" y="91"/>
                </a:lnTo>
                <a:lnTo>
                  <a:pt x="108" y="85"/>
                </a:lnTo>
                <a:lnTo>
                  <a:pt x="123" y="78"/>
                </a:lnTo>
                <a:lnTo>
                  <a:pt x="139" y="68"/>
                </a:lnTo>
                <a:lnTo>
                  <a:pt x="155" y="61"/>
                </a:lnTo>
                <a:lnTo>
                  <a:pt x="172" y="53"/>
                </a:lnTo>
                <a:lnTo>
                  <a:pt x="188" y="47"/>
                </a:lnTo>
                <a:lnTo>
                  <a:pt x="204" y="41"/>
                </a:lnTo>
                <a:lnTo>
                  <a:pt x="218" y="36"/>
                </a:lnTo>
                <a:lnTo>
                  <a:pt x="231" y="30"/>
                </a:lnTo>
                <a:lnTo>
                  <a:pt x="244" y="25"/>
                </a:lnTo>
                <a:lnTo>
                  <a:pt x="257" y="20"/>
                </a:lnTo>
                <a:lnTo>
                  <a:pt x="268" y="17"/>
                </a:lnTo>
                <a:lnTo>
                  <a:pt x="279" y="13"/>
                </a:lnTo>
                <a:lnTo>
                  <a:pt x="289" y="10"/>
                </a:lnTo>
                <a:lnTo>
                  <a:pt x="298" y="7"/>
                </a:lnTo>
                <a:lnTo>
                  <a:pt x="306" y="5"/>
                </a:lnTo>
                <a:lnTo>
                  <a:pt x="314" y="4"/>
                </a:lnTo>
                <a:lnTo>
                  <a:pt x="321" y="2"/>
                </a:lnTo>
                <a:lnTo>
                  <a:pt x="327" y="0"/>
                </a:lnTo>
                <a:lnTo>
                  <a:pt x="334" y="0"/>
                </a:lnTo>
                <a:lnTo>
                  <a:pt x="343" y="0"/>
                </a:lnTo>
                <a:lnTo>
                  <a:pt x="353" y="0"/>
                </a:lnTo>
                <a:lnTo>
                  <a:pt x="361" y="2"/>
                </a:lnTo>
                <a:lnTo>
                  <a:pt x="369" y="2"/>
                </a:lnTo>
                <a:lnTo>
                  <a:pt x="377" y="4"/>
                </a:lnTo>
                <a:lnTo>
                  <a:pt x="385" y="5"/>
                </a:lnTo>
                <a:lnTo>
                  <a:pt x="391" y="8"/>
                </a:lnTo>
                <a:lnTo>
                  <a:pt x="397" y="13"/>
                </a:lnTo>
                <a:lnTo>
                  <a:pt x="402" y="17"/>
                </a:lnTo>
                <a:lnTo>
                  <a:pt x="407" y="24"/>
                </a:lnTo>
                <a:lnTo>
                  <a:pt x="412" y="30"/>
                </a:lnTo>
                <a:lnTo>
                  <a:pt x="415" y="36"/>
                </a:lnTo>
                <a:lnTo>
                  <a:pt x="417" y="44"/>
                </a:lnTo>
                <a:lnTo>
                  <a:pt x="418" y="50"/>
                </a:lnTo>
                <a:lnTo>
                  <a:pt x="418" y="54"/>
                </a:lnTo>
                <a:lnTo>
                  <a:pt x="420" y="61"/>
                </a:lnTo>
                <a:lnTo>
                  <a:pt x="418" y="65"/>
                </a:lnTo>
                <a:lnTo>
                  <a:pt x="417" y="71"/>
                </a:lnTo>
                <a:lnTo>
                  <a:pt x="412" y="78"/>
                </a:lnTo>
                <a:lnTo>
                  <a:pt x="407" y="84"/>
                </a:lnTo>
                <a:lnTo>
                  <a:pt x="401" y="90"/>
                </a:lnTo>
                <a:lnTo>
                  <a:pt x="391" y="96"/>
                </a:lnTo>
                <a:lnTo>
                  <a:pt x="381" y="102"/>
                </a:lnTo>
                <a:lnTo>
                  <a:pt x="370" y="107"/>
                </a:lnTo>
                <a:lnTo>
                  <a:pt x="364" y="112"/>
                </a:lnTo>
                <a:lnTo>
                  <a:pt x="356" y="116"/>
                </a:lnTo>
                <a:lnTo>
                  <a:pt x="348" y="121"/>
                </a:lnTo>
                <a:lnTo>
                  <a:pt x="338" y="125"/>
                </a:lnTo>
                <a:lnTo>
                  <a:pt x="329" y="130"/>
                </a:lnTo>
                <a:lnTo>
                  <a:pt x="319" y="135"/>
                </a:lnTo>
                <a:lnTo>
                  <a:pt x="310" y="139"/>
                </a:lnTo>
                <a:lnTo>
                  <a:pt x="298" y="144"/>
                </a:lnTo>
                <a:lnTo>
                  <a:pt x="287" y="150"/>
                </a:lnTo>
                <a:lnTo>
                  <a:pt x="274" y="155"/>
                </a:lnTo>
                <a:lnTo>
                  <a:pt x="262" y="159"/>
                </a:lnTo>
                <a:lnTo>
                  <a:pt x="249" y="166"/>
                </a:lnTo>
                <a:lnTo>
                  <a:pt x="236" y="172"/>
                </a:lnTo>
                <a:lnTo>
                  <a:pt x="222" y="178"/>
                </a:lnTo>
                <a:lnTo>
                  <a:pt x="207" y="184"/>
                </a:lnTo>
                <a:lnTo>
                  <a:pt x="193" y="190"/>
                </a:lnTo>
                <a:lnTo>
                  <a:pt x="193" y="190"/>
                </a:lnTo>
              </a:path>
            </a:pathLst>
          </a:custGeom>
          <a:solidFill>
            <a:srgbClr val="FF0000"/>
          </a:solidFill>
          <a:ln w="15875">
            <a:solidFill>
              <a:srgbClr val="FF0000"/>
            </a:solidFill>
            <a:prstDash val="solid"/>
            <a:round/>
          </a:ln>
        </p:spPr>
        <p:txBody>
          <a:bodyPr vert="horz" wrap="square" lIns="68590" tIns="34295" rIns="68590" bIns="34295" numCol="1" anchor="t" anchorCtr="0" compatLnSpc="1"/>
          <a:lstStyle/>
          <a:p>
            <a:endParaRPr lang="zh-CN" altLang="en-US" sz="1350">
              <a:solidFill>
                <a:prstClr val="black"/>
              </a:solidFill>
            </a:endParaRPr>
          </a:p>
        </p:txBody>
      </p:sp>
      <p:sp>
        <p:nvSpPr>
          <p:cNvPr id="75" name="Freeform 25"/>
          <p:cNvSpPr/>
          <p:nvPr/>
        </p:nvSpPr>
        <p:spPr bwMode="auto">
          <a:xfrm>
            <a:off x="7127626" y="3542706"/>
            <a:ext cx="865719" cy="181003"/>
          </a:xfrm>
          <a:custGeom>
            <a:avLst/>
            <a:gdLst>
              <a:gd name="T0" fmla="*/ 120 w 727"/>
              <a:gd name="T1" fmla="*/ 296 h 303"/>
              <a:gd name="T2" fmla="*/ 94 w 727"/>
              <a:gd name="T3" fmla="*/ 302 h 303"/>
              <a:gd name="T4" fmla="*/ 83 w 727"/>
              <a:gd name="T5" fmla="*/ 303 h 303"/>
              <a:gd name="T6" fmla="*/ 77 w 727"/>
              <a:gd name="T7" fmla="*/ 300 h 303"/>
              <a:gd name="T8" fmla="*/ 72 w 727"/>
              <a:gd name="T9" fmla="*/ 297 h 303"/>
              <a:gd name="T10" fmla="*/ 61 w 727"/>
              <a:gd name="T11" fmla="*/ 288 h 303"/>
              <a:gd name="T12" fmla="*/ 48 w 727"/>
              <a:gd name="T13" fmla="*/ 271 h 303"/>
              <a:gd name="T14" fmla="*/ 32 w 727"/>
              <a:gd name="T15" fmla="*/ 245 h 303"/>
              <a:gd name="T16" fmla="*/ 14 w 727"/>
              <a:gd name="T17" fmla="*/ 209 h 303"/>
              <a:gd name="T18" fmla="*/ 13 w 727"/>
              <a:gd name="T19" fmla="*/ 180 h 303"/>
              <a:gd name="T20" fmla="*/ 56 w 727"/>
              <a:gd name="T21" fmla="*/ 174 h 303"/>
              <a:gd name="T22" fmla="*/ 110 w 727"/>
              <a:gd name="T23" fmla="*/ 162 h 303"/>
              <a:gd name="T24" fmla="*/ 176 w 727"/>
              <a:gd name="T25" fmla="*/ 141 h 303"/>
              <a:gd name="T26" fmla="*/ 254 w 727"/>
              <a:gd name="T27" fmla="*/ 117 h 303"/>
              <a:gd name="T28" fmla="*/ 345 w 727"/>
              <a:gd name="T29" fmla="*/ 84 h 303"/>
              <a:gd name="T30" fmla="*/ 391 w 727"/>
              <a:gd name="T31" fmla="*/ 69 h 303"/>
              <a:gd name="T32" fmla="*/ 433 w 727"/>
              <a:gd name="T33" fmla="*/ 54 h 303"/>
              <a:gd name="T34" fmla="*/ 471 w 727"/>
              <a:gd name="T35" fmla="*/ 41 h 303"/>
              <a:gd name="T36" fmla="*/ 505 w 727"/>
              <a:gd name="T37" fmla="*/ 29 h 303"/>
              <a:gd name="T38" fmla="*/ 533 w 727"/>
              <a:gd name="T39" fmla="*/ 20 h 303"/>
              <a:gd name="T40" fmla="*/ 559 w 727"/>
              <a:gd name="T41" fmla="*/ 12 h 303"/>
              <a:gd name="T42" fmla="*/ 581 w 727"/>
              <a:gd name="T43" fmla="*/ 6 h 303"/>
              <a:gd name="T44" fmla="*/ 599 w 727"/>
              <a:gd name="T45" fmla="*/ 1 h 303"/>
              <a:gd name="T46" fmla="*/ 612 w 727"/>
              <a:gd name="T47" fmla="*/ 0 h 303"/>
              <a:gd name="T48" fmla="*/ 621 w 727"/>
              <a:gd name="T49" fmla="*/ 1 h 303"/>
              <a:gd name="T50" fmla="*/ 631 w 727"/>
              <a:gd name="T51" fmla="*/ 7 h 303"/>
              <a:gd name="T52" fmla="*/ 653 w 727"/>
              <a:gd name="T53" fmla="*/ 23 h 303"/>
              <a:gd name="T54" fmla="*/ 671 w 727"/>
              <a:gd name="T55" fmla="*/ 38 h 303"/>
              <a:gd name="T56" fmla="*/ 684 w 727"/>
              <a:gd name="T57" fmla="*/ 55 h 303"/>
              <a:gd name="T58" fmla="*/ 706 w 727"/>
              <a:gd name="T59" fmla="*/ 86 h 303"/>
              <a:gd name="T60" fmla="*/ 722 w 727"/>
              <a:gd name="T61" fmla="*/ 117 h 303"/>
              <a:gd name="T62" fmla="*/ 727 w 727"/>
              <a:gd name="T63" fmla="*/ 145 h 303"/>
              <a:gd name="T64" fmla="*/ 722 w 727"/>
              <a:gd name="T65" fmla="*/ 157 h 303"/>
              <a:gd name="T66" fmla="*/ 704 w 727"/>
              <a:gd name="T67" fmla="*/ 166 h 303"/>
              <a:gd name="T68" fmla="*/ 676 w 727"/>
              <a:gd name="T69" fmla="*/ 174 h 303"/>
              <a:gd name="T70" fmla="*/ 636 w 727"/>
              <a:gd name="T71" fmla="*/ 178 h 303"/>
              <a:gd name="T72" fmla="*/ 585 w 727"/>
              <a:gd name="T73" fmla="*/ 180 h 303"/>
              <a:gd name="T74" fmla="*/ 526 w 727"/>
              <a:gd name="T75" fmla="*/ 180 h 303"/>
              <a:gd name="T76" fmla="*/ 471 w 727"/>
              <a:gd name="T77" fmla="*/ 183 h 303"/>
              <a:gd name="T78" fmla="*/ 420 w 727"/>
              <a:gd name="T79" fmla="*/ 189 h 303"/>
              <a:gd name="T80" fmla="*/ 374 w 727"/>
              <a:gd name="T81" fmla="*/ 197 h 303"/>
              <a:gd name="T82" fmla="*/ 332 w 727"/>
              <a:gd name="T83" fmla="*/ 208 h 303"/>
              <a:gd name="T84" fmla="*/ 284 w 727"/>
              <a:gd name="T85" fmla="*/ 225 h 303"/>
              <a:gd name="T86" fmla="*/ 219 w 727"/>
              <a:gd name="T87" fmla="*/ 251 h 303"/>
              <a:gd name="T88" fmla="*/ 163 w 727"/>
              <a:gd name="T89" fmla="*/ 277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727" h="303">
                <a:moveTo>
                  <a:pt x="145" y="286"/>
                </a:moveTo>
                <a:lnTo>
                  <a:pt x="132" y="291"/>
                </a:lnTo>
                <a:lnTo>
                  <a:pt x="120" y="296"/>
                </a:lnTo>
                <a:lnTo>
                  <a:pt x="108" y="299"/>
                </a:lnTo>
                <a:lnTo>
                  <a:pt x="99" y="302"/>
                </a:lnTo>
                <a:lnTo>
                  <a:pt x="94" y="302"/>
                </a:lnTo>
                <a:lnTo>
                  <a:pt x="91" y="303"/>
                </a:lnTo>
                <a:lnTo>
                  <a:pt x="86" y="303"/>
                </a:lnTo>
                <a:lnTo>
                  <a:pt x="83" y="303"/>
                </a:lnTo>
                <a:lnTo>
                  <a:pt x="81" y="303"/>
                </a:lnTo>
                <a:lnTo>
                  <a:pt x="78" y="302"/>
                </a:lnTo>
                <a:lnTo>
                  <a:pt x="77" y="300"/>
                </a:lnTo>
                <a:lnTo>
                  <a:pt x="77" y="299"/>
                </a:lnTo>
                <a:lnTo>
                  <a:pt x="73" y="299"/>
                </a:lnTo>
                <a:lnTo>
                  <a:pt x="72" y="297"/>
                </a:lnTo>
                <a:lnTo>
                  <a:pt x="69" y="294"/>
                </a:lnTo>
                <a:lnTo>
                  <a:pt x="65" y="291"/>
                </a:lnTo>
                <a:lnTo>
                  <a:pt x="61" y="288"/>
                </a:lnTo>
                <a:lnTo>
                  <a:pt x="57" y="283"/>
                </a:lnTo>
                <a:lnTo>
                  <a:pt x="53" y="277"/>
                </a:lnTo>
                <a:lnTo>
                  <a:pt x="48" y="271"/>
                </a:lnTo>
                <a:lnTo>
                  <a:pt x="43" y="263"/>
                </a:lnTo>
                <a:lnTo>
                  <a:pt x="38" y="254"/>
                </a:lnTo>
                <a:lnTo>
                  <a:pt x="32" y="245"/>
                </a:lnTo>
                <a:lnTo>
                  <a:pt x="27" y="234"/>
                </a:lnTo>
                <a:lnTo>
                  <a:pt x="21" y="222"/>
                </a:lnTo>
                <a:lnTo>
                  <a:pt x="14" y="209"/>
                </a:lnTo>
                <a:lnTo>
                  <a:pt x="8" y="195"/>
                </a:lnTo>
                <a:lnTo>
                  <a:pt x="0" y="180"/>
                </a:lnTo>
                <a:lnTo>
                  <a:pt x="13" y="180"/>
                </a:lnTo>
                <a:lnTo>
                  <a:pt x="25" y="178"/>
                </a:lnTo>
                <a:lnTo>
                  <a:pt x="40" y="177"/>
                </a:lnTo>
                <a:lnTo>
                  <a:pt x="56" y="174"/>
                </a:lnTo>
                <a:lnTo>
                  <a:pt x="72" y="171"/>
                </a:lnTo>
                <a:lnTo>
                  <a:pt x="89" y="166"/>
                </a:lnTo>
                <a:lnTo>
                  <a:pt x="110" y="162"/>
                </a:lnTo>
                <a:lnTo>
                  <a:pt x="131" y="155"/>
                </a:lnTo>
                <a:lnTo>
                  <a:pt x="153" y="149"/>
                </a:lnTo>
                <a:lnTo>
                  <a:pt x="176" y="141"/>
                </a:lnTo>
                <a:lnTo>
                  <a:pt x="201" y="134"/>
                </a:lnTo>
                <a:lnTo>
                  <a:pt x="227" y="126"/>
                </a:lnTo>
                <a:lnTo>
                  <a:pt x="254" y="117"/>
                </a:lnTo>
                <a:lnTo>
                  <a:pt x="283" y="106"/>
                </a:lnTo>
                <a:lnTo>
                  <a:pt x="313" y="97"/>
                </a:lnTo>
                <a:lnTo>
                  <a:pt x="345" y="84"/>
                </a:lnTo>
                <a:lnTo>
                  <a:pt x="361" y="80"/>
                </a:lnTo>
                <a:lnTo>
                  <a:pt x="375" y="74"/>
                </a:lnTo>
                <a:lnTo>
                  <a:pt x="391" y="69"/>
                </a:lnTo>
                <a:lnTo>
                  <a:pt x="406" y="64"/>
                </a:lnTo>
                <a:lnTo>
                  <a:pt x="420" y="58"/>
                </a:lnTo>
                <a:lnTo>
                  <a:pt x="433" y="54"/>
                </a:lnTo>
                <a:lnTo>
                  <a:pt x="446" y="49"/>
                </a:lnTo>
                <a:lnTo>
                  <a:pt x="458" y="44"/>
                </a:lnTo>
                <a:lnTo>
                  <a:pt x="471" y="41"/>
                </a:lnTo>
                <a:lnTo>
                  <a:pt x="482" y="37"/>
                </a:lnTo>
                <a:lnTo>
                  <a:pt x="494" y="33"/>
                </a:lnTo>
                <a:lnTo>
                  <a:pt x="505" y="29"/>
                </a:lnTo>
                <a:lnTo>
                  <a:pt x="514" y="26"/>
                </a:lnTo>
                <a:lnTo>
                  <a:pt x="526" y="23"/>
                </a:lnTo>
                <a:lnTo>
                  <a:pt x="533" y="20"/>
                </a:lnTo>
                <a:lnTo>
                  <a:pt x="543" y="16"/>
                </a:lnTo>
                <a:lnTo>
                  <a:pt x="551" y="13"/>
                </a:lnTo>
                <a:lnTo>
                  <a:pt x="559" y="12"/>
                </a:lnTo>
                <a:lnTo>
                  <a:pt x="567" y="9"/>
                </a:lnTo>
                <a:lnTo>
                  <a:pt x="575" y="7"/>
                </a:lnTo>
                <a:lnTo>
                  <a:pt x="581" y="6"/>
                </a:lnTo>
                <a:lnTo>
                  <a:pt x="588" y="4"/>
                </a:lnTo>
                <a:lnTo>
                  <a:pt x="593" y="3"/>
                </a:lnTo>
                <a:lnTo>
                  <a:pt x="599" y="1"/>
                </a:lnTo>
                <a:lnTo>
                  <a:pt x="604" y="1"/>
                </a:lnTo>
                <a:lnTo>
                  <a:pt x="607" y="0"/>
                </a:lnTo>
                <a:lnTo>
                  <a:pt x="612" y="0"/>
                </a:lnTo>
                <a:lnTo>
                  <a:pt x="615" y="0"/>
                </a:lnTo>
                <a:lnTo>
                  <a:pt x="618" y="0"/>
                </a:lnTo>
                <a:lnTo>
                  <a:pt x="621" y="1"/>
                </a:lnTo>
                <a:lnTo>
                  <a:pt x="623" y="1"/>
                </a:lnTo>
                <a:lnTo>
                  <a:pt x="625" y="3"/>
                </a:lnTo>
                <a:lnTo>
                  <a:pt x="631" y="7"/>
                </a:lnTo>
                <a:lnTo>
                  <a:pt x="637" y="12"/>
                </a:lnTo>
                <a:lnTo>
                  <a:pt x="645" y="16"/>
                </a:lnTo>
                <a:lnTo>
                  <a:pt x="653" y="23"/>
                </a:lnTo>
                <a:lnTo>
                  <a:pt x="661" y="30"/>
                </a:lnTo>
                <a:lnTo>
                  <a:pt x="666" y="35"/>
                </a:lnTo>
                <a:lnTo>
                  <a:pt x="671" y="38"/>
                </a:lnTo>
                <a:lnTo>
                  <a:pt x="674" y="44"/>
                </a:lnTo>
                <a:lnTo>
                  <a:pt x="679" y="49"/>
                </a:lnTo>
                <a:lnTo>
                  <a:pt x="684" y="55"/>
                </a:lnTo>
                <a:lnTo>
                  <a:pt x="690" y="61"/>
                </a:lnTo>
                <a:lnTo>
                  <a:pt x="698" y="74"/>
                </a:lnTo>
                <a:lnTo>
                  <a:pt x="706" y="86"/>
                </a:lnTo>
                <a:lnTo>
                  <a:pt x="712" y="97"/>
                </a:lnTo>
                <a:lnTo>
                  <a:pt x="719" y="108"/>
                </a:lnTo>
                <a:lnTo>
                  <a:pt x="722" y="117"/>
                </a:lnTo>
                <a:lnTo>
                  <a:pt x="725" y="126"/>
                </a:lnTo>
                <a:lnTo>
                  <a:pt x="727" y="135"/>
                </a:lnTo>
                <a:lnTo>
                  <a:pt x="727" y="145"/>
                </a:lnTo>
                <a:lnTo>
                  <a:pt x="727" y="149"/>
                </a:lnTo>
                <a:lnTo>
                  <a:pt x="725" y="152"/>
                </a:lnTo>
                <a:lnTo>
                  <a:pt x="722" y="157"/>
                </a:lnTo>
                <a:lnTo>
                  <a:pt x="717" y="160"/>
                </a:lnTo>
                <a:lnTo>
                  <a:pt x="711" y="163"/>
                </a:lnTo>
                <a:lnTo>
                  <a:pt x="704" y="166"/>
                </a:lnTo>
                <a:lnTo>
                  <a:pt x="696" y="169"/>
                </a:lnTo>
                <a:lnTo>
                  <a:pt x="687" y="171"/>
                </a:lnTo>
                <a:lnTo>
                  <a:pt x="676" y="174"/>
                </a:lnTo>
                <a:lnTo>
                  <a:pt x="665" y="175"/>
                </a:lnTo>
                <a:lnTo>
                  <a:pt x="650" y="177"/>
                </a:lnTo>
                <a:lnTo>
                  <a:pt x="636" y="178"/>
                </a:lnTo>
                <a:lnTo>
                  <a:pt x="620" y="178"/>
                </a:lnTo>
                <a:lnTo>
                  <a:pt x="604" y="180"/>
                </a:lnTo>
                <a:lnTo>
                  <a:pt x="585" y="180"/>
                </a:lnTo>
                <a:lnTo>
                  <a:pt x="565" y="180"/>
                </a:lnTo>
                <a:lnTo>
                  <a:pt x="546" y="180"/>
                </a:lnTo>
                <a:lnTo>
                  <a:pt x="526" y="180"/>
                </a:lnTo>
                <a:lnTo>
                  <a:pt x="508" y="182"/>
                </a:lnTo>
                <a:lnTo>
                  <a:pt x="489" y="182"/>
                </a:lnTo>
                <a:lnTo>
                  <a:pt x="471" y="183"/>
                </a:lnTo>
                <a:lnTo>
                  <a:pt x="454" y="185"/>
                </a:lnTo>
                <a:lnTo>
                  <a:pt x="436" y="186"/>
                </a:lnTo>
                <a:lnTo>
                  <a:pt x="420" y="189"/>
                </a:lnTo>
                <a:lnTo>
                  <a:pt x="404" y="191"/>
                </a:lnTo>
                <a:lnTo>
                  <a:pt x="388" y="194"/>
                </a:lnTo>
                <a:lnTo>
                  <a:pt x="374" y="197"/>
                </a:lnTo>
                <a:lnTo>
                  <a:pt x="359" y="200"/>
                </a:lnTo>
                <a:lnTo>
                  <a:pt x="345" y="203"/>
                </a:lnTo>
                <a:lnTo>
                  <a:pt x="332" y="208"/>
                </a:lnTo>
                <a:lnTo>
                  <a:pt x="319" y="211"/>
                </a:lnTo>
                <a:lnTo>
                  <a:pt x="307" y="216"/>
                </a:lnTo>
                <a:lnTo>
                  <a:pt x="284" y="225"/>
                </a:lnTo>
                <a:lnTo>
                  <a:pt x="260" y="234"/>
                </a:lnTo>
                <a:lnTo>
                  <a:pt x="240" y="242"/>
                </a:lnTo>
                <a:lnTo>
                  <a:pt x="219" y="251"/>
                </a:lnTo>
                <a:lnTo>
                  <a:pt x="198" y="260"/>
                </a:lnTo>
                <a:lnTo>
                  <a:pt x="180" y="270"/>
                </a:lnTo>
                <a:lnTo>
                  <a:pt x="163" y="277"/>
                </a:lnTo>
                <a:lnTo>
                  <a:pt x="145" y="286"/>
                </a:lnTo>
                <a:lnTo>
                  <a:pt x="145" y="286"/>
                </a:lnTo>
              </a:path>
            </a:pathLst>
          </a:custGeom>
          <a:solidFill>
            <a:srgbClr val="FF0000"/>
          </a:solidFill>
          <a:ln w="15875">
            <a:solidFill>
              <a:srgbClr val="FF0000"/>
            </a:solidFill>
            <a:prstDash val="solid"/>
            <a:round/>
          </a:ln>
        </p:spPr>
        <p:txBody>
          <a:bodyPr vert="horz" wrap="square" lIns="68590" tIns="34295" rIns="68590" bIns="34295" numCol="1" anchor="t" anchorCtr="0" compatLnSpc="1"/>
          <a:lstStyle/>
          <a:p>
            <a:endParaRPr lang="zh-CN" altLang="en-US" sz="1350">
              <a:solidFill>
                <a:prstClr val="black"/>
              </a:solidFill>
            </a:endParaRPr>
          </a:p>
        </p:txBody>
      </p:sp>
      <p:sp>
        <p:nvSpPr>
          <p:cNvPr id="76" name="Freeform 26"/>
          <p:cNvSpPr/>
          <p:nvPr/>
        </p:nvSpPr>
        <p:spPr bwMode="auto">
          <a:xfrm>
            <a:off x="6478634" y="2972306"/>
            <a:ext cx="629939" cy="247689"/>
          </a:xfrm>
          <a:custGeom>
            <a:avLst/>
            <a:gdLst>
              <a:gd name="T0" fmla="*/ 503 w 529"/>
              <a:gd name="T1" fmla="*/ 102 h 415"/>
              <a:gd name="T2" fmla="*/ 452 w 529"/>
              <a:gd name="T3" fmla="*/ 136 h 415"/>
              <a:gd name="T4" fmla="*/ 404 w 529"/>
              <a:gd name="T5" fmla="*/ 170 h 415"/>
              <a:gd name="T6" fmla="*/ 361 w 529"/>
              <a:gd name="T7" fmla="*/ 201 h 415"/>
              <a:gd name="T8" fmla="*/ 320 w 529"/>
              <a:gd name="T9" fmla="*/ 230 h 415"/>
              <a:gd name="T10" fmla="*/ 283 w 529"/>
              <a:gd name="T11" fmla="*/ 258 h 415"/>
              <a:gd name="T12" fmla="*/ 249 w 529"/>
              <a:gd name="T13" fmla="*/ 284 h 415"/>
              <a:gd name="T14" fmla="*/ 220 w 529"/>
              <a:gd name="T15" fmla="*/ 309 h 415"/>
              <a:gd name="T16" fmla="*/ 193 w 529"/>
              <a:gd name="T17" fmla="*/ 332 h 415"/>
              <a:gd name="T18" fmla="*/ 168 w 529"/>
              <a:gd name="T19" fmla="*/ 352 h 415"/>
              <a:gd name="T20" fmla="*/ 145 w 529"/>
              <a:gd name="T21" fmla="*/ 369 h 415"/>
              <a:gd name="T22" fmla="*/ 126 w 529"/>
              <a:gd name="T23" fmla="*/ 385 h 415"/>
              <a:gd name="T24" fmla="*/ 110 w 529"/>
              <a:gd name="T25" fmla="*/ 397 h 415"/>
              <a:gd name="T26" fmla="*/ 97 w 529"/>
              <a:gd name="T27" fmla="*/ 406 h 415"/>
              <a:gd name="T28" fmla="*/ 86 w 529"/>
              <a:gd name="T29" fmla="*/ 412 h 415"/>
              <a:gd name="T30" fmla="*/ 80 w 529"/>
              <a:gd name="T31" fmla="*/ 415 h 415"/>
              <a:gd name="T32" fmla="*/ 73 w 529"/>
              <a:gd name="T33" fmla="*/ 415 h 415"/>
              <a:gd name="T34" fmla="*/ 69 w 529"/>
              <a:gd name="T35" fmla="*/ 414 h 415"/>
              <a:gd name="T36" fmla="*/ 62 w 529"/>
              <a:gd name="T37" fmla="*/ 409 h 415"/>
              <a:gd name="T38" fmla="*/ 56 w 529"/>
              <a:gd name="T39" fmla="*/ 402 h 415"/>
              <a:gd name="T40" fmla="*/ 50 w 529"/>
              <a:gd name="T41" fmla="*/ 394 h 415"/>
              <a:gd name="T42" fmla="*/ 43 w 529"/>
              <a:gd name="T43" fmla="*/ 381 h 415"/>
              <a:gd name="T44" fmla="*/ 38 w 529"/>
              <a:gd name="T45" fmla="*/ 369 h 415"/>
              <a:gd name="T46" fmla="*/ 32 w 529"/>
              <a:gd name="T47" fmla="*/ 354 h 415"/>
              <a:gd name="T48" fmla="*/ 21 w 529"/>
              <a:gd name="T49" fmla="*/ 331 h 415"/>
              <a:gd name="T50" fmla="*/ 10 w 529"/>
              <a:gd name="T51" fmla="*/ 306 h 415"/>
              <a:gd name="T52" fmla="*/ 3 w 529"/>
              <a:gd name="T53" fmla="*/ 281 h 415"/>
              <a:gd name="T54" fmla="*/ 0 w 529"/>
              <a:gd name="T55" fmla="*/ 260 h 415"/>
              <a:gd name="T56" fmla="*/ 2 w 529"/>
              <a:gd name="T57" fmla="*/ 246 h 415"/>
              <a:gd name="T58" fmla="*/ 6 w 529"/>
              <a:gd name="T59" fmla="*/ 238 h 415"/>
              <a:gd name="T60" fmla="*/ 13 w 529"/>
              <a:gd name="T61" fmla="*/ 233 h 415"/>
              <a:gd name="T62" fmla="*/ 18 w 529"/>
              <a:gd name="T63" fmla="*/ 233 h 415"/>
              <a:gd name="T64" fmla="*/ 22 w 529"/>
              <a:gd name="T65" fmla="*/ 235 h 415"/>
              <a:gd name="T66" fmla="*/ 29 w 529"/>
              <a:gd name="T67" fmla="*/ 238 h 415"/>
              <a:gd name="T68" fmla="*/ 42 w 529"/>
              <a:gd name="T69" fmla="*/ 244 h 415"/>
              <a:gd name="T70" fmla="*/ 53 w 529"/>
              <a:gd name="T71" fmla="*/ 247 h 415"/>
              <a:gd name="T72" fmla="*/ 62 w 529"/>
              <a:gd name="T73" fmla="*/ 244 h 415"/>
              <a:gd name="T74" fmla="*/ 72 w 529"/>
              <a:gd name="T75" fmla="*/ 238 h 415"/>
              <a:gd name="T76" fmla="*/ 75 w 529"/>
              <a:gd name="T77" fmla="*/ 236 h 415"/>
              <a:gd name="T78" fmla="*/ 81 w 529"/>
              <a:gd name="T79" fmla="*/ 235 h 415"/>
              <a:gd name="T80" fmla="*/ 91 w 529"/>
              <a:gd name="T81" fmla="*/ 229 h 415"/>
              <a:gd name="T82" fmla="*/ 104 w 529"/>
              <a:gd name="T83" fmla="*/ 223 h 415"/>
              <a:gd name="T84" fmla="*/ 121 w 529"/>
              <a:gd name="T85" fmla="*/ 215 h 415"/>
              <a:gd name="T86" fmla="*/ 141 w 529"/>
              <a:gd name="T87" fmla="*/ 204 h 415"/>
              <a:gd name="T88" fmla="*/ 165 w 529"/>
              <a:gd name="T89" fmla="*/ 192 h 415"/>
              <a:gd name="T90" fmla="*/ 192 w 529"/>
              <a:gd name="T91" fmla="*/ 178 h 415"/>
              <a:gd name="T92" fmla="*/ 222 w 529"/>
              <a:gd name="T93" fmla="*/ 162 h 415"/>
              <a:gd name="T94" fmla="*/ 257 w 529"/>
              <a:gd name="T95" fmla="*/ 145 h 415"/>
              <a:gd name="T96" fmla="*/ 294 w 529"/>
              <a:gd name="T97" fmla="*/ 125 h 415"/>
              <a:gd name="T98" fmla="*/ 334 w 529"/>
              <a:gd name="T99" fmla="*/ 104 h 415"/>
              <a:gd name="T100" fmla="*/ 379 w 529"/>
              <a:gd name="T101" fmla="*/ 81 h 415"/>
              <a:gd name="T102" fmla="*/ 425 w 529"/>
              <a:gd name="T103" fmla="*/ 56 h 415"/>
              <a:gd name="T104" fmla="*/ 476 w 529"/>
              <a:gd name="T105" fmla="*/ 30 h 415"/>
              <a:gd name="T106" fmla="*/ 529 w 529"/>
              <a:gd name="T107" fmla="*/ 0 h 415"/>
              <a:gd name="T108" fmla="*/ 529 w 529"/>
              <a:gd name="T109" fmla="*/ 84 h 4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29" h="415">
                <a:moveTo>
                  <a:pt x="529" y="84"/>
                </a:moveTo>
                <a:lnTo>
                  <a:pt x="503" y="102"/>
                </a:lnTo>
                <a:lnTo>
                  <a:pt x="476" y="119"/>
                </a:lnTo>
                <a:lnTo>
                  <a:pt x="452" y="136"/>
                </a:lnTo>
                <a:lnTo>
                  <a:pt x="428" y="153"/>
                </a:lnTo>
                <a:lnTo>
                  <a:pt x="404" y="170"/>
                </a:lnTo>
                <a:lnTo>
                  <a:pt x="382" y="186"/>
                </a:lnTo>
                <a:lnTo>
                  <a:pt x="361" y="201"/>
                </a:lnTo>
                <a:lnTo>
                  <a:pt x="340" y="216"/>
                </a:lnTo>
                <a:lnTo>
                  <a:pt x="320" y="230"/>
                </a:lnTo>
                <a:lnTo>
                  <a:pt x="300" y="244"/>
                </a:lnTo>
                <a:lnTo>
                  <a:pt x="283" y="258"/>
                </a:lnTo>
                <a:lnTo>
                  <a:pt x="265" y="272"/>
                </a:lnTo>
                <a:lnTo>
                  <a:pt x="249" y="284"/>
                </a:lnTo>
                <a:lnTo>
                  <a:pt x="235" y="298"/>
                </a:lnTo>
                <a:lnTo>
                  <a:pt x="220" y="309"/>
                </a:lnTo>
                <a:lnTo>
                  <a:pt x="206" y="321"/>
                </a:lnTo>
                <a:lnTo>
                  <a:pt x="193" y="332"/>
                </a:lnTo>
                <a:lnTo>
                  <a:pt x="181" y="343"/>
                </a:lnTo>
                <a:lnTo>
                  <a:pt x="168" y="352"/>
                </a:lnTo>
                <a:lnTo>
                  <a:pt x="157" y="361"/>
                </a:lnTo>
                <a:lnTo>
                  <a:pt x="145" y="369"/>
                </a:lnTo>
                <a:lnTo>
                  <a:pt x="136" y="377"/>
                </a:lnTo>
                <a:lnTo>
                  <a:pt x="126" y="385"/>
                </a:lnTo>
                <a:lnTo>
                  <a:pt x="118" y="391"/>
                </a:lnTo>
                <a:lnTo>
                  <a:pt x="110" y="397"/>
                </a:lnTo>
                <a:lnTo>
                  <a:pt x="104" y="402"/>
                </a:lnTo>
                <a:lnTo>
                  <a:pt x="97" y="406"/>
                </a:lnTo>
                <a:lnTo>
                  <a:pt x="91" y="409"/>
                </a:lnTo>
                <a:lnTo>
                  <a:pt x="86" y="412"/>
                </a:lnTo>
                <a:lnTo>
                  <a:pt x="83" y="414"/>
                </a:lnTo>
                <a:lnTo>
                  <a:pt x="80" y="415"/>
                </a:lnTo>
                <a:lnTo>
                  <a:pt x="77" y="415"/>
                </a:lnTo>
                <a:lnTo>
                  <a:pt x="73" y="415"/>
                </a:lnTo>
                <a:lnTo>
                  <a:pt x="72" y="415"/>
                </a:lnTo>
                <a:lnTo>
                  <a:pt x="69" y="414"/>
                </a:lnTo>
                <a:lnTo>
                  <a:pt x="65" y="411"/>
                </a:lnTo>
                <a:lnTo>
                  <a:pt x="62" y="409"/>
                </a:lnTo>
                <a:lnTo>
                  <a:pt x="59" y="406"/>
                </a:lnTo>
                <a:lnTo>
                  <a:pt x="56" y="402"/>
                </a:lnTo>
                <a:lnTo>
                  <a:pt x="53" y="398"/>
                </a:lnTo>
                <a:lnTo>
                  <a:pt x="50" y="394"/>
                </a:lnTo>
                <a:lnTo>
                  <a:pt x="46" y="388"/>
                </a:lnTo>
                <a:lnTo>
                  <a:pt x="43" y="381"/>
                </a:lnTo>
                <a:lnTo>
                  <a:pt x="42" y="375"/>
                </a:lnTo>
                <a:lnTo>
                  <a:pt x="38" y="369"/>
                </a:lnTo>
                <a:lnTo>
                  <a:pt x="35" y="361"/>
                </a:lnTo>
                <a:lnTo>
                  <a:pt x="32" y="354"/>
                </a:lnTo>
                <a:lnTo>
                  <a:pt x="29" y="344"/>
                </a:lnTo>
                <a:lnTo>
                  <a:pt x="21" y="331"/>
                </a:lnTo>
                <a:lnTo>
                  <a:pt x="14" y="318"/>
                </a:lnTo>
                <a:lnTo>
                  <a:pt x="10" y="306"/>
                </a:lnTo>
                <a:lnTo>
                  <a:pt x="5" y="292"/>
                </a:lnTo>
                <a:lnTo>
                  <a:pt x="3" y="281"/>
                </a:lnTo>
                <a:lnTo>
                  <a:pt x="2" y="269"/>
                </a:lnTo>
                <a:lnTo>
                  <a:pt x="0" y="260"/>
                </a:lnTo>
                <a:lnTo>
                  <a:pt x="2" y="250"/>
                </a:lnTo>
                <a:lnTo>
                  <a:pt x="2" y="246"/>
                </a:lnTo>
                <a:lnTo>
                  <a:pt x="3" y="241"/>
                </a:lnTo>
                <a:lnTo>
                  <a:pt x="6" y="238"/>
                </a:lnTo>
                <a:lnTo>
                  <a:pt x="10" y="235"/>
                </a:lnTo>
                <a:lnTo>
                  <a:pt x="13" y="233"/>
                </a:lnTo>
                <a:lnTo>
                  <a:pt x="16" y="233"/>
                </a:lnTo>
                <a:lnTo>
                  <a:pt x="18" y="233"/>
                </a:lnTo>
                <a:lnTo>
                  <a:pt x="21" y="233"/>
                </a:lnTo>
                <a:lnTo>
                  <a:pt x="22" y="235"/>
                </a:lnTo>
                <a:lnTo>
                  <a:pt x="26" y="236"/>
                </a:lnTo>
                <a:lnTo>
                  <a:pt x="29" y="238"/>
                </a:lnTo>
                <a:lnTo>
                  <a:pt x="35" y="243"/>
                </a:lnTo>
                <a:lnTo>
                  <a:pt x="42" y="244"/>
                </a:lnTo>
                <a:lnTo>
                  <a:pt x="46" y="246"/>
                </a:lnTo>
                <a:lnTo>
                  <a:pt x="53" y="247"/>
                </a:lnTo>
                <a:lnTo>
                  <a:pt x="58" y="246"/>
                </a:lnTo>
                <a:lnTo>
                  <a:pt x="62" y="244"/>
                </a:lnTo>
                <a:lnTo>
                  <a:pt x="67" y="243"/>
                </a:lnTo>
                <a:lnTo>
                  <a:pt x="72" y="238"/>
                </a:lnTo>
                <a:lnTo>
                  <a:pt x="73" y="238"/>
                </a:lnTo>
                <a:lnTo>
                  <a:pt x="75" y="236"/>
                </a:lnTo>
                <a:lnTo>
                  <a:pt x="77" y="236"/>
                </a:lnTo>
                <a:lnTo>
                  <a:pt x="81" y="235"/>
                </a:lnTo>
                <a:lnTo>
                  <a:pt x="85" y="232"/>
                </a:lnTo>
                <a:lnTo>
                  <a:pt x="91" y="229"/>
                </a:lnTo>
                <a:lnTo>
                  <a:pt x="97" y="227"/>
                </a:lnTo>
                <a:lnTo>
                  <a:pt x="104" y="223"/>
                </a:lnTo>
                <a:lnTo>
                  <a:pt x="112" y="219"/>
                </a:lnTo>
                <a:lnTo>
                  <a:pt x="121" y="215"/>
                </a:lnTo>
                <a:lnTo>
                  <a:pt x="131" y="210"/>
                </a:lnTo>
                <a:lnTo>
                  <a:pt x="141" y="204"/>
                </a:lnTo>
                <a:lnTo>
                  <a:pt x="153" y="198"/>
                </a:lnTo>
                <a:lnTo>
                  <a:pt x="165" y="192"/>
                </a:lnTo>
                <a:lnTo>
                  <a:pt x="177" y="186"/>
                </a:lnTo>
                <a:lnTo>
                  <a:pt x="192" y="178"/>
                </a:lnTo>
                <a:lnTo>
                  <a:pt x="208" y="170"/>
                </a:lnTo>
                <a:lnTo>
                  <a:pt x="222" y="162"/>
                </a:lnTo>
                <a:lnTo>
                  <a:pt x="240" y="153"/>
                </a:lnTo>
                <a:lnTo>
                  <a:pt x="257" y="145"/>
                </a:lnTo>
                <a:lnTo>
                  <a:pt x="275" y="135"/>
                </a:lnTo>
                <a:lnTo>
                  <a:pt x="294" y="125"/>
                </a:lnTo>
                <a:lnTo>
                  <a:pt x="313" y="115"/>
                </a:lnTo>
                <a:lnTo>
                  <a:pt x="334" y="104"/>
                </a:lnTo>
                <a:lnTo>
                  <a:pt x="356" y="93"/>
                </a:lnTo>
                <a:lnTo>
                  <a:pt x="379" y="81"/>
                </a:lnTo>
                <a:lnTo>
                  <a:pt x="401" y="68"/>
                </a:lnTo>
                <a:lnTo>
                  <a:pt x="425" y="56"/>
                </a:lnTo>
                <a:lnTo>
                  <a:pt x="451" y="44"/>
                </a:lnTo>
                <a:lnTo>
                  <a:pt x="476" y="30"/>
                </a:lnTo>
                <a:lnTo>
                  <a:pt x="502" y="16"/>
                </a:lnTo>
                <a:lnTo>
                  <a:pt x="529" y="0"/>
                </a:lnTo>
                <a:lnTo>
                  <a:pt x="529" y="84"/>
                </a:lnTo>
                <a:lnTo>
                  <a:pt x="529" y="84"/>
                </a:lnTo>
              </a:path>
            </a:pathLst>
          </a:custGeom>
          <a:solidFill>
            <a:srgbClr val="FF0000"/>
          </a:solidFill>
          <a:ln w="15875">
            <a:solidFill>
              <a:srgbClr val="FF0000"/>
            </a:solidFill>
            <a:prstDash val="solid"/>
            <a:round/>
          </a:ln>
        </p:spPr>
        <p:txBody>
          <a:bodyPr vert="horz" wrap="square" lIns="68590" tIns="34295" rIns="68590" bIns="34295" numCol="1" anchor="t" anchorCtr="0" compatLnSpc="1"/>
          <a:lstStyle/>
          <a:p>
            <a:endParaRPr lang="zh-CN" altLang="en-US" sz="1350">
              <a:solidFill>
                <a:prstClr val="black"/>
              </a:solidFill>
            </a:endParaRPr>
          </a:p>
        </p:txBody>
      </p:sp>
      <p:sp>
        <p:nvSpPr>
          <p:cNvPr id="77" name="Freeform 27"/>
          <p:cNvSpPr/>
          <p:nvPr/>
        </p:nvSpPr>
        <p:spPr bwMode="auto">
          <a:xfrm>
            <a:off x="6653684" y="2834171"/>
            <a:ext cx="525147" cy="966939"/>
          </a:xfrm>
          <a:custGeom>
            <a:avLst/>
            <a:gdLst>
              <a:gd name="T0" fmla="*/ 173 w 441"/>
              <a:gd name="T1" fmla="*/ 1409 h 1625"/>
              <a:gd name="T2" fmla="*/ 125 w 441"/>
              <a:gd name="T3" fmla="*/ 1489 h 1625"/>
              <a:gd name="T4" fmla="*/ 75 w 441"/>
              <a:gd name="T5" fmla="*/ 1562 h 1625"/>
              <a:gd name="T6" fmla="*/ 51 w 441"/>
              <a:gd name="T7" fmla="*/ 1590 h 1625"/>
              <a:gd name="T8" fmla="*/ 32 w 441"/>
              <a:gd name="T9" fmla="*/ 1610 h 1625"/>
              <a:gd name="T10" fmla="*/ 18 w 441"/>
              <a:gd name="T11" fmla="*/ 1620 h 1625"/>
              <a:gd name="T12" fmla="*/ 8 w 441"/>
              <a:gd name="T13" fmla="*/ 1625 h 1625"/>
              <a:gd name="T14" fmla="*/ 2 w 441"/>
              <a:gd name="T15" fmla="*/ 1624 h 1625"/>
              <a:gd name="T16" fmla="*/ 0 w 441"/>
              <a:gd name="T17" fmla="*/ 1614 h 1625"/>
              <a:gd name="T18" fmla="*/ 3 w 441"/>
              <a:gd name="T19" fmla="*/ 1600 h 1625"/>
              <a:gd name="T20" fmla="*/ 11 w 441"/>
              <a:gd name="T21" fmla="*/ 1580 h 1625"/>
              <a:gd name="T22" fmla="*/ 24 w 441"/>
              <a:gd name="T23" fmla="*/ 1554 h 1625"/>
              <a:gd name="T24" fmla="*/ 42 w 441"/>
              <a:gd name="T25" fmla="*/ 1525 h 1625"/>
              <a:gd name="T26" fmla="*/ 69 w 441"/>
              <a:gd name="T27" fmla="*/ 1478 h 1625"/>
              <a:gd name="T28" fmla="*/ 91 w 441"/>
              <a:gd name="T29" fmla="*/ 1440 h 1625"/>
              <a:gd name="T30" fmla="*/ 113 w 441"/>
              <a:gd name="T31" fmla="*/ 1395 h 1625"/>
              <a:gd name="T32" fmla="*/ 136 w 441"/>
              <a:gd name="T33" fmla="*/ 1347 h 1625"/>
              <a:gd name="T34" fmla="*/ 158 w 441"/>
              <a:gd name="T35" fmla="*/ 1292 h 1625"/>
              <a:gd name="T36" fmla="*/ 185 w 441"/>
              <a:gd name="T37" fmla="*/ 1218 h 1625"/>
              <a:gd name="T38" fmla="*/ 225 w 441"/>
              <a:gd name="T39" fmla="*/ 1104 h 1625"/>
              <a:gd name="T40" fmla="*/ 259 w 441"/>
              <a:gd name="T41" fmla="*/ 985 h 1625"/>
              <a:gd name="T42" fmla="*/ 288 w 441"/>
              <a:gd name="T43" fmla="*/ 863 h 1625"/>
              <a:gd name="T44" fmla="*/ 310 w 441"/>
              <a:gd name="T45" fmla="*/ 735 h 1625"/>
              <a:gd name="T46" fmla="*/ 332 w 441"/>
              <a:gd name="T47" fmla="*/ 557 h 1625"/>
              <a:gd name="T48" fmla="*/ 342 w 441"/>
              <a:gd name="T49" fmla="*/ 425 h 1625"/>
              <a:gd name="T50" fmla="*/ 348 w 441"/>
              <a:gd name="T51" fmla="*/ 298 h 1625"/>
              <a:gd name="T52" fmla="*/ 351 w 441"/>
              <a:gd name="T53" fmla="*/ 220 h 1625"/>
              <a:gd name="T54" fmla="*/ 351 w 441"/>
              <a:gd name="T55" fmla="*/ 172 h 1625"/>
              <a:gd name="T56" fmla="*/ 351 w 441"/>
              <a:gd name="T57" fmla="*/ 132 h 1625"/>
              <a:gd name="T58" fmla="*/ 350 w 441"/>
              <a:gd name="T59" fmla="*/ 101 h 1625"/>
              <a:gd name="T60" fmla="*/ 347 w 441"/>
              <a:gd name="T61" fmla="*/ 79 h 1625"/>
              <a:gd name="T62" fmla="*/ 342 w 441"/>
              <a:gd name="T63" fmla="*/ 62 h 1625"/>
              <a:gd name="T64" fmla="*/ 339 w 441"/>
              <a:gd name="T65" fmla="*/ 42 h 1625"/>
              <a:gd name="T66" fmla="*/ 337 w 441"/>
              <a:gd name="T67" fmla="*/ 17 h 1625"/>
              <a:gd name="T68" fmla="*/ 345 w 441"/>
              <a:gd name="T69" fmla="*/ 2 h 1625"/>
              <a:gd name="T70" fmla="*/ 356 w 441"/>
              <a:gd name="T71" fmla="*/ 0 h 1625"/>
              <a:gd name="T72" fmla="*/ 367 w 441"/>
              <a:gd name="T73" fmla="*/ 5 h 1625"/>
              <a:gd name="T74" fmla="*/ 382 w 441"/>
              <a:gd name="T75" fmla="*/ 13 h 1625"/>
              <a:gd name="T76" fmla="*/ 403 w 441"/>
              <a:gd name="T77" fmla="*/ 30 h 1625"/>
              <a:gd name="T78" fmla="*/ 425 w 441"/>
              <a:gd name="T79" fmla="*/ 56 h 1625"/>
              <a:gd name="T80" fmla="*/ 439 w 441"/>
              <a:gd name="T81" fmla="*/ 82 h 1625"/>
              <a:gd name="T82" fmla="*/ 441 w 441"/>
              <a:gd name="T83" fmla="*/ 102 h 1625"/>
              <a:gd name="T84" fmla="*/ 439 w 441"/>
              <a:gd name="T85" fmla="*/ 128 h 1625"/>
              <a:gd name="T86" fmla="*/ 438 w 441"/>
              <a:gd name="T87" fmla="*/ 164 h 1625"/>
              <a:gd name="T88" fmla="*/ 436 w 441"/>
              <a:gd name="T89" fmla="*/ 212 h 1625"/>
              <a:gd name="T90" fmla="*/ 433 w 441"/>
              <a:gd name="T91" fmla="*/ 270 h 1625"/>
              <a:gd name="T92" fmla="*/ 427 w 441"/>
              <a:gd name="T93" fmla="*/ 365 h 1625"/>
              <a:gd name="T94" fmla="*/ 414 w 441"/>
              <a:gd name="T95" fmla="*/ 503 h 1625"/>
              <a:gd name="T96" fmla="*/ 399 w 441"/>
              <a:gd name="T97" fmla="*/ 631 h 1625"/>
              <a:gd name="T98" fmla="*/ 379 w 441"/>
              <a:gd name="T99" fmla="*/ 761 h 1625"/>
              <a:gd name="T100" fmla="*/ 353 w 441"/>
              <a:gd name="T101" fmla="*/ 895 h 1625"/>
              <a:gd name="T102" fmla="*/ 316 w 441"/>
              <a:gd name="T103" fmla="*/ 1053 h 1625"/>
              <a:gd name="T104" fmla="*/ 297 w 441"/>
              <a:gd name="T105" fmla="*/ 1122 h 1625"/>
              <a:gd name="T106" fmla="*/ 276 w 441"/>
              <a:gd name="T107" fmla="*/ 1185 h 1625"/>
              <a:gd name="T108" fmla="*/ 254 w 441"/>
              <a:gd name="T109" fmla="*/ 1244 h 1625"/>
              <a:gd name="T110" fmla="*/ 230 w 441"/>
              <a:gd name="T111" fmla="*/ 1300 h 1625"/>
              <a:gd name="T112" fmla="*/ 205 w 441"/>
              <a:gd name="T113" fmla="*/ 1349 h 16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41" h="1625">
                <a:moveTo>
                  <a:pt x="205" y="1349"/>
                </a:moveTo>
                <a:lnTo>
                  <a:pt x="189" y="1378"/>
                </a:lnTo>
                <a:lnTo>
                  <a:pt x="173" y="1409"/>
                </a:lnTo>
                <a:lnTo>
                  <a:pt x="157" y="1437"/>
                </a:lnTo>
                <a:lnTo>
                  <a:pt x="141" y="1465"/>
                </a:lnTo>
                <a:lnTo>
                  <a:pt x="125" y="1489"/>
                </a:lnTo>
                <a:lnTo>
                  <a:pt x="107" y="1516"/>
                </a:lnTo>
                <a:lnTo>
                  <a:pt x="91" y="1539"/>
                </a:lnTo>
                <a:lnTo>
                  <a:pt x="75" y="1562"/>
                </a:lnTo>
                <a:lnTo>
                  <a:pt x="67" y="1573"/>
                </a:lnTo>
                <a:lnTo>
                  <a:pt x="59" y="1582"/>
                </a:lnTo>
                <a:lnTo>
                  <a:pt x="51" y="1590"/>
                </a:lnTo>
                <a:lnTo>
                  <a:pt x="45" y="1597"/>
                </a:lnTo>
                <a:lnTo>
                  <a:pt x="38" y="1605"/>
                </a:lnTo>
                <a:lnTo>
                  <a:pt x="32" y="1610"/>
                </a:lnTo>
                <a:lnTo>
                  <a:pt x="27" y="1614"/>
                </a:lnTo>
                <a:lnTo>
                  <a:pt x="22" y="1619"/>
                </a:lnTo>
                <a:lnTo>
                  <a:pt x="18" y="1620"/>
                </a:lnTo>
                <a:lnTo>
                  <a:pt x="14" y="1624"/>
                </a:lnTo>
                <a:lnTo>
                  <a:pt x="10" y="1625"/>
                </a:lnTo>
                <a:lnTo>
                  <a:pt x="8" y="1625"/>
                </a:lnTo>
                <a:lnTo>
                  <a:pt x="5" y="1625"/>
                </a:lnTo>
                <a:lnTo>
                  <a:pt x="3" y="1624"/>
                </a:lnTo>
                <a:lnTo>
                  <a:pt x="2" y="1624"/>
                </a:lnTo>
                <a:lnTo>
                  <a:pt x="0" y="1620"/>
                </a:lnTo>
                <a:lnTo>
                  <a:pt x="0" y="1619"/>
                </a:lnTo>
                <a:lnTo>
                  <a:pt x="0" y="1614"/>
                </a:lnTo>
                <a:lnTo>
                  <a:pt x="0" y="1611"/>
                </a:lnTo>
                <a:lnTo>
                  <a:pt x="2" y="1607"/>
                </a:lnTo>
                <a:lnTo>
                  <a:pt x="3" y="1600"/>
                </a:lnTo>
                <a:lnTo>
                  <a:pt x="5" y="1594"/>
                </a:lnTo>
                <a:lnTo>
                  <a:pt x="8" y="1586"/>
                </a:lnTo>
                <a:lnTo>
                  <a:pt x="11" y="1580"/>
                </a:lnTo>
                <a:lnTo>
                  <a:pt x="14" y="1571"/>
                </a:lnTo>
                <a:lnTo>
                  <a:pt x="19" y="1563"/>
                </a:lnTo>
                <a:lnTo>
                  <a:pt x="24" y="1554"/>
                </a:lnTo>
                <a:lnTo>
                  <a:pt x="29" y="1545"/>
                </a:lnTo>
                <a:lnTo>
                  <a:pt x="35" y="1534"/>
                </a:lnTo>
                <a:lnTo>
                  <a:pt x="42" y="1525"/>
                </a:lnTo>
                <a:lnTo>
                  <a:pt x="54" y="1503"/>
                </a:lnTo>
                <a:lnTo>
                  <a:pt x="61" y="1491"/>
                </a:lnTo>
                <a:lnTo>
                  <a:pt x="69" y="1478"/>
                </a:lnTo>
                <a:lnTo>
                  <a:pt x="75" y="1466"/>
                </a:lnTo>
                <a:lnTo>
                  <a:pt x="83" y="1454"/>
                </a:lnTo>
                <a:lnTo>
                  <a:pt x="91" y="1440"/>
                </a:lnTo>
                <a:lnTo>
                  <a:pt x="97" y="1426"/>
                </a:lnTo>
                <a:lnTo>
                  <a:pt x="105" y="1411"/>
                </a:lnTo>
                <a:lnTo>
                  <a:pt x="113" y="1395"/>
                </a:lnTo>
                <a:lnTo>
                  <a:pt x="121" y="1380"/>
                </a:lnTo>
                <a:lnTo>
                  <a:pt x="128" y="1363"/>
                </a:lnTo>
                <a:lnTo>
                  <a:pt x="136" y="1347"/>
                </a:lnTo>
                <a:lnTo>
                  <a:pt x="144" y="1329"/>
                </a:lnTo>
                <a:lnTo>
                  <a:pt x="150" y="1310"/>
                </a:lnTo>
                <a:lnTo>
                  <a:pt x="158" y="1292"/>
                </a:lnTo>
                <a:lnTo>
                  <a:pt x="166" y="1273"/>
                </a:lnTo>
                <a:lnTo>
                  <a:pt x="173" y="1253"/>
                </a:lnTo>
                <a:lnTo>
                  <a:pt x="185" y="1218"/>
                </a:lnTo>
                <a:lnTo>
                  <a:pt x="200" y="1181"/>
                </a:lnTo>
                <a:lnTo>
                  <a:pt x="212" y="1142"/>
                </a:lnTo>
                <a:lnTo>
                  <a:pt x="225" y="1104"/>
                </a:lnTo>
                <a:lnTo>
                  <a:pt x="236" y="1065"/>
                </a:lnTo>
                <a:lnTo>
                  <a:pt x="248" y="1025"/>
                </a:lnTo>
                <a:lnTo>
                  <a:pt x="259" y="985"/>
                </a:lnTo>
                <a:lnTo>
                  <a:pt x="270" y="945"/>
                </a:lnTo>
                <a:lnTo>
                  <a:pt x="278" y="905"/>
                </a:lnTo>
                <a:lnTo>
                  <a:pt x="288" y="863"/>
                </a:lnTo>
                <a:lnTo>
                  <a:pt x="296" y="821"/>
                </a:lnTo>
                <a:lnTo>
                  <a:pt x="304" y="778"/>
                </a:lnTo>
                <a:lnTo>
                  <a:pt x="310" y="735"/>
                </a:lnTo>
                <a:lnTo>
                  <a:pt x="316" y="690"/>
                </a:lnTo>
                <a:lnTo>
                  <a:pt x="329" y="602"/>
                </a:lnTo>
                <a:lnTo>
                  <a:pt x="332" y="557"/>
                </a:lnTo>
                <a:lnTo>
                  <a:pt x="336" y="513"/>
                </a:lnTo>
                <a:lnTo>
                  <a:pt x="339" y="468"/>
                </a:lnTo>
                <a:lnTo>
                  <a:pt x="342" y="425"/>
                </a:lnTo>
                <a:lnTo>
                  <a:pt x="344" y="382"/>
                </a:lnTo>
                <a:lnTo>
                  <a:pt x="345" y="340"/>
                </a:lnTo>
                <a:lnTo>
                  <a:pt x="348" y="298"/>
                </a:lnTo>
                <a:lnTo>
                  <a:pt x="350" y="258"/>
                </a:lnTo>
                <a:lnTo>
                  <a:pt x="351" y="238"/>
                </a:lnTo>
                <a:lnTo>
                  <a:pt x="351" y="220"/>
                </a:lnTo>
                <a:lnTo>
                  <a:pt x="351" y="203"/>
                </a:lnTo>
                <a:lnTo>
                  <a:pt x="351" y="186"/>
                </a:lnTo>
                <a:lnTo>
                  <a:pt x="351" y="172"/>
                </a:lnTo>
                <a:lnTo>
                  <a:pt x="351" y="156"/>
                </a:lnTo>
                <a:lnTo>
                  <a:pt x="351" y="144"/>
                </a:lnTo>
                <a:lnTo>
                  <a:pt x="351" y="132"/>
                </a:lnTo>
                <a:lnTo>
                  <a:pt x="350" y="121"/>
                </a:lnTo>
                <a:lnTo>
                  <a:pt x="350" y="110"/>
                </a:lnTo>
                <a:lnTo>
                  <a:pt x="350" y="101"/>
                </a:lnTo>
                <a:lnTo>
                  <a:pt x="348" y="93"/>
                </a:lnTo>
                <a:lnTo>
                  <a:pt x="348" y="85"/>
                </a:lnTo>
                <a:lnTo>
                  <a:pt x="347" y="79"/>
                </a:lnTo>
                <a:lnTo>
                  <a:pt x="345" y="73"/>
                </a:lnTo>
                <a:lnTo>
                  <a:pt x="345" y="68"/>
                </a:lnTo>
                <a:lnTo>
                  <a:pt x="342" y="62"/>
                </a:lnTo>
                <a:lnTo>
                  <a:pt x="340" y="58"/>
                </a:lnTo>
                <a:lnTo>
                  <a:pt x="339" y="50"/>
                </a:lnTo>
                <a:lnTo>
                  <a:pt x="339" y="42"/>
                </a:lnTo>
                <a:lnTo>
                  <a:pt x="337" y="34"/>
                </a:lnTo>
                <a:lnTo>
                  <a:pt x="337" y="27"/>
                </a:lnTo>
                <a:lnTo>
                  <a:pt x="337" y="17"/>
                </a:lnTo>
                <a:lnTo>
                  <a:pt x="339" y="8"/>
                </a:lnTo>
                <a:lnTo>
                  <a:pt x="342" y="5"/>
                </a:lnTo>
                <a:lnTo>
                  <a:pt x="345" y="2"/>
                </a:lnTo>
                <a:lnTo>
                  <a:pt x="350" y="0"/>
                </a:lnTo>
                <a:lnTo>
                  <a:pt x="353" y="0"/>
                </a:lnTo>
                <a:lnTo>
                  <a:pt x="356" y="0"/>
                </a:lnTo>
                <a:lnTo>
                  <a:pt x="359" y="2"/>
                </a:lnTo>
                <a:lnTo>
                  <a:pt x="363" y="4"/>
                </a:lnTo>
                <a:lnTo>
                  <a:pt x="367" y="5"/>
                </a:lnTo>
                <a:lnTo>
                  <a:pt x="372" y="7"/>
                </a:lnTo>
                <a:lnTo>
                  <a:pt x="377" y="10"/>
                </a:lnTo>
                <a:lnTo>
                  <a:pt x="382" y="13"/>
                </a:lnTo>
                <a:lnTo>
                  <a:pt x="387" y="16"/>
                </a:lnTo>
                <a:lnTo>
                  <a:pt x="393" y="20"/>
                </a:lnTo>
                <a:lnTo>
                  <a:pt x="403" y="30"/>
                </a:lnTo>
                <a:lnTo>
                  <a:pt x="411" y="39"/>
                </a:lnTo>
                <a:lnTo>
                  <a:pt x="419" y="47"/>
                </a:lnTo>
                <a:lnTo>
                  <a:pt x="425" y="56"/>
                </a:lnTo>
                <a:lnTo>
                  <a:pt x="431" y="65"/>
                </a:lnTo>
                <a:lnTo>
                  <a:pt x="436" y="74"/>
                </a:lnTo>
                <a:lnTo>
                  <a:pt x="439" y="82"/>
                </a:lnTo>
                <a:lnTo>
                  <a:pt x="441" y="91"/>
                </a:lnTo>
                <a:lnTo>
                  <a:pt x="441" y="96"/>
                </a:lnTo>
                <a:lnTo>
                  <a:pt x="441" y="102"/>
                </a:lnTo>
                <a:lnTo>
                  <a:pt x="441" y="110"/>
                </a:lnTo>
                <a:lnTo>
                  <a:pt x="441" y="118"/>
                </a:lnTo>
                <a:lnTo>
                  <a:pt x="439" y="128"/>
                </a:lnTo>
                <a:lnTo>
                  <a:pt x="439" y="139"/>
                </a:lnTo>
                <a:lnTo>
                  <a:pt x="439" y="152"/>
                </a:lnTo>
                <a:lnTo>
                  <a:pt x="438" y="164"/>
                </a:lnTo>
                <a:lnTo>
                  <a:pt x="438" y="179"/>
                </a:lnTo>
                <a:lnTo>
                  <a:pt x="436" y="195"/>
                </a:lnTo>
                <a:lnTo>
                  <a:pt x="436" y="212"/>
                </a:lnTo>
                <a:lnTo>
                  <a:pt x="435" y="230"/>
                </a:lnTo>
                <a:lnTo>
                  <a:pt x="433" y="250"/>
                </a:lnTo>
                <a:lnTo>
                  <a:pt x="433" y="270"/>
                </a:lnTo>
                <a:lnTo>
                  <a:pt x="431" y="294"/>
                </a:lnTo>
                <a:lnTo>
                  <a:pt x="431" y="317"/>
                </a:lnTo>
                <a:lnTo>
                  <a:pt x="427" y="365"/>
                </a:lnTo>
                <a:lnTo>
                  <a:pt x="423" y="412"/>
                </a:lnTo>
                <a:lnTo>
                  <a:pt x="419" y="459"/>
                </a:lnTo>
                <a:lnTo>
                  <a:pt x="414" y="503"/>
                </a:lnTo>
                <a:lnTo>
                  <a:pt x="409" y="548"/>
                </a:lnTo>
                <a:lnTo>
                  <a:pt x="404" y="590"/>
                </a:lnTo>
                <a:lnTo>
                  <a:pt x="399" y="631"/>
                </a:lnTo>
                <a:lnTo>
                  <a:pt x="393" y="673"/>
                </a:lnTo>
                <a:lnTo>
                  <a:pt x="387" y="716"/>
                </a:lnTo>
                <a:lnTo>
                  <a:pt x="379" y="761"/>
                </a:lnTo>
                <a:lnTo>
                  <a:pt x="371" y="806"/>
                </a:lnTo>
                <a:lnTo>
                  <a:pt x="363" y="851"/>
                </a:lnTo>
                <a:lnTo>
                  <a:pt x="353" y="895"/>
                </a:lnTo>
                <a:lnTo>
                  <a:pt x="344" y="938"/>
                </a:lnTo>
                <a:lnTo>
                  <a:pt x="323" y="1028"/>
                </a:lnTo>
                <a:lnTo>
                  <a:pt x="316" y="1053"/>
                </a:lnTo>
                <a:lnTo>
                  <a:pt x="312" y="1076"/>
                </a:lnTo>
                <a:lnTo>
                  <a:pt x="305" y="1099"/>
                </a:lnTo>
                <a:lnTo>
                  <a:pt x="297" y="1122"/>
                </a:lnTo>
                <a:lnTo>
                  <a:pt x="291" y="1144"/>
                </a:lnTo>
                <a:lnTo>
                  <a:pt x="284" y="1165"/>
                </a:lnTo>
                <a:lnTo>
                  <a:pt x="276" y="1185"/>
                </a:lnTo>
                <a:lnTo>
                  <a:pt x="270" y="1205"/>
                </a:lnTo>
                <a:lnTo>
                  <a:pt x="262" y="1225"/>
                </a:lnTo>
                <a:lnTo>
                  <a:pt x="254" y="1244"/>
                </a:lnTo>
                <a:lnTo>
                  <a:pt x="248" y="1264"/>
                </a:lnTo>
                <a:lnTo>
                  <a:pt x="238" y="1281"/>
                </a:lnTo>
                <a:lnTo>
                  <a:pt x="230" y="1300"/>
                </a:lnTo>
                <a:lnTo>
                  <a:pt x="222" y="1316"/>
                </a:lnTo>
                <a:lnTo>
                  <a:pt x="214" y="1332"/>
                </a:lnTo>
                <a:lnTo>
                  <a:pt x="205" y="1349"/>
                </a:lnTo>
                <a:lnTo>
                  <a:pt x="205" y="1349"/>
                </a:lnTo>
              </a:path>
            </a:pathLst>
          </a:custGeom>
          <a:solidFill>
            <a:srgbClr val="FF0000"/>
          </a:solidFill>
          <a:ln w="15875">
            <a:solidFill>
              <a:srgbClr val="FF0000"/>
            </a:solidFill>
            <a:prstDash val="solid"/>
            <a:round/>
          </a:ln>
        </p:spPr>
        <p:txBody>
          <a:bodyPr vert="horz" wrap="square" lIns="68590" tIns="34295" rIns="68590" bIns="34295" numCol="1" anchor="t" anchorCtr="0" compatLnSpc="1"/>
          <a:lstStyle/>
          <a:p>
            <a:endParaRPr lang="zh-CN" altLang="en-US" sz="1350">
              <a:solidFill>
                <a:prstClr val="black"/>
              </a:solidFill>
            </a:endParaRPr>
          </a:p>
        </p:txBody>
      </p:sp>
      <p:sp>
        <p:nvSpPr>
          <p:cNvPr id="78" name="Freeform 28"/>
          <p:cNvSpPr/>
          <p:nvPr/>
        </p:nvSpPr>
        <p:spPr bwMode="auto">
          <a:xfrm>
            <a:off x="6809680" y="2410241"/>
            <a:ext cx="359625" cy="1247970"/>
          </a:xfrm>
          <a:custGeom>
            <a:avLst/>
            <a:gdLst>
              <a:gd name="T0" fmla="*/ 238 w 302"/>
              <a:gd name="T1" fmla="*/ 1816 h 2095"/>
              <a:gd name="T2" fmla="*/ 284 w 302"/>
              <a:gd name="T3" fmla="*/ 1906 h 2095"/>
              <a:gd name="T4" fmla="*/ 302 w 302"/>
              <a:gd name="T5" fmla="*/ 1970 h 2095"/>
              <a:gd name="T6" fmla="*/ 296 w 302"/>
              <a:gd name="T7" fmla="*/ 2049 h 2095"/>
              <a:gd name="T8" fmla="*/ 280 w 302"/>
              <a:gd name="T9" fmla="*/ 2089 h 2095"/>
              <a:gd name="T10" fmla="*/ 270 w 302"/>
              <a:gd name="T11" fmla="*/ 2092 h 2095"/>
              <a:gd name="T12" fmla="*/ 259 w 302"/>
              <a:gd name="T13" fmla="*/ 2075 h 2095"/>
              <a:gd name="T14" fmla="*/ 240 w 302"/>
              <a:gd name="T15" fmla="*/ 2040 h 2095"/>
              <a:gd name="T16" fmla="*/ 211 w 302"/>
              <a:gd name="T17" fmla="*/ 1984 h 2095"/>
              <a:gd name="T18" fmla="*/ 176 w 302"/>
              <a:gd name="T19" fmla="*/ 1910 h 2095"/>
              <a:gd name="T20" fmla="*/ 131 w 302"/>
              <a:gd name="T21" fmla="*/ 1818 h 2095"/>
              <a:gd name="T22" fmla="*/ 88 w 302"/>
              <a:gd name="T23" fmla="*/ 1730 h 2095"/>
              <a:gd name="T24" fmla="*/ 54 w 302"/>
              <a:gd name="T25" fmla="*/ 1659 h 2095"/>
              <a:gd name="T26" fmla="*/ 30 w 302"/>
              <a:gd name="T27" fmla="*/ 1605 h 2095"/>
              <a:gd name="T28" fmla="*/ 13 w 302"/>
              <a:gd name="T29" fmla="*/ 1569 h 2095"/>
              <a:gd name="T30" fmla="*/ 5 w 302"/>
              <a:gd name="T31" fmla="*/ 1551 h 2095"/>
              <a:gd name="T32" fmla="*/ 0 w 302"/>
              <a:gd name="T33" fmla="*/ 1528 h 2095"/>
              <a:gd name="T34" fmla="*/ 0 w 302"/>
              <a:gd name="T35" fmla="*/ 1475 h 2095"/>
              <a:gd name="T36" fmla="*/ 5 w 302"/>
              <a:gd name="T37" fmla="*/ 1400 h 2095"/>
              <a:gd name="T38" fmla="*/ 8 w 302"/>
              <a:gd name="T39" fmla="*/ 1342 h 2095"/>
              <a:gd name="T40" fmla="*/ 16 w 302"/>
              <a:gd name="T41" fmla="*/ 1270 h 2095"/>
              <a:gd name="T42" fmla="*/ 24 w 302"/>
              <a:gd name="T43" fmla="*/ 1182 h 2095"/>
              <a:gd name="T44" fmla="*/ 34 w 302"/>
              <a:gd name="T45" fmla="*/ 1077 h 2095"/>
              <a:gd name="T46" fmla="*/ 45 w 302"/>
              <a:gd name="T47" fmla="*/ 955 h 2095"/>
              <a:gd name="T48" fmla="*/ 61 w 302"/>
              <a:gd name="T49" fmla="*/ 721 h 2095"/>
              <a:gd name="T50" fmla="*/ 77 w 302"/>
              <a:gd name="T51" fmla="*/ 499 h 2095"/>
              <a:gd name="T52" fmla="*/ 85 w 302"/>
              <a:gd name="T53" fmla="*/ 326 h 2095"/>
              <a:gd name="T54" fmla="*/ 88 w 302"/>
              <a:gd name="T55" fmla="*/ 249 h 2095"/>
              <a:gd name="T56" fmla="*/ 88 w 302"/>
              <a:gd name="T57" fmla="*/ 144 h 2095"/>
              <a:gd name="T58" fmla="*/ 81 w 302"/>
              <a:gd name="T59" fmla="*/ 74 h 2095"/>
              <a:gd name="T60" fmla="*/ 70 w 302"/>
              <a:gd name="T61" fmla="*/ 26 h 2095"/>
              <a:gd name="T62" fmla="*/ 86 w 302"/>
              <a:gd name="T63" fmla="*/ 0 h 2095"/>
              <a:gd name="T64" fmla="*/ 110 w 302"/>
              <a:gd name="T65" fmla="*/ 6 h 2095"/>
              <a:gd name="T66" fmla="*/ 153 w 302"/>
              <a:gd name="T67" fmla="*/ 45 h 2095"/>
              <a:gd name="T68" fmla="*/ 187 w 302"/>
              <a:gd name="T69" fmla="*/ 104 h 2095"/>
              <a:gd name="T70" fmla="*/ 184 w 302"/>
              <a:gd name="T71" fmla="*/ 168 h 2095"/>
              <a:gd name="T72" fmla="*/ 179 w 302"/>
              <a:gd name="T73" fmla="*/ 204 h 2095"/>
              <a:gd name="T74" fmla="*/ 173 w 302"/>
              <a:gd name="T75" fmla="*/ 247 h 2095"/>
              <a:gd name="T76" fmla="*/ 166 w 302"/>
              <a:gd name="T77" fmla="*/ 312 h 2095"/>
              <a:gd name="T78" fmla="*/ 157 w 302"/>
              <a:gd name="T79" fmla="*/ 398 h 2095"/>
              <a:gd name="T80" fmla="*/ 145 w 302"/>
              <a:gd name="T81" fmla="*/ 505 h 2095"/>
              <a:gd name="T82" fmla="*/ 134 w 302"/>
              <a:gd name="T83" fmla="*/ 634 h 2095"/>
              <a:gd name="T84" fmla="*/ 125 w 302"/>
              <a:gd name="T85" fmla="*/ 753 h 2095"/>
              <a:gd name="T86" fmla="*/ 117 w 302"/>
              <a:gd name="T87" fmla="*/ 847 h 2095"/>
              <a:gd name="T88" fmla="*/ 110 w 302"/>
              <a:gd name="T89" fmla="*/ 917 h 2095"/>
              <a:gd name="T90" fmla="*/ 107 w 302"/>
              <a:gd name="T91" fmla="*/ 961 h 2095"/>
              <a:gd name="T92" fmla="*/ 105 w 302"/>
              <a:gd name="T93" fmla="*/ 980 h 2095"/>
              <a:gd name="T94" fmla="*/ 105 w 302"/>
              <a:gd name="T95" fmla="*/ 1001 h 2095"/>
              <a:gd name="T96" fmla="*/ 102 w 302"/>
              <a:gd name="T97" fmla="*/ 1037 h 2095"/>
              <a:gd name="T98" fmla="*/ 94 w 302"/>
              <a:gd name="T99" fmla="*/ 1105 h 2095"/>
              <a:gd name="T100" fmla="*/ 78 w 302"/>
              <a:gd name="T101" fmla="*/ 1253 h 2095"/>
              <a:gd name="T102" fmla="*/ 69 w 302"/>
              <a:gd name="T103" fmla="*/ 1332 h 2095"/>
              <a:gd name="T104" fmla="*/ 59 w 302"/>
              <a:gd name="T105" fmla="*/ 1396 h 2095"/>
              <a:gd name="T106" fmla="*/ 54 w 302"/>
              <a:gd name="T107" fmla="*/ 1446 h 2095"/>
              <a:gd name="T108" fmla="*/ 51 w 302"/>
              <a:gd name="T109" fmla="*/ 1480 h 2095"/>
              <a:gd name="T110" fmla="*/ 51 w 302"/>
              <a:gd name="T111" fmla="*/ 1498 h 2095"/>
              <a:gd name="T112" fmla="*/ 62 w 302"/>
              <a:gd name="T113" fmla="*/ 1521 h 2095"/>
              <a:gd name="T114" fmla="*/ 104 w 302"/>
              <a:gd name="T115" fmla="*/ 1594 h 2095"/>
              <a:gd name="T116" fmla="*/ 176 w 302"/>
              <a:gd name="T117" fmla="*/ 1716 h 20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02" h="2095">
                <a:moveTo>
                  <a:pt x="176" y="1716"/>
                </a:moveTo>
                <a:lnTo>
                  <a:pt x="190" y="1737"/>
                </a:lnTo>
                <a:lnTo>
                  <a:pt x="205" y="1759"/>
                </a:lnTo>
                <a:lnTo>
                  <a:pt x="216" y="1779"/>
                </a:lnTo>
                <a:lnTo>
                  <a:pt x="228" y="1798"/>
                </a:lnTo>
                <a:lnTo>
                  <a:pt x="238" y="1816"/>
                </a:lnTo>
                <a:lnTo>
                  <a:pt x="249" y="1833"/>
                </a:lnTo>
                <a:lnTo>
                  <a:pt x="257" y="1850"/>
                </a:lnTo>
                <a:lnTo>
                  <a:pt x="265" y="1865"/>
                </a:lnTo>
                <a:lnTo>
                  <a:pt x="273" y="1879"/>
                </a:lnTo>
                <a:lnTo>
                  <a:pt x="280" y="1893"/>
                </a:lnTo>
                <a:lnTo>
                  <a:pt x="284" y="1906"/>
                </a:lnTo>
                <a:lnTo>
                  <a:pt x="289" y="1918"/>
                </a:lnTo>
                <a:lnTo>
                  <a:pt x="292" y="1927"/>
                </a:lnTo>
                <a:lnTo>
                  <a:pt x="296" y="1936"/>
                </a:lnTo>
                <a:lnTo>
                  <a:pt x="299" y="1946"/>
                </a:lnTo>
                <a:lnTo>
                  <a:pt x="300" y="1952"/>
                </a:lnTo>
                <a:lnTo>
                  <a:pt x="302" y="1970"/>
                </a:lnTo>
                <a:lnTo>
                  <a:pt x="302" y="1986"/>
                </a:lnTo>
                <a:lnTo>
                  <a:pt x="302" y="2001"/>
                </a:lnTo>
                <a:lnTo>
                  <a:pt x="300" y="2015"/>
                </a:lnTo>
                <a:lnTo>
                  <a:pt x="300" y="2027"/>
                </a:lnTo>
                <a:lnTo>
                  <a:pt x="299" y="2040"/>
                </a:lnTo>
                <a:lnTo>
                  <a:pt x="296" y="2049"/>
                </a:lnTo>
                <a:lnTo>
                  <a:pt x="294" y="2060"/>
                </a:lnTo>
                <a:lnTo>
                  <a:pt x="291" y="2068"/>
                </a:lnTo>
                <a:lnTo>
                  <a:pt x="288" y="2075"/>
                </a:lnTo>
                <a:lnTo>
                  <a:pt x="284" y="2081"/>
                </a:lnTo>
                <a:lnTo>
                  <a:pt x="281" y="2086"/>
                </a:lnTo>
                <a:lnTo>
                  <a:pt x="280" y="2089"/>
                </a:lnTo>
                <a:lnTo>
                  <a:pt x="276" y="2092"/>
                </a:lnTo>
                <a:lnTo>
                  <a:pt x="275" y="2094"/>
                </a:lnTo>
                <a:lnTo>
                  <a:pt x="273" y="2095"/>
                </a:lnTo>
                <a:lnTo>
                  <a:pt x="272" y="2094"/>
                </a:lnTo>
                <a:lnTo>
                  <a:pt x="272" y="2094"/>
                </a:lnTo>
                <a:lnTo>
                  <a:pt x="270" y="2092"/>
                </a:lnTo>
                <a:lnTo>
                  <a:pt x="268" y="2091"/>
                </a:lnTo>
                <a:lnTo>
                  <a:pt x="267" y="2089"/>
                </a:lnTo>
                <a:lnTo>
                  <a:pt x="265" y="2086"/>
                </a:lnTo>
                <a:lnTo>
                  <a:pt x="264" y="2083"/>
                </a:lnTo>
                <a:lnTo>
                  <a:pt x="262" y="2078"/>
                </a:lnTo>
                <a:lnTo>
                  <a:pt x="259" y="2075"/>
                </a:lnTo>
                <a:lnTo>
                  <a:pt x="256" y="2071"/>
                </a:lnTo>
                <a:lnTo>
                  <a:pt x="254" y="2065"/>
                </a:lnTo>
                <a:lnTo>
                  <a:pt x="251" y="2060"/>
                </a:lnTo>
                <a:lnTo>
                  <a:pt x="246" y="2054"/>
                </a:lnTo>
                <a:lnTo>
                  <a:pt x="243" y="2046"/>
                </a:lnTo>
                <a:lnTo>
                  <a:pt x="240" y="2040"/>
                </a:lnTo>
                <a:lnTo>
                  <a:pt x="235" y="2031"/>
                </a:lnTo>
                <a:lnTo>
                  <a:pt x="232" y="2023"/>
                </a:lnTo>
                <a:lnTo>
                  <a:pt x="227" y="2014"/>
                </a:lnTo>
                <a:lnTo>
                  <a:pt x="222" y="2004"/>
                </a:lnTo>
                <a:lnTo>
                  <a:pt x="217" y="1995"/>
                </a:lnTo>
                <a:lnTo>
                  <a:pt x="211" y="1984"/>
                </a:lnTo>
                <a:lnTo>
                  <a:pt x="206" y="1973"/>
                </a:lnTo>
                <a:lnTo>
                  <a:pt x="200" y="1963"/>
                </a:lnTo>
                <a:lnTo>
                  <a:pt x="195" y="1950"/>
                </a:lnTo>
                <a:lnTo>
                  <a:pt x="189" y="1938"/>
                </a:lnTo>
                <a:lnTo>
                  <a:pt x="182" y="1924"/>
                </a:lnTo>
                <a:lnTo>
                  <a:pt x="176" y="1910"/>
                </a:lnTo>
                <a:lnTo>
                  <a:pt x="168" y="1896"/>
                </a:lnTo>
                <a:lnTo>
                  <a:pt x="161" y="1881"/>
                </a:lnTo>
                <a:lnTo>
                  <a:pt x="153" y="1867"/>
                </a:lnTo>
                <a:lnTo>
                  <a:pt x="145" y="1850"/>
                </a:lnTo>
                <a:lnTo>
                  <a:pt x="139" y="1835"/>
                </a:lnTo>
                <a:lnTo>
                  <a:pt x="131" y="1818"/>
                </a:lnTo>
                <a:lnTo>
                  <a:pt x="123" y="1802"/>
                </a:lnTo>
                <a:lnTo>
                  <a:pt x="115" y="1787"/>
                </a:lnTo>
                <a:lnTo>
                  <a:pt x="109" y="1771"/>
                </a:lnTo>
                <a:lnTo>
                  <a:pt x="102" y="1756"/>
                </a:lnTo>
                <a:lnTo>
                  <a:pt x="94" y="1742"/>
                </a:lnTo>
                <a:lnTo>
                  <a:pt x="88" y="1730"/>
                </a:lnTo>
                <a:lnTo>
                  <a:pt x="81" y="1716"/>
                </a:lnTo>
                <a:lnTo>
                  <a:pt x="77" y="1703"/>
                </a:lnTo>
                <a:lnTo>
                  <a:pt x="70" y="1691"/>
                </a:lnTo>
                <a:lnTo>
                  <a:pt x="66" y="1680"/>
                </a:lnTo>
                <a:lnTo>
                  <a:pt x="59" y="1668"/>
                </a:lnTo>
                <a:lnTo>
                  <a:pt x="54" y="1659"/>
                </a:lnTo>
                <a:lnTo>
                  <a:pt x="50" y="1648"/>
                </a:lnTo>
                <a:lnTo>
                  <a:pt x="45" y="1639"/>
                </a:lnTo>
                <a:lnTo>
                  <a:pt x="42" y="1629"/>
                </a:lnTo>
                <a:lnTo>
                  <a:pt x="37" y="1620"/>
                </a:lnTo>
                <a:lnTo>
                  <a:pt x="34" y="1612"/>
                </a:lnTo>
                <a:lnTo>
                  <a:pt x="30" y="1605"/>
                </a:lnTo>
                <a:lnTo>
                  <a:pt x="26" y="1597"/>
                </a:lnTo>
                <a:lnTo>
                  <a:pt x="22" y="1591"/>
                </a:lnTo>
                <a:lnTo>
                  <a:pt x="21" y="1585"/>
                </a:lnTo>
                <a:lnTo>
                  <a:pt x="18" y="1579"/>
                </a:lnTo>
                <a:lnTo>
                  <a:pt x="14" y="1574"/>
                </a:lnTo>
                <a:lnTo>
                  <a:pt x="13" y="1569"/>
                </a:lnTo>
                <a:lnTo>
                  <a:pt x="11" y="1565"/>
                </a:lnTo>
                <a:lnTo>
                  <a:pt x="10" y="1562"/>
                </a:lnTo>
                <a:lnTo>
                  <a:pt x="8" y="1558"/>
                </a:lnTo>
                <a:lnTo>
                  <a:pt x="6" y="1555"/>
                </a:lnTo>
                <a:lnTo>
                  <a:pt x="5" y="1552"/>
                </a:lnTo>
                <a:lnTo>
                  <a:pt x="5" y="1551"/>
                </a:lnTo>
                <a:lnTo>
                  <a:pt x="3" y="1549"/>
                </a:lnTo>
                <a:lnTo>
                  <a:pt x="3" y="1546"/>
                </a:lnTo>
                <a:lnTo>
                  <a:pt x="2" y="1543"/>
                </a:lnTo>
                <a:lnTo>
                  <a:pt x="2" y="1538"/>
                </a:lnTo>
                <a:lnTo>
                  <a:pt x="0" y="1534"/>
                </a:lnTo>
                <a:lnTo>
                  <a:pt x="0" y="1528"/>
                </a:lnTo>
                <a:lnTo>
                  <a:pt x="0" y="1521"/>
                </a:lnTo>
                <a:lnTo>
                  <a:pt x="0" y="1514"/>
                </a:lnTo>
                <a:lnTo>
                  <a:pt x="0" y="1504"/>
                </a:lnTo>
                <a:lnTo>
                  <a:pt x="0" y="1495"/>
                </a:lnTo>
                <a:lnTo>
                  <a:pt x="0" y="1486"/>
                </a:lnTo>
                <a:lnTo>
                  <a:pt x="0" y="1475"/>
                </a:lnTo>
                <a:lnTo>
                  <a:pt x="0" y="1463"/>
                </a:lnTo>
                <a:lnTo>
                  <a:pt x="2" y="1450"/>
                </a:lnTo>
                <a:lnTo>
                  <a:pt x="2" y="1437"/>
                </a:lnTo>
                <a:lnTo>
                  <a:pt x="3" y="1423"/>
                </a:lnTo>
                <a:lnTo>
                  <a:pt x="3" y="1407"/>
                </a:lnTo>
                <a:lnTo>
                  <a:pt x="5" y="1400"/>
                </a:lnTo>
                <a:lnTo>
                  <a:pt x="5" y="1390"/>
                </a:lnTo>
                <a:lnTo>
                  <a:pt x="5" y="1383"/>
                </a:lnTo>
                <a:lnTo>
                  <a:pt x="6" y="1373"/>
                </a:lnTo>
                <a:lnTo>
                  <a:pt x="6" y="1363"/>
                </a:lnTo>
                <a:lnTo>
                  <a:pt x="8" y="1353"/>
                </a:lnTo>
                <a:lnTo>
                  <a:pt x="8" y="1342"/>
                </a:lnTo>
                <a:lnTo>
                  <a:pt x="10" y="1332"/>
                </a:lnTo>
                <a:lnTo>
                  <a:pt x="11" y="1319"/>
                </a:lnTo>
                <a:lnTo>
                  <a:pt x="11" y="1309"/>
                </a:lnTo>
                <a:lnTo>
                  <a:pt x="13" y="1296"/>
                </a:lnTo>
                <a:lnTo>
                  <a:pt x="14" y="1284"/>
                </a:lnTo>
                <a:lnTo>
                  <a:pt x="16" y="1270"/>
                </a:lnTo>
                <a:lnTo>
                  <a:pt x="16" y="1256"/>
                </a:lnTo>
                <a:lnTo>
                  <a:pt x="18" y="1242"/>
                </a:lnTo>
                <a:lnTo>
                  <a:pt x="19" y="1228"/>
                </a:lnTo>
                <a:lnTo>
                  <a:pt x="21" y="1213"/>
                </a:lnTo>
                <a:lnTo>
                  <a:pt x="22" y="1197"/>
                </a:lnTo>
                <a:lnTo>
                  <a:pt x="24" y="1182"/>
                </a:lnTo>
                <a:lnTo>
                  <a:pt x="26" y="1165"/>
                </a:lnTo>
                <a:lnTo>
                  <a:pt x="27" y="1148"/>
                </a:lnTo>
                <a:lnTo>
                  <a:pt x="29" y="1131"/>
                </a:lnTo>
                <a:lnTo>
                  <a:pt x="30" y="1114"/>
                </a:lnTo>
                <a:lnTo>
                  <a:pt x="32" y="1096"/>
                </a:lnTo>
                <a:lnTo>
                  <a:pt x="34" y="1077"/>
                </a:lnTo>
                <a:lnTo>
                  <a:pt x="35" y="1057"/>
                </a:lnTo>
                <a:lnTo>
                  <a:pt x="37" y="1039"/>
                </a:lnTo>
                <a:lnTo>
                  <a:pt x="38" y="1018"/>
                </a:lnTo>
                <a:lnTo>
                  <a:pt x="42" y="997"/>
                </a:lnTo>
                <a:lnTo>
                  <a:pt x="43" y="977"/>
                </a:lnTo>
                <a:lnTo>
                  <a:pt x="45" y="955"/>
                </a:lnTo>
                <a:lnTo>
                  <a:pt x="46" y="934"/>
                </a:lnTo>
                <a:lnTo>
                  <a:pt x="50" y="889"/>
                </a:lnTo>
                <a:lnTo>
                  <a:pt x="53" y="846"/>
                </a:lnTo>
                <a:lnTo>
                  <a:pt x="56" y="804"/>
                </a:lnTo>
                <a:lnTo>
                  <a:pt x="59" y="762"/>
                </a:lnTo>
                <a:lnTo>
                  <a:pt x="61" y="721"/>
                </a:lnTo>
                <a:lnTo>
                  <a:pt x="64" y="682"/>
                </a:lnTo>
                <a:lnTo>
                  <a:pt x="67" y="644"/>
                </a:lnTo>
                <a:lnTo>
                  <a:pt x="70" y="605"/>
                </a:lnTo>
                <a:lnTo>
                  <a:pt x="72" y="568"/>
                </a:lnTo>
                <a:lnTo>
                  <a:pt x="75" y="532"/>
                </a:lnTo>
                <a:lnTo>
                  <a:pt x="77" y="499"/>
                </a:lnTo>
                <a:lnTo>
                  <a:pt x="78" y="465"/>
                </a:lnTo>
                <a:lnTo>
                  <a:pt x="80" y="432"/>
                </a:lnTo>
                <a:lnTo>
                  <a:pt x="81" y="400"/>
                </a:lnTo>
                <a:lnTo>
                  <a:pt x="83" y="369"/>
                </a:lnTo>
                <a:lnTo>
                  <a:pt x="85" y="340"/>
                </a:lnTo>
                <a:lnTo>
                  <a:pt x="85" y="326"/>
                </a:lnTo>
                <a:lnTo>
                  <a:pt x="85" y="312"/>
                </a:lnTo>
                <a:lnTo>
                  <a:pt x="86" y="298"/>
                </a:lnTo>
                <a:lnTo>
                  <a:pt x="86" y="286"/>
                </a:lnTo>
                <a:lnTo>
                  <a:pt x="86" y="273"/>
                </a:lnTo>
                <a:lnTo>
                  <a:pt x="86" y="261"/>
                </a:lnTo>
                <a:lnTo>
                  <a:pt x="88" y="249"/>
                </a:lnTo>
                <a:lnTo>
                  <a:pt x="88" y="238"/>
                </a:lnTo>
                <a:lnTo>
                  <a:pt x="88" y="216"/>
                </a:lnTo>
                <a:lnTo>
                  <a:pt x="88" y="196"/>
                </a:lnTo>
                <a:lnTo>
                  <a:pt x="88" y="176"/>
                </a:lnTo>
                <a:lnTo>
                  <a:pt x="88" y="159"/>
                </a:lnTo>
                <a:lnTo>
                  <a:pt x="88" y="144"/>
                </a:lnTo>
                <a:lnTo>
                  <a:pt x="86" y="128"/>
                </a:lnTo>
                <a:lnTo>
                  <a:pt x="86" y="116"/>
                </a:lnTo>
                <a:lnTo>
                  <a:pt x="85" y="104"/>
                </a:lnTo>
                <a:lnTo>
                  <a:pt x="85" y="93"/>
                </a:lnTo>
                <a:lnTo>
                  <a:pt x="83" y="83"/>
                </a:lnTo>
                <a:lnTo>
                  <a:pt x="81" y="74"/>
                </a:lnTo>
                <a:lnTo>
                  <a:pt x="78" y="68"/>
                </a:lnTo>
                <a:lnTo>
                  <a:pt x="75" y="59"/>
                </a:lnTo>
                <a:lnTo>
                  <a:pt x="74" y="50"/>
                </a:lnTo>
                <a:lnTo>
                  <a:pt x="72" y="42"/>
                </a:lnTo>
                <a:lnTo>
                  <a:pt x="70" y="34"/>
                </a:lnTo>
                <a:lnTo>
                  <a:pt x="70" y="26"/>
                </a:lnTo>
                <a:lnTo>
                  <a:pt x="70" y="19"/>
                </a:lnTo>
                <a:lnTo>
                  <a:pt x="72" y="13"/>
                </a:lnTo>
                <a:lnTo>
                  <a:pt x="74" y="8"/>
                </a:lnTo>
                <a:lnTo>
                  <a:pt x="77" y="5"/>
                </a:lnTo>
                <a:lnTo>
                  <a:pt x="80" y="2"/>
                </a:lnTo>
                <a:lnTo>
                  <a:pt x="86" y="0"/>
                </a:lnTo>
                <a:lnTo>
                  <a:pt x="89" y="0"/>
                </a:lnTo>
                <a:lnTo>
                  <a:pt x="93" y="0"/>
                </a:lnTo>
                <a:lnTo>
                  <a:pt x="97" y="2"/>
                </a:lnTo>
                <a:lnTo>
                  <a:pt x="101" y="3"/>
                </a:lnTo>
                <a:lnTo>
                  <a:pt x="105" y="5"/>
                </a:lnTo>
                <a:lnTo>
                  <a:pt x="110" y="6"/>
                </a:lnTo>
                <a:lnTo>
                  <a:pt x="117" y="9"/>
                </a:lnTo>
                <a:lnTo>
                  <a:pt x="121" y="13"/>
                </a:lnTo>
                <a:lnTo>
                  <a:pt x="126" y="16"/>
                </a:lnTo>
                <a:lnTo>
                  <a:pt x="133" y="20"/>
                </a:lnTo>
                <a:lnTo>
                  <a:pt x="144" y="33"/>
                </a:lnTo>
                <a:lnTo>
                  <a:pt x="153" y="45"/>
                </a:lnTo>
                <a:lnTo>
                  <a:pt x="163" y="56"/>
                </a:lnTo>
                <a:lnTo>
                  <a:pt x="169" y="67"/>
                </a:lnTo>
                <a:lnTo>
                  <a:pt x="176" y="76"/>
                </a:lnTo>
                <a:lnTo>
                  <a:pt x="181" y="85"/>
                </a:lnTo>
                <a:lnTo>
                  <a:pt x="184" y="94"/>
                </a:lnTo>
                <a:lnTo>
                  <a:pt x="187" y="104"/>
                </a:lnTo>
                <a:lnTo>
                  <a:pt x="187" y="116"/>
                </a:lnTo>
                <a:lnTo>
                  <a:pt x="187" y="128"/>
                </a:lnTo>
                <a:lnTo>
                  <a:pt x="187" y="139"/>
                </a:lnTo>
                <a:lnTo>
                  <a:pt x="185" y="148"/>
                </a:lnTo>
                <a:lnTo>
                  <a:pt x="185" y="159"/>
                </a:lnTo>
                <a:lnTo>
                  <a:pt x="184" y="168"/>
                </a:lnTo>
                <a:lnTo>
                  <a:pt x="184" y="178"/>
                </a:lnTo>
                <a:lnTo>
                  <a:pt x="181" y="185"/>
                </a:lnTo>
                <a:lnTo>
                  <a:pt x="181" y="190"/>
                </a:lnTo>
                <a:lnTo>
                  <a:pt x="181" y="195"/>
                </a:lnTo>
                <a:lnTo>
                  <a:pt x="179" y="199"/>
                </a:lnTo>
                <a:lnTo>
                  <a:pt x="179" y="204"/>
                </a:lnTo>
                <a:lnTo>
                  <a:pt x="177" y="210"/>
                </a:lnTo>
                <a:lnTo>
                  <a:pt x="177" y="216"/>
                </a:lnTo>
                <a:lnTo>
                  <a:pt x="176" y="224"/>
                </a:lnTo>
                <a:lnTo>
                  <a:pt x="176" y="230"/>
                </a:lnTo>
                <a:lnTo>
                  <a:pt x="174" y="239"/>
                </a:lnTo>
                <a:lnTo>
                  <a:pt x="173" y="247"/>
                </a:lnTo>
                <a:lnTo>
                  <a:pt x="173" y="256"/>
                </a:lnTo>
                <a:lnTo>
                  <a:pt x="171" y="267"/>
                </a:lnTo>
                <a:lnTo>
                  <a:pt x="169" y="278"/>
                </a:lnTo>
                <a:lnTo>
                  <a:pt x="168" y="289"/>
                </a:lnTo>
                <a:lnTo>
                  <a:pt x="168" y="299"/>
                </a:lnTo>
                <a:lnTo>
                  <a:pt x="166" y="312"/>
                </a:lnTo>
                <a:lnTo>
                  <a:pt x="165" y="324"/>
                </a:lnTo>
                <a:lnTo>
                  <a:pt x="163" y="338"/>
                </a:lnTo>
                <a:lnTo>
                  <a:pt x="161" y="352"/>
                </a:lnTo>
                <a:lnTo>
                  <a:pt x="160" y="367"/>
                </a:lnTo>
                <a:lnTo>
                  <a:pt x="158" y="381"/>
                </a:lnTo>
                <a:lnTo>
                  <a:pt x="157" y="398"/>
                </a:lnTo>
                <a:lnTo>
                  <a:pt x="155" y="414"/>
                </a:lnTo>
                <a:lnTo>
                  <a:pt x="153" y="431"/>
                </a:lnTo>
                <a:lnTo>
                  <a:pt x="152" y="449"/>
                </a:lnTo>
                <a:lnTo>
                  <a:pt x="150" y="468"/>
                </a:lnTo>
                <a:lnTo>
                  <a:pt x="147" y="486"/>
                </a:lnTo>
                <a:lnTo>
                  <a:pt x="145" y="505"/>
                </a:lnTo>
                <a:lnTo>
                  <a:pt x="144" y="525"/>
                </a:lnTo>
                <a:lnTo>
                  <a:pt x="142" y="546"/>
                </a:lnTo>
                <a:lnTo>
                  <a:pt x="141" y="568"/>
                </a:lnTo>
                <a:lnTo>
                  <a:pt x="139" y="590"/>
                </a:lnTo>
                <a:lnTo>
                  <a:pt x="136" y="613"/>
                </a:lnTo>
                <a:lnTo>
                  <a:pt x="134" y="634"/>
                </a:lnTo>
                <a:lnTo>
                  <a:pt x="133" y="656"/>
                </a:lnTo>
                <a:lnTo>
                  <a:pt x="131" y="677"/>
                </a:lnTo>
                <a:lnTo>
                  <a:pt x="129" y="698"/>
                </a:lnTo>
                <a:lnTo>
                  <a:pt x="128" y="716"/>
                </a:lnTo>
                <a:lnTo>
                  <a:pt x="126" y="736"/>
                </a:lnTo>
                <a:lnTo>
                  <a:pt x="125" y="753"/>
                </a:lnTo>
                <a:lnTo>
                  <a:pt x="123" y="772"/>
                </a:lnTo>
                <a:lnTo>
                  <a:pt x="121" y="789"/>
                </a:lnTo>
                <a:lnTo>
                  <a:pt x="120" y="804"/>
                </a:lnTo>
                <a:lnTo>
                  <a:pt x="118" y="819"/>
                </a:lnTo>
                <a:lnTo>
                  <a:pt x="118" y="833"/>
                </a:lnTo>
                <a:lnTo>
                  <a:pt x="117" y="847"/>
                </a:lnTo>
                <a:lnTo>
                  <a:pt x="115" y="861"/>
                </a:lnTo>
                <a:lnTo>
                  <a:pt x="115" y="873"/>
                </a:lnTo>
                <a:lnTo>
                  <a:pt x="113" y="886"/>
                </a:lnTo>
                <a:lnTo>
                  <a:pt x="112" y="897"/>
                </a:lnTo>
                <a:lnTo>
                  <a:pt x="112" y="907"/>
                </a:lnTo>
                <a:lnTo>
                  <a:pt x="110" y="917"/>
                </a:lnTo>
                <a:lnTo>
                  <a:pt x="110" y="926"/>
                </a:lnTo>
                <a:lnTo>
                  <a:pt x="109" y="935"/>
                </a:lnTo>
                <a:lnTo>
                  <a:pt x="109" y="943"/>
                </a:lnTo>
                <a:lnTo>
                  <a:pt x="109" y="949"/>
                </a:lnTo>
                <a:lnTo>
                  <a:pt x="107" y="955"/>
                </a:lnTo>
                <a:lnTo>
                  <a:pt x="107" y="961"/>
                </a:lnTo>
                <a:lnTo>
                  <a:pt x="107" y="966"/>
                </a:lnTo>
                <a:lnTo>
                  <a:pt x="107" y="971"/>
                </a:lnTo>
                <a:lnTo>
                  <a:pt x="107" y="974"/>
                </a:lnTo>
                <a:lnTo>
                  <a:pt x="105" y="977"/>
                </a:lnTo>
                <a:lnTo>
                  <a:pt x="105" y="978"/>
                </a:lnTo>
                <a:lnTo>
                  <a:pt x="105" y="980"/>
                </a:lnTo>
                <a:lnTo>
                  <a:pt x="105" y="983"/>
                </a:lnTo>
                <a:lnTo>
                  <a:pt x="105" y="986"/>
                </a:lnTo>
                <a:lnTo>
                  <a:pt x="105" y="989"/>
                </a:lnTo>
                <a:lnTo>
                  <a:pt x="105" y="992"/>
                </a:lnTo>
                <a:lnTo>
                  <a:pt x="105" y="997"/>
                </a:lnTo>
                <a:lnTo>
                  <a:pt x="105" y="1001"/>
                </a:lnTo>
                <a:lnTo>
                  <a:pt x="104" y="1006"/>
                </a:lnTo>
                <a:lnTo>
                  <a:pt x="104" y="1011"/>
                </a:lnTo>
                <a:lnTo>
                  <a:pt x="104" y="1017"/>
                </a:lnTo>
                <a:lnTo>
                  <a:pt x="102" y="1023"/>
                </a:lnTo>
                <a:lnTo>
                  <a:pt x="102" y="1029"/>
                </a:lnTo>
                <a:lnTo>
                  <a:pt x="102" y="1037"/>
                </a:lnTo>
                <a:lnTo>
                  <a:pt x="101" y="1043"/>
                </a:lnTo>
                <a:lnTo>
                  <a:pt x="101" y="1051"/>
                </a:lnTo>
                <a:lnTo>
                  <a:pt x="99" y="1060"/>
                </a:lnTo>
                <a:lnTo>
                  <a:pt x="99" y="1068"/>
                </a:lnTo>
                <a:lnTo>
                  <a:pt x="96" y="1086"/>
                </a:lnTo>
                <a:lnTo>
                  <a:pt x="94" y="1105"/>
                </a:lnTo>
                <a:lnTo>
                  <a:pt x="93" y="1126"/>
                </a:lnTo>
                <a:lnTo>
                  <a:pt x="89" y="1148"/>
                </a:lnTo>
                <a:lnTo>
                  <a:pt x="88" y="1173"/>
                </a:lnTo>
                <a:lnTo>
                  <a:pt x="85" y="1197"/>
                </a:lnTo>
                <a:lnTo>
                  <a:pt x="81" y="1225"/>
                </a:lnTo>
                <a:lnTo>
                  <a:pt x="78" y="1253"/>
                </a:lnTo>
                <a:lnTo>
                  <a:pt x="77" y="1267"/>
                </a:lnTo>
                <a:lnTo>
                  <a:pt x="75" y="1281"/>
                </a:lnTo>
                <a:lnTo>
                  <a:pt x="74" y="1295"/>
                </a:lnTo>
                <a:lnTo>
                  <a:pt x="72" y="1307"/>
                </a:lnTo>
                <a:lnTo>
                  <a:pt x="70" y="1321"/>
                </a:lnTo>
                <a:lnTo>
                  <a:pt x="69" y="1332"/>
                </a:lnTo>
                <a:lnTo>
                  <a:pt x="67" y="1344"/>
                </a:lnTo>
                <a:lnTo>
                  <a:pt x="66" y="1355"/>
                </a:lnTo>
                <a:lnTo>
                  <a:pt x="64" y="1366"/>
                </a:lnTo>
                <a:lnTo>
                  <a:pt x="62" y="1376"/>
                </a:lnTo>
                <a:lnTo>
                  <a:pt x="61" y="1387"/>
                </a:lnTo>
                <a:lnTo>
                  <a:pt x="59" y="1396"/>
                </a:lnTo>
                <a:lnTo>
                  <a:pt x="59" y="1406"/>
                </a:lnTo>
                <a:lnTo>
                  <a:pt x="58" y="1415"/>
                </a:lnTo>
                <a:lnTo>
                  <a:pt x="56" y="1423"/>
                </a:lnTo>
                <a:lnTo>
                  <a:pt x="56" y="1430"/>
                </a:lnTo>
                <a:lnTo>
                  <a:pt x="54" y="1438"/>
                </a:lnTo>
                <a:lnTo>
                  <a:pt x="54" y="1446"/>
                </a:lnTo>
                <a:lnTo>
                  <a:pt x="53" y="1452"/>
                </a:lnTo>
                <a:lnTo>
                  <a:pt x="53" y="1458"/>
                </a:lnTo>
                <a:lnTo>
                  <a:pt x="53" y="1464"/>
                </a:lnTo>
                <a:lnTo>
                  <a:pt x="51" y="1471"/>
                </a:lnTo>
                <a:lnTo>
                  <a:pt x="51" y="1475"/>
                </a:lnTo>
                <a:lnTo>
                  <a:pt x="51" y="1480"/>
                </a:lnTo>
                <a:lnTo>
                  <a:pt x="51" y="1484"/>
                </a:lnTo>
                <a:lnTo>
                  <a:pt x="51" y="1487"/>
                </a:lnTo>
                <a:lnTo>
                  <a:pt x="51" y="1491"/>
                </a:lnTo>
                <a:lnTo>
                  <a:pt x="51" y="1494"/>
                </a:lnTo>
                <a:lnTo>
                  <a:pt x="51" y="1497"/>
                </a:lnTo>
                <a:lnTo>
                  <a:pt x="51" y="1498"/>
                </a:lnTo>
                <a:lnTo>
                  <a:pt x="51" y="1501"/>
                </a:lnTo>
                <a:lnTo>
                  <a:pt x="53" y="1501"/>
                </a:lnTo>
                <a:lnTo>
                  <a:pt x="53" y="1504"/>
                </a:lnTo>
                <a:lnTo>
                  <a:pt x="56" y="1509"/>
                </a:lnTo>
                <a:lnTo>
                  <a:pt x="59" y="1515"/>
                </a:lnTo>
                <a:lnTo>
                  <a:pt x="62" y="1521"/>
                </a:lnTo>
                <a:lnTo>
                  <a:pt x="67" y="1531"/>
                </a:lnTo>
                <a:lnTo>
                  <a:pt x="72" y="1540"/>
                </a:lnTo>
                <a:lnTo>
                  <a:pt x="78" y="1551"/>
                </a:lnTo>
                <a:lnTo>
                  <a:pt x="86" y="1565"/>
                </a:lnTo>
                <a:lnTo>
                  <a:pt x="94" y="1579"/>
                </a:lnTo>
                <a:lnTo>
                  <a:pt x="104" y="1594"/>
                </a:lnTo>
                <a:lnTo>
                  <a:pt x="113" y="1611"/>
                </a:lnTo>
                <a:lnTo>
                  <a:pt x="123" y="1628"/>
                </a:lnTo>
                <a:lnTo>
                  <a:pt x="136" y="1648"/>
                </a:lnTo>
                <a:lnTo>
                  <a:pt x="149" y="1670"/>
                </a:lnTo>
                <a:lnTo>
                  <a:pt x="161" y="1691"/>
                </a:lnTo>
                <a:lnTo>
                  <a:pt x="176" y="1716"/>
                </a:lnTo>
                <a:lnTo>
                  <a:pt x="176" y="1716"/>
                </a:lnTo>
              </a:path>
            </a:pathLst>
          </a:custGeom>
          <a:solidFill>
            <a:srgbClr val="FF0000"/>
          </a:solidFill>
          <a:ln w="15875">
            <a:solidFill>
              <a:srgbClr val="FF0000"/>
            </a:solidFill>
            <a:prstDash val="solid"/>
            <a:round/>
          </a:ln>
        </p:spPr>
        <p:txBody>
          <a:bodyPr vert="horz" wrap="square" lIns="68590" tIns="34295" rIns="68590" bIns="34295" numCol="1" anchor="t" anchorCtr="0" compatLnSpc="1"/>
          <a:lstStyle/>
          <a:p>
            <a:endParaRPr lang="zh-CN" altLang="en-US" sz="1350">
              <a:solidFill>
                <a:prstClr val="black"/>
              </a:solidFill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3008949" y="470184"/>
            <a:ext cx="3939323" cy="500135"/>
            <a:chOff x="3582980" y="612632"/>
            <a:chExt cx="4973012" cy="540070"/>
          </a:xfrm>
        </p:grpSpPr>
        <p:sp>
          <p:nvSpPr>
            <p:cNvPr id="25" name="TextBox 11"/>
            <p:cNvSpPr txBox="1">
              <a:spLocks noChangeArrowheads="1"/>
            </p:cNvSpPr>
            <p:nvPr/>
          </p:nvSpPr>
          <p:spPr bwMode="auto">
            <a:xfrm>
              <a:off x="4125341" y="612632"/>
              <a:ext cx="4430651" cy="5400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79" tIns="34289" rIns="68579" bIns="34289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8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重难点字书写指导</a:t>
              </a:r>
              <a:endPara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26" name="组合 25"/>
            <p:cNvGrpSpPr/>
            <p:nvPr/>
          </p:nvGrpSpPr>
          <p:grpSpPr>
            <a:xfrm>
              <a:off x="3582980" y="627534"/>
              <a:ext cx="509914" cy="456237"/>
              <a:chOff x="451804" y="5181600"/>
              <a:chExt cx="1734745" cy="1552137"/>
            </a:xfrm>
          </p:grpSpPr>
          <p:sp>
            <p:nvSpPr>
              <p:cNvPr id="27" name="Oval 10"/>
              <p:cNvSpPr>
                <a:spLocks noChangeArrowheads="1"/>
              </p:cNvSpPr>
              <p:nvPr/>
            </p:nvSpPr>
            <p:spPr bwMode="auto">
              <a:xfrm>
                <a:off x="451804" y="5181600"/>
                <a:ext cx="1734745" cy="1552137"/>
              </a:xfrm>
              <a:prstGeom prst="ellipse">
                <a:avLst/>
              </a:prstGeom>
              <a:solidFill>
                <a:srgbClr val="FFC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39" tIns="45719" rIns="91439" bIns="45719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" name="Freeform 11"/>
              <p:cNvSpPr/>
              <p:nvPr/>
            </p:nvSpPr>
            <p:spPr bwMode="auto">
              <a:xfrm>
                <a:off x="1468438" y="5353050"/>
                <a:ext cx="34925" cy="87313"/>
              </a:xfrm>
              <a:custGeom>
                <a:avLst/>
                <a:gdLst>
                  <a:gd name="T0" fmla="*/ 4 w 12"/>
                  <a:gd name="T1" fmla="*/ 30 h 31"/>
                  <a:gd name="T2" fmla="*/ 12 w 12"/>
                  <a:gd name="T3" fmla="*/ 3 h 31"/>
                  <a:gd name="T4" fmla="*/ 11 w 12"/>
                  <a:gd name="T5" fmla="*/ 0 h 31"/>
                  <a:gd name="T6" fmla="*/ 0 w 12"/>
                  <a:gd name="T7" fmla="*/ 31 h 31"/>
                  <a:gd name="T8" fmla="*/ 4 w 12"/>
                  <a:gd name="T9" fmla="*/ 3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31">
                    <a:moveTo>
                      <a:pt x="4" y="30"/>
                    </a:moveTo>
                    <a:cubicBezTo>
                      <a:pt x="4" y="20"/>
                      <a:pt x="7" y="7"/>
                      <a:pt x="12" y="3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2" y="6"/>
                      <a:pt x="0" y="21"/>
                      <a:pt x="0" y="31"/>
                    </a:cubicBezTo>
                    <a:lnTo>
                      <a:pt x="4" y="30"/>
                    </a:lnTo>
                    <a:close/>
                  </a:path>
                </a:pathLst>
              </a:custGeom>
              <a:solidFill>
                <a:srgbClr val="4F2E2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39" tIns="45719" rIns="91439" bIns="45719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" name="Freeform 12"/>
              <p:cNvSpPr/>
              <p:nvPr/>
            </p:nvSpPr>
            <p:spPr bwMode="auto">
              <a:xfrm>
                <a:off x="1471613" y="5410200"/>
                <a:ext cx="204788" cy="358775"/>
              </a:xfrm>
              <a:custGeom>
                <a:avLst/>
                <a:gdLst>
                  <a:gd name="T0" fmla="*/ 0 w 72"/>
                  <a:gd name="T1" fmla="*/ 119 h 126"/>
                  <a:gd name="T2" fmla="*/ 66 w 72"/>
                  <a:gd name="T3" fmla="*/ 67 h 126"/>
                  <a:gd name="T4" fmla="*/ 45 w 72"/>
                  <a:gd name="T5" fmla="*/ 7 h 126"/>
                  <a:gd name="T6" fmla="*/ 1 w 72"/>
                  <a:gd name="T7" fmla="*/ 9 h 126"/>
                  <a:gd name="T8" fmla="*/ 0 w 72"/>
                  <a:gd name="T9" fmla="*/ 119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2" h="126">
                    <a:moveTo>
                      <a:pt x="0" y="119"/>
                    </a:moveTo>
                    <a:cubicBezTo>
                      <a:pt x="29" y="126"/>
                      <a:pt x="60" y="101"/>
                      <a:pt x="66" y="67"/>
                    </a:cubicBezTo>
                    <a:cubicBezTo>
                      <a:pt x="72" y="33"/>
                      <a:pt x="61" y="15"/>
                      <a:pt x="45" y="7"/>
                    </a:cubicBezTo>
                    <a:cubicBezTo>
                      <a:pt x="31" y="0"/>
                      <a:pt x="3" y="11"/>
                      <a:pt x="1" y="9"/>
                    </a:cubicBezTo>
                    <a:lnTo>
                      <a:pt x="0" y="119"/>
                    </a:lnTo>
                    <a:close/>
                  </a:path>
                </a:pathLst>
              </a:custGeom>
              <a:solidFill>
                <a:srgbClr val="C90D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39" tIns="45719" rIns="91439" bIns="45719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" name="Freeform 13"/>
              <p:cNvSpPr/>
              <p:nvPr/>
            </p:nvSpPr>
            <p:spPr bwMode="auto">
              <a:xfrm>
                <a:off x="1274763" y="5410200"/>
                <a:ext cx="200025" cy="355600"/>
              </a:xfrm>
              <a:custGeom>
                <a:avLst/>
                <a:gdLst>
                  <a:gd name="T0" fmla="*/ 70 w 70"/>
                  <a:gd name="T1" fmla="*/ 9 h 125"/>
                  <a:gd name="T2" fmla="*/ 26 w 70"/>
                  <a:gd name="T3" fmla="*/ 8 h 125"/>
                  <a:gd name="T4" fmla="*/ 8 w 70"/>
                  <a:gd name="T5" fmla="*/ 69 h 125"/>
                  <a:gd name="T6" fmla="*/ 69 w 70"/>
                  <a:gd name="T7" fmla="*/ 119 h 125"/>
                  <a:gd name="T8" fmla="*/ 70 w 70"/>
                  <a:gd name="T9" fmla="*/ 9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125">
                    <a:moveTo>
                      <a:pt x="70" y="9"/>
                    </a:moveTo>
                    <a:cubicBezTo>
                      <a:pt x="68" y="11"/>
                      <a:pt x="40" y="0"/>
                      <a:pt x="26" y="8"/>
                    </a:cubicBezTo>
                    <a:cubicBezTo>
                      <a:pt x="11" y="17"/>
                      <a:pt x="0" y="35"/>
                      <a:pt x="8" y="69"/>
                    </a:cubicBezTo>
                    <a:cubicBezTo>
                      <a:pt x="16" y="103"/>
                      <a:pt x="38" y="125"/>
                      <a:pt x="69" y="119"/>
                    </a:cubicBezTo>
                    <a:lnTo>
                      <a:pt x="70" y="9"/>
                    </a:lnTo>
                    <a:close/>
                  </a:path>
                </a:pathLst>
              </a:custGeom>
              <a:solidFill>
                <a:srgbClr val="DB19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39" tIns="45719" rIns="91439" bIns="45719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1" name="Freeform 14"/>
              <p:cNvSpPr/>
              <p:nvPr/>
            </p:nvSpPr>
            <p:spPr bwMode="auto">
              <a:xfrm>
                <a:off x="1374775" y="5313363"/>
                <a:ext cx="125413" cy="53975"/>
              </a:xfrm>
              <a:custGeom>
                <a:avLst/>
                <a:gdLst>
                  <a:gd name="T0" fmla="*/ 44 w 44"/>
                  <a:gd name="T1" fmla="*/ 19 h 19"/>
                  <a:gd name="T2" fmla="*/ 27 w 44"/>
                  <a:gd name="T3" fmla="*/ 4 h 19"/>
                  <a:gd name="T4" fmla="*/ 0 w 44"/>
                  <a:gd name="T5" fmla="*/ 1 h 19"/>
                  <a:gd name="T6" fmla="*/ 0 w 44"/>
                  <a:gd name="T7" fmla="*/ 2 h 19"/>
                  <a:gd name="T8" fmla="*/ 44 w 44"/>
                  <a:gd name="T9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19">
                    <a:moveTo>
                      <a:pt x="44" y="19"/>
                    </a:moveTo>
                    <a:cubicBezTo>
                      <a:pt x="44" y="19"/>
                      <a:pt x="40" y="9"/>
                      <a:pt x="27" y="4"/>
                    </a:cubicBezTo>
                    <a:cubicBezTo>
                      <a:pt x="15" y="0"/>
                      <a:pt x="0" y="1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2" y="10"/>
                      <a:pt x="28" y="14"/>
                      <a:pt x="44" y="19"/>
                    </a:cubicBezTo>
                    <a:close/>
                  </a:path>
                </a:pathLst>
              </a:custGeom>
              <a:solidFill>
                <a:srgbClr val="1287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39" tIns="45719" rIns="91439" bIns="45719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2" name="Freeform 15"/>
              <p:cNvSpPr/>
              <p:nvPr/>
            </p:nvSpPr>
            <p:spPr bwMode="auto">
              <a:xfrm>
                <a:off x="1374775" y="5318125"/>
                <a:ext cx="125413" cy="103188"/>
              </a:xfrm>
              <a:custGeom>
                <a:avLst/>
                <a:gdLst>
                  <a:gd name="T0" fmla="*/ 0 w 44"/>
                  <a:gd name="T1" fmla="*/ 0 h 36"/>
                  <a:gd name="T2" fmla="*/ 6 w 44"/>
                  <a:gd name="T3" fmla="*/ 12 h 36"/>
                  <a:gd name="T4" fmla="*/ 44 w 44"/>
                  <a:gd name="T5" fmla="*/ 17 h 36"/>
                  <a:gd name="T6" fmla="*/ 0 w 44"/>
                  <a:gd name="T7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" h="36">
                    <a:moveTo>
                      <a:pt x="0" y="0"/>
                    </a:moveTo>
                    <a:cubicBezTo>
                      <a:pt x="0" y="2"/>
                      <a:pt x="2" y="7"/>
                      <a:pt x="6" y="12"/>
                    </a:cubicBezTo>
                    <a:cubicBezTo>
                      <a:pt x="30" y="36"/>
                      <a:pt x="43" y="18"/>
                      <a:pt x="44" y="17"/>
                    </a:cubicBezTo>
                    <a:cubicBezTo>
                      <a:pt x="28" y="12"/>
                      <a:pt x="12" y="8"/>
                      <a:pt x="0" y="0"/>
                    </a:cubicBezTo>
                    <a:close/>
                  </a:path>
                </a:pathLst>
              </a:custGeom>
              <a:solidFill>
                <a:srgbClr val="0E77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39" tIns="45719" rIns="91439" bIns="45719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3" name="Rectangle 16"/>
              <p:cNvSpPr>
                <a:spLocks noChangeArrowheads="1"/>
              </p:cNvSpPr>
              <p:nvPr/>
            </p:nvSpPr>
            <p:spPr bwMode="auto">
              <a:xfrm>
                <a:off x="908050" y="6238875"/>
                <a:ext cx="904875" cy="227013"/>
              </a:xfrm>
              <a:prstGeom prst="rect">
                <a:avLst/>
              </a:prstGeom>
              <a:solidFill>
                <a:srgbClr val="FF1D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39" tIns="45719" rIns="91439" bIns="45719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4" name="Rectangle 17"/>
              <p:cNvSpPr>
                <a:spLocks noChangeArrowheads="1"/>
              </p:cNvSpPr>
              <p:nvPr/>
            </p:nvSpPr>
            <p:spPr bwMode="auto">
              <a:xfrm>
                <a:off x="1681163" y="6238875"/>
                <a:ext cx="17463" cy="227013"/>
              </a:xfrm>
              <a:prstGeom prst="rect">
                <a:avLst/>
              </a:prstGeom>
              <a:solidFill>
                <a:srgbClr val="BE1E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39" tIns="45719" rIns="91439" bIns="45719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" name="Rectangle 18"/>
              <p:cNvSpPr>
                <a:spLocks noChangeArrowheads="1"/>
              </p:cNvSpPr>
              <p:nvPr/>
            </p:nvSpPr>
            <p:spPr bwMode="auto">
              <a:xfrm>
                <a:off x="1651000" y="6238875"/>
                <a:ext cx="17463" cy="227013"/>
              </a:xfrm>
              <a:prstGeom prst="rect">
                <a:avLst/>
              </a:prstGeom>
              <a:solidFill>
                <a:srgbClr val="BE1E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39" tIns="45719" rIns="91439" bIns="45719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" name="Rectangle 19"/>
              <p:cNvSpPr>
                <a:spLocks noChangeArrowheads="1"/>
              </p:cNvSpPr>
              <p:nvPr/>
            </p:nvSpPr>
            <p:spPr bwMode="auto">
              <a:xfrm>
                <a:off x="1612900" y="6238875"/>
                <a:ext cx="17463" cy="227013"/>
              </a:xfrm>
              <a:prstGeom prst="rect">
                <a:avLst/>
              </a:prstGeom>
              <a:solidFill>
                <a:srgbClr val="BE1E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39" tIns="45719" rIns="91439" bIns="45719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" name="Rectangle 20"/>
              <p:cNvSpPr>
                <a:spLocks noChangeArrowheads="1"/>
              </p:cNvSpPr>
              <p:nvPr/>
            </p:nvSpPr>
            <p:spPr bwMode="auto">
              <a:xfrm>
                <a:off x="1030288" y="5924550"/>
                <a:ext cx="474663" cy="171450"/>
              </a:xfrm>
              <a:prstGeom prst="rect">
                <a:avLst/>
              </a:prstGeom>
              <a:solidFill>
                <a:srgbClr val="F9EE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39" tIns="45719" rIns="91439" bIns="45719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" name="Rectangle 21"/>
              <p:cNvSpPr>
                <a:spLocks noChangeArrowheads="1"/>
              </p:cNvSpPr>
              <p:nvPr/>
            </p:nvSpPr>
            <p:spPr bwMode="auto">
              <a:xfrm>
                <a:off x="1030288" y="5924550"/>
                <a:ext cx="474663" cy="1714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39" tIns="45719" rIns="91439" bIns="45719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" name="Rectangle 22"/>
              <p:cNvSpPr>
                <a:spLocks noChangeArrowheads="1"/>
              </p:cNvSpPr>
              <p:nvPr/>
            </p:nvSpPr>
            <p:spPr bwMode="auto">
              <a:xfrm>
                <a:off x="1030288" y="6002338"/>
                <a:ext cx="474663" cy="4763"/>
              </a:xfrm>
              <a:prstGeom prst="rect">
                <a:avLst/>
              </a:pr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39" tIns="45719" rIns="91439" bIns="45719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3" name="Rectangle 23"/>
              <p:cNvSpPr>
                <a:spLocks noChangeArrowheads="1"/>
              </p:cNvSpPr>
              <p:nvPr/>
            </p:nvSpPr>
            <p:spPr bwMode="auto">
              <a:xfrm>
                <a:off x="1030288" y="6002338"/>
                <a:ext cx="474663" cy="47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39" tIns="45719" rIns="91439" bIns="45719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4" name="Rectangle 24"/>
              <p:cNvSpPr>
                <a:spLocks noChangeArrowheads="1"/>
              </p:cNvSpPr>
              <p:nvPr/>
            </p:nvSpPr>
            <p:spPr bwMode="auto">
              <a:xfrm>
                <a:off x="1030288" y="6049963"/>
                <a:ext cx="474663" cy="6350"/>
              </a:xfrm>
              <a:prstGeom prst="rect">
                <a:avLst/>
              </a:pr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39" tIns="45719" rIns="91439" bIns="45719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1" name="Rectangle 25"/>
              <p:cNvSpPr>
                <a:spLocks noChangeArrowheads="1"/>
              </p:cNvSpPr>
              <p:nvPr/>
            </p:nvSpPr>
            <p:spPr bwMode="auto">
              <a:xfrm>
                <a:off x="1030288" y="6049963"/>
                <a:ext cx="474663" cy="63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39" tIns="45719" rIns="91439" bIns="45719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2" name="Rectangle 26"/>
              <p:cNvSpPr>
                <a:spLocks noChangeArrowheads="1"/>
              </p:cNvSpPr>
              <p:nvPr/>
            </p:nvSpPr>
            <p:spPr bwMode="auto">
              <a:xfrm>
                <a:off x="1030288" y="6034088"/>
                <a:ext cx="474663" cy="1588"/>
              </a:xfrm>
              <a:prstGeom prst="rect">
                <a:avLst/>
              </a:pr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39" tIns="45719" rIns="91439" bIns="45719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3" name="Rectangle 27"/>
              <p:cNvSpPr>
                <a:spLocks noChangeArrowheads="1"/>
              </p:cNvSpPr>
              <p:nvPr/>
            </p:nvSpPr>
            <p:spPr bwMode="auto">
              <a:xfrm>
                <a:off x="1030288" y="6034088"/>
                <a:ext cx="474663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39" tIns="45719" rIns="91439" bIns="45719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4" name="Rectangle 28"/>
              <p:cNvSpPr>
                <a:spLocks noChangeArrowheads="1"/>
              </p:cNvSpPr>
              <p:nvPr/>
            </p:nvSpPr>
            <p:spPr bwMode="auto">
              <a:xfrm>
                <a:off x="1030288" y="5984875"/>
                <a:ext cx="474663" cy="3175"/>
              </a:xfrm>
              <a:prstGeom prst="rect">
                <a:avLst/>
              </a:pr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39" tIns="45719" rIns="91439" bIns="45719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5" name="Rectangle 29"/>
              <p:cNvSpPr>
                <a:spLocks noChangeArrowheads="1"/>
              </p:cNvSpPr>
              <p:nvPr/>
            </p:nvSpPr>
            <p:spPr bwMode="auto">
              <a:xfrm>
                <a:off x="1030288" y="5984875"/>
                <a:ext cx="474663" cy="31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39" tIns="45719" rIns="91439" bIns="45719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" name="Rectangle 30"/>
              <p:cNvSpPr>
                <a:spLocks noChangeArrowheads="1"/>
              </p:cNvSpPr>
              <p:nvPr/>
            </p:nvSpPr>
            <p:spPr bwMode="auto">
              <a:xfrm>
                <a:off x="1030288" y="5937250"/>
                <a:ext cx="474663" cy="1588"/>
              </a:xfrm>
              <a:prstGeom prst="rect">
                <a:avLst/>
              </a:pr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39" tIns="45719" rIns="91439" bIns="45719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6" name="Rectangle 31"/>
              <p:cNvSpPr>
                <a:spLocks noChangeArrowheads="1"/>
              </p:cNvSpPr>
              <p:nvPr/>
            </p:nvSpPr>
            <p:spPr bwMode="auto">
              <a:xfrm>
                <a:off x="1030288" y="5937250"/>
                <a:ext cx="474663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39" tIns="45719" rIns="91439" bIns="45719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" name="Rectangle 32"/>
              <p:cNvSpPr>
                <a:spLocks noChangeArrowheads="1"/>
              </p:cNvSpPr>
              <p:nvPr/>
            </p:nvSpPr>
            <p:spPr bwMode="auto">
              <a:xfrm>
                <a:off x="1030288" y="6084888"/>
                <a:ext cx="474663" cy="3175"/>
              </a:xfrm>
              <a:prstGeom prst="rect">
                <a:avLst/>
              </a:pr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39" tIns="45719" rIns="91439" bIns="45719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" name="Rectangle 33"/>
              <p:cNvSpPr>
                <a:spLocks noChangeArrowheads="1"/>
              </p:cNvSpPr>
              <p:nvPr/>
            </p:nvSpPr>
            <p:spPr bwMode="auto">
              <a:xfrm>
                <a:off x="1030288" y="6084888"/>
                <a:ext cx="474663" cy="31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39" tIns="45719" rIns="91439" bIns="45719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" name="Rectangle 34"/>
              <p:cNvSpPr>
                <a:spLocks noChangeArrowheads="1"/>
              </p:cNvSpPr>
              <p:nvPr/>
            </p:nvSpPr>
            <p:spPr bwMode="auto">
              <a:xfrm>
                <a:off x="1030288" y="5951538"/>
                <a:ext cx="474663" cy="1588"/>
              </a:xfrm>
              <a:prstGeom prst="rect">
                <a:avLst/>
              </a:pr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39" tIns="45719" rIns="91439" bIns="45719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" name="Rectangle 35"/>
              <p:cNvSpPr>
                <a:spLocks noChangeArrowheads="1"/>
              </p:cNvSpPr>
              <p:nvPr/>
            </p:nvSpPr>
            <p:spPr bwMode="auto">
              <a:xfrm>
                <a:off x="1030288" y="5951538"/>
                <a:ext cx="474663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39" tIns="45719" rIns="91439" bIns="45719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" name="Rectangle 36"/>
              <p:cNvSpPr>
                <a:spLocks noChangeArrowheads="1"/>
              </p:cNvSpPr>
              <p:nvPr/>
            </p:nvSpPr>
            <p:spPr bwMode="auto">
              <a:xfrm>
                <a:off x="879475" y="6118225"/>
                <a:ext cx="1058863" cy="120650"/>
              </a:xfrm>
              <a:prstGeom prst="rect">
                <a:avLst/>
              </a:prstGeom>
              <a:solidFill>
                <a:srgbClr val="14B6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39" tIns="45719" rIns="91439" bIns="45719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0" name="Rectangle 37"/>
              <p:cNvSpPr>
                <a:spLocks noChangeArrowheads="1"/>
              </p:cNvSpPr>
              <p:nvPr/>
            </p:nvSpPr>
            <p:spPr bwMode="auto">
              <a:xfrm>
                <a:off x="1835150" y="6118225"/>
                <a:ext cx="28575" cy="12065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39" tIns="45719" rIns="91439" bIns="45719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" name="Rectangle 38"/>
              <p:cNvSpPr>
                <a:spLocks noChangeArrowheads="1"/>
              </p:cNvSpPr>
              <p:nvPr/>
            </p:nvSpPr>
            <p:spPr bwMode="auto">
              <a:xfrm>
                <a:off x="1101725" y="5751513"/>
                <a:ext cx="588963" cy="150813"/>
              </a:xfrm>
              <a:prstGeom prst="rect">
                <a:avLst/>
              </a:prstGeom>
              <a:solidFill>
                <a:srgbClr val="2B53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39" tIns="45719" rIns="91439" bIns="45719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" name="Rectangle 39"/>
              <p:cNvSpPr>
                <a:spLocks noChangeArrowheads="1"/>
              </p:cNvSpPr>
              <p:nvPr/>
            </p:nvSpPr>
            <p:spPr bwMode="auto">
              <a:xfrm>
                <a:off x="1633538" y="5751513"/>
                <a:ext cx="14288" cy="150813"/>
              </a:xfrm>
              <a:prstGeom prst="rect">
                <a:avLst/>
              </a:prstGeom>
              <a:solidFill>
                <a:srgbClr val="14B6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39" tIns="45719" rIns="91439" bIns="45719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5" name="Freeform 40"/>
              <p:cNvSpPr/>
              <p:nvPr/>
            </p:nvSpPr>
            <p:spPr bwMode="auto">
              <a:xfrm>
                <a:off x="1012825" y="5902325"/>
                <a:ext cx="530225" cy="215900"/>
              </a:xfrm>
              <a:custGeom>
                <a:avLst/>
                <a:gdLst>
                  <a:gd name="T0" fmla="*/ 186 w 186"/>
                  <a:gd name="T1" fmla="*/ 38 h 76"/>
                  <a:gd name="T2" fmla="*/ 183 w 186"/>
                  <a:gd name="T3" fmla="*/ 0 h 76"/>
                  <a:gd name="T4" fmla="*/ 183 w 186"/>
                  <a:gd name="T5" fmla="*/ 0 h 76"/>
                  <a:gd name="T6" fmla="*/ 182 w 186"/>
                  <a:gd name="T7" fmla="*/ 0 h 76"/>
                  <a:gd name="T8" fmla="*/ 182 w 186"/>
                  <a:gd name="T9" fmla="*/ 0 h 76"/>
                  <a:gd name="T10" fmla="*/ 182 w 186"/>
                  <a:gd name="T11" fmla="*/ 0 h 76"/>
                  <a:gd name="T12" fmla="*/ 0 w 186"/>
                  <a:gd name="T13" fmla="*/ 0 h 76"/>
                  <a:gd name="T14" fmla="*/ 0 w 186"/>
                  <a:gd name="T15" fmla="*/ 8 h 76"/>
                  <a:gd name="T16" fmla="*/ 173 w 186"/>
                  <a:gd name="T17" fmla="*/ 8 h 76"/>
                  <a:gd name="T18" fmla="*/ 173 w 186"/>
                  <a:gd name="T19" fmla="*/ 68 h 76"/>
                  <a:gd name="T20" fmla="*/ 0 w 186"/>
                  <a:gd name="T21" fmla="*/ 68 h 76"/>
                  <a:gd name="T22" fmla="*/ 0 w 186"/>
                  <a:gd name="T23" fmla="*/ 76 h 76"/>
                  <a:gd name="T24" fmla="*/ 183 w 186"/>
                  <a:gd name="T25" fmla="*/ 76 h 76"/>
                  <a:gd name="T26" fmla="*/ 183 w 186"/>
                  <a:gd name="T27" fmla="*/ 76 h 76"/>
                  <a:gd name="T28" fmla="*/ 186 w 186"/>
                  <a:gd name="T29" fmla="*/ 38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86" h="76">
                    <a:moveTo>
                      <a:pt x="186" y="38"/>
                    </a:moveTo>
                    <a:cubicBezTo>
                      <a:pt x="186" y="19"/>
                      <a:pt x="184" y="3"/>
                      <a:pt x="183" y="0"/>
                    </a:cubicBezTo>
                    <a:cubicBezTo>
                      <a:pt x="183" y="0"/>
                      <a:pt x="183" y="0"/>
                      <a:pt x="183" y="0"/>
                    </a:cubicBezTo>
                    <a:cubicBezTo>
                      <a:pt x="182" y="0"/>
                      <a:pt x="182" y="0"/>
                      <a:pt x="182" y="0"/>
                    </a:cubicBezTo>
                    <a:cubicBezTo>
                      <a:pt x="182" y="0"/>
                      <a:pt x="182" y="0"/>
                      <a:pt x="182" y="0"/>
                    </a:cubicBezTo>
                    <a:cubicBezTo>
                      <a:pt x="182" y="0"/>
                      <a:pt x="182" y="0"/>
                      <a:pt x="182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173" y="8"/>
                      <a:pt x="173" y="8"/>
                      <a:pt x="173" y="8"/>
                    </a:cubicBezTo>
                    <a:cubicBezTo>
                      <a:pt x="173" y="68"/>
                      <a:pt x="173" y="68"/>
                      <a:pt x="173" y="68"/>
                    </a:cubicBezTo>
                    <a:cubicBezTo>
                      <a:pt x="0" y="68"/>
                      <a:pt x="0" y="68"/>
                      <a:pt x="0" y="68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183" y="76"/>
                      <a:pt x="183" y="76"/>
                      <a:pt x="183" y="76"/>
                    </a:cubicBezTo>
                    <a:cubicBezTo>
                      <a:pt x="183" y="76"/>
                      <a:pt x="183" y="76"/>
                      <a:pt x="183" y="76"/>
                    </a:cubicBezTo>
                    <a:cubicBezTo>
                      <a:pt x="184" y="73"/>
                      <a:pt x="186" y="57"/>
                      <a:pt x="186" y="38"/>
                    </a:cubicBezTo>
                    <a:close/>
                  </a:path>
                </a:pathLst>
              </a:custGeom>
              <a:solidFill>
                <a:srgbClr val="5D9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39" tIns="45719" rIns="91439" bIns="45719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6" name="Freeform 41"/>
              <p:cNvSpPr/>
              <p:nvPr/>
            </p:nvSpPr>
            <p:spPr bwMode="auto">
              <a:xfrm>
                <a:off x="1425575" y="6034088"/>
                <a:ext cx="42863" cy="122238"/>
              </a:xfrm>
              <a:custGeom>
                <a:avLst/>
                <a:gdLst>
                  <a:gd name="T0" fmla="*/ 0 w 27"/>
                  <a:gd name="T1" fmla="*/ 0 h 77"/>
                  <a:gd name="T2" fmla="*/ 0 w 27"/>
                  <a:gd name="T3" fmla="*/ 77 h 77"/>
                  <a:gd name="T4" fmla="*/ 13 w 27"/>
                  <a:gd name="T5" fmla="*/ 64 h 77"/>
                  <a:gd name="T6" fmla="*/ 27 w 27"/>
                  <a:gd name="T7" fmla="*/ 77 h 77"/>
                  <a:gd name="T8" fmla="*/ 27 w 27"/>
                  <a:gd name="T9" fmla="*/ 0 h 77"/>
                  <a:gd name="T10" fmla="*/ 0 w 27"/>
                  <a:gd name="T11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" h="77">
                    <a:moveTo>
                      <a:pt x="0" y="0"/>
                    </a:moveTo>
                    <a:lnTo>
                      <a:pt x="0" y="77"/>
                    </a:lnTo>
                    <a:lnTo>
                      <a:pt x="13" y="64"/>
                    </a:lnTo>
                    <a:lnTo>
                      <a:pt x="27" y="77"/>
                    </a:lnTo>
                    <a:lnTo>
                      <a:pt x="2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B22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39" tIns="45719" rIns="91439" bIns="45719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</p:grpSp>
      </p:grpSp>
      <p:sp>
        <p:nvSpPr>
          <p:cNvPr id="60" name="文本框 8"/>
          <p:cNvSpPr txBox="1">
            <a:spLocks noChangeArrowheads="1"/>
          </p:cNvSpPr>
          <p:nvPr/>
        </p:nvSpPr>
        <p:spPr bwMode="auto">
          <a:xfrm>
            <a:off x="1043608" y="1359808"/>
            <a:ext cx="236061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4000" dirty="0" err="1">
                <a:solidFill>
                  <a:srgbClr val="FF0000"/>
                </a:solidFill>
                <a:latin typeface="汉语拼音" panose="020B0604020202020204" pitchFamily="34" charset="0"/>
                <a:ea typeface="GB Pinyinok-B" panose="02010601030101010101" pitchFamily="2" charset="-122"/>
                <a:cs typeface="汉语拼音" panose="020B0604020202020204" pitchFamily="34" charset="0"/>
              </a:rPr>
              <a:t>mā</a:t>
            </a:r>
            <a:endParaRPr lang="zh-CN" altLang="en-US" sz="4000" dirty="0">
              <a:solidFill>
                <a:srgbClr val="FF0000"/>
              </a:solidFill>
              <a:latin typeface="汉语拼音" panose="020B0604020202020204" pitchFamily="34" charset="0"/>
              <a:ea typeface="GB Pinyinok-B" panose="02010601030101010101" pitchFamily="2" charset="-122"/>
              <a:cs typeface="汉语拼音" panose="020B0604020202020204" pitchFamily="34" charset="0"/>
            </a:endParaRPr>
          </a:p>
        </p:txBody>
      </p:sp>
      <p:pic>
        <p:nvPicPr>
          <p:cNvPr id="79" name="图片 5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074347" y="2125559"/>
            <a:ext cx="2360613" cy="2360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0" name="文本框 47"/>
          <p:cNvSpPr txBox="1"/>
          <p:nvPr/>
        </p:nvSpPr>
        <p:spPr>
          <a:xfrm>
            <a:off x="1067395" y="1807532"/>
            <a:ext cx="1008112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7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妈</a:t>
            </a:r>
            <a:endParaRPr lang="zh-CN" altLang="en-US" sz="17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1" name="Freeform 19"/>
          <p:cNvSpPr/>
          <p:nvPr/>
        </p:nvSpPr>
        <p:spPr bwMode="auto">
          <a:xfrm>
            <a:off x="1607489" y="2400087"/>
            <a:ext cx="426401" cy="1565275"/>
          </a:xfrm>
          <a:custGeom>
            <a:avLst/>
            <a:gdLst>
              <a:gd name="T0" fmla="*/ 280 w 280"/>
              <a:gd name="T1" fmla="*/ 940 h 986"/>
              <a:gd name="T2" fmla="*/ 280 w 280"/>
              <a:gd name="T3" fmla="*/ 970 h 986"/>
              <a:gd name="T4" fmla="*/ 276 w 280"/>
              <a:gd name="T5" fmla="*/ 986 h 986"/>
              <a:gd name="T6" fmla="*/ 272 w 280"/>
              <a:gd name="T7" fmla="*/ 982 h 986"/>
              <a:gd name="T8" fmla="*/ 258 w 280"/>
              <a:gd name="T9" fmla="*/ 970 h 986"/>
              <a:gd name="T10" fmla="*/ 237 w 280"/>
              <a:gd name="T11" fmla="*/ 951 h 986"/>
              <a:gd name="T12" fmla="*/ 188 w 280"/>
              <a:gd name="T13" fmla="*/ 894 h 986"/>
              <a:gd name="T14" fmla="*/ 122 w 280"/>
              <a:gd name="T15" fmla="*/ 809 h 986"/>
              <a:gd name="T16" fmla="*/ 70 w 280"/>
              <a:gd name="T17" fmla="*/ 748 h 986"/>
              <a:gd name="T18" fmla="*/ 35 w 280"/>
              <a:gd name="T19" fmla="*/ 713 h 986"/>
              <a:gd name="T20" fmla="*/ 8 w 280"/>
              <a:gd name="T21" fmla="*/ 690 h 986"/>
              <a:gd name="T22" fmla="*/ 0 w 280"/>
              <a:gd name="T23" fmla="*/ 675 h 986"/>
              <a:gd name="T24" fmla="*/ 4 w 280"/>
              <a:gd name="T25" fmla="*/ 660 h 986"/>
              <a:gd name="T26" fmla="*/ 4 w 280"/>
              <a:gd name="T27" fmla="*/ 637 h 986"/>
              <a:gd name="T28" fmla="*/ 13 w 280"/>
              <a:gd name="T29" fmla="*/ 598 h 986"/>
              <a:gd name="T30" fmla="*/ 26 w 280"/>
              <a:gd name="T31" fmla="*/ 548 h 986"/>
              <a:gd name="T32" fmla="*/ 39 w 280"/>
              <a:gd name="T33" fmla="*/ 479 h 986"/>
              <a:gd name="T34" fmla="*/ 57 w 280"/>
              <a:gd name="T35" fmla="*/ 387 h 986"/>
              <a:gd name="T36" fmla="*/ 65 w 280"/>
              <a:gd name="T37" fmla="*/ 291 h 986"/>
              <a:gd name="T38" fmla="*/ 74 w 280"/>
              <a:gd name="T39" fmla="*/ 207 h 986"/>
              <a:gd name="T40" fmla="*/ 79 w 280"/>
              <a:gd name="T41" fmla="*/ 134 h 986"/>
              <a:gd name="T42" fmla="*/ 74 w 280"/>
              <a:gd name="T43" fmla="*/ 80 h 986"/>
              <a:gd name="T44" fmla="*/ 65 w 280"/>
              <a:gd name="T45" fmla="*/ 49 h 986"/>
              <a:gd name="T46" fmla="*/ 52 w 280"/>
              <a:gd name="T47" fmla="*/ 19 h 986"/>
              <a:gd name="T48" fmla="*/ 57 w 280"/>
              <a:gd name="T49" fmla="*/ 3 h 986"/>
              <a:gd name="T50" fmla="*/ 74 w 280"/>
              <a:gd name="T51" fmla="*/ 3 h 986"/>
              <a:gd name="T52" fmla="*/ 100 w 280"/>
              <a:gd name="T53" fmla="*/ 11 h 986"/>
              <a:gd name="T54" fmla="*/ 149 w 280"/>
              <a:gd name="T55" fmla="*/ 26 h 986"/>
              <a:gd name="T56" fmla="*/ 175 w 280"/>
              <a:gd name="T57" fmla="*/ 53 h 986"/>
              <a:gd name="T58" fmla="*/ 175 w 280"/>
              <a:gd name="T59" fmla="*/ 76 h 986"/>
              <a:gd name="T60" fmla="*/ 175 w 280"/>
              <a:gd name="T61" fmla="*/ 95 h 986"/>
              <a:gd name="T62" fmla="*/ 166 w 280"/>
              <a:gd name="T63" fmla="*/ 126 h 986"/>
              <a:gd name="T64" fmla="*/ 162 w 280"/>
              <a:gd name="T65" fmla="*/ 149 h 986"/>
              <a:gd name="T66" fmla="*/ 153 w 280"/>
              <a:gd name="T67" fmla="*/ 180 h 986"/>
              <a:gd name="T68" fmla="*/ 144 w 280"/>
              <a:gd name="T69" fmla="*/ 226 h 986"/>
              <a:gd name="T70" fmla="*/ 131 w 280"/>
              <a:gd name="T71" fmla="*/ 283 h 986"/>
              <a:gd name="T72" fmla="*/ 118 w 280"/>
              <a:gd name="T73" fmla="*/ 353 h 986"/>
              <a:gd name="T74" fmla="*/ 100 w 280"/>
              <a:gd name="T75" fmla="*/ 437 h 986"/>
              <a:gd name="T76" fmla="*/ 87 w 280"/>
              <a:gd name="T77" fmla="*/ 506 h 986"/>
              <a:gd name="T78" fmla="*/ 79 w 280"/>
              <a:gd name="T79" fmla="*/ 564 h 986"/>
              <a:gd name="T80" fmla="*/ 70 w 280"/>
              <a:gd name="T81" fmla="*/ 606 h 986"/>
              <a:gd name="T82" fmla="*/ 65 w 280"/>
              <a:gd name="T83" fmla="*/ 637 h 986"/>
              <a:gd name="T84" fmla="*/ 61 w 280"/>
              <a:gd name="T85" fmla="*/ 648 h 986"/>
              <a:gd name="T86" fmla="*/ 79 w 280"/>
              <a:gd name="T87" fmla="*/ 667 h 986"/>
              <a:gd name="T88" fmla="*/ 127 w 280"/>
              <a:gd name="T89" fmla="*/ 713 h 986"/>
              <a:gd name="T90" fmla="*/ 201 w 280"/>
              <a:gd name="T91" fmla="*/ 782 h 986"/>
              <a:gd name="T92" fmla="*/ 258 w 280"/>
              <a:gd name="T93" fmla="*/ 848 h 986"/>
              <a:gd name="T94" fmla="*/ 280 w 280"/>
              <a:gd name="T95" fmla="*/ 901 h 9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80" h="986">
                <a:moveTo>
                  <a:pt x="280" y="917"/>
                </a:moveTo>
                <a:lnTo>
                  <a:pt x="280" y="928"/>
                </a:lnTo>
                <a:lnTo>
                  <a:pt x="280" y="940"/>
                </a:lnTo>
                <a:lnTo>
                  <a:pt x="280" y="951"/>
                </a:lnTo>
                <a:lnTo>
                  <a:pt x="280" y="963"/>
                </a:lnTo>
                <a:lnTo>
                  <a:pt x="280" y="970"/>
                </a:lnTo>
                <a:lnTo>
                  <a:pt x="280" y="978"/>
                </a:lnTo>
                <a:lnTo>
                  <a:pt x="276" y="982"/>
                </a:lnTo>
                <a:lnTo>
                  <a:pt x="276" y="986"/>
                </a:lnTo>
                <a:lnTo>
                  <a:pt x="276" y="986"/>
                </a:lnTo>
                <a:lnTo>
                  <a:pt x="272" y="986"/>
                </a:lnTo>
                <a:lnTo>
                  <a:pt x="272" y="982"/>
                </a:lnTo>
                <a:lnTo>
                  <a:pt x="267" y="978"/>
                </a:lnTo>
                <a:lnTo>
                  <a:pt x="263" y="974"/>
                </a:lnTo>
                <a:lnTo>
                  <a:pt x="258" y="970"/>
                </a:lnTo>
                <a:lnTo>
                  <a:pt x="250" y="963"/>
                </a:lnTo>
                <a:lnTo>
                  <a:pt x="245" y="959"/>
                </a:lnTo>
                <a:lnTo>
                  <a:pt x="237" y="951"/>
                </a:lnTo>
                <a:lnTo>
                  <a:pt x="228" y="940"/>
                </a:lnTo>
                <a:lnTo>
                  <a:pt x="210" y="921"/>
                </a:lnTo>
                <a:lnTo>
                  <a:pt x="188" y="894"/>
                </a:lnTo>
                <a:lnTo>
                  <a:pt x="166" y="867"/>
                </a:lnTo>
                <a:lnTo>
                  <a:pt x="144" y="836"/>
                </a:lnTo>
                <a:lnTo>
                  <a:pt x="122" y="809"/>
                </a:lnTo>
                <a:lnTo>
                  <a:pt x="100" y="786"/>
                </a:lnTo>
                <a:lnTo>
                  <a:pt x="83" y="763"/>
                </a:lnTo>
                <a:lnTo>
                  <a:pt x="70" y="748"/>
                </a:lnTo>
                <a:lnTo>
                  <a:pt x="57" y="732"/>
                </a:lnTo>
                <a:lnTo>
                  <a:pt x="43" y="721"/>
                </a:lnTo>
                <a:lnTo>
                  <a:pt x="35" y="713"/>
                </a:lnTo>
                <a:lnTo>
                  <a:pt x="26" y="706"/>
                </a:lnTo>
                <a:lnTo>
                  <a:pt x="17" y="698"/>
                </a:lnTo>
                <a:lnTo>
                  <a:pt x="8" y="690"/>
                </a:lnTo>
                <a:lnTo>
                  <a:pt x="4" y="686"/>
                </a:lnTo>
                <a:lnTo>
                  <a:pt x="4" y="679"/>
                </a:lnTo>
                <a:lnTo>
                  <a:pt x="0" y="675"/>
                </a:lnTo>
                <a:lnTo>
                  <a:pt x="0" y="667"/>
                </a:lnTo>
                <a:lnTo>
                  <a:pt x="0" y="663"/>
                </a:lnTo>
                <a:lnTo>
                  <a:pt x="4" y="660"/>
                </a:lnTo>
                <a:lnTo>
                  <a:pt x="4" y="652"/>
                </a:lnTo>
                <a:lnTo>
                  <a:pt x="4" y="644"/>
                </a:lnTo>
                <a:lnTo>
                  <a:pt x="4" y="637"/>
                </a:lnTo>
                <a:lnTo>
                  <a:pt x="8" y="625"/>
                </a:lnTo>
                <a:lnTo>
                  <a:pt x="13" y="614"/>
                </a:lnTo>
                <a:lnTo>
                  <a:pt x="13" y="598"/>
                </a:lnTo>
                <a:lnTo>
                  <a:pt x="17" y="587"/>
                </a:lnTo>
                <a:lnTo>
                  <a:pt x="22" y="567"/>
                </a:lnTo>
                <a:lnTo>
                  <a:pt x="26" y="548"/>
                </a:lnTo>
                <a:lnTo>
                  <a:pt x="30" y="529"/>
                </a:lnTo>
                <a:lnTo>
                  <a:pt x="35" y="506"/>
                </a:lnTo>
                <a:lnTo>
                  <a:pt x="39" y="479"/>
                </a:lnTo>
                <a:lnTo>
                  <a:pt x="43" y="452"/>
                </a:lnTo>
                <a:lnTo>
                  <a:pt x="52" y="422"/>
                </a:lnTo>
                <a:lnTo>
                  <a:pt x="57" y="387"/>
                </a:lnTo>
                <a:lnTo>
                  <a:pt x="61" y="353"/>
                </a:lnTo>
                <a:lnTo>
                  <a:pt x="65" y="322"/>
                </a:lnTo>
                <a:lnTo>
                  <a:pt x="65" y="291"/>
                </a:lnTo>
                <a:lnTo>
                  <a:pt x="70" y="260"/>
                </a:lnTo>
                <a:lnTo>
                  <a:pt x="74" y="234"/>
                </a:lnTo>
                <a:lnTo>
                  <a:pt x="74" y="207"/>
                </a:lnTo>
                <a:lnTo>
                  <a:pt x="79" y="180"/>
                </a:lnTo>
                <a:lnTo>
                  <a:pt x="79" y="157"/>
                </a:lnTo>
                <a:lnTo>
                  <a:pt x="79" y="134"/>
                </a:lnTo>
                <a:lnTo>
                  <a:pt x="79" y="115"/>
                </a:lnTo>
                <a:lnTo>
                  <a:pt x="74" y="95"/>
                </a:lnTo>
                <a:lnTo>
                  <a:pt x="74" y="80"/>
                </a:lnTo>
                <a:lnTo>
                  <a:pt x="74" y="69"/>
                </a:lnTo>
                <a:lnTo>
                  <a:pt x="70" y="57"/>
                </a:lnTo>
                <a:lnTo>
                  <a:pt x="65" y="49"/>
                </a:lnTo>
                <a:lnTo>
                  <a:pt x="61" y="42"/>
                </a:lnTo>
                <a:lnTo>
                  <a:pt x="57" y="30"/>
                </a:lnTo>
                <a:lnTo>
                  <a:pt x="52" y="19"/>
                </a:lnTo>
                <a:lnTo>
                  <a:pt x="52" y="11"/>
                </a:lnTo>
                <a:lnTo>
                  <a:pt x="57" y="7"/>
                </a:lnTo>
                <a:lnTo>
                  <a:pt x="57" y="3"/>
                </a:lnTo>
                <a:lnTo>
                  <a:pt x="61" y="0"/>
                </a:lnTo>
                <a:lnTo>
                  <a:pt x="70" y="0"/>
                </a:lnTo>
                <a:lnTo>
                  <a:pt x="74" y="3"/>
                </a:lnTo>
                <a:lnTo>
                  <a:pt x="83" y="3"/>
                </a:lnTo>
                <a:lnTo>
                  <a:pt x="92" y="7"/>
                </a:lnTo>
                <a:lnTo>
                  <a:pt x="100" y="11"/>
                </a:lnTo>
                <a:lnTo>
                  <a:pt x="118" y="15"/>
                </a:lnTo>
                <a:lnTo>
                  <a:pt x="136" y="19"/>
                </a:lnTo>
                <a:lnTo>
                  <a:pt x="149" y="26"/>
                </a:lnTo>
                <a:lnTo>
                  <a:pt x="162" y="34"/>
                </a:lnTo>
                <a:lnTo>
                  <a:pt x="166" y="46"/>
                </a:lnTo>
                <a:lnTo>
                  <a:pt x="175" y="53"/>
                </a:lnTo>
                <a:lnTo>
                  <a:pt x="175" y="61"/>
                </a:lnTo>
                <a:lnTo>
                  <a:pt x="175" y="72"/>
                </a:lnTo>
                <a:lnTo>
                  <a:pt x="175" y="76"/>
                </a:lnTo>
                <a:lnTo>
                  <a:pt x="175" y="84"/>
                </a:lnTo>
                <a:lnTo>
                  <a:pt x="175" y="88"/>
                </a:lnTo>
                <a:lnTo>
                  <a:pt x="175" y="95"/>
                </a:lnTo>
                <a:lnTo>
                  <a:pt x="171" y="107"/>
                </a:lnTo>
                <a:lnTo>
                  <a:pt x="171" y="115"/>
                </a:lnTo>
                <a:lnTo>
                  <a:pt x="166" y="126"/>
                </a:lnTo>
                <a:lnTo>
                  <a:pt x="166" y="138"/>
                </a:lnTo>
                <a:lnTo>
                  <a:pt x="162" y="142"/>
                </a:lnTo>
                <a:lnTo>
                  <a:pt x="162" y="149"/>
                </a:lnTo>
                <a:lnTo>
                  <a:pt x="158" y="161"/>
                </a:lnTo>
                <a:lnTo>
                  <a:pt x="158" y="168"/>
                </a:lnTo>
                <a:lnTo>
                  <a:pt x="153" y="180"/>
                </a:lnTo>
                <a:lnTo>
                  <a:pt x="149" y="195"/>
                </a:lnTo>
                <a:lnTo>
                  <a:pt x="144" y="211"/>
                </a:lnTo>
                <a:lnTo>
                  <a:pt x="144" y="226"/>
                </a:lnTo>
                <a:lnTo>
                  <a:pt x="140" y="241"/>
                </a:lnTo>
                <a:lnTo>
                  <a:pt x="136" y="260"/>
                </a:lnTo>
                <a:lnTo>
                  <a:pt x="131" y="283"/>
                </a:lnTo>
                <a:lnTo>
                  <a:pt x="127" y="307"/>
                </a:lnTo>
                <a:lnTo>
                  <a:pt x="122" y="330"/>
                </a:lnTo>
                <a:lnTo>
                  <a:pt x="118" y="353"/>
                </a:lnTo>
                <a:lnTo>
                  <a:pt x="109" y="379"/>
                </a:lnTo>
                <a:lnTo>
                  <a:pt x="105" y="410"/>
                </a:lnTo>
                <a:lnTo>
                  <a:pt x="100" y="437"/>
                </a:lnTo>
                <a:lnTo>
                  <a:pt x="96" y="460"/>
                </a:lnTo>
                <a:lnTo>
                  <a:pt x="92" y="487"/>
                </a:lnTo>
                <a:lnTo>
                  <a:pt x="87" y="506"/>
                </a:lnTo>
                <a:lnTo>
                  <a:pt x="83" y="529"/>
                </a:lnTo>
                <a:lnTo>
                  <a:pt x="79" y="548"/>
                </a:lnTo>
                <a:lnTo>
                  <a:pt x="79" y="564"/>
                </a:lnTo>
                <a:lnTo>
                  <a:pt x="74" y="579"/>
                </a:lnTo>
                <a:lnTo>
                  <a:pt x="70" y="594"/>
                </a:lnTo>
                <a:lnTo>
                  <a:pt x="70" y="606"/>
                </a:lnTo>
                <a:lnTo>
                  <a:pt x="65" y="617"/>
                </a:lnTo>
                <a:lnTo>
                  <a:pt x="65" y="629"/>
                </a:lnTo>
                <a:lnTo>
                  <a:pt x="65" y="637"/>
                </a:lnTo>
                <a:lnTo>
                  <a:pt x="61" y="640"/>
                </a:lnTo>
                <a:lnTo>
                  <a:pt x="61" y="644"/>
                </a:lnTo>
                <a:lnTo>
                  <a:pt x="61" y="648"/>
                </a:lnTo>
                <a:lnTo>
                  <a:pt x="65" y="652"/>
                </a:lnTo>
                <a:lnTo>
                  <a:pt x="70" y="660"/>
                </a:lnTo>
                <a:lnTo>
                  <a:pt x="79" y="667"/>
                </a:lnTo>
                <a:lnTo>
                  <a:pt x="92" y="683"/>
                </a:lnTo>
                <a:lnTo>
                  <a:pt x="105" y="698"/>
                </a:lnTo>
                <a:lnTo>
                  <a:pt x="127" y="713"/>
                </a:lnTo>
                <a:lnTo>
                  <a:pt x="149" y="736"/>
                </a:lnTo>
                <a:lnTo>
                  <a:pt x="175" y="759"/>
                </a:lnTo>
                <a:lnTo>
                  <a:pt x="201" y="782"/>
                </a:lnTo>
                <a:lnTo>
                  <a:pt x="223" y="805"/>
                </a:lnTo>
                <a:lnTo>
                  <a:pt x="245" y="828"/>
                </a:lnTo>
                <a:lnTo>
                  <a:pt x="258" y="848"/>
                </a:lnTo>
                <a:lnTo>
                  <a:pt x="272" y="867"/>
                </a:lnTo>
                <a:lnTo>
                  <a:pt x="276" y="886"/>
                </a:lnTo>
                <a:lnTo>
                  <a:pt x="280" y="901"/>
                </a:lnTo>
                <a:lnTo>
                  <a:pt x="280" y="917"/>
                </a:lnTo>
                <a:lnTo>
                  <a:pt x="280" y="917"/>
                </a:lnTo>
              </a:path>
            </a:pathLst>
          </a:custGeom>
          <a:solidFill>
            <a:srgbClr val="FF0000"/>
          </a:solidFill>
          <a:ln w="41275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2" name="Freeform 20"/>
          <p:cNvSpPr/>
          <p:nvPr/>
        </p:nvSpPr>
        <p:spPr bwMode="auto">
          <a:xfrm>
            <a:off x="1188382" y="3063658"/>
            <a:ext cx="802548" cy="255588"/>
          </a:xfrm>
          <a:custGeom>
            <a:avLst/>
            <a:gdLst>
              <a:gd name="T0" fmla="*/ 0 w 527"/>
              <a:gd name="T1" fmla="*/ 88 h 161"/>
              <a:gd name="T2" fmla="*/ 18 w 527"/>
              <a:gd name="T3" fmla="*/ 84 h 161"/>
              <a:gd name="T4" fmla="*/ 40 w 527"/>
              <a:gd name="T5" fmla="*/ 84 h 161"/>
              <a:gd name="T6" fmla="*/ 66 w 527"/>
              <a:gd name="T7" fmla="*/ 80 h 161"/>
              <a:gd name="T8" fmla="*/ 92 w 527"/>
              <a:gd name="T9" fmla="*/ 77 h 161"/>
              <a:gd name="T10" fmla="*/ 110 w 527"/>
              <a:gd name="T11" fmla="*/ 73 h 161"/>
              <a:gd name="T12" fmla="*/ 128 w 527"/>
              <a:gd name="T13" fmla="*/ 69 h 161"/>
              <a:gd name="T14" fmla="*/ 145 w 527"/>
              <a:gd name="T15" fmla="*/ 65 h 161"/>
              <a:gd name="T16" fmla="*/ 167 w 527"/>
              <a:gd name="T17" fmla="*/ 61 h 161"/>
              <a:gd name="T18" fmla="*/ 185 w 527"/>
              <a:gd name="T19" fmla="*/ 57 h 161"/>
              <a:gd name="T20" fmla="*/ 207 w 527"/>
              <a:gd name="T21" fmla="*/ 54 h 161"/>
              <a:gd name="T22" fmla="*/ 228 w 527"/>
              <a:gd name="T23" fmla="*/ 50 h 161"/>
              <a:gd name="T24" fmla="*/ 255 w 527"/>
              <a:gd name="T25" fmla="*/ 46 h 161"/>
              <a:gd name="T26" fmla="*/ 299 w 527"/>
              <a:gd name="T27" fmla="*/ 34 h 161"/>
              <a:gd name="T28" fmla="*/ 343 w 527"/>
              <a:gd name="T29" fmla="*/ 27 h 161"/>
              <a:gd name="T30" fmla="*/ 382 w 527"/>
              <a:gd name="T31" fmla="*/ 19 h 161"/>
              <a:gd name="T32" fmla="*/ 417 w 527"/>
              <a:gd name="T33" fmla="*/ 11 h 161"/>
              <a:gd name="T34" fmla="*/ 448 w 527"/>
              <a:gd name="T35" fmla="*/ 7 h 161"/>
              <a:gd name="T36" fmla="*/ 479 w 527"/>
              <a:gd name="T37" fmla="*/ 4 h 161"/>
              <a:gd name="T38" fmla="*/ 505 w 527"/>
              <a:gd name="T39" fmla="*/ 4 h 161"/>
              <a:gd name="T40" fmla="*/ 527 w 527"/>
              <a:gd name="T41" fmla="*/ 0 h 161"/>
              <a:gd name="T42" fmla="*/ 527 w 527"/>
              <a:gd name="T43" fmla="*/ 50 h 161"/>
              <a:gd name="T44" fmla="*/ 501 w 527"/>
              <a:gd name="T45" fmla="*/ 50 h 161"/>
              <a:gd name="T46" fmla="*/ 474 w 527"/>
              <a:gd name="T47" fmla="*/ 54 h 161"/>
              <a:gd name="T48" fmla="*/ 443 w 527"/>
              <a:gd name="T49" fmla="*/ 57 h 161"/>
              <a:gd name="T50" fmla="*/ 408 w 527"/>
              <a:gd name="T51" fmla="*/ 65 h 161"/>
              <a:gd name="T52" fmla="*/ 373 w 527"/>
              <a:gd name="T53" fmla="*/ 73 h 161"/>
              <a:gd name="T54" fmla="*/ 338 w 527"/>
              <a:gd name="T55" fmla="*/ 84 h 161"/>
              <a:gd name="T56" fmla="*/ 299 w 527"/>
              <a:gd name="T57" fmla="*/ 96 h 161"/>
              <a:gd name="T58" fmla="*/ 259 w 527"/>
              <a:gd name="T59" fmla="*/ 107 h 161"/>
              <a:gd name="T60" fmla="*/ 237 w 527"/>
              <a:gd name="T61" fmla="*/ 115 h 161"/>
              <a:gd name="T62" fmla="*/ 220 w 527"/>
              <a:gd name="T63" fmla="*/ 123 h 161"/>
              <a:gd name="T64" fmla="*/ 202 w 527"/>
              <a:gd name="T65" fmla="*/ 126 h 161"/>
              <a:gd name="T66" fmla="*/ 185 w 527"/>
              <a:gd name="T67" fmla="*/ 130 h 161"/>
              <a:gd name="T68" fmla="*/ 167 w 527"/>
              <a:gd name="T69" fmla="*/ 138 h 161"/>
              <a:gd name="T70" fmla="*/ 154 w 527"/>
              <a:gd name="T71" fmla="*/ 142 h 161"/>
              <a:gd name="T72" fmla="*/ 141 w 527"/>
              <a:gd name="T73" fmla="*/ 146 h 161"/>
              <a:gd name="T74" fmla="*/ 128 w 527"/>
              <a:gd name="T75" fmla="*/ 149 h 161"/>
              <a:gd name="T76" fmla="*/ 119 w 527"/>
              <a:gd name="T77" fmla="*/ 153 h 161"/>
              <a:gd name="T78" fmla="*/ 106 w 527"/>
              <a:gd name="T79" fmla="*/ 153 h 161"/>
              <a:gd name="T80" fmla="*/ 97 w 527"/>
              <a:gd name="T81" fmla="*/ 157 h 161"/>
              <a:gd name="T82" fmla="*/ 92 w 527"/>
              <a:gd name="T83" fmla="*/ 157 h 161"/>
              <a:gd name="T84" fmla="*/ 84 w 527"/>
              <a:gd name="T85" fmla="*/ 161 h 161"/>
              <a:gd name="T86" fmla="*/ 79 w 527"/>
              <a:gd name="T87" fmla="*/ 161 h 161"/>
              <a:gd name="T88" fmla="*/ 75 w 527"/>
              <a:gd name="T89" fmla="*/ 161 h 161"/>
              <a:gd name="T90" fmla="*/ 75 w 527"/>
              <a:gd name="T91" fmla="*/ 161 h 161"/>
              <a:gd name="T92" fmla="*/ 66 w 527"/>
              <a:gd name="T93" fmla="*/ 161 h 161"/>
              <a:gd name="T94" fmla="*/ 53 w 527"/>
              <a:gd name="T95" fmla="*/ 157 h 161"/>
              <a:gd name="T96" fmla="*/ 44 w 527"/>
              <a:gd name="T97" fmla="*/ 153 h 161"/>
              <a:gd name="T98" fmla="*/ 31 w 527"/>
              <a:gd name="T99" fmla="*/ 146 h 161"/>
              <a:gd name="T100" fmla="*/ 18 w 527"/>
              <a:gd name="T101" fmla="*/ 134 h 161"/>
              <a:gd name="T102" fmla="*/ 13 w 527"/>
              <a:gd name="T103" fmla="*/ 119 h 161"/>
              <a:gd name="T104" fmla="*/ 5 w 527"/>
              <a:gd name="T105" fmla="*/ 103 h 161"/>
              <a:gd name="T106" fmla="*/ 5 w 527"/>
              <a:gd name="T107" fmla="*/ 96 h 161"/>
              <a:gd name="T108" fmla="*/ 0 w 527"/>
              <a:gd name="T109" fmla="*/ 88 h 161"/>
              <a:gd name="T110" fmla="*/ 0 w 527"/>
              <a:gd name="T111" fmla="*/ 88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27" h="161">
                <a:moveTo>
                  <a:pt x="0" y="88"/>
                </a:moveTo>
                <a:lnTo>
                  <a:pt x="18" y="84"/>
                </a:lnTo>
                <a:lnTo>
                  <a:pt x="40" y="84"/>
                </a:lnTo>
                <a:lnTo>
                  <a:pt x="66" y="80"/>
                </a:lnTo>
                <a:lnTo>
                  <a:pt x="92" y="77"/>
                </a:lnTo>
                <a:lnTo>
                  <a:pt x="110" y="73"/>
                </a:lnTo>
                <a:lnTo>
                  <a:pt x="128" y="69"/>
                </a:lnTo>
                <a:lnTo>
                  <a:pt x="145" y="65"/>
                </a:lnTo>
                <a:lnTo>
                  <a:pt x="167" y="61"/>
                </a:lnTo>
                <a:lnTo>
                  <a:pt x="185" y="57"/>
                </a:lnTo>
                <a:lnTo>
                  <a:pt x="207" y="54"/>
                </a:lnTo>
                <a:lnTo>
                  <a:pt x="228" y="50"/>
                </a:lnTo>
                <a:lnTo>
                  <a:pt x="255" y="46"/>
                </a:lnTo>
                <a:lnTo>
                  <a:pt x="299" y="34"/>
                </a:lnTo>
                <a:lnTo>
                  <a:pt x="343" y="27"/>
                </a:lnTo>
                <a:lnTo>
                  <a:pt x="382" y="19"/>
                </a:lnTo>
                <a:lnTo>
                  <a:pt x="417" y="11"/>
                </a:lnTo>
                <a:lnTo>
                  <a:pt x="448" y="7"/>
                </a:lnTo>
                <a:lnTo>
                  <a:pt x="479" y="4"/>
                </a:lnTo>
                <a:lnTo>
                  <a:pt x="505" y="4"/>
                </a:lnTo>
                <a:lnTo>
                  <a:pt x="527" y="0"/>
                </a:lnTo>
                <a:lnTo>
                  <a:pt x="527" y="50"/>
                </a:lnTo>
                <a:lnTo>
                  <a:pt x="501" y="50"/>
                </a:lnTo>
                <a:lnTo>
                  <a:pt x="474" y="54"/>
                </a:lnTo>
                <a:lnTo>
                  <a:pt x="443" y="57"/>
                </a:lnTo>
                <a:lnTo>
                  <a:pt x="408" y="65"/>
                </a:lnTo>
                <a:lnTo>
                  <a:pt x="373" y="73"/>
                </a:lnTo>
                <a:lnTo>
                  <a:pt x="338" y="84"/>
                </a:lnTo>
                <a:lnTo>
                  <a:pt x="299" y="96"/>
                </a:lnTo>
                <a:lnTo>
                  <a:pt x="259" y="107"/>
                </a:lnTo>
                <a:lnTo>
                  <a:pt x="237" y="115"/>
                </a:lnTo>
                <a:lnTo>
                  <a:pt x="220" y="123"/>
                </a:lnTo>
                <a:lnTo>
                  <a:pt x="202" y="126"/>
                </a:lnTo>
                <a:lnTo>
                  <a:pt x="185" y="130"/>
                </a:lnTo>
                <a:lnTo>
                  <a:pt x="167" y="138"/>
                </a:lnTo>
                <a:lnTo>
                  <a:pt x="154" y="142"/>
                </a:lnTo>
                <a:lnTo>
                  <a:pt x="141" y="146"/>
                </a:lnTo>
                <a:lnTo>
                  <a:pt x="128" y="149"/>
                </a:lnTo>
                <a:lnTo>
                  <a:pt x="119" y="153"/>
                </a:lnTo>
                <a:lnTo>
                  <a:pt x="106" y="153"/>
                </a:lnTo>
                <a:lnTo>
                  <a:pt x="97" y="157"/>
                </a:lnTo>
                <a:lnTo>
                  <a:pt x="92" y="157"/>
                </a:lnTo>
                <a:lnTo>
                  <a:pt x="84" y="161"/>
                </a:lnTo>
                <a:lnTo>
                  <a:pt x="79" y="161"/>
                </a:lnTo>
                <a:lnTo>
                  <a:pt x="75" y="161"/>
                </a:lnTo>
                <a:lnTo>
                  <a:pt x="75" y="161"/>
                </a:lnTo>
                <a:lnTo>
                  <a:pt x="66" y="161"/>
                </a:lnTo>
                <a:lnTo>
                  <a:pt x="53" y="157"/>
                </a:lnTo>
                <a:lnTo>
                  <a:pt x="44" y="153"/>
                </a:lnTo>
                <a:lnTo>
                  <a:pt x="31" y="146"/>
                </a:lnTo>
                <a:lnTo>
                  <a:pt x="18" y="134"/>
                </a:lnTo>
                <a:lnTo>
                  <a:pt x="13" y="119"/>
                </a:lnTo>
                <a:lnTo>
                  <a:pt x="5" y="103"/>
                </a:lnTo>
                <a:lnTo>
                  <a:pt x="5" y="96"/>
                </a:lnTo>
                <a:lnTo>
                  <a:pt x="0" y="88"/>
                </a:lnTo>
                <a:lnTo>
                  <a:pt x="0" y="88"/>
                </a:lnTo>
              </a:path>
            </a:pathLst>
          </a:custGeom>
          <a:solidFill>
            <a:srgbClr val="FF0000"/>
          </a:solidFill>
          <a:ln w="41275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3" name="Freeform 22"/>
          <p:cNvSpPr/>
          <p:nvPr/>
        </p:nvSpPr>
        <p:spPr bwMode="auto">
          <a:xfrm>
            <a:off x="2009857" y="3529531"/>
            <a:ext cx="848234" cy="176213"/>
          </a:xfrm>
          <a:custGeom>
            <a:avLst/>
            <a:gdLst>
              <a:gd name="T0" fmla="*/ 553 w 557"/>
              <a:gd name="T1" fmla="*/ 54 h 111"/>
              <a:gd name="T2" fmla="*/ 544 w 557"/>
              <a:gd name="T3" fmla="*/ 62 h 111"/>
              <a:gd name="T4" fmla="*/ 526 w 557"/>
              <a:gd name="T5" fmla="*/ 65 h 111"/>
              <a:gd name="T6" fmla="*/ 509 w 557"/>
              <a:gd name="T7" fmla="*/ 69 h 111"/>
              <a:gd name="T8" fmla="*/ 487 w 557"/>
              <a:gd name="T9" fmla="*/ 69 h 111"/>
              <a:gd name="T10" fmla="*/ 456 w 557"/>
              <a:gd name="T11" fmla="*/ 69 h 111"/>
              <a:gd name="T12" fmla="*/ 421 w 557"/>
              <a:gd name="T13" fmla="*/ 69 h 111"/>
              <a:gd name="T14" fmla="*/ 377 w 557"/>
              <a:gd name="T15" fmla="*/ 73 h 111"/>
              <a:gd name="T16" fmla="*/ 329 w 557"/>
              <a:gd name="T17" fmla="*/ 77 h 111"/>
              <a:gd name="T18" fmla="*/ 267 w 557"/>
              <a:gd name="T19" fmla="*/ 85 h 111"/>
              <a:gd name="T20" fmla="*/ 206 w 557"/>
              <a:gd name="T21" fmla="*/ 96 h 111"/>
              <a:gd name="T22" fmla="*/ 153 w 557"/>
              <a:gd name="T23" fmla="*/ 104 h 111"/>
              <a:gd name="T24" fmla="*/ 118 w 557"/>
              <a:gd name="T25" fmla="*/ 111 h 111"/>
              <a:gd name="T26" fmla="*/ 101 w 557"/>
              <a:gd name="T27" fmla="*/ 111 h 111"/>
              <a:gd name="T28" fmla="*/ 88 w 557"/>
              <a:gd name="T29" fmla="*/ 111 h 111"/>
              <a:gd name="T30" fmla="*/ 66 w 557"/>
              <a:gd name="T31" fmla="*/ 108 h 111"/>
              <a:gd name="T32" fmla="*/ 44 w 557"/>
              <a:gd name="T33" fmla="*/ 100 h 111"/>
              <a:gd name="T34" fmla="*/ 22 w 557"/>
              <a:gd name="T35" fmla="*/ 88 h 111"/>
              <a:gd name="T36" fmla="*/ 0 w 557"/>
              <a:gd name="T37" fmla="*/ 62 h 111"/>
              <a:gd name="T38" fmla="*/ 44 w 557"/>
              <a:gd name="T39" fmla="*/ 58 h 111"/>
              <a:gd name="T40" fmla="*/ 83 w 557"/>
              <a:gd name="T41" fmla="*/ 58 h 111"/>
              <a:gd name="T42" fmla="*/ 145 w 557"/>
              <a:gd name="T43" fmla="*/ 54 h 111"/>
              <a:gd name="T44" fmla="*/ 171 w 557"/>
              <a:gd name="T45" fmla="*/ 50 h 111"/>
              <a:gd name="T46" fmla="*/ 206 w 557"/>
              <a:gd name="T47" fmla="*/ 42 h 111"/>
              <a:gd name="T48" fmla="*/ 246 w 557"/>
              <a:gd name="T49" fmla="*/ 35 h 111"/>
              <a:gd name="T50" fmla="*/ 285 w 557"/>
              <a:gd name="T51" fmla="*/ 23 h 111"/>
              <a:gd name="T52" fmla="*/ 373 w 557"/>
              <a:gd name="T53" fmla="*/ 4 h 111"/>
              <a:gd name="T54" fmla="*/ 447 w 557"/>
              <a:gd name="T55" fmla="*/ 0 h 111"/>
              <a:gd name="T56" fmla="*/ 478 w 557"/>
              <a:gd name="T57" fmla="*/ 4 h 111"/>
              <a:gd name="T58" fmla="*/ 500 w 557"/>
              <a:gd name="T59" fmla="*/ 4 h 111"/>
              <a:gd name="T60" fmla="*/ 518 w 557"/>
              <a:gd name="T61" fmla="*/ 12 h 111"/>
              <a:gd name="T62" fmla="*/ 535 w 557"/>
              <a:gd name="T63" fmla="*/ 23 h 111"/>
              <a:gd name="T64" fmla="*/ 553 w 557"/>
              <a:gd name="T65" fmla="*/ 39 h 111"/>
              <a:gd name="T66" fmla="*/ 557 w 557"/>
              <a:gd name="T67" fmla="*/ 5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57" h="111">
                <a:moveTo>
                  <a:pt x="557" y="50"/>
                </a:moveTo>
                <a:lnTo>
                  <a:pt x="553" y="54"/>
                </a:lnTo>
                <a:lnTo>
                  <a:pt x="553" y="58"/>
                </a:lnTo>
                <a:lnTo>
                  <a:pt x="544" y="62"/>
                </a:lnTo>
                <a:lnTo>
                  <a:pt x="535" y="65"/>
                </a:lnTo>
                <a:lnTo>
                  <a:pt x="526" y="65"/>
                </a:lnTo>
                <a:lnTo>
                  <a:pt x="518" y="69"/>
                </a:lnTo>
                <a:lnTo>
                  <a:pt x="509" y="69"/>
                </a:lnTo>
                <a:lnTo>
                  <a:pt x="500" y="69"/>
                </a:lnTo>
                <a:lnTo>
                  <a:pt x="487" y="69"/>
                </a:lnTo>
                <a:lnTo>
                  <a:pt x="474" y="69"/>
                </a:lnTo>
                <a:lnTo>
                  <a:pt x="456" y="69"/>
                </a:lnTo>
                <a:lnTo>
                  <a:pt x="439" y="69"/>
                </a:lnTo>
                <a:lnTo>
                  <a:pt x="421" y="69"/>
                </a:lnTo>
                <a:lnTo>
                  <a:pt x="399" y="73"/>
                </a:lnTo>
                <a:lnTo>
                  <a:pt x="377" y="73"/>
                </a:lnTo>
                <a:lnTo>
                  <a:pt x="355" y="77"/>
                </a:lnTo>
                <a:lnTo>
                  <a:pt x="329" y="77"/>
                </a:lnTo>
                <a:lnTo>
                  <a:pt x="298" y="81"/>
                </a:lnTo>
                <a:lnTo>
                  <a:pt x="267" y="85"/>
                </a:lnTo>
                <a:lnTo>
                  <a:pt x="237" y="92"/>
                </a:lnTo>
                <a:lnTo>
                  <a:pt x="206" y="96"/>
                </a:lnTo>
                <a:lnTo>
                  <a:pt x="180" y="100"/>
                </a:lnTo>
                <a:lnTo>
                  <a:pt x="153" y="104"/>
                </a:lnTo>
                <a:lnTo>
                  <a:pt x="136" y="108"/>
                </a:lnTo>
                <a:lnTo>
                  <a:pt x="118" y="111"/>
                </a:lnTo>
                <a:lnTo>
                  <a:pt x="110" y="111"/>
                </a:lnTo>
                <a:lnTo>
                  <a:pt x="101" y="111"/>
                </a:lnTo>
                <a:lnTo>
                  <a:pt x="96" y="111"/>
                </a:lnTo>
                <a:lnTo>
                  <a:pt x="88" y="111"/>
                </a:lnTo>
                <a:lnTo>
                  <a:pt x="74" y="111"/>
                </a:lnTo>
                <a:lnTo>
                  <a:pt x="66" y="108"/>
                </a:lnTo>
                <a:lnTo>
                  <a:pt x="52" y="104"/>
                </a:lnTo>
                <a:lnTo>
                  <a:pt x="44" y="100"/>
                </a:lnTo>
                <a:lnTo>
                  <a:pt x="35" y="96"/>
                </a:lnTo>
                <a:lnTo>
                  <a:pt x="22" y="88"/>
                </a:lnTo>
                <a:lnTo>
                  <a:pt x="13" y="73"/>
                </a:lnTo>
                <a:lnTo>
                  <a:pt x="0" y="62"/>
                </a:lnTo>
                <a:lnTo>
                  <a:pt x="22" y="62"/>
                </a:lnTo>
                <a:lnTo>
                  <a:pt x="44" y="58"/>
                </a:lnTo>
                <a:lnTo>
                  <a:pt x="61" y="58"/>
                </a:lnTo>
                <a:lnTo>
                  <a:pt x="83" y="58"/>
                </a:lnTo>
                <a:lnTo>
                  <a:pt x="114" y="58"/>
                </a:lnTo>
                <a:lnTo>
                  <a:pt x="145" y="54"/>
                </a:lnTo>
                <a:lnTo>
                  <a:pt x="158" y="54"/>
                </a:lnTo>
                <a:lnTo>
                  <a:pt x="171" y="50"/>
                </a:lnTo>
                <a:lnTo>
                  <a:pt x="188" y="46"/>
                </a:lnTo>
                <a:lnTo>
                  <a:pt x="206" y="42"/>
                </a:lnTo>
                <a:lnTo>
                  <a:pt x="224" y="39"/>
                </a:lnTo>
                <a:lnTo>
                  <a:pt x="246" y="35"/>
                </a:lnTo>
                <a:lnTo>
                  <a:pt x="263" y="27"/>
                </a:lnTo>
                <a:lnTo>
                  <a:pt x="285" y="23"/>
                </a:lnTo>
                <a:lnTo>
                  <a:pt x="333" y="12"/>
                </a:lnTo>
                <a:lnTo>
                  <a:pt x="373" y="4"/>
                </a:lnTo>
                <a:lnTo>
                  <a:pt x="412" y="4"/>
                </a:lnTo>
                <a:lnTo>
                  <a:pt x="447" y="0"/>
                </a:lnTo>
                <a:lnTo>
                  <a:pt x="461" y="0"/>
                </a:lnTo>
                <a:lnTo>
                  <a:pt x="478" y="4"/>
                </a:lnTo>
                <a:lnTo>
                  <a:pt x="487" y="4"/>
                </a:lnTo>
                <a:lnTo>
                  <a:pt x="500" y="4"/>
                </a:lnTo>
                <a:lnTo>
                  <a:pt x="509" y="8"/>
                </a:lnTo>
                <a:lnTo>
                  <a:pt x="518" y="12"/>
                </a:lnTo>
                <a:lnTo>
                  <a:pt x="526" y="15"/>
                </a:lnTo>
                <a:lnTo>
                  <a:pt x="535" y="23"/>
                </a:lnTo>
                <a:lnTo>
                  <a:pt x="544" y="31"/>
                </a:lnTo>
                <a:lnTo>
                  <a:pt x="553" y="39"/>
                </a:lnTo>
                <a:lnTo>
                  <a:pt x="553" y="46"/>
                </a:lnTo>
                <a:lnTo>
                  <a:pt x="557" y="50"/>
                </a:lnTo>
                <a:lnTo>
                  <a:pt x="557" y="50"/>
                </a:lnTo>
              </a:path>
            </a:pathLst>
          </a:custGeom>
          <a:solidFill>
            <a:srgbClr val="FF0000"/>
          </a:solidFill>
          <a:ln w="41275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4" name="Freeform 23"/>
          <p:cNvSpPr/>
          <p:nvPr/>
        </p:nvSpPr>
        <p:spPr bwMode="auto">
          <a:xfrm>
            <a:off x="1418570" y="2947775"/>
            <a:ext cx="674628" cy="1077913"/>
          </a:xfrm>
          <a:custGeom>
            <a:avLst/>
            <a:gdLst>
              <a:gd name="T0" fmla="*/ 228 w 443"/>
              <a:gd name="T1" fmla="*/ 522 h 679"/>
              <a:gd name="T2" fmla="*/ 184 w 443"/>
              <a:gd name="T3" fmla="*/ 560 h 679"/>
              <a:gd name="T4" fmla="*/ 145 w 443"/>
              <a:gd name="T5" fmla="*/ 599 h 679"/>
              <a:gd name="T6" fmla="*/ 105 w 443"/>
              <a:gd name="T7" fmla="*/ 625 h 679"/>
              <a:gd name="T8" fmla="*/ 70 w 443"/>
              <a:gd name="T9" fmla="*/ 648 h 679"/>
              <a:gd name="T10" fmla="*/ 40 w 443"/>
              <a:gd name="T11" fmla="*/ 664 h 679"/>
              <a:gd name="T12" fmla="*/ 18 w 443"/>
              <a:gd name="T13" fmla="*/ 675 h 679"/>
              <a:gd name="T14" fmla="*/ 5 w 443"/>
              <a:gd name="T15" fmla="*/ 679 h 679"/>
              <a:gd name="T16" fmla="*/ 0 w 443"/>
              <a:gd name="T17" fmla="*/ 675 h 679"/>
              <a:gd name="T18" fmla="*/ 5 w 443"/>
              <a:gd name="T19" fmla="*/ 668 h 679"/>
              <a:gd name="T20" fmla="*/ 18 w 443"/>
              <a:gd name="T21" fmla="*/ 652 h 679"/>
              <a:gd name="T22" fmla="*/ 40 w 443"/>
              <a:gd name="T23" fmla="*/ 633 h 679"/>
              <a:gd name="T24" fmla="*/ 70 w 443"/>
              <a:gd name="T25" fmla="*/ 610 h 679"/>
              <a:gd name="T26" fmla="*/ 105 w 443"/>
              <a:gd name="T27" fmla="*/ 576 h 679"/>
              <a:gd name="T28" fmla="*/ 145 w 443"/>
              <a:gd name="T29" fmla="*/ 533 h 679"/>
              <a:gd name="T30" fmla="*/ 184 w 443"/>
              <a:gd name="T31" fmla="*/ 483 h 679"/>
              <a:gd name="T32" fmla="*/ 224 w 443"/>
              <a:gd name="T33" fmla="*/ 430 h 679"/>
              <a:gd name="T34" fmla="*/ 259 w 443"/>
              <a:gd name="T35" fmla="*/ 372 h 679"/>
              <a:gd name="T36" fmla="*/ 290 w 443"/>
              <a:gd name="T37" fmla="*/ 307 h 679"/>
              <a:gd name="T38" fmla="*/ 325 w 443"/>
              <a:gd name="T39" fmla="*/ 207 h 679"/>
              <a:gd name="T40" fmla="*/ 338 w 443"/>
              <a:gd name="T41" fmla="*/ 146 h 679"/>
              <a:gd name="T42" fmla="*/ 347 w 443"/>
              <a:gd name="T43" fmla="*/ 96 h 679"/>
              <a:gd name="T44" fmla="*/ 351 w 443"/>
              <a:gd name="T45" fmla="*/ 61 h 679"/>
              <a:gd name="T46" fmla="*/ 351 w 443"/>
              <a:gd name="T47" fmla="*/ 38 h 679"/>
              <a:gd name="T48" fmla="*/ 347 w 443"/>
              <a:gd name="T49" fmla="*/ 19 h 679"/>
              <a:gd name="T50" fmla="*/ 347 w 443"/>
              <a:gd name="T51" fmla="*/ 8 h 679"/>
              <a:gd name="T52" fmla="*/ 351 w 443"/>
              <a:gd name="T53" fmla="*/ 4 h 679"/>
              <a:gd name="T54" fmla="*/ 356 w 443"/>
              <a:gd name="T55" fmla="*/ 0 h 679"/>
              <a:gd name="T56" fmla="*/ 364 w 443"/>
              <a:gd name="T57" fmla="*/ 0 h 679"/>
              <a:gd name="T58" fmla="*/ 377 w 443"/>
              <a:gd name="T59" fmla="*/ 0 h 679"/>
              <a:gd name="T60" fmla="*/ 391 w 443"/>
              <a:gd name="T61" fmla="*/ 8 h 679"/>
              <a:gd name="T62" fmla="*/ 413 w 443"/>
              <a:gd name="T63" fmla="*/ 15 h 679"/>
              <a:gd name="T64" fmla="*/ 434 w 443"/>
              <a:gd name="T65" fmla="*/ 31 h 679"/>
              <a:gd name="T66" fmla="*/ 443 w 443"/>
              <a:gd name="T67" fmla="*/ 54 h 679"/>
              <a:gd name="T68" fmla="*/ 439 w 443"/>
              <a:gd name="T69" fmla="*/ 73 h 679"/>
              <a:gd name="T70" fmla="*/ 434 w 443"/>
              <a:gd name="T71" fmla="*/ 96 h 679"/>
              <a:gd name="T72" fmla="*/ 430 w 443"/>
              <a:gd name="T73" fmla="*/ 115 h 679"/>
              <a:gd name="T74" fmla="*/ 417 w 443"/>
              <a:gd name="T75" fmla="*/ 146 h 679"/>
              <a:gd name="T76" fmla="*/ 404 w 443"/>
              <a:gd name="T77" fmla="*/ 188 h 679"/>
              <a:gd name="T78" fmla="*/ 386 w 443"/>
              <a:gd name="T79" fmla="*/ 246 h 679"/>
              <a:gd name="T80" fmla="*/ 369 w 443"/>
              <a:gd name="T81" fmla="*/ 311 h 679"/>
              <a:gd name="T82" fmla="*/ 342 w 443"/>
              <a:gd name="T83" fmla="*/ 372 h 679"/>
              <a:gd name="T84" fmla="*/ 307 w 443"/>
              <a:gd name="T85" fmla="*/ 430 h 679"/>
              <a:gd name="T86" fmla="*/ 268 w 443"/>
              <a:gd name="T87" fmla="*/ 480 h 679"/>
              <a:gd name="T88" fmla="*/ 246 w 443"/>
              <a:gd name="T89" fmla="*/ 503 h 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443" h="679">
                <a:moveTo>
                  <a:pt x="246" y="503"/>
                </a:moveTo>
                <a:lnTo>
                  <a:pt x="228" y="522"/>
                </a:lnTo>
                <a:lnTo>
                  <a:pt x="206" y="541"/>
                </a:lnTo>
                <a:lnTo>
                  <a:pt x="184" y="560"/>
                </a:lnTo>
                <a:lnTo>
                  <a:pt x="167" y="579"/>
                </a:lnTo>
                <a:lnTo>
                  <a:pt x="145" y="599"/>
                </a:lnTo>
                <a:lnTo>
                  <a:pt x="127" y="614"/>
                </a:lnTo>
                <a:lnTo>
                  <a:pt x="105" y="625"/>
                </a:lnTo>
                <a:lnTo>
                  <a:pt x="88" y="641"/>
                </a:lnTo>
                <a:lnTo>
                  <a:pt x="70" y="648"/>
                </a:lnTo>
                <a:lnTo>
                  <a:pt x="53" y="656"/>
                </a:lnTo>
                <a:lnTo>
                  <a:pt x="40" y="664"/>
                </a:lnTo>
                <a:lnTo>
                  <a:pt x="26" y="671"/>
                </a:lnTo>
                <a:lnTo>
                  <a:pt x="18" y="675"/>
                </a:lnTo>
                <a:lnTo>
                  <a:pt x="9" y="675"/>
                </a:lnTo>
                <a:lnTo>
                  <a:pt x="5" y="679"/>
                </a:lnTo>
                <a:lnTo>
                  <a:pt x="0" y="675"/>
                </a:lnTo>
                <a:lnTo>
                  <a:pt x="0" y="675"/>
                </a:lnTo>
                <a:lnTo>
                  <a:pt x="0" y="671"/>
                </a:lnTo>
                <a:lnTo>
                  <a:pt x="5" y="668"/>
                </a:lnTo>
                <a:lnTo>
                  <a:pt x="9" y="660"/>
                </a:lnTo>
                <a:lnTo>
                  <a:pt x="18" y="652"/>
                </a:lnTo>
                <a:lnTo>
                  <a:pt x="26" y="645"/>
                </a:lnTo>
                <a:lnTo>
                  <a:pt x="40" y="633"/>
                </a:lnTo>
                <a:lnTo>
                  <a:pt x="53" y="625"/>
                </a:lnTo>
                <a:lnTo>
                  <a:pt x="70" y="610"/>
                </a:lnTo>
                <a:lnTo>
                  <a:pt x="88" y="591"/>
                </a:lnTo>
                <a:lnTo>
                  <a:pt x="105" y="576"/>
                </a:lnTo>
                <a:lnTo>
                  <a:pt x="123" y="556"/>
                </a:lnTo>
                <a:lnTo>
                  <a:pt x="145" y="533"/>
                </a:lnTo>
                <a:lnTo>
                  <a:pt x="162" y="510"/>
                </a:lnTo>
                <a:lnTo>
                  <a:pt x="184" y="483"/>
                </a:lnTo>
                <a:lnTo>
                  <a:pt x="202" y="457"/>
                </a:lnTo>
                <a:lnTo>
                  <a:pt x="224" y="430"/>
                </a:lnTo>
                <a:lnTo>
                  <a:pt x="241" y="399"/>
                </a:lnTo>
                <a:lnTo>
                  <a:pt x="259" y="372"/>
                </a:lnTo>
                <a:lnTo>
                  <a:pt x="272" y="338"/>
                </a:lnTo>
                <a:lnTo>
                  <a:pt x="290" y="307"/>
                </a:lnTo>
                <a:lnTo>
                  <a:pt x="303" y="276"/>
                </a:lnTo>
                <a:lnTo>
                  <a:pt x="325" y="207"/>
                </a:lnTo>
                <a:lnTo>
                  <a:pt x="334" y="176"/>
                </a:lnTo>
                <a:lnTo>
                  <a:pt x="338" y="146"/>
                </a:lnTo>
                <a:lnTo>
                  <a:pt x="342" y="119"/>
                </a:lnTo>
                <a:lnTo>
                  <a:pt x="347" y="96"/>
                </a:lnTo>
                <a:lnTo>
                  <a:pt x="351" y="77"/>
                </a:lnTo>
                <a:lnTo>
                  <a:pt x="351" y="61"/>
                </a:lnTo>
                <a:lnTo>
                  <a:pt x="351" y="46"/>
                </a:lnTo>
                <a:lnTo>
                  <a:pt x="351" y="38"/>
                </a:lnTo>
                <a:lnTo>
                  <a:pt x="351" y="27"/>
                </a:lnTo>
                <a:lnTo>
                  <a:pt x="347" y="19"/>
                </a:lnTo>
                <a:lnTo>
                  <a:pt x="347" y="15"/>
                </a:lnTo>
                <a:lnTo>
                  <a:pt x="347" y="8"/>
                </a:lnTo>
                <a:lnTo>
                  <a:pt x="347" y="4"/>
                </a:lnTo>
                <a:lnTo>
                  <a:pt x="351" y="4"/>
                </a:lnTo>
                <a:lnTo>
                  <a:pt x="351" y="0"/>
                </a:lnTo>
                <a:lnTo>
                  <a:pt x="356" y="0"/>
                </a:lnTo>
                <a:lnTo>
                  <a:pt x="360" y="0"/>
                </a:lnTo>
                <a:lnTo>
                  <a:pt x="364" y="0"/>
                </a:lnTo>
                <a:lnTo>
                  <a:pt x="373" y="0"/>
                </a:lnTo>
                <a:lnTo>
                  <a:pt x="377" y="0"/>
                </a:lnTo>
                <a:lnTo>
                  <a:pt x="386" y="4"/>
                </a:lnTo>
                <a:lnTo>
                  <a:pt x="391" y="8"/>
                </a:lnTo>
                <a:lnTo>
                  <a:pt x="404" y="11"/>
                </a:lnTo>
                <a:lnTo>
                  <a:pt x="413" y="15"/>
                </a:lnTo>
                <a:lnTo>
                  <a:pt x="426" y="23"/>
                </a:lnTo>
                <a:lnTo>
                  <a:pt x="434" y="31"/>
                </a:lnTo>
                <a:lnTo>
                  <a:pt x="443" y="42"/>
                </a:lnTo>
                <a:lnTo>
                  <a:pt x="443" y="54"/>
                </a:lnTo>
                <a:lnTo>
                  <a:pt x="443" y="61"/>
                </a:lnTo>
                <a:lnTo>
                  <a:pt x="439" y="73"/>
                </a:lnTo>
                <a:lnTo>
                  <a:pt x="439" y="88"/>
                </a:lnTo>
                <a:lnTo>
                  <a:pt x="434" y="96"/>
                </a:lnTo>
                <a:lnTo>
                  <a:pt x="434" y="107"/>
                </a:lnTo>
                <a:lnTo>
                  <a:pt x="430" y="115"/>
                </a:lnTo>
                <a:lnTo>
                  <a:pt x="426" y="130"/>
                </a:lnTo>
                <a:lnTo>
                  <a:pt x="417" y="146"/>
                </a:lnTo>
                <a:lnTo>
                  <a:pt x="413" y="165"/>
                </a:lnTo>
                <a:lnTo>
                  <a:pt x="404" y="188"/>
                </a:lnTo>
                <a:lnTo>
                  <a:pt x="399" y="215"/>
                </a:lnTo>
                <a:lnTo>
                  <a:pt x="386" y="246"/>
                </a:lnTo>
                <a:lnTo>
                  <a:pt x="377" y="276"/>
                </a:lnTo>
                <a:lnTo>
                  <a:pt x="369" y="311"/>
                </a:lnTo>
                <a:lnTo>
                  <a:pt x="356" y="341"/>
                </a:lnTo>
                <a:lnTo>
                  <a:pt x="342" y="372"/>
                </a:lnTo>
                <a:lnTo>
                  <a:pt x="325" y="403"/>
                </a:lnTo>
                <a:lnTo>
                  <a:pt x="307" y="430"/>
                </a:lnTo>
                <a:lnTo>
                  <a:pt x="290" y="453"/>
                </a:lnTo>
                <a:lnTo>
                  <a:pt x="268" y="480"/>
                </a:lnTo>
                <a:lnTo>
                  <a:pt x="246" y="503"/>
                </a:lnTo>
                <a:lnTo>
                  <a:pt x="246" y="503"/>
                </a:lnTo>
              </a:path>
            </a:pathLst>
          </a:custGeom>
          <a:solidFill>
            <a:srgbClr val="FF0000"/>
          </a:solidFill>
          <a:ln w="41275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5" name="任意多边形 84"/>
          <p:cNvSpPr/>
          <p:nvPr/>
        </p:nvSpPr>
        <p:spPr>
          <a:xfrm>
            <a:off x="2674227" y="2582682"/>
            <a:ext cx="197939" cy="665059"/>
          </a:xfrm>
          <a:custGeom>
            <a:avLst/>
            <a:gdLst>
              <a:gd name="connsiteX0" fmla="*/ 47209 w 197939"/>
              <a:gd name="connsiteY0" fmla="*/ 0 h 665059"/>
              <a:gd name="connsiteX1" fmla="*/ 197939 w 197939"/>
              <a:gd name="connsiteY1" fmla="*/ 0 h 665059"/>
              <a:gd name="connsiteX2" fmla="*/ 193403 w 197939"/>
              <a:gd name="connsiteY2" fmla="*/ 14184 h 665059"/>
              <a:gd name="connsiteX3" fmla="*/ 187312 w 197939"/>
              <a:gd name="connsiteY3" fmla="*/ 31646 h 665059"/>
              <a:gd name="connsiteX4" fmla="*/ 179698 w 197939"/>
              <a:gd name="connsiteY4" fmla="*/ 57046 h 665059"/>
              <a:gd name="connsiteX5" fmla="*/ 173606 w 197939"/>
              <a:gd name="connsiteY5" fmla="*/ 87209 h 665059"/>
              <a:gd name="connsiteX6" fmla="*/ 165992 w 197939"/>
              <a:gd name="connsiteY6" fmla="*/ 117371 h 665059"/>
              <a:gd name="connsiteX7" fmla="*/ 159901 w 197939"/>
              <a:gd name="connsiteY7" fmla="*/ 130071 h 665059"/>
              <a:gd name="connsiteX8" fmla="*/ 159901 w 197939"/>
              <a:gd name="connsiteY8" fmla="*/ 147534 h 665059"/>
              <a:gd name="connsiteX9" fmla="*/ 153809 w 197939"/>
              <a:gd name="connsiteY9" fmla="*/ 171346 h 665059"/>
              <a:gd name="connsiteX10" fmla="*/ 146195 w 197939"/>
              <a:gd name="connsiteY10" fmla="*/ 196746 h 665059"/>
              <a:gd name="connsiteX11" fmla="*/ 140103 w 197939"/>
              <a:gd name="connsiteY11" fmla="*/ 220559 h 665059"/>
              <a:gd name="connsiteX12" fmla="*/ 140103 w 197939"/>
              <a:gd name="connsiteY12" fmla="*/ 250721 h 665059"/>
              <a:gd name="connsiteX13" fmla="*/ 134012 w 197939"/>
              <a:gd name="connsiteY13" fmla="*/ 282471 h 665059"/>
              <a:gd name="connsiteX14" fmla="*/ 126398 w 197939"/>
              <a:gd name="connsiteY14" fmla="*/ 318984 h 665059"/>
              <a:gd name="connsiteX15" fmla="*/ 120306 w 197939"/>
              <a:gd name="connsiteY15" fmla="*/ 355496 h 665059"/>
              <a:gd name="connsiteX16" fmla="*/ 112692 w 197939"/>
              <a:gd name="connsiteY16" fmla="*/ 392009 h 665059"/>
              <a:gd name="connsiteX17" fmla="*/ 106600 w 197939"/>
              <a:gd name="connsiteY17" fmla="*/ 428521 h 665059"/>
              <a:gd name="connsiteX18" fmla="*/ 106600 w 197939"/>
              <a:gd name="connsiteY18" fmla="*/ 469796 h 665059"/>
              <a:gd name="connsiteX19" fmla="*/ 100509 w 197939"/>
              <a:gd name="connsiteY19" fmla="*/ 519009 h 665059"/>
              <a:gd name="connsiteX20" fmla="*/ 86803 w 197939"/>
              <a:gd name="connsiteY20" fmla="*/ 561872 h 665059"/>
              <a:gd name="connsiteX21" fmla="*/ 79189 w 197939"/>
              <a:gd name="connsiteY21" fmla="*/ 611084 h 665059"/>
              <a:gd name="connsiteX22" fmla="*/ 73097 w 197939"/>
              <a:gd name="connsiteY22" fmla="*/ 665059 h 665059"/>
              <a:gd name="connsiteX23" fmla="*/ 0 w 197939"/>
              <a:gd name="connsiteY23" fmla="*/ 665059 h 665059"/>
              <a:gd name="connsiteX24" fmla="*/ 0 w 197939"/>
              <a:gd name="connsiteY24" fmla="*/ 653947 h 665059"/>
              <a:gd name="connsiteX25" fmla="*/ 0 w 197939"/>
              <a:gd name="connsiteY25" fmla="*/ 641247 h 665059"/>
              <a:gd name="connsiteX26" fmla="*/ 0 w 197939"/>
              <a:gd name="connsiteY26" fmla="*/ 622197 h 665059"/>
              <a:gd name="connsiteX27" fmla="*/ 0 w 197939"/>
              <a:gd name="connsiteY27" fmla="*/ 604734 h 665059"/>
              <a:gd name="connsiteX28" fmla="*/ 0 w 197939"/>
              <a:gd name="connsiteY28" fmla="*/ 585684 h 665059"/>
              <a:gd name="connsiteX29" fmla="*/ 6091 w 197939"/>
              <a:gd name="connsiteY29" fmla="*/ 568222 h 665059"/>
              <a:gd name="connsiteX30" fmla="*/ 6091 w 197939"/>
              <a:gd name="connsiteY30" fmla="*/ 549172 h 665059"/>
              <a:gd name="connsiteX31" fmla="*/ 6091 w 197939"/>
              <a:gd name="connsiteY31" fmla="*/ 525359 h 665059"/>
              <a:gd name="connsiteX32" fmla="*/ 6091 w 197939"/>
              <a:gd name="connsiteY32" fmla="*/ 501546 h 665059"/>
              <a:gd name="connsiteX33" fmla="*/ 13706 w 197939"/>
              <a:gd name="connsiteY33" fmla="*/ 476146 h 665059"/>
              <a:gd name="connsiteX34" fmla="*/ 13706 w 197939"/>
              <a:gd name="connsiteY34" fmla="*/ 445984 h 665059"/>
              <a:gd name="connsiteX35" fmla="*/ 19797 w 197939"/>
              <a:gd name="connsiteY35" fmla="*/ 415821 h 665059"/>
              <a:gd name="connsiteX36" fmla="*/ 19797 w 197939"/>
              <a:gd name="connsiteY36" fmla="*/ 385659 h 665059"/>
              <a:gd name="connsiteX37" fmla="*/ 25889 w 197939"/>
              <a:gd name="connsiteY37" fmla="*/ 355496 h 665059"/>
              <a:gd name="connsiteX38" fmla="*/ 25889 w 197939"/>
              <a:gd name="connsiteY38" fmla="*/ 318984 h 665059"/>
              <a:gd name="connsiteX39" fmla="*/ 33503 w 197939"/>
              <a:gd name="connsiteY39" fmla="*/ 282471 h 665059"/>
              <a:gd name="connsiteX40" fmla="*/ 33503 w 197939"/>
              <a:gd name="connsiteY40" fmla="*/ 244371 h 665059"/>
              <a:gd name="connsiteX41" fmla="*/ 39594 w 197939"/>
              <a:gd name="connsiteY41" fmla="*/ 214209 h 665059"/>
              <a:gd name="connsiteX42" fmla="*/ 39594 w 197939"/>
              <a:gd name="connsiteY42" fmla="*/ 184046 h 665059"/>
              <a:gd name="connsiteX43" fmla="*/ 39594 w 197939"/>
              <a:gd name="connsiteY43" fmla="*/ 153884 h 665059"/>
              <a:gd name="connsiteX44" fmla="*/ 47209 w 197939"/>
              <a:gd name="connsiteY44" fmla="*/ 123721 h 665059"/>
              <a:gd name="connsiteX45" fmla="*/ 47209 w 197939"/>
              <a:gd name="connsiteY45" fmla="*/ 98321 h 665059"/>
              <a:gd name="connsiteX46" fmla="*/ 47209 w 197939"/>
              <a:gd name="connsiteY46" fmla="*/ 80859 h 665059"/>
              <a:gd name="connsiteX47" fmla="*/ 47209 w 197939"/>
              <a:gd name="connsiteY47" fmla="*/ 57046 h 665059"/>
              <a:gd name="connsiteX48" fmla="*/ 47209 w 197939"/>
              <a:gd name="connsiteY48" fmla="*/ 37996 h 665059"/>
              <a:gd name="connsiteX49" fmla="*/ 47209 w 197939"/>
              <a:gd name="connsiteY49" fmla="*/ 20534 h 665059"/>
              <a:gd name="connsiteX50" fmla="*/ 47209 w 197939"/>
              <a:gd name="connsiteY50" fmla="*/ 7834 h 665059"/>
              <a:gd name="connsiteX51" fmla="*/ 47209 w 197939"/>
              <a:gd name="connsiteY51" fmla="*/ 0 h 6650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197939" h="665059">
                <a:moveTo>
                  <a:pt x="47209" y="0"/>
                </a:moveTo>
                <a:lnTo>
                  <a:pt x="197939" y="0"/>
                </a:lnTo>
                <a:lnTo>
                  <a:pt x="193403" y="14184"/>
                </a:lnTo>
                <a:lnTo>
                  <a:pt x="187312" y="31646"/>
                </a:lnTo>
                <a:lnTo>
                  <a:pt x="179698" y="57046"/>
                </a:lnTo>
                <a:lnTo>
                  <a:pt x="173606" y="87209"/>
                </a:lnTo>
                <a:lnTo>
                  <a:pt x="165992" y="117371"/>
                </a:lnTo>
                <a:lnTo>
                  <a:pt x="159901" y="130071"/>
                </a:lnTo>
                <a:lnTo>
                  <a:pt x="159901" y="147534"/>
                </a:lnTo>
                <a:lnTo>
                  <a:pt x="153809" y="171346"/>
                </a:lnTo>
                <a:lnTo>
                  <a:pt x="146195" y="196746"/>
                </a:lnTo>
                <a:lnTo>
                  <a:pt x="140103" y="220559"/>
                </a:lnTo>
                <a:lnTo>
                  <a:pt x="140103" y="250721"/>
                </a:lnTo>
                <a:lnTo>
                  <a:pt x="134012" y="282471"/>
                </a:lnTo>
                <a:lnTo>
                  <a:pt x="126398" y="318984"/>
                </a:lnTo>
                <a:lnTo>
                  <a:pt x="120306" y="355496"/>
                </a:lnTo>
                <a:lnTo>
                  <a:pt x="112692" y="392009"/>
                </a:lnTo>
                <a:lnTo>
                  <a:pt x="106600" y="428521"/>
                </a:lnTo>
                <a:lnTo>
                  <a:pt x="106600" y="469796"/>
                </a:lnTo>
                <a:lnTo>
                  <a:pt x="100509" y="519009"/>
                </a:lnTo>
                <a:lnTo>
                  <a:pt x="86803" y="561872"/>
                </a:lnTo>
                <a:lnTo>
                  <a:pt x="79189" y="611084"/>
                </a:lnTo>
                <a:lnTo>
                  <a:pt x="73097" y="665059"/>
                </a:lnTo>
                <a:lnTo>
                  <a:pt x="0" y="665059"/>
                </a:lnTo>
                <a:lnTo>
                  <a:pt x="0" y="653947"/>
                </a:lnTo>
                <a:lnTo>
                  <a:pt x="0" y="641247"/>
                </a:lnTo>
                <a:lnTo>
                  <a:pt x="0" y="622197"/>
                </a:lnTo>
                <a:lnTo>
                  <a:pt x="0" y="604734"/>
                </a:lnTo>
                <a:lnTo>
                  <a:pt x="0" y="585684"/>
                </a:lnTo>
                <a:lnTo>
                  <a:pt x="6091" y="568222"/>
                </a:lnTo>
                <a:lnTo>
                  <a:pt x="6091" y="549172"/>
                </a:lnTo>
                <a:lnTo>
                  <a:pt x="6091" y="525359"/>
                </a:lnTo>
                <a:lnTo>
                  <a:pt x="6091" y="501546"/>
                </a:lnTo>
                <a:lnTo>
                  <a:pt x="13706" y="476146"/>
                </a:lnTo>
                <a:lnTo>
                  <a:pt x="13706" y="445984"/>
                </a:lnTo>
                <a:lnTo>
                  <a:pt x="19797" y="415821"/>
                </a:lnTo>
                <a:lnTo>
                  <a:pt x="19797" y="385659"/>
                </a:lnTo>
                <a:lnTo>
                  <a:pt x="25889" y="355496"/>
                </a:lnTo>
                <a:lnTo>
                  <a:pt x="25889" y="318984"/>
                </a:lnTo>
                <a:lnTo>
                  <a:pt x="33503" y="282471"/>
                </a:lnTo>
                <a:lnTo>
                  <a:pt x="33503" y="244371"/>
                </a:lnTo>
                <a:lnTo>
                  <a:pt x="39594" y="214209"/>
                </a:lnTo>
                <a:lnTo>
                  <a:pt x="39594" y="184046"/>
                </a:lnTo>
                <a:lnTo>
                  <a:pt x="39594" y="153884"/>
                </a:lnTo>
                <a:lnTo>
                  <a:pt x="47209" y="123721"/>
                </a:lnTo>
                <a:lnTo>
                  <a:pt x="47209" y="98321"/>
                </a:lnTo>
                <a:lnTo>
                  <a:pt x="47209" y="80859"/>
                </a:lnTo>
                <a:lnTo>
                  <a:pt x="47209" y="57046"/>
                </a:lnTo>
                <a:lnTo>
                  <a:pt x="47209" y="37996"/>
                </a:lnTo>
                <a:lnTo>
                  <a:pt x="47209" y="20534"/>
                </a:lnTo>
                <a:lnTo>
                  <a:pt x="47209" y="7834"/>
                </a:lnTo>
                <a:lnTo>
                  <a:pt x="47209" y="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6" name="任意多边形 85"/>
          <p:cNvSpPr/>
          <p:nvPr/>
        </p:nvSpPr>
        <p:spPr>
          <a:xfrm>
            <a:off x="2204454" y="2419376"/>
            <a:ext cx="708131" cy="195263"/>
          </a:xfrm>
          <a:custGeom>
            <a:avLst/>
            <a:gdLst>
              <a:gd name="connsiteX0" fmla="*/ 540616 w 708131"/>
              <a:gd name="connsiteY0" fmla="*/ 0 h 195263"/>
              <a:gd name="connsiteX1" fmla="*/ 546708 w 708131"/>
              <a:gd name="connsiteY1" fmla="*/ 6350 h 195263"/>
              <a:gd name="connsiteX2" fmla="*/ 568028 w 708131"/>
              <a:gd name="connsiteY2" fmla="*/ 6350 h 195263"/>
              <a:gd name="connsiteX3" fmla="*/ 587825 w 708131"/>
              <a:gd name="connsiteY3" fmla="*/ 12700 h 195263"/>
              <a:gd name="connsiteX4" fmla="*/ 607622 w 708131"/>
              <a:gd name="connsiteY4" fmla="*/ 23813 h 195263"/>
              <a:gd name="connsiteX5" fmla="*/ 627420 w 708131"/>
              <a:gd name="connsiteY5" fmla="*/ 36513 h 195263"/>
              <a:gd name="connsiteX6" fmla="*/ 660922 w 708131"/>
              <a:gd name="connsiteY6" fmla="*/ 49213 h 195263"/>
              <a:gd name="connsiteX7" fmla="*/ 680720 w 708131"/>
              <a:gd name="connsiteY7" fmla="*/ 66675 h 195263"/>
              <a:gd name="connsiteX8" fmla="*/ 694425 w 708131"/>
              <a:gd name="connsiteY8" fmla="*/ 85725 h 195263"/>
              <a:gd name="connsiteX9" fmla="*/ 708131 w 708131"/>
              <a:gd name="connsiteY9" fmla="*/ 96838 h 195263"/>
              <a:gd name="connsiteX10" fmla="*/ 708131 w 708131"/>
              <a:gd name="connsiteY10" fmla="*/ 109538 h 195263"/>
              <a:gd name="connsiteX11" fmla="*/ 708131 w 708131"/>
              <a:gd name="connsiteY11" fmla="*/ 115888 h 195263"/>
              <a:gd name="connsiteX12" fmla="*/ 700517 w 708131"/>
              <a:gd name="connsiteY12" fmla="*/ 127000 h 195263"/>
              <a:gd name="connsiteX13" fmla="*/ 694425 w 708131"/>
              <a:gd name="connsiteY13" fmla="*/ 139700 h 195263"/>
              <a:gd name="connsiteX14" fmla="*/ 680720 w 708131"/>
              <a:gd name="connsiteY14" fmla="*/ 152400 h 195263"/>
              <a:gd name="connsiteX15" fmla="*/ 680720 w 708131"/>
              <a:gd name="connsiteY15" fmla="*/ 158750 h 195263"/>
              <a:gd name="connsiteX16" fmla="*/ 674628 w 708131"/>
              <a:gd name="connsiteY16" fmla="*/ 163513 h 195263"/>
              <a:gd name="connsiteX17" fmla="*/ 667014 w 708131"/>
              <a:gd name="connsiteY17" fmla="*/ 176213 h 195263"/>
              <a:gd name="connsiteX18" fmla="*/ 665458 w 708131"/>
              <a:gd name="connsiteY18" fmla="*/ 181079 h 195263"/>
              <a:gd name="connsiteX19" fmla="*/ 514728 w 708131"/>
              <a:gd name="connsiteY19" fmla="*/ 181079 h 195263"/>
              <a:gd name="connsiteX20" fmla="*/ 514728 w 708131"/>
              <a:gd name="connsiteY20" fmla="*/ 176213 h 195263"/>
              <a:gd name="connsiteX21" fmla="*/ 514728 w 708131"/>
              <a:gd name="connsiteY21" fmla="*/ 163513 h 195263"/>
              <a:gd name="connsiteX22" fmla="*/ 514728 w 708131"/>
              <a:gd name="connsiteY22" fmla="*/ 158750 h 195263"/>
              <a:gd name="connsiteX23" fmla="*/ 507113 w 708131"/>
              <a:gd name="connsiteY23" fmla="*/ 152400 h 195263"/>
              <a:gd name="connsiteX24" fmla="*/ 501022 w 708131"/>
              <a:gd name="connsiteY24" fmla="*/ 146050 h 195263"/>
              <a:gd name="connsiteX25" fmla="*/ 493408 w 708131"/>
              <a:gd name="connsiteY25" fmla="*/ 139700 h 195263"/>
              <a:gd name="connsiteX26" fmla="*/ 473610 w 708131"/>
              <a:gd name="connsiteY26" fmla="*/ 139700 h 195263"/>
              <a:gd name="connsiteX27" fmla="*/ 453813 w 708131"/>
              <a:gd name="connsiteY27" fmla="*/ 139700 h 195263"/>
              <a:gd name="connsiteX28" fmla="*/ 426402 w 708131"/>
              <a:gd name="connsiteY28" fmla="*/ 139700 h 195263"/>
              <a:gd name="connsiteX29" fmla="*/ 400513 w 708131"/>
              <a:gd name="connsiteY29" fmla="*/ 146050 h 195263"/>
              <a:gd name="connsiteX30" fmla="*/ 367010 w 708131"/>
              <a:gd name="connsiteY30" fmla="*/ 152400 h 195263"/>
              <a:gd name="connsiteX31" fmla="*/ 327416 w 708131"/>
              <a:gd name="connsiteY31" fmla="*/ 158750 h 195263"/>
              <a:gd name="connsiteX32" fmla="*/ 286298 w 708131"/>
              <a:gd name="connsiteY32" fmla="*/ 169863 h 195263"/>
              <a:gd name="connsiteX33" fmla="*/ 252795 w 708131"/>
              <a:gd name="connsiteY33" fmla="*/ 176213 h 195263"/>
              <a:gd name="connsiteX34" fmla="*/ 219292 w 708131"/>
              <a:gd name="connsiteY34" fmla="*/ 182563 h 195263"/>
              <a:gd name="connsiteX35" fmla="*/ 193404 w 708131"/>
              <a:gd name="connsiteY35" fmla="*/ 188913 h 195263"/>
              <a:gd name="connsiteX36" fmla="*/ 173606 w 708131"/>
              <a:gd name="connsiteY36" fmla="*/ 188913 h 195263"/>
              <a:gd name="connsiteX37" fmla="*/ 153809 w 708131"/>
              <a:gd name="connsiteY37" fmla="*/ 195263 h 195263"/>
              <a:gd name="connsiteX38" fmla="*/ 132489 w 708131"/>
              <a:gd name="connsiteY38" fmla="*/ 195263 h 195263"/>
              <a:gd name="connsiteX39" fmla="*/ 126398 w 708131"/>
              <a:gd name="connsiteY39" fmla="*/ 195263 h 195263"/>
              <a:gd name="connsiteX40" fmla="*/ 106600 w 708131"/>
              <a:gd name="connsiteY40" fmla="*/ 195263 h 195263"/>
              <a:gd name="connsiteX41" fmla="*/ 86803 w 708131"/>
              <a:gd name="connsiteY41" fmla="*/ 188913 h 195263"/>
              <a:gd name="connsiteX42" fmla="*/ 67006 w 708131"/>
              <a:gd name="connsiteY42" fmla="*/ 182563 h 195263"/>
              <a:gd name="connsiteX43" fmla="*/ 45686 w 708131"/>
              <a:gd name="connsiteY43" fmla="*/ 176213 h 195263"/>
              <a:gd name="connsiteX44" fmla="*/ 25889 w 708131"/>
              <a:gd name="connsiteY44" fmla="*/ 163513 h 195263"/>
              <a:gd name="connsiteX45" fmla="*/ 12183 w 708131"/>
              <a:gd name="connsiteY45" fmla="*/ 152400 h 195263"/>
              <a:gd name="connsiteX46" fmla="*/ 0 w 708131"/>
              <a:gd name="connsiteY46" fmla="*/ 139700 h 195263"/>
              <a:gd name="connsiteX47" fmla="*/ 0 w 708131"/>
              <a:gd name="connsiteY47" fmla="*/ 127000 h 195263"/>
              <a:gd name="connsiteX48" fmla="*/ 53300 w 708131"/>
              <a:gd name="connsiteY48" fmla="*/ 122238 h 195263"/>
              <a:gd name="connsiteX49" fmla="*/ 98986 w 708131"/>
              <a:gd name="connsiteY49" fmla="*/ 115888 h 195263"/>
              <a:gd name="connsiteX50" fmla="*/ 146195 w 708131"/>
              <a:gd name="connsiteY50" fmla="*/ 109538 h 195263"/>
              <a:gd name="connsiteX51" fmla="*/ 193404 w 708131"/>
              <a:gd name="connsiteY51" fmla="*/ 103188 h 195263"/>
              <a:gd name="connsiteX52" fmla="*/ 232998 w 708131"/>
              <a:gd name="connsiteY52" fmla="*/ 96838 h 195263"/>
              <a:gd name="connsiteX53" fmla="*/ 274115 w 708131"/>
              <a:gd name="connsiteY53" fmla="*/ 85725 h 195263"/>
              <a:gd name="connsiteX54" fmla="*/ 307618 w 708131"/>
              <a:gd name="connsiteY54" fmla="*/ 79375 h 195263"/>
              <a:gd name="connsiteX55" fmla="*/ 339599 w 708131"/>
              <a:gd name="connsiteY55" fmla="*/ 73025 h 195263"/>
              <a:gd name="connsiteX56" fmla="*/ 367010 w 708131"/>
              <a:gd name="connsiteY56" fmla="*/ 66675 h 195263"/>
              <a:gd name="connsiteX57" fmla="*/ 394422 w 708131"/>
              <a:gd name="connsiteY57" fmla="*/ 60325 h 195263"/>
              <a:gd name="connsiteX58" fmla="*/ 420310 w 708131"/>
              <a:gd name="connsiteY58" fmla="*/ 53975 h 195263"/>
              <a:gd name="connsiteX59" fmla="*/ 440107 w 708131"/>
              <a:gd name="connsiteY59" fmla="*/ 49213 h 195263"/>
              <a:gd name="connsiteX60" fmla="*/ 459905 w 708131"/>
              <a:gd name="connsiteY60" fmla="*/ 42863 h 195263"/>
              <a:gd name="connsiteX61" fmla="*/ 473610 w 708131"/>
              <a:gd name="connsiteY61" fmla="*/ 36513 h 195263"/>
              <a:gd name="connsiteX62" fmla="*/ 487316 w 708131"/>
              <a:gd name="connsiteY62" fmla="*/ 30163 h 195263"/>
              <a:gd name="connsiteX63" fmla="*/ 501022 w 708131"/>
              <a:gd name="connsiteY63" fmla="*/ 23813 h 195263"/>
              <a:gd name="connsiteX64" fmla="*/ 507113 w 708131"/>
              <a:gd name="connsiteY64" fmla="*/ 17463 h 195263"/>
              <a:gd name="connsiteX65" fmla="*/ 520819 w 708131"/>
              <a:gd name="connsiteY65" fmla="*/ 12700 h 195263"/>
              <a:gd name="connsiteX66" fmla="*/ 526911 w 708131"/>
              <a:gd name="connsiteY66" fmla="*/ 6350 h 195263"/>
              <a:gd name="connsiteX67" fmla="*/ 534525 w 708131"/>
              <a:gd name="connsiteY67" fmla="*/ 6350 h 195263"/>
              <a:gd name="connsiteX68" fmla="*/ 540616 w 708131"/>
              <a:gd name="connsiteY68" fmla="*/ 0 h 195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708131" h="195263">
                <a:moveTo>
                  <a:pt x="540616" y="0"/>
                </a:moveTo>
                <a:lnTo>
                  <a:pt x="546708" y="6350"/>
                </a:lnTo>
                <a:lnTo>
                  <a:pt x="568028" y="6350"/>
                </a:lnTo>
                <a:lnTo>
                  <a:pt x="587825" y="12700"/>
                </a:lnTo>
                <a:lnTo>
                  <a:pt x="607622" y="23813"/>
                </a:lnTo>
                <a:lnTo>
                  <a:pt x="627420" y="36513"/>
                </a:lnTo>
                <a:lnTo>
                  <a:pt x="660922" y="49213"/>
                </a:lnTo>
                <a:lnTo>
                  <a:pt x="680720" y="66675"/>
                </a:lnTo>
                <a:lnTo>
                  <a:pt x="694425" y="85725"/>
                </a:lnTo>
                <a:lnTo>
                  <a:pt x="708131" y="96838"/>
                </a:lnTo>
                <a:lnTo>
                  <a:pt x="708131" y="109538"/>
                </a:lnTo>
                <a:lnTo>
                  <a:pt x="708131" y="115888"/>
                </a:lnTo>
                <a:lnTo>
                  <a:pt x="700517" y="127000"/>
                </a:lnTo>
                <a:lnTo>
                  <a:pt x="694425" y="139700"/>
                </a:lnTo>
                <a:lnTo>
                  <a:pt x="680720" y="152400"/>
                </a:lnTo>
                <a:lnTo>
                  <a:pt x="680720" y="158750"/>
                </a:lnTo>
                <a:lnTo>
                  <a:pt x="674628" y="163513"/>
                </a:lnTo>
                <a:lnTo>
                  <a:pt x="667014" y="176213"/>
                </a:lnTo>
                <a:lnTo>
                  <a:pt x="665458" y="181079"/>
                </a:lnTo>
                <a:lnTo>
                  <a:pt x="514728" y="181079"/>
                </a:lnTo>
                <a:lnTo>
                  <a:pt x="514728" y="176213"/>
                </a:lnTo>
                <a:lnTo>
                  <a:pt x="514728" y="163513"/>
                </a:lnTo>
                <a:lnTo>
                  <a:pt x="514728" y="158750"/>
                </a:lnTo>
                <a:lnTo>
                  <a:pt x="507113" y="152400"/>
                </a:lnTo>
                <a:lnTo>
                  <a:pt x="501022" y="146050"/>
                </a:lnTo>
                <a:lnTo>
                  <a:pt x="493408" y="139700"/>
                </a:lnTo>
                <a:lnTo>
                  <a:pt x="473610" y="139700"/>
                </a:lnTo>
                <a:lnTo>
                  <a:pt x="453813" y="139700"/>
                </a:lnTo>
                <a:lnTo>
                  <a:pt x="426402" y="139700"/>
                </a:lnTo>
                <a:lnTo>
                  <a:pt x="400513" y="146050"/>
                </a:lnTo>
                <a:lnTo>
                  <a:pt x="367010" y="152400"/>
                </a:lnTo>
                <a:lnTo>
                  <a:pt x="327416" y="158750"/>
                </a:lnTo>
                <a:lnTo>
                  <a:pt x="286298" y="169863"/>
                </a:lnTo>
                <a:lnTo>
                  <a:pt x="252795" y="176213"/>
                </a:lnTo>
                <a:lnTo>
                  <a:pt x="219292" y="182563"/>
                </a:lnTo>
                <a:lnTo>
                  <a:pt x="193404" y="188913"/>
                </a:lnTo>
                <a:lnTo>
                  <a:pt x="173606" y="188913"/>
                </a:lnTo>
                <a:lnTo>
                  <a:pt x="153809" y="195263"/>
                </a:lnTo>
                <a:lnTo>
                  <a:pt x="132489" y="195263"/>
                </a:lnTo>
                <a:lnTo>
                  <a:pt x="126398" y="195263"/>
                </a:lnTo>
                <a:lnTo>
                  <a:pt x="106600" y="195263"/>
                </a:lnTo>
                <a:lnTo>
                  <a:pt x="86803" y="188913"/>
                </a:lnTo>
                <a:lnTo>
                  <a:pt x="67006" y="182563"/>
                </a:lnTo>
                <a:lnTo>
                  <a:pt x="45686" y="176213"/>
                </a:lnTo>
                <a:lnTo>
                  <a:pt x="25889" y="163513"/>
                </a:lnTo>
                <a:lnTo>
                  <a:pt x="12183" y="152400"/>
                </a:lnTo>
                <a:lnTo>
                  <a:pt x="0" y="139700"/>
                </a:lnTo>
                <a:lnTo>
                  <a:pt x="0" y="127000"/>
                </a:lnTo>
                <a:lnTo>
                  <a:pt x="53300" y="122238"/>
                </a:lnTo>
                <a:lnTo>
                  <a:pt x="98986" y="115888"/>
                </a:lnTo>
                <a:lnTo>
                  <a:pt x="146195" y="109538"/>
                </a:lnTo>
                <a:lnTo>
                  <a:pt x="193404" y="103188"/>
                </a:lnTo>
                <a:lnTo>
                  <a:pt x="232998" y="96838"/>
                </a:lnTo>
                <a:lnTo>
                  <a:pt x="274115" y="85725"/>
                </a:lnTo>
                <a:lnTo>
                  <a:pt x="307618" y="79375"/>
                </a:lnTo>
                <a:lnTo>
                  <a:pt x="339599" y="73025"/>
                </a:lnTo>
                <a:lnTo>
                  <a:pt x="367010" y="66675"/>
                </a:lnTo>
                <a:lnTo>
                  <a:pt x="394422" y="60325"/>
                </a:lnTo>
                <a:lnTo>
                  <a:pt x="420310" y="53975"/>
                </a:lnTo>
                <a:lnTo>
                  <a:pt x="440107" y="49213"/>
                </a:lnTo>
                <a:lnTo>
                  <a:pt x="459905" y="42863"/>
                </a:lnTo>
                <a:lnTo>
                  <a:pt x="473610" y="36513"/>
                </a:lnTo>
                <a:lnTo>
                  <a:pt x="487316" y="30163"/>
                </a:lnTo>
                <a:lnTo>
                  <a:pt x="501022" y="23813"/>
                </a:lnTo>
                <a:lnTo>
                  <a:pt x="507113" y="17463"/>
                </a:lnTo>
                <a:lnTo>
                  <a:pt x="520819" y="12700"/>
                </a:lnTo>
                <a:lnTo>
                  <a:pt x="526911" y="6350"/>
                </a:lnTo>
                <a:lnTo>
                  <a:pt x="534525" y="6350"/>
                </a:lnTo>
                <a:lnTo>
                  <a:pt x="540616" y="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7" name="任意多边形 86"/>
          <p:cNvSpPr/>
          <p:nvPr/>
        </p:nvSpPr>
        <p:spPr>
          <a:xfrm>
            <a:off x="2418888" y="3157173"/>
            <a:ext cx="782122" cy="265782"/>
          </a:xfrm>
          <a:custGeom>
            <a:avLst/>
            <a:gdLst>
              <a:gd name="connsiteX0" fmla="*/ 568922 w 782122"/>
              <a:gd name="connsiteY0" fmla="*/ 0 h 265782"/>
              <a:gd name="connsiteX1" fmla="*/ 575013 w 782122"/>
              <a:gd name="connsiteY1" fmla="*/ 0 h 265782"/>
              <a:gd name="connsiteX2" fmla="*/ 582627 w 782122"/>
              <a:gd name="connsiteY2" fmla="*/ 0 h 265782"/>
              <a:gd name="connsiteX3" fmla="*/ 588719 w 782122"/>
              <a:gd name="connsiteY3" fmla="*/ 6350 h 265782"/>
              <a:gd name="connsiteX4" fmla="*/ 594810 w 782122"/>
              <a:gd name="connsiteY4" fmla="*/ 6350 h 265782"/>
              <a:gd name="connsiteX5" fmla="*/ 608516 w 782122"/>
              <a:gd name="connsiteY5" fmla="*/ 19050 h 265782"/>
              <a:gd name="connsiteX6" fmla="*/ 628313 w 782122"/>
              <a:gd name="connsiteY6" fmla="*/ 25400 h 265782"/>
              <a:gd name="connsiteX7" fmla="*/ 648110 w 782122"/>
              <a:gd name="connsiteY7" fmla="*/ 36512 h 265782"/>
              <a:gd name="connsiteX8" fmla="*/ 669430 w 782122"/>
              <a:gd name="connsiteY8" fmla="*/ 49212 h 265782"/>
              <a:gd name="connsiteX9" fmla="*/ 689228 w 782122"/>
              <a:gd name="connsiteY9" fmla="*/ 66675 h 265782"/>
              <a:gd name="connsiteX10" fmla="*/ 715116 w 782122"/>
              <a:gd name="connsiteY10" fmla="*/ 79375 h 265782"/>
              <a:gd name="connsiteX11" fmla="*/ 728822 w 782122"/>
              <a:gd name="connsiteY11" fmla="*/ 98425 h 265782"/>
              <a:gd name="connsiteX12" fmla="*/ 748619 w 782122"/>
              <a:gd name="connsiteY12" fmla="*/ 109537 h 265782"/>
              <a:gd name="connsiteX13" fmla="*/ 762325 w 782122"/>
              <a:gd name="connsiteY13" fmla="*/ 122237 h 265782"/>
              <a:gd name="connsiteX14" fmla="*/ 768416 w 782122"/>
              <a:gd name="connsiteY14" fmla="*/ 134937 h 265782"/>
              <a:gd name="connsiteX15" fmla="*/ 776031 w 782122"/>
              <a:gd name="connsiteY15" fmla="*/ 146050 h 265782"/>
              <a:gd name="connsiteX16" fmla="*/ 782122 w 782122"/>
              <a:gd name="connsiteY16" fmla="*/ 152400 h 265782"/>
              <a:gd name="connsiteX17" fmla="*/ 782122 w 782122"/>
              <a:gd name="connsiteY17" fmla="*/ 158750 h 265782"/>
              <a:gd name="connsiteX18" fmla="*/ 782122 w 782122"/>
              <a:gd name="connsiteY18" fmla="*/ 171450 h 265782"/>
              <a:gd name="connsiteX19" fmla="*/ 776031 w 782122"/>
              <a:gd name="connsiteY19" fmla="*/ 177800 h 265782"/>
              <a:gd name="connsiteX20" fmla="*/ 768416 w 782122"/>
              <a:gd name="connsiteY20" fmla="*/ 188912 h 265782"/>
              <a:gd name="connsiteX21" fmla="*/ 756234 w 782122"/>
              <a:gd name="connsiteY21" fmla="*/ 195262 h 265782"/>
              <a:gd name="connsiteX22" fmla="*/ 748619 w 782122"/>
              <a:gd name="connsiteY22" fmla="*/ 201612 h 265782"/>
              <a:gd name="connsiteX23" fmla="*/ 742528 w 782122"/>
              <a:gd name="connsiteY23" fmla="*/ 207962 h 265782"/>
              <a:gd name="connsiteX24" fmla="*/ 742528 w 782122"/>
              <a:gd name="connsiteY24" fmla="*/ 214312 h 265782"/>
              <a:gd name="connsiteX25" fmla="*/ 734913 w 782122"/>
              <a:gd name="connsiteY25" fmla="*/ 219075 h 265782"/>
              <a:gd name="connsiteX26" fmla="*/ 734913 w 782122"/>
              <a:gd name="connsiteY26" fmla="*/ 231775 h 265782"/>
              <a:gd name="connsiteX27" fmla="*/ 728822 w 782122"/>
              <a:gd name="connsiteY27" fmla="*/ 244475 h 265782"/>
              <a:gd name="connsiteX28" fmla="*/ 728822 w 782122"/>
              <a:gd name="connsiteY28" fmla="*/ 255587 h 265782"/>
              <a:gd name="connsiteX29" fmla="*/ 725563 w 782122"/>
              <a:gd name="connsiteY29" fmla="*/ 265782 h 265782"/>
              <a:gd name="connsiteX30" fmla="*/ 575013 w 782122"/>
              <a:gd name="connsiteY30" fmla="*/ 265782 h 265782"/>
              <a:gd name="connsiteX31" fmla="*/ 575013 w 782122"/>
              <a:gd name="connsiteY31" fmla="*/ 250825 h 265782"/>
              <a:gd name="connsiteX32" fmla="*/ 575013 w 782122"/>
              <a:gd name="connsiteY32" fmla="*/ 219075 h 265782"/>
              <a:gd name="connsiteX33" fmla="*/ 575013 w 782122"/>
              <a:gd name="connsiteY33" fmla="*/ 195262 h 265782"/>
              <a:gd name="connsiteX34" fmla="*/ 575013 w 782122"/>
              <a:gd name="connsiteY34" fmla="*/ 171450 h 265782"/>
              <a:gd name="connsiteX35" fmla="*/ 568922 w 782122"/>
              <a:gd name="connsiteY35" fmla="*/ 152400 h 265782"/>
              <a:gd name="connsiteX36" fmla="*/ 555216 w 782122"/>
              <a:gd name="connsiteY36" fmla="*/ 139700 h 265782"/>
              <a:gd name="connsiteX37" fmla="*/ 549124 w 782122"/>
              <a:gd name="connsiteY37" fmla="*/ 134937 h 265782"/>
              <a:gd name="connsiteX38" fmla="*/ 541510 w 782122"/>
              <a:gd name="connsiteY38" fmla="*/ 128587 h 265782"/>
              <a:gd name="connsiteX39" fmla="*/ 527804 w 782122"/>
              <a:gd name="connsiteY39" fmla="*/ 122237 h 265782"/>
              <a:gd name="connsiteX40" fmla="*/ 521713 w 782122"/>
              <a:gd name="connsiteY40" fmla="*/ 115887 h 265782"/>
              <a:gd name="connsiteX41" fmla="*/ 508007 w 782122"/>
              <a:gd name="connsiteY41" fmla="*/ 115887 h 265782"/>
              <a:gd name="connsiteX42" fmla="*/ 501916 w 782122"/>
              <a:gd name="connsiteY42" fmla="*/ 115887 h 265782"/>
              <a:gd name="connsiteX43" fmla="*/ 488210 w 782122"/>
              <a:gd name="connsiteY43" fmla="*/ 115887 h 265782"/>
              <a:gd name="connsiteX44" fmla="*/ 474504 w 782122"/>
              <a:gd name="connsiteY44" fmla="*/ 115887 h 265782"/>
              <a:gd name="connsiteX45" fmla="*/ 441001 w 782122"/>
              <a:gd name="connsiteY45" fmla="*/ 122237 h 265782"/>
              <a:gd name="connsiteX46" fmla="*/ 401407 w 782122"/>
              <a:gd name="connsiteY46" fmla="*/ 128587 h 265782"/>
              <a:gd name="connsiteX47" fmla="*/ 354198 w 782122"/>
              <a:gd name="connsiteY47" fmla="*/ 139700 h 265782"/>
              <a:gd name="connsiteX48" fmla="*/ 300898 w 782122"/>
              <a:gd name="connsiteY48" fmla="*/ 152400 h 265782"/>
              <a:gd name="connsiteX49" fmla="*/ 241506 w 782122"/>
              <a:gd name="connsiteY49" fmla="*/ 158750 h 265782"/>
              <a:gd name="connsiteX50" fmla="*/ 180592 w 782122"/>
              <a:gd name="connsiteY50" fmla="*/ 171450 h 265782"/>
              <a:gd name="connsiteX51" fmla="*/ 127292 w 782122"/>
              <a:gd name="connsiteY51" fmla="*/ 177800 h 265782"/>
              <a:gd name="connsiteX52" fmla="*/ 81606 w 782122"/>
              <a:gd name="connsiteY52" fmla="*/ 182562 h 265782"/>
              <a:gd name="connsiteX53" fmla="*/ 60286 w 782122"/>
              <a:gd name="connsiteY53" fmla="*/ 188912 h 265782"/>
              <a:gd name="connsiteX54" fmla="*/ 40488 w 782122"/>
              <a:gd name="connsiteY54" fmla="*/ 195262 h 265782"/>
              <a:gd name="connsiteX55" fmla="*/ 894 w 782122"/>
              <a:gd name="connsiteY55" fmla="*/ 207962 h 265782"/>
              <a:gd name="connsiteX56" fmla="*/ 0 w 782122"/>
              <a:gd name="connsiteY56" fmla="*/ 208687 h 265782"/>
              <a:gd name="connsiteX57" fmla="*/ 0 w 782122"/>
              <a:gd name="connsiteY57" fmla="*/ 128587 h 265782"/>
              <a:gd name="connsiteX58" fmla="*/ 894 w 782122"/>
              <a:gd name="connsiteY58" fmla="*/ 128587 h 265782"/>
              <a:gd name="connsiteX59" fmla="*/ 6985 w 782122"/>
              <a:gd name="connsiteY59" fmla="*/ 122237 h 265782"/>
              <a:gd name="connsiteX60" fmla="*/ 26783 w 782122"/>
              <a:gd name="connsiteY60" fmla="*/ 122237 h 265782"/>
              <a:gd name="connsiteX61" fmla="*/ 40488 w 782122"/>
              <a:gd name="connsiteY61" fmla="*/ 122237 h 265782"/>
              <a:gd name="connsiteX62" fmla="*/ 60286 w 782122"/>
              <a:gd name="connsiteY62" fmla="*/ 115887 h 265782"/>
              <a:gd name="connsiteX63" fmla="*/ 81606 w 782122"/>
              <a:gd name="connsiteY63" fmla="*/ 115887 h 265782"/>
              <a:gd name="connsiteX64" fmla="*/ 101403 w 782122"/>
              <a:gd name="connsiteY64" fmla="*/ 109537 h 265782"/>
              <a:gd name="connsiteX65" fmla="*/ 127292 w 782122"/>
              <a:gd name="connsiteY65" fmla="*/ 103187 h 265782"/>
              <a:gd name="connsiteX66" fmla="*/ 154703 w 782122"/>
              <a:gd name="connsiteY66" fmla="*/ 98425 h 265782"/>
              <a:gd name="connsiteX67" fmla="*/ 180592 w 782122"/>
              <a:gd name="connsiteY67" fmla="*/ 98425 h 265782"/>
              <a:gd name="connsiteX68" fmla="*/ 208003 w 782122"/>
              <a:gd name="connsiteY68" fmla="*/ 92075 h 265782"/>
              <a:gd name="connsiteX69" fmla="*/ 241506 w 782122"/>
              <a:gd name="connsiteY69" fmla="*/ 85725 h 265782"/>
              <a:gd name="connsiteX70" fmla="*/ 275009 w 782122"/>
              <a:gd name="connsiteY70" fmla="*/ 73025 h 265782"/>
              <a:gd name="connsiteX71" fmla="*/ 300898 w 782122"/>
              <a:gd name="connsiteY71" fmla="*/ 66675 h 265782"/>
              <a:gd name="connsiteX72" fmla="*/ 334401 w 782122"/>
              <a:gd name="connsiteY72" fmla="*/ 61912 h 265782"/>
              <a:gd name="connsiteX73" fmla="*/ 361812 w 782122"/>
              <a:gd name="connsiteY73" fmla="*/ 55562 h 265782"/>
              <a:gd name="connsiteX74" fmla="*/ 381610 w 782122"/>
              <a:gd name="connsiteY74" fmla="*/ 49212 h 265782"/>
              <a:gd name="connsiteX75" fmla="*/ 407498 w 782122"/>
              <a:gd name="connsiteY75" fmla="*/ 42862 h 265782"/>
              <a:gd name="connsiteX76" fmla="*/ 428818 w 782122"/>
              <a:gd name="connsiteY76" fmla="*/ 42862 h 265782"/>
              <a:gd name="connsiteX77" fmla="*/ 448615 w 782122"/>
              <a:gd name="connsiteY77" fmla="*/ 36512 h 265782"/>
              <a:gd name="connsiteX78" fmla="*/ 462321 w 782122"/>
              <a:gd name="connsiteY78" fmla="*/ 30162 h 265782"/>
              <a:gd name="connsiteX79" fmla="*/ 482118 w 782122"/>
              <a:gd name="connsiteY79" fmla="*/ 30162 h 265782"/>
              <a:gd name="connsiteX80" fmla="*/ 495824 w 782122"/>
              <a:gd name="connsiteY80" fmla="*/ 25400 h 265782"/>
              <a:gd name="connsiteX81" fmla="*/ 508007 w 782122"/>
              <a:gd name="connsiteY81" fmla="*/ 25400 h 265782"/>
              <a:gd name="connsiteX82" fmla="*/ 515621 w 782122"/>
              <a:gd name="connsiteY82" fmla="*/ 19050 h 265782"/>
              <a:gd name="connsiteX83" fmla="*/ 521713 w 782122"/>
              <a:gd name="connsiteY83" fmla="*/ 19050 h 265782"/>
              <a:gd name="connsiteX84" fmla="*/ 527804 w 782122"/>
              <a:gd name="connsiteY84" fmla="*/ 19050 h 265782"/>
              <a:gd name="connsiteX85" fmla="*/ 535419 w 782122"/>
              <a:gd name="connsiteY85" fmla="*/ 19050 h 265782"/>
              <a:gd name="connsiteX86" fmla="*/ 549124 w 782122"/>
              <a:gd name="connsiteY86" fmla="*/ 12700 h 265782"/>
              <a:gd name="connsiteX87" fmla="*/ 555216 w 782122"/>
              <a:gd name="connsiteY87" fmla="*/ 6350 h 265782"/>
              <a:gd name="connsiteX88" fmla="*/ 568922 w 782122"/>
              <a:gd name="connsiteY88" fmla="*/ 0 h 265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</a:cxnLst>
            <a:rect l="l" t="t" r="r" b="b"/>
            <a:pathLst>
              <a:path w="782122" h="265782">
                <a:moveTo>
                  <a:pt x="568922" y="0"/>
                </a:moveTo>
                <a:lnTo>
                  <a:pt x="575013" y="0"/>
                </a:lnTo>
                <a:lnTo>
                  <a:pt x="582627" y="0"/>
                </a:lnTo>
                <a:lnTo>
                  <a:pt x="588719" y="6350"/>
                </a:lnTo>
                <a:lnTo>
                  <a:pt x="594810" y="6350"/>
                </a:lnTo>
                <a:lnTo>
                  <a:pt x="608516" y="19050"/>
                </a:lnTo>
                <a:lnTo>
                  <a:pt x="628313" y="25400"/>
                </a:lnTo>
                <a:lnTo>
                  <a:pt x="648110" y="36512"/>
                </a:lnTo>
                <a:lnTo>
                  <a:pt x="669430" y="49212"/>
                </a:lnTo>
                <a:lnTo>
                  <a:pt x="689228" y="66675"/>
                </a:lnTo>
                <a:lnTo>
                  <a:pt x="715116" y="79375"/>
                </a:lnTo>
                <a:lnTo>
                  <a:pt x="728822" y="98425"/>
                </a:lnTo>
                <a:lnTo>
                  <a:pt x="748619" y="109537"/>
                </a:lnTo>
                <a:lnTo>
                  <a:pt x="762325" y="122237"/>
                </a:lnTo>
                <a:lnTo>
                  <a:pt x="768416" y="134937"/>
                </a:lnTo>
                <a:lnTo>
                  <a:pt x="776031" y="146050"/>
                </a:lnTo>
                <a:lnTo>
                  <a:pt x="782122" y="152400"/>
                </a:lnTo>
                <a:lnTo>
                  <a:pt x="782122" y="158750"/>
                </a:lnTo>
                <a:lnTo>
                  <a:pt x="782122" y="171450"/>
                </a:lnTo>
                <a:lnTo>
                  <a:pt x="776031" y="177800"/>
                </a:lnTo>
                <a:lnTo>
                  <a:pt x="768416" y="188912"/>
                </a:lnTo>
                <a:lnTo>
                  <a:pt x="756234" y="195262"/>
                </a:lnTo>
                <a:lnTo>
                  <a:pt x="748619" y="201612"/>
                </a:lnTo>
                <a:lnTo>
                  <a:pt x="742528" y="207962"/>
                </a:lnTo>
                <a:lnTo>
                  <a:pt x="742528" y="214312"/>
                </a:lnTo>
                <a:lnTo>
                  <a:pt x="734913" y="219075"/>
                </a:lnTo>
                <a:lnTo>
                  <a:pt x="734913" y="231775"/>
                </a:lnTo>
                <a:lnTo>
                  <a:pt x="728822" y="244475"/>
                </a:lnTo>
                <a:lnTo>
                  <a:pt x="728822" y="255587"/>
                </a:lnTo>
                <a:lnTo>
                  <a:pt x="725563" y="265782"/>
                </a:lnTo>
                <a:lnTo>
                  <a:pt x="575013" y="265782"/>
                </a:lnTo>
                <a:lnTo>
                  <a:pt x="575013" y="250825"/>
                </a:lnTo>
                <a:lnTo>
                  <a:pt x="575013" y="219075"/>
                </a:lnTo>
                <a:lnTo>
                  <a:pt x="575013" y="195262"/>
                </a:lnTo>
                <a:lnTo>
                  <a:pt x="575013" y="171450"/>
                </a:lnTo>
                <a:lnTo>
                  <a:pt x="568922" y="152400"/>
                </a:lnTo>
                <a:lnTo>
                  <a:pt x="555216" y="139700"/>
                </a:lnTo>
                <a:lnTo>
                  <a:pt x="549124" y="134937"/>
                </a:lnTo>
                <a:lnTo>
                  <a:pt x="541510" y="128587"/>
                </a:lnTo>
                <a:lnTo>
                  <a:pt x="527804" y="122237"/>
                </a:lnTo>
                <a:lnTo>
                  <a:pt x="521713" y="115887"/>
                </a:lnTo>
                <a:lnTo>
                  <a:pt x="508007" y="115887"/>
                </a:lnTo>
                <a:lnTo>
                  <a:pt x="501916" y="115887"/>
                </a:lnTo>
                <a:lnTo>
                  <a:pt x="488210" y="115887"/>
                </a:lnTo>
                <a:lnTo>
                  <a:pt x="474504" y="115887"/>
                </a:lnTo>
                <a:lnTo>
                  <a:pt x="441001" y="122237"/>
                </a:lnTo>
                <a:lnTo>
                  <a:pt x="401407" y="128587"/>
                </a:lnTo>
                <a:lnTo>
                  <a:pt x="354198" y="139700"/>
                </a:lnTo>
                <a:lnTo>
                  <a:pt x="300898" y="152400"/>
                </a:lnTo>
                <a:lnTo>
                  <a:pt x="241506" y="158750"/>
                </a:lnTo>
                <a:lnTo>
                  <a:pt x="180592" y="171450"/>
                </a:lnTo>
                <a:lnTo>
                  <a:pt x="127292" y="177800"/>
                </a:lnTo>
                <a:lnTo>
                  <a:pt x="81606" y="182562"/>
                </a:lnTo>
                <a:lnTo>
                  <a:pt x="60286" y="188912"/>
                </a:lnTo>
                <a:lnTo>
                  <a:pt x="40488" y="195262"/>
                </a:lnTo>
                <a:lnTo>
                  <a:pt x="894" y="207962"/>
                </a:lnTo>
                <a:lnTo>
                  <a:pt x="0" y="208687"/>
                </a:lnTo>
                <a:lnTo>
                  <a:pt x="0" y="128587"/>
                </a:lnTo>
                <a:lnTo>
                  <a:pt x="894" y="128587"/>
                </a:lnTo>
                <a:lnTo>
                  <a:pt x="6985" y="122237"/>
                </a:lnTo>
                <a:lnTo>
                  <a:pt x="26783" y="122237"/>
                </a:lnTo>
                <a:lnTo>
                  <a:pt x="40488" y="122237"/>
                </a:lnTo>
                <a:lnTo>
                  <a:pt x="60286" y="115887"/>
                </a:lnTo>
                <a:lnTo>
                  <a:pt x="81606" y="115887"/>
                </a:lnTo>
                <a:lnTo>
                  <a:pt x="101403" y="109537"/>
                </a:lnTo>
                <a:lnTo>
                  <a:pt x="127292" y="103187"/>
                </a:lnTo>
                <a:lnTo>
                  <a:pt x="154703" y="98425"/>
                </a:lnTo>
                <a:lnTo>
                  <a:pt x="180592" y="98425"/>
                </a:lnTo>
                <a:lnTo>
                  <a:pt x="208003" y="92075"/>
                </a:lnTo>
                <a:lnTo>
                  <a:pt x="241506" y="85725"/>
                </a:lnTo>
                <a:lnTo>
                  <a:pt x="275009" y="73025"/>
                </a:lnTo>
                <a:lnTo>
                  <a:pt x="300898" y="66675"/>
                </a:lnTo>
                <a:lnTo>
                  <a:pt x="334401" y="61912"/>
                </a:lnTo>
                <a:lnTo>
                  <a:pt x="361812" y="55562"/>
                </a:lnTo>
                <a:lnTo>
                  <a:pt x="381610" y="49212"/>
                </a:lnTo>
                <a:lnTo>
                  <a:pt x="407498" y="42862"/>
                </a:lnTo>
                <a:lnTo>
                  <a:pt x="428818" y="42862"/>
                </a:lnTo>
                <a:lnTo>
                  <a:pt x="448615" y="36512"/>
                </a:lnTo>
                <a:lnTo>
                  <a:pt x="462321" y="30162"/>
                </a:lnTo>
                <a:lnTo>
                  <a:pt x="482118" y="30162"/>
                </a:lnTo>
                <a:lnTo>
                  <a:pt x="495824" y="25400"/>
                </a:lnTo>
                <a:lnTo>
                  <a:pt x="508007" y="25400"/>
                </a:lnTo>
                <a:lnTo>
                  <a:pt x="515621" y="19050"/>
                </a:lnTo>
                <a:lnTo>
                  <a:pt x="521713" y="19050"/>
                </a:lnTo>
                <a:lnTo>
                  <a:pt x="527804" y="19050"/>
                </a:lnTo>
                <a:lnTo>
                  <a:pt x="535419" y="19050"/>
                </a:lnTo>
                <a:lnTo>
                  <a:pt x="549124" y="12700"/>
                </a:lnTo>
                <a:lnTo>
                  <a:pt x="555216" y="6350"/>
                </a:lnTo>
                <a:lnTo>
                  <a:pt x="568922" y="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8" name="任意多边形 87"/>
          <p:cNvSpPr/>
          <p:nvPr/>
        </p:nvSpPr>
        <p:spPr>
          <a:xfrm>
            <a:off x="2606901" y="3931875"/>
            <a:ext cx="254188" cy="279400"/>
          </a:xfrm>
          <a:custGeom>
            <a:avLst/>
            <a:gdLst>
              <a:gd name="connsiteX0" fmla="*/ 6091 w 254188"/>
              <a:gd name="connsiteY0" fmla="*/ 0 h 279400"/>
              <a:gd name="connsiteX1" fmla="*/ 12183 w 254188"/>
              <a:gd name="connsiteY1" fmla="*/ 0 h 279400"/>
              <a:gd name="connsiteX2" fmla="*/ 19797 w 254188"/>
              <a:gd name="connsiteY2" fmla="*/ 0 h 279400"/>
              <a:gd name="connsiteX3" fmla="*/ 33503 w 254188"/>
              <a:gd name="connsiteY3" fmla="*/ 0 h 279400"/>
              <a:gd name="connsiteX4" fmla="*/ 45686 w 254188"/>
              <a:gd name="connsiteY4" fmla="*/ 0 h 279400"/>
              <a:gd name="connsiteX5" fmla="*/ 67006 w 254188"/>
              <a:gd name="connsiteY5" fmla="*/ 4762 h 279400"/>
              <a:gd name="connsiteX6" fmla="*/ 86803 w 254188"/>
              <a:gd name="connsiteY6" fmla="*/ 11112 h 279400"/>
              <a:gd name="connsiteX7" fmla="*/ 126398 w 254188"/>
              <a:gd name="connsiteY7" fmla="*/ 17462 h 279400"/>
              <a:gd name="connsiteX8" fmla="*/ 159901 w 254188"/>
              <a:gd name="connsiteY8" fmla="*/ 23812 h 279400"/>
              <a:gd name="connsiteX9" fmla="*/ 193404 w 254188"/>
              <a:gd name="connsiteY9" fmla="*/ 23812 h 279400"/>
              <a:gd name="connsiteX10" fmla="*/ 219292 w 254188"/>
              <a:gd name="connsiteY10" fmla="*/ 30162 h 279400"/>
              <a:gd name="connsiteX11" fmla="*/ 232998 w 254188"/>
              <a:gd name="connsiteY11" fmla="*/ 23812 h 279400"/>
              <a:gd name="connsiteX12" fmla="*/ 246704 w 254188"/>
              <a:gd name="connsiteY12" fmla="*/ 17462 h 279400"/>
              <a:gd name="connsiteX13" fmla="*/ 254188 w 254188"/>
              <a:gd name="connsiteY13" fmla="*/ 10527 h 279400"/>
              <a:gd name="connsiteX14" fmla="*/ 254188 w 254188"/>
              <a:gd name="connsiteY14" fmla="*/ 264100 h 279400"/>
              <a:gd name="connsiteX15" fmla="*/ 246704 w 254188"/>
              <a:gd name="connsiteY15" fmla="*/ 266700 h 279400"/>
              <a:gd name="connsiteX16" fmla="*/ 240612 w 254188"/>
              <a:gd name="connsiteY16" fmla="*/ 273050 h 279400"/>
              <a:gd name="connsiteX17" fmla="*/ 226906 w 254188"/>
              <a:gd name="connsiteY17" fmla="*/ 279400 h 279400"/>
              <a:gd name="connsiteX18" fmla="*/ 219292 w 254188"/>
              <a:gd name="connsiteY18" fmla="*/ 279400 h 279400"/>
              <a:gd name="connsiteX19" fmla="*/ 213201 w 254188"/>
              <a:gd name="connsiteY19" fmla="*/ 279400 h 279400"/>
              <a:gd name="connsiteX20" fmla="*/ 207109 w 254188"/>
              <a:gd name="connsiteY20" fmla="*/ 279400 h 279400"/>
              <a:gd name="connsiteX21" fmla="*/ 199495 w 254188"/>
              <a:gd name="connsiteY21" fmla="*/ 273050 h 279400"/>
              <a:gd name="connsiteX22" fmla="*/ 193404 w 254188"/>
              <a:gd name="connsiteY22" fmla="*/ 266700 h 279400"/>
              <a:gd name="connsiteX23" fmla="*/ 193404 w 254188"/>
              <a:gd name="connsiteY23" fmla="*/ 255588 h 279400"/>
              <a:gd name="connsiteX24" fmla="*/ 193404 w 254188"/>
              <a:gd name="connsiteY24" fmla="*/ 242888 h 279400"/>
              <a:gd name="connsiteX25" fmla="*/ 187312 w 254188"/>
              <a:gd name="connsiteY25" fmla="*/ 236538 h 279400"/>
              <a:gd name="connsiteX26" fmla="*/ 187312 w 254188"/>
              <a:gd name="connsiteY26" fmla="*/ 219075 h 279400"/>
              <a:gd name="connsiteX27" fmla="*/ 187312 w 254188"/>
              <a:gd name="connsiteY27" fmla="*/ 206375 h 279400"/>
              <a:gd name="connsiteX28" fmla="*/ 179698 w 254188"/>
              <a:gd name="connsiteY28" fmla="*/ 188913 h 279400"/>
              <a:gd name="connsiteX29" fmla="*/ 173606 w 254188"/>
              <a:gd name="connsiteY29" fmla="*/ 176213 h 279400"/>
              <a:gd name="connsiteX30" fmla="*/ 165992 w 254188"/>
              <a:gd name="connsiteY30" fmla="*/ 157163 h 279400"/>
              <a:gd name="connsiteX31" fmla="*/ 153809 w 254188"/>
              <a:gd name="connsiteY31" fmla="*/ 146050 h 279400"/>
              <a:gd name="connsiteX32" fmla="*/ 140103 w 254188"/>
              <a:gd name="connsiteY32" fmla="*/ 127000 h 279400"/>
              <a:gd name="connsiteX33" fmla="*/ 126398 w 254188"/>
              <a:gd name="connsiteY33" fmla="*/ 114300 h 279400"/>
              <a:gd name="connsiteX34" fmla="*/ 106600 w 254188"/>
              <a:gd name="connsiteY34" fmla="*/ 103188 h 279400"/>
              <a:gd name="connsiteX35" fmla="*/ 86803 w 254188"/>
              <a:gd name="connsiteY35" fmla="*/ 84137 h 279400"/>
              <a:gd name="connsiteX36" fmla="*/ 67006 w 254188"/>
              <a:gd name="connsiteY36" fmla="*/ 73025 h 279400"/>
              <a:gd name="connsiteX37" fmla="*/ 45686 w 254188"/>
              <a:gd name="connsiteY37" fmla="*/ 60325 h 279400"/>
              <a:gd name="connsiteX38" fmla="*/ 33503 w 254188"/>
              <a:gd name="connsiteY38" fmla="*/ 47625 h 279400"/>
              <a:gd name="connsiteX39" fmla="*/ 19797 w 254188"/>
              <a:gd name="connsiteY39" fmla="*/ 36512 h 279400"/>
              <a:gd name="connsiteX40" fmla="*/ 12183 w 254188"/>
              <a:gd name="connsiteY40" fmla="*/ 30162 h 279400"/>
              <a:gd name="connsiteX41" fmla="*/ 6091 w 254188"/>
              <a:gd name="connsiteY41" fmla="*/ 17462 h 279400"/>
              <a:gd name="connsiteX42" fmla="*/ 0 w 254188"/>
              <a:gd name="connsiteY42" fmla="*/ 17462 h 279400"/>
              <a:gd name="connsiteX43" fmla="*/ 0 w 254188"/>
              <a:gd name="connsiteY43" fmla="*/ 11112 h 279400"/>
              <a:gd name="connsiteX44" fmla="*/ 6091 w 254188"/>
              <a:gd name="connsiteY44" fmla="*/ 4762 h 279400"/>
              <a:gd name="connsiteX45" fmla="*/ 6091 w 254188"/>
              <a:gd name="connsiteY45" fmla="*/ 0 h 279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54188" h="279400">
                <a:moveTo>
                  <a:pt x="6091" y="0"/>
                </a:moveTo>
                <a:lnTo>
                  <a:pt x="12183" y="0"/>
                </a:lnTo>
                <a:lnTo>
                  <a:pt x="19797" y="0"/>
                </a:lnTo>
                <a:lnTo>
                  <a:pt x="33503" y="0"/>
                </a:lnTo>
                <a:lnTo>
                  <a:pt x="45686" y="0"/>
                </a:lnTo>
                <a:lnTo>
                  <a:pt x="67006" y="4762"/>
                </a:lnTo>
                <a:lnTo>
                  <a:pt x="86803" y="11112"/>
                </a:lnTo>
                <a:lnTo>
                  <a:pt x="126398" y="17462"/>
                </a:lnTo>
                <a:lnTo>
                  <a:pt x="159901" y="23812"/>
                </a:lnTo>
                <a:lnTo>
                  <a:pt x="193404" y="23812"/>
                </a:lnTo>
                <a:lnTo>
                  <a:pt x="219292" y="30162"/>
                </a:lnTo>
                <a:lnTo>
                  <a:pt x="232998" y="23812"/>
                </a:lnTo>
                <a:lnTo>
                  <a:pt x="246704" y="17462"/>
                </a:lnTo>
                <a:lnTo>
                  <a:pt x="254188" y="10527"/>
                </a:lnTo>
                <a:lnTo>
                  <a:pt x="254188" y="264100"/>
                </a:lnTo>
                <a:lnTo>
                  <a:pt x="246704" y="266700"/>
                </a:lnTo>
                <a:lnTo>
                  <a:pt x="240612" y="273050"/>
                </a:lnTo>
                <a:lnTo>
                  <a:pt x="226906" y="279400"/>
                </a:lnTo>
                <a:lnTo>
                  <a:pt x="219292" y="279400"/>
                </a:lnTo>
                <a:lnTo>
                  <a:pt x="213201" y="279400"/>
                </a:lnTo>
                <a:lnTo>
                  <a:pt x="207109" y="279400"/>
                </a:lnTo>
                <a:lnTo>
                  <a:pt x="199495" y="273050"/>
                </a:lnTo>
                <a:lnTo>
                  <a:pt x="193404" y="266700"/>
                </a:lnTo>
                <a:lnTo>
                  <a:pt x="193404" y="255588"/>
                </a:lnTo>
                <a:lnTo>
                  <a:pt x="193404" y="242888"/>
                </a:lnTo>
                <a:lnTo>
                  <a:pt x="187312" y="236538"/>
                </a:lnTo>
                <a:lnTo>
                  <a:pt x="187312" y="219075"/>
                </a:lnTo>
                <a:lnTo>
                  <a:pt x="187312" y="206375"/>
                </a:lnTo>
                <a:lnTo>
                  <a:pt x="179698" y="188913"/>
                </a:lnTo>
                <a:lnTo>
                  <a:pt x="173606" y="176213"/>
                </a:lnTo>
                <a:lnTo>
                  <a:pt x="165992" y="157163"/>
                </a:lnTo>
                <a:lnTo>
                  <a:pt x="153809" y="146050"/>
                </a:lnTo>
                <a:lnTo>
                  <a:pt x="140103" y="127000"/>
                </a:lnTo>
                <a:lnTo>
                  <a:pt x="126398" y="114300"/>
                </a:lnTo>
                <a:lnTo>
                  <a:pt x="106600" y="103188"/>
                </a:lnTo>
                <a:lnTo>
                  <a:pt x="86803" y="84137"/>
                </a:lnTo>
                <a:lnTo>
                  <a:pt x="67006" y="73025"/>
                </a:lnTo>
                <a:lnTo>
                  <a:pt x="45686" y="60325"/>
                </a:lnTo>
                <a:lnTo>
                  <a:pt x="33503" y="47625"/>
                </a:lnTo>
                <a:lnTo>
                  <a:pt x="19797" y="36512"/>
                </a:lnTo>
                <a:lnTo>
                  <a:pt x="12183" y="30162"/>
                </a:lnTo>
                <a:lnTo>
                  <a:pt x="6091" y="17462"/>
                </a:lnTo>
                <a:lnTo>
                  <a:pt x="0" y="17462"/>
                </a:lnTo>
                <a:lnTo>
                  <a:pt x="0" y="11112"/>
                </a:lnTo>
                <a:lnTo>
                  <a:pt x="6091" y="4762"/>
                </a:lnTo>
                <a:lnTo>
                  <a:pt x="6091" y="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9" name="任意多边形 88"/>
          <p:cNvSpPr/>
          <p:nvPr/>
        </p:nvSpPr>
        <p:spPr>
          <a:xfrm>
            <a:off x="2218580" y="2736485"/>
            <a:ext cx="220815" cy="712788"/>
          </a:xfrm>
          <a:custGeom>
            <a:avLst/>
            <a:gdLst>
              <a:gd name="connsiteX0" fmla="*/ 80712 w 220815"/>
              <a:gd name="connsiteY0" fmla="*/ 0 h 712788"/>
              <a:gd name="connsiteX1" fmla="*/ 100509 w 220815"/>
              <a:gd name="connsiteY1" fmla="*/ 0 h 712788"/>
              <a:gd name="connsiteX2" fmla="*/ 120306 w 220815"/>
              <a:gd name="connsiteY2" fmla="*/ 0 h 712788"/>
              <a:gd name="connsiteX3" fmla="*/ 147718 w 220815"/>
              <a:gd name="connsiteY3" fmla="*/ 12700 h 712788"/>
              <a:gd name="connsiteX4" fmla="*/ 173607 w 220815"/>
              <a:gd name="connsiteY4" fmla="*/ 19050 h 712788"/>
              <a:gd name="connsiteX5" fmla="*/ 201018 w 220815"/>
              <a:gd name="connsiteY5" fmla="*/ 31750 h 712788"/>
              <a:gd name="connsiteX6" fmla="*/ 214724 w 220815"/>
              <a:gd name="connsiteY6" fmla="*/ 42863 h 712788"/>
              <a:gd name="connsiteX7" fmla="*/ 220815 w 220815"/>
              <a:gd name="connsiteY7" fmla="*/ 55563 h 712788"/>
              <a:gd name="connsiteX8" fmla="*/ 220815 w 220815"/>
              <a:gd name="connsiteY8" fmla="*/ 61913 h 712788"/>
              <a:gd name="connsiteX9" fmla="*/ 220815 w 220815"/>
              <a:gd name="connsiteY9" fmla="*/ 68263 h 712788"/>
              <a:gd name="connsiteX10" fmla="*/ 220815 w 220815"/>
              <a:gd name="connsiteY10" fmla="*/ 73025 h 712788"/>
              <a:gd name="connsiteX11" fmla="*/ 220815 w 220815"/>
              <a:gd name="connsiteY11" fmla="*/ 85725 h 712788"/>
              <a:gd name="connsiteX12" fmla="*/ 214724 w 220815"/>
              <a:gd name="connsiteY12" fmla="*/ 104775 h 712788"/>
              <a:gd name="connsiteX13" fmla="*/ 214724 w 220815"/>
              <a:gd name="connsiteY13" fmla="*/ 115888 h 712788"/>
              <a:gd name="connsiteX14" fmla="*/ 207109 w 220815"/>
              <a:gd name="connsiteY14" fmla="*/ 134938 h 712788"/>
              <a:gd name="connsiteX15" fmla="*/ 207109 w 220815"/>
              <a:gd name="connsiteY15" fmla="*/ 158750 h 712788"/>
              <a:gd name="connsiteX16" fmla="*/ 201018 w 220815"/>
              <a:gd name="connsiteY16" fmla="*/ 177800 h 712788"/>
              <a:gd name="connsiteX17" fmla="*/ 201018 w 220815"/>
              <a:gd name="connsiteY17" fmla="*/ 201613 h 712788"/>
              <a:gd name="connsiteX18" fmla="*/ 193404 w 220815"/>
              <a:gd name="connsiteY18" fmla="*/ 225425 h 712788"/>
              <a:gd name="connsiteX19" fmla="*/ 187312 w 220815"/>
              <a:gd name="connsiteY19" fmla="*/ 250825 h 712788"/>
              <a:gd name="connsiteX20" fmla="*/ 187312 w 220815"/>
              <a:gd name="connsiteY20" fmla="*/ 280988 h 712788"/>
              <a:gd name="connsiteX21" fmla="*/ 181221 w 220815"/>
              <a:gd name="connsiteY21" fmla="*/ 311150 h 712788"/>
              <a:gd name="connsiteX22" fmla="*/ 181221 w 220815"/>
              <a:gd name="connsiteY22" fmla="*/ 347663 h 712788"/>
              <a:gd name="connsiteX23" fmla="*/ 173607 w 220815"/>
              <a:gd name="connsiteY23" fmla="*/ 384175 h 712788"/>
              <a:gd name="connsiteX24" fmla="*/ 167515 w 220815"/>
              <a:gd name="connsiteY24" fmla="*/ 420688 h 712788"/>
              <a:gd name="connsiteX25" fmla="*/ 167515 w 220815"/>
              <a:gd name="connsiteY25" fmla="*/ 450850 h 712788"/>
              <a:gd name="connsiteX26" fmla="*/ 161424 w 220815"/>
              <a:gd name="connsiteY26" fmla="*/ 476250 h 712788"/>
              <a:gd name="connsiteX27" fmla="*/ 161424 w 220815"/>
              <a:gd name="connsiteY27" fmla="*/ 500063 h 712788"/>
              <a:gd name="connsiteX28" fmla="*/ 161424 w 220815"/>
              <a:gd name="connsiteY28" fmla="*/ 519113 h 712788"/>
              <a:gd name="connsiteX29" fmla="*/ 161424 w 220815"/>
              <a:gd name="connsiteY29" fmla="*/ 530225 h 712788"/>
              <a:gd name="connsiteX30" fmla="*/ 161424 w 220815"/>
              <a:gd name="connsiteY30" fmla="*/ 542925 h 712788"/>
              <a:gd name="connsiteX31" fmla="*/ 167515 w 220815"/>
              <a:gd name="connsiteY31" fmla="*/ 549275 h 712788"/>
              <a:gd name="connsiteX32" fmla="*/ 173607 w 220815"/>
              <a:gd name="connsiteY32" fmla="*/ 549275 h 712788"/>
              <a:gd name="connsiteX33" fmla="*/ 181221 w 220815"/>
              <a:gd name="connsiteY33" fmla="*/ 549275 h 712788"/>
              <a:gd name="connsiteX34" fmla="*/ 187312 w 220815"/>
              <a:gd name="connsiteY34" fmla="*/ 549275 h 712788"/>
              <a:gd name="connsiteX35" fmla="*/ 200124 w 220815"/>
              <a:gd name="connsiteY35" fmla="*/ 549275 h 712788"/>
              <a:gd name="connsiteX36" fmla="*/ 200124 w 220815"/>
              <a:gd name="connsiteY36" fmla="*/ 629375 h 712788"/>
              <a:gd name="connsiteX37" fmla="*/ 187312 w 220815"/>
              <a:gd name="connsiteY37" fmla="*/ 639763 h 712788"/>
              <a:gd name="connsiteX38" fmla="*/ 173607 w 220815"/>
              <a:gd name="connsiteY38" fmla="*/ 652463 h 712788"/>
              <a:gd name="connsiteX39" fmla="*/ 161424 w 220815"/>
              <a:gd name="connsiteY39" fmla="*/ 658813 h 712788"/>
              <a:gd name="connsiteX40" fmla="*/ 147718 w 220815"/>
              <a:gd name="connsiteY40" fmla="*/ 671513 h 712788"/>
              <a:gd name="connsiteX41" fmla="*/ 127921 w 220815"/>
              <a:gd name="connsiteY41" fmla="*/ 688975 h 712788"/>
              <a:gd name="connsiteX42" fmla="*/ 114215 w 220815"/>
              <a:gd name="connsiteY42" fmla="*/ 701675 h 712788"/>
              <a:gd name="connsiteX43" fmla="*/ 100509 w 220815"/>
              <a:gd name="connsiteY43" fmla="*/ 712788 h 712788"/>
              <a:gd name="connsiteX44" fmla="*/ 94418 w 220815"/>
              <a:gd name="connsiteY44" fmla="*/ 712788 h 712788"/>
              <a:gd name="connsiteX45" fmla="*/ 86803 w 220815"/>
              <a:gd name="connsiteY45" fmla="*/ 712788 h 712788"/>
              <a:gd name="connsiteX46" fmla="*/ 67006 w 220815"/>
              <a:gd name="connsiteY46" fmla="*/ 701675 h 712788"/>
              <a:gd name="connsiteX47" fmla="*/ 53300 w 220815"/>
              <a:gd name="connsiteY47" fmla="*/ 695325 h 712788"/>
              <a:gd name="connsiteX48" fmla="*/ 47209 w 220815"/>
              <a:gd name="connsiteY48" fmla="*/ 688975 h 712788"/>
              <a:gd name="connsiteX49" fmla="*/ 41117 w 220815"/>
              <a:gd name="connsiteY49" fmla="*/ 676275 h 712788"/>
              <a:gd name="connsiteX50" fmla="*/ 27412 w 220815"/>
              <a:gd name="connsiteY50" fmla="*/ 665163 h 712788"/>
              <a:gd name="connsiteX51" fmla="*/ 13706 w 220815"/>
              <a:gd name="connsiteY51" fmla="*/ 639763 h 712788"/>
              <a:gd name="connsiteX52" fmla="*/ 13706 w 220815"/>
              <a:gd name="connsiteY52" fmla="*/ 628650 h 712788"/>
              <a:gd name="connsiteX53" fmla="*/ 7614 w 220815"/>
              <a:gd name="connsiteY53" fmla="*/ 622300 h 712788"/>
              <a:gd name="connsiteX54" fmla="*/ 7614 w 220815"/>
              <a:gd name="connsiteY54" fmla="*/ 609600 h 712788"/>
              <a:gd name="connsiteX55" fmla="*/ 0 w 220815"/>
              <a:gd name="connsiteY55" fmla="*/ 603250 h 712788"/>
              <a:gd name="connsiteX56" fmla="*/ 0 w 220815"/>
              <a:gd name="connsiteY56" fmla="*/ 598488 h 712788"/>
              <a:gd name="connsiteX57" fmla="*/ 0 w 220815"/>
              <a:gd name="connsiteY57" fmla="*/ 592138 h 712788"/>
              <a:gd name="connsiteX58" fmla="*/ 7614 w 220815"/>
              <a:gd name="connsiteY58" fmla="*/ 579438 h 712788"/>
              <a:gd name="connsiteX59" fmla="*/ 19797 w 220815"/>
              <a:gd name="connsiteY59" fmla="*/ 560388 h 712788"/>
              <a:gd name="connsiteX60" fmla="*/ 41117 w 220815"/>
              <a:gd name="connsiteY60" fmla="*/ 549275 h 712788"/>
              <a:gd name="connsiteX61" fmla="*/ 47209 w 220815"/>
              <a:gd name="connsiteY61" fmla="*/ 536575 h 712788"/>
              <a:gd name="connsiteX62" fmla="*/ 60915 w 220815"/>
              <a:gd name="connsiteY62" fmla="*/ 519113 h 712788"/>
              <a:gd name="connsiteX63" fmla="*/ 67006 w 220815"/>
              <a:gd name="connsiteY63" fmla="*/ 493713 h 712788"/>
              <a:gd name="connsiteX64" fmla="*/ 73098 w 220815"/>
              <a:gd name="connsiteY64" fmla="*/ 463550 h 712788"/>
              <a:gd name="connsiteX65" fmla="*/ 80712 w 220815"/>
              <a:gd name="connsiteY65" fmla="*/ 427038 h 712788"/>
              <a:gd name="connsiteX66" fmla="*/ 80712 w 220815"/>
              <a:gd name="connsiteY66" fmla="*/ 390525 h 712788"/>
              <a:gd name="connsiteX67" fmla="*/ 86803 w 220815"/>
              <a:gd name="connsiteY67" fmla="*/ 341313 h 712788"/>
              <a:gd name="connsiteX68" fmla="*/ 86803 w 220815"/>
              <a:gd name="connsiteY68" fmla="*/ 293688 h 712788"/>
              <a:gd name="connsiteX69" fmla="*/ 94418 w 220815"/>
              <a:gd name="connsiteY69" fmla="*/ 261938 h 712788"/>
              <a:gd name="connsiteX70" fmla="*/ 94418 w 220815"/>
              <a:gd name="connsiteY70" fmla="*/ 238125 h 712788"/>
              <a:gd name="connsiteX71" fmla="*/ 94418 w 220815"/>
              <a:gd name="connsiteY71" fmla="*/ 214313 h 712788"/>
              <a:gd name="connsiteX72" fmla="*/ 94418 w 220815"/>
              <a:gd name="connsiteY72" fmla="*/ 188913 h 712788"/>
              <a:gd name="connsiteX73" fmla="*/ 94418 w 220815"/>
              <a:gd name="connsiteY73" fmla="*/ 171450 h 712788"/>
              <a:gd name="connsiteX74" fmla="*/ 94418 w 220815"/>
              <a:gd name="connsiteY74" fmla="*/ 152400 h 712788"/>
              <a:gd name="connsiteX75" fmla="*/ 94418 w 220815"/>
              <a:gd name="connsiteY75" fmla="*/ 134938 h 712788"/>
              <a:gd name="connsiteX76" fmla="*/ 94418 w 220815"/>
              <a:gd name="connsiteY76" fmla="*/ 115888 h 712788"/>
              <a:gd name="connsiteX77" fmla="*/ 94418 w 220815"/>
              <a:gd name="connsiteY77" fmla="*/ 98425 h 712788"/>
              <a:gd name="connsiteX78" fmla="*/ 94418 w 220815"/>
              <a:gd name="connsiteY78" fmla="*/ 85725 h 712788"/>
              <a:gd name="connsiteX79" fmla="*/ 94418 w 220815"/>
              <a:gd name="connsiteY79" fmla="*/ 79375 h 712788"/>
              <a:gd name="connsiteX80" fmla="*/ 94418 w 220815"/>
              <a:gd name="connsiteY80" fmla="*/ 68263 h 712788"/>
              <a:gd name="connsiteX81" fmla="*/ 94418 w 220815"/>
              <a:gd name="connsiteY81" fmla="*/ 61913 h 712788"/>
              <a:gd name="connsiteX82" fmla="*/ 94418 w 220815"/>
              <a:gd name="connsiteY82" fmla="*/ 55563 h 712788"/>
              <a:gd name="connsiteX83" fmla="*/ 94418 w 220815"/>
              <a:gd name="connsiteY83" fmla="*/ 49213 h 712788"/>
              <a:gd name="connsiteX84" fmla="*/ 86803 w 220815"/>
              <a:gd name="connsiteY84" fmla="*/ 49213 h 712788"/>
              <a:gd name="connsiteX85" fmla="*/ 80712 w 220815"/>
              <a:gd name="connsiteY85" fmla="*/ 36513 h 712788"/>
              <a:gd name="connsiteX86" fmla="*/ 73098 w 220815"/>
              <a:gd name="connsiteY86" fmla="*/ 25400 h 712788"/>
              <a:gd name="connsiteX87" fmla="*/ 67006 w 220815"/>
              <a:gd name="connsiteY87" fmla="*/ 12700 h 712788"/>
              <a:gd name="connsiteX88" fmla="*/ 73098 w 220815"/>
              <a:gd name="connsiteY88" fmla="*/ 6350 h 712788"/>
              <a:gd name="connsiteX89" fmla="*/ 80712 w 220815"/>
              <a:gd name="connsiteY89" fmla="*/ 0 h 712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220815" h="712788">
                <a:moveTo>
                  <a:pt x="80712" y="0"/>
                </a:moveTo>
                <a:lnTo>
                  <a:pt x="100509" y="0"/>
                </a:lnTo>
                <a:lnTo>
                  <a:pt x="120306" y="0"/>
                </a:lnTo>
                <a:lnTo>
                  <a:pt x="147718" y="12700"/>
                </a:lnTo>
                <a:lnTo>
                  <a:pt x="173607" y="19050"/>
                </a:lnTo>
                <a:lnTo>
                  <a:pt x="201018" y="31750"/>
                </a:lnTo>
                <a:lnTo>
                  <a:pt x="214724" y="42863"/>
                </a:lnTo>
                <a:lnTo>
                  <a:pt x="220815" y="55563"/>
                </a:lnTo>
                <a:lnTo>
                  <a:pt x="220815" y="61913"/>
                </a:lnTo>
                <a:lnTo>
                  <a:pt x="220815" y="68263"/>
                </a:lnTo>
                <a:lnTo>
                  <a:pt x="220815" y="73025"/>
                </a:lnTo>
                <a:lnTo>
                  <a:pt x="220815" y="85725"/>
                </a:lnTo>
                <a:lnTo>
                  <a:pt x="214724" y="104775"/>
                </a:lnTo>
                <a:lnTo>
                  <a:pt x="214724" y="115888"/>
                </a:lnTo>
                <a:lnTo>
                  <a:pt x="207109" y="134938"/>
                </a:lnTo>
                <a:lnTo>
                  <a:pt x="207109" y="158750"/>
                </a:lnTo>
                <a:lnTo>
                  <a:pt x="201018" y="177800"/>
                </a:lnTo>
                <a:lnTo>
                  <a:pt x="201018" y="201613"/>
                </a:lnTo>
                <a:lnTo>
                  <a:pt x="193404" y="225425"/>
                </a:lnTo>
                <a:lnTo>
                  <a:pt x="187312" y="250825"/>
                </a:lnTo>
                <a:lnTo>
                  <a:pt x="187312" y="280988"/>
                </a:lnTo>
                <a:lnTo>
                  <a:pt x="181221" y="311150"/>
                </a:lnTo>
                <a:lnTo>
                  <a:pt x="181221" y="347663"/>
                </a:lnTo>
                <a:lnTo>
                  <a:pt x="173607" y="384175"/>
                </a:lnTo>
                <a:lnTo>
                  <a:pt x="167515" y="420688"/>
                </a:lnTo>
                <a:lnTo>
                  <a:pt x="167515" y="450850"/>
                </a:lnTo>
                <a:lnTo>
                  <a:pt x="161424" y="476250"/>
                </a:lnTo>
                <a:lnTo>
                  <a:pt x="161424" y="500063"/>
                </a:lnTo>
                <a:lnTo>
                  <a:pt x="161424" y="519113"/>
                </a:lnTo>
                <a:lnTo>
                  <a:pt x="161424" y="530225"/>
                </a:lnTo>
                <a:lnTo>
                  <a:pt x="161424" y="542925"/>
                </a:lnTo>
                <a:lnTo>
                  <a:pt x="167515" y="549275"/>
                </a:lnTo>
                <a:lnTo>
                  <a:pt x="173607" y="549275"/>
                </a:lnTo>
                <a:lnTo>
                  <a:pt x="181221" y="549275"/>
                </a:lnTo>
                <a:lnTo>
                  <a:pt x="187312" y="549275"/>
                </a:lnTo>
                <a:lnTo>
                  <a:pt x="200124" y="549275"/>
                </a:lnTo>
                <a:lnTo>
                  <a:pt x="200124" y="629375"/>
                </a:lnTo>
                <a:lnTo>
                  <a:pt x="187312" y="639763"/>
                </a:lnTo>
                <a:lnTo>
                  <a:pt x="173607" y="652463"/>
                </a:lnTo>
                <a:lnTo>
                  <a:pt x="161424" y="658813"/>
                </a:lnTo>
                <a:lnTo>
                  <a:pt x="147718" y="671513"/>
                </a:lnTo>
                <a:lnTo>
                  <a:pt x="127921" y="688975"/>
                </a:lnTo>
                <a:lnTo>
                  <a:pt x="114215" y="701675"/>
                </a:lnTo>
                <a:lnTo>
                  <a:pt x="100509" y="712788"/>
                </a:lnTo>
                <a:lnTo>
                  <a:pt x="94418" y="712788"/>
                </a:lnTo>
                <a:lnTo>
                  <a:pt x="86803" y="712788"/>
                </a:lnTo>
                <a:lnTo>
                  <a:pt x="67006" y="701675"/>
                </a:lnTo>
                <a:lnTo>
                  <a:pt x="53300" y="695325"/>
                </a:lnTo>
                <a:lnTo>
                  <a:pt x="47209" y="688975"/>
                </a:lnTo>
                <a:lnTo>
                  <a:pt x="41117" y="676275"/>
                </a:lnTo>
                <a:lnTo>
                  <a:pt x="27412" y="665163"/>
                </a:lnTo>
                <a:lnTo>
                  <a:pt x="13706" y="639763"/>
                </a:lnTo>
                <a:lnTo>
                  <a:pt x="13706" y="628650"/>
                </a:lnTo>
                <a:lnTo>
                  <a:pt x="7614" y="622300"/>
                </a:lnTo>
                <a:lnTo>
                  <a:pt x="7614" y="609600"/>
                </a:lnTo>
                <a:lnTo>
                  <a:pt x="0" y="603250"/>
                </a:lnTo>
                <a:lnTo>
                  <a:pt x="0" y="598488"/>
                </a:lnTo>
                <a:lnTo>
                  <a:pt x="0" y="592138"/>
                </a:lnTo>
                <a:lnTo>
                  <a:pt x="7614" y="579438"/>
                </a:lnTo>
                <a:lnTo>
                  <a:pt x="19797" y="560388"/>
                </a:lnTo>
                <a:lnTo>
                  <a:pt x="41117" y="549275"/>
                </a:lnTo>
                <a:lnTo>
                  <a:pt x="47209" y="536575"/>
                </a:lnTo>
                <a:lnTo>
                  <a:pt x="60915" y="519113"/>
                </a:lnTo>
                <a:lnTo>
                  <a:pt x="67006" y="493713"/>
                </a:lnTo>
                <a:lnTo>
                  <a:pt x="73098" y="463550"/>
                </a:lnTo>
                <a:lnTo>
                  <a:pt x="80712" y="427038"/>
                </a:lnTo>
                <a:lnTo>
                  <a:pt x="80712" y="390525"/>
                </a:lnTo>
                <a:lnTo>
                  <a:pt x="86803" y="341313"/>
                </a:lnTo>
                <a:lnTo>
                  <a:pt x="86803" y="293688"/>
                </a:lnTo>
                <a:lnTo>
                  <a:pt x="94418" y="261938"/>
                </a:lnTo>
                <a:lnTo>
                  <a:pt x="94418" y="238125"/>
                </a:lnTo>
                <a:lnTo>
                  <a:pt x="94418" y="214313"/>
                </a:lnTo>
                <a:lnTo>
                  <a:pt x="94418" y="188913"/>
                </a:lnTo>
                <a:lnTo>
                  <a:pt x="94418" y="171450"/>
                </a:lnTo>
                <a:lnTo>
                  <a:pt x="94418" y="152400"/>
                </a:lnTo>
                <a:lnTo>
                  <a:pt x="94418" y="134938"/>
                </a:lnTo>
                <a:lnTo>
                  <a:pt x="94418" y="115888"/>
                </a:lnTo>
                <a:lnTo>
                  <a:pt x="94418" y="98425"/>
                </a:lnTo>
                <a:lnTo>
                  <a:pt x="94418" y="85725"/>
                </a:lnTo>
                <a:lnTo>
                  <a:pt x="94418" y="79375"/>
                </a:lnTo>
                <a:lnTo>
                  <a:pt x="94418" y="68263"/>
                </a:lnTo>
                <a:lnTo>
                  <a:pt x="94418" y="61913"/>
                </a:lnTo>
                <a:lnTo>
                  <a:pt x="94418" y="55563"/>
                </a:lnTo>
                <a:lnTo>
                  <a:pt x="94418" y="49213"/>
                </a:lnTo>
                <a:lnTo>
                  <a:pt x="86803" y="49213"/>
                </a:lnTo>
                <a:lnTo>
                  <a:pt x="80712" y="36513"/>
                </a:lnTo>
                <a:lnTo>
                  <a:pt x="73098" y="25400"/>
                </a:lnTo>
                <a:lnTo>
                  <a:pt x="67006" y="12700"/>
                </a:lnTo>
                <a:lnTo>
                  <a:pt x="73098" y="6350"/>
                </a:lnTo>
                <a:lnTo>
                  <a:pt x="80712" y="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0" name="任意多边形 89"/>
          <p:cNvSpPr/>
          <p:nvPr/>
        </p:nvSpPr>
        <p:spPr>
          <a:xfrm>
            <a:off x="2861098" y="3422956"/>
            <a:ext cx="283169" cy="773018"/>
          </a:xfrm>
          <a:custGeom>
            <a:avLst/>
            <a:gdLst>
              <a:gd name="connsiteX0" fmla="*/ 132619 w 283169"/>
              <a:gd name="connsiteY0" fmla="*/ 0 h 773018"/>
              <a:gd name="connsiteX1" fmla="*/ 283169 w 283169"/>
              <a:gd name="connsiteY1" fmla="*/ 0 h 773018"/>
              <a:gd name="connsiteX2" fmla="*/ 280337 w 283169"/>
              <a:gd name="connsiteY2" fmla="*/ 8855 h 773018"/>
              <a:gd name="connsiteX3" fmla="*/ 280337 w 283169"/>
              <a:gd name="connsiteY3" fmla="*/ 26318 h 773018"/>
              <a:gd name="connsiteX4" fmla="*/ 272722 w 283169"/>
              <a:gd name="connsiteY4" fmla="*/ 45368 h 773018"/>
              <a:gd name="connsiteX5" fmla="*/ 272722 w 283169"/>
              <a:gd name="connsiteY5" fmla="*/ 62830 h 773018"/>
              <a:gd name="connsiteX6" fmla="*/ 266631 w 283169"/>
              <a:gd name="connsiteY6" fmla="*/ 88230 h 773018"/>
              <a:gd name="connsiteX7" fmla="*/ 266631 w 283169"/>
              <a:gd name="connsiteY7" fmla="*/ 112043 h 773018"/>
              <a:gd name="connsiteX8" fmla="*/ 260539 w 283169"/>
              <a:gd name="connsiteY8" fmla="*/ 135855 h 773018"/>
              <a:gd name="connsiteX9" fmla="*/ 260539 w 283169"/>
              <a:gd name="connsiteY9" fmla="*/ 167605 h 773018"/>
              <a:gd name="connsiteX10" fmla="*/ 252925 w 283169"/>
              <a:gd name="connsiteY10" fmla="*/ 215230 h 773018"/>
              <a:gd name="connsiteX11" fmla="*/ 246834 w 283169"/>
              <a:gd name="connsiteY11" fmla="*/ 270793 h 773018"/>
              <a:gd name="connsiteX12" fmla="*/ 233128 w 283169"/>
              <a:gd name="connsiteY12" fmla="*/ 320005 h 773018"/>
              <a:gd name="connsiteX13" fmla="*/ 227036 w 283169"/>
              <a:gd name="connsiteY13" fmla="*/ 367630 h 773018"/>
              <a:gd name="connsiteX14" fmla="*/ 213331 w 283169"/>
              <a:gd name="connsiteY14" fmla="*/ 410493 h 773018"/>
              <a:gd name="connsiteX15" fmla="*/ 205716 w 283169"/>
              <a:gd name="connsiteY15" fmla="*/ 453355 h 773018"/>
              <a:gd name="connsiteX16" fmla="*/ 185919 w 283169"/>
              <a:gd name="connsiteY16" fmla="*/ 489868 h 773018"/>
              <a:gd name="connsiteX17" fmla="*/ 173736 w 283169"/>
              <a:gd name="connsiteY17" fmla="*/ 526380 h 773018"/>
              <a:gd name="connsiteX18" fmla="*/ 160031 w 283169"/>
              <a:gd name="connsiteY18" fmla="*/ 562893 h 773018"/>
              <a:gd name="connsiteX19" fmla="*/ 140233 w 283169"/>
              <a:gd name="connsiteY19" fmla="*/ 593055 h 773018"/>
              <a:gd name="connsiteX20" fmla="*/ 126528 w 283169"/>
              <a:gd name="connsiteY20" fmla="*/ 623218 h 773018"/>
              <a:gd name="connsiteX21" fmla="*/ 112822 w 283169"/>
              <a:gd name="connsiteY21" fmla="*/ 648618 h 773018"/>
              <a:gd name="connsiteX22" fmla="*/ 93025 w 283169"/>
              <a:gd name="connsiteY22" fmla="*/ 672431 h 773018"/>
              <a:gd name="connsiteX23" fmla="*/ 79319 w 283169"/>
              <a:gd name="connsiteY23" fmla="*/ 697831 h 773018"/>
              <a:gd name="connsiteX24" fmla="*/ 65613 w 283169"/>
              <a:gd name="connsiteY24" fmla="*/ 715293 h 773018"/>
              <a:gd name="connsiteX25" fmla="*/ 45816 w 283169"/>
              <a:gd name="connsiteY25" fmla="*/ 734343 h 773018"/>
              <a:gd name="connsiteX26" fmla="*/ 32110 w 283169"/>
              <a:gd name="connsiteY26" fmla="*/ 745456 h 773018"/>
              <a:gd name="connsiteX27" fmla="*/ 19927 w 283169"/>
              <a:gd name="connsiteY27" fmla="*/ 758156 h 773018"/>
              <a:gd name="connsiteX28" fmla="*/ 6221 w 283169"/>
              <a:gd name="connsiteY28" fmla="*/ 770856 h 773018"/>
              <a:gd name="connsiteX29" fmla="*/ 0 w 283169"/>
              <a:gd name="connsiteY29" fmla="*/ 773018 h 773018"/>
              <a:gd name="connsiteX30" fmla="*/ 0 w 283169"/>
              <a:gd name="connsiteY30" fmla="*/ 519445 h 773018"/>
              <a:gd name="connsiteX31" fmla="*/ 6221 w 283169"/>
              <a:gd name="connsiteY31" fmla="*/ 513680 h 773018"/>
              <a:gd name="connsiteX32" fmla="*/ 12313 w 283169"/>
              <a:gd name="connsiteY32" fmla="*/ 496218 h 773018"/>
              <a:gd name="connsiteX33" fmla="*/ 26019 w 283169"/>
              <a:gd name="connsiteY33" fmla="*/ 483518 h 773018"/>
              <a:gd name="connsiteX34" fmla="*/ 39724 w 283169"/>
              <a:gd name="connsiteY34" fmla="*/ 459705 h 773018"/>
              <a:gd name="connsiteX35" fmla="*/ 45816 w 283169"/>
              <a:gd name="connsiteY35" fmla="*/ 435893 h 773018"/>
              <a:gd name="connsiteX36" fmla="*/ 59522 w 283169"/>
              <a:gd name="connsiteY36" fmla="*/ 410493 h 773018"/>
              <a:gd name="connsiteX37" fmla="*/ 65613 w 283169"/>
              <a:gd name="connsiteY37" fmla="*/ 380330 h 773018"/>
              <a:gd name="connsiteX38" fmla="*/ 79319 w 283169"/>
              <a:gd name="connsiteY38" fmla="*/ 350168 h 773018"/>
              <a:gd name="connsiteX39" fmla="*/ 85410 w 283169"/>
              <a:gd name="connsiteY39" fmla="*/ 313655 h 773018"/>
              <a:gd name="connsiteX40" fmla="*/ 93025 w 283169"/>
              <a:gd name="connsiteY40" fmla="*/ 277143 h 773018"/>
              <a:gd name="connsiteX41" fmla="*/ 99116 w 283169"/>
              <a:gd name="connsiteY41" fmla="*/ 240630 h 773018"/>
              <a:gd name="connsiteX42" fmla="*/ 112822 w 283169"/>
              <a:gd name="connsiteY42" fmla="*/ 197768 h 773018"/>
              <a:gd name="connsiteX43" fmla="*/ 118913 w 283169"/>
              <a:gd name="connsiteY43" fmla="*/ 148555 h 773018"/>
              <a:gd name="connsiteX44" fmla="*/ 126528 w 283169"/>
              <a:gd name="connsiteY44" fmla="*/ 105693 h 773018"/>
              <a:gd name="connsiteX45" fmla="*/ 132619 w 283169"/>
              <a:gd name="connsiteY45" fmla="*/ 58068 h 773018"/>
              <a:gd name="connsiteX46" fmla="*/ 132619 w 283169"/>
              <a:gd name="connsiteY46" fmla="*/ 21555 h 773018"/>
              <a:gd name="connsiteX47" fmla="*/ 132619 w 283169"/>
              <a:gd name="connsiteY47" fmla="*/ 0 h 773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283169" h="773018">
                <a:moveTo>
                  <a:pt x="132619" y="0"/>
                </a:moveTo>
                <a:lnTo>
                  <a:pt x="283169" y="0"/>
                </a:lnTo>
                <a:lnTo>
                  <a:pt x="280337" y="8855"/>
                </a:lnTo>
                <a:lnTo>
                  <a:pt x="280337" y="26318"/>
                </a:lnTo>
                <a:lnTo>
                  <a:pt x="272722" y="45368"/>
                </a:lnTo>
                <a:lnTo>
                  <a:pt x="272722" y="62830"/>
                </a:lnTo>
                <a:lnTo>
                  <a:pt x="266631" y="88230"/>
                </a:lnTo>
                <a:lnTo>
                  <a:pt x="266631" y="112043"/>
                </a:lnTo>
                <a:lnTo>
                  <a:pt x="260539" y="135855"/>
                </a:lnTo>
                <a:lnTo>
                  <a:pt x="260539" y="167605"/>
                </a:lnTo>
                <a:lnTo>
                  <a:pt x="252925" y="215230"/>
                </a:lnTo>
                <a:lnTo>
                  <a:pt x="246834" y="270793"/>
                </a:lnTo>
                <a:lnTo>
                  <a:pt x="233128" y="320005"/>
                </a:lnTo>
                <a:lnTo>
                  <a:pt x="227036" y="367630"/>
                </a:lnTo>
                <a:lnTo>
                  <a:pt x="213331" y="410493"/>
                </a:lnTo>
                <a:lnTo>
                  <a:pt x="205716" y="453355"/>
                </a:lnTo>
                <a:lnTo>
                  <a:pt x="185919" y="489868"/>
                </a:lnTo>
                <a:lnTo>
                  <a:pt x="173736" y="526380"/>
                </a:lnTo>
                <a:lnTo>
                  <a:pt x="160031" y="562893"/>
                </a:lnTo>
                <a:lnTo>
                  <a:pt x="140233" y="593055"/>
                </a:lnTo>
                <a:lnTo>
                  <a:pt x="126528" y="623218"/>
                </a:lnTo>
                <a:lnTo>
                  <a:pt x="112822" y="648618"/>
                </a:lnTo>
                <a:lnTo>
                  <a:pt x="93025" y="672431"/>
                </a:lnTo>
                <a:lnTo>
                  <a:pt x="79319" y="697831"/>
                </a:lnTo>
                <a:lnTo>
                  <a:pt x="65613" y="715293"/>
                </a:lnTo>
                <a:lnTo>
                  <a:pt x="45816" y="734343"/>
                </a:lnTo>
                <a:lnTo>
                  <a:pt x="32110" y="745456"/>
                </a:lnTo>
                <a:lnTo>
                  <a:pt x="19927" y="758156"/>
                </a:lnTo>
                <a:lnTo>
                  <a:pt x="6221" y="770856"/>
                </a:lnTo>
                <a:lnTo>
                  <a:pt x="0" y="773018"/>
                </a:lnTo>
                <a:lnTo>
                  <a:pt x="0" y="519445"/>
                </a:lnTo>
                <a:lnTo>
                  <a:pt x="6221" y="513680"/>
                </a:lnTo>
                <a:lnTo>
                  <a:pt x="12313" y="496218"/>
                </a:lnTo>
                <a:lnTo>
                  <a:pt x="26019" y="483518"/>
                </a:lnTo>
                <a:lnTo>
                  <a:pt x="39724" y="459705"/>
                </a:lnTo>
                <a:lnTo>
                  <a:pt x="45816" y="435893"/>
                </a:lnTo>
                <a:lnTo>
                  <a:pt x="59522" y="410493"/>
                </a:lnTo>
                <a:lnTo>
                  <a:pt x="65613" y="380330"/>
                </a:lnTo>
                <a:lnTo>
                  <a:pt x="79319" y="350168"/>
                </a:lnTo>
                <a:lnTo>
                  <a:pt x="85410" y="313655"/>
                </a:lnTo>
                <a:lnTo>
                  <a:pt x="93025" y="277143"/>
                </a:lnTo>
                <a:lnTo>
                  <a:pt x="99116" y="240630"/>
                </a:lnTo>
                <a:lnTo>
                  <a:pt x="112822" y="197768"/>
                </a:lnTo>
                <a:lnTo>
                  <a:pt x="118913" y="148555"/>
                </a:lnTo>
                <a:lnTo>
                  <a:pt x="126528" y="105693"/>
                </a:lnTo>
                <a:lnTo>
                  <a:pt x="132619" y="58068"/>
                </a:lnTo>
                <a:lnTo>
                  <a:pt x="132619" y="21555"/>
                </a:lnTo>
                <a:lnTo>
                  <a:pt x="132619" y="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1" name="线形标注 2 90"/>
          <p:cNvSpPr/>
          <p:nvPr/>
        </p:nvSpPr>
        <p:spPr>
          <a:xfrm>
            <a:off x="3635896" y="1591509"/>
            <a:ext cx="2376264" cy="1655086"/>
          </a:xfrm>
          <a:prstGeom prst="borderCallout2">
            <a:avLst>
              <a:gd name="adj1" fmla="val 33587"/>
              <a:gd name="adj2" fmla="val -1811"/>
              <a:gd name="adj3" fmla="val 78358"/>
              <a:gd name="adj4" fmla="val -9865"/>
              <a:gd name="adj5" fmla="val 83408"/>
              <a:gd name="adj6" fmla="val -71501"/>
            </a:avLst>
          </a:prstGeom>
          <a:solidFill>
            <a:srgbClr val="CCFFCC"/>
          </a:solidFill>
          <a:ln w="15875" cmpd="sng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r>
              <a:rPr lang="zh-CN" altLang="en-US" sz="27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女子旁略窄些，最后一笔横不出头。</a:t>
            </a:r>
            <a:endParaRPr lang="zh-CN" altLang="en-US" sz="27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2" name="线形标注 2 91"/>
          <p:cNvSpPr/>
          <p:nvPr/>
        </p:nvSpPr>
        <p:spPr>
          <a:xfrm>
            <a:off x="3635896" y="1591512"/>
            <a:ext cx="2376264" cy="1647337"/>
          </a:xfrm>
          <a:prstGeom prst="borderCallout2">
            <a:avLst>
              <a:gd name="adj1" fmla="val 65820"/>
              <a:gd name="adj2" fmla="val 99201"/>
              <a:gd name="adj3" fmla="val 91748"/>
              <a:gd name="adj4" fmla="val 124817"/>
              <a:gd name="adj5" fmla="val 93339"/>
              <a:gd name="adj6" fmla="val 124108"/>
            </a:avLst>
          </a:prstGeom>
          <a:solidFill>
            <a:srgbClr val="CCFFCC"/>
          </a:solidFill>
          <a:ln w="15875" cmpd="sng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r>
              <a:rPr lang="zh-CN" altLang="en-US" sz="27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女字旁略窄些，最后一笔横不出头。</a:t>
            </a:r>
            <a:endParaRPr lang="zh-CN" altLang="en-US" sz="27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3" name="TextBox 11"/>
          <p:cNvSpPr txBox="1">
            <a:spLocks noChangeArrowheads="1"/>
          </p:cNvSpPr>
          <p:nvPr/>
        </p:nvSpPr>
        <p:spPr bwMode="auto">
          <a:xfrm>
            <a:off x="254745" y="879790"/>
            <a:ext cx="2445055" cy="500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9" tIns="34289" rIns="68579" bIns="34289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回顾：“妈”</a:t>
            </a:r>
            <a:endParaRPr lang="zh-CN" altLang="en-US" sz="28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16793" y="4195973"/>
            <a:ext cx="37338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1" grpId="0" bldLvl="0" animBg="1"/>
      <p:bldP spid="72" grpId="0" bldLvl="0" animBg="1"/>
      <p:bldP spid="73" grpId="0" bldLvl="0" animBg="1"/>
      <p:bldP spid="74" grpId="0" bldLvl="0" animBg="1"/>
      <p:bldP spid="75" grpId="0" bldLvl="0" animBg="1"/>
      <p:bldP spid="76" grpId="0" bldLvl="0" animBg="1"/>
      <p:bldP spid="77" grpId="0" bldLvl="0" animBg="1"/>
      <p:bldP spid="78" grpId="0" bldLvl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bldLvl="0" animBg="1"/>
      <p:bldP spid="92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75"/>
          <p:cNvSpPr txBox="1"/>
          <p:nvPr/>
        </p:nvSpPr>
        <p:spPr>
          <a:xfrm>
            <a:off x="5814578" y="1263862"/>
            <a:ext cx="2357822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50" b="1" dirty="0" err="1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guó</a:t>
            </a:r>
            <a:endParaRPr lang="en-US" altLang="zh-CN" sz="4050" b="1" dirty="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pic>
        <p:nvPicPr>
          <p:cNvPr id="10" name="图片 5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5387077" y="1973322"/>
            <a:ext cx="1770736" cy="1770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4" name="组合 53"/>
          <p:cNvGrpSpPr/>
          <p:nvPr/>
        </p:nvGrpSpPr>
        <p:grpSpPr>
          <a:xfrm>
            <a:off x="5675257" y="2218629"/>
            <a:ext cx="1194383" cy="1280122"/>
            <a:chOff x="4350544" y="4878831"/>
            <a:chExt cx="1592262" cy="1706563"/>
          </a:xfrm>
        </p:grpSpPr>
        <p:sp>
          <p:nvSpPr>
            <p:cNvPr id="37" name="Freeform 8"/>
            <p:cNvSpPr/>
            <p:nvPr/>
          </p:nvSpPr>
          <p:spPr bwMode="auto">
            <a:xfrm>
              <a:off x="4350544" y="5016943"/>
              <a:ext cx="185737" cy="1465263"/>
            </a:xfrm>
            <a:custGeom>
              <a:avLst/>
              <a:gdLst>
                <a:gd name="T0" fmla="*/ 8 w 117"/>
                <a:gd name="T1" fmla="*/ 48 h 923"/>
                <a:gd name="T2" fmla="*/ 2 w 117"/>
                <a:gd name="T3" fmla="*/ 35 h 923"/>
                <a:gd name="T4" fmla="*/ 0 w 117"/>
                <a:gd name="T5" fmla="*/ 24 h 923"/>
                <a:gd name="T6" fmla="*/ 1 w 117"/>
                <a:gd name="T7" fmla="*/ 14 h 923"/>
                <a:gd name="T8" fmla="*/ 4 w 117"/>
                <a:gd name="T9" fmla="*/ 6 h 923"/>
                <a:gd name="T10" fmla="*/ 13 w 117"/>
                <a:gd name="T11" fmla="*/ 1 h 923"/>
                <a:gd name="T12" fmla="*/ 26 w 117"/>
                <a:gd name="T13" fmla="*/ 0 h 923"/>
                <a:gd name="T14" fmla="*/ 44 w 117"/>
                <a:gd name="T15" fmla="*/ 2 h 923"/>
                <a:gd name="T16" fmla="*/ 66 w 117"/>
                <a:gd name="T17" fmla="*/ 6 h 923"/>
                <a:gd name="T18" fmla="*/ 94 w 117"/>
                <a:gd name="T19" fmla="*/ 12 h 923"/>
                <a:gd name="T20" fmla="*/ 117 w 117"/>
                <a:gd name="T21" fmla="*/ 46 h 923"/>
                <a:gd name="T22" fmla="*/ 117 w 117"/>
                <a:gd name="T23" fmla="*/ 131 h 923"/>
                <a:gd name="T24" fmla="*/ 117 w 117"/>
                <a:gd name="T25" fmla="*/ 211 h 923"/>
                <a:gd name="T26" fmla="*/ 116 w 117"/>
                <a:gd name="T27" fmla="*/ 286 h 923"/>
                <a:gd name="T28" fmla="*/ 114 w 117"/>
                <a:gd name="T29" fmla="*/ 357 h 923"/>
                <a:gd name="T30" fmla="*/ 113 w 117"/>
                <a:gd name="T31" fmla="*/ 424 h 923"/>
                <a:gd name="T32" fmla="*/ 112 w 117"/>
                <a:gd name="T33" fmla="*/ 487 h 923"/>
                <a:gd name="T34" fmla="*/ 111 w 117"/>
                <a:gd name="T35" fmla="*/ 545 h 923"/>
                <a:gd name="T36" fmla="*/ 110 w 117"/>
                <a:gd name="T37" fmla="*/ 598 h 923"/>
                <a:gd name="T38" fmla="*/ 107 w 117"/>
                <a:gd name="T39" fmla="*/ 646 h 923"/>
                <a:gd name="T40" fmla="*/ 106 w 117"/>
                <a:gd name="T41" fmla="*/ 691 h 923"/>
                <a:gd name="T42" fmla="*/ 104 w 117"/>
                <a:gd name="T43" fmla="*/ 731 h 923"/>
                <a:gd name="T44" fmla="*/ 100 w 117"/>
                <a:gd name="T45" fmla="*/ 767 h 923"/>
                <a:gd name="T46" fmla="*/ 97 w 117"/>
                <a:gd name="T47" fmla="*/ 799 h 923"/>
                <a:gd name="T48" fmla="*/ 94 w 117"/>
                <a:gd name="T49" fmla="*/ 829 h 923"/>
                <a:gd name="T50" fmla="*/ 91 w 117"/>
                <a:gd name="T51" fmla="*/ 853 h 923"/>
                <a:gd name="T52" fmla="*/ 87 w 117"/>
                <a:gd name="T53" fmla="*/ 875 h 923"/>
                <a:gd name="T54" fmla="*/ 84 w 117"/>
                <a:gd name="T55" fmla="*/ 892 h 923"/>
                <a:gd name="T56" fmla="*/ 81 w 117"/>
                <a:gd name="T57" fmla="*/ 905 h 923"/>
                <a:gd name="T58" fmla="*/ 78 w 117"/>
                <a:gd name="T59" fmla="*/ 916 h 923"/>
                <a:gd name="T60" fmla="*/ 74 w 117"/>
                <a:gd name="T61" fmla="*/ 922 h 923"/>
                <a:gd name="T62" fmla="*/ 71 w 117"/>
                <a:gd name="T63" fmla="*/ 923 h 923"/>
                <a:gd name="T64" fmla="*/ 54 w 117"/>
                <a:gd name="T65" fmla="*/ 919 h 923"/>
                <a:gd name="T66" fmla="*/ 46 w 117"/>
                <a:gd name="T67" fmla="*/ 910 h 923"/>
                <a:gd name="T68" fmla="*/ 40 w 117"/>
                <a:gd name="T69" fmla="*/ 901 h 923"/>
                <a:gd name="T70" fmla="*/ 37 w 117"/>
                <a:gd name="T71" fmla="*/ 889 h 923"/>
                <a:gd name="T72" fmla="*/ 26 w 117"/>
                <a:gd name="T73" fmla="*/ 861 h 923"/>
                <a:gd name="T74" fmla="*/ 20 w 117"/>
                <a:gd name="T75" fmla="*/ 832 h 923"/>
                <a:gd name="T76" fmla="*/ 19 w 117"/>
                <a:gd name="T77" fmla="*/ 809 h 923"/>
                <a:gd name="T78" fmla="*/ 20 w 117"/>
                <a:gd name="T79" fmla="*/ 786 h 923"/>
                <a:gd name="T80" fmla="*/ 22 w 117"/>
                <a:gd name="T81" fmla="*/ 753 h 923"/>
                <a:gd name="T82" fmla="*/ 26 w 117"/>
                <a:gd name="T83" fmla="*/ 708 h 923"/>
                <a:gd name="T84" fmla="*/ 31 w 117"/>
                <a:gd name="T85" fmla="*/ 654 h 923"/>
                <a:gd name="T86" fmla="*/ 37 w 117"/>
                <a:gd name="T87" fmla="*/ 589 h 923"/>
                <a:gd name="T88" fmla="*/ 42 w 117"/>
                <a:gd name="T89" fmla="*/ 525 h 923"/>
                <a:gd name="T90" fmla="*/ 47 w 117"/>
                <a:gd name="T91" fmla="*/ 467 h 923"/>
                <a:gd name="T92" fmla="*/ 51 w 117"/>
                <a:gd name="T93" fmla="*/ 417 h 923"/>
                <a:gd name="T94" fmla="*/ 53 w 117"/>
                <a:gd name="T95" fmla="*/ 377 h 923"/>
                <a:gd name="T96" fmla="*/ 54 w 117"/>
                <a:gd name="T97" fmla="*/ 345 h 923"/>
                <a:gd name="T98" fmla="*/ 51 w 117"/>
                <a:gd name="T99" fmla="*/ 302 h 923"/>
                <a:gd name="T100" fmla="*/ 48 w 117"/>
                <a:gd name="T101" fmla="*/ 245 h 923"/>
                <a:gd name="T102" fmla="*/ 48 w 117"/>
                <a:gd name="T103" fmla="*/ 182 h 923"/>
                <a:gd name="T104" fmla="*/ 45 w 117"/>
                <a:gd name="T105" fmla="*/ 150 h 923"/>
                <a:gd name="T106" fmla="*/ 39 w 117"/>
                <a:gd name="T107" fmla="*/ 123 h 923"/>
                <a:gd name="T108" fmla="*/ 33 w 117"/>
                <a:gd name="T109" fmla="*/ 99 h 923"/>
                <a:gd name="T110" fmla="*/ 26 w 117"/>
                <a:gd name="T111" fmla="*/ 79 h 923"/>
                <a:gd name="T112" fmla="*/ 17 w 117"/>
                <a:gd name="T113" fmla="*/ 62 h 9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17" h="923">
                  <a:moveTo>
                    <a:pt x="14" y="57"/>
                  </a:moveTo>
                  <a:lnTo>
                    <a:pt x="11" y="52"/>
                  </a:lnTo>
                  <a:lnTo>
                    <a:pt x="8" y="48"/>
                  </a:lnTo>
                  <a:lnTo>
                    <a:pt x="6" y="44"/>
                  </a:lnTo>
                  <a:lnTo>
                    <a:pt x="4" y="39"/>
                  </a:lnTo>
                  <a:lnTo>
                    <a:pt x="2" y="35"/>
                  </a:lnTo>
                  <a:lnTo>
                    <a:pt x="1" y="32"/>
                  </a:lnTo>
                  <a:lnTo>
                    <a:pt x="0" y="27"/>
                  </a:lnTo>
                  <a:lnTo>
                    <a:pt x="0" y="24"/>
                  </a:lnTo>
                  <a:lnTo>
                    <a:pt x="0" y="21"/>
                  </a:lnTo>
                  <a:lnTo>
                    <a:pt x="0" y="18"/>
                  </a:lnTo>
                  <a:lnTo>
                    <a:pt x="1" y="14"/>
                  </a:lnTo>
                  <a:lnTo>
                    <a:pt x="1" y="12"/>
                  </a:lnTo>
                  <a:lnTo>
                    <a:pt x="2" y="9"/>
                  </a:lnTo>
                  <a:lnTo>
                    <a:pt x="4" y="6"/>
                  </a:lnTo>
                  <a:lnTo>
                    <a:pt x="8" y="2"/>
                  </a:lnTo>
                  <a:lnTo>
                    <a:pt x="11" y="1"/>
                  </a:lnTo>
                  <a:lnTo>
                    <a:pt x="13" y="1"/>
                  </a:lnTo>
                  <a:lnTo>
                    <a:pt x="17" y="0"/>
                  </a:lnTo>
                  <a:lnTo>
                    <a:pt x="21" y="0"/>
                  </a:lnTo>
                  <a:lnTo>
                    <a:pt x="26" y="0"/>
                  </a:lnTo>
                  <a:lnTo>
                    <a:pt x="31" y="1"/>
                  </a:lnTo>
                  <a:lnTo>
                    <a:pt x="37" y="1"/>
                  </a:lnTo>
                  <a:lnTo>
                    <a:pt x="44" y="2"/>
                  </a:lnTo>
                  <a:lnTo>
                    <a:pt x="51" y="3"/>
                  </a:lnTo>
                  <a:lnTo>
                    <a:pt x="58" y="5"/>
                  </a:lnTo>
                  <a:lnTo>
                    <a:pt x="66" y="6"/>
                  </a:lnTo>
                  <a:lnTo>
                    <a:pt x="75" y="8"/>
                  </a:lnTo>
                  <a:lnTo>
                    <a:pt x="85" y="9"/>
                  </a:lnTo>
                  <a:lnTo>
                    <a:pt x="94" y="12"/>
                  </a:lnTo>
                  <a:lnTo>
                    <a:pt x="106" y="14"/>
                  </a:lnTo>
                  <a:lnTo>
                    <a:pt x="117" y="18"/>
                  </a:lnTo>
                  <a:lnTo>
                    <a:pt x="117" y="46"/>
                  </a:lnTo>
                  <a:lnTo>
                    <a:pt x="117" y="75"/>
                  </a:lnTo>
                  <a:lnTo>
                    <a:pt x="117" y="104"/>
                  </a:lnTo>
                  <a:lnTo>
                    <a:pt x="117" y="131"/>
                  </a:lnTo>
                  <a:lnTo>
                    <a:pt x="117" y="158"/>
                  </a:lnTo>
                  <a:lnTo>
                    <a:pt x="117" y="185"/>
                  </a:lnTo>
                  <a:lnTo>
                    <a:pt x="117" y="211"/>
                  </a:lnTo>
                  <a:lnTo>
                    <a:pt x="117" y="237"/>
                  </a:lnTo>
                  <a:lnTo>
                    <a:pt x="116" y="262"/>
                  </a:lnTo>
                  <a:lnTo>
                    <a:pt x="116" y="286"/>
                  </a:lnTo>
                  <a:lnTo>
                    <a:pt x="116" y="311"/>
                  </a:lnTo>
                  <a:lnTo>
                    <a:pt x="116" y="335"/>
                  </a:lnTo>
                  <a:lnTo>
                    <a:pt x="114" y="357"/>
                  </a:lnTo>
                  <a:lnTo>
                    <a:pt x="114" y="381"/>
                  </a:lnTo>
                  <a:lnTo>
                    <a:pt x="114" y="402"/>
                  </a:lnTo>
                  <a:lnTo>
                    <a:pt x="113" y="424"/>
                  </a:lnTo>
                  <a:lnTo>
                    <a:pt x="113" y="446"/>
                  </a:lnTo>
                  <a:lnTo>
                    <a:pt x="113" y="467"/>
                  </a:lnTo>
                  <a:lnTo>
                    <a:pt x="112" y="487"/>
                  </a:lnTo>
                  <a:lnTo>
                    <a:pt x="112" y="506"/>
                  </a:lnTo>
                  <a:lnTo>
                    <a:pt x="111" y="526"/>
                  </a:lnTo>
                  <a:lnTo>
                    <a:pt x="111" y="545"/>
                  </a:lnTo>
                  <a:lnTo>
                    <a:pt x="111" y="562"/>
                  </a:lnTo>
                  <a:lnTo>
                    <a:pt x="110" y="580"/>
                  </a:lnTo>
                  <a:lnTo>
                    <a:pt x="110" y="598"/>
                  </a:lnTo>
                  <a:lnTo>
                    <a:pt x="108" y="614"/>
                  </a:lnTo>
                  <a:lnTo>
                    <a:pt x="108" y="631"/>
                  </a:lnTo>
                  <a:lnTo>
                    <a:pt x="107" y="646"/>
                  </a:lnTo>
                  <a:lnTo>
                    <a:pt x="107" y="661"/>
                  </a:lnTo>
                  <a:lnTo>
                    <a:pt x="107" y="677"/>
                  </a:lnTo>
                  <a:lnTo>
                    <a:pt x="106" y="691"/>
                  </a:lnTo>
                  <a:lnTo>
                    <a:pt x="106" y="705"/>
                  </a:lnTo>
                  <a:lnTo>
                    <a:pt x="105" y="718"/>
                  </a:lnTo>
                  <a:lnTo>
                    <a:pt x="104" y="731"/>
                  </a:lnTo>
                  <a:lnTo>
                    <a:pt x="103" y="743"/>
                  </a:lnTo>
                  <a:lnTo>
                    <a:pt x="101" y="756"/>
                  </a:lnTo>
                  <a:lnTo>
                    <a:pt x="100" y="767"/>
                  </a:lnTo>
                  <a:lnTo>
                    <a:pt x="99" y="778"/>
                  </a:lnTo>
                  <a:lnTo>
                    <a:pt x="98" y="789"/>
                  </a:lnTo>
                  <a:lnTo>
                    <a:pt x="97" y="799"/>
                  </a:lnTo>
                  <a:lnTo>
                    <a:pt x="96" y="810"/>
                  </a:lnTo>
                  <a:lnTo>
                    <a:pt x="96" y="819"/>
                  </a:lnTo>
                  <a:lnTo>
                    <a:pt x="94" y="829"/>
                  </a:lnTo>
                  <a:lnTo>
                    <a:pt x="93" y="837"/>
                  </a:lnTo>
                  <a:lnTo>
                    <a:pt x="92" y="845"/>
                  </a:lnTo>
                  <a:lnTo>
                    <a:pt x="91" y="853"/>
                  </a:lnTo>
                  <a:lnTo>
                    <a:pt x="90" y="861"/>
                  </a:lnTo>
                  <a:lnTo>
                    <a:pt x="88" y="868"/>
                  </a:lnTo>
                  <a:lnTo>
                    <a:pt x="87" y="875"/>
                  </a:lnTo>
                  <a:lnTo>
                    <a:pt x="86" y="881"/>
                  </a:lnTo>
                  <a:lnTo>
                    <a:pt x="85" y="886"/>
                  </a:lnTo>
                  <a:lnTo>
                    <a:pt x="84" y="892"/>
                  </a:lnTo>
                  <a:lnTo>
                    <a:pt x="83" y="897"/>
                  </a:lnTo>
                  <a:lnTo>
                    <a:pt x="83" y="902"/>
                  </a:lnTo>
                  <a:lnTo>
                    <a:pt x="81" y="905"/>
                  </a:lnTo>
                  <a:lnTo>
                    <a:pt x="80" y="910"/>
                  </a:lnTo>
                  <a:lnTo>
                    <a:pt x="79" y="912"/>
                  </a:lnTo>
                  <a:lnTo>
                    <a:pt x="78" y="916"/>
                  </a:lnTo>
                  <a:lnTo>
                    <a:pt x="77" y="918"/>
                  </a:lnTo>
                  <a:lnTo>
                    <a:pt x="75" y="919"/>
                  </a:lnTo>
                  <a:lnTo>
                    <a:pt x="74" y="922"/>
                  </a:lnTo>
                  <a:lnTo>
                    <a:pt x="73" y="923"/>
                  </a:lnTo>
                  <a:lnTo>
                    <a:pt x="72" y="923"/>
                  </a:lnTo>
                  <a:lnTo>
                    <a:pt x="71" y="923"/>
                  </a:lnTo>
                  <a:lnTo>
                    <a:pt x="65" y="923"/>
                  </a:lnTo>
                  <a:lnTo>
                    <a:pt x="59" y="922"/>
                  </a:lnTo>
                  <a:lnTo>
                    <a:pt x="54" y="919"/>
                  </a:lnTo>
                  <a:lnTo>
                    <a:pt x="50" y="916"/>
                  </a:lnTo>
                  <a:lnTo>
                    <a:pt x="47" y="914"/>
                  </a:lnTo>
                  <a:lnTo>
                    <a:pt x="46" y="910"/>
                  </a:lnTo>
                  <a:lnTo>
                    <a:pt x="44" y="908"/>
                  </a:lnTo>
                  <a:lnTo>
                    <a:pt x="42" y="904"/>
                  </a:lnTo>
                  <a:lnTo>
                    <a:pt x="40" y="901"/>
                  </a:lnTo>
                  <a:lnTo>
                    <a:pt x="39" y="897"/>
                  </a:lnTo>
                  <a:lnTo>
                    <a:pt x="38" y="894"/>
                  </a:lnTo>
                  <a:lnTo>
                    <a:pt x="37" y="889"/>
                  </a:lnTo>
                  <a:lnTo>
                    <a:pt x="33" y="879"/>
                  </a:lnTo>
                  <a:lnTo>
                    <a:pt x="30" y="870"/>
                  </a:lnTo>
                  <a:lnTo>
                    <a:pt x="26" y="861"/>
                  </a:lnTo>
                  <a:lnTo>
                    <a:pt x="24" y="851"/>
                  </a:lnTo>
                  <a:lnTo>
                    <a:pt x="22" y="842"/>
                  </a:lnTo>
                  <a:lnTo>
                    <a:pt x="20" y="832"/>
                  </a:lnTo>
                  <a:lnTo>
                    <a:pt x="20" y="823"/>
                  </a:lnTo>
                  <a:lnTo>
                    <a:pt x="19" y="813"/>
                  </a:lnTo>
                  <a:lnTo>
                    <a:pt x="19" y="809"/>
                  </a:lnTo>
                  <a:lnTo>
                    <a:pt x="20" y="803"/>
                  </a:lnTo>
                  <a:lnTo>
                    <a:pt x="20" y="795"/>
                  </a:lnTo>
                  <a:lnTo>
                    <a:pt x="20" y="786"/>
                  </a:lnTo>
                  <a:lnTo>
                    <a:pt x="21" y="776"/>
                  </a:lnTo>
                  <a:lnTo>
                    <a:pt x="22" y="765"/>
                  </a:lnTo>
                  <a:lnTo>
                    <a:pt x="22" y="753"/>
                  </a:lnTo>
                  <a:lnTo>
                    <a:pt x="24" y="739"/>
                  </a:lnTo>
                  <a:lnTo>
                    <a:pt x="25" y="725"/>
                  </a:lnTo>
                  <a:lnTo>
                    <a:pt x="26" y="708"/>
                  </a:lnTo>
                  <a:lnTo>
                    <a:pt x="27" y="692"/>
                  </a:lnTo>
                  <a:lnTo>
                    <a:pt x="30" y="674"/>
                  </a:lnTo>
                  <a:lnTo>
                    <a:pt x="31" y="654"/>
                  </a:lnTo>
                  <a:lnTo>
                    <a:pt x="33" y="634"/>
                  </a:lnTo>
                  <a:lnTo>
                    <a:pt x="34" y="613"/>
                  </a:lnTo>
                  <a:lnTo>
                    <a:pt x="37" y="589"/>
                  </a:lnTo>
                  <a:lnTo>
                    <a:pt x="39" y="567"/>
                  </a:lnTo>
                  <a:lnTo>
                    <a:pt x="40" y="545"/>
                  </a:lnTo>
                  <a:lnTo>
                    <a:pt x="42" y="525"/>
                  </a:lnTo>
                  <a:lnTo>
                    <a:pt x="44" y="505"/>
                  </a:lnTo>
                  <a:lnTo>
                    <a:pt x="46" y="484"/>
                  </a:lnTo>
                  <a:lnTo>
                    <a:pt x="47" y="467"/>
                  </a:lnTo>
                  <a:lnTo>
                    <a:pt x="48" y="449"/>
                  </a:lnTo>
                  <a:lnTo>
                    <a:pt x="50" y="433"/>
                  </a:lnTo>
                  <a:lnTo>
                    <a:pt x="51" y="417"/>
                  </a:lnTo>
                  <a:lnTo>
                    <a:pt x="52" y="403"/>
                  </a:lnTo>
                  <a:lnTo>
                    <a:pt x="52" y="390"/>
                  </a:lnTo>
                  <a:lnTo>
                    <a:pt x="53" y="377"/>
                  </a:lnTo>
                  <a:lnTo>
                    <a:pt x="53" y="365"/>
                  </a:lnTo>
                  <a:lnTo>
                    <a:pt x="53" y="355"/>
                  </a:lnTo>
                  <a:lnTo>
                    <a:pt x="54" y="345"/>
                  </a:lnTo>
                  <a:lnTo>
                    <a:pt x="54" y="336"/>
                  </a:lnTo>
                  <a:lnTo>
                    <a:pt x="52" y="318"/>
                  </a:lnTo>
                  <a:lnTo>
                    <a:pt x="51" y="302"/>
                  </a:lnTo>
                  <a:lnTo>
                    <a:pt x="50" y="283"/>
                  </a:lnTo>
                  <a:lnTo>
                    <a:pt x="48" y="264"/>
                  </a:lnTo>
                  <a:lnTo>
                    <a:pt x="48" y="245"/>
                  </a:lnTo>
                  <a:lnTo>
                    <a:pt x="48" y="224"/>
                  </a:lnTo>
                  <a:lnTo>
                    <a:pt x="48" y="204"/>
                  </a:lnTo>
                  <a:lnTo>
                    <a:pt x="48" y="182"/>
                  </a:lnTo>
                  <a:lnTo>
                    <a:pt x="47" y="171"/>
                  </a:lnTo>
                  <a:lnTo>
                    <a:pt x="46" y="160"/>
                  </a:lnTo>
                  <a:lnTo>
                    <a:pt x="45" y="150"/>
                  </a:lnTo>
                  <a:lnTo>
                    <a:pt x="42" y="140"/>
                  </a:lnTo>
                  <a:lnTo>
                    <a:pt x="41" y="131"/>
                  </a:lnTo>
                  <a:lnTo>
                    <a:pt x="39" y="123"/>
                  </a:lnTo>
                  <a:lnTo>
                    <a:pt x="38" y="114"/>
                  </a:lnTo>
                  <a:lnTo>
                    <a:pt x="35" y="106"/>
                  </a:lnTo>
                  <a:lnTo>
                    <a:pt x="33" y="99"/>
                  </a:lnTo>
                  <a:lnTo>
                    <a:pt x="31" y="92"/>
                  </a:lnTo>
                  <a:lnTo>
                    <a:pt x="28" y="85"/>
                  </a:lnTo>
                  <a:lnTo>
                    <a:pt x="26" y="79"/>
                  </a:lnTo>
                  <a:lnTo>
                    <a:pt x="22" y="73"/>
                  </a:lnTo>
                  <a:lnTo>
                    <a:pt x="20" y="67"/>
                  </a:lnTo>
                  <a:lnTo>
                    <a:pt x="17" y="62"/>
                  </a:lnTo>
                  <a:lnTo>
                    <a:pt x="14" y="57"/>
                  </a:lnTo>
                  <a:lnTo>
                    <a:pt x="14" y="57"/>
                  </a:lnTo>
                </a:path>
              </a:pathLst>
            </a:custGeom>
            <a:solidFill>
              <a:schemeClr val="tx1"/>
            </a:solidFill>
            <a:ln w="11113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68590" tIns="34295" rIns="68590" bIns="34295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38" name="Freeform 9"/>
            <p:cNvSpPr/>
            <p:nvPr/>
          </p:nvSpPr>
          <p:spPr bwMode="auto">
            <a:xfrm>
              <a:off x="4728369" y="5186806"/>
              <a:ext cx="742950" cy="158750"/>
            </a:xfrm>
            <a:custGeom>
              <a:avLst/>
              <a:gdLst>
                <a:gd name="T0" fmla="*/ 21 w 468"/>
                <a:gd name="T1" fmla="*/ 60 h 100"/>
                <a:gd name="T2" fmla="*/ 60 w 468"/>
                <a:gd name="T3" fmla="*/ 52 h 100"/>
                <a:gd name="T4" fmla="*/ 98 w 468"/>
                <a:gd name="T5" fmla="*/ 45 h 100"/>
                <a:gd name="T6" fmla="*/ 133 w 468"/>
                <a:gd name="T7" fmla="*/ 38 h 100"/>
                <a:gd name="T8" fmla="*/ 167 w 468"/>
                <a:gd name="T9" fmla="*/ 32 h 100"/>
                <a:gd name="T10" fmla="*/ 198 w 468"/>
                <a:gd name="T11" fmla="*/ 26 h 100"/>
                <a:gd name="T12" fmla="*/ 227 w 468"/>
                <a:gd name="T13" fmla="*/ 21 h 100"/>
                <a:gd name="T14" fmla="*/ 253 w 468"/>
                <a:gd name="T15" fmla="*/ 17 h 100"/>
                <a:gd name="T16" fmla="*/ 278 w 468"/>
                <a:gd name="T17" fmla="*/ 13 h 100"/>
                <a:gd name="T18" fmla="*/ 299 w 468"/>
                <a:gd name="T19" fmla="*/ 10 h 100"/>
                <a:gd name="T20" fmla="*/ 319 w 468"/>
                <a:gd name="T21" fmla="*/ 7 h 100"/>
                <a:gd name="T22" fmla="*/ 337 w 468"/>
                <a:gd name="T23" fmla="*/ 5 h 100"/>
                <a:gd name="T24" fmla="*/ 351 w 468"/>
                <a:gd name="T25" fmla="*/ 3 h 100"/>
                <a:gd name="T26" fmla="*/ 364 w 468"/>
                <a:gd name="T27" fmla="*/ 1 h 100"/>
                <a:gd name="T28" fmla="*/ 375 w 468"/>
                <a:gd name="T29" fmla="*/ 0 h 100"/>
                <a:gd name="T30" fmla="*/ 382 w 468"/>
                <a:gd name="T31" fmla="*/ 0 h 100"/>
                <a:gd name="T32" fmla="*/ 396 w 468"/>
                <a:gd name="T33" fmla="*/ 0 h 100"/>
                <a:gd name="T34" fmla="*/ 415 w 468"/>
                <a:gd name="T35" fmla="*/ 1 h 100"/>
                <a:gd name="T36" fmla="*/ 432 w 468"/>
                <a:gd name="T37" fmla="*/ 5 h 100"/>
                <a:gd name="T38" fmla="*/ 448 w 468"/>
                <a:gd name="T39" fmla="*/ 7 h 100"/>
                <a:gd name="T40" fmla="*/ 457 w 468"/>
                <a:gd name="T41" fmla="*/ 11 h 100"/>
                <a:gd name="T42" fmla="*/ 462 w 468"/>
                <a:gd name="T43" fmla="*/ 13 h 100"/>
                <a:gd name="T44" fmla="*/ 465 w 468"/>
                <a:gd name="T45" fmla="*/ 16 h 100"/>
                <a:gd name="T46" fmla="*/ 468 w 468"/>
                <a:gd name="T47" fmla="*/ 18 h 100"/>
                <a:gd name="T48" fmla="*/ 468 w 468"/>
                <a:gd name="T49" fmla="*/ 21 h 100"/>
                <a:gd name="T50" fmla="*/ 468 w 468"/>
                <a:gd name="T51" fmla="*/ 24 h 100"/>
                <a:gd name="T52" fmla="*/ 465 w 468"/>
                <a:gd name="T53" fmla="*/ 26 h 100"/>
                <a:gd name="T54" fmla="*/ 460 w 468"/>
                <a:gd name="T55" fmla="*/ 30 h 100"/>
                <a:gd name="T56" fmla="*/ 457 w 468"/>
                <a:gd name="T57" fmla="*/ 32 h 100"/>
                <a:gd name="T58" fmla="*/ 454 w 468"/>
                <a:gd name="T59" fmla="*/ 33 h 100"/>
                <a:gd name="T60" fmla="*/ 448 w 468"/>
                <a:gd name="T61" fmla="*/ 36 h 100"/>
                <a:gd name="T62" fmla="*/ 442 w 468"/>
                <a:gd name="T63" fmla="*/ 38 h 100"/>
                <a:gd name="T64" fmla="*/ 434 w 468"/>
                <a:gd name="T65" fmla="*/ 40 h 100"/>
                <a:gd name="T66" fmla="*/ 425 w 468"/>
                <a:gd name="T67" fmla="*/ 43 h 100"/>
                <a:gd name="T68" fmla="*/ 415 w 468"/>
                <a:gd name="T69" fmla="*/ 45 h 100"/>
                <a:gd name="T70" fmla="*/ 403 w 468"/>
                <a:gd name="T71" fmla="*/ 49 h 100"/>
                <a:gd name="T72" fmla="*/ 390 w 468"/>
                <a:gd name="T73" fmla="*/ 51 h 100"/>
                <a:gd name="T74" fmla="*/ 376 w 468"/>
                <a:gd name="T75" fmla="*/ 54 h 100"/>
                <a:gd name="T76" fmla="*/ 361 w 468"/>
                <a:gd name="T77" fmla="*/ 57 h 100"/>
                <a:gd name="T78" fmla="*/ 344 w 468"/>
                <a:gd name="T79" fmla="*/ 60 h 100"/>
                <a:gd name="T80" fmla="*/ 326 w 468"/>
                <a:gd name="T81" fmla="*/ 64 h 100"/>
                <a:gd name="T82" fmla="*/ 308 w 468"/>
                <a:gd name="T83" fmla="*/ 67 h 100"/>
                <a:gd name="T84" fmla="*/ 286 w 468"/>
                <a:gd name="T85" fmla="*/ 71 h 100"/>
                <a:gd name="T86" fmla="*/ 264 w 468"/>
                <a:gd name="T87" fmla="*/ 75 h 100"/>
                <a:gd name="T88" fmla="*/ 222 w 468"/>
                <a:gd name="T89" fmla="*/ 82 h 100"/>
                <a:gd name="T90" fmla="*/ 183 w 468"/>
                <a:gd name="T91" fmla="*/ 87 h 100"/>
                <a:gd name="T92" fmla="*/ 149 w 468"/>
                <a:gd name="T93" fmla="*/ 92 h 100"/>
                <a:gd name="T94" fmla="*/ 133 w 468"/>
                <a:gd name="T95" fmla="*/ 95 h 100"/>
                <a:gd name="T96" fmla="*/ 119 w 468"/>
                <a:gd name="T97" fmla="*/ 97 h 100"/>
                <a:gd name="T98" fmla="*/ 106 w 468"/>
                <a:gd name="T99" fmla="*/ 98 h 100"/>
                <a:gd name="T100" fmla="*/ 94 w 468"/>
                <a:gd name="T101" fmla="*/ 99 h 100"/>
                <a:gd name="T102" fmla="*/ 85 w 468"/>
                <a:gd name="T103" fmla="*/ 100 h 100"/>
                <a:gd name="T104" fmla="*/ 75 w 468"/>
                <a:gd name="T105" fmla="*/ 100 h 100"/>
                <a:gd name="T106" fmla="*/ 67 w 468"/>
                <a:gd name="T107" fmla="*/ 100 h 100"/>
                <a:gd name="T108" fmla="*/ 61 w 468"/>
                <a:gd name="T109" fmla="*/ 100 h 100"/>
                <a:gd name="T110" fmla="*/ 55 w 468"/>
                <a:gd name="T111" fmla="*/ 100 h 100"/>
                <a:gd name="T112" fmla="*/ 52 w 468"/>
                <a:gd name="T113" fmla="*/ 99 h 100"/>
                <a:gd name="T114" fmla="*/ 39 w 468"/>
                <a:gd name="T115" fmla="*/ 95 h 100"/>
                <a:gd name="T116" fmla="*/ 26 w 468"/>
                <a:gd name="T117" fmla="*/ 87 h 100"/>
                <a:gd name="T118" fmla="*/ 13 w 468"/>
                <a:gd name="T119" fmla="*/ 78 h 100"/>
                <a:gd name="T120" fmla="*/ 0 w 468"/>
                <a:gd name="T121" fmla="*/ 65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68" h="100">
                  <a:moveTo>
                    <a:pt x="0" y="65"/>
                  </a:moveTo>
                  <a:lnTo>
                    <a:pt x="21" y="60"/>
                  </a:lnTo>
                  <a:lnTo>
                    <a:pt x="41" y="57"/>
                  </a:lnTo>
                  <a:lnTo>
                    <a:pt x="60" y="52"/>
                  </a:lnTo>
                  <a:lnTo>
                    <a:pt x="80" y="49"/>
                  </a:lnTo>
                  <a:lnTo>
                    <a:pt x="98" y="45"/>
                  </a:lnTo>
                  <a:lnTo>
                    <a:pt x="117" y="41"/>
                  </a:lnTo>
                  <a:lnTo>
                    <a:pt x="133" y="38"/>
                  </a:lnTo>
                  <a:lnTo>
                    <a:pt x="151" y="36"/>
                  </a:lnTo>
                  <a:lnTo>
                    <a:pt x="167" y="32"/>
                  </a:lnTo>
                  <a:lnTo>
                    <a:pt x="183" y="30"/>
                  </a:lnTo>
                  <a:lnTo>
                    <a:pt x="198" y="26"/>
                  </a:lnTo>
                  <a:lnTo>
                    <a:pt x="213" y="24"/>
                  </a:lnTo>
                  <a:lnTo>
                    <a:pt x="227" y="21"/>
                  </a:lnTo>
                  <a:lnTo>
                    <a:pt x="240" y="19"/>
                  </a:lnTo>
                  <a:lnTo>
                    <a:pt x="253" y="17"/>
                  </a:lnTo>
                  <a:lnTo>
                    <a:pt x="266" y="16"/>
                  </a:lnTo>
                  <a:lnTo>
                    <a:pt x="278" y="13"/>
                  </a:lnTo>
                  <a:lnTo>
                    <a:pt x="289" y="11"/>
                  </a:lnTo>
                  <a:lnTo>
                    <a:pt x="299" y="10"/>
                  </a:lnTo>
                  <a:lnTo>
                    <a:pt x="310" y="8"/>
                  </a:lnTo>
                  <a:lnTo>
                    <a:pt x="319" y="7"/>
                  </a:lnTo>
                  <a:lnTo>
                    <a:pt x="329" y="6"/>
                  </a:lnTo>
                  <a:lnTo>
                    <a:pt x="337" y="5"/>
                  </a:lnTo>
                  <a:lnTo>
                    <a:pt x="344" y="4"/>
                  </a:lnTo>
                  <a:lnTo>
                    <a:pt x="351" y="3"/>
                  </a:lnTo>
                  <a:lnTo>
                    <a:pt x="358" y="1"/>
                  </a:lnTo>
                  <a:lnTo>
                    <a:pt x="364" y="1"/>
                  </a:lnTo>
                  <a:lnTo>
                    <a:pt x="370" y="0"/>
                  </a:lnTo>
                  <a:lnTo>
                    <a:pt x="375" y="0"/>
                  </a:lnTo>
                  <a:lnTo>
                    <a:pt x="378" y="0"/>
                  </a:lnTo>
                  <a:lnTo>
                    <a:pt x="382" y="0"/>
                  </a:lnTo>
                  <a:lnTo>
                    <a:pt x="385" y="0"/>
                  </a:lnTo>
                  <a:lnTo>
                    <a:pt x="396" y="0"/>
                  </a:lnTo>
                  <a:lnTo>
                    <a:pt x="405" y="0"/>
                  </a:lnTo>
                  <a:lnTo>
                    <a:pt x="415" y="1"/>
                  </a:lnTo>
                  <a:lnTo>
                    <a:pt x="424" y="3"/>
                  </a:lnTo>
                  <a:lnTo>
                    <a:pt x="432" y="5"/>
                  </a:lnTo>
                  <a:lnTo>
                    <a:pt x="441" y="6"/>
                  </a:lnTo>
                  <a:lnTo>
                    <a:pt x="448" y="7"/>
                  </a:lnTo>
                  <a:lnTo>
                    <a:pt x="455" y="10"/>
                  </a:lnTo>
                  <a:lnTo>
                    <a:pt x="457" y="11"/>
                  </a:lnTo>
                  <a:lnTo>
                    <a:pt x="460" y="12"/>
                  </a:lnTo>
                  <a:lnTo>
                    <a:pt x="462" y="13"/>
                  </a:lnTo>
                  <a:lnTo>
                    <a:pt x="464" y="14"/>
                  </a:lnTo>
                  <a:lnTo>
                    <a:pt x="465" y="16"/>
                  </a:lnTo>
                  <a:lnTo>
                    <a:pt x="467" y="17"/>
                  </a:lnTo>
                  <a:lnTo>
                    <a:pt x="468" y="18"/>
                  </a:lnTo>
                  <a:lnTo>
                    <a:pt x="468" y="20"/>
                  </a:lnTo>
                  <a:lnTo>
                    <a:pt x="468" y="21"/>
                  </a:lnTo>
                  <a:lnTo>
                    <a:pt x="468" y="23"/>
                  </a:lnTo>
                  <a:lnTo>
                    <a:pt x="468" y="24"/>
                  </a:lnTo>
                  <a:lnTo>
                    <a:pt x="467" y="25"/>
                  </a:lnTo>
                  <a:lnTo>
                    <a:pt x="465" y="26"/>
                  </a:lnTo>
                  <a:lnTo>
                    <a:pt x="464" y="27"/>
                  </a:lnTo>
                  <a:lnTo>
                    <a:pt x="460" y="30"/>
                  </a:lnTo>
                  <a:lnTo>
                    <a:pt x="458" y="31"/>
                  </a:lnTo>
                  <a:lnTo>
                    <a:pt x="457" y="32"/>
                  </a:lnTo>
                  <a:lnTo>
                    <a:pt x="456" y="32"/>
                  </a:lnTo>
                  <a:lnTo>
                    <a:pt x="454" y="33"/>
                  </a:lnTo>
                  <a:lnTo>
                    <a:pt x="451" y="34"/>
                  </a:lnTo>
                  <a:lnTo>
                    <a:pt x="448" y="36"/>
                  </a:lnTo>
                  <a:lnTo>
                    <a:pt x="445" y="37"/>
                  </a:lnTo>
                  <a:lnTo>
                    <a:pt x="442" y="38"/>
                  </a:lnTo>
                  <a:lnTo>
                    <a:pt x="438" y="39"/>
                  </a:lnTo>
                  <a:lnTo>
                    <a:pt x="434" y="40"/>
                  </a:lnTo>
                  <a:lnTo>
                    <a:pt x="430" y="41"/>
                  </a:lnTo>
                  <a:lnTo>
                    <a:pt x="425" y="43"/>
                  </a:lnTo>
                  <a:lnTo>
                    <a:pt x="419" y="44"/>
                  </a:lnTo>
                  <a:lnTo>
                    <a:pt x="415" y="45"/>
                  </a:lnTo>
                  <a:lnTo>
                    <a:pt x="409" y="47"/>
                  </a:lnTo>
                  <a:lnTo>
                    <a:pt x="403" y="49"/>
                  </a:lnTo>
                  <a:lnTo>
                    <a:pt x="397" y="50"/>
                  </a:lnTo>
                  <a:lnTo>
                    <a:pt x="390" y="51"/>
                  </a:lnTo>
                  <a:lnTo>
                    <a:pt x="384" y="52"/>
                  </a:lnTo>
                  <a:lnTo>
                    <a:pt x="376" y="54"/>
                  </a:lnTo>
                  <a:lnTo>
                    <a:pt x="369" y="56"/>
                  </a:lnTo>
                  <a:lnTo>
                    <a:pt x="361" y="57"/>
                  </a:lnTo>
                  <a:lnTo>
                    <a:pt x="352" y="59"/>
                  </a:lnTo>
                  <a:lnTo>
                    <a:pt x="344" y="60"/>
                  </a:lnTo>
                  <a:lnTo>
                    <a:pt x="336" y="62"/>
                  </a:lnTo>
                  <a:lnTo>
                    <a:pt x="326" y="64"/>
                  </a:lnTo>
                  <a:lnTo>
                    <a:pt x="317" y="65"/>
                  </a:lnTo>
                  <a:lnTo>
                    <a:pt x="308" y="67"/>
                  </a:lnTo>
                  <a:lnTo>
                    <a:pt x="297" y="69"/>
                  </a:lnTo>
                  <a:lnTo>
                    <a:pt x="286" y="71"/>
                  </a:lnTo>
                  <a:lnTo>
                    <a:pt x="276" y="72"/>
                  </a:lnTo>
                  <a:lnTo>
                    <a:pt x="264" y="75"/>
                  </a:lnTo>
                  <a:lnTo>
                    <a:pt x="243" y="78"/>
                  </a:lnTo>
                  <a:lnTo>
                    <a:pt x="222" y="82"/>
                  </a:lnTo>
                  <a:lnTo>
                    <a:pt x="202" y="85"/>
                  </a:lnTo>
                  <a:lnTo>
                    <a:pt x="183" y="87"/>
                  </a:lnTo>
                  <a:lnTo>
                    <a:pt x="165" y="90"/>
                  </a:lnTo>
                  <a:lnTo>
                    <a:pt x="149" y="92"/>
                  </a:lnTo>
                  <a:lnTo>
                    <a:pt x="141" y="93"/>
                  </a:lnTo>
                  <a:lnTo>
                    <a:pt x="133" y="95"/>
                  </a:lnTo>
                  <a:lnTo>
                    <a:pt x="126" y="96"/>
                  </a:lnTo>
                  <a:lnTo>
                    <a:pt x="119" y="97"/>
                  </a:lnTo>
                  <a:lnTo>
                    <a:pt x="113" y="97"/>
                  </a:lnTo>
                  <a:lnTo>
                    <a:pt x="106" y="98"/>
                  </a:lnTo>
                  <a:lnTo>
                    <a:pt x="100" y="98"/>
                  </a:lnTo>
                  <a:lnTo>
                    <a:pt x="94" y="99"/>
                  </a:lnTo>
                  <a:lnTo>
                    <a:pt x="90" y="99"/>
                  </a:lnTo>
                  <a:lnTo>
                    <a:pt x="85" y="100"/>
                  </a:lnTo>
                  <a:lnTo>
                    <a:pt x="80" y="100"/>
                  </a:lnTo>
                  <a:lnTo>
                    <a:pt x="75" y="100"/>
                  </a:lnTo>
                  <a:lnTo>
                    <a:pt x="71" y="100"/>
                  </a:lnTo>
                  <a:lnTo>
                    <a:pt x="67" y="100"/>
                  </a:lnTo>
                  <a:lnTo>
                    <a:pt x="64" y="100"/>
                  </a:lnTo>
                  <a:lnTo>
                    <a:pt x="61" y="100"/>
                  </a:lnTo>
                  <a:lnTo>
                    <a:pt x="58" y="100"/>
                  </a:lnTo>
                  <a:lnTo>
                    <a:pt x="55" y="100"/>
                  </a:lnTo>
                  <a:lnTo>
                    <a:pt x="53" y="99"/>
                  </a:lnTo>
                  <a:lnTo>
                    <a:pt x="52" y="99"/>
                  </a:lnTo>
                  <a:lnTo>
                    <a:pt x="45" y="97"/>
                  </a:lnTo>
                  <a:lnTo>
                    <a:pt x="39" y="95"/>
                  </a:lnTo>
                  <a:lnTo>
                    <a:pt x="32" y="91"/>
                  </a:lnTo>
                  <a:lnTo>
                    <a:pt x="26" y="87"/>
                  </a:lnTo>
                  <a:lnTo>
                    <a:pt x="19" y="83"/>
                  </a:lnTo>
                  <a:lnTo>
                    <a:pt x="13" y="78"/>
                  </a:lnTo>
                  <a:lnTo>
                    <a:pt x="6" y="72"/>
                  </a:lnTo>
                  <a:lnTo>
                    <a:pt x="0" y="65"/>
                  </a:lnTo>
                  <a:lnTo>
                    <a:pt x="0" y="65"/>
                  </a:lnTo>
                </a:path>
              </a:pathLst>
            </a:custGeom>
            <a:solidFill>
              <a:schemeClr val="tx1"/>
            </a:solidFill>
            <a:ln w="11113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68590" tIns="34295" rIns="68590" bIns="34295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39" name="Freeform 10"/>
            <p:cNvSpPr/>
            <p:nvPr/>
          </p:nvSpPr>
          <p:spPr bwMode="auto">
            <a:xfrm>
              <a:off x="4782344" y="5510656"/>
              <a:ext cx="658812" cy="149225"/>
            </a:xfrm>
            <a:custGeom>
              <a:avLst/>
              <a:gdLst>
                <a:gd name="T0" fmla="*/ 343 w 415"/>
                <a:gd name="T1" fmla="*/ 52 h 94"/>
                <a:gd name="T2" fmla="*/ 327 w 415"/>
                <a:gd name="T3" fmla="*/ 56 h 94"/>
                <a:gd name="T4" fmla="*/ 309 w 415"/>
                <a:gd name="T5" fmla="*/ 59 h 94"/>
                <a:gd name="T6" fmla="*/ 289 w 415"/>
                <a:gd name="T7" fmla="*/ 63 h 94"/>
                <a:gd name="T8" fmla="*/ 266 w 415"/>
                <a:gd name="T9" fmla="*/ 66 h 94"/>
                <a:gd name="T10" fmla="*/ 244 w 415"/>
                <a:gd name="T11" fmla="*/ 70 h 94"/>
                <a:gd name="T12" fmla="*/ 219 w 415"/>
                <a:gd name="T13" fmla="*/ 74 h 94"/>
                <a:gd name="T14" fmla="*/ 192 w 415"/>
                <a:gd name="T15" fmla="*/ 78 h 94"/>
                <a:gd name="T16" fmla="*/ 165 w 415"/>
                <a:gd name="T17" fmla="*/ 82 h 94"/>
                <a:gd name="T18" fmla="*/ 140 w 415"/>
                <a:gd name="T19" fmla="*/ 85 h 94"/>
                <a:gd name="T20" fmla="*/ 119 w 415"/>
                <a:gd name="T21" fmla="*/ 87 h 94"/>
                <a:gd name="T22" fmla="*/ 100 w 415"/>
                <a:gd name="T23" fmla="*/ 90 h 94"/>
                <a:gd name="T24" fmla="*/ 85 w 415"/>
                <a:gd name="T25" fmla="*/ 92 h 94"/>
                <a:gd name="T26" fmla="*/ 73 w 415"/>
                <a:gd name="T27" fmla="*/ 93 h 94"/>
                <a:gd name="T28" fmla="*/ 65 w 415"/>
                <a:gd name="T29" fmla="*/ 94 h 94"/>
                <a:gd name="T30" fmla="*/ 59 w 415"/>
                <a:gd name="T31" fmla="*/ 94 h 94"/>
                <a:gd name="T32" fmla="*/ 56 w 415"/>
                <a:gd name="T33" fmla="*/ 94 h 94"/>
                <a:gd name="T34" fmla="*/ 49 w 415"/>
                <a:gd name="T35" fmla="*/ 93 h 94"/>
                <a:gd name="T36" fmla="*/ 40 w 415"/>
                <a:gd name="T37" fmla="*/ 90 h 94"/>
                <a:gd name="T38" fmla="*/ 30 w 415"/>
                <a:gd name="T39" fmla="*/ 86 h 94"/>
                <a:gd name="T40" fmla="*/ 18 w 415"/>
                <a:gd name="T41" fmla="*/ 83 h 94"/>
                <a:gd name="T42" fmla="*/ 8 w 415"/>
                <a:gd name="T43" fmla="*/ 79 h 94"/>
                <a:gd name="T44" fmla="*/ 4 w 415"/>
                <a:gd name="T45" fmla="*/ 74 h 94"/>
                <a:gd name="T46" fmla="*/ 0 w 415"/>
                <a:gd name="T47" fmla="*/ 69 h 94"/>
                <a:gd name="T48" fmla="*/ 25 w 415"/>
                <a:gd name="T49" fmla="*/ 63 h 94"/>
                <a:gd name="T50" fmla="*/ 74 w 415"/>
                <a:gd name="T51" fmla="*/ 56 h 94"/>
                <a:gd name="T52" fmla="*/ 126 w 415"/>
                <a:gd name="T53" fmla="*/ 45 h 94"/>
                <a:gd name="T54" fmla="*/ 179 w 415"/>
                <a:gd name="T55" fmla="*/ 32 h 94"/>
                <a:gd name="T56" fmla="*/ 222 w 415"/>
                <a:gd name="T57" fmla="*/ 23 h 94"/>
                <a:gd name="T58" fmla="*/ 246 w 415"/>
                <a:gd name="T59" fmla="*/ 17 h 94"/>
                <a:gd name="T60" fmla="*/ 269 w 415"/>
                <a:gd name="T61" fmla="*/ 12 h 94"/>
                <a:gd name="T62" fmla="*/ 289 w 415"/>
                <a:gd name="T63" fmla="*/ 8 h 94"/>
                <a:gd name="T64" fmla="*/ 307 w 415"/>
                <a:gd name="T65" fmla="*/ 5 h 94"/>
                <a:gd name="T66" fmla="*/ 321 w 415"/>
                <a:gd name="T67" fmla="*/ 3 h 94"/>
                <a:gd name="T68" fmla="*/ 332 w 415"/>
                <a:gd name="T69" fmla="*/ 1 h 94"/>
                <a:gd name="T70" fmla="*/ 342 w 415"/>
                <a:gd name="T71" fmla="*/ 0 h 94"/>
                <a:gd name="T72" fmla="*/ 351 w 415"/>
                <a:gd name="T73" fmla="*/ 0 h 94"/>
                <a:gd name="T74" fmla="*/ 369 w 415"/>
                <a:gd name="T75" fmla="*/ 0 h 94"/>
                <a:gd name="T76" fmla="*/ 380 w 415"/>
                <a:gd name="T77" fmla="*/ 3 h 94"/>
                <a:gd name="T78" fmla="*/ 391 w 415"/>
                <a:gd name="T79" fmla="*/ 5 h 94"/>
                <a:gd name="T80" fmla="*/ 402 w 415"/>
                <a:gd name="T81" fmla="*/ 10 h 94"/>
                <a:gd name="T82" fmla="*/ 409 w 415"/>
                <a:gd name="T83" fmla="*/ 16 h 94"/>
                <a:gd name="T84" fmla="*/ 414 w 415"/>
                <a:gd name="T85" fmla="*/ 20 h 94"/>
                <a:gd name="T86" fmla="*/ 415 w 415"/>
                <a:gd name="T87" fmla="*/ 25 h 94"/>
                <a:gd name="T88" fmla="*/ 414 w 415"/>
                <a:gd name="T89" fmla="*/ 27 h 94"/>
                <a:gd name="T90" fmla="*/ 410 w 415"/>
                <a:gd name="T91" fmla="*/ 30 h 94"/>
                <a:gd name="T92" fmla="*/ 406 w 415"/>
                <a:gd name="T93" fmla="*/ 32 h 94"/>
                <a:gd name="T94" fmla="*/ 398 w 415"/>
                <a:gd name="T95" fmla="*/ 36 h 94"/>
                <a:gd name="T96" fmla="*/ 389 w 415"/>
                <a:gd name="T97" fmla="*/ 39 h 94"/>
                <a:gd name="T98" fmla="*/ 378 w 415"/>
                <a:gd name="T99" fmla="*/ 43 h 94"/>
                <a:gd name="T100" fmla="*/ 365 w 415"/>
                <a:gd name="T101" fmla="*/ 46 h 94"/>
                <a:gd name="T102" fmla="*/ 351 w 415"/>
                <a:gd name="T103" fmla="*/ 5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15" h="94">
                  <a:moveTo>
                    <a:pt x="351" y="50"/>
                  </a:moveTo>
                  <a:lnTo>
                    <a:pt x="343" y="52"/>
                  </a:lnTo>
                  <a:lnTo>
                    <a:pt x="335" y="53"/>
                  </a:lnTo>
                  <a:lnTo>
                    <a:pt x="327" y="56"/>
                  </a:lnTo>
                  <a:lnTo>
                    <a:pt x="318" y="57"/>
                  </a:lnTo>
                  <a:lnTo>
                    <a:pt x="309" y="59"/>
                  </a:lnTo>
                  <a:lnTo>
                    <a:pt x="298" y="61"/>
                  </a:lnTo>
                  <a:lnTo>
                    <a:pt x="289" y="63"/>
                  </a:lnTo>
                  <a:lnTo>
                    <a:pt x="278" y="65"/>
                  </a:lnTo>
                  <a:lnTo>
                    <a:pt x="266" y="66"/>
                  </a:lnTo>
                  <a:lnTo>
                    <a:pt x="256" y="69"/>
                  </a:lnTo>
                  <a:lnTo>
                    <a:pt x="244" y="70"/>
                  </a:lnTo>
                  <a:lnTo>
                    <a:pt x="231" y="72"/>
                  </a:lnTo>
                  <a:lnTo>
                    <a:pt x="219" y="74"/>
                  </a:lnTo>
                  <a:lnTo>
                    <a:pt x="206" y="76"/>
                  </a:lnTo>
                  <a:lnTo>
                    <a:pt x="192" y="78"/>
                  </a:lnTo>
                  <a:lnTo>
                    <a:pt x="179" y="79"/>
                  </a:lnTo>
                  <a:lnTo>
                    <a:pt x="165" y="82"/>
                  </a:lnTo>
                  <a:lnTo>
                    <a:pt x="152" y="83"/>
                  </a:lnTo>
                  <a:lnTo>
                    <a:pt x="140" y="85"/>
                  </a:lnTo>
                  <a:lnTo>
                    <a:pt x="129" y="86"/>
                  </a:lnTo>
                  <a:lnTo>
                    <a:pt x="119" y="87"/>
                  </a:lnTo>
                  <a:lnTo>
                    <a:pt x="110" y="89"/>
                  </a:lnTo>
                  <a:lnTo>
                    <a:pt x="100" y="90"/>
                  </a:lnTo>
                  <a:lnTo>
                    <a:pt x="92" y="91"/>
                  </a:lnTo>
                  <a:lnTo>
                    <a:pt x="85" y="92"/>
                  </a:lnTo>
                  <a:lnTo>
                    <a:pt x="79" y="92"/>
                  </a:lnTo>
                  <a:lnTo>
                    <a:pt x="73" y="93"/>
                  </a:lnTo>
                  <a:lnTo>
                    <a:pt x="69" y="93"/>
                  </a:lnTo>
                  <a:lnTo>
                    <a:pt x="65" y="94"/>
                  </a:lnTo>
                  <a:lnTo>
                    <a:pt x="61" y="94"/>
                  </a:lnTo>
                  <a:lnTo>
                    <a:pt x="59" y="94"/>
                  </a:lnTo>
                  <a:lnTo>
                    <a:pt x="58" y="94"/>
                  </a:lnTo>
                  <a:lnTo>
                    <a:pt x="56" y="94"/>
                  </a:lnTo>
                  <a:lnTo>
                    <a:pt x="52" y="93"/>
                  </a:lnTo>
                  <a:lnTo>
                    <a:pt x="49" y="93"/>
                  </a:lnTo>
                  <a:lnTo>
                    <a:pt x="45" y="92"/>
                  </a:lnTo>
                  <a:lnTo>
                    <a:pt x="40" y="90"/>
                  </a:lnTo>
                  <a:lnTo>
                    <a:pt x="36" y="89"/>
                  </a:lnTo>
                  <a:lnTo>
                    <a:pt x="30" y="86"/>
                  </a:lnTo>
                  <a:lnTo>
                    <a:pt x="24" y="85"/>
                  </a:lnTo>
                  <a:lnTo>
                    <a:pt x="18" y="83"/>
                  </a:lnTo>
                  <a:lnTo>
                    <a:pt x="13" y="80"/>
                  </a:lnTo>
                  <a:lnTo>
                    <a:pt x="8" y="79"/>
                  </a:lnTo>
                  <a:lnTo>
                    <a:pt x="5" y="77"/>
                  </a:lnTo>
                  <a:lnTo>
                    <a:pt x="4" y="74"/>
                  </a:lnTo>
                  <a:lnTo>
                    <a:pt x="1" y="71"/>
                  </a:lnTo>
                  <a:lnTo>
                    <a:pt x="0" y="69"/>
                  </a:lnTo>
                  <a:lnTo>
                    <a:pt x="0" y="65"/>
                  </a:lnTo>
                  <a:lnTo>
                    <a:pt x="25" y="63"/>
                  </a:lnTo>
                  <a:lnTo>
                    <a:pt x="49" y="59"/>
                  </a:lnTo>
                  <a:lnTo>
                    <a:pt x="74" y="56"/>
                  </a:lnTo>
                  <a:lnTo>
                    <a:pt x="99" y="51"/>
                  </a:lnTo>
                  <a:lnTo>
                    <a:pt x="126" y="45"/>
                  </a:lnTo>
                  <a:lnTo>
                    <a:pt x="152" y="39"/>
                  </a:lnTo>
                  <a:lnTo>
                    <a:pt x="179" y="32"/>
                  </a:lnTo>
                  <a:lnTo>
                    <a:pt x="208" y="25"/>
                  </a:lnTo>
                  <a:lnTo>
                    <a:pt x="222" y="23"/>
                  </a:lnTo>
                  <a:lnTo>
                    <a:pt x="235" y="19"/>
                  </a:lnTo>
                  <a:lnTo>
                    <a:pt x="246" y="17"/>
                  </a:lnTo>
                  <a:lnTo>
                    <a:pt x="258" y="14"/>
                  </a:lnTo>
                  <a:lnTo>
                    <a:pt x="269" y="12"/>
                  </a:lnTo>
                  <a:lnTo>
                    <a:pt x="279" y="11"/>
                  </a:lnTo>
                  <a:lnTo>
                    <a:pt x="289" y="8"/>
                  </a:lnTo>
                  <a:lnTo>
                    <a:pt x="298" y="7"/>
                  </a:lnTo>
                  <a:lnTo>
                    <a:pt x="307" y="5"/>
                  </a:lnTo>
                  <a:lnTo>
                    <a:pt x="314" y="4"/>
                  </a:lnTo>
                  <a:lnTo>
                    <a:pt x="321" y="3"/>
                  </a:lnTo>
                  <a:lnTo>
                    <a:pt x="328" y="1"/>
                  </a:lnTo>
                  <a:lnTo>
                    <a:pt x="332" y="1"/>
                  </a:lnTo>
                  <a:lnTo>
                    <a:pt x="337" y="0"/>
                  </a:lnTo>
                  <a:lnTo>
                    <a:pt x="342" y="0"/>
                  </a:lnTo>
                  <a:lnTo>
                    <a:pt x="345" y="0"/>
                  </a:lnTo>
                  <a:lnTo>
                    <a:pt x="351" y="0"/>
                  </a:lnTo>
                  <a:lnTo>
                    <a:pt x="357" y="0"/>
                  </a:lnTo>
                  <a:lnTo>
                    <a:pt x="369" y="0"/>
                  </a:lnTo>
                  <a:lnTo>
                    <a:pt x="374" y="1"/>
                  </a:lnTo>
                  <a:lnTo>
                    <a:pt x="380" y="3"/>
                  </a:lnTo>
                  <a:lnTo>
                    <a:pt x="385" y="4"/>
                  </a:lnTo>
                  <a:lnTo>
                    <a:pt x="391" y="5"/>
                  </a:lnTo>
                  <a:lnTo>
                    <a:pt x="397" y="7"/>
                  </a:lnTo>
                  <a:lnTo>
                    <a:pt x="402" y="10"/>
                  </a:lnTo>
                  <a:lnTo>
                    <a:pt x="407" y="12"/>
                  </a:lnTo>
                  <a:lnTo>
                    <a:pt x="409" y="16"/>
                  </a:lnTo>
                  <a:lnTo>
                    <a:pt x="411" y="18"/>
                  </a:lnTo>
                  <a:lnTo>
                    <a:pt x="414" y="20"/>
                  </a:lnTo>
                  <a:lnTo>
                    <a:pt x="414" y="23"/>
                  </a:lnTo>
                  <a:lnTo>
                    <a:pt x="415" y="25"/>
                  </a:lnTo>
                  <a:lnTo>
                    <a:pt x="414" y="26"/>
                  </a:lnTo>
                  <a:lnTo>
                    <a:pt x="414" y="27"/>
                  </a:lnTo>
                  <a:lnTo>
                    <a:pt x="413" y="28"/>
                  </a:lnTo>
                  <a:lnTo>
                    <a:pt x="410" y="30"/>
                  </a:lnTo>
                  <a:lnTo>
                    <a:pt x="408" y="31"/>
                  </a:lnTo>
                  <a:lnTo>
                    <a:pt x="406" y="32"/>
                  </a:lnTo>
                  <a:lnTo>
                    <a:pt x="402" y="34"/>
                  </a:lnTo>
                  <a:lnTo>
                    <a:pt x="398" y="36"/>
                  </a:lnTo>
                  <a:lnTo>
                    <a:pt x="394" y="37"/>
                  </a:lnTo>
                  <a:lnTo>
                    <a:pt x="389" y="39"/>
                  </a:lnTo>
                  <a:lnTo>
                    <a:pt x="384" y="40"/>
                  </a:lnTo>
                  <a:lnTo>
                    <a:pt x="378" y="43"/>
                  </a:lnTo>
                  <a:lnTo>
                    <a:pt x="373" y="44"/>
                  </a:lnTo>
                  <a:lnTo>
                    <a:pt x="365" y="46"/>
                  </a:lnTo>
                  <a:lnTo>
                    <a:pt x="358" y="47"/>
                  </a:lnTo>
                  <a:lnTo>
                    <a:pt x="351" y="50"/>
                  </a:lnTo>
                  <a:lnTo>
                    <a:pt x="351" y="50"/>
                  </a:lnTo>
                </a:path>
              </a:pathLst>
            </a:custGeom>
            <a:solidFill>
              <a:schemeClr val="tx1"/>
            </a:solidFill>
            <a:ln w="11113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68590" tIns="34295" rIns="68590" bIns="34295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40" name="Freeform 11"/>
            <p:cNvSpPr/>
            <p:nvPr/>
          </p:nvSpPr>
          <p:spPr bwMode="auto">
            <a:xfrm>
              <a:off x="5301457" y="5667818"/>
              <a:ext cx="238125" cy="158750"/>
            </a:xfrm>
            <a:custGeom>
              <a:avLst/>
              <a:gdLst>
                <a:gd name="T0" fmla="*/ 115 w 150"/>
                <a:gd name="T1" fmla="*/ 31 h 100"/>
                <a:gd name="T2" fmla="*/ 124 w 150"/>
                <a:gd name="T3" fmla="*/ 37 h 100"/>
                <a:gd name="T4" fmla="*/ 132 w 150"/>
                <a:gd name="T5" fmla="*/ 43 h 100"/>
                <a:gd name="T6" fmla="*/ 139 w 150"/>
                <a:gd name="T7" fmla="*/ 49 h 100"/>
                <a:gd name="T8" fmla="*/ 143 w 150"/>
                <a:gd name="T9" fmla="*/ 53 h 100"/>
                <a:gd name="T10" fmla="*/ 148 w 150"/>
                <a:gd name="T11" fmla="*/ 59 h 100"/>
                <a:gd name="T12" fmla="*/ 150 w 150"/>
                <a:gd name="T13" fmla="*/ 65 h 100"/>
                <a:gd name="T14" fmla="*/ 150 w 150"/>
                <a:gd name="T15" fmla="*/ 70 h 100"/>
                <a:gd name="T16" fmla="*/ 149 w 150"/>
                <a:gd name="T17" fmla="*/ 84 h 100"/>
                <a:gd name="T18" fmla="*/ 146 w 150"/>
                <a:gd name="T19" fmla="*/ 92 h 100"/>
                <a:gd name="T20" fmla="*/ 139 w 150"/>
                <a:gd name="T21" fmla="*/ 98 h 100"/>
                <a:gd name="T22" fmla="*/ 128 w 150"/>
                <a:gd name="T23" fmla="*/ 100 h 100"/>
                <a:gd name="T24" fmla="*/ 121 w 150"/>
                <a:gd name="T25" fmla="*/ 99 h 100"/>
                <a:gd name="T26" fmla="*/ 114 w 150"/>
                <a:gd name="T27" fmla="*/ 98 h 100"/>
                <a:gd name="T28" fmla="*/ 106 w 150"/>
                <a:gd name="T29" fmla="*/ 95 h 100"/>
                <a:gd name="T30" fmla="*/ 97 w 150"/>
                <a:gd name="T31" fmla="*/ 90 h 100"/>
                <a:gd name="T32" fmla="*/ 87 w 150"/>
                <a:gd name="T33" fmla="*/ 84 h 100"/>
                <a:gd name="T34" fmla="*/ 66 w 150"/>
                <a:gd name="T35" fmla="*/ 70 h 100"/>
                <a:gd name="T36" fmla="*/ 47 w 150"/>
                <a:gd name="T37" fmla="*/ 56 h 100"/>
                <a:gd name="T38" fmla="*/ 36 w 150"/>
                <a:gd name="T39" fmla="*/ 47 h 100"/>
                <a:gd name="T40" fmla="*/ 25 w 150"/>
                <a:gd name="T41" fmla="*/ 40 h 100"/>
                <a:gd name="T42" fmla="*/ 17 w 150"/>
                <a:gd name="T43" fmla="*/ 33 h 100"/>
                <a:gd name="T44" fmla="*/ 11 w 150"/>
                <a:gd name="T45" fmla="*/ 27 h 100"/>
                <a:gd name="T46" fmla="*/ 7 w 150"/>
                <a:gd name="T47" fmla="*/ 23 h 100"/>
                <a:gd name="T48" fmla="*/ 3 w 150"/>
                <a:gd name="T49" fmla="*/ 19 h 100"/>
                <a:gd name="T50" fmla="*/ 2 w 150"/>
                <a:gd name="T51" fmla="*/ 17 h 100"/>
                <a:gd name="T52" fmla="*/ 1 w 150"/>
                <a:gd name="T53" fmla="*/ 14 h 100"/>
                <a:gd name="T54" fmla="*/ 0 w 150"/>
                <a:gd name="T55" fmla="*/ 13 h 100"/>
                <a:gd name="T56" fmla="*/ 1 w 150"/>
                <a:gd name="T57" fmla="*/ 11 h 100"/>
                <a:gd name="T58" fmla="*/ 3 w 150"/>
                <a:gd name="T59" fmla="*/ 8 h 100"/>
                <a:gd name="T60" fmla="*/ 7 w 150"/>
                <a:gd name="T61" fmla="*/ 7 h 100"/>
                <a:gd name="T62" fmla="*/ 13 w 150"/>
                <a:gd name="T63" fmla="*/ 5 h 100"/>
                <a:gd name="T64" fmla="*/ 18 w 150"/>
                <a:gd name="T65" fmla="*/ 4 h 100"/>
                <a:gd name="T66" fmla="*/ 30 w 150"/>
                <a:gd name="T67" fmla="*/ 0 h 100"/>
                <a:gd name="T68" fmla="*/ 46 w 150"/>
                <a:gd name="T69" fmla="*/ 3 h 100"/>
                <a:gd name="T70" fmla="*/ 63 w 150"/>
                <a:gd name="T71" fmla="*/ 7 h 100"/>
                <a:gd name="T72" fmla="*/ 83 w 150"/>
                <a:gd name="T73" fmla="*/ 16 h 100"/>
                <a:gd name="T74" fmla="*/ 104 w 150"/>
                <a:gd name="T75" fmla="*/ 25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0" h="100">
                  <a:moveTo>
                    <a:pt x="104" y="25"/>
                  </a:moveTo>
                  <a:lnTo>
                    <a:pt x="115" y="31"/>
                  </a:lnTo>
                  <a:lnTo>
                    <a:pt x="120" y="34"/>
                  </a:lnTo>
                  <a:lnTo>
                    <a:pt x="124" y="37"/>
                  </a:lnTo>
                  <a:lnTo>
                    <a:pt x="128" y="39"/>
                  </a:lnTo>
                  <a:lnTo>
                    <a:pt x="132" y="43"/>
                  </a:lnTo>
                  <a:lnTo>
                    <a:pt x="135" y="45"/>
                  </a:lnTo>
                  <a:lnTo>
                    <a:pt x="139" y="49"/>
                  </a:lnTo>
                  <a:lnTo>
                    <a:pt x="141" y="51"/>
                  </a:lnTo>
                  <a:lnTo>
                    <a:pt x="143" y="53"/>
                  </a:lnTo>
                  <a:lnTo>
                    <a:pt x="146" y="57"/>
                  </a:lnTo>
                  <a:lnTo>
                    <a:pt x="148" y="59"/>
                  </a:lnTo>
                  <a:lnTo>
                    <a:pt x="149" y="62"/>
                  </a:lnTo>
                  <a:lnTo>
                    <a:pt x="150" y="65"/>
                  </a:lnTo>
                  <a:lnTo>
                    <a:pt x="150" y="67"/>
                  </a:lnTo>
                  <a:lnTo>
                    <a:pt x="150" y="70"/>
                  </a:lnTo>
                  <a:lnTo>
                    <a:pt x="150" y="77"/>
                  </a:lnTo>
                  <a:lnTo>
                    <a:pt x="149" y="84"/>
                  </a:lnTo>
                  <a:lnTo>
                    <a:pt x="148" y="89"/>
                  </a:lnTo>
                  <a:lnTo>
                    <a:pt x="146" y="92"/>
                  </a:lnTo>
                  <a:lnTo>
                    <a:pt x="142" y="96"/>
                  </a:lnTo>
                  <a:lnTo>
                    <a:pt x="139" y="98"/>
                  </a:lnTo>
                  <a:lnTo>
                    <a:pt x="134" y="99"/>
                  </a:lnTo>
                  <a:lnTo>
                    <a:pt x="128" y="100"/>
                  </a:lnTo>
                  <a:lnTo>
                    <a:pt x="124" y="100"/>
                  </a:lnTo>
                  <a:lnTo>
                    <a:pt x="121" y="99"/>
                  </a:lnTo>
                  <a:lnTo>
                    <a:pt x="117" y="98"/>
                  </a:lnTo>
                  <a:lnTo>
                    <a:pt x="114" y="98"/>
                  </a:lnTo>
                  <a:lnTo>
                    <a:pt x="110" y="96"/>
                  </a:lnTo>
                  <a:lnTo>
                    <a:pt x="106" y="95"/>
                  </a:lnTo>
                  <a:lnTo>
                    <a:pt x="101" y="92"/>
                  </a:lnTo>
                  <a:lnTo>
                    <a:pt x="97" y="90"/>
                  </a:lnTo>
                  <a:lnTo>
                    <a:pt x="93" y="87"/>
                  </a:lnTo>
                  <a:lnTo>
                    <a:pt x="87" y="84"/>
                  </a:lnTo>
                  <a:lnTo>
                    <a:pt x="77" y="77"/>
                  </a:lnTo>
                  <a:lnTo>
                    <a:pt x="66" y="70"/>
                  </a:lnTo>
                  <a:lnTo>
                    <a:pt x="53" y="60"/>
                  </a:lnTo>
                  <a:lnTo>
                    <a:pt x="47" y="56"/>
                  </a:lnTo>
                  <a:lnTo>
                    <a:pt x="41" y="51"/>
                  </a:lnTo>
                  <a:lnTo>
                    <a:pt x="36" y="47"/>
                  </a:lnTo>
                  <a:lnTo>
                    <a:pt x="30" y="44"/>
                  </a:lnTo>
                  <a:lnTo>
                    <a:pt x="25" y="40"/>
                  </a:lnTo>
                  <a:lnTo>
                    <a:pt x="22" y="37"/>
                  </a:lnTo>
                  <a:lnTo>
                    <a:pt x="17" y="33"/>
                  </a:lnTo>
                  <a:lnTo>
                    <a:pt x="15" y="31"/>
                  </a:lnTo>
                  <a:lnTo>
                    <a:pt x="11" y="27"/>
                  </a:lnTo>
                  <a:lnTo>
                    <a:pt x="9" y="25"/>
                  </a:lnTo>
                  <a:lnTo>
                    <a:pt x="7" y="23"/>
                  </a:lnTo>
                  <a:lnTo>
                    <a:pt x="4" y="21"/>
                  </a:lnTo>
                  <a:lnTo>
                    <a:pt x="3" y="19"/>
                  </a:lnTo>
                  <a:lnTo>
                    <a:pt x="2" y="18"/>
                  </a:lnTo>
                  <a:lnTo>
                    <a:pt x="2" y="17"/>
                  </a:lnTo>
                  <a:lnTo>
                    <a:pt x="1" y="16"/>
                  </a:lnTo>
                  <a:lnTo>
                    <a:pt x="1" y="14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0" y="12"/>
                  </a:lnTo>
                  <a:lnTo>
                    <a:pt x="1" y="11"/>
                  </a:lnTo>
                  <a:lnTo>
                    <a:pt x="2" y="10"/>
                  </a:lnTo>
                  <a:lnTo>
                    <a:pt x="3" y="8"/>
                  </a:lnTo>
                  <a:lnTo>
                    <a:pt x="5" y="8"/>
                  </a:lnTo>
                  <a:lnTo>
                    <a:pt x="7" y="7"/>
                  </a:lnTo>
                  <a:lnTo>
                    <a:pt x="9" y="6"/>
                  </a:lnTo>
                  <a:lnTo>
                    <a:pt x="13" y="5"/>
                  </a:lnTo>
                  <a:lnTo>
                    <a:pt x="15" y="4"/>
                  </a:lnTo>
                  <a:lnTo>
                    <a:pt x="18" y="4"/>
                  </a:lnTo>
                  <a:lnTo>
                    <a:pt x="22" y="3"/>
                  </a:lnTo>
                  <a:lnTo>
                    <a:pt x="30" y="0"/>
                  </a:lnTo>
                  <a:lnTo>
                    <a:pt x="37" y="1"/>
                  </a:lnTo>
                  <a:lnTo>
                    <a:pt x="46" y="3"/>
                  </a:lnTo>
                  <a:lnTo>
                    <a:pt x="54" y="5"/>
                  </a:lnTo>
                  <a:lnTo>
                    <a:pt x="63" y="7"/>
                  </a:lnTo>
                  <a:lnTo>
                    <a:pt x="73" y="11"/>
                  </a:lnTo>
                  <a:lnTo>
                    <a:pt x="83" y="16"/>
                  </a:lnTo>
                  <a:lnTo>
                    <a:pt x="94" y="20"/>
                  </a:lnTo>
                  <a:lnTo>
                    <a:pt x="104" y="25"/>
                  </a:lnTo>
                  <a:lnTo>
                    <a:pt x="104" y="25"/>
                  </a:lnTo>
                </a:path>
              </a:pathLst>
            </a:custGeom>
            <a:solidFill>
              <a:schemeClr val="tx1"/>
            </a:solidFill>
            <a:ln w="11113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68590" tIns="34295" rIns="68590" bIns="34295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41" name="Freeform 12"/>
            <p:cNvSpPr/>
            <p:nvPr/>
          </p:nvSpPr>
          <p:spPr bwMode="auto">
            <a:xfrm>
              <a:off x="5010944" y="5280468"/>
              <a:ext cx="153987" cy="696913"/>
            </a:xfrm>
            <a:custGeom>
              <a:avLst/>
              <a:gdLst>
                <a:gd name="T0" fmla="*/ 9 w 97"/>
                <a:gd name="T1" fmla="*/ 3 h 439"/>
                <a:gd name="T2" fmla="*/ 34 w 97"/>
                <a:gd name="T3" fmla="*/ 11 h 439"/>
                <a:gd name="T4" fmla="*/ 49 w 97"/>
                <a:gd name="T5" fmla="*/ 16 h 439"/>
                <a:gd name="T6" fmla="*/ 64 w 97"/>
                <a:gd name="T7" fmla="*/ 20 h 439"/>
                <a:gd name="T8" fmla="*/ 74 w 97"/>
                <a:gd name="T9" fmla="*/ 28 h 439"/>
                <a:gd name="T10" fmla="*/ 82 w 97"/>
                <a:gd name="T11" fmla="*/ 36 h 439"/>
                <a:gd name="T12" fmla="*/ 88 w 97"/>
                <a:gd name="T13" fmla="*/ 45 h 439"/>
                <a:gd name="T14" fmla="*/ 92 w 97"/>
                <a:gd name="T15" fmla="*/ 56 h 439"/>
                <a:gd name="T16" fmla="*/ 95 w 97"/>
                <a:gd name="T17" fmla="*/ 67 h 439"/>
                <a:gd name="T18" fmla="*/ 97 w 97"/>
                <a:gd name="T19" fmla="*/ 80 h 439"/>
                <a:gd name="T20" fmla="*/ 95 w 97"/>
                <a:gd name="T21" fmla="*/ 93 h 439"/>
                <a:gd name="T22" fmla="*/ 92 w 97"/>
                <a:gd name="T23" fmla="*/ 105 h 439"/>
                <a:gd name="T24" fmla="*/ 91 w 97"/>
                <a:gd name="T25" fmla="*/ 110 h 439"/>
                <a:gd name="T26" fmla="*/ 91 w 97"/>
                <a:gd name="T27" fmla="*/ 117 h 439"/>
                <a:gd name="T28" fmla="*/ 90 w 97"/>
                <a:gd name="T29" fmla="*/ 126 h 439"/>
                <a:gd name="T30" fmla="*/ 88 w 97"/>
                <a:gd name="T31" fmla="*/ 137 h 439"/>
                <a:gd name="T32" fmla="*/ 87 w 97"/>
                <a:gd name="T33" fmla="*/ 150 h 439"/>
                <a:gd name="T34" fmla="*/ 86 w 97"/>
                <a:gd name="T35" fmla="*/ 165 h 439"/>
                <a:gd name="T36" fmla="*/ 85 w 97"/>
                <a:gd name="T37" fmla="*/ 183 h 439"/>
                <a:gd name="T38" fmla="*/ 85 w 97"/>
                <a:gd name="T39" fmla="*/ 203 h 439"/>
                <a:gd name="T40" fmla="*/ 84 w 97"/>
                <a:gd name="T41" fmla="*/ 224 h 439"/>
                <a:gd name="T42" fmla="*/ 82 w 97"/>
                <a:gd name="T43" fmla="*/ 249 h 439"/>
                <a:gd name="T44" fmla="*/ 82 w 97"/>
                <a:gd name="T45" fmla="*/ 275 h 439"/>
                <a:gd name="T46" fmla="*/ 81 w 97"/>
                <a:gd name="T47" fmla="*/ 303 h 439"/>
                <a:gd name="T48" fmla="*/ 81 w 97"/>
                <a:gd name="T49" fmla="*/ 334 h 439"/>
                <a:gd name="T50" fmla="*/ 81 w 97"/>
                <a:gd name="T51" fmla="*/ 367 h 439"/>
                <a:gd name="T52" fmla="*/ 81 w 97"/>
                <a:gd name="T53" fmla="*/ 402 h 439"/>
                <a:gd name="T54" fmla="*/ 81 w 97"/>
                <a:gd name="T55" fmla="*/ 439 h 439"/>
                <a:gd name="T56" fmla="*/ 18 w 97"/>
                <a:gd name="T57" fmla="*/ 403 h 439"/>
                <a:gd name="T58" fmla="*/ 16 w 97"/>
                <a:gd name="T59" fmla="*/ 334 h 439"/>
                <a:gd name="T60" fmla="*/ 15 w 97"/>
                <a:gd name="T61" fmla="*/ 270 h 439"/>
                <a:gd name="T62" fmla="*/ 14 w 97"/>
                <a:gd name="T63" fmla="*/ 210 h 439"/>
                <a:gd name="T64" fmla="*/ 13 w 97"/>
                <a:gd name="T65" fmla="*/ 169 h 439"/>
                <a:gd name="T66" fmla="*/ 12 w 97"/>
                <a:gd name="T67" fmla="*/ 143 h 439"/>
                <a:gd name="T68" fmla="*/ 11 w 97"/>
                <a:gd name="T69" fmla="*/ 117 h 439"/>
                <a:gd name="T70" fmla="*/ 8 w 97"/>
                <a:gd name="T71" fmla="*/ 93 h 439"/>
                <a:gd name="T72" fmla="*/ 7 w 97"/>
                <a:gd name="T73" fmla="*/ 71 h 439"/>
                <a:gd name="T74" fmla="*/ 5 w 97"/>
                <a:gd name="T75" fmla="*/ 49 h 439"/>
                <a:gd name="T76" fmla="*/ 3 w 97"/>
                <a:gd name="T77" fmla="*/ 28 h 439"/>
                <a:gd name="T78" fmla="*/ 1 w 97"/>
                <a:gd name="T79" fmla="*/ 10 h 439"/>
                <a:gd name="T80" fmla="*/ 0 w 97"/>
                <a:gd name="T81" fmla="*/ 0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7" h="439">
                  <a:moveTo>
                    <a:pt x="0" y="0"/>
                  </a:moveTo>
                  <a:lnTo>
                    <a:pt x="9" y="3"/>
                  </a:lnTo>
                  <a:lnTo>
                    <a:pt x="18" y="5"/>
                  </a:lnTo>
                  <a:lnTo>
                    <a:pt x="34" y="11"/>
                  </a:lnTo>
                  <a:lnTo>
                    <a:pt x="42" y="13"/>
                  </a:lnTo>
                  <a:lnTo>
                    <a:pt x="49" y="16"/>
                  </a:lnTo>
                  <a:lnTo>
                    <a:pt x="57" y="18"/>
                  </a:lnTo>
                  <a:lnTo>
                    <a:pt x="64" y="20"/>
                  </a:lnTo>
                  <a:lnTo>
                    <a:pt x="69" y="24"/>
                  </a:lnTo>
                  <a:lnTo>
                    <a:pt x="74" y="28"/>
                  </a:lnTo>
                  <a:lnTo>
                    <a:pt x="79" y="32"/>
                  </a:lnTo>
                  <a:lnTo>
                    <a:pt x="82" y="36"/>
                  </a:lnTo>
                  <a:lnTo>
                    <a:pt x="85" y="40"/>
                  </a:lnTo>
                  <a:lnTo>
                    <a:pt x="88" y="45"/>
                  </a:lnTo>
                  <a:lnTo>
                    <a:pt x="91" y="50"/>
                  </a:lnTo>
                  <a:lnTo>
                    <a:pt x="92" y="56"/>
                  </a:lnTo>
                  <a:lnTo>
                    <a:pt x="94" y="61"/>
                  </a:lnTo>
                  <a:lnTo>
                    <a:pt x="95" y="67"/>
                  </a:lnTo>
                  <a:lnTo>
                    <a:pt x="97" y="73"/>
                  </a:lnTo>
                  <a:lnTo>
                    <a:pt x="97" y="80"/>
                  </a:lnTo>
                  <a:lnTo>
                    <a:pt x="97" y="86"/>
                  </a:lnTo>
                  <a:lnTo>
                    <a:pt x="95" y="93"/>
                  </a:lnTo>
                  <a:lnTo>
                    <a:pt x="94" y="99"/>
                  </a:lnTo>
                  <a:lnTo>
                    <a:pt x="92" y="105"/>
                  </a:lnTo>
                  <a:lnTo>
                    <a:pt x="92" y="107"/>
                  </a:lnTo>
                  <a:lnTo>
                    <a:pt x="91" y="110"/>
                  </a:lnTo>
                  <a:lnTo>
                    <a:pt x="91" y="113"/>
                  </a:lnTo>
                  <a:lnTo>
                    <a:pt x="91" y="117"/>
                  </a:lnTo>
                  <a:lnTo>
                    <a:pt x="90" y="122"/>
                  </a:lnTo>
                  <a:lnTo>
                    <a:pt x="90" y="126"/>
                  </a:lnTo>
                  <a:lnTo>
                    <a:pt x="88" y="131"/>
                  </a:lnTo>
                  <a:lnTo>
                    <a:pt x="88" y="137"/>
                  </a:lnTo>
                  <a:lnTo>
                    <a:pt x="87" y="143"/>
                  </a:lnTo>
                  <a:lnTo>
                    <a:pt x="87" y="150"/>
                  </a:lnTo>
                  <a:lnTo>
                    <a:pt x="87" y="158"/>
                  </a:lnTo>
                  <a:lnTo>
                    <a:pt x="86" y="165"/>
                  </a:lnTo>
                  <a:lnTo>
                    <a:pt x="86" y="175"/>
                  </a:lnTo>
                  <a:lnTo>
                    <a:pt x="85" y="183"/>
                  </a:lnTo>
                  <a:lnTo>
                    <a:pt x="85" y="192"/>
                  </a:lnTo>
                  <a:lnTo>
                    <a:pt x="85" y="203"/>
                  </a:lnTo>
                  <a:lnTo>
                    <a:pt x="84" y="214"/>
                  </a:lnTo>
                  <a:lnTo>
                    <a:pt x="84" y="224"/>
                  </a:lnTo>
                  <a:lnTo>
                    <a:pt x="84" y="236"/>
                  </a:lnTo>
                  <a:lnTo>
                    <a:pt x="82" y="249"/>
                  </a:lnTo>
                  <a:lnTo>
                    <a:pt x="82" y="262"/>
                  </a:lnTo>
                  <a:lnTo>
                    <a:pt x="82" y="275"/>
                  </a:lnTo>
                  <a:lnTo>
                    <a:pt x="82" y="289"/>
                  </a:lnTo>
                  <a:lnTo>
                    <a:pt x="81" y="303"/>
                  </a:lnTo>
                  <a:lnTo>
                    <a:pt x="81" y="318"/>
                  </a:lnTo>
                  <a:lnTo>
                    <a:pt x="81" y="334"/>
                  </a:lnTo>
                  <a:lnTo>
                    <a:pt x="81" y="350"/>
                  </a:lnTo>
                  <a:lnTo>
                    <a:pt x="81" y="367"/>
                  </a:lnTo>
                  <a:lnTo>
                    <a:pt x="81" y="383"/>
                  </a:lnTo>
                  <a:lnTo>
                    <a:pt x="81" y="402"/>
                  </a:lnTo>
                  <a:lnTo>
                    <a:pt x="81" y="420"/>
                  </a:lnTo>
                  <a:lnTo>
                    <a:pt x="81" y="439"/>
                  </a:lnTo>
                  <a:lnTo>
                    <a:pt x="18" y="439"/>
                  </a:lnTo>
                  <a:lnTo>
                    <a:pt x="18" y="403"/>
                  </a:lnTo>
                  <a:lnTo>
                    <a:pt x="18" y="368"/>
                  </a:lnTo>
                  <a:lnTo>
                    <a:pt x="16" y="334"/>
                  </a:lnTo>
                  <a:lnTo>
                    <a:pt x="16" y="302"/>
                  </a:lnTo>
                  <a:lnTo>
                    <a:pt x="15" y="270"/>
                  </a:lnTo>
                  <a:lnTo>
                    <a:pt x="15" y="239"/>
                  </a:lnTo>
                  <a:lnTo>
                    <a:pt x="14" y="210"/>
                  </a:lnTo>
                  <a:lnTo>
                    <a:pt x="13" y="183"/>
                  </a:lnTo>
                  <a:lnTo>
                    <a:pt x="13" y="169"/>
                  </a:lnTo>
                  <a:lnTo>
                    <a:pt x="12" y="156"/>
                  </a:lnTo>
                  <a:lnTo>
                    <a:pt x="12" y="143"/>
                  </a:lnTo>
                  <a:lnTo>
                    <a:pt x="11" y="130"/>
                  </a:lnTo>
                  <a:lnTo>
                    <a:pt x="11" y="117"/>
                  </a:lnTo>
                  <a:lnTo>
                    <a:pt x="9" y="105"/>
                  </a:lnTo>
                  <a:lnTo>
                    <a:pt x="8" y="93"/>
                  </a:lnTo>
                  <a:lnTo>
                    <a:pt x="8" y="82"/>
                  </a:lnTo>
                  <a:lnTo>
                    <a:pt x="7" y="71"/>
                  </a:lnTo>
                  <a:lnTo>
                    <a:pt x="6" y="59"/>
                  </a:lnTo>
                  <a:lnTo>
                    <a:pt x="5" y="49"/>
                  </a:lnTo>
                  <a:lnTo>
                    <a:pt x="5" y="39"/>
                  </a:lnTo>
                  <a:lnTo>
                    <a:pt x="3" y="28"/>
                  </a:lnTo>
                  <a:lnTo>
                    <a:pt x="2" y="19"/>
                  </a:lnTo>
                  <a:lnTo>
                    <a:pt x="1" y="1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solidFill>
              <a:schemeClr val="tx1"/>
            </a:solidFill>
            <a:ln w="11113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68590" tIns="34295" rIns="68590" bIns="34295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42" name="Freeform 13"/>
            <p:cNvSpPr/>
            <p:nvPr/>
          </p:nvSpPr>
          <p:spPr bwMode="auto">
            <a:xfrm>
              <a:off x="4609307" y="5890068"/>
              <a:ext cx="1050925" cy="165100"/>
            </a:xfrm>
            <a:custGeom>
              <a:avLst/>
              <a:gdLst>
                <a:gd name="T0" fmla="*/ 17 w 662"/>
                <a:gd name="T1" fmla="*/ 91 h 104"/>
                <a:gd name="T2" fmla="*/ 8 w 662"/>
                <a:gd name="T3" fmla="*/ 83 h 104"/>
                <a:gd name="T4" fmla="*/ 3 w 662"/>
                <a:gd name="T5" fmla="*/ 76 h 104"/>
                <a:gd name="T6" fmla="*/ 1 w 662"/>
                <a:gd name="T7" fmla="*/ 69 h 104"/>
                <a:gd name="T8" fmla="*/ 16 w 662"/>
                <a:gd name="T9" fmla="*/ 64 h 104"/>
                <a:gd name="T10" fmla="*/ 48 w 662"/>
                <a:gd name="T11" fmla="*/ 61 h 104"/>
                <a:gd name="T12" fmla="*/ 84 w 662"/>
                <a:gd name="T13" fmla="*/ 57 h 104"/>
                <a:gd name="T14" fmla="*/ 122 w 662"/>
                <a:gd name="T15" fmla="*/ 54 h 104"/>
                <a:gd name="T16" fmla="*/ 162 w 662"/>
                <a:gd name="T17" fmla="*/ 48 h 104"/>
                <a:gd name="T18" fmla="*/ 205 w 662"/>
                <a:gd name="T19" fmla="*/ 42 h 104"/>
                <a:gd name="T20" fmla="*/ 251 w 662"/>
                <a:gd name="T21" fmla="*/ 36 h 104"/>
                <a:gd name="T22" fmla="*/ 298 w 662"/>
                <a:gd name="T23" fmla="*/ 29 h 104"/>
                <a:gd name="T24" fmla="*/ 334 w 662"/>
                <a:gd name="T25" fmla="*/ 24 h 104"/>
                <a:gd name="T26" fmla="*/ 358 w 662"/>
                <a:gd name="T27" fmla="*/ 21 h 104"/>
                <a:gd name="T28" fmla="*/ 380 w 662"/>
                <a:gd name="T29" fmla="*/ 18 h 104"/>
                <a:gd name="T30" fmla="*/ 401 w 662"/>
                <a:gd name="T31" fmla="*/ 16 h 104"/>
                <a:gd name="T32" fmla="*/ 421 w 662"/>
                <a:gd name="T33" fmla="*/ 13 h 104"/>
                <a:gd name="T34" fmla="*/ 440 w 662"/>
                <a:gd name="T35" fmla="*/ 11 h 104"/>
                <a:gd name="T36" fmla="*/ 458 w 662"/>
                <a:gd name="T37" fmla="*/ 10 h 104"/>
                <a:gd name="T38" fmla="*/ 474 w 662"/>
                <a:gd name="T39" fmla="*/ 8 h 104"/>
                <a:gd name="T40" fmla="*/ 490 w 662"/>
                <a:gd name="T41" fmla="*/ 6 h 104"/>
                <a:gd name="T42" fmla="*/ 503 w 662"/>
                <a:gd name="T43" fmla="*/ 4 h 104"/>
                <a:gd name="T44" fmla="*/ 516 w 662"/>
                <a:gd name="T45" fmla="*/ 3 h 104"/>
                <a:gd name="T46" fmla="*/ 527 w 662"/>
                <a:gd name="T47" fmla="*/ 2 h 104"/>
                <a:gd name="T48" fmla="*/ 538 w 662"/>
                <a:gd name="T49" fmla="*/ 2 h 104"/>
                <a:gd name="T50" fmla="*/ 546 w 662"/>
                <a:gd name="T51" fmla="*/ 0 h 104"/>
                <a:gd name="T52" fmla="*/ 555 w 662"/>
                <a:gd name="T53" fmla="*/ 0 h 104"/>
                <a:gd name="T54" fmla="*/ 560 w 662"/>
                <a:gd name="T55" fmla="*/ 0 h 104"/>
                <a:gd name="T56" fmla="*/ 572 w 662"/>
                <a:gd name="T57" fmla="*/ 0 h 104"/>
                <a:gd name="T58" fmla="*/ 590 w 662"/>
                <a:gd name="T59" fmla="*/ 3 h 104"/>
                <a:gd name="T60" fmla="*/ 608 w 662"/>
                <a:gd name="T61" fmla="*/ 8 h 104"/>
                <a:gd name="T62" fmla="*/ 624 w 662"/>
                <a:gd name="T63" fmla="*/ 15 h 104"/>
                <a:gd name="T64" fmla="*/ 639 w 662"/>
                <a:gd name="T65" fmla="*/ 25 h 104"/>
                <a:gd name="T66" fmla="*/ 650 w 662"/>
                <a:gd name="T67" fmla="*/ 35 h 104"/>
                <a:gd name="T68" fmla="*/ 657 w 662"/>
                <a:gd name="T69" fmla="*/ 42 h 104"/>
                <a:gd name="T70" fmla="*/ 661 w 662"/>
                <a:gd name="T71" fmla="*/ 48 h 104"/>
                <a:gd name="T72" fmla="*/ 661 w 662"/>
                <a:gd name="T73" fmla="*/ 51 h 104"/>
                <a:gd name="T74" fmla="*/ 657 w 662"/>
                <a:gd name="T75" fmla="*/ 55 h 104"/>
                <a:gd name="T76" fmla="*/ 648 w 662"/>
                <a:gd name="T77" fmla="*/ 58 h 104"/>
                <a:gd name="T78" fmla="*/ 635 w 662"/>
                <a:gd name="T79" fmla="*/ 61 h 104"/>
                <a:gd name="T80" fmla="*/ 617 w 662"/>
                <a:gd name="T81" fmla="*/ 62 h 104"/>
                <a:gd name="T82" fmla="*/ 595 w 662"/>
                <a:gd name="T83" fmla="*/ 63 h 104"/>
                <a:gd name="T84" fmla="*/ 582 w 662"/>
                <a:gd name="T85" fmla="*/ 64 h 104"/>
                <a:gd name="T86" fmla="*/ 568 w 662"/>
                <a:gd name="T87" fmla="*/ 64 h 104"/>
                <a:gd name="T88" fmla="*/ 552 w 662"/>
                <a:gd name="T89" fmla="*/ 64 h 104"/>
                <a:gd name="T90" fmla="*/ 536 w 662"/>
                <a:gd name="T91" fmla="*/ 64 h 104"/>
                <a:gd name="T92" fmla="*/ 518 w 662"/>
                <a:gd name="T93" fmla="*/ 65 h 104"/>
                <a:gd name="T94" fmla="*/ 445 w 662"/>
                <a:gd name="T95" fmla="*/ 65 h 104"/>
                <a:gd name="T96" fmla="*/ 375 w 662"/>
                <a:gd name="T97" fmla="*/ 69 h 104"/>
                <a:gd name="T98" fmla="*/ 307 w 662"/>
                <a:gd name="T99" fmla="*/ 75 h 104"/>
                <a:gd name="T100" fmla="*/ 241 w 662"/>
                <a:gd name="T101" fmla="*/ 84 h 104"/>
                <a:gd name="T102" fmla="*/ 211 w 662"/>
                <a:gd name="T103" fmla="*/ 90 h 104"/>
                <a:gd name="T104" fmla="*/ 182 w 662"/>
                <a:gd name="T105" fmla="*/ 94 h 104"/>
                <a:gd name="T106" fmla="*/ 158 w 662"/>
                <a:gd name="T107" fmla="*/ 97 h 104"/>
                <a:gd name="T108" fmla="*/ 135 w 662"/>
                <a:gd name="T109" fmla="*/ 101 h 104"/>
                <a:gd name="T110" fmla="*/ 116 w 662"/>
                <a:gd name="T111" fmla="*/ 102 h 104"/>
                <a:gd name="T112" fmla="*/ 101 w 662"/>
                <a:gd name="T113" fmla="*/ 103 h 104"/>
                <a:gd name="T114" fmla="*/ 89 w 662"/>
                <a:gd name="T115" fmla="*/ 104 h 104"/>
                <a:gd name="T116" fmla="*/ 81 w 662"/>
                <a:gd name="T117" fmla="*/ 104 h 104"/>
                <a:gd name="T118" fmla="*/ 64 w 662"/>
                <a:gd name="T119" fmla="*/ 104 h 104"/>
                <a:gd name="T120" fmla="*/ 50 w 662"/>
                <a:gd name="T121" fmla="*/ 102 h 104"/>
                <a:gd name="T122" fmla="*/ 23 w 662"/>
                <a:gd name="T123" fmla="*/ 95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62" h="104">
                  <a:moveTo>
                    <a:pt x="23" y="95"/>
                  </a:moveTo>
                  <a:lnTo>
                    <a:pt x="17" y="91"/>
                  </a:lnTo>
                  <a:lnTo>
                    <a:pt x="13" y="87"/>
                  </a:lnTo>
                  <a:lnTo>
                    <a:pt x="8" y="83"/>
                  </a:lnTo>
                  <a:lnTo>
                    <a:pt x="6" y="79"/>
                  </a:lnTo>
                  <a:lnTo>
                    <a:pt x="3" y="76"/>
                  </a:lnTo>
                  <a:lnTo>
                    <a:pt x="1" y="72"/>
                  </a:lnTo>
                  <a:lnTo>
                    <a:pt x="1" y="69"/>
                  </a:lnTo>
                  <a:lnTo>
                    <a:pt x="0" y="65"/>
                  </a:lnTo>
                  <a:lnTo>
                    <a:pt x="16" y="64"/>
                  </a:lnTo>
                  <a:lnTo>
                    <a:pt x="31" y="63"/>
                  </a:lnTo>
                  <a:lnTo>
                    <a:pt x="48" y="61"/>
                  </a:lnTo>
                  <a:lnTo>
                    <a:pt x="66" y="59"/>
                  </a:lnTo>
                  <a:lnTo>
                    <a:pt x="84" y="57"/>
                  </a:lnTo>
                  <a:lnTo>
                    <a:pt x="102" y="55"/>
                  </a:lnTo>
                  <a:lnTo>
                    <a:pt x="122" y="54"/>
                  </a:lnTo>
                  <a:lnTo>
                    <a:pt x="142" y="50"/>
                  </a:lnTo>
                  <a:lnTo>
                    <a:pt x="162" y="48"/>
                  </a:lnTo>
                  <a:lnTo>
                    <a:pt x="183" y="45"/>
                  </a:lnTo>
                  <a:lnTo>
                    <a:pt x="205" y="42"/>
                  </a:lnTo>
                  <a:lnTo>
                    <a:pt x="227" y="39"/>
                  </a:lnTo>
                  <a:lnTo>
                    <a:pt x="251" y="36"/>
                  </a:lnTo>
                  <a:lnTo>
                    <a:pt x="274" y="32"/>
                  </a:lnTo>
                  <a:lnTo>
                    <a:pt x="298" y="29"/>
                  </a:lnTo>
                  <a:lnTo>
                    <a:pt x="322" y="25"/>
                  </a:lnTo>
                  <a:lnTo>
                    <a:pt x="334" y="24"/>
                  </a:lnTo>
                  <a:lnTo>
                    <a:pt x="346" y="22"/>
                  </a:lnTo>
                  <a:lnTo>
                    <a:pt x="358" y="21"/>
                  </a:lnTo>
                  <a:lnTo>
                    <a:pt x="370" y="19"/>
                  </a:lnTo>
                  <a:lnTo>
                    <a:pt x="380" y="18"/>
                  </a:lnTo>
                  <a:lnTo>
                    <a:pt x="391" y="17"/>
                  </a:lnTo>
                  <a:lnTo>
                    <a:pt x="401" y="16"/>
                  </a:lnTo>
                  <a:lnTo>
                    <a:pt x="412" y="15"/>
                  </a:lnTo>
                  <a:lnTo>
                    <a:pt x="421" y="13"/>
                  </a:lnTo>
                  <a:lnTo>
                    <a:pt x="431" y="12"/>
                  </a:lnTo>
                  <a:lnTo>
                    <a:pt x="440" y="11"/>
                  </a:lnTo>
                  <a:lnTo>
                    <a:pt x="450" y="10"/>
                  </a:lnTo>
                  <a:lnTo>
                    <a:pt x="458" y="10"/>
                  </a:lnTo>
                  <a:lnTo>
                    <a:pt x="466" y="9"/>
                  </a:lnTo>
                  <a:lnTo>
                    <a:pt x="474" y="8"/>
                  </a:lnTo>
                  <a:lnTo>
                    <a:pt x="482" y="6"/>
                  </a:lnTo>
                  <a:lnTo>
                    <a:pt x="490" y="6"/>
                  </a:lnTo>
                  <a:lnTo>
                    <a:pt x="497" y="5"/>
                  </a:lnTo>
                  <a:lnTo>
                    <a:pt x="503" y="4"/>
                  </a:lnTo>
                  <a:lnTo>
                    <a:pt x="510" y="4"/>
                  </a:lnTo>
                  <a:lnTo>
                    <a:pt x="516" y="3"/>
                  </a:lnTo>
                  <a:lnTo>
                    <a:pt x="522" y="3"/>
                  </a:lnTo>
                  <a:lnTo>
                    <a:pt x="527" y="2"/>
                  </a:lnTo>
                  <a:lnTo>
                    <a:pt x="532" y="2"/>
                  </a:lnTo>
                  <a:lnTo>
                    <a:pt x="538" y="2"/>
                  </a:lnTo>
                  <a:lnTo>
                    <a:pt x="542" y="0"/>
                  </a:lnTo>
                  <a:lnTo>
                    <a:pt x="546" y="0"/>
                  </a:lnTo>
                  <a:lnTo>
                    <a:pt x="551" y="0"/>
                  </a:lnTo>
                  <a:lnTo>
                    <a:pt x="555" y="0"/>
                  </a:lnTo>
                  <a:lnTo>
                    <a:pt x="558" y="0"/>
                  </a:lnTo>
                  <a:lnTo>
                    <a:pt x="560" y="0"/>
                  </a:lnTo>
                  <a:lnTo>
                    <a:pt x="564" y="0"/>
                  </a:lnTo>
                  <a:lnTo>
                    <a:pt x="572" y="0"/>
                  </a:lnTo>
                  <a:lnTo>
                    <a:pt x="582" y="0"/>
                  </a:lnTo>
                  <a:lnTo>
                    <a:pt x="590" y="3"/>
                  </a:lnTo>
                  <a:lnTo>
                    <a:pt x="598" y="4"/>
                  </a:lnTo>
                  <a:lnTo>
                    <a:pt x="608" y="8"/>
                  </a:lnTo>
                  <a:lnTo>
                    <a:pt x="616" y="10"/>
                  </a:lnTo>
                  <a:lnTo>
                    <a:pt x="624" y="15"/>
                  </a:lnTo>
                  <a:lnTo>
                    <a:pt x="632" y="19"/>
                  </a:lnTo>
                  <a:lnTo>
                    <a:pt x="639" y="25"/>
                  </a:lnTo>
                  <a:lnTo>
                    <a:pt x="644" y="30"/>
                  </a:lnTo>
                  <a:lnTo>
                    <a:pt x="650" y="35"/>
                  </a:lnTo>
                  <a:lnTo>
                    <a:pt x="654" y="38"/>
                  </a:lnTo>
                  <a:lnTo>
                    <a:pt x="657" y="42"/>
                  </a:lnTo>
                  <a:lnTo>
                    <a:pt x="659" y="45"/>
                  </a:lnTo>
                  <a:lnTo>
                    <a:pt x="661" y="48"/>
                  </a:lnTo>
                  <a:lnTo>
                    <a:pt x="662" y="50"/>
                  </a:lnTo>
                  <a:lnTo>
                    <a:pt x="661" y="51"/>
                  </a:lnTo>
                  <a:lnTo>
                    <a:pt x="659" y="54"/>
                  </a:lnTo>
                  <a:lnTo>
                    <a:pt x="657" y="55"/>
                  </a:lnTo>
                  <a:lnTo>
                    <a:pt x="652" y="56"/>
                  </a:lnTo>
                  <a:lnTo>
                    <a:pt x="648" y="58"/>
                  </a:lnTo>
                  <a:lnTo>
                    <a:pt x="642" y="59"/>
                  </a:lnTo>
                  <a:lnTo>
                    <a:pt x="635" y="61"/>
                  </a:lnTo>
                  <a:lnTo>
                    <a:pt x="626" y="61"/>
                  </a:lnTo>
                  <a:lnTo>
                    <a:pt x="617" y="62"/>
                  </a:lnTo>
                  <a:lnTo>
                    <a:pt x="606" y="63"/>
                  </a:lnTo>
                  <a:lnTo>
                    <a:pt x="595" y="63"/>
                  </a:lnTo>
                  <a:lnTo>
                    <a:pt x="588" y="64"/>
                  </a:lnTo>
                  <a:lnTo>
                    <a:pt x="582" y="64"/>
                  </a:lnTo>
                  <a:lnTo>
                    <a:pt x="575" y="64"/>
                  </a:lnTo>
                  <a:lnTo>
                    <a:pt x="568" y="64"/>
                  </a:lnTo>
                  <a:lnTo>
                    <a:pt x="559" y="64"/>
                  </a:lnTo>
                  <a:lnTo>
                    <a:pt x="552" y="64"/>
                  </a:lnTo>
                  <a:lnTo>
                    <a:pt x="544" y="64"/>
                  </a:lnTo>
                  <a:lnTo>
                    <a:pt x="536" y="64"/>
                  </a:lnTo>
                  <a:lnTo>
                    <a:pt x="526" y="65"/>
                  </a:lnTo>
                  <a:lnTo>
                    <a:pt x="518" y="65"/>
                  </a:lnTo>
                  <a:lnTo>
                    <a:pt x="482" y="65"/>
                  </a:lnTo>
                  <a:lnTo>
                    <a:pt x="445" y="65"/>
                  </a:lnTo>
                  <a:lnTo>
                    <a:pt x="410" y="67"/>
                  </a:lnTo>
                  <a:lnTo>
                    <a:pt x="375" y="69"/>
                  </a:lnTo>
                  <a:lnTo>
                    <a:pt x="341" y="71"/>
                  </a:lnTo>
                  <a:lnTo>
                    <a:pt x="307" y="75"/>
                  </a:lnTo>
                  <a:lnTo>
                    <a:pt x="274" y="79"/>
                  </a:lnTo>
                  <a:lnTo>
                    <a:pt x="241" y="84"/>
                  </a:lnTo>
                  <a:lnTo>
                    <a:pt x="226" y="88"/>
                  </a:lnTo>
                  <a:lnTo>
                    <a:pt x="211" y="90"/>
                  </a:lnTo>
                  <a:lnTo>
                    <a:pt x="196" y="92"/>
                  </a:lnTo>
                  <a:lnTo>
                    <a:pt x="182" y="94"/>
                  </a:lnTo>
                  <a:lnTo>
                    <a:pt x="169" y="96"/>
                  </a:lnTo>
                  <a:lnTo>
                    <a:pt x="158" y="97"/>
                  </a:lnTo>
                  <a:lnTo>
                    <a:pt x="146" y="100"/>
                  </a:lnTo>
                  <a:lnTo>
                    <a:pt x="135" y="101"/>
                  </a:lnTo>
                  <a:lnTo>
                    <a:pt x="126" y="102"/>
                  </a:lnTo>
                  <a:lnTo>
                    <a:pt x="116" y="102"/>
                  </a:lnTo>
                  <a:lnTo>
                    <a:pt x="108" y="103"/>
                  </a:lnTo>
                  <a:lnTo>
                    <a:pt x="101" y="103"/>
                  </a:lnTo>
                  <a:lnTo>
                    <a:pt x="95" y="104"/>
                  </a:lnTo>
                  <a:lnTo>
                    <a:pt x="89" y="104"/>
                  </a:lnTo>
                  <a:lnTo>
                    <a:pt x="84" y="104"/>
                  </a:lnTo>
                  <a:lnTo>
                    <a:pt x="81" y="104"/>
                  </a:lnTo>
                  <a:lnTo>
                    <a:pt x="73" y="104"/>
                  </a:lnTo>
                  <a:lnTo>
                    <a:pt x="64" y="104"/>
                  </a:lnTo>
                  <a:lnTo>
                    <a:pt x="57" y="103"/>
                  </a:lnTo>
                  <a:lnTo>
                    <a:pt x="50" y="102"/>
                  </a:lnTo>
                  <a:lnTo>
                    <a:pt x="36" y="98"/>
                  </a:lnTo>
                  <a:lnTo>
                    <a:pt x="23" y="95"/>
                  </a:lnTo>
                  <a:lnTo>
                    <a:pt x="23" y="95"/>
                  </a:lnTo>
                </a:path>
              </a:pathLst>
            </a:custGeom>
            <a:solidFill>
              <a:schemeClr val="tx1"/>
            </a:solidFill>
            <a:ln w="11113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68590" tIns="34295" rIns="68590" bIns="34295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43" name="Freeform 14"/>
            <p:cNvSpPr/>
            <p:nvPr/>
          </p:nvSpPr>
          <p:spPr bwMode="auto">
            <a:xfrm>
              <a:off x="4436269" y="4878831"/>
              <a:ext cx="1506537" cy="1706563"/>
            </a:xfrm>
            <a:custGeom>
              <a:avLst/>
              <a:gdLst>
                <a:gd name="T0" fmla="*/ 685 w 949"/>
                <a:gd name="T1" fmla="*/ 35 h 1075"/>
                <a:gd name="T2" fmla="*/ 728 w 949"/>
                <a:gd name="T3" fmla="*/ 23 h 1075"/>
                <a:gd name="T4" fmla="*/ 752 w 949"/>
                <a:gd name="T5" fmla="*/ 12 h 1075"/>
                <a:gd name="T6" fmla="*/ 781 w 949"/>
                <a:gd name="T7" fmla="*/ 0 h 1075"/>
                <a:gd name="T8" fmla="*/ 804 w 949"/>
                <a:gd name="T9" fmla="*/ 6 h 1075"/>
                <a:gd name="T10" fmla="*/ 838 w 949"/>
                <a:gd name="T11" fmla="*/ 20 h 1075"/>
                <a:gd name="T12" fmla="*/ 889 w 949"/>
                <a:gd name="T13" fmla="*/ 45 h 1075"/>
                <a:gd name="T14" fmla="*/ 927 w 949"/>
                <a:gd name="T15" fmla="*/ 69 h 1075"/>
                <a:gd name="T16" fmla="*/ 946 w 949"/>
                <a:gd name="T17" fmla="*/ 88 h 1075"/>
                <a:gd name="T18" fmla="*/ 946 w 949"/>
                <a:gd name="T19" fmla="*/ 105 h 1075"/>
                <a:gd name="T20" fmla="*/ 929 w 949"/>
                <a:gd name="T21" fmla="*/ 121 h 1075"/>
                <a:gd name="T22" fmla="*/ 916 w 949"/>
                <a:gd name="T23" fmla="*/ 144 h 1075"/>
                <a:gd name="T24" fmla="*/ 910 w 949"/>
                <a:gd name="T25" fmla="*/ 180 h 1075"/>
                <a:gd name="T26" fmla="*/ 909 w 949"/>
                <a:gd name="T27" fmla="*/ 219 h 1075"/>
                <a:gd name="T28" fmla="*/ 910 w 949"/>
                <a:gd name="T29" fmla="*/ 259 h 1075"/>
                <a:gd name="T30" fmla="*/ 912 w 949"/>
                <a:gd name="T31" fmla="*/ 310 h 1075"/>
                <a:gd name="T32" fmla="*/ 916 w 949"/>
                <a:gd name="T33" fmla="*/ 372 h 1075"/>
                <a:gd name="T34" fmla="*/ 920 w 949"/>
                <a:gd name="T35" fmla="*/ 447 h 1075"/>
                <a:gd name="T36" fmla="*/ 927 w 949"/>
                <a:gd name="T37" fmla="*/ 547 h 1075"/>
                <a:gd name="T38" fmla="*/ 933 w 949"/>
                <a:gd name="T39" fmla="*/ 698 h 1075"/>
                <a:gd name="T40" fmla="*/ 937 w 949"/>
                <a:gd name="T41" fmla="*/ 807 h 1075"/>
                <a:gd name="T42" fmla="*/ 936 w 949"/>
                <a:gd name="T43" fmla="*/ 882 h 1075"/>
                <a:gd name="T44" fmla="*/ 911 w 949"/>
                <a:gd name="T45" fmla="*/ 991 h 1075"/>
                <a:gd name="T46" fmla="*/ 883 w 949"/>
                <a:gd name="T47" fmla="*/ 1045 h 1075"/>
                <a:gd name="T48" fmla="*/ 864 w 949"/>
                <a:gd name="T49" fmla="*/ 1069 h 1075"/>
                <a:gd name="T50" fmla="*/ 849 w 949"/>
                <a:gd name="T51" fmla="*/ 1075 h 1075"/>
                <a:gd name="T52" fmla="*/ 834 w 949"/>
                <a:gd name="T53" fmla="*/ 1067 h 1075"/>
                <a:gd name="T54" fmla="*/ 826 w 949"/>
                <a:gd name="T55" fmla="*/ 1043 h 1075"/>
                <a:gd name="T56" fmla="*/ 818 w 949"/>
                <a:gd name="T57" fmla="*/ 1005 h 1075"/>
                <a:gd name="T58" fmla="*/ 797 w 949"/>
                <a:gd name="T59" fmla="*/ 966 h 1075"/>
                <a:gd name="T60" fmla="*/ 753 w 949"/>
                <a:gd name="T61" fmla="*/ 915 h 1075"/>
                <a:gd name="T62" fmla="*/ 725 w 949"/>
                <a:gd name="T63" fmla="*/ 883 h 1075"/>
                <a:gd name="T64" fmla="*/ 712 w 949"/>
                <a:gd name="T65" fmla="*/ 863 h 1075"/>
                <a:gd name="T66" fmla="*/ 718 w 949"/>
                <a:gd name="T67" fmla="*/ 854 h 1075"/>
                <a:gd name="T68" fmla="*/ 735 w 949"/>
                <a:gd name="T69" fmla="*/ 854 h 1075"/>
                <a:gd name="T70" fmla="*/ 770 w 949"/>
                <a:gd name="T71" fmla="*/ 864 h 1075"/>
                <a:gd name="T72" fmla="*/ 810 w 949"/>
                <a:gd name="T73" fmla="*/ 878 h 1075"/>
                <a:gd name="T74" fmla="*/ 832 w 949"/>
                <a:gd name="T75" fmla="*/ 879 h 1075"/>
                <a:gd name="T76" fmla="*/ 843 w 949"/>
                <a:gd name="T77" fmla="*/ 859 h 1075"/>
                <a:gd name="T78" fmla="*/ 850 w 949"/>
                <a:gd name="T79" fmla="*/ 814 h 1075"/>
                <a:gd name="T80" fmla="*/ 854 w 949"/>
                <a:gd name="T81" fmla="*/ 767 h 1075"/>
                <a:gd name="T82" fmla="*/ 856 w 949"/>
                <a:gd name="T83" fmla="*/ 698 h 1075"/>
                <a:gd name="T84" fmla="*/ 854 w 949"/>
                <a:gd name="T85" fmla="*/ 643 h 1075"/>
                <a:gd name="T86" fmla="*/ 852 w 949"/>
                <a:gd name="T87" fmla="*/ 577 h 1075"/>
                <a:gd name="T88" fmla="*/ 847 w 949"/>
                <a:gd name="T89" fmla="*/ 462 h 1075"/>
                <a:gd name="T90" fmla="*/ 844 w 949"/>
                <a:gd name="T91" fmla="*/ 349 h 1075"/>
                <a:gd name="T92" fmla="*/ 839 w 949"/>
                <a:gd name="T93" fmla="*/ 264 h 1075"/>
                <a:gd name="T94" fmla="*/ 831 w 949"/>
                <a:gd name="T95" fmla="*/ 202 h 1075"/>
                <a:gd name="T96" fmla="*/ 811 w 949"/>
                <a:gd name="T97" fmla="*/ 123 h 1075"/>
                <a:gd name="T98" fmla="*/ 793 w 949"/>
                <a:gd name="T99" fmla="*/ 96 h 1075"/>
                <a:gd name="T100" fmla="*/ 779 w 949"/>
                <a:gd name="T101" fmla="*/ 82 h 1075"/>
                <a:gd name="T102" fmla="*/ 765 w 949"/>
                <a:gd name="T103" fmla="*/ 80 h 1075"/>
                <a:gd name="T104" fmla="*/ 727 w 949"/>
                <a:gd name="T105" fmla="*/ 82 h 1075"/>
                <a:gd name="T106" fmla="*/ 661 w 949"/>
                <a:gd name="T107" fmla="*/ 87 h 1075"/>
                <a:gd name="T108" fmla="*/ 495 w 949"/>
                <a:gd name="T109" fmla="*/ 105 h 1075"/>
                <a:gd name="T110" fmla="*/ 254 w 949"/>
                <a:gd name="T111" fmla="*/ 128 h 1075"/>
                <a:gd name="T112" fmla="*/ 0 w 949"/>
                <a:gd name="T113" fmla="*/ 144 h 1075"/>
                <a:gd name="T114" fmla="*/ 52 w 949"/>
                <a:gd name="T115" fmla="*/ 102 h 1075"/>
                <a:gd name="T116" fmla="*/ 126 w 949"/>
                <a:gd name="T117" fmla="*/ 98 h 1075"/>
                <a:gd name="T118" fmla="*/ 231 w 949"/>
                <a:gd name="T119" fmla="*/ 87 h 1075"/>
                <a:gd name="T120" fmla="*/ 457 w 949"/>
                <a:gd name="T121" fmla="*/ 62 h 1075"/>
                <a:gd name="T122" fmla="*/ 633 w 949"/>
                <a:gd name="T123" fmla="*/ 45 h 10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49" h="1075">
                  <a:moveTo>
                    <a:pt x="633" y="45"/>
                  </a:moveTo>
                  <a:lnTo>
                    <a:pt x="644" y="42"/>
                  </a:lnTo>
                  <a:lnTo>
                    <a:pt x="655" y="41"/>
                  </a:lnTo>
                  <a:lnTo>
                    <a:pt x="666" y="39"/>
                  </a:lnTo>
                  <a:lnTo>
                    <a:pt x="675" y="37"/>
                  </a:lnTo>
                  <a:lnTo>
                    <a:pt x="685" y="35"/>
                  </a:lnTo>
                  <a:lnTo>
                    <a:pt x="694" y="33"/>
                  </a:lnTo>
                  <a:lnTo>
                    <a:pt x="702" y="32"/>
                  </a:lnTo>
                  <a:lnTo>
                    <a:pt x="710" y="29"/>
                  </a:lnTo>
                  <a:lnTo>
                    <a:pt x="717" y="28"/>
                  </a:lnTo>
                  <a:lnTo>
                    <a:pt x="722" y="26"/>
                  </a:lnTo>
                  <a:lnTo>
                    <a:pt x="728" y="23"/>
                  </a:lnTo>
                  <a:lnTo>
                    <a:pt x="734" y="22"/>
                  </a:lnTo>
                  <a:lnTo>
                    <a:pt x="738" y="20"/>
                  </a:lnTo>
                  <a:lnTo>
                    <a:pt x="743" y="19"/>
                  </a:lnTo>
                  <a:lnTo>
                    <a:pt x="745" y="16"/>
                  </a:lnTo>
                  <a:lnTo>
                    <a:pt x="747" y="15"/>
                  </a:lnTo>
                  <a:lnTo>
                    <a:pt x="752" y="12"/>
                  </a:lnTo>
                  <a:lnTo>
                    <a:pt x="757" y="8"/>
                  </a:lnTo>
                  <a:lnTo>
                    <a:pt x="761" y="6"/>
                  </a:lnTo>
                  <a:lnTo>
                    <a:pt x="766" y="3"/>
                  </a:lnTo>
                  <a:lnTo>
                    <a:pt x="771" y="2"/>
                  </a:lnTo>
                  <a:lnTo>
                    <a:pt x="775" y="1"/>
                  </a:lnTo>
                  <a:lnTo>
                    <a:pt x="781" y="0"/>
                  </a:lnTo>
                  <a:lnTo>
                    <a:pt x="787" y="0"/>
                  </a:lnTo>
                  <a:lnTo>
                    <a:pt x="790" y="1"/>
                  </a:lnTo>
                  <a:lnTo>
                    <a:pt x="793" y="2"/>
                  </a:lnTo>
                  <a:lnTo>
                    <a:pt x="797" y="3"/>
                  </a:lnTo>
                  <a:lnTo>
                    <a:pt x="800" y="4"/>
                  </a:lnTo>
                  <a:lnTo>
                    <a:pt x="804" y="6"/>
                  </a:lnTo>
                  <a:lnTo>
                    <a:pt x="808" y="8"/>
                  </a:lnTo>
                  <a:lnTo>
                    <a:pt x="813" y="10"/>
                  </a:lnTo>
                  <a:lnTo>
                    <a:pt x="819" y="12"/>
                  </a:lnTo>
                  <a:lnTo>
                    <a:pt x="825" y="14"/>
                  </a:lnTo>
                  <a:lnTo>
                    <a:pt x="831" y="17"/>
                  </a:lnTo>
                  <a:lnTo>
                    <a:pt x="838" y="20"/>
                  </a:lnTo>
                  <a:lnTo>
                    <a:pt x="845" y="23"/>
                  </a:lnTo>
                  <a:lnTo>
                    <a:pt x="853" y="27"/>
                  </a:lnTo>
                  <a:lnTo>
                    <a:pt x="862" y="30"/>
                  </a:lnTo>
                  <a:lnTo>
                    <a:pt x="871" y="35"/>
                  </a:lnTo>
                  <a:lnTo>
                    <a:pt x="880" y="40"/>
                  </a:lnTo>
                  <a:lnTo>
                    <a:pt x="889" y="45"/>
                  </a:lnTo>
                  <a:lnTo>
                    <a:pt x="896" y="48"/>
                  </a:lnTo>
                  <a:lnTo>
                    <a:pt x="903" y="53"/>
                  </a:lnTo>
                  <a:lnTo>
                    <a:pt x="910" y="57"/>
                  </a:lnTo>
                  <a:lnTo>
                    <a:pt x="916" y="61"/>
                  </a:lnTo>
                  <a:lnTo>
                    <a:pt x="922" y="66"/>
                  </a:lnTo>
                  <a:lnTo>
                    <a:pt x="927" y="69"/>
                  </a:lnTo>
                  <a:lnTo>
                    <a:pt x="931" y="73"/>
                  </a:lnTo>
                  <a:lnTo>
                    <a:pt x="936" y="76"/>
                  </a:lnTo>
                  <a:lnTo>
                    <a:pt x="939" y="79"/>
                  </a:lnTo>
                  <a:lnTo>
                    <a:pt x="942" y="82"/>
                  </a:lnTo>
                  <a:lnTo>
                    <a:pt x="944" y="85"/>
                  </a:lnTo>
                  <a:lnTo>
                    <a:pt x="946" y="88"/>
                  </a:lnTo>
                  <a:lnTo>
                    <a:pt x="948" y="90"/>
                  </a:lnTo>
                  <a:lnTo>
                    <a:pt x="949" y="92"/>
                  </a:lnTo>
                  <a:lnTo>
                    <a:pt x="949" y="94"/>
                  </a:lnTo>
                  <a:lnTo>
                    <a:pt x="949" y="98"/>
                  </a:lnTo>
                  <a:lnTo>
                    <a:pt x="948" y="101"/>
                  </a:lnTo>
                  <a:lnTo>
                    <a:pt x="946" y="105"/>
                  </a:lnTo>
                  <a:lnTo>
                    <a:pt x="944" y="108"/>
                  </a:lnTo>
                  <a:lnTo>
                    <a:pt x="942" y="112"/>
                  </a:lnTo>
                  <a:lnTo>
                    <a:pt x="939" y="114"/>
                  </a:lnTo>
                  <a:lnTo>
                    <a:pt x="936" y="116"/>
                  </a:lnTo>
                  <a:lnTo>
                    <a:pt x="932" y="119"/>
                  </a:lnTo>
                  <a:lnTo>
                    <a:pt x="929" y="121"/>
                  </a:lnTo>
                  <a:lnTo>
                    <a:pt x="926" y="123"/>
                  </a:lnTo>
                  <a:lnTo>
                    <a:pt x="923" y="127"/>
                  </a:lnTo>
                  <a:lnTo>
                    <a:pt x="920" y="131"/>
                  </a:lnTo>
                  <a:lnTo>
                    <a:pt x="919" y="134"/>
                  </a:lnTo>
                  <a:lnTo>
                    <a:pt x="917" y="139"/>
                  </a:lnTo>
                  <a:lnTo>
                    <a:pt x="916" y="144"/>
                  </a:lnTo>
                  <a:lnTo>
                    <a:pt x="913" y="148"/>
                  </a:lnTo>
                  <a:lnTo>
                    <a:pt x="912" y="154"/>
                  </a:lnTo>
                  <a:lnTo>
                    <a:pt x="911" y="160"/>
                  </a:lnTo>
                  <a:lnTo>
                    <a:pt x="911" y="166"/>
                  </a:lnTo>
                  <a:lnTo>
                    <a:pt x="910" y="173"/>
                  </a:lnTo>
                  <a:lnTo>
                    <a:pt x="910" y="180"/>
                  </a:lnTo>
                  <a:lnTo>
                    <a:pt x="909" y="187"/>
                  </a:lnTo>
                  <a:lnTo>
                    <a:pt x="909" y="195"/>
                  </a:lnTo>
                  <a:lnTo>
                    <a:pt x="909" y="204"/>
                  </a:lnTo>
                  <a:lnTo>
                    <a:pt x="909" y="208"/>
                  </a:lnTo>
                  <a:lnTo>
                    <a:pt x="909" y="214"/>
                  </a:lnTo>
                  <a:lnTo>
                    <a:pt x="909" y="219"/>
                  </a:lnTo>
                  <a:lnTo>
                    <a:pt x="909" y="225"/>
                  </a:lnTo>
                  <a:lnTo>
                    <a:pt x="909" y="231"/>
                  </a:lnTo>
                  <a:lnTo>
                    <a:pt x="910" y="238"/>
                  </a:lnTo>
                  <a:lnTo>
                    <a:pt x="910" y="244"/>
                  </a:lnTo>
                  <a:lnTo>
                    <a:pt x="910" y="251"/>
                  </a:lnTo>
                  <a:lnTo>
                    <a:pt x="910" y="259"/>
                  </a:lnTo>
                  <a:lnTo>
                    <a:pt x="910" y="266"/>
                  </a:lnTo>
                  <a:lnTo>
                    <a:pt x="911" y="274"/>
                  </a:lnTo>
                  <a:lnTo>
                    <a:pt x="911" y="283"/>
                  </a:lnTo>
                  <a:lnTo>
                    <a:pt x="911" y="292"/>
                  </a:lnTo>
                  <a:lnTo>
                    <a:pt x="912" y="300"/>
                  </a:lnTo>
                  <a:lnTo>
                    <a:pt x="912" y="310"/>
                  </a:lnTo>
                  <a:lnTo>
                    <a:pt x="913" y="319"/>
                  </a:lnTo>
                  <a:lnTo>
                    <a:pt x="913" y="330"/>
                  </a:lnTo>
                  <a:lnTo>
                    <a:pt x="915" y="339"/>
                  </a:lnTo>
                  <a:lnTo>
                    <a:pt x="915" y="350"/>
                  </a:lnTo>
                  <a:lnTo>
                    <a:pt x="916" y="362"/>
                  </a:lnTo>
                  <a:lnTo>
                    <a:pt x="916" y="372"/>
                  </a:lnTo>
                  <a:lnTo>
                    <a:pt x="917" y="384"/>
                  </a:lnTo>
                  <a:lnTo>
                    <a:pt x="918" y="396"/>
                  </a:lnTo>
                  <a:lnTo>
                    <a:pt x="918" y="409"/>
                  </a:lnTo>
                  <a:lnTo>
                    <a:pt x="919" y="421"/>
                  </a:lnTo>
                  <a:lnTo>
                    <a:pt x="920" y="434"/>
                  </a:lnTo>
                  <a:lnTo>
                    <a:pt x="920" y="447"/>
                  </a:lnTo>
                  <a:lnTo>
                    <a:pt x="922" y="461"/>
                  </a:lnTo>
                  <a:lnTo>
                    <a:pt x="923" y="474"/>
                  </a:lnTo>
                  <a:lnTo>
                    <a:pt x="924" y="488"/>
                  </a:lnTo>
                  <a:lnTo>
                    <a:pt x="925" y="503"/>
                  </a:lnTo>
                  <a:lnTo>
                    <a:pt x="926" y="517"/>
                  </a:lnTo>
                  <a:lnTo>
                    <a:pt x="927" y="547"/>
                  </a:lnTo>
                  <a:lnTo>
                    <a:pt x="927" y="575"/>
                  </a:lnTo>
                  <a:lnTo>
                    <a:pt x="929" y="602"/>
                  </a:lnTo>
                  <a:lnTo>
                    <a:pt x="930" y="628"/>
                  </a:lnTo>
                  <a:lnTo>
                    <a:pt x="931" y="653"/>
                  </a:lnTo>
                  <a:lnTo>
                    <a:pt x="932" y="675"/>
                  </a:lnTo>
                  <a:lnTo>
                    <a:pt x="933" y="698"/>
                  </a:lnTo>
                  <a:lnTo>
                    <a:pt x="933" y="719"/>
                  </a:lnTo>
                  <a:lnTo>
                    <a:pt x="935" y="739"/>
                  </a:lnTo>
                  <a:lnTo>
                    <a:pt x="936" y="758"/>
                  </a:lnTo>
                  <a:lnTo>
                    <a:pt x="936" y="775"/>
                  </a:lnTo>
                  <a:lnTo>
                    <a:pt x="937" y="792"/>
                  </a:lnTo>
                  <a:lnTo>
                    <a:pt x="937" y="807"/>
                  </a:lnTo>
                  <a:lnTo>
                    <a:pt x="937" y="821"/>
                  </a:lnTo>
                  <a:lnTo>
                    <a:pt x="937" y="834"/>
                  </a:lnTo>
                  <a:lnTo>
                    <a:pt x="937" y="846"/>
                  </a:lnTo>
                  <a:lnTo>
                    <a:pt x="937" y="858"/>
                  </a:lnTo>
                  <a:lnTo>
                    <a:pt x="937" y="870"/>
                  </a:lnTo>
                  <a:lnTo>
                    <a:pt x="936" y="882"/>
                  </a:lnTo>
                  <a:lnTo>
                    <a:pt x="936" y="892"/>
                  </a:lnTo>
                  <a:lnTo>
                    <a:pt x="932" y="913"/>
                  </a:lnTo>
                  <a:lnTo>
                    <a:pt x="929" y="933"/>
                  </a:lnTo>
                  <a:lnTo>
                    <a:pt x="924" y="953"/>
                  </a:lnTo>
                  <a:lnTo>
                    <a:pt x="918" y="972"/>
                  </a:lnTo>
                  <a:lnTo>
                    <a:pt x="911" y="991"/>
                  </a:lnTo>
                  <a:lnTo>
                    <a:pt x="903" y="1010"/>
                  </a:lnTo>
                  <a:lnTo>
                    <a:pt x="899" y="1018"/>
                  </a:lnTo>
                  <a:lnTo>
                    <a:pt x="894" y="1027"/>
                  </a:lnTo>
                  <a:lnTo>
                    <a:pt x="891" y="1034"/>
                  </a:lnTo>
                  <a:lnTo>
                    <a:pt x="887" y="1039"/>
                  </a:lnTo>
                  <a:lnTo>
                    <a:pt x="883" y="1045"/>
                  </a:lnTo>
                  <a:lnTo>
                    <a:pt x="879" y="1051"/>
                  </a:lnTo>
                  <a:lnTo>
                    <a:pt x="876" y="1056"/>
                  </a:lnTo>
                  <a:lnTo>
                    <a:pt x="873" y="1060"/>
                  </a:lnTo>
                  <a:lnTo>
                    <a:pt x="870" y="1063"/>
                  </a:lnTo>
                  <a:lnTo>
                    <a:pt x="866" y="1067"/>
                  </a:lnTo>
                  <a:lnTo>
                    <a:pt x="864" y="1069"/>
                  </a:lnTo>
                  <a:lnTo>
                    <a:pt x="860" y="1071"/>
                  </a:lnTo>
                  <a:lnTo>
                    <a:pt x="858" y="1074"/>
                  </a:lnTo>
                  <a:lnTo>
                    <a:pt x="856" y="1075"/>
                  </a:lnTo>
                  <a:lnTo>
                    <a:pt x="853" y="1075"/>
                  </a:lnTo>
                  <a:lnTo>
                    <a:pt x="851" y="1075"/>
                  </a:lnTo>
                  <a:lnTo>
                    <a:pt x="849" y="1075"/>
                  </a:lnTo>
                  <a:lnTo>
                    <a:pt x="845" y="1075"/>
                  </a:lnTo>
                  <a:lnTo>
                    <a:pt x="843" y="1074"/>
                  </a:lnTo>
                  <a:lnTo>
                    <a:pt x="840" y="1072"/>
                  </a:lnTo>
                  <a:lnTo>
                    <a:pt x="838" y="1071"/>
                  </a:lnTo>
                  <a:lnTo>
                    <a:pt x="836" y="1069"/>
                  </a:lnTo>
                  <a:lnTo>
                    <a:pt x="834" y="1067"/>
                  </a:lnTo>
                  <a:lnTo>
                    <a:pt x="832" y="1063"/>
                  </a:lnTo>
                  <a:lnTo>
                    <a:pt x="831" y="1061"/>
                  </a:lnTo>
                  <a:lnTo>
                    <a:pt x="830" y="1056"/>
                  </a:lnTo>
                  <a:lnTo>
                    <a:pt x="829" y="1052"/>
                  </a:lnTo>
                  <a:lnTo>
                    <a:pt x="827" y="1048"/>
                  </a:lnTo>
                  <a:lnTo>
                    <a:pt x="826" y="1043"/>
                  </a:lnTo>
                  <a:lnTo>
                    <a:pt x="825" y="1037"/>
                  </a:lnTo>
                  <a:lnTo>
                    <a:pt x="824" y="1031"/>
                  </a:lnTo>
                  <a:lnTo>
                    <a:pt x="823" y="1025"/>
                  </a:lnTo>
                  <a:lnTo>
                    <a:pt x="821" y="1019"/>
                  </a:lnTo>
                  <a:lnTo>
                    <a:pt x="819" y="1012"/>
                  </a:lnTo>
                  <a:lnTo>
                    <a:pt x="818" y="1005"/>
                  </a:lnTo>
                  <a:lnTo>
                    <a:pt x="814" y="999"/>
                  </a:lnTo>
                  <a:lnTo>
                    <a:pt x="812" y="992"/>
                  </a:lnTo>
                  <a:lnTo>
                    <a:pt x="808" y="986"/>
                  </a:lnTo>
                  <a:lnTo>
                    <a:pt x="805" y="979"/>
                  </a:lnTo>
                  <a:lnTo>
                    <a:pt x="801" y="973"/>
                  </a:lnTo>
                  <a:lnTo>
                    <a:pt x="797" y="966"/>
                  </a:lnTo>
                  <a:lnTo>
                    <a:pt x="793" y="961"/>
                  </a:lnTo>
                  <a:lnTo>
                    <a:pt x="787" y="953"/>
                  </a:lnTo>
                  <a:lnTo>
                    <a:pt x="783" y="948"/>
                  </a:lnTo>
                  <a:lnTo>
                    <a:pt x="772" y="935"/>
                  </a:lnTo>
                  <a:lnTo>
                    <a:pt x="759" y="920"/>
                  </a:lnTo>
                  <a:lnTo>
                    <a:pt x="753" y="915"/>
                  </a:lnTo>
                  <a:lnTo>
                    <a:pt x="747" y="909"/>
                  </a:lnTo>
                  <a:lnTo>
                    <a:pt x="741" y="903"/>
                  </a:lnTo>
                  <a:lnTo>
                    <a:pt x="737" y="897"/>
                  </a:lnTo>
                  <a:lnTo>
                    <a:pt x="732" y="892"/>
                  </a:lnTo>
                  <a:lnTo>
                    <a:pt x="728" y="887"/>
                  </a:lnTo>
                  <a:lnTo>
                    <a:pt x="725" y="883"/>
                  </a:lnTo>
                  <a:lnTo>
                    <a:pt x="721" y="879"/>
                  </a:lnTo>
                  <a:lnTo>
                    <a:pt x="719" y="876"/>
                  </a:lnTo>
                  <a:lnTo>
                    <a:pt x="717" y="872"/>
                  </a:lnTo>
                  <a:lnTo>
                    <a:pt x="714" y="869"/>
                  </a:lnTo>
                  <a:lnTo>
                    <a:pt x="713" y="865"/>
                  </a:lnTo>
                  <a:lnTo>
                    <a:pt x="712" y="863"/>
                  </a:lnTo>
                  <a:lnTo>
                    <a:pt x="712" y="860"/>
                  </a:lnTo>
                  <a:lnTo>
                    <a:pt x="712" y="858"/>
                  </a:lnTo>
                  <a:lnTo>
                    <a:pt x="713" y="856"/>
                  </a:lnTo>
                  <a:lnTo>
                    <a:pt x="714" y="856"/>
                  </a:lnTo>
                  <a:lnTo>
                    <a:pt x="715" y="854"/>
                  </a:lnTo>
                  <a:lnTo>
                    <a:pt x="718" y="854"/>
                  </a:lnTo>
                  <a:lnTo>
                    <a:pt x="720" y="853"/>
                  </a:lnTo>
                  <a:lnTo>
                    <a:pt x="722" y="853"/>
                  </a:lnTo>
                  <a:lnTo>
                    <a:pt x="725" y="853"/>
                  </a:lnTo>
                  <a:lnTo>
                    <a:pt x="728" y="853"/>
                  </a:lnTo>
                  <a:lnTo>
                    <a:pt x="732" y="853"/>
                  </a:lnTo>
                  <a:lnTo>
                    <a:pt x="735" y="854"/>
                  </a:lnTo>
                  <a:lnTo>
                    <a:pt x="740" y="854"/>
                  </a:lnTo>
                  <a:lnTo>
                    <a:pt x="745" y="856"/>
                  </a:lnTo>
                  <a:lnTo>
                    <a:pt x="751" y="858"/>
                  </a:lnTo>
                  <a:lnTo>
                    <a:pt x="757" y="859"/>
                  </a:lnTo>
                  <a:lnTo>
                    <a:pt x="763" y="861"/>
                  </a:lnTo>
                  <a:lnTo>
                    <a:pt x="770" y="864"/>
                  </a:lnTo>
                  <a:lnTo>
                    <a:pt x="777" y="866"/>
                  </a:lnTo>
                  <a:lnTo>
                    <a:pt x="788" y="871"/>
                  </a:lnTo>
                  <a:lnTo>
                    <a:pt x="794" y="873"/>
                  </a:lnTo>
                  <a:lnTo>
                    <a:pt x="800" y="876"/>
                  </a:lnTo>
                  <a:lnTo>
                    <a:pt x="805" y="877"/>
                  </a:lnTo>
                  <a:lnTo>
                    <a:pt x="810" y="878"/>
                  </a:lnTo>
                  <a:lnTo>
                    <a:pt x="814" y="879"/>
                  </a:lnTo>
                  <a:lnTo>
                    <a:pt x="819" y="880"/>
                  </a:lnTo>
                  <a:lnTo>
                    <a:pt x="823" y="880"/>
                  </a:lnTo>
                  <a:lnTo>
                    <a:pt x="826" y="880"/>
                  </a:lnTo>
                  <a:lnTo>
                    <a:pt x="830" y="879"/>
                  </a:lnTo>
                  <a:lnTo>
                    <a:pt x="832" y="879"/>
                  </a:lnTo>
                  <a:lnTo>
                    <a:pt x="834" y="878"/>
                  </a:lnTo>
                  <a:lnTo>
                    <a:pt x="837" y="876"/>
                  </a:lnTo>
                  <a:lnTo>
                    <a:pt x="838" y="873"/>
                  </a:lnTo>
                  <a:lnTo>
                    <a:pt x="839" y="871"/>
                  </a:lnTo>
                  <a:lnTo>
                    <a:pt x="841" y="865"/>
                  </a:lnTo>
                  <a:lnTo>
                    <a:pt x="843" y="859"/>
                  </a:lnTo>
                  <a:lnTo>
                    <a:pt x="844" y="852"/>
                  </a:lnTo>
                  <a:lnTo>
                    <a:pt x="845" y="844"/>
                  </a:lnTo>
                  <a:lnTo>
                    <a:pt x="846" y="834"/>
                  </a:lnTo>
                  <a:lnTo>
                    <a:pt x="847" y="825"/>
                  </a:lnTo>
                  <a:lnTo>
                    <a:pt x="849" y="819"/>
                  </a:lnTo>
                  <a:lnTo>
                    <a:pt x="850" y="814"/>
                  </a:lnTo>
                  <a:lnTo>
                    <a:pt x="850" y="807"/>
                  </a:lnTo>
                  <a:lnTo>
                    <a:pt x="851" y="801"/>
                  </a:lnTo>
                  <a:lnTo>
                    <a:pt x="852" y="794"/>
                  </a:lnTo>
                  <a:lnTo>
                    <a:pt x="853" y="786"/>
                  </a:lnTo>
                  <a:lnTo>
                    <a:pt x="853" y="777"/>
                  </a:lnTo>
                  <a:lnTo>
                    <a:pt x="854" y="767"/>
                  </a:lnTo>
                  <a:lnTo>
                    <a:pt x="854" y="755"/>
                  </a:lnTo>
                  <a:lnTo>
                    <a:pt x="856" y="742"/>
                  </a:lnTo>
                  <a:lnTo>
                    <a:pt x="856" y="729"/>
                  </a:lnTo>
                  <a:lnTo>
                    <a:pt x="856" y="714"/>
                  </a:lnTo>
                  <a:lnTo>
                    <a:pt x="856" y="706"/>
                  </a:lnTo>
                  <a:lnTo>
                    <a:pt x="856" y="698"/>
                  </a:lnTo>
                  <a:lnTo>
                    <a:pt x="856" y="689"/>
                  </a:lnTo>
                  <a:lnTo>
                    <a:pt x="856" y="681"/>
                  </a:lnTo>
                  <a:lnTo>
                    <a:pt x="854" y="672"/>
                  </a:lnTo>
                  <a:lnTo>
                    <a:pt x="854" y="662"/>
                  </a:lnTo>
                  <a:lnTo>
                    <a:pt x="854" y="653"/>
                  </a:lnTo>
                  <a:lnTo>
                    <a:pt x="854" y="643"/>
                  </a:lnTo>
                  <a:lnTo>
                    <a:pt x="854" y="633"/>
                  </a:lnTo>
                  <a:lnTo>
                    <a:pt x="853" y="622"/>
                  </a:lnTo>
                  <a:lnTo>
                    <a:pt x="853" y="612"/>
                  </a:lnTo>
                  <a:lnTo>
                    <a:pt x="853" y="600"/>
                  </a:lnTo>
                  <a:lnTo>
                    <a:pt x="852" y="589"/>
                  </a:lnTo>
                  <a:lnTo>
                    <a:pt x="852" y="577"/>
                  </a:lnTo>
                  <a:lnTo>
                    <a:pt x="852" y="564"/>
                  </a:lnTo>
                  <a:lnTo>
                    <a:pt x="851" y="553"/>
                  </a:lnTo>
                  <a:lnTo>
                    <a:pt x="850" y="529"/>
                  </a:lnTo>
                  <a:lnTo>
                    <a:pt x="850" y="505"/>
                  </a:lnTo>
                  <a:lnTo>
                    <a:pt x="849" y="483"/>
                  </a:lnTo>
                  <a:lnTo>
                    <a:pt x="847" y="462"/>
                  </a:lnTo>
                  <a:lnTo>
                    <a:pt x="847" y="441"/>
                  </a:lnTo>
                  <a:lnTo>
                    <a:pt x="846" y="421"/>
                  </a:lnTo>
                  <a:lnTo>
                    <a:pt x="846" y="402"/>
                  </a:lnTo>
                  <a:lnTo>
                    <a:pt x="845" y="384"/>
                  </a:lnTo>
                  <a:lnTo>
                    <a:pt x="845" y="366"/>
                  </a:lnTo>
                  <a:lnTo>
                    <a:pt x="844" y="349"/>
                  </a:lnTo>
                  <a:lnTo>
                    <a:pt x="844" y="333"/>
                  </a:lnTo>
                  <a:lnTo>
                    <a:pt x="843" y="318"/>
                  </a:lnTo>
                  <a:lnTo>
                    <a:pt x="843" y="303"/>
                  </a:lnTo>
                  <a:lnTo>
                    <a:pt x="841" y="290"/>
                  </a:lnTo>
                  <a:lnTo>
                    <a:pt x="840" y="276"/>
                  </a:lnTo>
                  <a:lnTo>
                    <a:pt x="839" y="264"/>
                  </a:lnTo>
                  <a:lnTo>
                    <a:pt x="838" y="252"/>
                  </a:lnTo>
                  <a:lnTo>
                    <a:pt x="837" y="241"/>
                  </a:lnTo>
                  <a:lnTo>
                    <a:pt x="836" y="232"/>
                  </a:lnTo>
                  <a:lnTo>
                    <a:pt x="834" y="221"/>
                  </a:lnTo>
                  <a:lnTo>
                    <a:pt x="833" y="212"/>
                  </a:lnTo>
                  <a:lnTo>
                    <a:pt x="831" y="202"/>
                  </a:lnTo>
                  <a:lnTo>
                    <a:pt x="830" y="193"/>
                  </a:lnTo>
                  <a:lnTo>
                    <a:pt x="827" y="185"/>
                  </a:lnTo>
                  <a:lnTo>
                    <a:pt x="824" y="168"/>
                  </a:lnTo>
                  <a:lnTo>
                    <a:pt x="819" y="152"/>
                  </a:lnTo>
                  <a:lnTo>
                    <a:pt x="816" y="138"/>
                  </a:lnTo>
                  <a:lnTo>
                    <a:pt x="811" y="123"/>
                  </a:lnTo>
                  <a:lnTo>
                    <a:pt x="807" y="119"/>
                  </a:lnTo>
                  <a:lnTo>
                    <a:pt x="805" y="114"/>
                  </a:lnTo>
                  <a:lnTo>
                    <a:pt x="801" y="109"/>
                  </a:lnTo>
                  <a:lnTo>
                    <a:pt x="799" y="105"/>
                  </a:lnTo>
                  <a:lnTo>
                    <a:pt x="797" y="100"/>
                  </a:lnTo>
                  <a:lnTo>
                    <a:pt x="793" y="96"/>
                  </a:lnTo>
                  <a:lnTo>
                    <a:pt x="791" y="93"/>
                  </a:lnTo>
                  <a:lnTo>
                    <a:pt x="788" y="90"/>
                  </a:lnTo>
                  <a:lnTo>
                    <a:pt x="786" y="88"/>
                  </a:lnTo>
                  <a:lnTo>
                    <a:pt x="784" y="86"/>
                  </a:lnTo>
                  <a:lnTo>
                    <a:pt x="781" y="83"/>
                  </a:lnTo>
                  <a:lnTo>
                    <a:pt x="779" y="82"/>
                  </a:lnTo>
                  <a:lnTo>
                    <a:pt x="777" y="81"/>
                  </a:lnTo>
                  <a:lnTo>
                    <a:pt x="775" y="80"/>
                  </a:lnTo>
                  <a:lnTo>
                    <a:pt x="773" y="80"/>
                  </a:lnTo>
                  <a:lnTo>
                    <a:pt x="771" y="79"/>
                  </a:lnTo>
                  <a:lnTo>
                    <a:pt x="768" y="80"/>
                  </a:lnTo>
                  <a:lnTo>
                    <a:pt x="765" y="80"/>
                  </a:lnTo>
                  <a:lnTo>
                    <a:pt x="760" y="80"/>
                  </a:lnTo>
                  <a:lnTo>
                    <a:pt x="755" y="80"/>
                  </a:lnTo>
                  <a:lnTo>
                    <a:pt x="750" y="81"/>
                  </a:lnTo>
                  <a:lnTo>
                    <a:pt x="744" y="81"/>
                  </a:lnTo>
                  <a:lnTo>
                    <a:pt x="735" y="82"/>
                  </a:lnTo>
                  <a:lnTo>
                    <a:pt x="727" y="82"/>
                  </a:lnTo>
                  <a:lnTo>
                    <a:pt x="719" y="83"/>
                  </a:lnTo>
                  <a:lnTo>
                    <a:pt x="708" y="83"/>
                  </a:lnTo>
                  <a:lnTo>
                    <a:pt x="698" y="85"/>
                  </a:lnTo>
                  <a:lnTo>
                    <a:pt x="686" y="86"/>
                  </a:lnTo>
                  <a:lnTo>
                    <a:pt x="674" y="87"/>
                  </a:lnTo>
                  <a:lnTo>
                    <a:pt x="661" y="87"/>
                  </a:lnTo>
                  <a:lnTo>
                    <a:pt x="647" y="88"/>
                  </a:lnTo>
                  <a:lnTo>
                    <a:pt x="633" y="89"/>
                  </a:lnTo>
                  <a:lnTo>
                    <a:pt x="600" y="93"/>
                  </a:lnTo>
                  <a:lnTo>
                    <a:pt x="566" y="96"/>
                  </a:lnTo>
                  <a:lnTo>
                    <a:pt x="530" y="100"/>
                  </a:lnTo>
                  <a:lnTo>
                    <a:pt x="495" y="105"/>
                  </a:lnTo>
                  <a:lnTo>
                    <a:pt x="457" y="108"/>
                  </a:lnTo>
                  <a:lnTo>
                    <a:pt x="419" y="112"/>
                  </a:lnTo>
                  <a:lnTo>
                    <a:pt x="380" y="115"/>
                  </a:lnTo>
                  <a:lnTo>
                    <a:pt x="340" y="119"/>
                  </a:lnTo>
                  <a:lnTo>
                    <a:pt x="296" y="125"/>
                  </a:lnTo>
                  <a:lnTo>
                    <a:pt x="254" y="128"/>
                  </a:lnTo>
                  <a:lnTo>
                    <a:pt x="210" y="133"/>
                  </a:lnTo>
                  <a:lnTo>
                    <a:pt x="168" y="135"/>
                  </a:lnTo>
                  <a:lnTo>
                    <a:pt x="125" y="138"/>
                  </a:lnTo>
                  <a:lnTo>
                    <a:pt x="83" y="140"/>
                  </a:lnTo>
                  <a:lnTo>
                    <a:pt x="42" y="142"/>
                  </a:lnTo>
                  <a:lnTo>
                    <a:pt x="0" y="144"/>
                  </a:lnTo>
                  <a:lnTo>
                    <a:pt x="0" y="105"/>
                  </a:lnTo>
                  <a:lnTo>
                    <a:pt x="10" y="105"/>
                  </a:lnTo>
                  <a:lnTo>
                    <a:pt x="20" y="103"/>
                  </a:lnTo>
                  <a:lnTo>
                    <a:pt x="31" y="103"/>
                  </a:lnTo>
                  <a:lnTo>
                    <a:pt x="42" y="103"/>
                  </a:lnTo>
                  <a:lnTo>
                    <a:pt x="52" y="102"/>
                  </a:lnTo>
                  <a:lnTo>
                    <a:pt x="64" y="102"/>
                  </a:lnTo>
                  <a:lnTo>
                    <a:pt x="76" y="101"/>
                  </a:lnTo>
                  <a:lnTo>
                    <a:pt x="87" y="100"/>
                  </a:lnTo>
                  <a:lnTo>
                    <a:pt x="100" y="100"/>
                  </a:lnTo>
                  <a:lnTo>
                    <a:pt x="113" y="99"/>
                  </a:lnTo>
                  <a:lnTo>
                    <a:pt x="126" y="98"/>
                  </a:lnTo>
                  <a:lnTo>
                    <a:pt x="140" y="96"/>
                  </a:lnTo>
                  <a:lnTo>
                    <a:pt x="155" y="94"/>
                  </a:lnTo>
                  <a:lnTo>
                    <a:pt x="170" y="93"/>
                  </a:lnTo>
                  <a:lnTo>
                    <a:pt x="185" y="90"/>
                  </a:lnTo>
                  <a:lnTo>
                    <a:pt x="202" y="89"/>
                  </a:lnTo>
                  <a:lnTo>
                    <a:pt x="231" y="87"/>
                  </a:lnTo>
                  <a:lnTo>
                    <a:pt x="261" y="85"/>
                  </a:lnTo>
                  <a:lnTo>
                    <a:pt x="290" y="82"/>
                  </a:lnTo>
                  <a:lnTo>
                    <a:pt x="318" y="79"/>
                  </a:lnTo>
                  <a:lnTo>
                    <a:pt x="375" y="72"/>
                  </a:lnTo>
                  <a:lnTo>
                    <a:pt x="431" y="65"/>
                  </a:lnTo>
                  <a:lnTo>
                    <a:pt x="457" y="62"/>
                  </a:lnTo>
                  <a:lnTo>
                    <a:pt x="483" y="60"/>
                  </a:lnTo>
                  <a:lnTo>
                    <a:pt x="534" y="54"/>
                  </a:lnTo>
                  <a:lnTo>
                    <a:pt x="559" y="52"/>
                  </a:lnTo>
                  <a:lnTo>
                    <a:pt x="585" y="49"/>
                  </a:lnTo>
                  <a:lnTo>
                    <a:pt x="608" y="47"/>
                  </a:lnTo>
                  <a:lnTo>
                    <a:pt x="633" y="45"/>
                  </a:lnTo>
                  <a:lnTo>
                    <a:pt x="633" y="45"/>
                  </a:lnTo>
                </a:path>
              </a:pathLst>
            </a:custGeom>
            <a:solidFill>
              <a:schemeClr val="tx1"/>
            </a:solidFill>
            <a:ln w="11113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68590" tIns="34295" rIns="68590" bIns="34295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44" name="Freeform 15"/>
            <p:cNvSpPr/>
            <p:nvPr/>
          </p:nvSpPr>
          <p:spPr bwMode="auto">
            <a:xfrm>
              <a:off x="4436269" y="6182168"/>
              <a:ext cx="1214437" cy="150813"/>
            </a:xfrm>
            <a:custGeom>
              <a:avLst/>
              <a:gdLst>
                <a:gd name="T0" fmla="*/ 6 w 765"/>
                <a:gd name="T1" fmla="*/ 55 h 95"/>
                <a:gd name="T2" fmla="*/ 19 w 765"/>
                <a:gd name="T3" fmla="*/ 55 h 95"/>
                <a:gd name="T4" fmla="*/ 36 w 765"/>
                <a:gd name="T5" fmla="*/ 53 h 95"/>
                <a:gd name="T6" fmla="*/ 56 w 765"/>
                <a:gd name="T7" fmla="*/ 51 h 95"/>
                <a:gd name="T8" fmla="*/ 80 w 765"/>
                <a:gd name="T9" fmla="*/ 50 h 95"/>
                <a:gd name="T10" fmla="*/ 109 w 765"/>
                <a:gd name="T11" fmla="*/ 46 h 95"/>
                <a:gd name="T12" fmla="*/ 142 w 765"/>
                <a:gd name="T13" fmla="*/ 44 h 95"/>
                <a:gd name="T14" fmla="*/ 178 w 765"/>
                <a:gd name="T15" fmla="*/ 39 h 95"/>
                <a:gd name="T16" fmla="*/ 218 w 765"/>
                <a:gd name="T17" fmla="*/ 36 h 95"/>
                <a:gd name="T18" fmla="*/ 262 w 765"/>
                <a:gd name="T19" fmla="*/ 31 h 95"/>
                <a:gd name="T20" fmla="*/ 310 w 765"/>
                <a:gd name="T21" fmla="*/ 25 h 95"/>
                <a:gd name="T22" fmla="*/ 357 w 765"/>
                <a:gd name="T23" fmla="*/ 22 h 95"/>
                <a:gd name="T24" fmla="*/ 402 w 765"/>
                <a:gd name="T25" fmla="*/ 17 h 95"/>
                <a:gd name="T26" fmla="*/ 442 w 765"/>
                <a:gd name="T27" fmla="*/ 13 h 95"/>
                <a:gd name="T28" fmla="*/ 480 w 765"/>
                <a:gd name="T29" fmla="*/ 11 h 95"/>
                <a:gd name="T30" fmla="*/ 515 w 765"/>
                <a:gd name="T31" fmla="*/ 7 h 95"/>
                <a:gd name="T32" fmla="*/ 547 w 765"/>
                <a:gd name="T33" fmla="*/ 5 h 95"/>
                <a:gd name="T34" fmla="*/ 576 w 765"/>
                <a:gd name="T35" fmla="*/ 4 h 95"/>
                <a:gd name="T36" fmla="*/ 601 w 765"/>
                <a:gd name="T37" fmla="*/ 2 h 95"/>
                <a:gd name="T38" fmla="*/ 625 w 765"/>
                <a:gd name="T39" fmla="*/ 0 h 95"/>
                <a:gd name="T40" fmla="*/ 644 w 765"/>
                <a:gd name="T41" fmla="*/ 0 h 95"/>
                <a:gd name="T42" fmla="*/ 665 w 765"/>
                <a:gd name="T43" fmla="*/ 0 h 95"/>
                <a:gd name="T44" fmla="*/ 692 w 765"/>
                <a:gd name="T45" fmla="*/ 4 h 95"/>
                <a:gd name="T46" fmla="*/ 717 w 765"/>
                <a:gd name="T47" fmla="*/ 11 h 95"/>
                <a:gd name="T48" fmla="*/ 737 w 765"/>
                <a:gd name="T49" fmla="*/ 23 h 95"/>
                <a:gd name="T50" fmla="*/ 753 w 765"/>
                <a:gd name="T51" fmla="*/ 37 h 95"/>
                <a:gd name="T52" fmla="*/ 765 w 765"/>
                <a:gd name="T53" fmla="*/ 55 h 95"/>
                <a:gd name="T54" fmla="*/ 721 w 765"/>
                <a:gd name="T55" fmla="*/ 55 h 95"/>
                <a:gd name="T56" fmla="*/ 681 w 765"/>
                <a:gd name="T57" fmla="*/ 56 h 95"/>
                <a:gd name="T58" fmla="*/ 645 w 765"/>
                <a:gd name="T59" fmla="*/ 56 h 95"/>
                <a:gd name="T60" fmla="*/ 611 w 765"/>
                <a:gd name="T61" fmla="*/ 57 h 95"/>
                <a:gd name="T62" fmla="*/ 569 w 765"/>
                <a:gd name="T63" fmla="*/ 61 h 95"/>
                <a:gd name="T64" fmla="*/ 536 w 765"/>
                <a:gd name="T65" fmla="*/ 63 h 95"/>
                <a:gd name="T66" fmla="*/ 496 w 765"/>
                <a:gd name="T67" fmla="*/ 66 h 95"/>
                <a:gd name="T68" fmla="*/ 450 w 765"/>
                <a:gd name="T69" fmla="*/ 69 h 95"/>
                <a:gd name="T70" fmla="*/ 397 w 765"/>
                <a:gd name="T71" fmla="*/ 73 h 95"/>
                <a:gd name="T72" fmla="*/ 337 w 765"/>
                <a:gd name="T73" fmla="*/ 78 h 95"/>
                <a:gd name="T74" fmla="*/ 272 w 765"/>
                <a:gd name="T75" fmla="*/ 83 h 95"/>
                <a:gd name="T76" fmla="*/ 210 w 765"/>
                <a:gd name="T77" fmla="*/ 88 h 95"/>
                <a:gd name="T78" fmla="*/ 151 w 765"/>
                <a:gd name="T79" fmla="*/ 91 h 95"/>
                <a:gd name="T80" fmla="*/ 96 w 765"/>
                <a:gd name="T81" fmla="*/ 94 h 95"/>
                <a:gd name="T82" fmla="*/ 44 w 765"/>
                <a:gd name="T83" fmla="*/ 95 h 95"/>
                <a:gd name="T84" fmla="*/ 6 w 765"/>
                <a:gd name="T85" fmla="*/ 7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65" h="95">
                  <a:moveTo>
                    <a:pt x="0" y="55"/>
                  </a:moveTo>
                  <a:lnTo>
                    <a:pt x="3" y="55"/>
                  </a:lnTo>
                  <a:lnTo>
                    <a:pt x="6" y="55"/>
                  </a:lnTo>
                  <a:lnTo>
                    <a:pt x="10" y="55"/>
                  </a:lnTo>
                  <a:lnTo>
                    <a:pt x="14" y="55"/>
                  </a:lnTo>
                  <a:lnTo>
                    <a:pt x="19" y="55"/>
                  </a:lnTo>
                  <a:lnTo>
                    <a:pt x="24" y="53"/>
                  </a:lnTo>
                  <a:lnTo>
                    <a:pt x="30" y="53"/>
                  </a:lnTo>
                  <a:lnTo>
                    <a:pt x="36" y="53"/>
                  </a:lnTo>
                  <a:lnTo>
                    <a:pt x="42" y="52"/>
                  </a:lnTo>
                  <a:lnTo>
                    <a:pt x="49" y="52"/>
                  </a:lnTo>
                  <a:lnTo>
                    <a:pt x="56" y="51"/>
                  </a:lnTo>
                  <a:lnTo>
                    <a:pt x="64" y="51"/>
                  </a:lnTo>
                  <a:lnTo>
                    <a:pt x="72" y="50"/>
                  </a:lnTo>
                  <a:lnTo>
                    <a:pt x="80" y="50"/>
                  </a:lnTo>
                  <a:lnTo>
                    <a:pt x="90" y="49"/>
                  </a:lnTo>
                  <a:lnTo>
                    <a:pt x="99" y="48"/>
                  </a:lnTo>
                  <a:lnTo>
                    <a:pt x="109" y="46"/>
                  </a:lnTo>
                  <a:lnTo>
                    <a:pt x="119" y="45"/>
                  </a:lnTo>
                  <a:lnTo>
                    <a:pt x="130" y="45"/>
                  </a:lnTo>
                  <a:lnTo>
                    <a:pt x="142" y="44"/>
                  </a:lnTo>
                  <a:lnTo>
                    <a:pt x="153" y="43"/>
                  </a:lnTo>
                  <a:lnTo>
                    <a:pt x="165" y="42"/>
                  </a:lnTo>
                  <a:lnTo>
                    <a:pt x="178" y="39"/>
                  </a:lnTo>
                  <a:lnTo>
                    <a:pt x="191" y="38"/>
                  </a:lnTo>
                  <a:lnTo>
                    <a:pt x="204" y="37"/>
                  </a:lnTo>
                  <a:lnTo>
                    <a:pt x="218" y="36"/>
                  </a:lnTo>
                  <a:lnTo>
                    <a:pt x="232" y="33"/>
                  </a:lnTo>
                  <a:lnTo>
                    <a:pt x="248" y="32"/>
                  </a:lnTo>
                  <a:lnTo>
                    <a:pt x="262" y="31"/>
                  </a:lnTo>
                  <a:lnTo>
                    <a:pt x="278" y="29"/>
                  </a:lnTo>
                  <a:lnTo>
                    <a:pt x="294" y="28"/>
                  </a:lnTo>
                  <a:lnTo>
                    <a:pt x="310" y="25"/>
                  </a:lnTo>
                  <a:lnTo>
                    <a:pt x="327" y="24"/>
                  </a:lnTo>
                  <a:lnTo>
                    <a:pt x="342" y="23"/>
                  </a:lnTo>
                  <a:lnTo>
                    <a:pt x="357" y="22"/>
                  </a:lnTo>
                  <a:lnTo>
                    <a:pt x="373" y="19"/>
                  </a:lnTo>
                  <a:lnTo>
                    <a:pt x="387" y="18"/>
                  </a:lnTo>
                  <a:lnTo>
                    <a:pt x="402" y="17"/>
                  </a:lnTo>
                  <a:lnTo>
                    <a:pt x="415" y="16"/>
                  </a:lnTo>
                  <a:lnTo>
                    <a:pt x="429" y="15"/>
                  </a:lnTo>
                  <a:lnTo>
                    <a:pt x="442" y="13"/>
                  </a:lnTo>
                  <a:lnTo>
                    <a:pt x="455" y="12"/>
                  </a:lnTo>
                  <a:lnTo>
                    <a:pt x="468" y="12"/>
                  </a:lnTo>
                  <a:lnTo>
                    <a:pt x="480" y="11"/>
                  </a:lnTo>
                  <a:lnTo>
                    <a:pt x="493" y="10"/>
                  </a:lnTo>
                  <a:lnTo>
                    <a:pt x="503" y="9"/>
                  </a:lnTo>
                  <a:lnTo>
                    <a:pt x="515" y="7"/>
                  </a:lnTo>
                  <a:lnTo>
                    <a:pt x="526" y="7"/>
                  </a:lnTo>
                  <a:lnTo>
                    <a:pt x="536" y="6"/>
                  </a:lnTo>
                  <a:lnTo>
                    <a:pt x="547" y="5"/>
                  </a:lnTo>
                  <a:lnTo>
                    <a:pt x="558" y="5"/>
                  </a:lnTo>
                  <a:lnTo>
                    <a:pt x="567" y="4"/>
                  </a:lnTo>
                  <a:lnTo>
                    <a:pt x="576" y="4"/>
                  </a:lnTo>
                  <a:lnTo>
                    <a:pt x="585" y="3"/>
                  </a:lnTo>
                  <a:lnTo>
                    <a:pt x="593" y="3"/>
                  </a:lnTo>
                  <a:lnTo>
                    <a:pt x="601" y="2"/>
                  </a:lnTo>
                  <a:lnTo>
                    <a:pt x="609" y="2"/>
                  </a:lnTo>
                  <a:lnTo>
                    <a:pt x="618" y="2"/>
                  </a:lnTo>
                  <a:lnTo>
                    <a:pt x="625" y="0"/>
                  </a:lnTo>
                  <a:lnTo>
                    <a:pt x="632" y="0"/>
                  </a:lnTo>
                  <a:lnTo>
                    <a:pt x="638" y="0"/>
                  </a:lnTo>
                  <a:lnTo>
                    <a:pt x="644" y="0"/>
                  </a:lnTo>
                  <a:lnTo>
                    <a:pt x="649" y="0"/>
                  </a:lnTo>
                  <a:lnTo>
                    <a:pt x="655" y="0"/>
                  </a:lnTo>
                  <a:lnTo>
                    <a:pt x="665" y="0"/>
                  </a:lnTo>
                  <a:lnTo>
                    <a:pt x="674" y="2"/>
                  </a:lnTo>
                  <a:lnTo>
                    <a:pt x="684" y="3"/>
                  </a:lnTo>
                  <a:lnTo>
                    <a:pt x="692" y="4"/>
                  </a:lnTo>
                  <a:lnTo>
                    <a:pt x="700" y="6"/>
                  </a:lnTo>
                  <a:lnTo>
                    <a:pt x="708" y="9"/>
                  </a:lnTo>
                  <a:lnTo>
                    <a:pt x="717" y="11"/>
                  </a:lnTo>
                  <a:lnTo>
                    <a:pt x="724" y="15"/>
                  </a:lnTo>
                  <a:lnTo>
                    <a:pt x="730" y="18"/>
                  </a:lnTo>
                  <a:lnTo>
                    <a:pt x="737" y="23"/>
                  </a:lnTo>
                  <a:lnTo>
                    <a:pt x="743" y="26"/>
                  </a:lnTo>
                  <a:lnTo>
                    <a:pt x="748" y="32"/>
                  </a:lnTo>
                  <a:lnTo>
                    <a:pt x="753" y="37"/>
                  </a:lnTo>
                  <a:lnTo>
                    <a:pt x="758" y="43"/>
                  </a:lnTo>
                  <a:lnTo>
                    <a:pt x="761" y="49"/>
                  </a:lnTo>
                  <a:lnTo>
                    <a:pt x="765" y="55"/>
                  </a:lnTo>
                  <a:lnTo>
                    <a:pt x="750" y="55"/>
                  </a:lnTo>
                  <a:lnTo>
                    <a:pt x="735" y="55"/>
                  </a:lnTo>
                  <a:lnTo>
                    <a:pt x="721" y="55"/>
                  </a:lnTo>
                  <a:lnTo>
                    <a:pt x="707" y="55"/>
                  </a:lnTo>
                  <a:lnTo>
                    <a:pt x="694" y="55"/>
                  </a:lnTo>
                  <a:lnTo>
                    <a:pt x="681" y="56"/>
                  </a:lnTo>
                  <a:lnTo>
                    <a:pt x="668" y="56"/>
                  </a:lnTo>
                  <a:lnTo>
                    <a:pt x="657" y="56"/>
                  </a:lnTo>
                  <a:lnTo>
                    <a:pt x="645" y="56"/>
                  </a:lnTo>
                  <a:lnTo>
                    <a:pt x="633" y="56"/>
                  </a:lnTo>
                  <a:lnTo>
                    <a:pt x="621" y="57"/>
                  </a:lnTo>
                  <a:lnTo>
                    <a:pt x="611" y="57"/>
                  </a:lnTo>
                  <a:lnTo>
                    <a:pt x="600" y="58"/>
                  </a:lnTo>
                  <a:lnTo>
                    <a:pt x="589" y="58"/>
                  </a:lnTo>
                  <a:lnTo>
                    <a:pt x="569" y="61"/>
                  </a:lnTo>
                  <a:lnTo>
                    <a:pt x="559" y="61"/>
                  </a:lnTo>
                  <a:lnTo>
                    <a:pt x="548" y="62"/>
                  </a:lnTo>
                  <a:lnTo>
                    <a:pt x="536" y="63"/>
                  </a:lnTo>
                  <a:lnTo>
                    <a:pt x="525" y="64"/>
                  </a:lnTo>
                  <a:lnTo>
                    <a:pt x="510" y="65"/>
                  </a:lnTo>
                  <a:lnTo>
                    <a:pt x="496" y="66"/>
                  </a:lnTo>
                  <a:lnTo>
                    <a:pt x="482" y="66"/>
                  </a:lnTo>
                  <a:lnTo>
                    <a:pt x="467" y="68"/>
                  </a:lnTo>
                  <a:lnTo>
                    <a:pt x="450" y="69"/>
                  </a:lnTo>
                  <a:lnTo>
                    <a:pt x="433" y="70"/>
                  </a:lnTo>
                  <a:lnTo>
                    <a:pt x="415" y="72"/>
                  </a:lnTo>
                  <a:lnTo>
                    <a:pt x="397" y="73"/>
                  </a:lnTo>
                  <a:lnTo>
                    <a:pt x="378" y="75"/>
                  </a:lnTo>
                  <a:lnTo>
                    <a:pt x="358" y="76"/>
                  </a:lnTo>
                  <a:lnTo>
                    <a:pt x="337" y="78"/>
                  </a:lnTo>
                  <a:lnTo>
                    <a:pt x="316" y="79"/>
                  </a:lnTo>
                  <a:lnTo>
                    <a:pt x="294" y="82"/>
                  </a:lnTo>
                  <a:lnTo>
                    <a:pt x="272" y="83"/>
                  </a:lnTo>
                  <a:lnTo>
                    <a:pt x="251" y="85"/>
                  </a:lnTo>
                  <a:lnTo>
                    <a:pt x="230" y="86"/>
                  </a:lnTo>
                  <a:lnTo>
                    <a:pt x="210" y="88"/>
                  </a:lnTo>
                  <a:lnTo>
                    <a:pt x="190" y="89"/>
                  </a:lnTo>
                  <a:lnTo>
                    <a:pt x="170" y="90"/>
                  </a:lnTo>
                  <a:lnTo>
                    <a:pt x="151" y="91"/>
                  </a:lnTo>
                  <a:lnTo>
                    <a:pt x="132" y="92"/>
                  </a:lnTo>
                  <a:lnTo>
                    <a:pt x="115" y="92"/>
                  </a:lnTo>
                  <a:lnTo>
                    <a:pt x="96" y="94"/>
                  </a:lnTo>
                  <a:lnTo>
                    <a:pt x="78" y="94"/>
                  </a:lnTo>
                  <a:lnTo>
                    <a:pt x="62" y="95"/>
                  </a:lnTo>
                  <a:lnTo>
                    <a:pt x="44" y="95"/>
                  </a:lnTo>
                  <a:lnTo>
                    <a:pt x="27" y="95"/>
                  </a:lnTo>
                  <a:lnTo>
                    <a:pt x="11" y="95"/>
                  </a:lnTo>
                  <a:lnTo>
                    <a:pt x="6" y="75"/>
                  </a:lnTo>
                  <a:lnTo>
                    <a:pt x="0" y="55"/>
                  </a:lnTo>
                  <a:lnTo>
                    <a:pt x="0" y="55"/>
                  </a:lnTo>
                </a:path>
              </a:pathLst>
            </a:custGeom>
            <a:solidFill>
              <a:schemeClr val="tx1"/>
            </a:solidFill>
            <a:ln w="11113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68590" tIns="34295" rIns="68590" bIns="34295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</p:grpSp>
      <p:sp>
        <p:nvSpPr>
          <p:cNvPr id="46" name="Freeform 8"/>
          <p:cNvSpPr/>
          <p:nvPr/>
        </p:nvSpPr>
        <p:spPr bwMode="auto">
          <a:xfrm>
            <a:off x="5675255" y="2322230"/>
            <a:ext cx="139325" cy="1099119"/>
          </a:xfrm>
          <a:custGeom>
            <a:avLst/>
            <a:gdLst>
              <a:gd name="T0" fmla="*/ 8 w 117"/>
              <a:gd name="T1" fmla="*/ 48 h 923"/>
              <a:gd name="T2" fmla="*/ 2 w 117"/>
              <a:gd name="T3" fmla="*/ 35 h 923"/>
              <a:gd name="T4" fmla="*/ 0 w 117"/>
              <a:gd name="T5" fmla="*/ 24 h 923"/>
              <a:gd name="T6" fmla="*/ 1 w 117"/>
              <a:gd name="T7" fmla="*/ 14 h 923"/>
              <a:gd name="T8" fmla="*/ 4 w 117"/>
              <a:gd name="T9" fmla="*/ 6 h 923"/>
              <a:gd name="T10" fmla="*/ 13 w 117"/>
              <a:gd name="T11" fmla="*/ 1 h 923"/>
              <a:gd name="T12" fmla="*/ 26 w 117"/>
              <a:gd name="T13" fmla="*/ 0 h 923"/>
              <a:gd name="T14" fmla="*/ 44 w 117"/>
              <a:gd name="T15" fmla="*/ 2 h 923"/>
              <a:gd name="T16" fmla="*/ 66 w 117"/>
              <a:gd name="T17" fmla="*/ 6 h 923"/>
              <a:gd name="T18" fmla="*/ 94 w 117"/>
              <a:gd name="T19" fmla="*/ 12 h 923"/>
              <a:gd name="T20" fmla="*/ 117 w 117"/>
              <a:gd name="T21" fmla="*/ 46 h 923"/>
              <a:gd name="T22" fmla="*/ 117 w 117"/>
              <a:gd name="T23" fmla="*/ 131 h 923"/>
              <a:gd name="T24" fmla="*/ 117 w 117"/>
              <a:gd name="T25" fmla="*/ 211 h 923"/>
              <a:gd name="T26" fmla="*/ 116 w 117"/>
              <a:gd name="T27" fmla="*/ 286 h 923"/>
              <a:gd name="T28" fmla="*/ 114 w 117"/>
              <a:gd name="T29" fmla="*/ 357 h 923"/>
              <a:gd name="T30" fmla="*/ 113 w 117"/>
              <a:gd name="T31" fmla="*/ 424 h 923"/>
              <a:gd name="T32" fmla="*/ 112 w 117"/>
              <a:gd name="T33" fmla="*/ 487 h 923"/>
              <a:gd name="T34" fmla="*/ 111 w 117"/>
              <a:gd name="T35" fmla="*/ 545 h 923"/>
              <a:gd name="T36" fmla="*/ 110 w 117"/>
              <a:gd name="T37" fmla="*/ 598 h 923"/>
              <a:gd name="T38" fmla="*/ 107 w 117"/>
              <a:gd name="T39" fmla="*/ 646 h 923"/>
              <a:gd name="T40" fmla="*/ 106 w 117"/>
              <a:gd name="T41" fmla="*/ 691 h 923"/>
              <a:gd name="T42" fmla="*/ 104 w 117"/>
              <a:gd name="T43" fmla="*/ 731 h 923"/>
              <a:gd name="T44" fmla="*/ 100 w 117"/>
              <a:gd name="T45" fmla="*/ 767 h 923"/>
              <a:gd name="T46" fmla="*/ 97 w 117"/>
              <a:gd name="T47" fmla="*/ 799 h 923"/>
              <a:gd name="T48" fmla="*/ 94 w 117"/>
              <a:gd name="T49" fmla="*/ 829 h 923"/>
              <a:gd name="T50" fmla="*/ 91 w 117"/>
              <a:gd name="T51" fmla="*/ 853 h 923"/>
              <a:gd name="T52" fmla="*/ 87 w 117"/>
              <a:gd name="T53" fmla="*/ 875 h 923"/>
              <a:gd name="T54" fmla="*/ 84 w 117"/>
              <a:gd name="T55" fmla="*/ 892 h 923"/>
              <a:gd name="T56" fmla="*/ 81 w 117"/>
              <a:gd name="T57" fmla="*/ 905 h 923"/>
              <a:gd name="T58" fmla="*/ 78 w 117"/>
              <a:gd name="T59" fmla="*/ 916 h 923"/>
              <a:gd name="T60" fmla="*/ 74 w 117"/>
              <a:gd name="T61" fmla="*/ 922 h 923"/>
              <a:gd name="T62" fmla="*/ 71 w 117"/>
              <a:gd name="T63" fmla="*/ 923 h 923"/>
              <a:gd name="T64" fmla="*/ 54 w 117"/>
              <a:gd name="T65" fmla="*/ 919 h 923"/>
              <a:gd name="T66" fmla="*/ 46 w 117"/>
              <a:gd name="T67" fmla="*/ 910 h 923"/>
              <a:gd name="T68" fmla="*/ 40 w 117"/>
              <a:gd name="T69" fmla="*/ 901 h 923"/>
              <a:gd name="T70" fmla="*/ 37 w 117"/>
              <a:gd name="T71" fmla="*/ 889 h 923"/>
              <a:gd name="T72" fmla="*/ 26 w 117"/>
              <a:gd name="T73" fmla="*/ 861 h 923"/>
              <a:gd name="T74" fmla="*/ 20 w 117"/>
              <a:gd name="T75" fmla="*/ 832 h 923"/>
              <a:gd name="T76" fmla="*/ 19 w 117"/>
              <a:gd name="T77" fmla="*/ 809 h 923"/>
              <a:gd name="T78" fmla="*/ 20 w 117"/>
              <a:gd name="T79" fmla="*/ 786 h 923"/>
              <a:gd name="T80" fmla="*/ 22 w 117"/>
              <a:gd name="T81" fmla="*/ 753 h 923"/>
              <a:gd name="T82" fmla="*/ 26 w 117"/>
              <a:gd name="T83" fmla="*/ 708 h 923"/>
              <a:gd name="T84" fmla="*/ 31 w 117"/>
              <a:gd name="T85" fmla="*/ 654 h 923"/>
              <a:gd name="T86" fmla="*/ 37 w 117"/>
              <a:gd name="T87" fmla="*/ 589 h 923"/>
              <a:gd name="T88" fmla="*/ 42 w 117"/>
              <a:gd name="T89" fmla="*/ 525 h 923"/>
              <a:gd name="T90" fmla="*/ 47 w 117"/>
              <a:gd name="T91" fmla="*/ 467 h 923"/>
              <a:gd name="T92" fmla="*/ 51 w 117"/>
              <a:gd name="T93" fmla="*/ 417 h 923"/>
              <a:gd name="T94" fmla="*/ 53 w 117"/>
              <a:gd name="T95" fmla="*/ 377 h 923"/>
              <a:gd name="T96" fmla="*/ 54 w 117"/>
              <a:gd name="T97" fmla="*/ 345 h 923"/>
              <a:gd name="T98" fmla="*/ 51 w 117"/>
              <a:gd name="T99" fmla="*/ 302 h 923"/>
              <a:gd name="T100" fmla="*/ 48 w 117"/>
              <a:gd name="T101" fmla="*/ 245 h 923"/>
              <a:gd name="T102" fmla="*/ 48 w 117"/>
              <a:gd name="T103" fmla="*/ 182 h 923"/>
              <a:gd name="T104" fmla="*/ 45 w 117"/>
              <a:gd name="T105" fmla="*/ 150 h 923"/>
              <a:gd name="T106" fmla="*/ 39 w 117"/>
              <a:gd name="T107" fmla="*/ 123 h 923"/>
              <a:gd name="T108" fmla="*/ 33 w 117"/>
              <a:gd name="T109" fmla="*/ 99 h 923"/>
              <a:gd name="T110" fmla="*/ 26 w 117"/>
              <a:gd name="T111" fmla="*/ 79 h 923"/>
              <a:gd name="T112" fmla="*/ 17 w 117"/>
              <a:gd name="T113" fmla="*/ 62 h 9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17" h="923">
                <a:moveTo>
                  <a:pt x="14" y="57"/>
                </a:moveTo>
                <a:lnTo>
                  <a:pt x="11" y="52"/>
                </a:lnTo>
                <a:lnTo>
                  <a:pt x="8" y="48"/>
                </a:lnTo>
                <a:lnTo>
                  <a:pt x="6" y="44"/>
                </a:lnTo>
                <a:lnTo>
                  <a:pt x="4" y="39"/>
                </a:lnTo>
                <a:lnTo>
                  <a:pt x="2" y="35"/>
                </a:lnTo>
                <a:lnTo>
                  <a:pt x="1" y="32"/>
                </a:lnTo>
                <a:lnTo>
                  <a:pt x="0" y="27"/>
                </a:lnTo>
                <a:lnTo>
                  <a:pt x="0" y="24"/>
                </a:lnTo>
                <a:lnTo>
                  <a:pt x="0" y="21"/>
                </a:lnTo>
                <a:lnTo>
                  <a:pt x="0" y="18"/>
                </a:lnTo>
                <a:lnTo>
                  <a:pt x="1" y="14"/>
                </a:lnTo>
                <a:lnTo>
                  <a:pt x="1" y="12"/>
                </a:lnTo>
                <a:lnTo>
                  <a:pt x="2" y="9"/>
                </a:lnTo>
                <a:lnTo>
                  <a:pt x="4" y="6"/>
                </a:lnTo>
                <a:lnTo>
                  <a:pt x="8" y="2"/>
                </a:lnTo>
                <a:lnTo>
                  <a:pt x="11" y="1"/>
                </a:lnTo>
                <a:lnTo>
                  <a:pt x="13" y="1"/>
                </a:lnTo>
                <a:lnTo>
                  <a:pt x="17" y="0"/>
                </a:lnTo>
                <a:lnTo>
                  <a:pt x="21" y="0"/>
                </a:lnTo>
                <a:lnTo>
                  <a:pt x="26" y="0"/>
                </a:lnTo>
                <a:lnTo>
                  <a:pt x="31" y="1"/>
                </a:lnTo>
                <a:lnTo>
                  <a:pt x="37" y="1"/>
                </a:lnTo>
                <a:lnTo>
                  <a:pt x="44" y="2"/>
                </a:lnTo>
                <a:lnTo>
                  <a:pt x="51" y="3"/>
                </a:lnTo>
                <a:lnTo>
                  <a:pt x="58" y="5"/>
                </a:lnTo>
                <a:lnTo>
                  <a:pt x="66" y="6"/>
                </a:lnTo>
                <a:lnTo>
                  <a:pt x="75" y="8"/>
                </a:lnTo>
                <a:lnTo>
                  <a:pt x="85" y="9"/>
                </a:lnTo>
                <a:lnTo>
                  <a:pt x="94" y="12"/>
                </a:lnTo>
                <a:lnTo>
                  <a:pt x="106" y="14"/>
                </a:lnTo>
                <a:lnTo>
                  <a:pt x="117" y="18"/>
                </a:lnTo>
                <a:lnTo>
                  <a:pt x="117" y="46"/>
                </a:lnTo>
                <a:lnTo>
                  <a:pt x="117" y="75"/>
                </a:lnTo>
                <a:lnTo>
                  <a:pt x="117" y="104"/>
                </a:lnTo>
                <a:lnTo>
                  <a:pt x="117" y="131"/>
                </a:lnTo>
                <a:lnTo>
                  <a:pt x="117" y="158"/>
                </a:lnTo>
                <a:lnTo>
                  <a:pt x="117" y="185"/>
                </a:lnTo>
                <a:lnTo>
                  <a:pt x="117" y="211"/>
                </a:lnTo>
                <a:lnTo>
                  <a:pt x="117" y="237"/>
                </a:lnTo>
                <a:lnTo>
                  <a:pt x="116" y="262"/>
                </a:lnTo>
                <a:lnTo>
                  <a:pt x="116" y="286"/>
                </a:lnTo>
                <a:lnTo>
                  <a:pt x="116" y="311"/>
                </a:lnTo>
                <a:lnTo>
                  <a:pt x="116" y="335"/>
                </a:lnTo>
                <a:lnTo>
                  <a:pt x="114" y="357"/>
                </a:lnTo>
                <a:lnTo>
                  <a:pt x="114" y="381"/>
                </a:lnTo>
                <a:lnTo>
                  <a:pt x="114" y="402"/>
                </a:lnTo>
                <a:lnTo>
                  <a:pt x="113" y="424"/>
                </a:lnTo>
                <a:lnTo>
                  <a:pt x="113" y="446"/>
                </a:lnTo>
                <a:lnTo>
                  <a:pt x="113" y="467"/>
                </a:lnTo>
                <a:lnTo>
                  <a:pt x="112" y="487"/>
                </a:lnTo>
                <a:lnTo>
                  <a:pt x="112" y="506"/>
                </a:lnTo>
                <a:lnTo>
                  <a:pt x="111" y="526"/>
                </a:lnTo>
                <a:lnTo>
                  <a:pt x="111" y="545"/>
                </a:lnTo>
                <a:lnTo>
                  <a:pt x="111" y="562"/>
                </a:lnTo>
                <a:lnTo>
                  <a:pt x="110" y="580"/>
                </a:lnTo>
                <a:lnTo>
                  <a:pt x="110" y="598"/>
                </a:lnTo>
                <a:lnTo>
                  <a:pt x="108" y="614"/>
                </a:lnTo>
                <a:lnTo>
                  <a:pt x="108" y="631"/>
                </a:lnTo>
                <a:lnTo>
                  <a:pt x="107" y="646"/>
                </a:lnTo>
                <a:lnTo>
                  <a:pt x="107" y="661"/>
                </a:lnTo>
                <a:lnTo>
                  <a:pt x="107" y="677"/>
                </a:lnTo>
                <a:lnTo>
                  <a:pt x="106" y="691"/>
                </a:lnTo>
                <a:lnTo>
                  <a:pt x="106" y="705"/>
                </a:lnTo>
                <a:lnTo>
                  <a:pt x="105" y="718"/>
                </a:lnTo>
                <a:lnTo>
                  <a:pt x="104" y="731"/>
                </a:lnTo>
                <a:lnTo>
                  <a:pt x="103" y="743"/>
                </a:lnTo>
                <a:lnTo>
                  <a:pt x="101" y="756"/>
                </a:lnTo>
                <a:lnTo>
                  <a:pt x="100" y="767"/>
                </a:lnTo>
                <a:lnTo>
                  <a:pt x="99" y="778"/>
                </a:lnTo>
                <a:lnTo>
                  <a:pt x="98" y="789"/>
                </a:lnTo>
                <a:lnTo>
                  <a:pt x="97" y="799"/>
                </a:lnTo>
                <a:lnTo>
                  <a:pt x="96" y="810"/>
                </a:lnTo>
                <a:lnTo>
                  <a:pt x="96" y="819"/>
                </a:lnTo>
                <a:lnTo>
                  <a:pt x="94" y="829"/>
                </a:lnTo>
                <a:lnTo>
                  <a:pt x="93" y="837"/>
                </a:lnTo>
                <a:lnTo>
                  <a:pt x="92" y="845"/>
                </a:lnTo>
                <a:lnTo>
                  <a:pt x="91" y="853"/>
                </a:lnTo>
                <a:lnTo>
                  <a:pt x="90" y="861"/>
                </a:lnTo>
                <a:lnTo>
                  <a:pt x="88" y="868"/>
                </a:lnTo>
                <a:lnTo>
                  <a:pt x="87" y="875"/>
                </a:lnTo>
                <a:lnTo>
                  <a:pt x="86" y="881"/>
                </a:lnTo>
                <a:lnTo>
                  <a:pt x="85" y="886"/>
                </a:lnTo>
                <a:lnTo>
                  <a:pt x="84" y="892"/>
                </a:lnTo>
                <a:lnTo>
                  <a:pt x="83" y="897"/>
                </a:lnTo>
                <a:lnTo>
                  <a:pt x="83" y="902"/>
                </a:lnTo>
                <a:lnTo>
                  <a:pt x="81" y="905"/>
                </a:lnTo>
                <a:lnTo>
                  <a:pt x="80" y="910"/>
                </a:lnTo>
                <a:lnTo>
                  <a:pt x="79" y="912"/>
                </a:lnTo>
                <a:lnTo>
                  <a:pt x="78" y="916"/>
                </a:lnTo>
                <a:lnTo>
                  <a:pt x="77" y="918"/>
                </a:lnTo>
                <a:lnTo>
                  <a:pt x="75" y="919"/>
                </a:lnTo>
                <a:lnTo>
                  <a:pt x="74" y="922"/>
                </a:lnTo>
                <a:lnTo>
                  <a:pt x="73" y="923"/>
                </a:lnTo>
                <a:lnTo>
                  <a:pt x="72" y="923"/>
                </a:lnTo>
                <a:lnTo>
                  <a:pt x="71" y="923"/>
                </a:lnTo>
                <a:lnTo>
                  <a:pt x="65" y="923"/>
                </a:lnTo>
                <a:lnTo>
                  <a:pt x="59" y="922"/>
                </a:lnTo>
                <a:lnTo>
                  <a:pt x="54" y="919"/>
                </a:lnTo>
                <a:lnTo>
                  <a:pt x="50" y="916"/>
                </a:lnTo>
                <a:lnTo>
                  <a:pt x="47" y="914"/>
                </a:lnTo>
                <a:lnTo>
                  <a:pt x="46" y="910"/>
                </a:lnTo>
                <a:lnTo>
                  <a:pt x="44" y="908"/>
                </a:lnTo>
                <a:lnTo>
                  <a:pt x="42" y="904"/>
                </a:lnTo>
                <a:lnTo>
                  <a:pt x="40" y="901"/>
                </a:lnTo>
                <a:lnTo>
                  <a:pt x="39" y="897"/>
                </a:lnTo>
                <a:lnTo>
                  <a:pt x="38" y="894"/>
                </a:lnTo>
                <a:lnTo>
                  <a:pt x="37" y="889"/>
                </a:lnTo>
                <a:lnTo>
                  <a:pt x="33" y="879"/>
                </a:lnTo>
                <a:lnTo>
                  <a:pt x="30" y="870"/>
                </a:lnTo>
                <a:lnTo>
                  <a:pt x="26" y="861"/>
                </a:lnTo>
                <a:lnTo>
                  <a:pt x="24" y="851"/>
                </a:lnTo>
                <a:lnTo>
                  <a:pt x="22" y="842"/>
                </a:lnTo>
                <a:lnTo>
                  <a:pt x="20" y="832"/>
                </a:lnTo>
                <a:lnTo>
                  <a:pt x="20" y="823"/>
                </a:lnTo>
                <a:lnTo>
                  <a:pt x="19" y="813"/>
                </a:lnTo>
                <a:lnTo>
                  <a:pt x="19" y="809"/>
                </a:lnTo>
                <a:lnTo>
                  <a:pt x="20" y="803"/>
                </a:lnTo>
                <a:lnTo>
                  <a:pt x="20" y="795"/>
                </a:lnTo>
                <a:lnTo>
                  <a:pt x="20" y="786"/>
                </a:lnTo>
                <a:lnTo>
                  <a:pt x="21" y="776"/>
                </a:lnTo>
                <a:lnTo>
                  <a:pt x="22" y="765"/>
                </a:lnTo>
                <a:lnTo>
                  <a:pt x="22" y="753"/>
                </a:lnTo>
                <a:lnTo>
                  <a:pt x="24" y="739"/>
                </a:lnTo>
                <a:lnTo>
                  <a:pt x="25" y="725"/>
                </a:lnTo>
                <a:lnTo>
                  <a:pt x="26" y="708"/>
                </a:lnTo>
                <a:lnTo>
                  <a:pt x="27" y="692"/>
                </a:lnTo>
                <a:lnTo>
                  <a:pt x="30" y="674"/>
                </a:lnTo>
                <a:lnTo>
                  <a:pt x="31" y="654"/>
                </a:lnTo>
                <a:lnTo>
                  <a:pt x="33" y="634"/>
                </a:lnTo>
                <a:lnTo>
                  <a:pt x="34" y="613"/>
                </a:lnTo>
                <a:lnTo>
                  <a:pt x="37" y="589"/>
                </a:lnTo>
                <a:lnTo>
                  <a:pt x="39" y="567"/>
                </a:lnTo>
                <a:lnTo>
                  <a:pt x="40" y="545"/>
                </a:lnTo>
                <a:lnTo>
                  <a:pt x="42" y="525"/>
                </a:lnTo>
                <a:lnTo>
                  <a:pt x="44" y="505"/>
                </a:lnTo>
                <a:lnTo>
                  <a:pt x="46" y="484"/>
                </a:lnTo>
                <a:lnTo>
                  <a:pt x="47" y="467"/>
                </a:lnTo>
                <a:lnTo>
                  <a:pt x="48" y="449"/>
                </a:lnTo>
                <a:lnTo>
                  <a:pt x="50" y="433"/>
                </a:lnTo>
                <a:lnTo>
                  <a:pt x="51" y="417"/>
                </a:lnTo>
                <a:lnTo>
                  <a:pt x="52" y="403"/>
                </a:lnTo>
                <a:lnTo>
                  <a:pt x="52" y="390"/>
                </a:lnTo>
                <a:lnTo>
                  <a:pt x="53" y="377"/>
                </a:lnTo>
                <a:lnTo>
                  <a:pt x="53" y="365"/>
                </a:lnTo>
                <a:lnTo>
                  <a:pt x="53" y="355"/>
                </a:lnTo>
                <a:lnTo>
                  <a:pt x="54" y="345"/>
                </a:lnTo>
                <a:lnTo>
                  <a:pt x="54" y="336"/>
                </a:lnTo>
                <a:lnTo>
                  <a:pt x="52" y="318"/>
                </a:lnTo>
                <a:lnTo>
                  <a:pt x="51" y="302"/>
                </a:lnTo>
                <a:lnTo>
                  <a:pt x="50" y="283"/>
                </a:lnTo>
                <a:lnTo>
                  <a:pt x="48" y="264"/>
                </a:lnTo>
                <a:lnTo>
                  <a:pt x="48" y="245"/>
                </a:lnTo>
                <a:lnTo>
                  <a:pt x="48" y="224"/>
                </a:lnTo>
                <a:lnTo>
                  <a:pt x="48" y="204"/>
                </a:lnTo>
                <a:lnTo>
                  <a:pt x="48" y="182"/>
                </a:lnTo>
                <a:lnTo>
                  <a:pt x="47" y="171"/>
                </a:lnTo>
                <a:lnTo>
                  <a:pt x="46" y="160"/>
                </a:lnTo>
                <a:lnTo>
                  <a:pt x="45" y="150"/>
                </a:lnTo>
                <a:lnTo>
                  <a:pt x="42" y="140"/>
                </a:lnTo>
                <a:lnTo>
                  <a:pt x="41" y="131"/>
                </a:lnTo>
                <a:lnTo>
                  <a:pt x="39" y="123"/>
                </a:lnTo>
                <a:lnTo>
                  <a:pt x="38" y="114"/>
                </a:lnTo>
                <a:lnTo>
                  <a:pt x="35" y="106"/>
                </a:lnTo>
                <a:lnTo>
                  <a:pt x="33" y="99"/>
                </a:lnTo>
                <a:lnTo>
                  <a:pt x="31" y="92"/>
                </a:lnTo>
                <a:lnTo>
                  <a:pt x="28" y="85"/>
                </a:lnTo>
                <a:lnTo>
                  <a:pt x="26" y="79"/>
                </a:lnTo>
                <a:lnTo>
                  <a:pt x="22" y="73"/>
                </a:lnTo>
                <a:lnTo>
                  <a:pt x="20" y="67"/>
                </a:lnTo>
                <a:lnTo>
                  <a:pt x="17" y="62"/>
                </a:lnTo>
                <a:lnTo>
                  <a:pt x="14" y="57"/>
                </a:lnTo>
                <a:lnTo>
                  <a:pt x="14" y="57"/>
                </a:lnTo>
              </a:path>
            </a:pathLst>
          </a:custGeom>
          <a:solidFill>
            <a:srgbClr val="FF0000"/>
          </a:solidFill>
          <a:ln w="11113">
            <a:solidFill>
              <a:srgbClr val="FF0000"/>
            </a:solidFill>
            <a:prstDash val="solid"/>
            <a:round/>
          </a:ln>
        </p:spPr>
        <p:txBody>
          <a:bodyPr vert="horz" wrap="square" lIns="68590" tIns="34295" rIns="68590" bIns="34295" numCol="1" anchor="t" anchorCtr="0" compatLnSpc="1"/>
          <a:lstStyle/>
          <a:p>
            <a:endParaRPr lang="zh-CN" altLang="en-US" sz="1350">
              <a:solidFill>
                <a:prstClr val="black"/>
              </a:solidFill>
            </a:endParaRPr>
          </a:p>
        </p:txBody>
      </p:sp>
      <p:sp>
        <p:nvSpPr>
          <p:cNvPr id="47" name="Freeform 9"/>
          <p:cNvSpPr/>
          <p:nvPr/>
        </p:nvSpPr>
        <p:spPr bwMode="auto">
          <a:xfrm>
            <a:off x="5958666" y="2449650"/>
            <a:ext cx="557300" cy="119081"/>
          </a:xfrm>
          <a:custGeom>
            <a:avLst/>
            <a:gdLst>
              <a:gd name="T0" fmla="*/ 21 w 468"/>
              <a:gd name="T1" fmla="*/ 60 h 100"/>
              <a:gd name="T2" fmla="*/ 60 w 468"/>
              <a:gd name="T3" fmla="*/ 52 h 100"/>
              <a:gd name="T4" fmla="*/ 98 w 468"/>
              <a:gd name="T5" fmla="*/ 45 h 100"/>
              <a:gd name="T6" fmla="*/ 133 w 468"/>
              <a:gd name="T7" fmla="*/ 38 h 100"/>
              <a:gd name="T8" fmla="*/ 167 w 468"/>
              <a:gd name="T9" fmla="*/ 32 h 100"/>
              <a:gd name="T10" fmla="*/ 198 w 468"/>
              <a:gd name="T11" fmla="*/ 26 h 100"/>
              <a:gd name="T12" fmla="*/ 227 w 468"/>
              <a:gd name="T13" fmla="*/ 21 h 100"/>
              <a:gd name="T14" fmla="*/ 253 w 468"/>
              <a:gd name="T15" fmla="*/ 17 h 100"/>
              <a:gd name="T16" fmla="*/ 278 w 468"/>
              <a:gd name="T17" fmla="*/ 13 h 100"/>
              <a:gd name="T18" fmla="*/ 299 w 468"/>
              <a:gd name="T19" fmla="*/ 10 h 100"/>
              <a:gd name="T20" fmla="*/ 319 w 468"/>
              <a:gd name="T21" fmla="*/ 7 h 100"/>
              <a:gd name="T22" fmla="*/ 337 w 468"/>
              <a:gd name="T23" fmla="*/ 5 h 100"/>
              <a:gd name="T24" fmla="*/ 351 w 468"/>
              <a:gd name="T25" fmla="*/ 3 h 100"/>
              <a:gd name="T26" fmla="*/ 364 w 468"/>
              <a:gd name="T27" fmla="*/ 1 h 100"/>
              <a:gd name="T28" fmla="*/ 375 w 468"/>
              <a:gd name="T29" fmla="*/ 0 h 100"/>
              <a:gd name="T30" fmla="*/ 382 w 468"/>
              <a:gd name="T31" fmla="*/ 0 h 100"/>
              <a:gd name="T32" fmla="*/ 396 w 468"/>
              <a:gd name="T33" fmla="*/ 0 h 100"/>
              <a:gd name="T34" fmla="*/ 415 w 468"/>
              <a:gd name="T35" fmla="*/ 1 h 100"/>
              <a:gd name="T36" fmla="*/ 432 w 468"/>
              <a:gd name="T37" fmla="*/ 5 h 100"/>
              <a:gd name="T38" fmla="*/ 448 w 468"/>
              <a:gd name="T39" fmla="*/ 7 h 100"/>
              <a:gd name="T40" fmla="*/ 457 w 468"/>
              <a:gd name="T41" fmla="*/ 11 h 100"/>
              <a:gd name="T42" fmla="*/ 462 w 468"/>
              <a:gd name="T43" fmla="*/ 13 h 100"/>
              <a:gd name="T44" fmla="*/ 465 w 468"/>
              <a:gd name="T45" fmla="*/ 16 h 100"/>
              <a:gd name="T46" fmla="*/ 468 w 468"/>
              <a:gd name="T47" fmla="*/ 18 h 100"/>
              <a:gd name="T48" fmla="*/ 468 w 468"/>
              <a:gd name="T49" fmla="*/ 21 h 100"/>
              <a:gd name="T50" fmla="*/ 468 w 468"/>
              <a:gd name="T51" fmla="*/ 24 h 100"/>
              <a:gd name="T52" fmla="*/ 465 w 468"/>
              <a:gd name="T53" fmla="*/ 26 h 100"/>
              <a:gd name="T54" fmla="*/ 460 w 468"/>
              <a:gd name="T55" fmla="*/ 30 h 100"/>
              <a:gd name="T56" fmla="*/ 457 w 468"/>
              <a:gd name="T57" fmla="*/ 32 h 100"/>
              <a:gd name="T58" fmla="*/ 454 w 468"/>
              <a:gd name="T59" fmla="*/ 33 h 100"/>
              <a:gd name="T60" fmla="*/ 448 w 468"/>
              <a:gd name="T61" fmla="*/ 36 h 100"/>
              <a:gd name="T62" fmla="*/ 442 w 468"/>
              <a:gd name="T63" fmla="*/ 38 h 100"/>
              <a:gd name="T64" fmla="*/ 434 w 468"/>
              <a:gd name="T65" fmla="*/ 40 h 100"/>
              <a:gd name="T66" fmla="*/ 425 w 468"/>
              <a:gd name="T67" fmla="*/ 43 h 100"/>
              <a:gd name="T68" fmla="*/ 415 w 468"/>
              <a:gd name="T69" fmla="*/ 45 h 100"/>
              <a:gd name="T70" fmla="*/ 403 w 468"/>
              <a:gd name="T71" fmla="*/ 49 h 100"/>
              <a:gd name="T72" fmla="*/ 390 w 468"/>
              <a:gd name="T73" fmla="*/ 51 h 100"/>
              <a:gd name="T74" fmla="*/ 376 w 468"/>
              <a:gd name="T75" fmla="*/ 54 h 100"/>
              <a:gd name="T76" fmla="*/ 361 w 468"/>
              <a:gd name="T77" fmla="*/ 57 h 100"/>
              <a:gd name="T78" fmla="*/ 344 w 468"/>
              <a:gd name="T79" fmla="*/ 60 h 100"/>
              <a:gd name="T80" fmla="*/ 326 w 468"/>
              <a:gd name="T81" fmla="*/ 64 h 100"/>
              <a:gd name="T82" fmla="*/ 308 w 468"/>
              <a:gd name="T83" fmla="*/ 67 h 100"/>
              <a:gd name="T84" fmla="*/ 286 w 468"/>
              <a:gd name="T85" fmla="*/ 71 h 100"/>
              <a:gd name="T86" fmla="*/ 264 w 468"/>
              <a:gd name="T87" fmla="*/ 75 h 100"/>
              <a:gd name="T88" fmla="*/ 222 w 468"/>
              <a:gd name="T89" fmla="*/ 82 h 100"/>
              <a:gd name="T90" fmla="*/ 183 w 468"/>
              <a:gd name="T91" fmla="*/ 87 h 100"/>
              <a:gd name="T92" fmla="*/ 149 w 468"/>
              <a:gd name="T93" fmla="*/ 92 h 100"/>
              <a:gd name="T94" fmla="*/ 133 w 468"/>
              <a:gd name="T95" fmla="*/ 95 h 100"/>
              <a:gd name="T96" fmla="*/ 119 w 468"/>
              <a:gd name="T97" fmla="*/ 97 h 100"/>
              <a:gd name="T98" fmla="*/ 106 w 468"/>
              <a:gd name="T99" fmla="*/ 98 h 100"/>
              <a:gd name="T100" fmla="*/ 94 w 468"/>
              <a:gd name="T101" fmla="*/ 99 h 100"/>
              <a:gd name="T102" fmla="*/ 85 w 468"/>
              <a:gd name="T103" fmla="*/ 100 h 100"/>
              <a:gd name="T104" fmla="*/ 75 w 468"/>
              <a:gd name="T105" fmla="*/ 100 h 100"/>
              <a:gd name="T106" fmla="*/ 67 w 468"/>
              <a:gd name="T107" fmla="*/ 100 h 100"/>
              <a:gd name="T108" fmla="*/ 61 w 468"/>
              <a:gd name="T109" fmla="*/ 100 h 100"/>
              <a:gd name="T110" fmla="*/ 55 w 468"/>
              <a:gd name="T111" fmla="*/ 100 h 100"/>
              <a:gd name="T112" fmla="*/ 52 w 468"/>
              <a:gd name="T113" fmla="*/ 99 h 100"/>
              <a:gd name="T114" fmla="*/ 39 w 468"/>
              <a:gd name="T115" fmla="*/ 95 h 100"/>
              <a:gd name="T116" fmla="*/ 26 w 468"/>
              <a:gd name="T117" fmla="*/ 87 h 100"/>
              <a:gd name="T118" fmla="*/ 13 w 468"/>
              <a:gd name="T119" fmla="*/ 78 h 100"/>
              <a:gd name="T120" fmla="*/ 0 w 468"/>
              <a:gd name="T121" fmla="*/ 65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68" h="100">
                <a:moveTo>
                  <a:pt x="0" y="65"/>
                </a:moveTo>
                <a:lnTo>
                  <a:pt x="21" y="60"/>
                </a:lnTo>
                <a:lnTo>
                  <a:pt x="41" y="57"/>
                </a:lnTo>
                <a:lnTo>
                  <a:pt x="60" y="52"/>
                </a:lnTo>
                <a:lnTo>
                  <a:pt x="80" y="49"/>
                </a:lnTo>
                <a:lnTo>
                  <a:pt x="98" y="45"/>
                </a:lnTo>
                <a:lnTo>
                  <a:pt x="117" y="41"/>
                </a:lnTo>
                <a:lnTo>
                  <a:pt x="133" y="38"/>
                </a:lnTo>
                <a:lnTo>
                  <a:pt x="151" y="36"/>
                </a:lnTo>
                <a:lnTo>
                  <a:pt x="167" y="32"/>
                </a:lnTo>
                <a:lnTo>
                  <a:pt x="183" y="30"/>
                </a:lnTo>
                <a:lnTo>
                  <a:pt x="198" y="26"/>
                </a:lnTo>
                <a:lnTo>
                  <a:pt x="213" y="24"/>
                </a:lnTo>
                <a:lnTo>
                  <a:pt x="227" y="21"/>
                </a:lnTo>
                <a:lnTo>
                  <a:pt x="240" y="19"/>
                </a:lnTo>
                <a:lnTo>
                  <a:pt x="253" y="17"/>
                </a:lnTo>
                <a:lnTo>
                  <a:pt x="266" y="16"/>
                </a:lnTo>
                <a:lnTo>
                  <a:pt x="278" y="13"/>
                </a:lnTo>
                <a:lnTo>
                  <a:pt x="289" y="11"/>
                </a:lnTo>
                <a:lnTo>
                  <a:pt x="299" y="10"/>
                </a:lnTo>
                <a:lnTo>
                  <a:pt x="310" y="8"/>
                </a:lnTo>
                <a:lnTo>
                  <a:pt x="319" y="7"/>
                </a:lnTo>
                <a:lnTo>
                  <a:pt x="329" y="6"/>
                </a:lnTo>
                <a:lnTo>
                  <a:pt x="337" y="5"/>
                </a:lnTo>
                <a:lnTo>
                  <a:pt x="344" y="4"/>
                </a:lnTo>
                <a:lnTo>
                  <a:pt x="351" y="3"/>
                </a:lnTo>
                <a:lnTo>
                  <a:pt x="358" y="1"/>
                </a:lnTo>
                <a:lnTo>
                  <a:pt x="364" y="1"/>
                </a:lnTo>
                <a:lnTo>
                  <a:pt x="370" y="0"/>
                </a:lnTo>
                <a:lnTo>
                  <a:pt x="375" y="0"/>
                </a:lnTo>
                <a:lnTo>
                  <a:pt x="378" y="0"/>
                </a:lnTo>
                <a:lnTo>
                  <a:pt x="382" y="0"/>
                </a:lnTo>
                <a:lnTo>
                  <a:pt x="385" y="0"/>
                </a:lnTo>
                <a:lnTo>
                  <a:pt x="396" y="0"/>
                </a:lnTo>
                <a:lnTo>
                  <a:pt x="405" y="0"/>
                </a:lnTo>
                <a:lnTo>
                  <a:pt x="415" y="1"/>
                </a:lnTo>
                <a:lnTo>
                  <a:pt x="424" y="3"/>
                </a:lnTo>
                <a:lnTo>
                  <a:pt x="432" y="5"/>
                </a:lnTo>
                <a:lnTo>
                  <a:pt x="441" y="6"/>
                </a:lnTo>
                <a:lnTo>
                  <a:pt x="448" y="7"/>
                </a:lnTo>
                <a:lnTo>
                  <a:pt x="455" y="10"/>
                </a:lnTo>
                <a:lnTo>
                  <a:pt x="457" y="11"/>
                </a:lnTo>
                <a:lnTo>
                  <a:pt x="460" y="12"/>
                </a:lnTo>
                <a:lnTo>
                  <a:pt x="462" y="13"/>
                </a:lnTo>
                <a:lnTo>
                  <a:pt x="464" y="14"/>
                </a:lnTo>
                <a:lnTo>
                  <a:pt x="465" y="16"/>
                </a:lnTo>
                <a:lnTo>
                  <a:pt x="467" y="17"/>
                </a:lnTo>
                <a:lnTo>
                  <a:pt x="468" y="18"/>
                </a:lnTo>
                <a:lnTo>
                  <a:pt x="468" y="20"/>
                </a:lnTo>
                <a:lnTo>
                  <a:pt x="468" y="21"/>
                </a:lnTo>
                <a:lnTo>
                  <a:pt x="468" y="23"/>
                </a:lnTo>
                <a:lnTo>
                  <a:pt x="468" y="24"/>
                </a:lnTo>
                <a:lnTo>
                  <a:pt x="467" y="25"/>
                </a:lnTo>
                <a:lnTo>
                  <a:pt x="465" y="26"/>
                </a:lnTo>
                <a:lnTo>
                  <a:pt x="464" y="27"/>
                </a:lnTo>
                <a:lnTo>
                  <a:pt x="460" y="30"/>
                </a:lnTo>
                <a:lnTo>
                  <a:pt x="458" y="31"/>
                </a:lnTo>
                <a:lnTo>
                  <a:pt x="457" y="32"/>
                </a:lnTo>
                <a:lnTo>
                  <a:pt x="456" y="32"/>
                </a:lnTo>
                <a:lnTo>
                  <a:pt x="454" y="33"/>
                </a:lnTo>
                <a:lnTo>
                  <a:pt x="451" y="34"/>
                </a:lnTo>
                <a:lnTo>
                  <a:pt x="448" y="36"/>
                </a:lnTo>
                <a:lnTo>
                  <a:pt x="445" y="37"/>
                </a:lnTo>
                <a:lnTo>
                  <a:pt x="442" y="38"/>
                </a:lnTo>
                <a:lnTo>
                  <a:pt x="438" y="39"/>
                </a:lnTo>
                <a:lnTo>
                  <a:pt x="434" y="40"/>
                </a:lnTo>
                <a:lnTo>
                  <a:pt x="430" y="41"/>
                </a:lnTo>
                <a:lnTo>
                  <a:pt x="425" y="43"/>
                </a:lnTo>
                <a:lnTo>
                  <a:pt x="419" y="44"/>
                </a:lnTo>
                <a:lnTo>
                  <a:pt x="415" y="45"/>
                </a:lnTo>
                <a:lnTo>
                  <a:pt x="409" y="47"/>
                </a:lnTo>
                <a:lnTo>
                  <a:pt x="403" y="49"/>
                </a:lnTo>
                <a:lnTo>
                  <a:pt x="397" y="50"/>
                </a:lnTo>
                <a:lnTo>
                  <a:pt x="390" y="51"/>
                </a:lnTo>
                <a:lnTo>
                  <a:pt x="384" y="52"/>
                </a:lnTo>
                <a:lnTo>
                  <a:pt x="376" y="54"/>
                </a:lnTo>
                <a:lnTo>
                  <a:pt x="369" y="56"/>
                </a:lnTo>
                <a:lnTo>
                  <a:pt x="361" y="57"/>
                </a:lnTo>
                <a:lnTo>
                  <a:pt x="352" y="59"/>
                </a:lnTo>
                <a:lnTo>
                  <a:pt x="344" y="60"/>
                </a:lnTo>
                <a:lnTo>
                  <a:pt x="336" y="62"/>
                </a:lnTo>
                <a:lnTo>
                  <a:pt x="326" y="64"/>
                </a:lnTo>
                <a:lnTo>
                  <a:pt x="317" y="65"/>
                </a:lnTo>
                <a:lnTo>
                  <a:pt x="308" y="67"/>
                </a:lnTo>
                <a:lnTo>
                  <a:pt x="297" y="69"/>
                </a:lnTo>
                <a:lnTo>
                  <a:pt x="286" y="71"/>
                </a:lnTo>
                <a:lnTo>
                  <a:pt x="276" y="72"/>
                </a:lnTo>
                <a:lnTo>
                  <a:pt x="264" y="75"/>
                </a:lnTo>
                <a:lnTo>
                  <a:pt x="243" y="78"/>
                </a:lnTo>
                <a:lnTo>
                  <a:pt x="222" y="82"/>
                </a:lnTo>
                <a:lnTo>
                  <a:pt x="202" y="85"/>
                </a:lnTo>
                <a:lnTo>
                  <a:pt x="183" y="87"/>
                </a:lnTo>
                <a:lnTo>
                  <a:pt x="165" y="90"/>
                </a:lnTo>
                <a:lnTo>
                  <a:pt x="149" y="92"/>
                </a:lnTo>
                <a:lnTo>
                  <a:pt x="141" y="93"/>
                </a:lnTo>
                <a:lnTo>
                  <a:pt x="133" y="95"/>
                </a:lnTo>
                <a:lnTo>
                  <a:pt x="126" y="96"/>
                </a:lnTo>
                <a:lnTo>
                  <a:pt x="119" y="97"/>
                </a:lnTo>
                <a:lnTo>
                  <a:pt x="113" y="97"/>
                </a:lnTo>
                <a:lnTo>
                  <a:pt x="106" y="98"/>
                </a:lnTo>
                <a:lnTo>
                  <a:pt x="100" y="98"/>
                </a:lnTo>
                <a:lnTo>
                  <a:pt x="94" y="99"/>
                </a:lnTo>
                <a:lnTo>
                  <a:pt x="90" y="99"/>
                </a:lnTo>
                <a:lnTo>
                  <a:pt x="85" y="100"/>
                </a:lnTo>
                <a:lnTo>
                  <a:pt x="80" y="100"/>
                </a:lnTo>
                <a:lnTo>
                  <a:pt x="75" y="100"/>
                </a:lnTo>
                <a:lnTo>
                  <a:pt x="71" y="100"/>
                </a:lnTo>
                <a:lnTo>
                  <a:pt x="67" y="100"/>
                </a:lnTo>
                <a:lnTo>
                  <a:pt x="64" y="100"/>
                </a:lnTo>
                <a:lnTo>
                  <a:pt x="61" y="100"/>
                </a:lnTo>
                <a:lnTo>
                  <a:pt x="58" y="100"/>
                </a:lnTo>
                <a:lnTo>
                  <a:pt x="55" y="100"/>
                </a:lnTo>
                <a:lnTo>
                  <a:pt x="53" y="99"/>
                </a:lnTo>
                <a:lnTo>
                  <a:pt x="52" y="99"/>
                </a:lnTo>
                <a:lnTo>
                  <a:pt x="45" y="97"/>
                </a:lnTo>
                <a:lnTo>
                  <a:pt x="39" y="95"/>
                </a:lnTo>
                <a:lnTo>
                  <a:pt x="32" y="91"/>
                </a:lnTo>
                <a:lnTo>
                  <a:pt x="26" y="87"/>
                </a:lnTo>
                <a:lnTo>
                  <a:pt x="19" y="83"/>
                </a:lnTo>
                <a:lnTo>
                  <a:pt x="13" y="78"/>
                </a:lnTo>
                <a:lnTo>
                  <a:pt x="6" y="72"/>
                </a:lnTo>
                <a:lnTo>
                  <a:pt x="0" y="65"/>
                </a:lnTo>
                <a:lnTo>
                  <a:pt x="0" y="65"/>
                </a:lnTo>
              </a:path>
            </a:pathLst>
          </a:custGeom>
          <a:solidFill>
            <a:srgbClr val="FF0000"/>
          </a:solidFill>
          <a:ln w="11113">
            <a:solidFill>
              <a:srgbClr val="FF0000"/>
            </a:solidFill>
            <a:prstDash val="solid"/>
            <a:round/>
          </a:ln>
        </p:spPr>
        <p:txBody>
          <a:bodyPr vert="horz" wrap="square" lIns="68590" tIns="34295" rIns="68590" bIns="34295" numCol="1" anchor="t" anchorCtr="0" compatLnSpc="1"/>
          <a:lstStyle/>
          <a:p>
            <a:endParaRPr lang="zh-CN" altLang="en-US" sz="1350">
              <a:solidFill>
                <a:prstClr val="black"/>
              </a:solidFill>
            </a:endParaRPr>
          </a:p>
        </p:txBody>
      </p:sp>
      <p:sp>
        <p:nvSpPr>
          <p:cNvPr id="48" name="Freeform 10"/>
          <p:cNvSpPr/>
          <p:nvPr/>
        </p:nvSpPr>
        <p:spPr bwMode="auto">
          <a:xfrm>
            <a:off x="5999154" y="2692571"/>
            <a:ext cx="494186" cy="111936"/>
          </a:xfrm>
          <a:custGeom>
            <a:avLst/>
            <a:gdLst>
              <a:gd name="T0" fmla="*/ 343 w 415"/>
              <a:gd name="T1" fmla="*/ 52 h 94"/>
              <a:gd name="T2" fmla="*/ 327 w 415"/>
              <a:gd name="T3" fmla="*/ 56 h 94"/>
              <a:gd name="T4" fmla="*/ 309 w 415"/>
              <a:gd name="T5" fmla="*/ 59 h 94"/>
              <a:gd name="T6" fmla="*/ 289 w 415"/>
              <a:gd name="T7" fmla="*/ 63 h 94"/>
              <a:gd name="T8" fmla="*/ 266 w 415"/>
              <a:gd name="T9" fmla="*/ 66 h 94"/>
              <a:gd name="T10" fmla="*/ 244 w 415"/>
              <a:gd name="T11" fmla="*/ 70 h 94"/>
              <a:gd name="T12" fmla="*/ 219 w 415"/>
              <a:gd name="T13" fmla="*/ 74 h 94"/>
              <a:gd name="T14" fmla="*/ 192 w 415"/>
              <a:gd name="T15" fmla="*/ 78 h 94"/>
              <a:gd name="T16" fmla="*/ 165 w 415"/>
              <a:gd name="T17" fmla="*/ 82 h 94"/>
              <a:gd name="T18" fmla="*/ 140 w 415"/>
              <a:gd name="T19" fmla="*/ 85 h 94"/>
              <a:gd name="T20" fmla="*/ 119 w 415"/>
              <a:gd name="T21" fmla="*/ 87 h 94"/>
              <a:gd name="T22" fmla="*/ 100 w 415"/>
              <a:gd name="T23" fmla="*/ 90 h 94"/>
              <a:gd name="T24" fmla="*/ 85 w 415"/>
              <a:gd name="T25" fmla="*/ 92 h 94"/>
              <a:gd name="T26" fmla="*/ 73 w 415"/>
              <a:gd name="T27" fmla="*/ 93 h 94"/>
              <a:gd name="T28" fmla="*/ 65 w 415"/>
              <a:gd name="T29" fmla="*/ 94 h 94"/>
              <a:gd name="T30" fmla="*/ 59 w 415"/>
              <a:gd name="T31" fmla="*/ 94 h 94"/>
              <a:gd name="T32" fmla="*/ 56 w 415"/>
              <a:gd name="T33" fmla="*/ 94 h 94"/>
              <a:gd name="T34" fmla="*/ 49 w 415"/>
              <a:gd name="T35" fmla="*/ 93 h 94"/>
              <a:gd name="T36" fmla="*/ 40 w 415"/>
              <a:gd name="T37" fmla="*/ 90 h 94"/>
              <a:gd name="T38" fmla="*/ 30 w 415"/>
              <a:gd name="T39" fmla="*/ 86 h 94"/>
              <a:gd name="T40" fmla="*/ 18 w 415"/>
              <a:gd name="T41" fmla="*/ 83 h 94"/>
              <a:gd name="T42" fmla="*/ 8 w 415"/>
              <a:gd name="T43" fmla="*/ 79 h 94"/>
              <a:gd name="T44" fmla="*/ 4 w 415"/>
              <a:gd name="T45" fmla="*/ 74 h 94"/>
              <a:gd name="T46" fmla="*/ 0 w 415"/>
              <a:gd name="T47" fmla="*/ 69 h 94"/>
              <a:gd name="T48" fmla="*/ 25 w 415"/>
              <a:gd name="T49" fmla="*/ 63 h 94"/>
              <a:gd name="T50" fmla="*/ 74 w 415"/>
              <a:gd name="T51" fmla="*/ 56 h 94"/>
              <a:gd name="T52" fmla="*/ 126 w 415"/>
              <a:gd name="T53" fmla="*/ 45 h 94"/>
              <a:gd name="T54" fmla="*/ 179 w 415"/>
              <a:gd name="T55" fmla="*/ 32 h 94"/>
              <a:gd name="T56" fmla="*/ 222 w 415"/>
              <a:gd name="T57" fmla="*/ 23 h 94"/>
              <a:gd name="T58" fmla="*/ 246 w 415"/>
              <a:gd name="T59" fmla="*/ 17 h 94"/>
              <a:gd name="T60" fmla="*/ 269 w 415"/>
              <a:gd name="T61" fmla="*/ 12 h 94"/>
              <a:gd name="T62" fmla="*/ 289 w 415"/>
              <a:gd name="T63" fmla="*/ 8 h 94"/>
              <a:gd name="T64" fmla="*/ 307 w 415"/>
              <a:gd name="T65" fmla="*/ 5 h 94"/>
              <a:gd name="T66" fmla="*/ 321 w 415"/>
              <a:gd name="T67" fmla="*/ 3 h 94"/>
              <a:gd name="T68" fmla="*/ 332 w 415"/>
              <a:gd name="T69" fmla="*/ 1 h 94"/>
              <a:gd name="T70" fmla="*/ 342 w 415"/>
              <a:gd name="T71" fmla="*/ 0 h 94"/>
              <a:gd name="T72" fmla="*/ 351 w 415"/>
              <a:gd name="T73" fmla="*/ 0 h 94"/>
              <a:gd name="T74" fmla="*/ 369 w 415"/>
              <a:gd name="T75" fmla="*/ 0 h 94"/>
              <a:gd name="T76" fmla="*/ 380 w 415"/>
              <a:gd name="T77" fmla="*/ 3 h 94"/>
              <a:gd name="T78" fmla="*/ 391 w 415"/>
              <a:gd name="T79" fmla="*/ 5 h 94"/>
              <a:gd name="T80" fmla="*/ 402 w 415"/>
              <a:gd name="T81" fmla="*/ 10 h 94"/>
              <a:gd name="T82" fmla="*/ 409 w 415"/>
              <a:gd name="T83" fmla="*/ 16 h 94"/>
              <a:gd name="T84" fmla="*/ 414 w 415"/>
              <a:gd name="T85" fmla="*/ 20 h 94"/>
              <a:gd name="T86" fmla="*/ 415 w 415"/>
              <a:gd name="T87" fmla="*/ 25 h 94"/>
              <a:gd name="T88" fmla="*/ 414 w 415"/>
              <a:gd name="T89" fmla="*/ 27 h 94"/>
              <a:gd name="T90" fmla="*/ 410 w 415"/>
              <a:gd name="T91" fmla="*/ 30 h 94"/>
              <a:gd name="T92" fmla="*/ 406 w 415"/>
              <a:gd name="T93" fmla="*/ 32 h 94"/>
              <a:gd name="T94" fmla="*/ 398 w 415"/>
              <a:gd name="T95" fmla="*/ 36 h 94"/>
              <a:gd name="T96" fmla="*/ 389 w 415"/>
              <a:gd name="T97" fmla="*/ 39 h 94"/>
              <a:gd name="T98" fmla="*/ 378 w 415"/>
              <a:gd name="T99" fmla="*/ 43 h 94"/>
              <a:gd name="T100" fmla="*/ 365 w 415"/>
              <a:gd name="T101" fmla="*/ 46 h 94"/>
              <a:gd name="T102" fmla="*/ 351 w 415"/>
              <a:gd name="T103" fmla="*/ 50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15" h="94">
                <a:moveTo>
                  <a:pt x="351" y="50"/>
                </a:moveTo>
                <a:lnTo>
                  <a:pt x="343" y="52"/>
                </a:lnTo>
                <a:lnTo>
                  <a:pt x="335" y="53"/>
                </a:lnTo>
                <a:lnTo>
                  <a:pt x="327" y="56"/>
                </a:lnTo>
                <a:lnTo>
                  <a:pt x="318" y="57"/>
                </a:lnTo>
                <a:lnTo>
                  <a:pt x="309" y="59"/>
                </a:lnTo>
                <a:lnTo>
                  <a:pt x="298" y="61"/>
                </a:lnTo>
                <a:lnTo>
                  <a:pt x="289" y="63"/>
                </a:lnTo>
                <a:lnTo>
                  <a:pt x="278" y="65"/>
                </a:lnTo>
                <a:lnTo>
                  <a:pt x="266" y="66"/>
                </a:lnTo>
                <a:lnTo>
                  <a:pt x="256" y="69"/>
                </a:lnTo>
                <a:lnTo>
                  <a:pt x="244" y="70"/>
                </a:lnTo>
                <a:lnTo>
                  <a:pt x="231" y="72"/>
                </a:lnTo>
                <a:lnTo>
                  <a:pt x="219" y="74"/>
                </a:lnTo>
                <a:lnTo>
                  <a:pt x="206" y="76"/>
                </a:lnTo>
                <a:lnTo>
                  <a:pt x="192" y="78"/>
                </a:lnTo>
                <a:lnTo>
                  <a:pt x="179" y="79"/>
                </a:lnTo>
                <a:lnTo>
                  <a:pt x="165" y="82"/>
                </a:lnTo>
                <a:lnTo>
                  <a:pt x="152" y="83"/>
                </a:lnTo>
                <a:lnTo>
                  <a:pt x="140" y="85"/>
                </a:lnTo>
                <a:lnTo>
                  <a:pt x="129" y="86"/>
                </a:lnTo>
                <a:lnTo>
                  <a:pt x="119" y="87"/>
                </a:lnTo>
                <a:lnTo>
                  <a:pt x="110" y="89"/>
                </a:lnTo>
                <a:lnTo>
                  <a:pt x="100" y="90"/>
                </a:lnTo>
                <a:lnTo>
                  <a:pt x="92" y="91"/>
                </a:lnTo>
                <a:lnTo>
                  <a:pt x="85" y="92"/>
                </a:lnTo>
                <a:lnTo>
                  <a:pt x="79" y="92"/>
                </a:lnTo>
                <a:lnTo>
                  <a:pt x="73" y="93"/>
                </a:lnTo>
                <a:lnTo>
                  <a:pt x="69" y="93"/>
                </a:lnTo>
                <a:lnTo>
                  <a:pt x="65" y="94"/>
                </a:lnTo>
                <a:lnTo>
                  <a:pt x="61" y="94"/>
                </a:lnTo>
                <a:lnTo>
                  <a:pt x="59" y="94"/>
                </a:lnTo>
                <a:lnTo>
                  <a:pt x="58" y="94"/>
                </a:lnTo>
                <a:lnTo>
                  <a:pt x="56" y="94"/>
                </a:lnTo>
                <a:lnTo>
                  <a:pt x="52" y="93"/>
                </a:lnTo>
                <a:lnTo>
                  <a:pt x="49" y="93"/>
                </a:lnTo>
                <a:lnTo>
                  <a:pt x="45" y="92"/>
                </a:lnTo>
                <a:lnTo>
                  <a:pt x="40" y="90"/>
                </a:lnTo>
                <a:lnTo>
                  <a:pt x="36" y="89"/>
                </a:lnTo>
                <a:lnTo>
                  <a:pt x="30" y="86"/>
                </a:lnTo>
                <a:lnTo>
                  <a:pt x="24" y="85"/>
                </a:lnTo>
                <a:lnTo>
                  <a:pt x="18" y="83"/>
                </a:lnTo>
                <a:lnTo>
                  <a:pt x="13" y="80"/>
                </a:lnTo>
                <a:lnTo>
                  <a:pt x="8" y="79"/>
                </a:lnTo>
                <a:lnTo>
                  <a:pt x="5" y="77"/>
                </a:lnTo>
                <a:lnTo>
                  <a:pt x="4" y="74"/>
                </a:lnTo>
                <a:lnTo>
                  <a:pt x="1" y="71"/>
                </a:lnTo>
                <a:lnTo>
                  <a:pt x="0" y="69"/>
                </a:lnTo>
                <a:lnTo>
                  <a:pt x="0" y="65"/>
                </a:lnTo>
                <a:lnTo>
                  <a:pt x="25" y="63"/>
                </a:lnTo>
                <a:lnTo>
                  <a:pt x="49" y="59"/>
                </a:lnTo>
                <a:lnTo>
                  <a:pt x="74" y="56"/>
                </a:lnTo>
                <a:lnTo>
                  <a:pt x="99" y="51"/>
                </a:lnTo>
                <a:lnTo>
                  <a:pt x="126" y="45"/>
                </a:lnTo>
                <a:lnTo>
                  <a:pt x="152" y="39"/>
                </a:lnTo>
                <a:lnTo>
                  <a:pt x="179" y="32"/>
                </a:lnTo>
                <a:lnTo>
                  <a:pt x="208" y="25"/>
                </a:lnTo>
                <a:lnTo>
                  <a:pt x="222" y="23"/>
                </a:lnTo>
                <a:lnTo>
                  <a:pt x="235" y="19"/>
                </a:lnTo>
                <a:lnTo>
                  <a:pt x="246" y="17"/>
                </a:lnTo>
                <a:lnTo>
                  <a:pt x="258" y="14"/>
                </a:lnTo>
                <a:lnTo>
                  <a:pt x="269" y="12"/>
                </a:lnTo>
                <a:lnTo>
                  <a:pt x="279" y="11"/>
                </a:lnTo>
                <a:lnTo>
                  <a:pt x="289" y="8"/>
                </a:lnTo>
                <a:lnTo>
                  <a:pt x="298" y="7"/>
                </a:lnTo>
                <a:lnTo>
                  <a:pt x="307" y="5"/>
                </a:lnTo>
                <a:lnTo>
                  <a:pt x="314" y="4"/>
                </a:lnTo>
                <a:lnTo>
                  <a:pt x="321" y="3"/>
                </a:lnTo>
                <a:lnTo>
                  <a:pt x="328" y="1"/>
                </a:lnTo>
                <a:lnTo>
                  <a:pt x="332" y="1"/>
                </a:lnTo>
                <a:lnTo>
                  <a:pt x="337" y="0"/>
                </a:lnTo>
                <a:lnTo>
                  <a:pt x="342" y="0"/>
                </a:lnTo>
                <a:lnTo>
                  <a:pt x="345" y="0"/>
                </a:lnTo>
                <a:lnTo>
                  <a:pt x="351" y="0"/>
                </a:lnTo>
                <a:lnTo>
                  <a:pt x="357" y="0"/>
                </a:lnTo>
                <a:lnTo>
                  <a:pt x="369" y="0"/>
                </a:lnTo>
                <a:lnTo>
                  <a:pt x="374" y="1"/>
                </a:lnTo>
                <a:lnTo>
                  <a:pt x="380" y="3"/>
                </a:lnTo>
                <a:lnTo>
                  <a:pt x="385" y="4"/>
                </a:lnTo>
                <a:lnTo>
                  <a:pt x="391" y="5"/>
                </a:lnTo>
                <a:lnTo>
                  <a:pt x="397" y="7"/>
                </a:lnTo>
                <a:lnTo>
                  <a:pt x="402" y="10"/>
                </a:lnTo>
                <a:lnTo>
                  <a:pt x="407" y="12"/>
                </a:lnTo>
                <a:lnTo>
                  <a:pt x="409" y="16"/>
                </a:lnTo>
                <a:lnTo>
                  <a:pt x="411" y="18"/>
                </a:lnTo>
                <a:lnTo>
                  <a:pt x="414" y="20"/>
                </a:lnTo>
                <a:lnTo>
                  <a:pt x="414" y="23"/>
                </a:lnTo>
                <a:lnTo>
                  <a:pt x="415" y="25"/>
                </a:lnTo>
                <a:lnTo>
                  <a:pt x="414" y="26"/>
                </a:lnTo>
                <a:lnTo>
                  <a:pt x="414" y="27"/>
                </a:lnTo>
                <a:lnTo>
                  <a:pt x="413" y="28"/>
                </a:lnTo>
                <a:lnTo>
                  <a:pt x="410" y="30"/>
                </a:lnTo>
                <a:lnTo>
                  <a:pt x="408" y="31"/>
                </a:lnTo>
                <a:lnTo>
                  <a:pt x="406" y="32"/>
                </a:lnTo>
                <a:lnTo>
                  <a:pt x="402" y="34"/>
                </a:lnTo>
                <a:lnTo>
                  <a:pt x="398" y="36"/>
                </a:lnTo>
                <a:lnTo>
                  <a:pt x="394" y="37"/>
                </a:lnTo>
                <a:lnTo>
                  <a:pt x="389" y="39"/>
                </a:lnTo>
                <a:lnTo>
                  <a:pt x="384" y="40"/>
                </a:lnTo>
                <a:lnTo>
                  <a:pt x="378" y="43"/>
                </a:lnTo>
                <a:lnTo>
                  <a:pt x="373" y="44"/>
                </a:lnTo>
                <a:lnTo>
                  <a:pt x="365" y="46"/>
                </a:lnTo>
                <a:lnTo>
                  <a:pt x="358" y="47"/>
                </a:lnTo>
                <a:lnTo>
                  <a:pt x="351" y="50"/>
                </a:lnTo>
                <a:lnTo>
                  <a:pt x="351" y="50"/>
                </a:lnTo>
              </a:path>
            </a:pathLst>
          </a:custGeom>
          <a:solidFill>
            <a:srgbClr val="FF0000"/>
          </a:solidFill>
          <a:ln w="11113">
            <a:solidFill>
              <a:srgbClr val="FF0000"/>
            </a:solidFill>
            <a:prstDash val="solid"/>
            <a:round/>
          </a:ln>
        </p:spPr>
        <p:txBody>
          <a:bodyPr vert="horz" wrap="square" lIns="68590" tIns="34295" rIns="68590" bIns="34295" numCol="1" anchor="t" anchorCtr="0" compatLnSpc="1"/>
          <a:lstStyle/>
          <a:p>
            <a:endParaRPr lang="zh-CN" altLang="en-US" sz="1350">
              <a:solidFill>
                <a:prstClr val="black"/>
              </a:solidFill>
            </a:endParaRPr>
          </a:p>
        </p:txBody>
      </p:sp>
      <p:sp>
        <p:nvSpPr>
          <p:cNvPr id="49" name="Freeform 11"/>
          <p:cNvSpPr/>
          <p:nvPr/>
        </p:nvSpPr>
        <p:spPr bwMode="auto">
          <a:xfrm>
            <a:off x="6388550" y="2810465"/>
            <a:ext cx="178622" cy="119081"/>
          </a:xfrm>
          <a:custGeom>
            <a:avLst/>
            <a:gdLst>
              <a:gd name="T0" fmla="*/ 115 w 150"/>
              <a:gd name="T1" fmla="*/ 31 h 100"/>
              <a:gd name="T2" fmla="*/ 124 w 150"/>
              <a:gd name="T3" fmla="*/ 37 h 100"/>
              <a:gd name="T4" fmla="*/ 132 w 150"/>
              <a:gd name="T5" fmla="*/ 43 h 100"/>
              <a:gd name="T6" fmla="*/ 139 w 150"/>
              <a:gd name="T7" fmla="*/ 49 h 100"/>
              <a:gd name="T8" fmla="*/ 143 w 150"/>
              <a:gd name="T9" fmla="*/ 53 h 100"/>
              <a:gd name="T10" fmla="*/ 148 w 150"/>
              <a:gd name="T11" fmla="*/ 59 h 100"/>
              <a:gd name="T12" fmla="*/ 150 w 150"/>
              <a:gd name="T13" fmla="*/ 65 h 100"/>
              <a:gd name="T14" fmla="*/ 150 w 150"/>
              <a:gd name="T15" fmla="*/ 70 h 100"/>
              <a:gd name="T16" fmla="*/ 149 w 150"/>
              <a:gd name="T17" fmla="*/ 84 h 100"/>
              <a:gd name="T18" fmla="*/ 146 w 150"/>
              <a:gd name="T19" fmla="*/ 92 h 100"/>
              <a:gd name="T20" fmla="*/ 139 w 150"/>
              <a:gd name="T21" fmla="*/ 98 h 100"/>
              <a:gd name="T22" fmla="*/ 128 w 150"/>
              <a:gd name="T23" fmla="*/ 100 h 100"/>
              <a:gd name="T24" fmla="*/ 121 w 150"/>
              <a:gd name="T25" fmla="*/ 99 h 100"/>
              <a:gd name="T26" fmla="*/ 114 w 150"/>
              <a:gd name="T27" fmla="*/ 98 h 100"/>
              <a:gd name="T28" fmla="*/ 106 w 150"/>
              <a:gd name="T29" fmla="*/ 95 h 100"/>
              <a:gd name="T30" fmla="*/ 97 w 150"/>
              <a:gd name="T31" fmla="*/ 90 h 100"/>
              <a:gd name="T32" fmla="*/ 87 w 150"/>
              <a:gd name="T33" fmla="*/ 84 h 100"/>
              <a:gd name="T34" fmla="*/ 66 w 150"/>
              <a:gd name="T35" fmla="*/ 70 h 100"/>
              <a:gd name="T36" fmla="*/ 47 w 150"/>
              <a:gd name="T37" fmla="*/ 56 h 100"/>
              <a:gd name="T38" fmla="*/ 36 w 150"/>
              <a:gd name="T39" fmla="*/ 47 h 100"/>
              <a:gd name="T40" fmla="*/ 25 w 150"/>
              <a:gd name="T41" fmla="*/ 40 h 100"/>
              <a:gd name="T42" fmla="*/ 17 w 150"/>
              <a:gd name="T43" fmla="*/ 33 h 100"/>
              <a:gd name="T44" fmla="*/ 11 w 150"/>
              <a:gd name="T45" fmla="*/ 27 h 100"/>
              <a:gd name="T46" fmla="*/ 7 w 150"/>
              <a:gd name="T47" fmla="*/ 23 h 100"/>
              <a:gd name="T48" fmla="*/ 3 w 150"/>
              <a:gd name="T49" fmla="*/ 19 h 100"/>
              <a:gd name="T50" fmla="*/ 2 w 150"/>
              <a:gd name="T51" fmla="*/ 17 h 100"/>
              <a:gd name="T52" fmla="*/ 1 w 150"/>
              <a:gd name="T53" fmla="*/ 14 h 100"/>
              <a:gd name="T54" fmla="*/ 0 w 150"/>
              <a:gd name="T55" fmla="*/ 13 h 100"/>
              <a:gd name="T56" fmla="*/ 1 w 150"/>
              <a:gd name="T57" fmla="*/ 11 h 100"/>
              <a:gd name="T58" fmla="*/ 3 w 150"/>
              <a:gd name="T59" fmla="*/ 8 h 100"/>
              <a:gd name="T60" fmla="*/ 7 w 150"/>
              <a:gd name="T61" fmla="*/ 7 h 100"/>
              <a:gd name="T62" fmla="*/ 13 w 150"/>
              <a:gd name="T63" fmla="*/ 5 h 100"/>
              <a:gd name="T64" fmla="*/ 18 w 150"/>
              <a:gd name="T65" fmla="*/ 4 h 100"/>
              <a:gd name="T66" fmla="*/ 30 w 150"/>
              <a:gd name="T67" fmla="*/ 0 h 100"/>
              <a:gd name="T68" fmla="*/ 46 w 150"/>
              <a:gd name="T69" fmla="*/ 3 h 100"/>
              <a:gd name="T70" fmla="*/ 63 w 150"/>
              <a:gd name="T71" fmla="*/ 7 h 100"/>
              <a:gd name="T72" fmla="*/ 83 w 150"/>
              <a:gd name="T73" fmla="*/ 16 h 100"/>
              <a:gd name="T74" fmla="*/ 104 w 150"/>
              <a:gd name="T75" fmla="*/ 25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50" h="100">
                <a:moveTo>
                  <a:pt x="104" y="25"/>
                </a:moveTo>
                <a:lnTo>
                  <a:pt x="115" y="31"/>
                </a:lnTo>
                <a:lnTo>
                  <a:pt x="120" y="34"/>
                </a:lnTo>
                <a:lnTo>
                  <a:pt x="124" y="37"/>
                </a:lnTo>
                <a:lnTo>
                  <a:pt x="128" y="39"/>
                </a:lnTo>
                <a:lnTo>
                  <a:pt x="132" y="43"/>
                </a:lnTo>
                <a:lnTo>
                  <a:pt x="135" y="45"/>
                </a:lnTo>
                <a:lnTo>
                  <a:pt x="139" y="49"/>
                </a:lnTo>
                <a:lnTo>
                  <a:pt x="141" y="51"/>
                </a:lnTo>
                <a:lnTo>
                  <a:pt x="143" y="53"/>
                </a:lnTo>
                <a:lnTo>
                  <a:pt x="146" y="57"/>
                </a:lnTo>
                <a:lnTo>
                  <a:pt x="148" y="59"/>
                </a:lnTo>
                <a:lnTo>
                  <a:pt x="149" y="62"/>
                </a:lnTo>
                <a:lnTo>
                  <a:pt x="150" y="65"/>
                </a:lnTo>
                <a:lnTo>
                  <a:pt x="150" y="67"/>
                </a:lnTo>
                <a:lnTo>
                  <a:pt x="150" y="70"/>
                </a:lnTo>
                <a:lnTo>
                  <a:pt x="150" y="77"/>
                </a:lnTo>
                <a:lnTo>
                  <a:pt x="149" y="84"/>
                </a:lnTo>
                <a:lnTo>
                  <a:pt x="148" y="89"/>
                </a:lnTo>
                <a:lnTo>
                  <a:pt x="146" y="92"/>
                </a:lnTo>
                <a:lnTo>
                  <a:pt x="142" y="96"/>
                </a:lnTo>
                <a:lnTo>
                  <a:pt x="139" y="98"/>
                </a:lnTo>
                <a:lnTo>
                  <a:pt x="134" y="99"/>
                </a:lnTo>
                <a:lnTo>
                  <a:pt x="128" y="100"/>
                </a:lnTo>
                <a:lnTo>
                  <a:pt x="124" y="100"/>
                </a:lnTo>
                <a:lnTo>
                  <a:pt x="121" y="99"/>
                </a:lnTo>
                <a:lnTo>
                  <a:pt x="117" y="98"/>
                </a:lnTo>
                <a:lnTo>
                  <a:pt x="114" y="98"/>
                </a:lnTo>
                <a:lnTo>
                  <a:pt x="110" y="96"/>
                </a:lnTo>
                <a:lnTo>
                  <a:pt x="106" y="95"/>
                </a:lnTo>
                <a:lnTo>
                  <a:pt x="101" y="92"/>
                </a:lnTo>
                <a:lnTo>
                  <a:pt x="97" y="90"/>
                </a:lnTo>
                <a:lnTo>
                  <a:pt x="93" y="87"/>
                </a:lnTo>
                <a:lnTo>
                  <a:pt x="87" y="84"/>
                </a:lnTo>
                <a:lnTo>
                  <a:pt x="77" y="77"/>
                </a:lnTo>
                <a:lnTo>
                  <a:pt x="66" y="70"/>
                </a:lnTo>
                <a:lnTo>
                  <a:pt x="53" y="60"/>
                </a:lnTo>
                <a:lnTo>
                  <a:pt x="47" y="56"/>
                </a:lnTo>
                <a:lnTo>
                  <a:pt x="41" y="51"/>
                </a:lnTo>
                <a:lnTo>
                  <a:pt x="36" y="47"/>
                </a:lnTo>
                <a:lnTo>
                  <a:pt x="30" y="44"/>
                </a:lnTo>
                <a:lnTo>
                  <a:pt x="25" y="40"/>
                </a:lnTo>
                <a:lnTo>
                  <a:pt x="22" y="37"/>
                </a:lnTo>
                <a:lnTo>
                  <a:pt x="17" y="33"/>
                </a:lnTo>
                <a:lnTo>
                  <a:pt x="15" y="31"/>
                </a:lnTo>
                <a:lnTo>
                  <a:pt x="11" y="27"/>
                </a:lnTo>
                <a:lnTo>
                  <a:pt x="9" y="25"/>
                </a:lnTo>
                <a:lnTo>
                  <a:pt x="7" y="23"/>
                </a:lnTo>
                <a:lnTo>
                  <a:pt x="4" y="21"/>
                </a:lnTo>
                <a:lnTo>
                  <a:pt x="3" y="19"/>
                </a:lnTo>
                <a:lnTo>
                  <a:pt x="2" y="18"/>
                </a:lnTo>
                <a:lnTo>
                  <a:pt x="2" y="17"/>
                </a:lnTo>
                <a:lnTo>
                  <a:pt x="1" y="16"/>
                </a:lnTo>
                <a:lnTo>
                  <a:pt x="1" y="14"/>
                </a:lnTo>
                <a:lnTo>
                  <a:pt x="0" y="13"/>
                </a:lnTo>
                <a:lnTo>
                  <a:pt x="0" y="13"/>
                </a:lnTo>
                <a:lnTo>
                  <a:pt x="0" y="12"/>
                </a:lnTo>
                <a:lnTo>
                  <a:pt x="1" y="11"/>
                </a:lnTo>
                <a:lnTo>
                  <a:pt x="2" y="10"/>
                </a:lnTo>
                <a:lnTo>
                  <a:pt x="3" y="8"/>
                </a:lnTo>
                <a:lnTo>
                  <a:pt x="5" y="8"/>
                </a:lnTo>
                <a:lnTo>
                  <a:pt x="7" y="7"/>
                </a:lnTo>
                <a:lnTo>
                  <a:pt x="9" y="6"/>
                </a:lnTo>
                <a:lnTo>
                  <a:pt x="13" y="5"/>
                </a:lnTo>
                <a:lnTo>
                  <a:pt x="15" y="4"/>
                </a:lnTo>
                <a:lnTo>
                  <a:pt x="18" y="4"/>
                </a:lnTo>
                <a:lnTo>
                  <a:pt x="22" y="3"/>
                </a:lnTo>
                <a:lnTo>
                  <a:pt x="30" y="0"/>
                </a:lnTo>
                <a:lnTo>
                  <a:pt x="37" y="1"/>
                </a:lnTo>
                <a:lnTo>
                  <a:pt x="46" y="3"/>
                </a:lnTo>
                <a:lnTo>
                  <a:pt x="54" y="5"/>
                </a:lnTo>
                <a:lnTo>
                  <a:pt x="63" y="7"/>
                </a:lnTo>
                <a:lnTo>
                  <a:pt x="73" y="11"/>
                </a:lnTo>
                <a:lnTo>
                  <a:pt x="83" y="16"/>
                </a:lnTo>
                <a:lnTo>
                  <a:pt x="94" y="20"/>
                </a:lnTo>
                <a:lnTo>
                  <a:pt x="104" y="25"/>
                </a:lnTo>
                <a:lnTo>
                  <a:pt x="104" y="25"/>
                </a:lnTo>
              </a:path>
            </a:pathLst>
          </a:custGeom>
          <a:solidFill>
            <a:srgbClr val="FF0000"/>
          </a:solidFill>
          <a:ln w="11113">
            <a:solidFill>
              <a:srgbClr val="FF0000"/>
            </a:solidFill>
            <a:prstDash val="solid"/>
            <a:round/>
          </a:ln>
        </p:spPr>
        <p:txBody>
          <a:bodyPr vert="horz" wrap="square" lIns="68590" tIns="34295" rIns="68590" bIns="34295" numCol="1" anchor="t" anchorCtr="0" compatLnSpc="1"/>
          <a:lstStyle/>
          <a:p>
            <a:endParaRPr lang="zh-CN" altLang="en-US" sz="1350">
              <a:solidFill>
                <a:prstClr val="black"/>
              </a:solidFill>
            </a:endParaRPr>
          </a:p>
        </p:txBody>
      </p:sp>
      <p:sp>
        <p:nvSpPr>
          <p:cNvPr id="50" name="Freeform 12"/>
          <p:cNvSpPr/>
          <p:nvPr/>
        </p:nvSpPr>
        <p:spPr bwMode="auto">
          <a:xfrm>
            <a:off x="6170631" y="2519904"/>
            <a:ext cx="115508" cy="522766"/>
          </a:xfrm>
          <a:custGeom>
            <a:avLst/>
            <a:gdLst>
              <a:gd name="T0" fmla="*/ 9 w 97"/>
              <a:gd name="T1" fmla="*/ 3 h 439"/>
              <a:gd name="T2" fmla="*/ 34 w 97"/>
              <a:gd name="T3" fmla="*/ 11 h 439"/>
              <a:gd name="T4" fmla="*/ 49 w 97"/>
              <a:gd name="T5" fmla="*/ 16 h 439"/>
              <a:gd name="T6" fmla="*/ 64 w 97"/>
              <a:gd name="T7" fmla="*/ 20 h 439"/>
              <a:gd name="T8" fmla="*/ 74 w 97"/>
              <a:gd name="T9" fmla="*/ 28 h 439"/>
              <a:gd name="T10" fmla="*/ 82 w 97"/>
              <a:gd name="T11" fmla="*/ 36 h 439"/>
              <a:gd name="T12" fmla="*/ 88 w 97"/>
              <a:gd name="T13" fmla="*/ 45 h 439"/>
              <a:gd name="T14" fmla="*/ 92 w 97"/>
              <a:gd name="T15" fmla="*/ 56 h 439"/>
              <a:gd name="T16" fmla="*/ 95 w 97"/>
              <a:gd name="T17" fmla="*/ 67 h 439"/>
              <a:gd name="T18" fmla="*/ 97 w 97"/>
              <a:gd name="T19" fmla="*/ 80 h 439"/>
              <a:gd name="T20" fmla="*/ 95 w 97"/>
              <a:gd name="T21" fmla="*/ 93 h 439"/>
              <a:gd name="T22" fmla="*/ 92 w 97"/>
              <a:gd name="T23" fmla="*/ 105 h 439"/>
              <a:gd name="T24" fmla="*/ 91 w 97"/>
              <a:gd name="T25" fmla="*/ 110 h 439"/>
              <a:gd name="T26" fmla="*/ 91 w 97"/>
              <a:gd name="T27" fmla="*/ 117 h 439"/>
              <a:gd name="T28" fmla="*/ 90 w 97"/>
              <a:gd name="T29" fmla="*/ 126 h 439"/>
              <a:gd name="T30" fmla="*/ 88 w 97"/>
              <a:gd name="T31" fmla="*/ 137 h 439"/>
              <a:gd name="T32" fmla="*/ 87 w 97"/>
              <a:gd name="T33" fmla="*/ 150 h 439"/>
              <a:gd name="T34" fmla="*/ 86 w 97"/>
              <a:gd name="T35" fmla="*/ 165 h 439"/>
              <a:gd name="T36" fmla="*/ 85 w 97"/>
              <a:gd name="T37" fmla="*/ 183 h 439"/>
              <a:gd name="T38" fmla="*/ 85 w 97"/>
              <a:gd name="T39" fmla="*/ 203 h 439"/>
              <a:gd name="T40" fmla="*/ 84 w 97"/>
              <a:gd name="T41" fmla="*/ 224 h 439"/>
              <a:gd name="T42" fmla="*/ 82 w 97"/>
              <a:gd name="T43" fmla="*/ 249 h 439"/>
              <a:gd name="T44" fmla="*/ 82 w 97"/>
              <a:gd name="T45" fmla="*/ 275 h 439"/>
              <a:gd name="T46" fmla="*/ 81 w 97"/>
              <a:gd name="T47" fmla="*/ 303 h 439"/>
              <a:gd name="T48" fmla="*/ 81 w 97"/>
              <a:gd name="T49" fmla="*/ 334 h 439"/>
              <a:gd name="T50" fmla="*/ 81 w 97"/>
              <a:gd name="T51" fmla="*/ 367 h 439"/>
              <a:gd name="T52" fmla="*/ 81 w 97"/>
              <a:gd name="T53" fmla="*/ 402 h 439"/>
              <a:gd name="T54" fmla="*/ 81 w 97"/>
              <a:gd name="T55" fmla="*/ 439 h 439"/>
              <a:gd name="T56" fmla="*/ 18 w 97"/>
              <a:gd name="T57" fmla="*/ 403 h 439"/>
              <a:gd name="T58" fmla="*/ 16 w 97"/>
              <a:gd name="T59" fmla="*/ 334 h 439"/>
              <a:gd name="T60" fmla="*/ 15 w 97"/>
              <a:gd name="T61" fmla="*/ 270 h 439"/>
              <a:gd name="T62" fmla="*/ 14 w 97"/>
              <a:gd name="T63" fmla="*/ 210 h 439"/>
              <a:gd name="T64" fmla="*/ 13 w 97"/>
              <a:gd name="T65" fmla="*/ 169 h 439"/>
              <a:gd name="T66" fmla="*/ 12 w 97"/>
              <a:gd name="T67" fmla="*/ 143 h 439"/>
              <a:gd name="T68" fmla="*/ 11 w 97"/>
              <a:gd name="T69" fmla="*/ 117 h 439"/>
              <a:gd name="T70" fmla="*/ 8 w 97"/>
              <a:gd name="T71" fmla="*/ 93 h 439"/>
              <a:gd name="T72" fmla="*/ 7 w 97"/>
              <a:gd name="T73" fmla="*/ 71 h 439"/>
              <a:gd name="T74" fmla="*/ 5 w 97"/>
              <a:gd name="T75" fmla="*/ 49 h 439"/>
              <a:gd name="T76" fmla="*/ 3 w 97"/>
              <a:gd name="T77" fmla="*/ 28 h 439"/>
              <a:gd name="T78" fmla="*/ 1 w 97"/>
              <a:gd name="T79" fmla="*/ 10 h 439"/>
              <a:gd name="T80" fmla="*/ 0 w 97"/>
              <a:gd name="T81" fmla="*/ 0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97" h="439">
                <a:moveTo>
                  <a:pt x="0" y="0"/>
                </a:moveTo>
                <a:lnTo>
                  <a:pt x="9" y="3"/>
                </a:lnTo>
                <a:lnTo>
                  <a:pt x="18" y="5"/>
                </a:lnTo>
                <a:lnTo>
                  <a:pt x="34" y="11"/>
                </a:lnTo>
                <a:lnTo>
                  <a:pt x="42" y="13"/>
                </a:lnTo>
                <a:lnTo>
                  <a:pt x="49" y="16"/>
                </a:lnTo>
                <a:lnTo>
                  <a:pt x="57" y="18"/>
                </a:lnTo>
                <a:lnTo>
                  <a:pt x="64" y="20"/>
                </a:lnTo>
                <a:lnTo>
                  <a:pt x="69" y="24"/>
                </a:lnTo>
                <a:lnTo>
                  <a:pt x="74" y="28"/>
                </a:lnTo>
                <a:lnTo>
                  <a:pt x="79" y="32"/>
                </a:lnTo>
                <a:lnTo>
                  <a:pt x="82" y="36"/>
                </a:lnTo>
                <a:lnTo>
                  <a:pt x="85" y="40"/>
                </a:lnTo>
                <a:lnTo>
                  <a:pt x="88" y="45"/>
                </a:lnTo>
                <a:lnTo>
                  <a:pt x="91" y="50"/>
                </a:lnTo>
                <a:lnTo>
                  <a:pt x="92" y="56"/>
                </a:lnTo>
                <a:lnTo>
                  <a:pt x="94" y="61"/>
                </a:lnTo>
                <a:lnTo>
                  <a:pt x="95" y="67"/>
                </a:lnTo>
                <a:lnTo>
                  <a:pt x="97" y="73"/>
                </a:lnTo>
                <a:lnTo>
                  <a:pt x="97" y="80"/>
                </a:lnTo>
                <a:lnTo>
                  <a:pt x="97" y="86"/>
                </a:lnTo>
                <a:lnTo>
                  <a:pt x="95" y="93"/>
                </a:lnTo>
                <a:lnTo>
                  <a:pt x="94" y="99"/>
                </a:lnTo>
                <a:lnTo>
                  <a:pt x="92" y="105"/>
                </a:lnTo>
                <a:lnTo>
                  <a:pt x="92" y="107"/>
                </a:lnTo>
                <a:lnTo>
                  <a:pt x="91" y="110"/>
                </a:lnTo>
                <a:lnTo>
                  <a:pt x="91" y="113"/>
                </a:lnTo>
                <a:lnTo>
                  <a:pt x="91" y="117"/>
                </a:lnTo>
                <a:lnTo>
                  <a:pt x="90" y="122"/>
                </a:lnTo>
                <a:lnTo>
                  <a:pt x="90" y="126"/>
                </a:lnTo>
                <a:lnTo>
                  <a:pt x="88" y="131"/>
                </a:lnTo>
                <a:lnTo>
                  <a:pt x="88" y="137"/>
                </a:lnTo>
                <a:lnTo>
                  <a:pt x="87" y="143"/>
                </a:lnTo>
                <a:lnTo>
                  <a:pt x="87" y="150"/>
                </a:lnTo>
                <a:lnTo>
                  <a:pt x="87" y="158"/>
                </a:lnTo>
                <a:lnTo>
                  <a:pt x="86" y="165"/>
                </a:lnTo>
                <a:lnTo>
                  <a:pt x="86" y="175"/>
                </a:lnTo>
                <a:lnTo>
                  <a:pt x="85" y="183"/>
                </a:lnTo>
                <a:lnTo>
                  <a:pt x="85" y="192"/>
                </a:lnTo>
                <a:lnTo>
                  <a:pt x="85" y="203"/>
                </a:lnTo>
                <a:lnTo>
                  <a:pt x="84" y="214"/>
                </a:lnTo>
                <a:lnTo>
                  <a:pt x="84" y="224"/>
                </a:lnTo>
                <a:lnTo>
                  <a:pt x="84" y="236"/>
                </a:lnTo>
                <a:lnTo>
                  <a:pt x="82" y="249"/>
                </a:lnTo>
                <a:lnTo>
                  <a:pt x="82" y="262"/>
                </a:lnTo>
                <a:lnTo>
                  <a:pt x="82" y="275"/>
                </a:lnTo>
                <a:lnTo>
                  <a:pt x="82" y="289"/>
                </a:lnTo>
                <a:lnTo>
                  <a:pt x="81" y="303"/>
                </a:lnTo>
                <a:lnTo>
                  <a:pt x="81" y="318"/>
                </a:lnTo>
                <a:lnTo>
                  <a:pt x="81" y="334"/>
                </a:lnTo>
                <a:lnTo>
                  <a:pt x="81" y="350"/>
                </a:lnTo>
                <a:lnTo>
                  <a:pt x="81" y="367"/>
                </a:lnTo>
                <a:lnTo>
                  <a:pt x="81" y="383"/>
                </a:lnTo>
                <a:lnTo>
                  <a:pt x="81" y="402"/>
                </a:lnTo>
                <a:lnTo>
                  <a:pt x="81" y="420"/>
                </a:lnTo>
                <a:lnTo>
                  <a:pt x="81" y="439"/>
                </a:lnTo>
                <a:lnTo>
                  <a:pt x="18" y="439"/>
                </a:lnTo>
                <a:lnTo>
                  <a:pt x="18" y="403"/>
                </a:lnTo>
                <a:lnTo>
                  <a:pt x="18" y="368"/>
                </a:lnTo>
                <a:lnTo>
                  <a:pt x="16" y="334"/>
                </a:lnTo>
                <a:lnTo>
                  <a:pt x="16" y="302"/>
                </a:lnTo>
                <a:lnTo>
                  <a:pt x="15" y="270"/>
                </a:lnTo>
                <a:lnTo>
                  <a:pt x="15" y="239"/>
                </a:lnTo>
                <a:lnTo>
                  <a:pt x="14" y="210"/>
                </a:lnTo>
                <a:lnTo>
                  <a:pt x="13" y="183"/>
                </a:lnTo>
                <a:lnTo>
                  <a:pt x="13" y="169"/>
                </a:lnTo>
                <a:lnTo>
                  <a:pt x="12" y="156"/>
                </a:lnTo>
                <a:lnTo>
                  <a:pt x="12" y="143"/>
                </a:lnTo>
                <a:lnTo>
                  <a:pt x="11" y="130"/>
                </a:lnTo>
                <a:lnTo>
                  <a:pt x="11" y="117"/>
                </a:lnTo>
                <a:lnTo>
                  <a:pt x="9" y="105"/>
                </a:lnTo>
                <a:lnTo>
                  <a:pt x="8" y="93"/>
                </a:lnTo>
                <a:lnTo>
                  <a:pt x="8" y="82"/>
                </a:lnTo>
                <a:lnTo>
                  <a:pt x="7" y="71"/>
                </a:lnTo>
                <a:lnTo>
                  <a:pt x="6" y="59"/>
                </a:lnTo>
                <a:lnTo>
                  <a:pt x="5" y="49"/>
                </a:lnTo>
                <a:lnTo>
                  <a:pt x="5" y="39"/>
                </a:lnTo>
                <a:lnTo>
                  <a:pt x="3" y="28"/>
                </a:lnTo>
                <a:lnTo>
                  <a:pt x="2" y="19"/>
                </a:lnTo>
                <a:lnTo>
                  <a:pt x="1" y="1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solidFill>
            <a:srgbClr val="FF0000"/>
          </a:solidFill>
          <a:ln w="11113">
            <a:solidFill>
              <a:srgbClr val="FF0000"/>
            </a:solidFill>
            <a:prstDash val="solid"/>
            <a:round/>
          </a:ln>
        </p:spPr>
        <p:txBody>
          <a:bodyPr vert="horz" wrap="square" lIns="68590" tIns="34295" rIns="68590" bIns="34295" numCol="1" anchor="t" anchorCtr="0" compatLnSpc="1"/>
          <a:lstStyle/>
          <a:p>
            <a:endParaRPr lang="zh-CN" altLang="en-US" sz="1350">
              <a:solidFill>
                <a:prstClr val="black"/>
              </a:solidFill>
            </a:endParaRPr>
          </a:p>
        </p:txBody>
      </p:sp>
      <p:sp>
        <p:nvSpPr>
          <p:cNvPr id="51" name="Freeform 13"/>
          <p:cNvSpPr/>
          <p:nvPr/>
        </p:nvSpPr>
        <p:spPr bwMode="auto">
          <a:xfrm>
            <a:off x="5869356" y="2977176"/>
            <a:ext cx="788317" cy="123844"/>
          </a:xfrm>
          <a:custGeom>
            <a:avLst/>
            <a:gdLst>
              <a:gd name="T0" fmla="*/ 17 w 662"/>
              <a:gd name="T1" fmla="*/ 91 h 104"/>
              <a:gd name="T2" fmla="*/ 8 w 662"/>
              <a:gd name="T3" fmla="*/ 83 h 104"/>
              <a:gd name="T4" fmla="*/ 3 w 662"/>
              <a:gd name="T5" fmla="*/ 76 h 104"/>
              <a:gd name="T6" fmla="*/ 1 w 662"/>
              <a:gd name="T7" fmla="*/ 69 h 104"/>
              <a:gd name="T8" fmla="*/ 16 w 662"/>
              <a:gd name="T9" fmla="*/ 64 h 104"/>
              <a:gd name="T10" fmla="*/ 48 w 662"/>
              <a:gd name="T11" fmla="*/ 61 h 104"/>
              <a:gd name="T12" fmla="*/ 84 w 662"/>
              <a:gd name="T13" fmla="*/ 57 h 104"/>
              <a:gd name="T14" fmla="*/ 122 w 662"/>
              <a:gd name="T15" fmla="*/ 54 h 104"/>
              <a:gd name="T16" fmla="*/ 162 w 662"/>
              <a:gd name="T17" fmla="*/ 48 h 104"/>
              <a:gd name="T18" fmla="*/ 205 w 662"/>
              <a:gd name="T19" fmla="*/ 42 h 104"/>
              <a:gd name="T20" fmla="*/ 251 w 662"/>
              <a:gd name="T21" fmla="*/ 36 h 104"/>
              <a:gd name="T22" fmla="*/ 298 w 662"/>
              <a:gd name="T23" fmla="*/ 29 h 104"/>
              <a:gd name="T24" fmla="*/ 334 w 662"/>
              <a:gd name="T25" fmla="*/ 24 h 104"/>
              <a:gd name="T26" fmla="*/ 358 w 662"/>
              <a:gd name="T27" fmla="*/ 21 h 104"/>
              <a:gd name="T28" fmla="*/ 380 w 662"/>
              <a:gd name="T29" fmla="*/ 18 h 104"/>
              <a:gd name="T30" fmla="*/ 401 w 662"/>
              <a:gd name="T31" fmla="*/ 16 h 104"/>
              <a:gd name="T32" fmla="*/ 421 w 662"/>
              <a:gd name="T33" fmla="*/ 13 h 104"/>
              <a:gd name="T34" fmla="*/ 440 w 662"/>
              <a:gd name="T35" fmla="*/ 11 h 104"/>
              <a:gd name="T36" fmla="*/ 458 w 662"/>
              <a:gd name="T37" fmla="*/ 10 h 104"/>
              <a:gd name="T38" fmla="*/ 474 w 662"/>
              <a:gd name="T39" fmla="*/ 8 h 104"/>
              <a:gd name="T40" fmla="*/ 490 w 662"/>
              <a:gd name="T41" fmla="*/ 6 h 104"/>
              <a:gd name="T42" fmla="*/ 503 w 662"/>
              <a:gd name="T43" fmla="*/ 4 h 104"/>
              <a:gd name="T44" fmla="*/ 516 w 662"/>
              <a:gd name="T45" fmla="*/ 3 h 104"/>
              <a:gd name="T46" fmla="*/ 527 w 662"/>
              <a:gd name="T47" fmla="*/ 2 h 104"/>
              <a:gd name="T48" fmla="*/ 538 w 662"/>
              <a:gd name="T49" fmla="*/ 2 h 104"/>
              <a:gd name="T50" fmla="*/ 546 w 662"/>
              <a:gd name="T51" fmla="*/ 0 h 104"/>
              <a:gd name="T52" fmla="*/ 555 w 662"/>
              <a:gd name="T53" fmla="*/ 0 h 104"/>
              <a:gd name="T54" fmla="*/ 560 w 662"/>
              <a:gd name="T55" fmla="*/ 0 h 104"/>
              <a:gd name="T56" fmla="*/ 572 w 662"/>
              <a:gd name="T57" fmla="*/ 0 h 104"/>
              <a:gd name="T58" fmla="*/ 590 w 662"/>
              <a:gd name="T59" fmla="*/ 3 h 104"/>
              <a:gd name="T60" fmla="*/ 608 w 662"/>
              <a:gd name="T61" fmla="*/ 8 h 104"/>
              <a:gd name="T62" fmla="*/ 624 w 662"/>
              <a:gd name="T63" fmla="*/ 15 h 104"/>
              <a:gd name="T64" fmla="*/ 639 w 662"/>
              <a:gd name="T65" fmla="*/ 25 h 104"/>
              <a:gd name="T66" fmla="*/ 650 w 662"/>
              <a:gd name="T67" fmla="*/ 35 h 104"/>
              <a:gd name="T68" fmla="*/ 657 w 662"/>
              <a:gd name="T69" fmla="*/ 42 h 104"/>
              <a:gd name="T70" fmla="*/ 661 w 662"/>
              <a:gd name="T71" fmla="*/ 48 h 104"/>
              <a:gd name="T72" fmla="*/ 661 w 662"/>
              <a:gd name="T73" fmla="*/ 51 h 104"/>
              <a:gd name="T74" fmla="*/ 657 w 662"/>
              <a:gd name="T75" fmla="*/ 55 h 104"/>
              <a:gd name="T76" fmla="*/ 648 w 662"/>
              <a:gd name="T77" fmla="*/ 58 h 104"/>
              <a:gd name="T78" fmla="*/ 635 w 662"/>
              <a:gd name="T79" fmla="*/ 61 h 104"/>
              <a:gd name="T80" fmla="*/ 617 w 662"/>
              <a:gd name="T81" fmla="*/ 62 h 104"/>
              <a:gd name="T82" fmla="*/ 595 w 662"/>
              <a:gd name="T83" fmla="*/ 63 h 104"/>
              <a:gd name="T84" fmla="*/ 582 w 662"/>
              <a:gd name="T85" fmla="*/ 64 h 104"/>
              <a:gd name="T86" fmla="*/ 568 w 662"/>
              <a:gd name="T87" fmla="*/ 64 h 104"/>
              <a:gd name="T88" fmla="*/ 552 w 662"/>
              <a:gd name="T89" fmla="*/ 64 h 104"/>
              <a:gd name="T90" fmla="*/ 536 w 662"/>
              <a:gd name="T91" fmla="*/ 64 h 104"/>
              <a:gd name="T92" fmla="*/ 518 w 662"/>
              <a:gd name="T93" fmla="*/ 65 h 104"/>
              <a:gd name="T94" fmla="*/ 445 w 662"/>
              <a:gd name="T95" fmla="*/ 65 h 104"/>
              <a:gd name="T96" fmla="*/ 375 w 662"/>
              <a:gd name="T97" fmla="*/ 69 h 104"/>
              <a:gd name="T98" fmla="*/ 307 w 662"/>
              <a:gd name="T99" fmla="*/ 75 h 104"/>
              <a:gd name="T100" fmla="*/ 241 w 662"/>
              <a:gd name="T101" fmla="*/ 84 h 104"/>
              <a:gd name="T102" fmla="*/ 211 w 662"/>
              <a:gd name="T103" fmla="*/ 90 h 104"/>
              <a:gd name="T104" fmla="*/ 182 w 662"/>
              <a:gd name="T105" fmla="*/ 94 h 104"/>
              <a:gd name="T106" fmla="*/ 158 w 662"/>
              <a:gd name="T107" fmla="*/ 97 h 104"/>
              <a:gd name="T108" fmla="*/ 135 w 662"/>
              <a:gd name="T109" fmla="*/ 101 h 104"/>
              <a:gd name="T110" fmla="*/ 116 w 662"/>
              <a:gd name="T111" fmla="*/ 102 h 104"/>
              <a:gd name="T112" fmla="*/ 101 w 662"/>
              <a:gd name="T113" fmla="*/ 103 h 104"/>
              <a:gd name="T114" fmla="*/ 89 w 662"/>
              <a:gd name="T115" fmla="*/ 104 h 104"/>
              <a:gd name="T116" fmla="*/ 81 w 662"/>
              <a:gd name="T117" fmla="*/ 104 h 104"/>
              <a:gd name="T118" fmla="*/ 64 w 662"/>
              <a:gd name="T119" fmla="*/ 104 h 104"/>
              <a:gd name="T120" fmla="*/ 50 w 662"/>
              <a:gd name="T121" fmla="*/ 102 h 104"/>
              <a:gd name="T122" fmla="*/ 23 w 662"/>
              <a:gd name="T123" fmla="*/ 95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62" h="104">
                <a:moveTo>
                  <a:pt x="23" y="95"/>
                </a:moveTo>
                <a:lnTo>
                  <a:pt x="17" y="91"/>
                </a:lnTo>
                <a:lnTo>
                  <a:pt x="13" y="87"/>
                </a:lnTo>
                <a:lnTo>
                  <a:pt x="8" y="83"/>
                </a:lnTo>
                <a:lnTo>
                  <a:pt x="6" y="79"/>
                </a:lnTo>
                <a:lnTo>
                  <a:pt x="3" y="76"/>
                </a:lnTo>
                <a:lnTo>
                  <a:pt x="1" y="72"/>
                </a:lnTo>
                <a:lnTo>
                  <a:pt x="1" y="69"/>
                </a:lnTo>
                <a:lnTo>
                  <a:pt x="0" y="65"/>
                </a:lnTo>
                <a:lnTo>
                  <a:pt x="16" y="64"/>
                </a:lnTo>
                <a:lnTo>
                  <a:pt x="31" y="63"/>
                </a:lnTo>
                <a:lnTo>
                  <a:pt x="48" y="61"/>
                </a:lnTo>
                <a:lnTo>
                  <a:pt x="66" y="59"/>
                </a:lnTo>
                <a:lnTo>
                  <a:pt x="84" y="57"/>
                </a:lnTo>
                <a:lnTo>
                  <a:pt x="102" y="55"/>
                </a:lnTo>
                <a:lnTo>
                  <a:pt x="122" y="54"/>
                </a:lnTo>
                <a:lnTo>
                  <a:pt x="142" y="50"/>
                </a:lnTo>
                <a:lnTo>
                  <a:pt x="162" y="48"/>
                </a:lnTo>
                <a:lnTo>
                  <a:pt x="183" y="45"/>
                </a:lnTo>
                <a:lnTo>
                  <a:pt x="205" y="42"/>
                </a:lnTo>
                <a:lnTo>
                  <a:pt x="227" y="39"/>
                </a:lnTo>
                <a:lnTo>
                  <a:pt x="251" y="36"/>
                </a:lnTo>
                <a:lnTo>
                  <a:pt x="274" y="32"/>
                </a:lnTo>
                <a:lnTo>
                  <a:pt x="298" y="29"/>
                </a:lnTo>
                <a:lnTo>
                  <a:pt x="322" y="25"/>
                </a:lnTo>
                <a:lnTo>
                  <a:pt x="334" y="24"/>
                </a:lnTo>
                <a:lnTo>
                  <a:pt x="346" y="22"/>
                </a:lnTo>
                <a:lnTo>
                  <a:pt x="358" y="21"/>
                </a:lnTo>
                <a:lnTo>
                  <a:pt x="370" y="19"/>
                </a:lnTo>
                <a:lnTo>
                  <a:pt x="380" y="18"/>
                </a:lnTo>
                <a:lnTo>
                  <a:pt x="391" y="17"/>
                </a:lnTo>
                <a:lnTo>
                  <a:pt x="401" y="16"/>
                </a:lnTo>
                <a:lnTo>
                  <a:pt x="412" y="15"/>
                </a:lnTo>
                <a:lnTo>
                  <a:pt x="421" y="13"/>
                </a:lnTo>
                <a:lnTo>
                  <a:pt x="431" y="12"/>
                </a:lnTo>
                <a:lnTo>
                  <a:pt x="440" y="11"/>
                </a:lnTo>
                <a:lnTo>
                  <a:pt x="450" y="10"/>
                </a:lnTo>
                <a:lnTo>
                  <a:pt x="458" y="10"/>
                </a:lnTo>
                <a:lnTo>
                  <a:pt x="466" y="9"/>
                </a:lnTo>
                <a:lnTo>
                  <a:pt x="474" y="8"/>
                </a:lnTo>
                <a:lnTo>
                  <a:pt x="482" y="6"/>
                </a:lnTo>
                <a:lnTo>
                  <a:pt x="490" y="6"/>
                </a:lnTo>
                <a:lnTo>
                  <a:pt x="497" y="5"/>
                </a:lnTo>
                <a:lnTo>
                  <a:pt x="503" y="4"/>
                </a:lnTo>
                <a:lnTo>
                  <a:pt x="510" y="4"/>
                </a:lnTo>
                <a:lnTo>
                  <a:pt x="516" y="3"/>
                </a:lnTo>
                <a:lnTo>
                  <a:pt x="522" y="3"/>
                </a:lnTo>
                <a:lnTo>
                  <a:pt x="527" y="2"/>
                </a:lnTo>
                <a:lnTo>
                  <a:pt x="532" y="2"/>
                </a:lnTo>
                <a:lnTo>
                  <a:pt x="538" y="2"/>
                </a:lnTo>
                <a:lnTo>
                  <a:pt x="542" y="0"/>
                </a:lnTo>
                <a:lnTo>
                  <a:pt x="546" y="0"/>
                </a:lnTo>
                <a:lnTo>
                  <a:pt x="551" y="0"/>
                </a:lnTo>
                <a:lnTo>
                  <a:pt x="555" y="0"/>
                </a:lnTo>
                <a:lnTo>
                  <a:pt x="558" y="0"/>
                </a:lnTo>
                <a:lnTo>
                  <a:pt x="560" y="0"/>
                </a:lnTo>
                <a:lnTo>
                  <a:pt x="564" y="0"/>
                </a:lnTo>
                <a:lnTo>
                  <a:pt x="572" y="0"/>
                </a:lnTo>
                <a:lnTo>
                  <a:pt x="582" y="0"/>
                </a:lnTo>
                <a:lnTo>
                  <a:pt x="590" y="3"/>
                </a:lnTo>
                <a:lnTo>
                  <a:pt x="598" y="4"/>
                </a:lnTo>
                <a:lnTo>
                  <a:pt x="608" y="8"/>
                </a:lnTo>
                <a:lnTo>
                  <a:pt x="616" y="10"/>
                </a:lnTo>
                <a:lnTo>
                  <a:pt x="624" y="15"/>
                </a:lnTo>
                <a:lnTo>
                  <a:pt x="632" y="19"/>
                </a:lnTo>
                <a:lnTo>
                  <a:pt x="639" y="25"/>
                </a:lnTo>
                <a:lnTo>
                  <a:pt x="644" y="30"/>
                </a:lnTo>
                <a:lnTo>
                  <a:pt x="650" y="35"/>
                </a:lnTo>
                <a:lnTo>
                  <a:pt x="654" y="38"/>
                </a:lnTo>
                <a:lnTo>
                  <a:pt x="657" y="42"/>
                </a:lnTo>
                <a:lnTo>
                  <a:pt x="659" y="45"/>
                </a:lnTo>
                <a:lnTo>
                  <a:pt x="661" y="48"/>
                </a:lnTo>
                <a:lnTo>
                  <a:pt x="662" y="50"/>
                </a:lnTo>
                <a:lnTo>
                  <a:pt x="661" y="51"/>
                </a:lnTo>
                <a:lnTo>
                  <a:pt x="659" y="54"/>
                </a:lnTo>
                <a:lnTo>
                  <a:pt x="657" y="55"/>
                </a:lnTo>
                <a:lnTo>
                  <a:pt x="652" y="56"/>
                </a:lnTo>
                <a:lnTo>
                  <a:pt x="648" y="58"/>
                </a:lnTo>
                <a:lnTo>
                  <a:pt x="642" y="59"/>
                </a:lnTo>
                <a:lnTo>
                  <a:pt x="635" y="61"/>
                </a:lnTo>
                <a:lnTo>
                  <a:pt x="626" y="61"/>
                </a:lnTo>
                <a:lnTo>
                  <a:pt x="617" y="62"/>
                </a:lnTo>
                <a:lnTo>
                  <a:pt x="606" y="63"/>
                </a:lnTo>
                <a:lnTo>
                  <a:pt x="595" y="63"/>
                </a:lnTo>
                <a:lnTo>
                  <a:pt x="588" y="64"/>
                </a:lnTo>
                <a:lnTo>
                  <a:pt x="582" y="64"/>
                </a:lnTo>
                <a:lnTo>
                  <a:pt x="575" y="64"/>
                </a:lnTo>
                <a:lnTo>
                  <a:pt x="568" y="64"/>
                </a:lnTo>
                <a:lnTo>
                  <a:pt x="559" y="64"/>
                </a:lnTo>
                <a:lnTo>
                  <a:pt x="552" y="64"/>
                </a:lnTo>
                <a:lnTo>
                  <a:pt x="544" y="64"/>
                </a:lnTo>
                <a:lnTo>
                  <a:pt x="536" y="64"/>
                </a:lnTo>
                <a:lnTo>
                  <a:pt x="526" y="65"/>
                </a:lnTo>
                <a:lnTo>
                  <a:pt x="518" y="65"/>
                </a:lnTo>
                <a:lnTo>
                  <a:pt x="482" y="65"/>
                </a:lnTo>
                <a:lnTo>
                  <a:pt x="445" y="65"/>
                </a:lnTo>
                <a:lnTo>
                  <a:pt x="410" y="67"/>
                </a:lnTo>
                <a:lnTo>
                  <a:pt x="375" y="69"/>
                </a:lnTo>
                <a:lnTo>
                  <a:pt x="341" y="71"/>
                </a:lnTo>
                <a:lnTo>
                  <a:pt x="307" y="75"/>
                </a:lnTo>
                <a:lnTo>
                  <a:pt x="274" y="79"/>
                </a:lnTo>
                <a:lnTo>
                  <a:pt x="241" y="84"/>
                </a:lnTo>
                <a:lnTo>
                  <a:pt x="226" y="88"/>
                </a:lnTo>
                <a:lnTo>
                  <a:pt x="211" y="90"/>
                </a:lnTo>
                <a:lnTo>
                  <a:pt x="196" y="92"/>
                </a:lnTo>
                <a:lnTo>
                  <a:pt x="182" y="94"/>
                </a:lnTo>
                <a:lnTo>
                  <a:pt x="169" y="96"/>
                </a:lnTo>
                <a:lnTo>
                  <a:pt x="158" y="97"/>
                </a:lnTo>
                <a:lnTo>
                  <a:pt x="146" y="100"/>
                </a:lnTo>
                <a:lnTo>
                  <a:pt x="135" y="101"/>
                </a:lnTo>
                <a:lnTo>
                  <a:pt x="126" y="102"/>
                </a:lnTo>
                <a:lnTo>
                  <a:pt x="116" y="102"/>
                </a:lnTo>
                <a:lnTo>
                  <a:pt x="108" y="103"/>
                </a:lnTo>
                <a:lnTo>
                  <a:pt x="101" y="103"/>
                </a:lnTo>
                <a:lnTo>
                  <a:pt x="95" y="104"/>
                </a:lnTo>
                <a:lnTo>
                  <a:pt x="89" y="104"/>
                </a:lnTo>
                <a:lnTo>
                  <a:pt x="84" y="104"/>
                </a:lnTo>
                <a:lnTo>
                  <a:pt x="81" y="104"/>
                </a:lnTo>
                <a:lnTo>
                  <a:pt x="73" y="104"/>
                </a:lnTo>
                <a:lnTo>
                  <a:pt x="64" y="104"/>
                </a:lnTo>
                <a:lnTo>
                  <a:pt x="57" y="103"/>
                </a:lnTo>
                <a:lnTo>
                  <a:pt x="50" y="102"/>
                </a:lnTo>
                <a:lnTo>
                  <a:pt x="36" y="98"/>
                </a:lnTo>
                <a:lnTo>
                  <a:pt x="23" y="95"/>
                </a:lnTo>
                <a:lnTo>
                  <a:pt x="23" y="95"/>
                </a:lnTo>
              </a:path>
            </a:pathLst>
          </a:custGeom>
          <a:solidFill>
            <a:srgbClr val="FF0000"/>
          </a:solidFill>
          <a:ln w="11113">
            <a:solidFill>
              <a:srgbClr val="FF0000"/>
            </a:solidFill>
            <a:prstDash val="solid"/>
            <a:round/>
          </a:ln>
        </p:spPr>
        <p:txBody>
          <a:bodyPr vert="horz" wrap="square" lIns="68590" tIns="34295" rIns="68590" bIns="34295" numCol="1" anchor="t" anchorCtr="0" compatLnSpc="1"/>
          <a:lstStyle/>
          <a:p>
            <a:endParaRPr lang="zh-CN" altLang="en-US" sz="1350">
              <a:solidFill>
                <a:prstClr val="black"/>
              </a:solidFill>
            </a:endParaRPr>
          </a:p>
        </p:txBody>
      </p:sp>
      <p:sp>
        <p:nvSpPr>
          <p:cNvPr id="52" name="Freeform 14"/>
          <p:cNvSpPr/>
          <p:nvPr/>
        </p:nvSpPr>
        <p:spPr bwMode="auto">
          <a:xfrm>
            <a:off x="5739565" y="2218629"/>
            <a:ext cx="1130079" cy="1280122"/>
          </a:xfrm>
          <a:custGeom>
            <a:avLst/>
            <a:gdLst>
              <a:gd name="T0" fmla="*/ 685 w 949"/>
              <a:gd name="T1" fmla="*/ 35 h 1075"/>
              <a:gd name="T2" fmla="*/ 728 w 949"/>
              <a:gd name="T3" fmla="*/ 23 h 1075"/>
              <a:gd name="T4" fmla="*/ 752 w 949"/>
              <a:gd name="T5" fmla="*/ 12 h 1075"/>
              <a:gd name="T6" fmla="*/ 781 w 949"/>
              <a:gd name="T7" fmla="*/ 0 h 1075"/>
              <a:gd name="T8" fmla="*/ 804 w 949"/>
              <a:gd name="T9" fmla="*/ 6 h 1075"/>
              <a:gd name="T10" fmla="*/ 838 w 949"/>
              <a:gd name="T11" fmla="*/ 20 h 1075"/>
              <a:gd name="T12" fmla="*/ 889 w 949"/>
              <a:gd name="T13" fmla="*/ 45 h 1075"/>
              <a:gd name="T14" fmla="*/ 927 w 949"/>
              <a:gd name="T15" fmla="*/ 69 h 1075"/>
              <a:gd name="T16" fmla="*/ 946 w 949"/>
              <a:gd name="T17" fmla="*/ 88 h 1075"/>
              <a:gd name="T18" fmla="*/ 946 w 949"/>
              <a:gd name="T19" fmla="*/ 105 h 1075"/>
              <a:gd name="T20" fmla="*/ 929 w 949"/>
              <a:gd name="T21" fmla="*/ 121 h 1075"/>
              <a:gd name="T22" fmla="*/ 916 w 949"/>
              <a:gd name="T23" fmla="*/ 144 h 1075"/>
              <a:gd name="T24" fmla="*/ 910 w 949"/>
              <a:gd name="T25" fmla="*/ 180 h 1075"/>
              <a:gd name="T26" fmla="*/ 909 w 949"/>
              <a:gd name="T27" fmla="*/ 219 h 1075"/>
              <a:gd name="T28" fmla="*/ 910 w 949"/>
              <a:gd name="T29" fmla="*/ 259 h 1075"/>
              <a:gd name="T30" fmla="*/ 912 w 949"/>
              <a:gd name="T31" fmla="*/ 310 h 1075"/>
              <a:gd name="T32" fmla="*/ 916 w 949"/>
              <a:gd name="T33" fmla="*/ 372 h 1075"/>
              <a:gd name="T34" fmla="*/ 920 w 949"/>
              <a:gd name="T35" fmla="*/ 447 h 1075"/>
              <a:gd name="T36" fmla="*/ 927 w 949"/>
              <a:gd name="T37" fmla="*/ 547 h 1075"/>
              <a:gd name="T38" fmla="*/ 933 w 949"/>
              <a:gd name="T39" fmla="*/ 698 h 1075"/>
              <a:gd name="T40" fmla="*/ 937 w 949"/>
              <a:gd name="T41" fmla="*/ 807 h 1075"/>
              <a:gd name="T42" fmla="*/ 936 w 949"/>
              <a:gd name="T43" fmla="*/ 882 h 1075"/>
              <a:gd name="T44" fmla="*/ 911 w 949"/>
              <a:gd name="T45" fmla="*/ 991 h 1075"/>
              <a:gd name="T46" fmla="*/ 883 w 949"/>
              <a:gd name="T47" fmla="*/ 1045 h 1075"/>
              <a:gd name="T48" fmla="*/ 864 w 949"/>
              <a:gd name="T49" fmla="*/ 1069 h 1075"/>
              <a:gd name="T50" fmla="*/ 849 w 949"/>
              <a:gd name="T51" fmla="*/ 1075 h 1075"/>
              <a:gd name="T52" fmla="*/ 834 w 949"/>
              <a:gd name="T53" fmla="*/ 1067 h 1075"/>
              <a:gd name="T54" fmla="*/ 826 w 949"/>
              <a:gd name="T55" fmla="*/ 1043 h 1075"/>
              <a:gd name="T56" fmla="*/ 818 w 949"/>
              <a:gd name="T57" fmla="*/ 1005 h 1075"/>
              <a:gd name="T58" fmla="*/ 797 w 949"/>
              <a:gd name="T59" fmla="*/ 966 h 1075"/>
              <a:gd name="T60" fmla="*/ 753 w 949"/>
              <a:gd name="T61" fmla="*/ 915 h 1075"/>
              <a:gd name="T62" fmla="*/ 725 w 949"/>
              <a:gd name="T63" fmla="*/ 883 h 1075"/>
              <a:gd name="T64" fmla="*/ 712 w 949"/>
              <a:gd name="T65" fmla="*/ 863 h 1075"/>
              <a:gd name="T66" fmla="*/ 718 w 949"/>
              <a:gd name="T67" fmla="*/ 854 h 1075"/>
              <a:gd name="T68" fmla="*/ 735 w 949"/>
              <a:gd name="T69" fmla="*/ 854 h 1075"/>
              <a:gd name="T70" fmla="*/ 770 w 949"/>
              <a:gd name="T71" fmla="*/ 864 h 1075"/>
              <a:gd name="T72" fmla="*/ 810 w 949"/>
              <a:gd name="T73" fmla="*/ 878 h 1075"/>
              <a:gd name="T74" fmla="*/ 832 w 949"/>
              <a:gd name="T75" fmla="*/ 879 h 1075"/>
              <a:gd name="T76" fmla="*/ 843 w 949"/>
              <a:gd name="T77" fmla="*/ 859 h 1075"/>
              <a:gd name="T78" fmla="*/ 850 w 949"/>
              <a:gd name="T79" fmla="*/ 814 h 1075"/>
              <a:gd name="T80" fmla="*/ 854 w 949"/>
              <a:gd name="T81" fmla="*/ 767 h 1075"/>
              <a:gd name="T82" fmla="*/ 856 w 949"/>
              <a:gd name="T83" fmla="*/ 698 h 1075"/>
              <a:gd name="T84" fmla="*/ 854 w 949"/>
              <a:gd name="T85" fmla="*/ 643 h 1075"/>
              <a:gd name="T86" fmla="*/ 852 w 949"/>
              <a:gd name="T87" fmla="*/ 577 h 1075"/>
              <a:gd name="T88" fmla="*/ 847 w 949"/>
              <a:gd name="T89" fmla="*/ 462 h 1075"/>
              <a:gd name="T90" fmla="*/ 844 w 949"/>
              <a:gd name="T91" fmla="*/ 349 h 1075"/>
              <a:gd name="T92" fmla="*/ 839 w 949"/>
              <a:gd name="T93" fmla="*/ 264 h 1075"/>
              <a:gd name="T94" fmla="*/ 831 w 949"/>
              <a:gd name="T95" fmla="*/ 202 h 1075"/>
              <a:gd name="T96" fmla="*/ 811 w 949"/>
              <a:gd name="T97" fmla="*/ 123 h 1075"/>
              <a:gd name="T98" fmla="*/ 793 w 949"/>
              <a:gd name="T99" fmla="*/ 96 h 1075"/>
              <a:gd name="T100" fmla="*/ 779 w 949"/>
              <a:gd name="T101" fmla="*/ 82 h 1075"/>
              <a:gd name="T102" fmla="*/ 765 w 949"/>
              <a:gd name="T103" fmla="*/ 80 h 1075"/>
              <a:gd name="T104" fmla="*/ 727 w 949"/>
              <a:gd name="T105" fmla="*/ 82 h 1075"/>
              <a:gd name="T106" fmla="*/ 661 w 949"/>
              <a:gd name="T107" fmla="*/ 87 h 1075"/>
              <a:gd name="T108" fmla="*/ 495 w 949"/>
              <a:gd name="T109" fmla="*/ 105 h 1075"/>
              <a:gd name="T110" fmla="*/ 254 w 949"/>
              <a:gd name="T111" fmla="*/ 128 h 1075"/>
              <a:gd name="T112" fmla="*/ 0 w 949"/>
              <a:gd name="T113" fmla="*/ 144 h 1075"/>
              <a:gd name="T114" fmla="*/ 52 w 949"/>
              <a:gd name="T115" fmla="*/ 102 h 1075"/>
              <a:gd name="T116" fmla="*/ 126 w 949"/>
              <a:gd name="T117" fmla="*/ 98 h 1075"/>
              <a:gd name="T118" fmla="*/ 231 w 949"/>
              <a:gd name="T119" fmla="*/ 87 h 1075"/>
              <a:gd name="T120" fmla="*/ 457 w 949"/>
              <a:gd name="T121" fmla="*/ 62 h 1075"/>
              <a:gd name="T122" fmla="*/ 633 w 949"/>
              <a:gd name="T123" fmla="*/ 45 h 10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49" h="1075">
                <a:moveTo>
                  <a:pt x="633" y="45"/>
                </a:moveTo>
                <a:lnTo>
                  <a:pt x="644" y="42"/>
                </a:lnTo>
                <a:lnTo>
                  <a:pt x="655" y="41"/>
                </a:lnTo>
                <a:lnTo>
                  <a:pt x="666" y="39"/>
                </a:lnTo>
                <a:lnTo>
                  <a:pt x="675" y="37"/>
                </a:lnTo>
                <a:lnTo>
                  <a:pt x="685" y="35"/>
                </a:lnTo>
                <a:lnTo>
                  <a:pt x="694" y="33"/>
                </a:lnTo>
                <a:lnTo>
                  <a:pt x="702" y="32"/>
                </a:lnTo>
                <a:lnTo>
                  <a:pt x="710" y="29"/>
                </a:lnTo>
                <a:lnTo>
                  <a:pt x="717" y="28"/>
                </a:lnTo>
                <a:lnTo>
                  <a:pt x="722" y="26"/>
                </a:lnTo>
                <a:lnTo>
                  <a:pt x="728" y="23"/>
                </a:lnTo>
                <a:lnTo>
                  <a:pt x="734" y="22"/>
                </a:lnTo>
                <a:lnTo>
                  <a:pt x="738" y="20"/>
                </a:lnTo>
                <a:lnTo>
                  <a:pt x="743" y="19"/>
                </a:lnTo>
                <a:lnTo>
                  <a:pt x="745" y="16"/>
                </a:lnTo>
                <a:lnTo>
                  <a:pt x="747" y="15"/>
                </a:lnTo>
                <a:lnTo>
                  <a:pt x="752" y="12"/>
                </a:lnTo>
                <a:lnTo>
                  <a:pt x="757" y="8"/>
                </a:lnTo>
                <a:lnTo>
                  <a:pt x="761" y="6"/>
                </a:lnTo>
                <a:lnTo>
                  <a:pt x="766" y="3"/>
                </a:lnTo>
                <a:lnTo>
                  <a:pt x="771" y="2"/>
                </a:lnTo>
                <a:lnTo>
                  <a:pt x="775" y="1"/>
                </a:lnTo>
                <a:lnTo>
                  <a:pt x="781" y="0"/>
                </a:lnTo>
                <a:lnTo>
                  <a:pt x="787" y="0"/>
                </a:lnTo>
                <a:lnTo>
                  <a:pt x="790" y="1"/>
                </a:lnTo>
                <a:lnTo>
                  <a:pt x="793" y="2"/>
                </a:lnTo>
                <a:lnTo>
                  <a:pt x="797" y="3"/>
                </a:lnTo>
                <a:lnTo>
                  <a:pt x="800" y="4"/>
                </a:lnTo>
                <a:lnTo>
                  <a:pt x="804" y="6"/>
                </a:lnTo>
                <a:lnTo>
                  <a:pt x="808" y="8"/>
                </a:lnTo>
                <a:lnTo>
                  <a:pt x="813" y="10"/>
                </a:lnTo>
                <a:lnTo>
                  <a:pt x="819" y="12"/>
                </a:lnTo>
                <a:lnTo>
                  <a:pt x="825" y="14"/>
                </a:lnTo>
                <a:lnTo>
                  <a:pt x="831" y="17"/>
                </a:lnTo>
                <a:lnTo>
                  <a:pt x="838" y="20"/>
                </a:lnTo>
                <a:lnTo>
                  <a:pt x="845" y="23"/>
                </a:lnTo>
                <a:lnTo>
                  <a:pt x="853" y="27"/>
                </a:lnTo>
                <a:lnTo>
                  <a:pt x="862" y="30"/>
                </a:lnTo>
                <a:lnTo>
                  <a:pt x="871" y="35"/>
                </a:lnTo>
                <a:lnTo>
                  <a:pt x="880" y="40"/>
                </a:lnTo>
                <a:lnTo>
                  <a:pt x="889" y="45"/>
                </a:lnTo>
                <a:lnTo>
                  <a:pt x="896" y="48"/>
                </a:lnTo>
                <a:lnTo>
                  <a:pt x="903" y="53"/>
                </a:lnTo>
                <a:lnTo>
                  <a:pt x="910" y="57"/>
                </a:lnTo>
                <a:lnTo>
                  <a:pt x="916" y="61"/>
                </a:lnTo>
                <a:lnTo>
                  <a:pt x="922" y="66"/>
                </a:lnTo>
                <a:lnTo>
                  <a:pt x="927" y="69"/>
                </a:lnTo>
                <a:lnTo>
                  <a:pt x="931" y="73"/>
                </a:lnTo>
                <a:lnTo>
                  <a:pt x="936" y="76"/>
                </a:lnTo>
                <a:lnTo>
                  <a:pt x="939" y="79"/>
                </a:lnTo>
                <a:lnTo>
                  <a:pt x="942" y="82"/>
                </a:lnTo>
                <a:lnTo>
                  <a:pt x="944" y="85"/>
                </a:lnTo>
                <a:lnTo>
                  <a:pt x="946" y="88"/>
                </a:lnTo>
                <a:lnTo>
                  <a:pt x="948" y="90"/>
                </a:lnTo>
                <a:lnTo>
                  <a:pt x="949" y="92"/>
                </a:lnTo>
                <a:lnTo>
                  <a:pt x="949" y="94"/>
                </a:lnTo>
                <a:lnTo>
                  <a:pt x="949" y="98"/>
                </a:lnTo>
                <a:lnTo>
                  <a:pt x="948" y="101"/>
                </a:lnTo>
                <a:lnTo>
                  <a:pt x="946" y="105"/>
                </a:lnTo>
                <a:lnTo>
                  <a:pt x="944" y="108"/>
                </a:lnTo>
                <a:lnTo>
                  <a:pt x="942" y="112"/>
                </a:lnTo>
                <a:lnTo>
                  <a:pt x="939" y="114"/>
                </a:lnTo>
                <a:lnTo>
                  <a:pt x="936" y="116"/>
                </a:lnTo>
                <a:lnTo>
                  <a:pt x="932" y="119"/>
                </a:lnTo>
                <a:lnTo>
                  <a:pt x="929" y="121"/>
                </a:lnTo>
                <a:lnTo>
                  <a:pt x="926" y="123"/>
                </a:lnTo>
                <a:lnTo>
                  <a:pt x="923" y="127"/>
                </a:lnTo>
                <a:lnTo>
                  <a:pt x="920" y="131"/>
                </a:lnTo>
                <a:lnTo>
                  <a:pt x="919" y="134"/>
                </a:lnTo>
                <a:lnTo>
                  <a:pt x="917" y="139"/>
                </a:lnTo>
                <a:lnTo>
                  <a:pt x="916" y="144"/>
                </a:lnTo>
                <a:lnTo>
                  <a:pt x="913" y="148"/>
                </a:lnTo>
                <a:lnTo>
                  <a:pt x="912" y="154"/>
                </a:lnTo>
                <a:lnTo>
                  <a:pt x="911" y="160"/>
                </a:lnTo>
                <a:lnTo>
                  <a:pt x="911" y="166"/>
                </a:lnTo>
                <a:lnTo>
                  <a:pt x="910" y="173"/>
                </a:lnTo>
                <a:lnTo>
                  <a:pt x="910" y="180"/>
                </a:lnTo>
                <a:lnTo>
                  <a:pt x="909" y="187"/>
                </a:lnTo>
                <a:lnTo>
                  <a:pt x="909" y="195"/>
                </a:lnTo>
                <a:lnTo>
                  <a:pt x="909" y="204"/>
                </a:lnTo>
                <a:lnTo>
                  <a:pt x="909" y="208"/>
                </a:lnTo>
                <a:lnTo>
                  <a:pt x="909" y="214"/>
                </a:lnTo>
                <a:lnTo>
                  <a:pt x="909" y="219"/>
                </a:lnTo>
                <a:lnTo>
                  <a:pt x="909" y="225"/>
                </a:lnTo>
                <a:lnTo>
                  <a:pt x="909" y="231"/>
                </a:lnTo>
                <a:lnTo>
                  <a:pt x="910" y="238"/>
                </a:lnTo>
                <a:lnTo>
                  <a:pt x="910" y="244"/>
                </a:lnTo>
                <a:lnTo>
                  <a:pt x="910" y="251"/>
                </a:lnTo>
                <a:lnTo>
                  <a:pt x="910" y="259"/>
                </a:lnTo>
                <a:lnTo>
                  <a:pt x="910" y="266"/>
                </a:lnTo>
                <a:lnTo>
                  <a:pt x="911" y="274"/>
                </a:lnTo>
                <a:lnTo>
                  <a:pt x="911" y="283"/>
                </a:lnTo>
                <a:lnTo>
                  <a:pt x="911" y="292"/>
                </a:lnTo>
                <a:lnTo>
                  <a:pt x="912" y="300"/>
                </a:lnTo>
                <a:lnTo>
                  <a:pt x="912" y="310"/>
                </a:lnTo>
                <a:lnTo>
                  <a:pt x="913" y="319"/>
                </a:lnTo>
                <a:lnTo>
                  <a:pt x="913" y="330"/>
                </a:lnTo>
                <a:lnTo>
                  <a:pt x="915" y="339"/>
                </a:lnTo>
                <a:lnTo>
                  <a:pt x="915" y="350"/>
                </a:lnTo>
                <a:lnTo>
                  <a:pt x="916" y="362"/>
                </a:lnTo>
                <a:lnTo>
                  <a:pt x="916" y="372"/>
                </a:lnTo>
                <a:lnTo>
                  <a:pt x="917" y="384"/>
                </a:lnTo>
                <a:lnTo>
                  <a:pt x="918" y="396"/>
                </a:lnTo>
                <a:lnTo>
                  <a:pt x="918" y="409"/>
                </a:lnTo>
                <a:lnTo>
                  <a:pt x="919" y="421"/>
                </a:lnTo>
                <a:lnTo>
                  <a:pt x="920" y="434"/>
                </a:lnTo>
                <a:lnTo>
                  <a:pt x="920" y="447"/>
                </a:lnTo>
                <a:lnTo>
                  <a:pt x="922" y="461"/>
                </a:lnTo>
                <a:lnTo>
                  <a:pt x="923" y="474"/>
                </a:lnTo>
                <a:lnTo>
                  <a:pt x="924" y="488"/>
                </a:lnTo>
                <a:lnTo>
                  <a:pt x="925" y="503"/>
                </a:lnTo>
                <a:lnTo>
                  <a:pt x="926" y="517"/>
                </a:lnTo>
                <a:lnTo>
                  <a:pt x="927" y="547"/>
                </a:lnTo>
                <a:lnTo>
                  <a:pt x="927" y="575"/>
                </a:lnTo>
                <a:lnTo>
                  <a:pt x="929" y="602"/>
                </a:lnTo>
                <a:lnTo>
                  <a:pt x="930" y="628"/>
                </a:lnTo>
                <a:lnTo>
                  <a:pt x="931" y="653"/>
                </a:lnTo>
                <a:lnTo>
                  <a:pt x="932" y="675"/>
                </a:lnTo>
                <a:lnTo>
                  <a:pt x="933" y="698"/>
                </a:lnTo>
                <a:lnTo>
                  <a:pt x="933" y="719"/>
                </a:lnTo>
                <a:lnTo>
                  <a:pt x="935" y="739"/>
                </a:lnTo>
                <a:lnTo>
                  <a:pt x="936" y="758"/>
                </a:lnTo>
                <a:lnTo>
                  <a:pt x="936" y="775"/>
                </a:lnTo>
                <a:lnTo>
                  <a:pt x="937" y="792"/>
                </a:lnTo>
                <a:lnTo>
                  <a:pt x="937" y="807"/>
                </a:lnTo>
                <a:lnTo>
                  <a:pt x="937" y="821"/>
                </a:lnTo>
                <a:lnTo>
                  <a:pt x="937" y="834"/>
                </a:lnTo>
                <a:lnTo>
                  <a:pt x="937" y="846"/>
                </a:lnTo>
                <a:lnTo>
                  <a:pt x="937" y="858"/>
                </a:lnTo>
                <a:lnTo>
                  <a:pt x="937" y="870"/>
                </a:lnTo>
                <a:lnTo>
                  <a:pt x="936" y="882"/>
                </a:lnTo>
                <a:lnTo>
                  <a:pt x="936" y="892"/>
                </a:lnTo>
                <a:lnTo>
                  <a:pt x="932" y="913"/>
                </a:lnTo>
                <a:lnTo>
                  <a:pt x="929" y="933"/>
                </a:lnTo>
                <a:lnTo>
                  <a:pt x="924" y="953"/>
                </a:lnTo>
                <a:lnTo>
                  <a:pt x="918" y="972"/>
                </a:lnTo>
                <a:lnTo>
                  <a:pt x="911" y="991"/>
                </a:lnTo>
                <a:lnTo>
                  <a:pt x="903" y="1010"/>
                </a:lnTo>
                <a:lnTo>
                  <a:pt x="899" y="1018"/>
                </a:lnTo>
                <a:lnTo>
                  <a:pt x="894" y="1027"/>
                </a:lnTo>
                <a:lnTo>
                  <a:pt x="891" y="1034"/>
                </a:lnTo>
                <a:lnTo>
                  <a:pt x="887" y="1039"/>
                </a:lnTo>
                <a:lnTo>
                  <a:pt x="883" y="1045"/>
                </a:lnTo>
                <a:lnTo>
                  <a:pt x="879" y="1051"/>
                </a:lnTo>
                <a:lnTo>
                  <a:pt x="876" y="1056"/>
                </a:lnTo>
                <a:lnTo>
                  <a:pt x="873" y="1060"/>
                </a:lnTo>
                <a:lnTo>
                  <a:pt x="870" y="1063"/>
                </a:lnTo>
                <a:lnTo>
                  <a:pt x="866" y="1067"/>
                </a:lnTo>
                <a:lnTo>
                  <a:pt x="864" y="1069"/>
                </a:lnTo>
                <a:lnTo>
                  <a:pt x="860" y="1071"/>
                </a:lnTo>
                <a:lnTo>
                  <a:pt x="858" y="1074"/>
                </a:lnTo>
                <a:lnTo>
                  <a:pt x="856" y="1075"/>
                </a:lnTo>
                <a:lnTo>
                  <a:pt x="853" y="1075"/>
                </a:lnTo>
                <a:lnTo>
                  <a:pt x="851" y="1075"/>
                </a:lnTo>
                <a:lnTo>
                  <a:pt x="849" y="1075"/>
                </a:lnTo>
                <a:lnTo>
                  <a:pt x="845" y="1075"/>
                </a:lnTo>
                <a:lnTo>
                  <a:pt x="843" y="1074"/>
                </a:lnTo>
                <a:lnTo>
                  <a:pt x="840" y="1072"/>
                </a:lnTo>
                <a:lnTo>
                  <a:pt x="838" y="1071"/>
                </a:lnTo>
                <a:lnTo>
                  <a:pt x="836" y="1069"/>
                </a:lnTo>
                <a:lnTo>
                  <a:pt x="834" y="1067"/>
                </a:lnTo>
                <a:lnTo>
                  <a:pt x="832" y="1063"/>
                </a:lnTo>
                <a:lnTo>
                  <a:pt x="831" y="1061"/>
                </a:lnTo>
                <a:lnTo>
                  <a:pt x="830" y="1056"/>
                </a:lnTo>
                <a:lnTo>
                  <a:pt x="829" y="1052"/>
                </a:lnTo>
                <a:lnTo>
                  <a:pt x="827" y="1048"/>
                </a:lnTo>
                <a:lnTo>
                  <a:pt x="826" y="1043"/>
                </a:lnTo>
                <a:lnTo>
                  <a:pt x="825" y="1037"/>
                </a:lnTo>
                <a:lnTo>
                  <a:pt x="824" y="1031"/>
                </a:lnTo>
                <a:lnTo>
                  <a:pt x="823" y="1025"/>
                </a:lnTo>
                <a:lnTo>
                  <a:pt x="821" y="1019"/>
                </a:lnTo>
                <a:lnTo>
                  <a:pt x="819" y="1012"/>
                </a:lnTo>
                <a:lnTo>
                  <a:pt x="818" y="1005"/>
                </a:lnTo>
                <a:lnTo>
                  <a:pt x="814" y="999"/>
                </a:lnTo>
                <a:lnTo>
                  <a:pt x="812" y="992"/>
                </a:lnTo>
                <a:lnTo>
                  <a:pt x="808" y="986"/>
                </a:lnTo>
                <a:lnTo>
                  <a:pt x="805" y="979"/>
                </a:lnTo>
                <a:lnTo>
                  <a:pt x="801" y="973"/>
                </a:lnTo>
                <a:lnTo>
                  <a:pt x="797" y="966"/>
                </a:lnTo>
                <a:lnTo>
                  <a:pt x="793" y="961"/>
                </a:lnTo>
                <a:lnTo>
                  <a:pt x="787" y="953"/>
                </a:lnTo>
                <a:lnTo>
                  <a:pt x="783" y="948"/>
                </a:lnTo>
                <a:lnTo>
                  <a:pt x="772" y="935"/>
                </a:lnTo>
                <a:lnTo>
                  <a:pt x="759" y="920"/>
                </a:lnTo>
                <a:lnTo>
                  <a:pt x="753" y="915"/>
                </a:lnTo>
                <a:lnTo>
                  <a:pt x="747" y="909"/>
                </a:lnTo>
                <a:lnTo>
                  <a:pt x="741" y="903"/>
                </a:lnTo>
                <a:lnTo>
                  <a:pt x="737" y="897"/>
                </a:lnTo>
                <a:lnTo>
                  <a:pt x="732" y="892"/>
                </a:lnTo>
                <a:lnTo>
                  <a:pt x="728" y="887"/>
                </a:lnTo>
                <a:lnTo>
                  <a:pt x="725" y="883"/>
                </a:lnTo>
                <a:lnTo>
                  <a:pt x="721" y="879"/>
                </a:lnTo>
                <a:lnTo>
                  <a:pt x="719" y="876"/>
                </a:lnTo>
                <a:lnTo>
                  <a:pt x="717" y="872"/>
                </a:lnTo>
                <a:lnTo>
                  <a:pt x="714" y="869"/>
                </a:lnTo>
                <a:lnTo>
                  <a:pt x="713" y="865"/>
                </a:lnTo>
                <a:lnTo>
                  <a:pt x="712" y="863"/>
                </a:lnTo>
                <a:lnTo>
                  <a:pt x="712" y="860"/>
                </a:lnTo>
                <a:lnTo>
                  <a:pt x="712" y="858"/>
                </a:lnTo>
                <a:lnTo>
                  <a:pt x="713" y="856"/>
                </a:lnTo>
                <a:lnTo>
                  <a:pt x="714" y="856"/>
                </a:lnTo>
                <a:lnTo>
                  <a:pt x="715" y="854"/>
                </a:lnTo>
                <a:lnTo>
                  <a:pt x="718" y="854"/>
                </a:lnTo>
                <a:lnTo>
                  <a:pt x="720" y="853"/>
                </a:lnTo>
                <a:lnTo>
                  <a:pt x="722" y="853"/>
                </a:lnTo>
                <a:lnTo>
                  <a:pt x="725" y="853"/>
                </a:lnTo>
                <a:lnTo>
                  <a:pt x="728" y="853"/>
                </a:lnTo>
                <a:lnTo>
                  <a:pt x="732" y="853"/>
                </a:lnTo>
                <a:lnTo>
                  <a:pt x="735" y="854"/>
                </a:lnTo>
                <a:lnTo>
                  <a:pt x="740" y="854"/>
                </a:lnTo>
                <a:lnTo>
                  <a:pt x="745" y="856"/>
                </a:lnTo>
                <a:lnTo>
                  <a:pt x="751" y="858"/>
                </a:lnTo>
                <a:lnTo>
                  <a:pt x="757" y="859"/>
                </a:lnTo>
                <a:lnTo>
                  <a:pt x="763" y="861"/>
                </a:lnTo>
                <a:lnTo>
                  <a:pt x="770" y="864"/>
                </a:lnTo>
                <a:lnTo>
                  <a:pt x="777" y="866"/>
                </a:lnTo>
                <a:lnTo>
                  <a:pt x="788" y="871"/>
                </a:lnTo>
                <a:lnTo>
                  <a:pt x="794" y="873"/>
                </a:lnTo>
                <a:lnTo>
                  <a:pt x="800" y="876"/>
                </a:lnTo>
                <a:lnTo>
                  <a:pt x="805" y="877"/>
                </a:lnTo>
                <a:lnTo>
                  <a:pt x="810" y="878"/>
                </a:lnTo>
                <a:lnTo>
                  <a:pt x="814" y="879"/>
                </a:lnTo>
                <a:lnTo>
                  <a:pt x="819" y="880"/>
                </a:lnTo>
                <a:lnTo>
                  <a:pt x="823" y="880"/>
                </a:lnTo>
                <a:lnTo>
                  <a:pt x="826" y="880"/>
                </a:lnTo>
                <a:lnTo>
                  <a:pt x="830" y="879"/>
                </a:lnTo>
                <a:lnTo>
                  <a:pt x="832" y="879"/>
                </a:lnTo>
                <a:lnTo>
                  <a:pt x="834" y="878"/>
                </a:lnTo>
                <a:lnTo>
                  <a:pt x="837" y="876"/>
                </a:lnTo>
                <a:lnTo>
                  <a:pt x="838" y="873"/>
                </a:lnTo>
                <a:lnTo>
                  <a:pt x="839" y="871"/>
                </a:lnTo>
                <a:lnTo>
                  <a:pt x="841" y="865"/>
                </a:lnTo>
                <a:lnTo>
                  <a:pt x="843" y="859"/>
                </a:lnTo>
                <a:lnTo>
                  <a:pt x="844" y="852"/>
                </a:lnTo>
                <a:lnTo>
                  <a:pt x="845" y="844"/>
                </a:lnTo>
                <a:lnTo>
                  <a:pt x="846" y="834"/>
                </a:lnTo>
                <a:lnTo>
                  <a:pt x="847" y="825"/>
                </a:lnTo>
                <a:lnTo>
                  <a:pt x="849" y="819"/>
                </a:lnTo>
                <a:lnTo>
                  <a:pt x="850" y="814"/>
                </a:lnTo>
                <a:lnTo>
                  <a:pt x="850" y="807"/>
                </a:lnTo>
                <a:lnTo>
                  <a:pt x="851" y="801"/>
                </a:lnTo>
                <a:lnTo>
                  <a:pt x="852" y="794"/>
                </a:lnTo>
                <a:lnTo>
                  <a:pt x="853" y="786"/>
                </a:lnTo>
                <a:lnTo>
                  <a:pt x="853" y="777"/>
                </a:lnTo>
                <a:lnTo>
                  <a:pt x="854" y="767"/>
                </a:lnTo>
                <a:lnTo>
                  <a:pt x="854" y="755"/>
                </a:lnTo>
                <a:lnTo>
                  <a:pt x="856" y="742"/>
                </a:lnTo>
                <a:lnTo>
                  <a:pt x="856" y="729"/>
                </a:lnTo>
                <a:lnTo>
                  <a:pt x="856" y="714"/>
                </a:lnTo>
                <a:lnTo>
                  <a:pt x="856" y="706"/>
                </a:lnTo>
                <a:lnTo>
                  <a:pt x="856" y="698"/>
                </a:lnTo>
                <a:lnTo>
                  <a:pt x="856" y="689"/>
                </a:lnTo>
                <a:lnTo>
                  <a:pt x="856" y="681"/>
                </a:lnTo>
                <a:lnTo>
                  <a:pt x="854" y="672"/>
                </a:lnTo>
                <a:lnTo>
                  <a:pt x="854" y="662"/>
                </a:lnTo>
                <a:lnTo>
                  <a:pt x="854" y="653"/>
                </a:lnTo>
                <a:lnTo>
                  <a:pt x="854" y="643"/>
                </a:lnTo>
                <a:lnTo>
                  <a:pt x="854" y="633"/>
                </a:lnTo>
                <a:lnTo>
                  <a:pt x="853" y="622"/>
                </a:lnTo>
                <a:lnTo>
                  <a:pt x="853" y="612"/>
                </a:lnTo>
                <a:lnTo>
                  <a:pt x="853" y="600"/>
                </a:lnTo>
                <a:lnTo>
                  <a:pt x="852" y="589"/>
                </a:lnTo>
                <a:lnTo>
                  <a:pt x="852" y="577"/>
                </a:lnTo>
                <a:lnTo>
                  <a:pt x="852" y="564"/>
                </a:lnTo>
                <a:lnTo>
                  <a:pt x="851" y="553"/>
                </a:lnTo>
                <a:lnTo>
                  <a:pt x="850" y="529"/>
                </a:lnTo>
                <a:lnTo>
                  <a:pt x="850" y="505"/>
                </a:lnTo>
                <a:lnTo>
                  <a:pt x="849" y="483"/>
                </a:lnTo>
                <a:lnTo>
                  <a:pt x="847" y="462"/>
                </a:lnTo>
                <a:lnTo>
                  <a:pt x="847" y="441"/>
                </a:lnTo>
                <a:lnTo>
                  <a:pt x="846" y="421"/>
                </a:lnTo>
                <a:lnTo>
                  <a:pt x="846" y="402"/>
                </a:lnTo>
                <a:lnTo>
                  <a:pt x="845" y="384"/>
                </a:lnTo>
                <a:lnTo>
                  <a:pt x="845" y="366"/>
                </a:lnTo>
                <a:lnTo>
                  <a:pt x="844" y="349"/>
                </a:lnTo>
                <a:lnTo>
                  <a:pt x="844" y="333"/>
                </a:lnTo>
                <a:lnTo>
                  <a:pt x="843" y="318"/>
                </a:lnTo>
                <a:lnTo>
                  <a:pt x="843" y="303"/>
                </a:lnTo>
                <a:lnTo>
                  <a:pt x="841" y="290"/>
                </a:lnTo>
                <a:lnTo>
                  <a:pt x="840" y="276"/>
                </a:lnTo>
                <a:lnTo>
                  <a:pt x="839" y="264"/>
                </a:lnTo>
                <a:lnTo>
                  <a:pt x="838" y="252"/>
                </a:lnTo>
                <a:lnTo>
                  <a:pt x="837" y="241"/>
                </a:lnTo>
                <a:lnTo>
                  <a:pt x="836" y="232"/>
                </a:lnTo>
                <a:lnTo>
                  <a:pt x="834" y="221"/>
                </a:lnTo>
                <a:lnTo>
                  <a:pt x="833" y="212"/>
                </a:lnTo>
                <a:lnTo>
                  <a:pt x="831" y="202"/>
                </a:lnTo>
                <a:lnTo>
                  <a:pt x="830" y="193"/>
                </a:lnTo>
                <a:lnTo>
                  <a:pt x="827" y="185"/>
                </a:lnTo>
                <a:lnTo>
                  <a:pt x="824" y="168"/>
                </a:lnTo>
                <a:lnTo>
                  <a:pt x="819" y="152"/>
                </a:lnTo>
                <a:lnTo>
                  <a:pt x="816" y="138"/>
                </a:lnTo>
                <a:lnTo>
                  <a:pt x="811" y="123"/>
                </a:lnTo>
                <a:lnTo>
                  <a:pt x="807" y="119"/>
                </a:lnTo>
                <a:lnTo>
                  <a:pt x="805" y="114"/>
                </a:lnTo>
                <a:lnTo>
                  <a:pt x="801" y="109"/>
                </a:lnTo>
                <a:lnTo>
                  <a:pt x="799" y="105"/>
                </a:lnTo>
                <a:lnTo>
                  <a:pt x="797" y="100"/>
                </a:lnTo>
                <a:lnTo>
                  <a:pt x="793" y="96"/>
                </a:lnTo>
                <a:lnTo>
                  <a:pt x="791" y="93"/>
                </a:lnTo>
                <a:lnTo>
                  <a:pt x="788" y="90"/>
                </a:lnTo>
                <a:lnTo>
                  <a:pt x="786" y="88"/>
                </a:lnTo>
                <a:lnTo>
                  <a:pt x="784" y="86"/>
                </a:lnTo>
                <a:lnTo>
                  <a:pt x="781" y="83"/>
                </a:lnTo>
                <a:lnTo>
                  <a:pt x="779" y="82"/>
                </a:lnTo>
                <a:lnTo>
                  <a:pt x="777" y="81"/>
                </a:lnTo>
                <a:lnTo>
                  <a:pt x="775" y="80"/>
                </a:lnTo>
                <a:lnTo>
                  <a:pt x="773" y="80"/>
                </a:lnTo>
                <a:lnTo>
                  <a:pt x="771" y="79"/>
                </a:lnTo>
                <a:lnTo>
                  <a:pt x="768" y="80"/>
                </a:lnTo>
                <a:lnTo>
                  <a:pt x="765" y="80"/>
                </a:lnTo>
                <a:lnTo>
                  <a:pt x="760" y="80"/>
                </a:lnTo>
                <a:lnTo>
                  <a:pt x="755" y="80"/>
                </a:lnTo>
                <a:lnTo>
                  <a:pt x="750" y="81"/>
                </a:lnTo>
                <a:lnTo>
                  <a:pt x="744" y="81"/>
                </a:lnTo>
                <a:lnTo>
                  <a:pt x="735" y="82"/>
                </a:lnTo>
                <a:lnTo>
                  <a:pt x="727" y="82"/>
                </a:lnTo>
                <a:lnTo>
                  <a:pt x="719" y="83"/>
                </a:lnTo>
                <a:lnTo>
                  <a:pt x="708" y="83"/>
                </a:lnTo>
                <a:lnTo>
                  <a:pt x="698" y="85"/>
                </a:lnTo>
                <a:lnTo>
                  <a:pt x="686" y="86"/>
                </a:lnTo>
                <a:lnTo>
                  <a:pt x="674" y="87"/>
                </a:lnTo>
                <a:lnTo>
                  <a:pt x="661" y="87"/>
                </a:lnTo>
                <a:lnTo>
                  <a:pt x="647" y="88"/>
                </a:lnTo>
                <a:lnTo>
                  <a:pt x="633" y="89"/>
                </a:lnTo>
                <a:lnTo>
                  <a:pt x="600" y="93"/>
                </a:lnTo>
                <a:lnTo>
                  <a:pt x="566" y="96"/>
                </a:lnTo>
                <a:lnTo>
                  <a:pt x="530" y="100"/>
                </a:lnTo>
                <a:lnTo>
                  <a:pt x="495" y="105"/>
                </a:lnTo>
                <a:lnTo>
                  <a:pt x="457" y="108"/>
                </a:lnTo>
                <a:lnTo>
                  <a:pt x="419" y="112"/>
                </a:lnTo>
                <a:lnTo>
                  <a:pt x="380" y="115"/>
                </a:lnTo>
                <a:lnTo>
                  <a:pt x="340" y="119"/>
                </a:lnTo>
                <a:lnTo>
                  <a:pt x="296" y="125"/>
                </a:lnTo>
                <a:lnTo>
                  <a:pt x="254" y="128"/>
                </a:lnTo>
                <a:lnTo>
                  <a:pt x="210" y="133"/>
                </a:lnTo>
                <a:lnTo>
                  <a:pt x="168" y="135"/>
                </a:lnTo>
                <a:lnTo>
                  <a:pt x="125" y="138"/>
                </a:lnTo>
                <a:lnTo>
                  <a:pt x="83" y="140"/>
                </a:lnTo>
                <a:lnTo>
                  <a:pt x="42" y="142"/>
                </a:lnTo>
                <a:lnTo>
                  <a:pt x="0" y="144"/>
                </a:lnTo>
                <a:lnTo>
                  <a:pt x="0" y="105"/>
                </a:lnTo>
                <a:lnTo>
                  <a:pt x="10" y="105"/>
                </a:lnTo>
                <a:lnTo>
                  <a:pt x="20" y="103"/>
                </a:lnTo>
                <a:lnTo>
                  <a:pt x="31" y="103"/>
                </a:lnTo>
                <a:lnTo>
                  <a:pt x="42" y="103"/>
                </a:lnTo>
                <a:lnTo>
                  <a:pt x="52" y="102"/>
                </a:lnTo>
                <a:lnTo>
                  <a:pt x="64" y="102"/>
                </a:lnTo>
                <a:lnTo>
                  <a:pt x="76" y="101"/>
                </a:lnTo>
                <a:lnTo>
                  <a:pt x="87" y="100"/>
                </a:lnTo>
                <a:lnTo>
                  <a:pt x="100" y="100"/>
                </a:lnTo>
                <a:lnTo>
                  <a:pt x="113" y="99"/>
                </a:lnTo>
                <a:lnTo>
                  <a:pt x="126" y="98"/>
                </a:lnTo>
                <a:lnTo>
                  <a:pt x="140" y="96"/>
                </a:lnTo>
                <a:lnTo>
                  <a:pt x="155" y="94"/>
                </a:lnTo>
                <a:lnTo>
                  <a:pt x="170" y="93"/>
                </a:lnTo>
                <a:lnTo>
                  <a:pt x="185" y="90"/>
                </a:lnTo>
                <a:lnTo>
                  <a:pt x="202" y="89"/>
                </a:lnTo>
                <a:lnTo>
                  <a:pt x="231" y="87"/>
                </a:lnTo>
                <a:lnTo>
                  <a:pt x="261" y="85"/>
                </a:lnTo>
                <a:lnTo>
                  <a:pt x="290" y="82"/>
                </a:lnTo>
                <a:lnTo>
                  <a:pt x="318" y="79"/>
                </a:lnTo>
                <a:lnTo>
                  <a:pt x="375" y="72"/>
                </a:lnTo>
                <a:lnTo>
                  <a:pt x="431" y="65"/>
                </a:lnTo>
                <a:lnTo>
                  <a:pt x="457" y="62"/>
                </a:lnTo>
                <a:lnTo>
                  <a:pt x="483" y="60"/>
                </a:lnTo>
                <a:lnTo>
                  <a:pt x="534" y="54"/>
                </a:lnTo>
                <a:lnTo>
                  <a:pt x="559" y="52"/>
                </a:lnTo>
                <a:lnTo>
                  <a:pt x="585" y="49"/>
                </a:lnTo>
                <a:lnTo>
                  <a:pt x="608" y="47"/>
                </a:lnTo>
                <a:lnTo>
                  <a:pt x="633" y="45"/>
                </a:lnTo>
                <a:lnTo>
                  <a:pt x="633" y="45"/>
                </a:lnTo>
              </a:path>
            </a:pathLst>
          </a:custGeom>
          <a:solidFill>
            <a:srgbClr val="FF0000"/>
          </a:solidFill>
          <a:ln w="11113">
            <a:solidFill>
              <a:srgbClr val="FF0000"/>
            </a:solidFill>
            <a:prstDash val="solid"/>
            <a:round/>
          </a:ln>
        </p:spPr>
        <p:txBody>
          <a:bodyPr vert="horz" wrap="square" lIns="68590" tIns="34295" rIns="68590" bIns="34295" numCol="1" anchor="t" anchorCtr="0" compatLnSpc="1"/>
          <a:lstStyle/>
          <a:p>
            <a:endParaRPr lang="zh-CN" altLang="en-US" sz="1350">
              <a:solidFill>
                <a:prstClr val="black"/>
              </a:solidFill>
            </a:endParaRPr>
          </a:p>
        </p:txBody>
      </p:sp>
      <p:sp>
        <p:nvSpPr>
          <p:cNvPr id="53" name="Freeform 15"/>
          <p:cNvSpPr/>
          <p:nvPr/>
        </p:nvSpPr>
        <p:spPr bwMode="auto">
          <a:xfrm>
            <a:off x="5739557" y="3196286"/>
            <a:ext cx="910970" cy="113127"/>
          </a:xfrm>
          <a:custGeom>
            <a:avLst/>
            <a:gdLst>
              <a:gd name="T0" fmla="*/ 6 w 765"/>
              <a:gd name="T1" fmla="*/ 55 h 95"/>
              <a:gd name="T2" fmla="*/ 19 w 765"/>
              <a:gd name="T3" fmla="*/ 55 h 95"/>
              <a:gd name="T4" fmla="*/ 36 w 765"/>
              <a:gd name="T5" fmla="*/ 53 h 95"/>
              <a:gd name="T6" fmla="*/ 56 w 765"/>
              <a:gd name="T7" fmla="*/ 51 h 95"/>
              <a:gd name="T8" fmla="*/ 80 w 765"/>
              <a:gd name="T9" fmla="*/ 50 h 95"/>
              <a:gd name="T10" fmla="*/ 109 w 765"/>
              <a:gd name="T11" fmla="*/ 46 h 95"/>
              <a:gd name="T12" fmla="*/ 142 w 765"/>
              <a:gd name="T13" fmla="*/ 44 h 95"/>
              <a:gd name="T14" fmla="*/ 178 w 765"/>
              <a:gd name="T15" fmla="*/ 39 h 95"/>
              <a:gd name="T16" fmla="*/ 218 w 765"/>
              <a:gd name="T17" fmla="*/ 36 h 95"/>
              <a:gd name="T18" fmla="*/ 262 w 765"/>
              <a:gd name="T19" fmla="*/ 31 h 95"/>
              <a:gd name="T20" fmla="*/ 310 w 765"/>
              <a:gd name="T21" fmla="*/ 25 h 95"/>
              <a:gd name="T22" fmla="*/ 357 w 765"/>
              <a:gd name="T23" fmla="*/ 22 h 95"/>
              <a:gd name="T24" fmla="*/ 402 w 765"/>
              <a:gd name="T25" fmla="*/ 17 h 95"/>
              <a:gd name="T26" fmla="*/ 442 w 765"/>
              <a:gd name="T27" fmla="*/ 13 h 95"/>
              <a:gd name="T28" fmla="*/ 480 w 765"/>
              <a:gd name="T29" fmla="*/ 11 h 95"/>
              <a:gd name="T30" fmla="*/ 515 w 765"/>
              <a:gd name="T31" fmla="*/ 7 h 95"/>
              <a:gd name="T32" fmla="*/ 547 w 765"/>
              <a:gd name="T33" fmla="*/ 5 h 95"/>
              <a:gd name="T34" fmla="*/ 576 w 765"/>
              <a:gd name="T35" fmla="*/ 4 h 95"/>
              <a:gd name="T36" fmla="*/ 601 w 765"/>
              <a:gd name="T37" fmla="*/ 2 h 95"/>
              <a:gd name="T38" fmla="*/ 625 w 765"/>
              <a:gd name="T39" fmla="*/ 0 h 95"/>
              <a:gd name="T40" fmla="*/ 644 w 765"/>
              <a:gd name="T41" fmla="*/ 0 h 95"/>
              <a:gd name="T42" fmla="*/ 665 w 765"/>
              <a:gd name="T43" fmla="*/ 0 h 95"/>
              <a:gd name="T44" fmla="*/ 692 w 765"/>
              <a:gd name="T45" fmla="*/ 4 h 95"/>
              <a:gd name="T46" fmla="*/ 717 w 765"/>
              <a:gd name="T47" fmla="*/ 11 h 95"/>
              <a:gd name="T48" fmla="*/ 737 w 765"/>
              <a:gd name="T49" fmla="*/ 23 h 95"/>
              <a:gd name="T50" fmla="*/ 753 w 765"/>
              <a:gd name="T51" fmla="*/ 37 h 95"/>
              <a:gd name="T52" fmla="*/ 765 w 765"/>
              <a:gd name="T53" fmla="*/ 55 h 95"/>
              <a:gd name="T54" fmla="*/ 721 w 765"/>
              <a:gd name="T55" fmla="*/ 55 h 95"/>
              <a:gd name="T56" fmla="*/ 681 w 765"/>
              <a:gd name="T57" fmla="*/ 56 h 95"/>
              <a:gd name="T58" fmla="*/ 645 w 765"/>
              <a:gd name="T59" fmla="*/ 56 h 95"/>
              <a:gd name="T60" fmla="*/ 611 w 765"/>
              <a:gd name="T61" fmla="*/ 57 h 95"/>
              <a:gd name="T62" fmla="*/ 569 w 765"/>
              <a:gd name="T63" fmla="*/ 61 h 95"/>
              <a:gd name="T64" fmla="*/ 536 w 765"/>
              <a:gd name="T65" fmla="*/ 63 h 95"/>
              <a:gd name="T66" fmla="*/ 496 w 765"/>
              <a:gd name="T67" fmla="*/ 66 h 95"/>
              <a:gd name="T68" fmla="*/ 450 w 765"/>
              <a:gd name="T69" fmla="*/ 69 h 95"/>
              <a:gd name="T70" fmla="*/ 397 w 765"/>
              <a:gd name="T71" fmla="*/ 73 h 95"/>
              <a:gd name="T72" fmla="*/ 337 w 765"/>
              <a:gd name="T73" fmla="*/ 78 h 95"/>
              <a:gd name="T74" fmla="*/ 272 w 765"/>
              <a:gd name="T75" fmla="*/ 83 h 95"/>
              <a:gd name="T76" fmla="*/ 210 w 765"/>
              <a:gd name="T77" fmla="*/ 88 h 95"/>
              <a:gd name="T78" fmla="*/ 151 w 765"/>
              <a:gd name="T79" fmla="*/ 91 h 95"/>
              <a:gd name="T80" fmla="*/ 96 w 765"/>
              <a:gd name="T81" fmla="*/ 94 h 95"/>
              <a:gd name="T82" fmla="*/ 44 w 765"/>
              <a:gd name="T83" fmla="*/ 95 h 95"/>
              <a:gd name="T84" fmla="*/ 6 w 765"/>
              <a:gd name="T85" fmla="*/ 75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765" h="95">
                <a:moveTo>
                  <a:pt x="0" y="55"/>
                </a:moveTo>
                <a:lnTo>
                  <a:pt x="3" y="55"/>
                </a:lnTo>
                <a:lnTo>
                  <a:pt x="6" y="55"/>
                </a:lnTo>
                <a:lnTo>
                  <a:pt x="10" y="55"/>
                </a:lnTo>
                <a:lnTo>
                  <a:pt x="14" y="55"/>
                </a:lnTo>
                <a:lnTo>
                  <a:pt x="19" y="55"/>
                </a:lnTo>
                <a:lnTo>
                  <a:pt x="24" y="53"/>
                </a:lnTo>
                <a:lnTo>
                  <a:pt x="30" y="53"/>
                </a:lnTo>
                <a:lnTo>
                  <a:pt x="36" y="53"/>
                </a:lnTo>
                <a:lnTo>
                  <a:pt x="42" y="52"/>
                </a:lnTo>
                <a:lnTo>
                  <a:pt x="49" y="52"/>
                </a:lnTo>
                <a:lnTo>
                  <a:pt x="56" y="51"/>
                </a:lnTo>
                <a:lnTo>
                  <a:pt x="64" y="51"/>
                </a:lnTo>
                <a:lnTo>
                  <a:pt x="72" y="50"/>
                </a:lnTo>
                <a:lnTo>
                  <a:pt x="80" y="50"/>
                </a:lnTo>
                <a:lnTo>
                  <a:pt x="90" y="49"/>
                </a:lnTo>
                <a:lnTo>
                  <a:pt x="99" y="48"/>
                </a:lnTo>
                <a:lnTo>
                  <a:pt x="109" y="46"/>
                </a:lnTo>
                <a:lnTo>
                  <a:pt x="119" y="45"/>
                </a:lnTo>
                <a:lnTo>
                  <a:pt x="130" y="45"/>
                </a:lnTo>
                <a:lnTo>
                  <a:pt x="142" y="44"/>
                </a:lnTo>
                <a:lnTo>
                  <a:pt x="153" y="43"/>
                </a:lnTo>
                <a:lnTo>
                  <a:pt x="165" y="42"/>
                </a:lnTo>
                <a:lnTo>
                  <a:pt x="178" y="39"/>
                </a:lnTo>
                <a:lnTo>
                  <a:pt x="191" y="38"/>
                </a:lnTo>
                <a:lnTo>
                  <a:pt x="204" y="37"/>
                </a:lnTo>
                <a:lnTo>
                  <a:pt x="218" y="36"/>
                </a:lnTo>
                <a:lnTo>
                  <a:pt x="232" y="33"/>
                </a:lnTo>
                <a:lnTo>
                  <a:pt x="248" y="32"/>
                </a:lnTo>
                <a:lnTo>
                  <a:pt x="262" y="31"/>
                </a:lnTo>
                <a:lnTo>
                  <a:pt x="278" y="29"/>
                </a:lnTo>
                <a:lnTo>
                  <a:pt x="294" y="28"/>
                </a:lnTo>
                <a:lnTo>
                  <a:pt x="310" y="25"/>
                </a:lnTo>
                <a:lnTo>
                  <a:pt x="327" y="24"/>
                </a:lnTo>
                <a:lnTo>
                  <a:pt x="342" y="23"/>
                </a:lnTo>
                <a:lnTo>
                  <a:pt x="357" y="22"/>
                </a:lnTo>
                <a:lnTo>
                  <a:pt x="373" y="19"/>
                </a:lnTo>
                <a:lnTo>
                  <a:pt x="387" y="18"/>
                </a:lnTo>
                <a:lnTo>
                  <a:pt x="402" y="17"/>
                </a:lnTo>
                <a:lnTo>
                  <a:pt x="415" y="16"/>
                </a:lnTo>
                <a:lnTo>
                  <a:pt x="429" y="15"/>
                </a:lnTo>
                <a:lnTo>
                  <a:pt x="442" y="13"/>
                </a:lnTo>
                <a:lnTo>
                  <a:pt x="455" y="12"/>
                </a:lnTo>
                <a:lnTo>
                  <a:pt x="468" y="12"/>
                </a:lnTo>
                <a:lnTo>
                  <a:pt x="480" y="11"/>
                </a:lnTo>
                <a:lnTo>
                  <a:pt x="493" y="10"/>
                </a:lnTo>
                <a:lnTo>
                  <a:pt x="503" y="9"/>
                </a:lnTo>
                <a:lnTo>
                  <a:pt x="515" y="7"/>
                </a:lnTo>
                <a:lnTo>
                  <a:pt x="526" y="7"/>
                </a:lnTo>
                <a:lnTo>
                  <a:pt x="536" y="6"/>
                </a:lnTo>
                <a:lnTo>
                  <a:pt x="547" y="5"/>
                </a:lnTo>
                <a:lnTo>
                  <a:pt x="558" y="5"/>
                </a:lnTo>
                <a:lnTo>
                  <a:pt x="567" y="4"/>
                </a:lnTo>
                <a:lnTo>
                  <a:pt x="576" y="4"/>
                </a:lnTo>
                <a:lnTo>
                  <a:pt x="585" y="3"/>
                </a:lnTo>
                <a:lnTo>
                  <a:pt x="593" y="3"/>
                </a:lnTo>
                <a:lnTo>
                  <a:pt x="601" y="2"/>
                </a:lnTo>
                <a:lnTo>
                  <a:pt x="609" y="2"/>
                </a:lnTo>
                <a:lnTo>
                  <a:pt x="618" y="2"/>
                </a:lnTo>
                <a:lnTo>
                  <a:pt x="625" y="0"/>
                </a:lnTo>
                <a:lnTo>
                  <a:pt x="632" y="0"/>
                </a:lnTo>
                <a:lnTo>
                  <a:pt x="638" y="0"/>
                </a:lnTo>
                <a:lnTo>
                  <a:pt x="644" y="0"/>
                </a:lnTo>
                <a:lnTo>
                  <a:pt x="649" y="0"/>
                </a:lnTo>
                <a:lnTo>
                  <a:pt x="655" y="0"/>
                </a:lnTo>
                <a:lnTo>
                  <a:pt x="665" y="0"/>
                </a:lnTo>
                <a:lnTo>
                  <a:pt x="674" y="2"/>
                </a:lnTo>
                <a:lnTo>
                  <a:pt x="684" y="3"/>
                </a:lnTo>
                <a:lnTo>
                  <a:pt x="692" y="4"/>
                </a:lnTo>
                <a:lnTo>
                  <a:pt x="700" y="6"/>
                </a:lnTo>
                <a:lnTo>
                  <a:pt x="708" y="9"/>
                </a:lnTo>
                <a:lnTo>
                  <a:pt x="717" y="11"/>
                </a:lnTo>
                <a:lnTo>
                  <a:pt x="724" y="15"/>
                </a:lnTo>
                <a:lnTo>
                  <a:pt x="730" y="18"/>
                </a:lnTo>
                <a:lnTo>
                  <a:pt x="737" y="23"/>
                </a:lnTo>
                <a:lnTo>
                  <a:pt x="743" y="26"/>
                </a:lnTo>
                <a:lnTo>
                  <a:pt x="748" y="32"/>
                </a:lnTo>
                <a:lnTo>
                  <a:pt x="753" y="37"/>
                </a:lnTo>
                <a:lnTo>
                  <a:pt x="758" y="43"/>
                </a:lnTo>
                <a:lnTo>
                  <a:pt x="761" y="49"/>
                </a:lnTo>
                <a:lnTo>
                  <a:pt x="765" y="55"/>
                </a:lnTo>
                <a:lnTo>
                  <a:pt x="750" y="55"/>
                </a:lnTo>
                <a:lnTo>
                  <a:pt x="735" y="55"/>
                </a:lnTo>
                <a:lnTo>
                  <a:pt x="721" y="55"/>
                </a:lnTo>
                <a:lnTo>
                  <a:pt x="707" y="55"/>
                </a:lnTo>
                <a:lnTo>
                  <a:pt x="694" y="55"/>
                </a:lnTo>
                <a:lnTo>
                  <a:pt x="681" y="56"/>
                </a:lnTo>
                <a:lnTo>
                  <a:pt x="668" y="56"/>
                </a:lnTo>
                <a:lnTo>
                  <a:pt x="657" y="56"/>
                </a:lnTo>
                <a:lnTo>
                  <a:pt x="645" y="56"/>
                </a:lnTo>
                <a:lnTo>
                  <a:pt x="633" y="56"/>
                </a:lnTo>
                <a:lnTo>
                  <a:pt x="621" y="57"/>
                </a:lnTo>
                <a:lnTo>
                  <a:pt x="611" y="57"/>
                </a:lnTo>
                <a:lnTo>
                  <a:pt x="600" y="58"/>
                </a:lnTo>
                <a:lnTo>
                  <a:pt x="589" y="58"/>
                </a:lnTo>
                <a:lnTo>
                  <a:pt x="569" y="61"/>
                </a:lnTo>
                <a:lnTo>
                  <a:pt x="559" y="61"/>
                </a:lnTo>
                <a:lnTo>
                  <a:pt x="548" y="62"/>
                </a:lnTo>
                <a:lnTo>
                  <a:pt x="536" y="63"/>
                </a:lnTo>
                <a:lnTo>
                  <a:pt x="525" y="64"/>
                </a:lnTo>
                <a:lnTo>
                  <a:pt x="510" y="65"/>
                </a:lnTo>
                <a:lnTo>
                  <a:pt x="496" y="66"/>
                </a:lnTo>
                <a:lnTo>
                  <a:pt x="482" y="66"/>
                </a:lnTo>
                <a:lnTo>
                  <a:pt x="467" y="68"/>
                </a:lnTo>
                <a:lnTo>
                  <a:pt x="450" y="69"/>
                </a:lnTo>
                <a:lnTo>
                  <a:pt x="433" y="70"/>
                </a:lnTo>
                <a:lnTo>
                  <a:pt x="415" y="72"/>
                </a:lnTo>
                <a:lnTo>
                  <a:pt x="397" y="73"/>
                </a:lnTo>
                <a:lnTo>
                  <a:pt x="378" y="75"/>
                </a:lnTo>
                <a:lnTo>
                  <a:pt x="358" y="76"/>
                </a:lnTo>
                <a:lnTo>
                  <a:pt x="337" y="78"/>
                </a:lnTo>
                <a:lnTo>
                  <a:pt x="316" y="79"/>
                </a:lnTo>
                <a:lnTo>
                  <a:pt x="294" y="82"/>
                </a:lnTo>
                <a:lnTo>
                  <a:pt x="272" y="83"/>
                </a:lnTo>
                <a:lnTo>
                  <a:pt x="251" y="85"/>
                </a:lnTo>
                <a:lnTo>
                  <a:pt x="230" y="86"/>
                </a:lnTo>
                <a:lnTo>
                  <a:pt x="210" y="88"/>
                </a:lnTo>
                <a:lnTo>
                  <a:pt x="190" y="89"/>
                </a:lnTo>
                <a:lnTo>
                  <a:pt x="170" y="90"/>
                </a:lnTo>
                <a:lnTo>
                  <a:pt x="151" y="91"/>
                </a:lnTo>
                <a:lnTo>
                  <a:pt x="132" y="92"/>
                </a:lnTo>
                <a:lnTo>
                  <a:pt x="115" y="92"/>
                </a:lnTo>
                <a:lnTo>
                  <a:pt x="96" y="94"/>
                </a:lnTo>
                <a:lnTo>
                  <a:pt x="78" y="94"/>
                </a:lnTo>
                <a:lnTo>
                  <a:pt x="62" y="95"/>
                </a:lnTo>
                <a:lnTo>
                  <a:pt x="44" y="95"/>
                </a:lnTo>
                <a:lnTo>
                  <a:pt x="27" y="95"/>
                </a:lnTo>
                <a:lnTo>
                  <a:pt x="11" y="95"/>
                </a:lnTo>
                <a:lnTo>
                  <a:pt x="6" y="75"/>
                </a:lnTo>
                <a:lnTo>
                  <a:pt x="0" y="55"/>
                </a:lnTo>
                <a:lnTo>
                  <a:pt x="0" y="55"/>
                </a:lnTo>
              </a:path>
            </a:pathLst>
          </a:custGeom>
          <a:solidFill>
            <a:srgbClr val="FF0000"/>
          </a:solidFill>
          <a:ln w="11113">
            <a:solidFill>
              <a:srgbClr val="FF0000"/>
            </a:solidFill>
            <a:prstDash val="solid"/>
            <a:round/>
          </a:ln>
        </p:spPr>
        <p:txBody>
          <a:bodyPr vert="horz" wrap="square" lIns="68590" tIns="34295" rIns="68590" bIns="34295" numCol="1" anchor="t" anchorCtr="0" compatLnSpc="1"/>
          <a:lstStyle/>
          <a:p>
            <a:endParaRPr lang="zh-CN" altLang="en-US" sz="1350">
              <a:solidFill>
                <a:prstClr val="black"/>
              </a:solidFill>
            </a:endParaRPr>
          </a:p>
        </p:txBody>
      </p:sp>
      <p:sp>
        <p:nvSpPr>
          <p:cNvPr id="56" name="文本框 8"/>
          <p:cNvSpPr txBox="1">
            <a:spLocks noChangeArrowheads="1"/>
          </p:cNvSpPr>
          <p:nvPr/>
        </p:nvSpPr>
        <p:spPr bwMode="auto">
          <a:xfrm>
            <a:off x="824367" y="834640"/>
            <a:ext cx="2360614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6600" dirty="0" err="1" smtClean="0">
                <a:solidFill>
                  <a:srgbClr val="FF0000"/>
                </a:solidFill>
                <a:latin typeface="GB Pinyinok-B" panose="02010601030101010101" pitchFamily="2" charset="-122"/>
                <a:ea typeface="GB Pinyinok-B" panose="02010601030101010101" pitchFamily="2" charset="-122"/>
                <a:cs typeface="汉语拼音" panose="020B0604020202020204" pitchFamily="34" charset="0"/>
              </a:rPr>
              <a:t>huí</a:t>
            </a:r>
            <a:endParaRPr lang="zh-CN" altLang="en-US" sz="6600" dirty="0">
              <a:solidFill>
                <a:srgbClr val="FF0000"/>
              </a:solidFill>
              <a:latin typeface="GB Pinyinok-B" panose="02010601030101010101" pitchFamily="2" charset="-122"/>
              <a:ea typeface="GB Pinyinok-B" panose="02010601030101010101" pitchFamily="2" charset="-122"/>
              <a:cs typeface="汉语拼音" panose="020B0604020202020204" pitchFamily="34" charset="0"/>
            </a:endParaRPr>
          </a:p>
        </p:txBody>
      </p:sp>
      <p:pic>
        <p:nvPicPr>
          <p:cNvPr id="57" name="图片 5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847686" y="1909535"/>
            <a:ext cx="2413821" cy="2360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" name="文本框 47"/>
          <p:cNvSpPr txBox="1"/>
          <p:nvPr/>
        </p:nvSpPr>
        <p:spPr>
          <a:xfrm>
            <a:off x="929491" y="1591508"/>
            <a:ext cx="1008112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7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回</a:t>
            </a:r>
            <a:endParaRPr lang="zh-CN" altLang="en-US" sz="17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9" name="Freeform 7"/>
          <p:cNvSpPr/>
          <p:nvPr/>
        </p:nvSpPr>
        <p:spPr bwMode="auto">
          <a:xfrm>
            <a:off x="1224715" y="2554677"/>
            <a:ext cx="293976" cy="1191491"/>
          </a:xfrm>
          <a:custGeom>
            <a:avLst/>
            <a:gdLst>
              <a:gd name="T0" fmla="*/ 10 w 174"/>
              <a:gd name="T1" fmla="*/ 43 h 744"/>
              <a:gd name="T2" fmla="*/ 3 w 174"/>
              <a:gd name="T3" fmla="*/ 31 h 744"/>
              <a:gd name="T4" fmla="*/ 0 w 174"/>
              <a:gd name="T5" fmla="*/ 22 h 744"/>
              <a:gd name="T6" fmla="*/ 0 w 174"/>
              <a:gd name="T7" fmla="*/ 12 h 744"/>
              <a:gd name="T8" fmla="*/ 3 w 174"/>
              <a:gd name="T9" fmla="*/ 3 h 744"/>
              <a:gd name="T10" fmla="*/ 10 w 174"/>
              <a:gd name="T11" fmla="*/ 0 h 744"/>
              <a:gd name="T12" fmla="*/ 25 w 174"/>
              <a:gd name="T13" fmla="*/ 0 h 744"/>
              <a:gd name="T14" fmla="*/ 43 w 174"/>
              <a:gd name="T15" fmla="*/ 0 h 744"/>
              <a:gd name="T16" fmla="*/ 65 w 174"/>
              <a:gd name="T17" fmla="*/ 6 h 744"/>
              <a:gd name="T18" fmla="*/ 87 w 174"/>
              <a:gd name="T19" fmla="*/ 12 h 744"/>
              <a:gd name="T20" fmla="*/ 101 w 174"/>
              <a:gd name="T21" fmla="*/ 18 h 744"/>
              <a:gd name="T22" fmla="*/ 112 w 174"/>
              <a:gd name="T23" fmla="*/ 22 h 744"/>
              <a:gd name="T24" fmla="*/ 116 w 174"/>
              <a:gd name="T25" fmla="*/ 25 h 744"/>
              <a:gd name="T26" fmla="*/ 119 w 174"/>
              <a:gd name="T27" fmla="*/ 37 h 744"/>
              <a:gd name="T28" fmla="*/ 119 w 174"/>
              <a:gd name="T29" fmla="*/ 55 h 744"/>
              <a:gd name="T30" fmla="*/ 123 w 174"/>
              <a:gd name="T31" fmla="*/ 85 h 744"/>
              <a:gd name="T32" fmla="*/ 130 w 174"/>
              <a:gd name="T33" fmla="*/ 122 h 744"/>
              <a:gd name="T34" fmla="*/ 134 w 174"/>
              <a:gd name="T35" fmla="*/ 167 h 744"/>
              <a:gd name="T36" fmla="*/ 137 w 174"/>
              <a:gd name="T37" fmla="*/ 222 h 744"/>
              <a:gd name="T38" fmla="*/ 145 w 174"/>
              <a:gd name="T39" fmla="*/ 283 h 744"/>
              <a:gd name="T40" fmla="*/ 148 w 174"/>
              <a:gd name="T41" fmla="*/ 352 h 744"/>
              <a:gd name="T42" fmla="*/ 155 w 174"/>
              <a:gd name="T43" fmla="*/ 419 h 744"/>
              <a:gd name="T44" fmla="*/ 159 w 174"/>
              <a:gd name="T45" fmla="*/ 477 h 744"/>
              <a:gd name="T46" fmla="*/ 163 w 174"/>
              <a:gd name="T47" fmla="*/ 528 h 744"/>
              <a:gd name="T48" fmla="*/ 166 w 174"/>
              <a:gd name="T49" fmla="*/ 574 h 744"/>
              <a:gd name="T50" fmla="*/ 170 w 174"/>
              <a:gd name="T51" fmla="*/ 610 h 744"/>
              <a:gd name="T52" fmla="*/ 174 w 174"/>
              <a:gd name="T53" fmla="*/ 641 h 744"/>
              <a:gd name="T54" fmla="*/ 174 w 174"/>
              <a:gd name="T55" fmla="*/ 662 h 744"/>
              <a:gd name="T56" fmla="*/ 174 w 174"/>
              <a:gd name="T57" fmla="*/ 686 h 744"/>
              <a:gd name="T58" fmla="*/ 174 w 174"/>
              <a:gd name="T59" fmla="*/ 711 h 744"/>
              <a:gd name="T60" fmla="*/ 174 w 174"/>
              <a:gd name="T61" fmla="*/ 726 h 744"/>
              <a:gd name="T62" fmla="*/ 170 w 174"/>
              <a:gd name="T63" fmla="*/ 738 h 744"/>
              <a:gd name="T64" fmla="*/ 163 w 174"/>
              <a:gd name="T65" fmla="*/ 741 h 744"/>
              <a:gd name="T66" fmla="*/ 148 w 174"/>
              <a:gd name="T67" fmla="*/ 741 h 744"/>
              <a:gd name="T68" fmla="*/ 134 w 174"/>
              <a:gd name="T69" fmla="*/ 738 h 744"/>
              <a:gd name="T70" fmla="*/ 126 w 174"/>
              <a:gd name="T71" fmla="*/ 732 h 744"/>
              <a:gd name="T72" fmla="*/ 123 w 174"/>
              <a:gd name="T73" fmla="*/ 723 h 744"/>
              <a:gd name="T74" fmla="*/ 119 w 174"/>
              <a:gd name="T75" fmla="*/ 711 h 744"/>
              <a:gd name="T76" fmla="*/ 112 w 174"/>
              <a:gd name="T77" fmla="*/ 692 h 744"/>
              <a:gd name="T78" fmla="*/ 108 w 174"/>
              <a:gd name="T79" fmla="*/ 674 h 744"/>
              <a:gd name="T80" fmla="*/ 108 w 174"/>
              <a:gd name="T81" fmla="*/ 647 h 744"/>
              <a:gd name="T82" fmla="*/ 105 w 174"/>
              <a:gd name="T83" fmla="*/ 620 h 744"/>
              <a:gd name="T84" fmla="*/ 101 w 174"/>
              <a:gd name="T85" fmla="*/ 568 h 744"/>
              <a:gd name="T86" fmla="*/ 90 w 174"/>
              <a:gd name="T87" fmla="*/ 492 h 744"/>
              <a:gd name="T88" fmla="*/ 83 w 174"/>
              <a:gd name="T89" fmla="*/ 410 h 744"/>
              <a:gd name="T90" fmla="*/ 72 w 174"/>
              <a:gd name="T91" fmla="*/ 319 h 744"/>
              <a:gd name="T92" fmla="*/ 61 w 174"/>
              <a:gd name="T93" fmla="*/ 246 h 744"/>
              <a:gd name="T94" fmla="*/ 58 w 174"/>
              <a:gd name="T95" fmla="*/ 204 h 744"/>
              <a:gd name="T96" fmla="*/ 50 w 174"/>
              <a:gd name="T97" fmla="*/ 164 h 744"/>
              <a:gd name="T98" fmla="*/ 43 w 174"/>
              <a:gd name="T99" fmla="*/ 131 h 744"/>
              <a:gd name="T100" fmla="*/ 39 w 174"/>
              <a:gd name="T101" fmla="*/ 103 h 744"/>
              <a:gd name="T102" fmla="*/ 32 w 174"/>
              <a:gd name="T103" fmla="*/ 82 h 744"/>
              <a:gd name="T104" fmla="*/ 25 w 174"/>
              <a:gd name="T105" fmla="*/ 64 h 744"/>
              <a:gd name="T106" fmla="*/ 21 w 174"/>
              <a:gd name="T107" fmla="*/ 52 h 744"/>
              <a:gd name="T108" fmla="*/ 18 w 174"/>
              <a:gd name="T109" fmla="*/ 49 h 7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74" h="744">
                <a:moveTo>
                  <a:pt x="18" y="49"/>
                </a:moveTo>
                <a:lnTo>
                  <a:pt x="10" y="43"/>
                </a:lnTo>
                <a:lnTo>
                  <a:pt x="7" y="37"/>
                </a:lnTo>
                <a:lnTo>
                  <a:pt x="3" y="31"/>
                </a:lnTo>
                <a:lnTo>
                  <a:pt x="3" y="28"/>
                </a:lnTo>
                <a:lnTo>
                  <a:pt x="0" y="22"/>
                </a:lnTo>
                <a:lnTo>
                  <a:pt x="0" y="15"/>
                </a:lnTo>
                <a:lnTo>
                  <a:pt x="0" y="12"/>
                </a:lnTo>
                <a:lnTo>
                  <a:pt x="0" y="6"/>
                </a:lnTo>
                <a:lnTo>
                  <a:pt x="3" y="3"/>
                </a:lnTo>
                <a:lnTo>
                  <a:pt x="7" y="0"/>
                </a:lnTo>
                <a:lnTo>
                  <a:pt x="10" y="0"/>
                </a:lnTo>
                <a:lnTo>
                  <a:pt x="18" y="0"/>
                </a:lnTo>
                <a:lnTo>
                  <a:pt x="25" y="0"/>
                </a:lnTo>
                <a:lnTo>
                  <a:pt x="32" y="0"/>
                </a:lnTo>
                <a:lnTo>
                  <a:pt x="43" y="0"/>
                </a:lnTo>
                <a:lnTo>
                  <a:pt x="54" y="3"/>
                </a:lnTo>
                <a:lnTo>
                  <a:pt x="65" y="6"/>
                </a:lnTo>
                <a:lnTo>
                  <a:pt x="76" y="9"/>
                </a:lnTo>
                <a:lnTo>
                  <a:pt x="87" y="12"/>
                </a:lnTo>
                <a:lnTo>
                  <a:pt x="94" y="15"/>
                </a:lnTo>
                <a:lnTo>
                  <a:pt x="101" y="18"/>
                </a:lnTo>
                <a:lnTo>
                  <a:pt x="108" y="18"/>
                </a:lnTo>
                <a:lnTo>
                  <a:pt x="112" y="22"/>
                </a:lnTo>
                <a:lnTo>
                  <a:pt x="116" y="25"/>
                </a:lnTo>
                <a:lnTo>
                  <a:pt x="116" y="25"/>
                </a:lnTo>
                <a:lnTo>
                  <a:pt x="116" y="31"/>
                </a:lnTo>
                <a:lnTo>
                  <a:pt x="119" y="37"/>
                </a:lnTo>
                <a:lnTo>
                  <a:pt x="119" y="46"/>
                </a:lnTo>
                <a:lnTo>
                  <a:pt x="119" y="55"/>
                </a:lnTo>
                <a:lnTo>
                  <a:pt x="123" y="70"/>
                </a:lnTo>
                <a:lnTo>
                  <a:pt x="123" y="85"/>
                </a:lnTo>
                <a:lnTo>
                  <a:pt x="126" y="100"/>
                </a:lnTo>
                <a:lnTo>
                  <a:pt x="130" y="122"/>
                </a:lnTo>
                <a:lnTo>
                  <a:pt x="130" y="143"/>
                </a:lnTo>
                <a:lnTo>
                  <a:pt x="134" y="167"/>
                </a:lnTo>
                <a:lnTo>
                  <a:pt x="137" y="192"/>
                </a:lnTo>
                <a:lnTo>
                  <a:pt x="137" y="222"/>
                </a:lnTo>
                <a:lnTo>
                  <a:pt x="141" y="252"/>
                </a:lnTo>
                <a:lnTo>
                  <a:pt x="145" y="283"/>
                </a:lnTo>
                <a:lnTo>
                  <a:pt x="148" y="319"/>
                </a:lnTo>
                <a:lnTo>
                  <a:pt x="148" y="352"/>
                </a:lnTo>
                <a:lnTo>
                  <a:pt x="152" y="389"/>
                </a:lnTo>
                <a:lnTo>
                  <a:pt x="155" y="419"/>
                </a:lnTo>
                <a:lnTo>
                  <a:pt x="159" y="450"/>
                </a:lnTo>
                <a:lnTo>
                  <a:pt x="159" y="477"/>
                </a:lnTo>
                <a:lnTo>
                  <a:pt x="163" y="504"/>
                </a:lnTo>
                <a:lnTo>
                  <a:pt x="163" y="528"/>
                </a:lnTo>
                <a:lnTo>
                  <a:pt x="166" y="553"/>
                </a:lnTo>
                <a:lnTo>
                  <a:pt x="166" y="574"/>
                </a:lnTo>
                <a:lnTo>
                  <a:pt x="170" y="592"/>
                </a:lnTo>
                <a:lnTo>
                  <a:pt x="170" y="610"/>
                </a:lnTo>
                <a:lnTo>
                  <a:pt x="170" y="626"/>
                </a:lnTo>
                <a:lnTo>
                  <a:pt x="174" y="641"/>
                </a:lnTo>
                <a:lnTo>
                  <a:pt x="174" y="653"/>
                </a:lnTo>
                <a:lnTo>
                  <a:pt x="174" y="662"/>
                </a:lnTo>
                <a:lnTo>
                  <a:pt x="174" y="671"/>
                </a:lnTo>
                <a:lnTo>
                  <a:pt x="174" y="686"/>
                </a:lnTo>
                <a:lnTo>
                  <a:pt x="174" y="698"/>
                </a:lnTo>
                <a:lnTo>
                  <a:pt x="174" y="711"/>
                </a:lnTo>
                <a:lnTo>
                  <a:pt x="174" y="720"/>
                </a:lnTo>
                <a:lnTo>
                  <a:pt x="174" y="726"/>
                </a:lnTo>
                <a:lnTo>
                  <a:pt x="170" y="732"/>
                </a:lnTo>
                <a:lnTo>
                  <a:pt x="170" y="738"/>
                </a:lnTo>
                <a:lnTo>
                  <a:pt x="166" y="738"/>
                </a:lnTo>
                <a:lnTo>
                  <a:pt x="163" y="741"/>
                </a:lnTo>
                <a:lnTo>
                  <a:pt x="155" y="744"/>
                </a:lnTo>
                <a:lnTo>
                  <a:pt x="148" y="741"/>
                </a:lnTo>
                <a:lnTo>
                  <a:pt x="137" y="738"/>
                </a:lnTo>
                <a:lnTo>
                  <a:pt x="134" y="738"/>
                </a:lnTo>
                <a:lnTo>
                  <a:pt x="130" y="735"/>
                </a:lnTo>
                <a:lnTo>
                  <a:pt x="126" y="732"/>
                </a:lnTo>
                <a:lnTo>
                  <a:pt x="126" y="729"/>
                </a:lnTo>
                <a:lnTo>
                  <a:pt x="123" y="723"/>
                </a:lnTo>
                <a:lnTo>
                  <a:pt x="119" y="717"/>
                </a:lnTo>
                <a:lnTo>
                  <a:pt x="119" y="711"/>
                </a:lnTo>
                <a:lnTo>
                  <a:pt x="116" y="702"/>
                </a:lnTo>
                <a:lnTo>
                  <a:pt x="112" y="692"/>
                </a:lnTo>
                <a:lnTo>
                  <a:pt x="112" y="683"/>
                </a:lnTo>
                <a:lnTo>
                  <a:pt x="108" y="674"/>
                </a:lnTo>
                <a:lnTo>
                  <a:pt x="108" y="662"/>
                </a:lnTo>
                <a:lnTo>
                  <a:pt x="108" y="647"/>
                </a:lnTo>
                <a:lnTo>
                  <a:pt x="105" y="635"/>
                </a:lnTo>
                <a:lnTo>
                  <a:pt x="105" y="620"/>
                </a:lnTo>
                <a:lnTo>
                  <a:pt x="105" y="601"/>
                </a:lnTo>
                <a:lnTo>
                  <a:pt x="101" y="568"/>
                </a:lnTo>
                <a:lnTo>
                  <a:pt x="94" y="532"/>
                </a:lnTo>
                <a:lnTo>
                  <a:pt x="90" y="492"/>
                </a:lnTo>
                <a:lnTo>
                  <a:pt x="87" y="453"/>
                </a:lnTo>
                <a:lnTo>
                  <a:pt x="83" y="410"/>
                </a:lnTo>
                <a:lnTo>
                  <a:pt x="76" y="365"/>
                </a:lnTo>
                <a:lnTo>
                  <a:pt x="72" y="319"/>
                </a:lnTo>
                <a:lnTo>
                  <a:pt x="65" y="270"/>
                </a:lnTo>
                <a:lnTo>
                  <a:pt x="61" y="246"/>
                </a:lnTo>
                <a:lnTo>
                  <a:pt x="61" y="225"/>
                </a:lnTo>
                <a:lnTo>
                  <a:pt x="58" y="204"/>
                </a:lnTo>
                <a:lnTo>
                  <a:pt x="54" y="182"/>
                </a:lnTo>
                <a:lnTo>
                  <a:pt x="50" y="164"/>
                </a:lnTo>
                <a:lnTo>
                  <a:pt x="47" y="146"/>
                </a:lnTo>
                <a:lnTo>
                  <a:pt x="43" y="131"/>
                </a:lnTo>
                <a:lnTo>
                  <a:pt x="43" y="116"/>
                </a:lnTo>
                <a:lnTo>
                  <a:pt x="39" y="103"/>
                </a:lnTo>
                <a:lnTo>
                  <a:pt x="36" y="91"/>
                </a:lnTo>
                <a:lnTo>
                  <a:pt x="32" y="82"/>
                </a:lnTo>
                <a:lnTo>
                  <a:pt x="29" y="73"/>
                </a:lnTo>
                <a:lnTo>
                  <a:pt x="25" y="64"/>
                </a:lnTo>
                <a:lnTo>
                  <a:pt x="25" y="58"/>
                </a:lnTo>
                <a:lnTo>
                  <a:pt x="21" y="52"/>
                </a:lnTo>
                <a:lnTo>
                  <a:pt x="18" y="49"/>
                </a:lnTo>
                <a:lnTo>
                  <a:pt x="18" y="49"/>
                </a:lnTo>
              </a:path>
            </a:pathLst>
          </a:custGeom>
          <a:solidFill>
            <a:srgbClr val="FF0000"/>
          </a:solidFill>
          <a:ln w="34925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0" name="Freeform 9"/>
          <p:cNvSpPr/>
          <p:nvPr/>
        </p:nvSpPr>
        <p:spPr bwMode="auto">
          <a:xfrm>
            <a:off x="1442210" y="3437326"/>
            <a:ext cx="1065213" cy="158750"/>
          </a:xfrm>
          <a:custGeom>
            <a:avLst/>
            <a:gdLst>
              <a:gd name="T0" fmla="*/ 0 w 671"/>
              <a:gd name="T1" fmla="*/ 51 h 100"/>
              <a:gd name="T2" fmla="*/ 11 w 671"/>
              <a:gd name="T3" fmla="*/ 51 h 100"/>
              <a:gd name="T4" fmla="*/ 26 w 671"/>
              <a:gd name="T5" fmla="*/ 51 h 100"/>
              <a:gd name="T6" fmla="*/ 40 w 671"/>
              <a:gd name="T7" fmla="*/ 51 h 100"/>
              <a:gd name="T8" fmla="*/ 55 w 671"/>
              <a:gd name="T9" fmla="*/ 48 h 100"/>
              <a:gd name="T10" fmla="*/ 73 w 671"/>
              <a:gd name="T11" fmla="*/ 48 h 100"/>
              <a:gd name="T12" fmla="*/ 91 w 671"/>
              <a:gd name="T13" fmla="*/ 48 h 100"/>
              <a:gd name="T14" fmla="*/ 109 w 671"/>
              <a:gd name="T15" fmla="*/ 45 h 100"/>
              <a:gd name="T16" fmla="*/ 127 w 671"/>
              <a:gd name="T17" fmla="*/ 45 h 100"/>
              <a:gd name="T18" fmla="*/ 149 w 671"/>
              <a:gd name="T19" fmla="*/ 42 h 100"/>
              <a:gd name="T20" fmla="*/ 171 w 671"/>
              <a:gd name="T21" fmla="*/ 39 h 100"/>
              <a:gd name="T22" fmla="*/ 193 w 671"/>
              <a:gd name="T23" fmla="*/ 39 h 100"/>
              <a:gd name="T24" fmla="*/ 214 w 671"/>
              <a:gd name="T25" fmla="*/ 36 h 100"/>
              <a:gd name="T26" fmla="*/ 240 w 671"/>
              <a:gd name="T27" fmla="*/ 33 h 100"/>
              <a:gd name="T28" fmla="*/ 265 w 671"/>
              <a:gd name="T29" fmla="*/ 30 h 100"/>
              <a:gd name="T30" fmla="*/ 316 w 671"/>
              <a:gd name="T31" fmla="*/ 24 h 100"/>
              <a:gd name="T32" fmla="*/ 345 w 671"/>
              <a:gd name="T33" fmla="*/ 21 h 100"/>
              <a:gd name="T34" fmla="*/ 367 w 671"/>
              <a:gd name="T35" fmla="*/ 21 h 100"/>
              <a:gd name="T36" fmla="*/ 392 w 671"/>
              <a:gd name="T37" fmla="*/ 18 h 100"/>
              <a:gd name="T38" fmla="*/ 414 w 671"/>
              <a:gd name="T39" fmla="*/ 15 h 100"/>
              <a:gd name="T40" fmla="*/ 436 w 671"/>
              <a:gd name="T41" fmla="*/ 12 h 100"/>
              <a:gd name="T42" fmla="*/ 454 w 671"/>
              <a:gd name="T43" fmla="*/ 9 h 100"/>
              <a:gd name="T44" fmla="*/ 472 w 671"/>
              <a:gd name="T45" fmla="*/ 9 h 100"/>
              <a:gd name="T46" fmla="*/ 486 w 671"/>
              <a:gd name="T47" fmla="*/ 6 h 100"/>
              <a:gd name="T48" fmla="*/ 501 w 671"/>
              <a:gd name="T49" fmla="*/ 6 h 100"/>
              <a:gd name="T50" fmla="*/ 515 w 671"/>
              <a:gd name="T51" fmla="*/ 3 h 100"/>
              <a:gd name="T52" fmla="*/ 530 w 671"/>
              <a:gd name="T53" fmla="*/ 3 h 100"/>
              <a:gd name="T54" fmla="*/ 541 w 671"/>
              <a:gd name="T55" fmla="*/ 0 h 100"/>
              <a:gd name="T56" fmla="*/ 548 w 671"/>
              <a:gd name="T57" fmla="*/ 0 h 100"/>
              <a:gd name="T58" fmla="*/ 559 w 671"/>
              <a:gd name="T59" fmla="*/ 0 h 100"/>
              <a:gd name="T60" fmla="*/ 563 w 671"/>
              <a:gd name="T61" fmla="*/ 0 h 100"/>
              <a:gd name="T62" fmla="*/ 570 w 671"/>
              <a:gd name="T63" fmla="*/ 0 h 100"/>
              <a:gd name="T64" fmla="*/ 584 w 671"/>
              <a:gd name="T65" fmla="*/ 0 h 100"/>
              <a:gd name="T66" fmla="*/ 602 w 671"/>
              <a:gd name="T67" fmla="*/ 3 h 100"/>
              <a:gd name="T68" fmla="*/ 617 w 671"/>
              <a:gd name="T69" fmla="*/ 6 h 100"/>
              <a:gd name="T70" fmla="*/ 635 w 671"/>
              <a:gd name="T71" fmla="*/ 9 h 100"/>
              <a:gd name="T72" fmla="*/ 642 w 671"/>
              <a:gd name="T73" fmla="*/ 15 h 100"/>
              <a:gd name="T74" fmla="*/ 646 w 671"/>
              <a:gd name="T75" fmla="*/ 18 h 100"/>
              <a:gd name="T76" fmla="*/ 653 w 671"/>
              <a:gd name="T77" fmla="*/ 27 h 100"/>
              <a:gd name="T78" fmla="*/ 657 w 671"/>
              <a:gd name="T79" fmla="*/ 33 h 100"/>
              <a:gd name="T80" fmla="*/ 668 w 671"/>
              <a:gd name="T81" fmla="*/ 48 h 100"/>
              <a:gd name="T82" fmla="*/ 671 w 671"/>
              <a:gd name="T83" fmla="*/ 57 h 100"/>
              <a:gd name="T84" fmla="*/ 671 w 671"/>
              <a:gd name="T85" fmla="*/ 67 h 100"/>
              <a:gd name="T86" fmla="*/ 581 w 671"/>
              <a:gd name="T87" fmla="*/ 70 h 100"/>
              <a:gd name="T88" fmla="*/ 490 w 671"/>
              <a:gd name="T89" fmla="*/ 73 h 100"/>
              <a:gd name="T90" fmla="*/ 399 w 671"/>
              <a:gd name="T91" fmla="*/ 76 h 100"/>
              <a:gd name="T92" fmla="*/ 312 w 671"/>
              <a:gd name="T93" fmla="*/ 82 h 100"/>
              <a:gd name="T94" fmla="*/ 265 w 671"/>
              <a:gd name="T95" fmla="*/ 88 h 100"/>
              <a:gd name="T96" fmla="*/ 222 w 671"/>
              <a:gd name="T97" fmla="*/ 91 h 100"/>
              <a:gd name="T98" fmla="*/ 182 w 671"/>
              <a:gd name="T99" fmla="*/ 94 h 100"/>
              <a:gd name="T100" fmla="*/ 142 w 671"/>
              <a:gd name="T101" fmla="*/ 94 h 100"/>
              <a:gd name="T102" fmla="*/ 102 w 671"/>
              <a:gd name="T103" fmla="*/ 97 h 100"/>
              <a:gd name="T104" fmla="*/ 66 w 671"/>
              <a:gd name="T105" fmla="*/ 97 h 100"/>
              <a:gd name="T106" fmla="*/ 33 w 671"/>
              <a:gd name="T107" fmla="*/ 100 h 100"/>
              <a:gd name="T108" fmla="*/ 0 w 671"/>
              <a:gd name="T109" fmla="*/ 100 h 100"/>
              <a:gd name="T110" fmla="*/ 0 w 671"/>
              <a:gd name="T111" fmla="*/ 51 h 100"/>
              <a:gd name="T112" fmla="*/ 0 w 671"/>
              <a:gd name="T113" fmla="*/ 51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71" h="100">
                <a:moveTo>
                  <a:pt x="0" y="51"/>
                </a:moveTo>
                <a:lnTo>
                  <a:pt x="11" y="51"/>
                </a:lnTo>
                <a:lnTo>
                  <a:pt x="26" y="51"/>
                </a:lnTo>
                <a:lnTo>
                  <a:pt x="40" y="51"/>
                </a:lnTo>
                <a:lnTo>
                  <a:pt x="55" y="48"/>
                </a:lnTo>
                <a:lnTo>
                  <a:pt x="73" y="48"/>
                </a:lnTo>
                <a:lnTo>
                  <a:pt x="91" y="48"/>
                </a:lnTo>
                <a:lnTo>
                  <a:pt x="109" y="45"/>
                </a:lnTo>
                <a:lnTo>
                  <a:pt x="127" y="45"/>
                </a:lnTo>
                <a:lnTo>
                  <a:pt x="149" y="42"/>
                </a:lnTo>
                <a:lnTo>
                  <a:pt x="171" y="39"/>
                </a:lnTo>
                <a:lnTo>
                  <a:pt x="193" y="39"/>
                </a:lnTo>
                <a:lnTo>
                  <a:pt x="214" y="36"/>
                </a:lnTo>
                <a:lnTo>
                  <a:pt x="240" y="33"/>
                </a:lnTo>
                <a:lnTo>
                  <a:pt x="265" y="30"/>
                </a:lnTo>
                <a:lnTo>
                  <a:pt x="316" y="24"/>
                </a:lnTo>
                <a:lnTo>
                  <a:pt x="345" y="21"/>
                </a:lnTo>
                <a:lnTo>
                  <a:pt x="367" y="21"/>
                </a:lnTo>
                <a:lnTo>
                  <a:pt x="392" y="18"/>
                </a:lnTo>
                <a:lnTo>
                  <a:pt x="414" y="15"/>
                </a:lnTo>
                <a:lnTo>
                  <a:pt x="436" y="12"/>
                </a:lnTo>
                <a:lnTo>
                  <a:pt x="454" y="9"/>
                </a:lnTo>
                <a:lnTo>
                  <a:pt x="472" y="9"/>
                </a:lnTo>
                <a:lnTo>
                  <a:pt x="486" y="6"/>
                </a:lnTo>
                <a:lnTo>
                  <a:pt x="501" y="6"/>
                </a:lnTo>
                <a:lnTo>
                  <a:pt x="515" y="3"/>
                </a:lnTo>
                <a:lnTo>
                  <a:pt x="530" y="3"/>
                </a:lnTo>
                <a:lnTo>
                  <a:pt x="541" y="0"/>
                </a:lnTo>
                <a:lnTo>
                  <a:pt x="548" y="0"/>
                </a:lnTo>
                <a:lnTo>
                  <a:pt x="559" y="0"/>
                </a:lnTo>
                <a:lnTo>
                  <a:pt x="563" y="0"/>
                </a:lnTo>
                <a:lnTo>
                  <a:pt x="570" y="0"/>
                </a:lnTo>
                <a:lnTo>
                  <a:pt x="584" y="0"/>
                </a:lnTo>
                <a:lnTo>
                  <a:pt x="602" y="3"/>
                </a:lnTo>
                <a:lnTo>
                  <a:pt x="617" y="6"/>
                </a:lnTo>
                <a:lnTo>
                  <a:pt x="635" y="9"/>
                </a:lnTo>
                <a:lnTo>
                  <a:pt x="642" y="15"/>
                </a:lnTo>
                <a:lnTo>
                  <a:pt x="646" y="18"/>
                </a:lnTo>
                <a:lnTo>
                  <a:pt x="653" y="27"/>
                </a:lnTo>
                <a:lnTo>
                  <a:pt x="657" y="33"/>
                </a:lnTo>
                <a:lnTo>
                  <a:pt x="668" y="48"/>
                </a:lnTo>
                <a:lnTo>
                  <a:pt x="671" y="57"/>
                </a:lnTo>
                <a:lnTo>
                  <a:pt x="671" y="67"/>
                </a:lnTo>
                <a:lnTo>
                  <a:pt x="581" y="70"/>
                </a:lnTo>
                <a:lnTo>
                  <a:pt x="490" y="73"/>
                </a:lnTo>
                <a:lnTo>
                  <a:pt x="399" y="76"/>
                </a:lnTo>
                <a:lnTo>
                  <a:pt x="312" y="82"/>
                </a:lnTo>
                <a:lnTo>
                  <a:pt x="265" y="88"/>
                </a:lnTo>
                <a:lnTo>
                  <a:pt x="222" y="91"/>
                </a:lnTo>
                <a:lnTo>
                  <a:pt x="182" y="94"/>
                </a:lnTo>
                <a:lnTo>
                  <a:pt x="142" y="94"/>
                </a:lnTo>
                <a:lnTo>
                  <a:pt x="102" y="97"/>
                </a:lnTo>
                <a:lnTo>
                  <a:pt x="66" y="97"/>
                </a:lnTo>
                <a:lnTo>
                  <a:pt x="33" y="100"/>
                </a:lnTo>
                <a:lnTo>
                  <a:pt x="0" y="100"/>
                </a:lnTo>
                <a:lnTo>
                  <a:pt x="0" y="51"/>
                </a:lnTo>
                <a:lnTo>
                  <a:pt x="0" y="51"/>
                </a:lnTo>
              </a:path>
            </a:pathLst>
          </a:custGeom>
          <a:solidFill>
            <a:srgbClr val="FF0000"/>
          </a:solidFill>
          <a:ln w="34925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1" name="Freeform 10"/>
          <p:cNvSpPr/>
          <p:nvPr/>
        </p:nvSpPr>
        <p:spPr bwMode="auto">
          <a:xfrm>
            <a:off x="1656519" y="2864237"/>
            <a:ext cx="201613" cy="438150"/>
          </a:xfrm>
          <a:custGeom>
            <a:avLst/>
            <a:gdLst>
              <a:gd name="T0" fmla="*/ 3 w 127"/>
              <a:gd name="T1" fmla="*/ 9 h 276"/>
              <a:gd name="T2" fmla="*/ 7 w 127"/>
              <a:gd name="T3" fmla="*/ 3 h 276"/>
              <a:gd name="T4" fmla="*/ 14 w 127"/>
              <a:gd name="T5" fmla="*/ 3 h 276"/>
              <a:gd name="T6" fmla="*/ 21 w 127"/>
              <a:gd name="T7" fmla="*/ 0 h 276"/>
              <a:gd name="T8" fmla="*/ 32 w 127"/>
              <a:gd name="T9" fmla="*/ 0 h 276"/>
              <a:gd name="T10" fmla="*/ 43 w 127"/>
              <a:gd name="T11" fmla="*/ 0 h 276"/>
              <a:gd name="T12" fmla="*/ 58 w 127"/>
              <a:gd name="T13" fmla="*/ 3 h 276"/>
              <a:gd name="T14" fmla="*/ 72 w 127"/>
              <a:gd name="T15" fmla="*/ 3 h 276"/>
              <a:gd name="T16" fmla="*/ 90 w 127"/>
              <a:gd name="T17" fmla="*/ 9 h 276"/>
              <a:gd name="T18" fmla="*/ 94 w 127"/>
              <a:gd name="T19" fmla="*/ 33 h 276"/>
              <a:gd name="T20" fmla="*/ 101 w 127"/>
              <a:gd name="T21" fmla="*/ 60 h 276"/>
              <a:gd name="T22" fmla="*/ 105 w 127"/>
              <a:gd name="T23" fmla="*/ 85 h 276"/>
              <a:gd name="T24" fmla="*/ 108 w 127"/>
              <a:gd name="T25" fmla="*/ 106 h 276"/>
              <a:gd name="T26" fmla="*/ 112 w 127"/>
              <a:gd name="T27" fmla="*/ 127 h 276"/>
              <a:gd name="T28" fmla="*/ 112 w 127"/>
              <a:gd name="T29" fmla="*/ 145 h 276"/>
              <a:gd name="T30" fmla="*/ 116 w 127"/>
              <a:gd name="T31" fmla="*/ 163 h 276"/>
              <a:gd name="T32" fmla="*/ 119 w 127"/>
              <a:gd name="T33" fmla="*/ 179 h 276"/>
              <a:gd name="T34" fmla="*/ 119 w 127"/>
              <a:gd name="T35" fmla="*/ 191 h 276"/>
              <a:gd name="T36" fmla="*/ 123 w 127"/>
              <a:gd name="T37" fmla="*/ 206 h 276"/>
              <a:gd name="T38" fmla="*/ 123 w 127"/>
              <a:gd name="T39" fmla="*/ 215 h 276"/>
              <a:gd name="T40" fmla="*/ 127 w 127"/>
              <a:gd name="T41" fmla="*/ 227 h 276"/>
              <a:gd name="T42" fmla="*/ 127 w 127"/>
              <a:gd name="T43" fmla="*/ 233 h 276"/>
              <a:gd name="T44" fmla="*/ 127 w 127"/>
              <a:gd name="T45" fmla="*/ 239 h 276"/>
              <a:gd name="T46" fmla="*/ 127 w 127"/>
              <a:gd name="T47" fmla="*/ 245 h 276"/>
              <a:gd name="T48" fmla="*/ 127 w 127"/>
              <a:gd name="T49" fmla="*/ 248 h 276"/>
              <a:gd name="T50" fmla="*/ 127 w 127"/>
              <a:gd name="T51" fmla="*/ 255 h 276"/>
              <a:gd name="T52" fmla="*/ 127 w 127"/>
              <a:gd name="T53" fmla="*/ 261 h 276"/>
              <a:gd name="T54" fmla="*/ 123 w 127"/>
              <a:gd name="T55" fmla="*/ 267 h 276"/>
              <a:gd name="T56" fmla="*/ 119 w 127"/>
              <a:gd name="T57" fmla="*/ 273 h 276"/>
              <a:gd name="T58" fmla="*/ 112 w 127"/>
              <a:gd name="T59" fmla="*/ 276 h 276"/>
              <a:gd name="T60" fmla="*/ 108 w 127"/>
              <a:gd name="T61" fmla="*/ 276 h 276"/>
              <a:gd name="T62" fmla="*/ 105 w 127"/>
              <a:gd name="T63" fmla="*/ 276 h 276"/>
              <a:gd name="T64" fmla="*/ 101 w 127"/>
              <a:gd name="T65" fmla="*/ 273 h 276"/>
              <a:gd name="T66" fmla="*/ 94 w 127"/>
              <a:gd name="T67" fmla="*/ 267 h 276"/>
              <a:gd name="T68" fmla="*/ 90 w 127"/>
              <a:gd name="T69" fmla="*/ 261 h 276"/>
              <a:gd name="T70" fmla="*/ 87 w 127"/>
              <a:gd name="T71" fmla="*/ 252 h 276"/>
              <a:gd name="T72" fmla="*/ 83 w 127"/>
              <a:gd name="T73" fmla="*/ 242 h 276"/>
              <a:gd name="T74" fmla="*/ 79 w 127"/>
              <a:gd name="T75" fmla="*/ 227 h 276"/>
              <a:gd name="T76" fmla="*/ 72 w 127"/>
              <a:gd name="T77" fmla="*/ 200 h 276"/>
              <a:gd name="T78" fmla="*/ 65 w 127"/>
              <a:gd name="T79" fmla="*/ 173 h 276"/>
              <a:gd name="T80" fmla="*/ 58 w 127"/>
              <a:gd name="T81" fmla="*/ 145 h 276"/>
              <a:gd name="T82" fmla="*/ 54 w 127"/>
              <a:gd name="T83" fmla="*/ 118 h 276"/>
              <a:gd name="T84" fmla="*/ 47 w 127"/>
              <a:gd name="T85" fmla="*/ 106 h 276"/>
              <a:gd name="T86" fmla="*/ 43 w 127"/>
              <a:gd name="T87" fmla="*/ 94 h 276"/>
              <a:gd name="T88" fmla="*/ 39 w 127"/>
              <a:gd name="T89" fmla="*/ 82 h 276"/>
              <a:gd name="T90" fmla="*/ 36 w 127"/>
              <a:gd name="T91" fmla="*/ 69 h 276"/>
              <a:gd name="T92" fmla="*/ 32 w 127"/>
              <a:gd name="T93" fmla="*/ 60 h 276"/>
              <a:gd name="T94" fmla="*/ 25 w 127"/>
              <a:gd name="T95" fmla="*/ 54 h 276"/>
              <a:gd name="T96" fmla="*/ 21 w 127"/>
              <a:gd name="T97" fmla="*/ 45 h 276"/>
              <a:gd name="T98" fmla="*/ 14 w 127"/>
              <a:gd name="T99" fmla="*/ 39 h 276"/>
              <a:gd name="T100" fmla="*/ 10 w 127"/>
              <a:gd name="T101" fmla="*/ 33 h 276"/>
              <a:gd name="T102" fmla="*/ 7 w 127"/>
              <a:gd name="T103" fmla="*/ 27 h 276"/>
              <a:gd name="T104" fmla="*/ 3 w 127"/>
              <a:gd name="T105" fmla="*/ 24 h 276"/>
              <a:gd name="T106" fmla="*/ 0 w 127"/>
              <a:gd name="T107" fmla="*/ 18 h 276"/>
              <a:gd name="T108" fmla="*/ 0 w 127"/>
              <a:gd name="T109" fmla="*/ 15 h 276"/>
              <a:gd name="T110" fmla="*/ 0 w 127"/>
              <a:gd name="T111" fmla="*/ 12 h 276"/>
              <a:gd name="T112" fmla="*/ 3 w 127"/>
              <a:gd name="T113" fmla="*/ 9 h 276"/>
              <a:gd name="T114" fmla="*/ 3 w 127"/>
              <a:gd name="T115" fmla="*/ 9 h 2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27" h="276">
                <a:moveTo>
                  <a:pt x="3" y="9"/>
                </a:moveTo>
                <a:lnTo>
                  <a:pt x="7" y="3"/>
                </a:lnTo>
                <a:lnTo>
                  <a:pt x="14" y="3"/>
                </a:lnTo>
                <a:lnTo>
                  <a:pt x="21" y="0"/>
                </a:lnTo>
                <a:lnTo>
                  <a:pt x="32" y="0"/>
                </a:lnTo>
                <a:lnTo>
                  <a:pt x="43" y="0"/>
                </a:lnTo>
                <a:lnTo>
                  <a:pt x="58" y="3"/>
                </a:lnTo>
                <a:lnTo>
                  <a:pt x="72" y="3"/>
                </a:lnTo>
                <a:lnTo>
                  <a:pt x="90" y="9"/>
                </a:lnTo>
                <a:lnTo>
                  <a:pt x="94" y="33"/>
                </a:lnTo>
                <a:lnTo>
                  <a:pt x="101" y="60"/>
                </a:lnTo>
                <a:lnTo>
                  <a:pt x="105" y="85"/>
                </a:lnTo>
                <a:lnTo>
                  <a:pt x="108" y="106"/>
                </a:lnTo>
                <a:lnTo>
                  <a:pt x="112" y="127"/>
                </a:lnTo>
                <a:lnTo>
                  <a:pt x="112" y="145"/>
                </a:lnTo>
                <a:lnTo>
                  <a:pt x="116" y="163"/>
                </a:lnTo>
                <a:lnTo>
                  <a:pt x="119" y="179"/>
                </a:lnTo>
                <a:lnTo>
                  <a:pt x="119" y="191"/>
                </a:lnTo>
                <a:lnTo>
                  <a:pt x="123" y="206"/>
                </a:lnTo>
                <a:lnTo>
                  <a:pt x="123" y="215"/>
                </a:lnTo>
                <a:lnTo>
                  <a:pt x="127" y="227"/>
                </a:lnTo>
                <a:lnTo>
                  <a:pt x="127" y="233"/>
                </a:lnTo>
                <a:lnTo>
                  <a:pt x="127" y="239"/>
                </a:lnTo>
                <a:lnTo>
                  <a:pt x="127" y="245"/>
                </a:lnTo>
                <a:lnTo>
                  <a:pt x="127" y="248"/>
                </a:lnTo>
                <a:lnTo>
                  <a:pt x="127" y="255"/>
                </a:lnTo>
                <a:lnTo>
                  <a:pt x="127" y="261"/>
                </a:lnTo>
                <a:lnTo>
                  <a:pt x="123" y="267"/>
                </a:lnTo>
                <a:lnTo>
                  <a:pt x="119" y="273"/>
                </a:lnTo>
                <a:lnTo>
                  <a:pt x="112" y="276"/>
                </a:lnTo>
                <a:lnTo>
                  <a:pt x="108" y="276"/>
                </a:lnTo>
                <a:lnTo>
                  <a:pt x="105" y="276"/>
                </a:lnTo>
                <a:lnTo>
                  <a:pt x="101" y="273"/>
                </a:lnTo>
                <a:lnTo>
                  <a:pt x="94" y="267"/>
                </a:lnTo>
                <a:lnTo>
                  <a:pt x="90" y="261"/>
                </a:lnTo>
                <a:lnTo>
                  <a:pt x="87" y="252"/>
                </a:lnTo>
                <a:lnTo>
                  <a:pt x="83" y="242"/>
                </a:lnTo>
                <a:lnTo>
                  <a:pt x="79" y="227"/>
                </a:lnTo>
                <a:lnTo>
                  <a:pt x="72" y="200"/>
                </a:lnTo>
                <a:lnTo>
                  <a:pt x="65" y="173"/>
                </a:lnTo>
                <a:lnTo>
                  <a:pt x="58" y="145"/>
                </a:lnTo>
                <a:lnTo>
                  <a:pt x="54" y="118"/>
                </a:lnTo>
                <a:lnTo>
                  <a:pt x="47" y="106"/>
                </a:lnTo>
                <a:lnTo>
                  <a:pt x="43" y="94"/>
                </a:lnTo>
                <a:lnTo>
                  <a:pt x="39" y="82"/>
                </a:lnTo>
                <a:lnTo>
                  <a:pt x="36" y="69"/>
                </a:lnTo>
                <a:lnTo>
                  <a:pt x="32" y="60"/>
                </a:lnTo>
                <a:lnTo>
                  <a:pt x="25" y="54"/>
                </a:lnTo>
                <a:lnTo>
                  <a:pt x="21" y="45"/>
                </a:lnTo>
                <a:lnTo>
                  <a:pt x="14" y="39"/>
                </a:lnTo>
                <a:lnTo>
                  <a:pt x="10" y="33"/>
                </a:lnTo>
                <a:lnTo>
                  <a:pt x="7" y="27"/>
                </a:lnTo>
                <a:lnTo>
                  <a:pt x="3" y="24"/>
                </a:lnTo>
                <a:lnTo>
                  <a:pt x="0" y="18"/>
                </a:lnTo>
                <a:lnTo>
                  <a:pt x="0" y="15"/>
                </a:lnTo>
                <a:lnTo>
                  <a:pt x="0" y="12"/>
                </a:lnTo>
                <a:lnTo>
                  <a:pt x="3" y="9"/>
                </a:lnTo>
                <a:lnTo>
                  <a:pt x="3" y="9"/>
                </a:lnTo>
              </a:path>
            </a:pathLst>
          </a:custGeom>
          <a:solidFill>
            <a:srgbClr val="FF0000"/>
          </a:solidFill>
          <a:ln w="34925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2" name="Freeform 12"/>
          <p:cNvSpPr/>
          <p:nvPr/>
        </p:nvSpPr>
        <p:spPr bwMode="auto">
          <a:xfrm>
            <a:off x="1799398" y="3123003"/>
            <a:ext cx="506413" cy="130175"/>
          </a:xfrm>
          <a:custGeom>
            <a:avLst/>
            <a:gdLst>
              <a:gd name="T0" fmla="*/ 0 w 319"/>
              <a:gd name="T1" fmla="*/ 34 h 82"/>
              <a:gd name="T2" fmla="*/ 40 w 319"/>
              <a:gd name="T3" fmla="*/ 28 h 82"/>
              <a:gd name="T4" fmla="*/ 76 w 319"/>
              <a:gd name="T5" fmla="*/ 22 h 82"/>
              <a:gd name="T6" fmla="*/ 113 w 319"/>
              <a:gd name="T7" fmla="*/ 19 h 82"/>
              <a:gd name="T8" fmla="*/ 142 w 319"/>
              <a:gd name="T9" fmla="*/ 13 h 82"/>
              <a:gd name="T10" fmla="*/ 167 w 319"/>
              <a:gd name="T11" fmla="*/ 10 h 82"/>
              <a:gd name="T12" fmla="*/ 193 w 319"/>
              <a:gd name="T13" fmla="*/ 7 h 82"/>
              <a:gd name="T14" fmla="*/ 211 w 319"/>
              <a:gd name="T15" fmla="*/ 4 h 82"/>
              <a:gd name="T16" fmla="*/ 225 w 319"/>
              <a:gd name="T17" fmla="*/ 4 h 82"/>
              <a:gd name="T18" fmla="*/ 240 w 319"/>
              <a:gd name="T19" fmla="*/ 0 h 82"/>
              <a:gd name="T20" fmla="*/ 247 w 319"/>
              <a:gd name="T21" fmla="*/ 0 h 82"/>
              <a:gd name="T22" fmla="*/ 269 w 319"/>
              <a:gd name="T23" fmla="*/ 0 h 82"/>
              <a:gd name="T24" fmla="*/ 283 w 319"/>
              <a:gd name="T25" fmla="*/ 4 h 82"/>
              <a:gd name="T26" fmla="*/ 298 w 319"/>
              <a:gd name="T27" fmla="*/ 7 h 82"/>
              <a:gd name="T28" fmla="*/ 301 w 319"/>
              <a:gd name="T29" fmla="*/ 13 h 82"/>
              <a:gd name="T30" fmla="*/ 305 w 319"/>
              <a:gd name="T31" fmla="*/ 16 h 82"/>
              <a:gd name="T32" fmla="*/ 312 w 319"/>
              <a:gd name="T33" fmla="*/ 22 h 82"/>
              <a:gd name="T34" fmla="*/ 316 w 319"/>
              <a:gd name="T35" fmla="*/ 28 h 82"/>
              <a:gd name="T36" fmla="*/ 319 w 319"/>
              <a:gd name="T37" fmla="*/ 34 h 82"/>
              <a:gd name="T38" fmla="*/ 316 w 319"/>
              <a:gd name="T39" fmla="*/ 37 h 82"/>
              <a:gd name="T40" fmla="*/ 309 w 319"/>
              <a:gd name="T41" fmla="*/ 43 h 82"/>
              <a:gd name="T42" fmla="*/ 298 w 319"/>
              <a:gd name="T43" fmla="*/ 46 h 82"/>
              <a:gd name="T44" fmla="*/ 283 w 319"/>
              <a:gd name="T45" fmla="*/ 49 h 82"/>
              <a:gd name="T46" fmla="*/ 276 w 319"/>
              <a:gd name="T47" fmla="*/ 52 h 82"/>
              <a:gd name="T48" fmla="*/ 269 w 319"/>
              <a:gd name="T49" fmla="*/ 52 h 82"/>
              <a:gd name="T50" fmla="*/ 258 w 319"/>
              <a:gd name="T51" fmla="*/ 55 h 82"/>
              <a:gd name="T52" fmla="*/ 247 w 319"/>
              <a:gd name="T53" fmla="*/ 55 h 82"/>
              <a:gd name="T54" fmla="*/ 236 w 319"/>
              <a:gd name="T55" fmla="*/ 55 h 82"/>
              <a:gd name="T56" fmla="*/ 222 w 319"/>
              <a:gd name="T57" fmla="*/ 58 h 82"/>
              <a:gd name="T58" fmla="*/ 207 w 319"/>
              <a:gd name="T59" fmla="*/ 58 h 82"/>
              <a:gd name="T60" fmla="*/ 193 w 319"/>
              <a:gd name="T61" fmla="*/ 61 h 82"/>
              <a:gd name="T62" fmla="*/ 163 w 319"/>
              <a:gd name="T63" fmla="*/ 61 h 82"/>
              <a:gd name="T64" fmla="*/ 138 w 319"/>
              <a:gd name="T65" fmla="*/ 64 h 82"/>
              <a:gd name="T66" fmla="*/ 109 w 319"/>
              <a:gd name="T67" fmla="*/ 67 h 82"/>
              <a:gd name="T68" fmla="*/ 87 w 319"/>
              <a:gd name="T69" fmla="*/ 70 h 82"/>
              <a:gd name="T70" fmla="*/ 66 w 319"/>
              <a:gd name="T71" fmla="*/ 73 h 82"/>
              <a:gd name="T72" fmla="*/ 44 w 319"/>
              <a:gd name="T73" fmla="*/ 76 h 82"/>
              <a:gd name="T74" fmla="*/ 26 w 319"/>
              <a:gd name="T75" fmla="*/ 79 h 82"/>
              <a:gd name="T76" fmla="*/ 11 w 319"/>
              <a:gd name="T77" fmla="*/ 82 h 82"/>
              <a:gd name="T78" fmla="*/ 0 w 319"/>
              <a:gd name="T79" fmla="*/ 34 h 82"/>
              <a:gd name="T80" fmla="*/ 0 w 319"/>
              <a:gd name="T81" fmla="*/ 34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19" h="82">
                <a:moveTo>
                  <a:pt x="0" y="34"/>
                </a:moveTo>
                <a:lnTo>
                  <a:pt x="40" y="28"/>
                </a:lnTo>
                <a:lnTo>
                  <a:pt x="76" y="22"/>
                </a:lnTo>
                <a:lnTo>
                  <a:pt x="113" y="19"/>
                </a:lnTo>
                <a:lnTo>
                  <a:pt x="142" y="13"/>
                </a:lnTo>
                <a:lnTo>
                  <a:pt x="167" y="10"/>
                </a:lnTo>
                <a:lnTo>
                  <a:pt x="193" y="7"/>
                </a:lnTo>
                <a:lnTo>
                  <a:pt x="211" y="4"/>
                </a:lnTo>
                <a:lnTo>
                  <a:pt x="225" y="4"/>
                </a:lnTo>
                <a:lnTo>
                  <a:pt x="240" y="0"/>
                </a:lnTo>
                <a:lnTo>
                  <a:pt x="247" y="0"/>
                </a:lnTo>
                <a:lnTo>
                  <a:pt x="269" y="0"/>
                </a:lnTo>
                <a:lnTo>
                  <a:pt x="283" y="4"/>
                </a:lnTo>
                <a:lnTo>
                  <a:pt x="298" y="7"/>
                </a:lnTo>
                <a:lnTo>
                  <a:pt x="301" y="13"/>
                </a:lnTo>
                <a:lnTo>
                  <a:pt x="305" y="16"/>
                </a:lnTo>
                <a:lnTo>
                  <a:pt x="312" y="22"/>
                </a:lnTo>
                <a:lnTo>
                  <a:pt x="316" y="28"/>
                </a:lnTo>
                <a:lnTo>
                  <a:pt x="319" y="34"/>
                </a:lnTo>
                <a:lnTo>
                  <a:pt x="316" y="37"/>
                </a:lnTo>
                <a:lnTo>
                  <a:pt x="309" y="43"/>
                </a:lnTo>
                <a:lnTo>
                  <a:pt x="298" y="46"/>
                </a:lnTo>
                <a:lnTo>
                  <a:pt x="283" y="49"/>
                </a:lnTo>
                <a:lnTo>
                  <a:pt x="276" y="52"/>
                </a:lnTo>
                <a:lnTo>
                  <a:pt x="269" y="52"/>
                </a:lnTo>
                <a:lnTo>
                  <a:pt x="258" y="55"/>
                </a:lnTo>
                <a:lnTo>
                  <a:pt x="247" y="55"/>
                </a:lnTo>
                <a:lnTo>
                  <a:pt x="236" y="55"/>
                </a:lnTo>
                <a:lnTo>
                  <a:pt x="222" y="58"/>
                </a:lnTo>
                <a:lnTo>
                  <a:pt x="207" y="58"/>
                </a:lnTo>
                <a:lnTo>
                  <a:pt x="193" y="61"/>
                </a:lnTo>
                <a:lnTo>
                  <a:pt x="163" y="61"/>
                </a:lnTo>
                <a:lnTo>
                  <a:pt x="138" y="64"/>
                </a:lnTo>
                <a:lnTo>
                  <a:pt x="109" y="67"/>
                </a:lnTo>
                <a:lnTo>
                  <a:pt x="87" y="70"/>
                </a:lnTo>
                <a:lnTo>
                  <a:pt x="66" y="73"/>
                </a:lnTo>
                <a:lnTo>
                  <a:pt x="44" y="76"/>
                </a:lnTo>
                <a:lnTo>
                  <a:pt x="26" y="79"/>
                </a:lnTo>
                <a:lnTo>
                  <a:pt x="11" y="82"/>
                </a:lnTo>
                <a:lnTo>
                  <a:pt x="0" y="34"/>
                </a:lnTo>
                <a:lnTo>
                  <a:pt x="0" y="34"/>
                </a:lnTo>
              </a:path>
            </a:pathLst>
          </a:custGeom>
          <a:solidFill>
            <a:srgbClr val="FF0000"/>
          </a:solidFill>
          <a:ln w="34925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3" name="任意多边形 62"/>
          <p:cNvSpPr/>
          <p:nvPr/>
        </p:nvSpPr>
        <p:spPr>
          <a:xfrm>
            <a:off x="2576924" y="2554673"/>
            <a:ext cx="303928" cy="945900"/>
          </a:xfrm>
          <a:custGeom>
            <a:avLst/>
            <a:gdLst>
              <a:gd name="connsiteX0" fmla="*/ 92075 w 303928"/>
              <a:gd name="connsiteY0" fmla="*/ 0 h 864096"/>
              <a:gd name="connsiteX1" fmla="*/ 303928 w 303928"/>
              <a:gd name="connsiteY1" fmla="*/ 0 h 864096"/>
              <a:gd name="connsiteX2" fmla="*/ 300038 w 303928"/>
              <a:gd name="connsiteY2" fmla="*/ 7781 h 864096"/>
              <a:gd name="connsiteX3" fmla="*/ 293688 w 303928"/>
              <a:gd name="connsiteY3" fmla="*/ 17306 h 864096"/>
              <a:gd name="connsiteX4" fmla="*/ 288925 w 303928"/>
              <a:gd name="connsiteY4" fmla="*/ 31593 h 864096"/>
              <a:gd name="connsiteX5" fmla="*/ 288925 w 303928"/>
              <a:gd name="connsiteY5" fmla="*/ 45881 h 864096"/>
              <a:gd name="connsiteX6" fmla="*/ 282575 w 303928"/>
              <a:gd name="connsiteY6" fmla="*/ 60168 h 864096"/>
              <a:gd name="connsiteX7" fmla="*/ 276225 w 303928"/>
              <a:gd name="connsiteY7" fmla="*/ 79218 h 864096"/>
              <a:gd name="connsiteX8" fmla="*/ 271463 w 303928"/>
              <a:gd name="connsiteY8" fmla="*/ 104618 h 864096"/>
              <a:gd name="connsiteX9" fmla="*/ 271463 w 303928"/>
              <a:gd name="connsiteY9" fmla="*/ 128431 h 864096"/>
              <a:gd name="connsiteX10" fmla="*/ 265113 w 303928"/>
              <a:gd name="connsiteY10" fmla="*/ 152243 h 864096"/>
              <a:gd name="connsiteX11" fmla="*/ 258763 w 303928"/>
              <a:gd name="connsiteY11" fmla="*/ 180818 h 864096"/>
              <a:gd name="connsiteX12" fmla="*/ 254000 w 303928"/>
              <a:gd name="connsiteY12" fmla="*/ 209393 h 864096"/>
              <a:gd name="connsiteX13" fmla="*/ 254000 w 303928"/>
              <a:gd name="connsiteY13" fmla="*/ 244318 h 864096"/>
              <a:gd name="connsiteX14" fmla="*/ 247650 w 303928"/>
              <a:gd name="connsiteY14" fmla="*/ 277656 h 864096"/>
              <a:gd name="connsiteX15" fmla="*/ 247650 w 303928"/>
              <a:gd name="connsiteY15" fmla="*/ 310993 h 864096"/>
              <a:gd name="connsiteX16" fmla="*/ 242888 w 303928"/>
              <a:gd name="connsiteY16" fmla="*/ 349093 h 864096"/>
              <a:gd name="connsiteX17" fmla="*/ 236538 w 303928"/>
              <a:gd name="connsiteY17" fmla="*/ 388781 h 864096"/>
              <a:gd name="connsiteX18" fmla="*/ 230188 w 303928"/>
              <a:gd name="connsiteY18" fmla="*/ 426881 h 864096"/>
              <a:gd name="connsiteX19" fmla="*/ 230188 w 303928"/>
              <a:gd name="connsiteY19" fmla="*/ 460218 h 864096"/>
              <a:gd name="connsiteX20" fmla="*/ 225425 w 303928"/>
              <a:gd name="connsiteY20" fmla="*/ 493556 h 864096"/>
              <a:gd name="connsiteX21" fmla="*/ 219075 w 303928"/>
              <a:gd name="connsiteY21" fmla="*/ 523718 h 864096"/>
              <a:gd name="connsiteX22" fmla="*/ 212725 w 303928"/>
              <a:gd name="connsiteY22" fmla="*/ 557056 h 864096"/>
              <a:gd name="connsiteX23" fmla="*/ 212725 w 303928"/>
              <a:gd name="connsiteY23" fmla="*/ 585631 h 864096"/>
              <a:gd name="connsiteX24" fmla="*/ 207963 w 303928"/>
              <a:gd name="connsiteY24" fmla="*/ 609443 h 864096"/>
              <a:gd name="connsiteX25" fmla="*/ 201613 w 303928"/>
              <a:gd name="connsiteY25" fmla="*/ 639606 h 864096"/>
              <a:gd name="connsiteX26" fmla="*/ 201613 w 303928"/>
              <a:gd name="connsiteY26" fmla="*/ 663418 h 864096"/>
              <a:gd name="connsiteX27" fmla="*/ 196850 w 303928"/>
              <a:gd name="connsiteY27" fmla="*/ 687231 h 864096"/>
              <a:gd name="connsiteX28" fmla="*/ 190500 w 303928"/>
              <a:gd name="connsiteY28" fmla="*/ 711043 h 864096"/>
              <a:gd name="connsiteX29" fmla="*/ 184150 w 303928"/>
              <a:gd name="connsiteY29" fmla="*/ 734856 h 864096"/>
              <a:gd name="connsiteX30" fmla="*/ 179388 w 303928"/>
              <a:gd name="connsiteY30" fmla="*/ 774543 h 864096"/>
              <a:gd name="connsiteX31" fmla="*/ 166688 w 303928"/>
              <a:gd name="connsiteY31" fmla="*/ 807881 h 864096"/>
              <a:gd name="connsiteX32" fmla="*/ 161925 w 303928"/>
              <a:gd name="connsiteY32" fmla="*/ 845981 h 864096"/>
              <a:gd name="connsiteX33" fmla="*/ 155887 w 303928"/>
              <a:gd name="connsiteY33" fmla="*/ 864096 h 864096"/>
              <a:gd name="connsiteX34" fmla="*/ 0 w 303928"/>
              <a:gd name="connsiteY34" fmla="*/ 864096 h 864096"/>
              <a:gd name="connsiteX35" fmla="*/ 0 w 303928"/>
              <a:gd name="connsiteY35" fmla="*/ 860268 h 864096"/>
              <a:gd name="connsiteX36" fmla="*/ 6350 w 303928"/>
              <a:gd name="connsiteY36" fmla="*/ 845981 h 864096"/>
              <a:gd name="connsiteX37" fmla="*/ 11113 w 303928"/>
              <a:gd name="connsiteY37" fmla="*/ 831693 h 864096"/>
              <a:gd name="connsiteX38" fmla="*/ 11113 w 303928"/>
              <a:gd name="connsiteY38" fmla="*/ 817406 h 864096"/>
              <a:gd name="connsiteX39" fmla="*/ 17463 w 303928"/>
              <a:gd name="connsiteY39" fmla="*/ 798356 h 864096"/>
              <a:gd name="connsiteX40" fmla="*/ 23813 w 303928"/>
              <a:gd name="connsiteY40" fmla="*/ 779306 h 864096"/>
              <a:gd name="connsiteX41" fmla="*/ 23813 w 303928"/>
              <a:gd name="connsiteY41" fmla="*/ 758668 h 864096"/>
              <a:gd name="connsiteX42" fmla="*/ 28575 w 303928"/>
              <a:gd name="connsiteY42" fmla="*/ 734856 h 864096"/>
              <a:gd name="connsiteX43" fmla="*/ 34925 w 303928"/>
              <a:gd name="connsiteY43" fmla="*/ 711043 h 864096"/>
              <a:gd name="connsiteX44" fmla="*/ 41275 w 303928"/>
              <a:gd name="connsiteY44" fmla="*/ 687231 h 864096"/>
              <a:gd name="connsiteX45" fmla="*/ 46038 w 303928"/>
              <a:gd name="connsiteY45" fmla="*/ 658656 h 864096"/>
              <a:gd name="connsiteX46" fmla="*/ 52388 w 303928"/>
              <a:gd name="connsiteY46" fmla="*/ 628493 h 864096"/>
              <a:gd name="connsiteX47" fmla="*/ 69850 w 303928"/>
              <a:gd name="connsiteY47" fmla="*/ 514193 h 864096"/>
              <a:gd name="connsiteX48" fmla="*/ 80963 w 303928"/>
              <a:gd name="connsiteY48" fmla="*/ 398306 h 864096"/>
              <a:gd name="connsiteX49" fmla="*/ 87313 w 303928"/>
              <a:gd name="connsiteY49" fmla="*/ 287181 h 864096"/>
              <a:gd name="connsiteX50" fmla="*/ 92075 w 303928"/>
              <a:gd name="connsiteY50" fmla="*/ 234793 h 864096"/>
              <a:gd name="connsiteX51" fmla="*/ 92075 w 303928"/>
              <a:gd name="connsiteY51" fmla="*/ 180818 h 864096"/>
              <a:gd name="connsiteX52" fmla="*/ 92075 w 303928"/>
              <a:gd name="connsiteY52" fmla="*/ 152243 h 864096"/>
              <a:gd name="connsiteX53" fmla="*/ 92075 w 303928"/>
              <a:gd name="connsiteY53" fmla="*/ 128431 h 864096"/>
              <a:gd name="connsiteX54" fmla="*/ 92075 w 303928"/>
              <a:gd name="connsiteY54" fmla="*/ 109381 h 864096"/>
              <a:gd name="connsiteX55" fmla="*/ 98425 w 303928"/>
              <a:gd name="connsiteY55" fmla="*/ 83981 h 864096"/>
              <a:gd name="connsiteX56" fmla="*/ 98425 w 303928"/>
              <a:gd name="connsiteY56" fmla="*/ 64931 h 864096"/>
              <a:gd name="connsiteX57" fmla="*/ 92075 w 303928"/>
              <a:gd name="connsiteY57" fmla="*/ 45881 h 864096"/>
              <a:gd name="connsiteX58" fmla="*/ 92075 w 303928"/>
              <a:gd name="connsiteY58" fmla="*/ 31593 h 864096"/>
              <a:gd name="connsiteX59" fmla="*/ 92075 w 303928"/>
              <a:gd name="connsiteY59" fmla="*/ 12543 h 864096"/>
              <a:gd name="connsiteX60" fmla="*/ 92075 w 303928"/>
              <a:gd name="connsiteY60" fmla="*/ 3018 h 864096"/>
              <a:gd name="connsiteX61" fmla="*/ 92075 w 303928"/>
              <a:gd name="connsiteY61" fmla="*/ 0 h 864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</a:cxnLst>
            <a:rect l="l" t="t" r="r" b="b"/>
            <a:pathLst>
              <a:path w="303928" h="864096">
                <a:moveTo>
                  <a:pt x="92075" y="0"/>
                </a:moveTo>
                <a:lnTo>
                  <a:pt x="303928" y="0"/>
                </a:lnTo>
                <a:lnTo>
                  <a:pt x="300038" y="7781"/>
                </a:lnTo>
                <a:lnTo>
                  <a:pt x="293688" y="17306"/>
                </a:lnTo>
                <a:lnTo>
                  <a:pt x="288925" y="31593"/>
                </a:lnTo>
                <a:lnTo>
                  <a:pt x="288925" y="45881"/>
                </a:lnTo>
                <a:lnTo>
                  <a:pt x="282575" y="60168"/>
                </a:lnTo>
                <a:lnTo>
                  <a:pt x="276225" y="79218"/>
                </a:lnTo>
                <a:lnTo>
                  <a:pt x="271463" y="104618"/>
                </a:lnTo>
                <a:lnTo>
                  <a:pt x="271463" y="128431"/>
                </a:lnTo>
                <a:lnTo>
                  <a:pt x="265113" y="152243"/>
                </a:lnTo>
                <a:lnTo>
                  <a:pt x="258763" y="180818"/>
                </a:lnTo>
                <a:lnTo>
                  <a:pt x="254000" y="209393"/>
                </a:lnTo>
                <a:lnTo>
                  <a:pt x="254000" y="244318"/>
                </a:lnTo>
                <a:lnTo>
                  <a:pt x="247650" y="277656"/>
                </a:lnTo>
                <a:lnTo>
                  <a:pt x="247650" y="310993"/>
                </a:lnTo>
                <a:lnTo>
                  <a:pt x="242888" y="349093"/>
                </a:lnTo>
                <a:lnTo>
                  <a:pt x="236538" y="388781"/>
                </a:lnTo>
                <a:lnTo>
                  <a:pt x="230188" y="426881"/>
                </a:lnTo>
                <a:lnTo>
                  <a:pt x="230188" y="460218"/>
                </a:lnTo>
                <a:lnTo>
                  <a:pt x="225425" y="493556"/>
                </a:lnTo>
                <a:lnTo>
                  <a:pt x="219075" y="523718"/>
                </a:lnTo>
                <a:lnTo>
                  <a:pt x="212725" y="557056"/>
                </a:lnTo>
                <a:lnTo>
                  <a:pt x="212725" y="585631"/>
                </a:lnTo>
                <a:lnTo>
                  <a:pt x="207963" y="609443"/>
                </a:lnTo>
                <a:lnTo>
                  <a:pt x="201613" y="639606"/>
                </a:lnTo>
                <a:lnTo>
                  <a:pt x="201613" y="663418"/>
                </a:lnTo>
                <a:lnTo>
                  <a:pt x="196850" y="687231"/>
                </a:lnTo>
                <a:lnTo>
                  <a:pt x="190500" y="711043"/>
                </a:lnTo>
                <a:lnTo>
                  <a:pt x="184150" y="734856"/>
                </a:lnTo>
                <a:lnTo>
                  <a:pt x="179388" y="774543"/>
                </a:lnTo>
                <a:lnTo>
                  <a:pt x="166688" y="807881"/>
                </a:lnTo>
                <a:lnTo>
                  <a:pt x="161925" y="845981"/>
                </a:lnTo>
                <a:lnTo>
                  <a:pt x="155887" y="864096"/>
                </a:lnTo>
                <a:lnTo>
                  <a:pt x="0" y="864096"/>
                </a:lnTo>
                <a:lnTo>
                  <a:pt x="0" y="860268"/>
                </a:lnTo>
                <a:lnTo>
                  <a:pt x="6350" y="845981"/>
                </a:lnTo>
                <a:lnTo>
                  <a:pt x="11113" y="831693"/>
                </a:lnTo>
                <a:lnTo>
                  <a:pt x="11113" y="817406"/>
                </a:lnTo>
                <a:lnTo>
                  <a:pt x="17463" y="798356"/>
                </a:lnTo>
                <a:lnTo>
                  <a:pt x="23813" y="779306"/>
                </a:lnTo>
                <a:lnTo>
                  <a:pt x="23813" y="758668"/>
                </a:lnTo>
                <a:lnTo>
                  <a:pt x="28575" y="734856"/>
                </a:lnTo>
                <a:lnTo>
                  <a:pt x="34925" y="711043"/>
                </a:lnTo>
                <a:lnTo>
                  <a:pt x="41275" y="687231"/>
                </a:lnTo>
                <a:lnTo>
                  <a:pt x="46038" y="658656"/>
                </a:lnTo>
                <a:lnTo>
                  <a:pt x="52388" y="628493"/>
                </a:lnTo>
                <a:lnTo>
                  <a:pt x="69850" y="514193"/>
                </a:lnTo>
                <a:lnTo>
                  <a:pt x="80963" y="398306"/>
                </a:lnTo>
                <a:lnTo>
                  <a:pt x="87313" y="287181"/>
                </a:lnTo>
                <a:lnTo>
                  <a:pt x="92075" y="234793"/>
                </a:lnTo>
                <a:lnTo>
                  <a:pt x="92075" y="180818"/>
                </a:lnTo>
                <a:lnTo>
                  <a:pt x="92075" y="152243"/>
                </a:lnTo>
                <a:lnTo>
                  <a:pt x="92075" y="128431"/>
                </a:lnTo>
                <a:lnTo>
                  <a:pt x="92075" y="109381"/>
                </a:lnTo>
                <a:lnTo>
                  <a:pt x="98425" y="83981"/>
                </a:lnTo>
                <a:lnTo>
                  <a:pt x="98425" y="64931"/>
                </a:lnTo>
                <a:lnTo>
                  <a:pt x="92075" y="45881"/>
                </a:lnTo>
                <a:lnTo>
                  <a:pt x="92075" y="31593"/>
                </a:lnTo>
                <a:lnTo>
                  <a:pt x="92075" y="12543"/>
                </a:lnTo>
                <a:lnTo>
                  <a:pt x="92075" y="3018"/>
                </a:lnTo>
                <a:lnTo>
                  <a:pt x="92075" y="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4" name="任意多边形 63"/>
          <p:cNvSpPr/>
          <p:nvPr/>
        </p:nvSpPr>
        <p:spPr>
          <a:xfrm>
            <a:off x="1310099" y="2407725"/>
            <a:ext cx="1612900" cy="250825"/>
          </a:xfrm>
          <a:custGeom>
            <a:avLst/>
            <a:gdLst>
              <a:gd name="connsiteX0" fmla="*/ 1308100 w 1612900"/>
              <a:gd name="connsiteY0" fmla="*/ 0 h 250825"/>
              <a:gd name="connsiteX1" fmla="*/ 1323975 w 1612900"/>
              <a:gd name="connsiteY1" fmla="*/ 0 h 250825"/>
              <a:gd name="connsiteX2" fmla="*/ 1336675 w 1612900"/>
              <a:gd name="connsiteY2" fmla="*/ 4763 h 250825"/>
              <a:gd name="connsiteX3" fmla="*/ 1347788 w 1612900"/>
              <a:gd name="connsiteY3" fmla="*/ 9525 h 250825"/>
              <a:gd name="connsiteX4" fmla="*/ 1365250 w 1612900"/>
              <a:gd name="connsiteY4" fmla="*/ 14288 h 250825"/>
              <a:gd name="connsiteX5" fmla="*/ 1382713 w 1612900"/>
              <a:gd name="connsiteY5" fmla="*/ 23813 h 250825"/>
              <a:gd name="connsiteX6" fmla="*/ 1404938 w 1612900"/>
              <a:gd name="connsiteY6" fmla="*/ 33338 h 250825"/>
              <a:gd name="connsiteX7" fmla="*/ 1428750 w 1612900"/>
              <a:gd name="connsiteY7" fmla="*/ 42863 h 250825"/>
              <a:gd name="connsiteX8" fmla="*/ 1457325 w 1612900"/>
              <a:gd name="connsiteY8" fmla="*/ 58738 h 250825"/>
              <a:gd name="connsiteX9" fmla="*/ 1485900 w 1612900"/>
              <a:gd name="connsiteY9" fmla="*/ 73025 h 250825"/>
              <a:gd name="connsiteX10" fmla="*/ 1514475 w 1612900"/>
              <a:gd name="connsiteY10" fmla="*/ 92075 h 250825"/>
              <a:gd name="connsiteX11" fmla="*/ 1543050 w 1612900"/>
              <a:gd name="connsiteY11" fmla="*/ 111125 h 250825"/>
              <a:gd name="connsiteX12" fmla="*/ 1566863 w 1612900"/>
              <a:gd name="connsiteY12" fmla="*/ 125413 h 250825"/>
              <a:gd name="connsiteX13" fmla="*/ 1584325 w 1612900"/>
              <a:gd name="connsiteY13" fmla="*/ 134938 h 250825"/>
              <a:gd name="connsiteX14" fmla="*/ 1595438 w 1612900"/>
              <a:gd name="connsiteY14" fmla="*/ 149225 h 250825"/>
              <a:gd name="connsiteX15" fmla="*/ 1606550 w 1612900"/>
              <a:gd name="connsiteY15" fmla="*/ 158750 h 250825"/>
              <a:gd name="connsiteX16" fmla="*/ 1612900 w 1612900"/>
              <a:gd name="connsiteY16" fmla="*/ 168275 h 250825"/>
              <a:gd name="connsiteX17" fmla="*/ 1612900 w 1612900"/>
              <a:gd name="connsiteY17" fmla="*/ 173038 h 250825"/>
              <a:gd name="connsiteX18" fmla="*/ 1612900 w 1612900"/>
              <a:gd name="connsiteY18" fmla="*/ 188913 h 250825"/>
              <a:gd name="connsiteX19" fmla="*/ 1606550 w 1612900"/>
              <a:gd name="connsiteY19" fmla="*/ 198438 h 250825"/>
              <a:gd name="connsiteX20" fmla="*/ 1595438 w 1612900"/>
              <a:gd name="connsiteY20" fmla="*/ 207963 h 250825"/>
              <a:gd name="connsiteX21" fmla="*/ 1589088 w 1612900"/>
              <a:gd name="connsiteY21" fmla="*/ 212725 h 250825"/>
              <a:gd name="connsiteX22" fmla="*/ 1584325 w 1612900"/>
              <a:gd name="connsiteY22" fmla="*/ 217488 h 250825"/>
              <a:gd name="connsiteX23" fmla="*/ 1577975 w 1612900"/>
              <a:gd name="connsiteY23" fmla="*/ 222250 h 250825"/>
              <a:gd name="connsiteX24" fmla="*/ 1571625 w 1612900"/>
              <a:gd name="connsiteY24" fmla="*/ 227013 h 250825"/>
              <a:gd name="connsiteX25" fmla="*/ 1570753 w 1612900"/>
              <a:gd name="connsiteY25" fmla="*/ 228757 h 250825"/>
              <a:gd name="connsiteX26" fmla="*/ 1358900 w 1612900"/>
              <a:gd name="connsiteY26" fmla="*/ 228757 h 250825"/>
              <a:gd name="connsiteX27" fmla="*/ 1358900 w 1612900"/>
              <a:gd name="connsiteY27" fmla="*/ 217488 h 250825"/>
              <a:gd name="connsiteX28" fmla="*/ 1358900 w 1612900"/>
              <a:gd name="connsiteY28" fmla="*/ 203200 h 250825"/>
              <a:gd name="connsiteX29" fmla="*/ 1358900 w 1612900"/>
              <a:gd name="connsiteY29" fmla="*/ 193675 h 250825"/>
              <a:gd name="connsiteX30" fmla="*/ 1354138 w 1612900"/>
              <a:gd name="connsiteY30" fmla="*/ 182563 h 250825"/>
              <a:gd name="connsiteX31" fmla="*/ 1354138 w 1612900"/>
              <a:gd name="connsiteY31" fmla="*/ 177800 h 250825"/>
              <a:gd name="connsiteX32" fmla="*/ 1354138 w 1612900"/>
              <a:gd name="connsiteY32" fmla="*/ 168275 h 250825"/>
              <a:gd name="connsiteX33" fmla="*/ 1347788 w 1612900"/>
              <a:gd name="connsiteY33" fmla="*/ 163513 h 250825"/>
              <a:gd name="connsiteX34" fmla="*/ 1347788 w 1612900"/>
              <a:gd name="connsiteY34" fmla="*/ 158750 h 250825"/>
              <a:gd name="connsiteX35" fmla="*/ 1336675 w 1612900"/>
              <a:gd name="connsiteY35" fmla="*/ 149225 h 250825"/>
              <a:gd name="connsiteX36" fmla="*/ 1323975 w 1612900"/>
              <a:gd name="connsiteY36" fmla="*/ 144463 h 250825"/>
              <a:gd name="connsiteX37" fmla="*/ 1308100 w 1612900"/>
              <a:gd name="connsiteY37" fmla="*/ 139700 h 250825"/>
              <a:gd name="connsiteX38" fmla="*/ 1284288 w 1612900"/>
              <a:gd name="connsiteY38" fmla="*/ 139700 h 250825"/>
              <a:gd name="connsiteX39" fmla="*/ 1262063 w 1612900"/>
              <a:gd name="connsiteY39" fmla="*/ 139700 h 250825"/>
              <a:gd name="connsiteX40" fmla="*/ 1227138 w 1612900"/>
              <a:gd name="connsiteY40" fmla="*/ 139700 h 250825"/>
              <a:gd name="connsiteX41" fmla="*/ 1198563 w 1612900"/>
              <a:gd name="connsiteY41" fmla="*/ 139700 h 250825"/>
              <a:gd name="connsiteX42" fmla="*/ 1157288 w 1612900"/>
              <a:gd name="connsiteY42" fmla="*/ 144463 h 250825"/>
              <a:gd name="connsiteX43" fmla="*/ 1123950 w 1612900"/>
              <a:gd name="connsiteY43" fmla="*/ 149225 h 250825"/>
              <a:gd name="connsiteX44" fmla="*/ 1042988 w 1612900"/>
              <a:gd name="connsiteY44" fmla="*/ 153988 h 250825"/>
              <a:gd name="connsiteX45" fmla="*/ 962025 w 1612900"/>
              <a:gd name="connsiteY45" fmla="*/ 158750 h 250825"/>
              <a:gd name="connsiteX46" fmla="*/ 869950 w 1612900"/>
              <a:gd name="connsiteY46" fmla="*/ 163513 h 250825"/>
              <a:gd name="connsiteX47" fmla="*/ 823913 w 1612900"/>
              <a:gd name="connsiteY47" fmla="*/ 173038 h 250825"/>
              <a:gd name="connsiteX48" fmla="*/ 771525 w 1612900"/>
              <a:gd name="connsiteY48" fmla="*/ 177800 h 250825"/>
              <a:gd name="connsiteX49" fmla="*/ 720725 w 1612900"/>
              <a:gd name="connsiteY49" fmla="*/ 182563 h 250825"/>
              <a:gd name="connsiteX50" fmla="*/ 661988 w 1612900"/>
              <a:gd name="connsiteY50" fmla="*/ 193675 h 250825"/>
              <a:gd name="connsiteX51" fmla="*/ 611188 w 1612900"/>
              <a:gd name="connsiteY51" fmla="*/ 198438 h 250825"/>
              <a:gd name="connsiteX52" fmla="*/ 547688 w 1612900"/>
              <a:gd name="connsiteY52" fmla="*/ 203200 h 250825"/>
              <a:gd name="connsiteX53" fmla="*/ 490538 w 1612900"/>
              <a:gd name="connsiteY53" fmla="*/ 207963 h 250825"/>
              <a:gd name="connsiteX54" fmla="*/ 427038 w 1612900"/>
              <a:gd name="connsiteY54" fmla="*/ 217488 h 250825"/>
              <a:gd name="connsiteX55" fmla="*/ 363538 w 1612900"/>
              <a:gd name="connsiteY55" fmla="*/ 227013 h 250825"/>
              <a:gd name="connsiteX56" fmla="*/ 300038 w 1612900"/>
              <a:gd name="connsiteY56" fmla="*/ 231775 h 250825"/>
              <a:gd name="connsiteX57" fmla="*/ 242888 w 1612900"/>
              <a:gd name="connsiteY57" fmla="*/ 236538 h 250825"/>
              <a:gd name="connsiteX58" fmla="*/ 184150 w 1612900"/>
              <a:gd name="connsiteY58" fmla="*/ 241300 h 250825"/>
              <a:gd name="connsiteX59" fmla="*/ 138113 w 1612900"/>
              <a:gd name="connsiteY59" fmla="*/ 246063 h 250825"/>
              <a:gd name="connsiteX60" fmla="*/ 87313 w 1612900"/>
              <a:gd name="connsiteY60" fmla="*/ 246063 h 250825"/>
              <a:gd name="connsiteX61" fmla="*/ 41275 w 1612900"/>
              <a:gd name="connsiteY61" fmla="*/ 250825 h 250825"/>
              <a:gd name="connsiteX62" fmla="*/ 0 w 1612900"/>
              <a:gd name="connsiteY62" fmla="*/ 250825 h 250825"/>
              <a:gd name="connsiteX63" fmla="*/ 0 w 1612900"/>
              <a:gd name="connsiteY63" fmla="*/ 182563 h 250825"/>
              <a:gd name="connsiteX64" fmla="*/ 34925 w 1612900"/>
              <a:gd name="connsiteY64" fmla="*/ 182563 h 250825"/>
              <a:gd name="connsiteX65" fmla="*/ 74613 w 1612900"/>
              <a:gd name="connsiteY65" fmla="*/ 182563 h 250825"/>
              <a:gd name="connsiteX66" fmla="*/ 120650 w 1612900"/>
              <a:gd name="connsiteY66" fmla="*/ 177800 h 250825"/>
              <a:gd name="connsiteX67" fmla="*/ 166688 w 1612900"/>
              <a:gd name="connsiteY67" fmla="*/ 173038 h 250825"/>
              <a:gd name="connsiteX68" fmla="*/ 219075 w 1612900"/>
              <a:gd name="connsiteY68" fmla="*/ 168275 h 250825"/>
              <a:gd name="connsiteX69" fmla="*/ 276225 w 1612900"/>
              <a:gd name="connsiteY69" fmla="*/ 163513 h 250825"/>
              <a:gd name="connsiteX70" fmla="*/ 334963 w 1612900"/>
              <a:gd name="connsiteY70" fmla="*/ 158750 h 250825"/>
              <a:gd name="connsiteX71" fmla="*/ 403225 w 1612900"/>
              <a:gd name="connsiteY71" fmla="*/ 149225 h 250825"/>
              <a:gd name="connsiteX72" fmla="*/ 530225 w 1612900"/>
              <a:gd name="connsiteY72" fmla="*/ 130175 h 250825"/>
              <a:gd name="connsiteX73" fmla="*/ 661988 w 1612900"/>
              <a:gd name="connsiteY73" fmla="*/ 115888 h 250825"/>
              <a:gd name="connsiteX74" fmla="*/ 795338 w 1612900"/>
              <a:gd name="connsiteY74" fmla="*/ 101600 h 250825"/>
              <a:gd name="connsiteX75" fmla="*/ 933450 w 1612900"/>
              <a:gd name="connsiteY75" fmla="*/ 82550 h 250825"/>
              <a:gd name="connsiteX76" fmla="*/ 962025 w 1612900"/>
              <a:gd name="connsiteY76" fmla="*/ 77788 h 250825"/>
              <a:gd name="connsiteX77" fmla="*/ 996950 w 1612900"/>
              <a:gd name="connsiteY77" fmla="*/ 73025 h 250825"/>
              <a:gd name="connsiteX78" fmla="*/ 1025525 w 1612900"/>
              <a:gd name="connsiteY78" fmla="*/ 68263 h 250825"/>
              <a:gd name="connsiteX79" fmla="*/ 1054100 w 1612900"/>
              <a:gd name="connsiteY79" fmla="*/ 63500 h 250825"/>
              <a:gd name="connsiteX80" fmla="*/ 1076325 w 1612900"/>
              <a:gd name="connsiteY80" fmla="*/ 63500 h 250825"/>
              <a:gd name="connsiteX81" fmla="*/ 1106488 w 1612900"/>
              <a:gd name="connsiteY81" fmla="*/ 58738 h 250825"/>
              <a:gd name="connsiteX82" fmla="*/ 1128713 w 1612900"/>
              <a:gd name="connsiteY82" fmla="*/ 53975 h 250825"/>
              <a:gd name="connsiteX83" fmla="*/ 1146175 w 1612900"/>
              <a:gd name="connsiteY83" fmla="*/ 47625 h 250825"/>
              <a:gd name="connsiteX84" fmla="*/ 1169988 w 1612900"/>
              <a:gd name="connsiteY84" fmla="*/ 47625 h 250825"/>
              <a:gd name="connsiteX85" fmla="*/ 1185863 w 1612900"/>
              <a:gd name="connsiteY85" fmla="*/ 42863 h 250825"/>
              <a:gd name="connsiteX86" fmla="*/ 1198563 w 1612900"/>
              <a:gd name="connsiteY86" fmla="*/ 38100 h 250825"/>
              <a:gd name="connsiteX87" fmla="*/ 1216025 w 1612900"/>
              <a:gd name="connsiteY87" fmla="*/ 38100 h 250825"/>
              <a:gd name="connsiteX88" fmla="*/ 1227138 w 1612900"/>
              <a:gd name="connsiteY88" fmla="*/ 33338 h 250825"/>
              <a:gd name="connsiteX89" fmla="*/ 1231900 w 1612900"/>
              <a:gd name="connsiteY89" fmla="*/ 28575 h 250825"/>
              <a:gd name="connsiteX90" fmla="*/ 1244600 w 1612900"/>
              <a:gd name="connsiteY90" fmla="*/ 28575 h 250825"/>
              <a:gd name="connsiteX91" fmla="*/ 1249363 w 1612900"/>
              <a:gd name="connsiteY91" fmla="*/ 23813 h 250825"/>
              <a:gd name="connsiteX92" fmla="*/ 1266825 w 1612900"/>
              <a:gd name="connsiteY92" fmla="*/ 14288 h 250825"/>
              <a:gd name="connsiteX93" fmla="*/ 1284288 w 1612900"/>
              <a:gd name="connsiteY93" fmla="*/ 4763 h 250825"/>
              <a:gd name="connsiteX94" fmla="*/ 1308100 w 1612900"/>
              <a:gd name="connsiteY94" fmla="*/ 0 h 250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1612900" h="250825">
                <a:moveTo>
                  <a:pt x="1308100" y="0"/>
                </a:moveTo>
                <a:lnTo>
                  <a:pt x="1323975" y="0"/>
                </a:lnTo>
                <a:lnTo>
                  <a:pt x="1336675" y="4763"/>
                </a:lnTo>
                <a:lnTo>
                  <a:pt x="1347788" y="9525"/>
                </a:lnTo>
                <a:lnTo>
                  <a:pt x="1365250" y="14288"/>
                </a:lnTo>
                <a:lnTo>
                  <a:pt x="1382713" y="23813"/>
                </a:lnTo>
                <a:lnTo>
                  <a:pt x="1404938" y="33338"/>
                </a:lnTo>
                <a:lnTo>
                  <a:pt x="1428750" y="42863"/>
                </a:lnTo>
                <a:lnTo>
                  <a:pt x="1457325" y="58738"/>
                </a:lnTo>
                <a:lnTo>
                  <a:pt x="1485900" y="73025"/>
                </a:lnTo>
                <a:lnTo>
                  <a:pt x="1514475" y="92075"/>
                </a:lnTo>
                <a:lnTo>
                  <a:pt x="1543050" y="111125"/>
                </a:lnTo>
                <a:lnTo>
                  <a:pt x="1566863" y="125413"/>
                </a:lnTo>
                <a:lnTo>
                  <a:pt x="1584325" y="134938"/>
                </a:lnTo>
                <a:lnTo>
                  <a:pt x="1595438" y="149225"/>
                </a:lnTo>
                <a:lnTo>
                  <a:pt x="1606550" y="158750"/>
                </a:lnTo>
                <a:lnTo>
                  <a:pt x="1612900" y="168275"/>
                </a:lnTo>
                <a:lnTo>
                  <a:pt x="1612900" y="173038"/>
                </a:lnTo>
                <a:lnTo>
                  <a:pt x="1612900" y="188913"/>
                </a:lnTo>
                <a:lnTo>
                  <a:pt x="1606550" y="198438"/>
                </a:lnTo>
                <a:lnTo>
                  <a:pt x="1595438" y="207963"/>
                </a:lnTo>
                <a:lnTo>
                  <a:pt x="1589088" y="212725"/>
                </a:lnTo>
                <a:lnTo>
                  <a:pt x="1584325" y="217488"/>
                </a:lnTo>
                <a:lnTo>
                  <a:pt x="1577975" y="222250"/>
                </a:lnTo>
                <a:lnTo>
                  <a:pt x="1571625" y="227013"/>
                </a:lnTo>
                <a:lnTo>
                  <a:pt x="1570753" y="228757"/>
                </a:lnTo>
                <a:lnTo>
                  <a:pt x="1358900" y="228757"/>
                </a:lnTo>
                <a:lnTo>
                  <a:pt x="1358900" y="217488"/>
                </a:lnTo>
                <a:lnTo>
                  <a:pt x="1358900" y="203200"/>
                </a:lnTo>
                <a:lnTo>
                  <a:pt x="1358900" y="193675"/>
                </a:lnTo>
                <a:lnTo>
                  <a:pt x="1354138" y="182563"/>
                </a:lnTo>
                <a:lnTo>
                  <a:pt x="1354138" y="177800"/>
                </a:lnTo>
                <a:lnTo>
                  <a:pt x="1354138" y="168275"/>
                </a:lnTo>
                <a:lnTo>
                  <a:pt x="1347788" y="163513"/>
                </a:lnTo>
                <a:lnTo>
                  <a:pt x="1347788" y="158750"/>
                </a:lnTo>
                <a:lnTo>
                  <a:pt x="1336675" y="149225"/>
                </a:lnTo>
                <a:lnTo>
                  <a:pt x="1323975" y="144463"/>
                </a:lnTo>
                <a:lnTo>
                  <a:pt x="1308100" y="139700"/>
                </a:lnTo>
                <a:lnTo>
                  <a:pt x="1284288" y="139700"/>
                </a:lnTo>
                <a:lnTo>
                  <a:pt x="1262063" y="139700"/>
                </a:lnTo>
                <a:lnTo>
                  <a:pt x="1227138" y="139700"/>
                </a:lnTo>
                <a:lnTo>
                  <a:pt x="1198563" y="139700"/>
                </a:lnTo>
                <a:lnTo>
                  <a:pt x="1157288" y="144463"/>
                </a:lnTo>
                <a:lnTo>
                  <a:pt x="1123950" y="149225"/>
                </a:lnTo>
                <a:lnTo>
                  <a:pt x="1042988" y="153988"/>
                </a:lnTo>
                <a:lnTo>
                  <a:pt x="962025" y="158750"/>
                </a:lnTo>
                <a:lnTo>
                  <a:pt x="869950" y="163513"/>
                </a:lnTo>
                <a:lnTo>
                  <a:pt x="823913" y="173038"/>
                </a:lnTo>
                <a:lnTo>
                  <a:pt x="771525" y="177800"/>
                </a:lnTo>
                <a:lnTo>
                  <a:pt x="720725" y="182563"/>
                </a:lnTo>
                <a:lnTo>
                  <a:pt x="661988" y="193675"/>
                </a:lnTo>
                <a:lnTo>
                  <a:pt x="611188" y="198438"/>
                </a:lnTo>
                <a:lnTo>
                  <a:pt x="547688" y="203200"/>
                </a:lnTo>
                <a:lnTo>
                  <a:pt x="490538" y="207963"/>
                </a:lnTo>
                <a:lnTo>
                  <a:pt x="427038" y="217488"/>
                </a:lnTo>
                <a:lnTo>
                  <a:pt x="363538" y="227013"/>
                </a:lnTo>
                <a:lnTo>
                  <a:pt x="300038" y="231775"/>
                </a:lnTo>
                <a:lnTo>
                  <a:pt x="242888" y="236538"/>
                </a:lnTo>
                <a:lnTo>
                  <a:pt x="184150" y="241300"/>
                </a:lnTo>
                <a:lnTo>
                  <a:pt x="138113" y="246063"/>
                </a:lnTo>
                <a:lnTo>
                  <a:pt x="87313" y="246063"/>
                </a:lnTo>
                <a:lnTo>
                  <a:pt x="41275" y="250825"/>
                </a:lnTo>
                <a:lnTo>
                  <a:pt x="0" y="250825"/>
                </a:lnTo>
                <a:lnTo>
                  <a:pt x="0" y="182563"/>
                </a:lnTo>
                <a:lnTo>
                  <a:pt x="34925" y="182563"/>
                </a:lnTo>
                <a:lnTo>
                  <a:pt x="74613" y="182563"/>
                </a:lnTo>
                <a:lnTo>
                  <a:pt x="120650" y="177800"/>
                </a:lnTo>
                <a:lnTo>
                  <a:pt x="166688" y="173038"/>
                </a:lnTo>
                <a:lnTo>
                  <a:pt x="219075" y="168275"/>
                </a:lnTo>
                <a:lnTo>
                  <a:pt x="276225" y="163513"/>
                </a:lnTo>
                <a:lnTo>
                  <a:pt x="334963" y="158750"/>
                </a:lnTo>
                <a:lnTo>
                  <a:pt x="403225" y="149225"/>
                </a:lnTo>
                <a:lnTo>
                  <a:pt x="530225" y="130175"/>
                </a:lnTo>
                <a:lnTo>
                  <a:pt x="661988" y="115888"/>
                </a:lnTo>
                <a:lnTo>
                  <a:pt x="795338" y="101600"/>
                </a:lnTo>
                <a:lnTo>
                  <a:pt x="933450" y="82550"/>
                </a:lnTo>
                <a:lnTo>
                  <a:pt x="962025" y="77788"/>
                </a:lnTo>
                <a:lnTo>
                  <a:pt x="996950" y="73025"/>
                </a:lnTo>
                <a:lnTo>
                  <a:pt x="1025525" y="68263"/>
                </a:lnTo>
                <a:lnTo>
                  <a:pt x="1054100" y="63500"/>
                </a:lnTo>
                <a:lnTo>
                  <a:pt x="1076325" y="63500"/>
                </a:lnTo>
                <a:lnTo>
                  <a:pt x="1106488" y="58738"/>
                </a:lnTo>
                <a:lnTo>
                  <a:pt x="1128713" y="53975"/>
                </a:lnTo>
                <a:lnTo>
                  <a:pt x="1146175" y="47625"/>
                </a:lnTo>
                <a:lnTo>
                  <a:pt x="1169988" y="47625"/>
                </a:lnTo>
                <a:lnTo>
                  <a:pt x="1185863" y="42863"/>
                </a:lnTo>
                <a:lnTo>
                  <a:pt x="1198563" y="38100"/>
                </a:lnTo>
                <a:lnTo>
                  <a:pt x="1216025" y="38100"/>
                </a:lnTo>
                <a:lnTo>
                  <a:pt x="1227138" y="33338"/>
                </a:lnTo>
                <a:lnTo>
                  <a:pt x="1231900" y="28575"/>
                </a:lnTo>
                <a:lnTo>
                  <a:pt x="1244600" y="28575"/>
                </a:lnTo>
                <a:lnTo>
                  <a:pt x="1249363" y="23813"/>
                </a:lnTo>
                <a:lnTo>
                  <a:pt x="1266825" y="14288"/>
                </a:lnTo>
                <a:lnTo>
                  <a:pt x="1284288" y="4763"/>
                </a:lnTo>
                <a:lnTo>
                  <a:pt x="1308100" y="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5" name="任意多边形 64"/>
          <p:cNvSpPr/>
          <p:nvPr/>
        </p:nvSpPr>
        <p:spPr>
          <a:xfrm>
            <a:off x="2403887" y="3500578"/>
            <a:ext cx="328924" cy="343835"/>
          </a:xfrm>
          <a:custGeom>
            <a:avLst/>
            <a:gdLst>
              <a:gd name="connsiteX0" fmla="*/ 173037 w 328924"/>
              <a:gd name="connsiteY0" fmla="*/ 0 h 343835"/>
              <a:gd name="connsiteX1" fmla="*/ 328924 w 328924"/>
              <a:gd name="connsiteY1" fmla="*/ 0 h 343835"/>
              <a:gd name="connsiteX2" fmla="*/ 323850 w 328924"/>
              <a:gd name="connsiteY2" fmla="*/ 15222 h 343835"/>
              <a:gd name="connsiteX3" fmla="*/ 317500 w 328924"/>
              <a:gd name="connsiteY3" fmla="*/ 45385 h 343835"/>
              <a:gd name="connsiteX4" fmla="*/ 306387 w 328924"/>
              <a:gd name="connsiteY4" fmla="*/ 78722 h 343835"/>
              <a:gd name="connsiteX5" fmla="*/ 300037 w 328924"/>
              <a:gd name="connsiteY5" fmla="*/ 107297 h 343835"/>
              <a:gd name="connsiteX6" fmla="*/ 288925 w 328924"/>
              <a:gd name="connsiteY6" fmla="*/ 131110 h 343835"/>
              <a:gd name="connsiteX7" fmla="*/ 282575 w 328924"/>
              <a:gd name="connsiteY7" fmla="*/ 159685 h 343835"/>
              <a:gd name="connsiteX8" fmla="*/ 271462 w 328924"/>
              <a:gd name="connsiteY8" fmla="*/ 185085 h 343835"/>
              <a:gd name="connsiteX9" fmla="*/ 265112 w 328924"/>
              <a:gd name="connsiteY9" fmla="*/ 208898 h 343835"/>
              <a:gd name="connsiteX10" fmla="*/ 254000 w 328924"/>
              <a:gd name="connsiteY10" fmla="*/ 227948 h 343835"/>
              <a:gd name="connsiteX11" fmla="*/ 247650 w 328924"/>
              <a:gd name="connsiteY11" fmla="*/ 246998 h 343835"/>
              <a:gd name="connsiteX12" fmla="*/ 242887 w 328924"/>
              <a:gd name="connsiteY12" fmla="*/ 261285 h 343835"/>
              <a:gd name="connsiteX13" fmla="*/ 230187 w 328924"/>
              <a:gd name="connsiteY13" fmla="*/ 275573 h 343835"/>
              <a:gd name="connsiteX14" fmla="*/ 225425 w 328924"/>
              <a:gd name="connsiteY14" fmla="*/ 289860 h 343835"/>
              <a:gd name="connsiteX15" fmla="*/ 214312 w 328924"/>
              <a:gd name="connsiteY15" fmla="*/ 299385 h 343835"/>
              <a:gd name="connsiteX16" fmla="*/ 196850 w 328924"/>
              <a:gd name="connsiteY16" fmla="*/ 320023 h 343835"/>
              <a:gd name="connsiteX17" fmla="*/ 179387 w 328924"/>
              <a:gd name="connsiteY17" fmla="*/ 334310 h 343835"/>
              <a:gd name="connsiteX18" fmla="*/ 173037 w 328924"/>
              <a:gd name="connsiteY18" fmla="*/ 339073 h 343835"/>
              <a:gd name="connsiteX19" fmla="*/ 168275 w 328924"/>
              <a:gd name="connsiteY19" fmla="*/ 339073 h 343835"/>
              <a:gd name="connsiteX20" fmla="*/ 161925 w 328924"/>
              <a:gd name="connsiteY20" fmla="*/ 343835 h 343835"/>
              <a:gd name="connsiteX21" fmla="*/ 155575 w 328924"/>
              <a:gd name="connsiteY21" fmla="*/ 343835 h 343835"/>
              <a:gd name="connsiteX22" fmla="*/ 150812 w 328924"/>
              <a:gd name="connsiteY22" fmla="*/ 343835 h 343835"/>
              <a:gd name="connsiteX23" fmla="*/ 144462 w 328924"/>
              <a:gd name="connsiteY23" fmla="*/ 339073 h 343835"/>
              <a:gd name="connsiteX24" fmla="*/ 138112 w 328924"/>
              <a:gd name="connsiteY24" fmla="*/ 334310 h 343835"/>
              <a:gd name="connsiteX25" fmla="*/ 133350 w 328924"/>
              <a:gd name="connsiteY25" fmla="*/ 324785 h 343835"/>
              <a:gd name="connsiteX26" fmla="*/ 127000 w 328924"/>
              <a:gd name="connsiteY26" fmla="*/ 315260 h 343835"/>
              <a:gd name="connsiteX27" fmla="*/ 127000 w 328924"/>
              <a:gd name="connsiteY27" fmla="*/ 299385 h 343835"/>
              <a:gd name="connsiteX28" fmla="*/ 122237 w 328924"/>
              <a:gd name="connsiteY28" fmla="*/ 285098 h 343835"/>
              <a:gd name="connsiteX29" fmla="*/ 122237 w 328924"/>
              <a:gd name="connsiteY29" fmla="*/ 266048 h 343835"/>
              <a:gd name="connsiteX30" fmla="*/ 115887 w 328924"/>
              <a:gd name="connsiteY30" fmla="*/ 232710 h 343835"/>
              <a:gd name="connsiteX31" fmla="*/ 104775 w 328924"/>
              <a:gd name="connsiteY31" fmla="*/ 199373 h 343835"/>
              <a:gd name="connsiteX32" fmla="*/ 92075 w 328924"/>
              <a:gd name="connsiteY32" fmla="*/ 164448 h 343835"/>
              <a:gd name="connsiteX33" fmla="*/ 87312 w 328924"/>
              <a:gd name="connsiteY33" fmla="*/ 150160 h 343835"/>
              <a:gd name="connsiteX34" fmla="*/ 76200 w 328924"/>
              <a:gd name="connsiteY34" fmla="*/ 135872 h 343835"/>
              <a:gd name="connsiteX35" fmla="*/ 69850 w 328924"/>
              <a:gd name="connsiteY35" fmla="*/ 121585 h 343835"/>
              <a:gd name="connsiteX36" fmla="*/ 58737 w 328924"/>
              <a:gd name="connsiteY36" fmla="*/ 107297 h 343835"/>
              <a:gd name="connsiteX37" fmla="*/ 46037 w 328924"/>
              <a:gd name="connsiteY37" fmla="*/ 93010 h 343835"/>
              <a:gd name="connsiteX38" fmla="*/ 41275 w 328924"/>
              <a:gd name="connsiteY38" fmla="*/ 83485 h 343835"/>
              <a:gd name="connsiteX39" fmla="*/ 17462 w 328924"/>
              <a:gd name="connsiteY39" fmla="*/ 64435 h 343835"/>
              <a:gd name="connsiteX40" fmla="*/ 0 w 328924"/>
              <a:gd name="connsiteY40" fmla="*/ 50147 h 343835"/>
              <a:gd name="connsiteX41" fmla="*/ 34925 w 328924"/>
              <a:gd name="connsiteY41" fmla="*/ 54910 h 343835"/>
              <a:gd name="connsiteX42" fmla="*/ 63500 w 328924"/>
              <a:gd name="connsiteY42" fmla="*/ 54910 h 343835"/>
              <a:gd name="connsiteX43" fmla="*/ 92075 w 328924"/>
              <a:gd name="connsiteY43" fmla="*/ 54910 h 343835"/>
              <a:gd name="connsiteX44" fmla="*/ 115887 w 328924"/>
              <a:gd name="connsiteY44" fmla="*/ 54910 h 343835"/>
              <a:gd name="connsiteX45" fmla="*/ 133350 w 328924"/>
              <a:gd name="connsiteY45" fmla="*/ 50147 h 343835"/>
              <a:gd name="connsiteX46" fmla="*/ 144462 w 328924"/>
              <a:gd name="connsiteY46" fmla="*/ 45385 h 343835"/>
              <a:gd name="connsiteX47" fmla="*/ 155575 w 328924"/>
              <a:gd name="connsiteY47" fmla="*/ 40622 h 343835"/>
              <a:gd name="connsiteX48" fmla="*/ 161925 w 328924"/>
              <a:gd name="connsiteY48" fmla="*/ 34272 h 343835"/>
              <a:gd name="connsiteX49" fmla="*/ 161925 w 328924"/>
              <a:gd name="connsiteY49" fmla="*/ 29510 h 343835"/>
              <a:gd name="connsiteX50" fmla="*/ 168275 w 328924"/>
              <a:gd name="connsiteY50" fmla="*/ 24747 h 343835"/>
              <a:gd name="connsiteX51" fmla="*/ 168275 w 328924"/>
              <a:gd name="connsiteY51" fmla="*/ 15222 h 343835"/>
              <a:gd name="connsiteX52" fmla="*/ 173037 w 328924"/>
              <a:gd name="connsiteY52" fmla="*/ 5697 h 343835"/>
              <a:gd name="connsiteX53" fmla="*/ 173037 w 328924"/>
              <a:gd name="connsiteY53" fmla="*/ 0 h 343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328924" h="343835">
                <a:moveTo>
                  <a:pt x="173037" y="0"/>
                </a:moveTo>
                <a:lnTo>
                  <a:pt x="328924" y="0"/>
                </a:lnTo>
                <a:lnTo>
                  <a:pt x="323850" y="15222"/>
                </a:lnTo>
                <a:lnTo>
                  <a:pt x="317500" y="45385"/>
                </a:lnTo>
                <a:lnTo>
                  <a:pt x="306387" y="78722"/>
                </a:lnTo>
                <a:lnTo>
                  <a:pt x="300037" y="107297"/>
                </a:lnTo>
                <a:lnTo>
                  <a:pt x="288925" y="131110"/>
                </a:lnTo>
                <a:lnTo>
                  <a:pt x="282575" y="159685"/>
                </a:lnTo>
                <a:lnTo>
                  <a:pt x="271462" y="185085"/>
                </a:lnTo>
                <a:lnTo>
                  <a:pt x="265112" y="208898"/>
                </a:lnTo>
                <a:lnTo>
                  <a:pt x="254000" y="227948"/>
                </a:lnTo>
                <a:lnTo>
                  <a:pt x="247650" y="246998"/>
                </a:lnTo>
                <a:lnTo>
                  <a:pt x="242887" y="261285"/>
                </a:lnTo>
                <a:lnTo>
                  <a:pt x="230187" y="275573"/>
                </a:lnTo>
                <a:lnTo>
                  <a:pt x="225425" y="289860"/>
                </a:lnTo>
                <a:lnTo>
                  <a:pt x="214312" y="299385"/>
                </a:lnTo>
                <a:lnTo>
                  <a:pt x="196850" y="320023"/>
                </a:lnTo>
                <a:lnTo>
                  <a:pt x="179387" y="334310"/>
                </a:lnTo>
                <a:lnTo>
                  <a:pt x="173037" y="339073"/>
                </a:lnTo>
                <a:lnTo>
                  <a:pt x="168275" y="339073"/>
                </a:lnTo>
                <a:lnTo>
                  <a:pt x="161925" y="343835"/>
                </a:lnTo>
                <a:lnTo>
                  <a:pt x="155575" y="343835"/>
                </a:lnTo>
                <a:lnTo>
                  <a:pt x="150812" y="343835"/>
                </a:lnTo>
                <a:lnTo>
                  <a:pt x="144462" y="339073"/>
                </a:lnTo>
                <a:lnTo>
                  <a:pt x="138112" y="334310"/>
                </a:lnTo>
                <a:lnTo>
                  <a:pt x="133350" y="324785"/>
                </a:lnTo>
                <a:lnTo>
                  <a:pt x="127000" y="315260"/>
                </a:lnTo>
                <a:lnTo>
                  <a:pt x="127000" y="299385"/>
                </a:lnTo>
                <a:lnTo>
                  <a:pt x="122237" y="285098"/>
                </a:lnTo>
                <a:lnTo>
                  <a:pt x="122237" y="266048"/>
                </a:lnTo>
                <a:lnTo>
                  <a:pt x="115887" y="232710"/>
                </a:lnTo>
                <a:lnTo>
                  <a:pt x="104775" y="199373"/>
                </a:lnTo>
                <a:lnTo>
                  <a:pt x="92075" y="164448"/>
                </a:lnTo>
                <a:lnTo>
                  <a:pt x="87312" y="150160"/>
                </a:lnTo>
                <a:lnTo>
                  <a:pt x="76200" y="135872"/>
                </a:lnTo>
                <a:lnTo>
                  <a:pt x="69850" y="121585"/>
                </a:lnTo>
                <a:lnTo>
                  <a:pt x="58737" y="107297"/>
                </a:lnTo>
                <a:lnTo>
                  <a:pt x="46037" y="93010"/>
                </a:lnTo>
                <a:lnTo>
                  <a:pt x="41275" y="83485"/>
                </a:lnTo>
                <a:lnTo>
                  <a:pt x="17462" y="64435"/>
                </a:lnTo>
                <a:lnTo>
                  <a:pt x="0" y="50147"/>
                </a:lnTo>
                <a:lnTo>
                  <a:pt x="34925" y="54910"/>
                </a:lnTo>
                <a:lnTo>
                  <a:pt x="63500" y="54910"/>
                </a:lnTo>
                <a:lnTo>
                  <a:pt x="92075" y="54910"/>
                </a:lnTo>
                <a:lnTo>
                  <a:pt x="115887" y="54910"/>
                </a:lnTo>
                <a:lnTo>
                  <a:pt x="133350" y="50147"/>
                </a:lnTo>
                <a:lnTo>
                  <a:pt x="144462" y="45385"/>
                </a:lnTo>
                <a:lnTo>
                  <a:pt x="155575" y="40622"/>
                </a:lnTo>
                <a:lnTo>
                  <a:pt x="161925" y="34272"/>
                </a:lnTo>
                <a:lnTo>
                  <a:pt x="161925" y="29510"/>
                </a:lnTo>
                <a:lnTo>
                  <a:pt x="168275" y="24747"/>
                </a:lnTo>
                <a:lnTo>
                  <a:pt x="168275" y="15222"/>
                </a:lnTo>
                <a:lnTo>
                  <a:pt x="173037" y="5697"/>
                </a:lnTo>
                <a:lnTo>
                  <a:pt x="173037" y="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6" name="任意多边形 65"/>
          <p:cNvSpPr/>
          <p:nvPr/>
        </p:nvSpPr>
        <p:spPr>
          <a:xfrm>
            <a:off x="2168155" y="2962726"/>
            <a:ext cx="158577" cy="198178"/>
          </a:xfrm>
          <a:custGeom>
            <a:avLst/>
            <a:gdLst>
              <a:gd name="connsiteX0" fmla="*/ 12700 w 158577"/>
              <a:gd name="connsiteY0" fmla="*/ 0 h 198178"/>
              <a:gd name="connsiteX1" fmla="*/ 158577 w 158577"/>
              <a:gd name="connsiteY1" fmla="*/ 0 h 198178"/>
              <a:gd name="connsiteX2" fmla="*/ 155575 w 158577"/>
              <a:gd name="connsiteY2" fmla="*/ 4503 h 198178"/>
              <a:gd name="connsiteX3" fmla="*/ 144462 w 158577"/>
              <a:gd name="connsiteY3" fmla="*/ 18791 h 198178"/>
              <a:gd name="connsiteX4" fmla="*/ 138112 w 158577"/>
              <a:gd name="connsiteY4" fmla="*/ 29903 h 198178"/>
              <a:gd name="connsiteX5" fmla="*/ 133350 w 158577"/>
              <a:gd name="connsiteY5" fmla="*/ 48953 h 198178"/>
              <a:gd name="connsiteX6" fmla="*/ 122237 w 158577"/>
              <a:gd name="connsiteY6" fmla="*/ 63241 h 198178"/>
              <a:gd name="connsiteX7" fmla="*/ 115887 w 158577"/>
              <a:gd name="connsiteY7" fmla="*/ 82291 h 198178"/>
              <a:gd name="connsiteX8" fmla="*/ 104775 w 158577"/>
              <a:gd name="connsiteY8" fmla="*/ 101341 h 198178"/>
              <a:gd name="connsiteX9" fmla="*/ 98425 w 158577"/>
              <a:gd name="connsiteY9" fmla="*/ 120391 h 198178"/>
              <a:gd name="connsiteX10" fmla="*/ 87312 w 158577"/>
              <a:gd name="connsiteY10" fmla="*/ 144203 h 198178"/>
              <a:gd name="connsiteX11" fmla="*/ 76200 w 158577"/>
              <a:gd name="connsiteY11" fmla="*/ 169603 h 198178"/>
              <a:gd name="connsiteX12" fmla="*/ 69850 w 158577"/>
              <a:gd name="connsiteY12" fmla="*/ 198178 h 198178"/>
              <a:gd name="connsiteX13" fmla="*/ 0 w 158577"/>
              <a:gd name="connsiteY13" fmla="*/ 198178 h 198178"/>
              <a:gd name="connsiteX14" fmla="*/ 0 w 158577"/>
              <a:gd name="connsiteY14" fmla="*/ 183891 h 198178"/>
              <a:gd name="connsiteX15" fmla="*/ 0 w 158577"/>
              <a:gd name="connsiteY15" fmla="*/ 174366 h 198178"/>
              <a:gd name="connsiteX16" fmla="*/ 0 w 158577"/>
              <a:gd name="connsiteY16" fmla="*/ 158491 h 198178"/>
              <a:gd name="connsiteX17" fmla="*/ 0 w 158577"/>
              <a:gd name="connsiteY17" fmla="*/ 139441 h 198178"/>
              <a:gd name="connsiteX18" fmla="*/ 0 w 158577"/>
              <a:gd name="connsiteY18" fmla="*/ 120391 h 198178"/>
              <a:gd name="connsiteX19" fmla="*/ 0 w 158577"/>
              <a:gd name="connsiteY19" fmla="*/ 101341 h 198178"/>
              <a:gd name="connsiteX20" fmla="*/ 6350 w 158577"/>
              <a:gd name="connsiteY20" fmla="*/ 77528 h 198178"/>
              <a:gd name="connsiteX21" fmla="*/ 6350 w 158577"/>
              <a:gd name="connsiteY21" fmla="*/ 53716 h 198178"/>
              <a:gd name="connsiteX22" fmla="*/ 12700 w 158577"/>
              <a:gd name="connsiteY22" fmla="*/ 29903 h 198178"/>
              <a:gd name="connsiteX23" fmla="*/ 12700 w 158577"/>
              <a:gd name="connsiteY23" fmla="*/ 9266 h 198178"/>
              <a:gd name="connsiteX24" fmla="*/ 12700 w 158577"/>
              <a:gd name="connsiteY24" fmla="*/ 0 h 1981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58577" h="198178">
                <a:moveTo>
                  <a:pt x="12700" y="0"/>
                </a:moveTo>
                <a:lnTo>
                  <a:pt x="158577" y="0"/>
                </a:lnTo>
                <a:lnTo>
                  <a:pt x="155575" y="4503"/>
                </a:lnTo>
                <a:lnTo>
                  <a:pt x="144462" y="18791"/>
                </a:lnTo>
                <a:lnTo>
                  <a:pt x="138112" y="29903"/>
                </a:lnTo>
                <a:lnTo>
                  <a:pt x="133350" y="48953"/>
                </a:lnTo>
                <a:lnTo>
                  <a:pt x="122237" y="63241"/>
                </a:lnTo>
                <a:lnTo>
                  <a:pt x="115887" y="82291"/>
                </a:lnTo>
                <a:lnTo>
                  <a:pt x="104775" y="101341"/>
                </a:lnTo>
                <a:lnTo>
                  <a:pt x="98425" y="120391"/>
                </a:lnTo>
                <a:lnTo>
                  <a:pt x="87312" y="144203"/>
                </a:lnTo>
                <a:lnTo>
                  <a:pt x="76200" y="169603"/>
                </a:lnTo>
                <a:lnTo>
                  <a:pt x="69850" y="198178"/>
                </a:lnTo>
                <a:lnTo>
                  <a:pt x="0" y="198178"/>
                </a:lnTo>
                <a:lnTo>
                  <a:pt x="0" y="183891"/>
                </a:lnTo>
                <a:lnTo>
                  <a:pt x="0" y="174366"/>
                </a:lnTo>
                <a:lnTo>
                  <a:pt x="0" y="158491"/>
                </a:lnTo>
                <a:lnTo>
                  <a:pt x="0" y="139441"/>
                </a:lnTo>
                <a:lnTo>
                  <a:pt x="0" y="120391"/>
                </a:lnTo>
                <a:lnTo>
                  <a:pt x="0" y="101341"/>
                </a:lnTo>
                <a:lnTo>
                  <a:pt x="6350" y="77528"/>
                </a:lnTo>
                <a:lnTo>
                  <a:pt x="6350" y="53716"/>
                </a:lnTo>
                <a:lnTo>
                  <a:pt x="12700" y="29903"/>
                </a:lnTo>
                <a:lnTo>
                  <a:pt x="12700" y="9266"/>
                </a:lnTo>
                <a:lnTo>
                  <a:pt x="12700" y="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7" name="任意多边形 66"/>
          <p:cNvSpPr/>
          <p:nvPr/>
        </p:nvSpPr>
        <p:spPr>
          <a:xfrm>
            <a:off x="1731586" y="2770384"/>
            <a:ext cx="684213" cy="192347"/>
          </a:xfrm>
          <a:custGeom>
            <a:avLst/>
            <a:gdLst>
              <a:gd name="connsiteX0" fmla="*/ 477838 w 684213"/>
              <a:gd name="connsiteY0" fmla="*/ 0 h 192347"/>
              <a:gd name="connsiteX1" fmla="*/ 482600 w 684213"/>
              <a:gd name="connsiteY1" fmla="*/ 0 h 192347"/>
              <a:gd name="connsiteX2" fmla="*/ 488950 w 684213"/>
              <a:gd name="connsiteY2" fmla="*/ 0 h 192347"/>
              <a:gd name="connsiteX3" fmla="*/ 495300 w 684213"/>
              <a:gd name="connsiteY3" fmla="*/ 4763 h 192347"/>
              <a:gd name="connsiteX4" fmla="*/ 500063 w 684213"/>
              <a:gd name="connsiteY4" fmla="*/ 9525 h 192347"/>
              <a:gd name="connsiteX5" fmla="*/ 512763 w 684213"/>
              <a:gd name="connsiteY5" fmla="*/ 9525 h 192347"/>
              <a:gd name="connsiteX6" fmla="*/ 523875 w 684213"/>
              <a:gd name="connsiteY6" fmla="*/ 14288 h 192347"/>
              <a:gd name="connsiteX7" fmla="*/ 534988 w 684213"/>
              <a:gd name="connsiteY7" fmla="*/ 23813 h 192347"/>
              <a:gd name="connsiteX8" fmla="*/ 552450 w 684213"/>
              <a:gd name="connsiteY8" fmla="*/ 28575 h 192347"/>
              <a:gd name="connsiteX9" fmla="*/ 569913 w 684213"/>
              <a:gd name="connsiteY9" fmla="*/ 38100 h 192347"/>
              <a:gd name="connsiteX10" fmla="*/ 587375 w 684213"/>
              <a:gd name="connsiteY10" fmla="*/ 42863 h 192347"/>
              <a:gd name="connsiteX11" fmla="*/ 609600 w 684213"/>
              <a:gd name="connsiteY11" fmla="*/ 52388 h 192347"/>
              <a:gd name="connsiteX12" fmla="*/ 627063 w 684213"/>
              <a:gd name="connsiteY12" fmla="*/ 66675 h 192347"/>
              <a:gd name="connsiteX13" fmla="*/ 638176 w 684213"/>
              <a:gd name="connsiteY13" fmla="*/ 76200 h 192347"/>
              <a:gd name="connsiteX14" fmla="*/ 655638 w 684213"/>
              <a:gd name="connsiteY14" fmla="*/ 87313 h 192347"/>
              <a:gd name="connsiteX15" fmla="*/ 666751 w 684213"/>
              <a:gd name="connsiteY15" fmla="*/ 96838 h 192347"/>
              <a:gd name="connsiteX16" fmla="*/ 673101 w 684213"/>
              <a:gd name="connsiteY16" fmla="*/ 106363 h 192347"/>
              <a:gd name="connsiteX17" fmla="*/ 679451 w 684213"/>
              <a:gd name="connsiteY17" fmla="*/ 111125 h 192347"/>
              <a:gd name="connsiteX18" fmla="*/ 684213 w 684213"/>
              <a:gd name="connsiteY18" fmla="*/ 115888 h 192347"/>
              <a:gd name="connsiteX19" fmla="*/ 684213 w 684213"/>
              <a:gd name="connsiteY19" fmla="*/ 120650 h 192347"/>
              <a:gd name="connsiteX20" fmla="*/ 673101 w 684213"/>
              <a:gd name="connsiteY20" fmla="*/ 130175 h 192347"/>
              <a:gd name="connsiteX21" fmla="*/ 666751 w 684213"/>
              <a:gd name="connsiteY21" fmla="*/ 139700 h 192347"/>
              <a:gd name="connsiteX22" fmla="*/ 650876 w 684213"/>
              <a:gd name="connsiteY22" fmla="*/ 144463 h 192347"/>
              <a:gd name="connsiteX23" fmla="*/ 633413 w 684213"/>
              <a:gd name="connsiteY23" fmla="*/ 153988 h 192347"/>
              <a:gd name="connsiteX24" fmla="*/ 627063 w 684213"/>
              <a:gd name="connsiteY24" fmla="*/ 158750 h 192347"/>
              <a:gd name="connsiteX25" fmla="*/ 620713 w 684213"/>
              <a:gd name="connsiteY25" fmla="*/ 163513 h 192347"/>
              <a:gd name="connsiteX26" fmla="*/ 609600 w 684213"/>
              <a:gd name="connsiteY26" fmla="*/ 168275 h 192347"/>
              <a:gd name="connsiteX27" fmla="*/ 604838 w 684213"/>
              <a:gd name="connsiteY27" fmla="*/ 177800 h 192347"/>
              <a:gd name="connsiteX28" fmla="*/ 598488 w 684213"/>
              <a:gd name="connsiteY28" fmla="*/ 187325 h 192347"/>
              <a:gd name="connsiteX29" fmla="*/ 595140 w 684213"/>
              <a:gd name="connsiteY29" fmla="*/ 192347 h 192347"/>
              <a:gd name="connsiteX30" fmla="*/ 449263 w 684213"/>
              <a:gd name="connsiteY30" fmla="*/ 192347 h 192347"/>
              <a:gd name="connsiteX31" fmla="*/ 449263 w 684213"/>
              <a:gd name="connsiteY31" fmla="*/ 182563 h 192347"/>
              <a:gd name="connsiteX32" fmla="*/ 449263 w 684213"/>
              <a:gd name="connsiteY32" fmla="*/ 163513 h 192347"/>
              <a:gd name="connsiteX33" fmla="*/ 449263 w 684213"/>
              <a:gd name="connsiteY33" fmla="*/ 153988 h 192347"/>
              <a:gd name="connsiteX34" fmla="*/ 449263 w 684213"/>
              <a:gd name="connsiteY34" fmla="*/ 139700 h 192347"/>
              <a:gd name="connsiteX35" fmla="*/ 449263 w 684213"/>
              <a:gd name="connsiteY35" fmla="*/ 134938 h 192347"/>
              <a:gd name="connsiteX36" fmla="*/ 442913 w 684213"/>
              <a:gd name="connsiteY36" fmla="*/ 130175 h 192347"/>
              <a:gd name="connsiteX37" fmla="*/ 436563 w 684213"/>
              <a:gd name="connsiteY37" fmla="*/ 125413 h 192347"/>
              <a:gd name="connsiteX38" fmla="*/ 431800 w 684213"/>
              <a:gd name="connsiteY38" fmla="*/ 125413 h 192347"/>
              <a:gd name="connsiteX39" fmla="*/ 414338 w 684213"/>
              <a:gd name="connsiteY39" fmla="*/ 125413 h 192347"/>
              <a:gd name="connsiteX40" fmla="*/ 396875 w 684213"/>
              <a:gd name="connsiteY40" fmla="*/ 125413 h 192347"/>
              <a:gd name="connsiteX41" fmla="*/ 374650 w 684213"/>
              <a:gd name="connsiteY41" fmla="*/ 130175 h 192347"/>
              <a:gd name="connsiteX42" fmla="*/ 350838 w 684213"/>
              <a:gd name="connsiteY42" fmla="*/ 130175 h 192347"/>
              <a:gd name="connsiteX43" fmla="*/ 315913 w 684213"/>
              <a:gd name="connsiteY43" fmla="*/ 134938 h 192347"/>
              <a:gd name="connsiteX44" fmla="*/ 280988 w 684213"/>
              <a:gd name="connsiteY44" fmla="*/ 139700 h 192347"/>
              <a:gd name="connsiteX45" fmla="*/ 206375 w 684213"/>
              <a:gd name="connsiteY45" fmla="*/ 144463 h 192347"/>
              <a:gd name="connsiteX46" fmla="*/ 131763 w 684213"/>
              <a:gd name="connsiteY46" fmla="*/ 153988 h 192347"/>
              <a:gd name="connsiteX47" fmla="*/ 63500 w 684213"/>
              <a:gd name="connsiteY47" fmla="*/ 163513 h 192347"/>
              <a:gd name="connsiteX48" fmla="*/ 0 w 684213"/>
              <a:gd name="connsiteY48" fmla="*/ 168275 h 192347"/>
              <a:gd name="connsiteX49" fmla="*/ 0 w 684213"/>
              <a:gd name="connsiteY49" fmla="*/ 106363 h 192347"/>
              <a:gd name="connsiteX50" fmla="*/ 57150 w 684213"/>
              <a:gd name="connsiteY50" fmla="*/ 101600 h 192347"/>
              <a:gd name="connsiteX51" fmla="*/ 120650 w 684213"/>
              <a:gd name="connsiteY51" fmla="*/ 96838 h 192347"/>
              <a:gd name="connsiteX52" fmla="*/ 188913 w 684213"/>
              <a:gd name="connsiteY52" fmla="*/ 92075 h 192347"/>
              <a:gd name="connsiteX53" fmla="*/ 258763 w 684213"/>
              <a:gd name="connsiteY53" fmla="*/ 76200 h 192347"/>
              <a:gd name="connsiteX54" fmla="*/ 287338 w 684213"/>
              <a:gd name="connsiteY54" fmla="*/ 71438 h 192347"/>
              <a:gd name="connsiteX55" fmla="*/ 322263 w 684213"/>
              <a:gd name="connsiteY55" fmla="*/ 66675 h 192347"/>
              <a:gd name="connsiteX56" fmla="*/ 350838 w 684213"/>
              <a:gd name="connsiteY56" fmla="*/ 57150 h 192347"/>
              <a:gd name="connsiteX57" fmla="*/ 374650 w 684213"/>
              <a:gd name="connsiteY57" fmla="*/ 52388 h 192347"/>
              <a:gd name="connsiteX58" fmla="*/ 390525 w 684213"/>
              <a:gd name="connsiteY58" fmla="*/ 42863 h 192347"/>
              <a:gd name="connsiteX59" fmla="*/ 407988 w 684213"/>
              <a:gd name="connsiteY59" fmla="*/ 38100 h 192347"/>
              <a:gd name="connsiteX60" fmla="*/ 425450 w 684213"/>
              <a:gd name="connsiteY60" fmla="*/ 28575 h 192347"/>
              <a:gd name="connsiteX61" fmla="*/ 436563 w 684213"/>
              <a:gd name="connsiteY61" fmla="*/ 19050 h 192347"/>
              <a:gd name="connsiteX62" fmla="*/ 454025 w 684213"/>
              <a:gd name="connsiteY62" fmla="*/ 9525 h 192347"/>
              <a:gd name="connsiteX63" fmla="*/ 471488 w 684213"/>
              <a:gd name="connsiteY63" fmla="*/ 4763 h 192347"/>
              <a:gd name="connsiteX64" fmla="*/ 477838 w 684213"/>
              <a:gd name="connsiteY64" fmla="*/ 0 h 192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684213" h="192347">
                <a:moveTo>
                  <a:pt x="477838" y="0"/>
                </a:moveTo>
                <a:lnTo>
                  <a:pt x="482600" y="0"/>
                </a:lnTo>
                <a:lnTo>
                  <a:pt x="488950" y="0"/>
                </a:lnTo>
                <a:lnTo>
                  <a:pt x="495300" y="4763"/>
                </a:lnTo>
                <a:lnTo>
                  <a:pt x="500063" y="9525"/>
                </a:lnTo>
                <a:lnTo>
                  <a:pt x="512763" y="9525"/>
                </a:lnTo>
                <a:lnTo>
                  <a:pt x="523875" y="14288"/>
                </a:lnTo>
                <a:lnTo>
                  <a:pt x="534988" y="23813"/>
                </a:lnTo>
                <a:lnTo>
                  <a:pt x="552450" y="28575"/>
                </a:lnTo>
                <a:lnTo>
                  <a:pt x="569913" y="38100"/>
                </a:lnTo>
                <a:lnTo>
                  <a:pt x="587375" y="42863"/>
                </a:lnTo>
                <a:lnTo>
                  <a:pt x="609600" y="52388"/>
                </a:lnTo>
                <a:lnTo>
                  <a:pt x="627063" y="66675"/>
                </a:lnTo>
                <a:lnTo>
                  <a:pt x="638176" y="76200"/>
                </a:lnTo>
                <a:lnTo>
                  <a:pt x="655638" y="87313"/>
                </a:lnTo>
                <a:lnTo>
                  <a:pt x="666751" y="96838"/>
                </a:lnTo>
                <a:lnTo>
                  <a:pt x="673101" y="106363"/>
                </a:lnTo>
                <a:lnTo>
                  <a:pt x="679451" y="111125"/>
                </a:lnTo>
                <a:lnTo>
                  <a:pt x="684213" y="115888"/>
                </a:lnTo>
                <a:lnTo>
                  <a:pt x="684213" y="120650"/>
                </a:lnTo>
                <a:lnTo>
                  <a:pt x="673101" y="130175"/>
                </a:lnTo>
                <a:lnTo>
                  <a:pt x="666751" y="139700"/>
                </a:lnTo>
                <a:lnTo>
                  <a:pt x="650876" y="144463"/>
                </a:lnTo>
                <a:lnTo>
                  <a:pt x="633413" y="153988"/>
                </a:lnTo>
                <a:lnTo>
                  <a:pt x="627063" y="158750"/>
                </a:lnTo>
                <a:lnTo>
                  <a:pt x="620713" y="163513"/>
                </a:lnTo>
                <a:lnTo>
                  <a:pt x="609600" y="168275"/>
                </a:lnTo>
                <a:lnTo>
                  <a:pt x="604838" y="177800"/>
                </a:lnTo>
                <a:lnTo>
                  <a:pt x="598488" y="187325"/>
                </a:lnTo>
                <a:lnTo>
                  <a:pt x="595140" y="192347"/>
                </a:lnTo>
                <a:lnTo>
                  <a:pt x="449263" y="192347"/>
                </a:lnTo>
                <a:lnTo>
                  <a:pt x="449263" y="182563"/>
                </a:lnTo>
                <a:lnTo>
                  <a:pt x="449263" y="163513"/>
                </a:lnTo>
                <a:lnTo>
                  <a:pt x="449263" y="153988"/>
                </a:lnTo>
                <a:lnTo>
                  <a:pt x="449263" y="139700"/>
                </a:lnTo>
                <a:lnTo>
                  <a:pt x="449263" y="134938"/>
                </a:lnTo>
                <a:lnTo>
                  <a:pt x="442913" y="130175"/>
                </a:lnTo>
                <a:lnTo>
                  <a:pt x="436563" y="125413"/>
                </a:lnTo>
                <a:lnTo>
                  <a:pt x="431800" y="125413"/>
                </a:lnTo>
                <a:lnTo>
                  <a:pt x="414338" y="125413"/>
                </a:lnTo>
                <a:lnTo>
                  <a:pt x="396875" y="125413"/>
                </a:lnTo>
                <a:lnTo>
                  <a:pt x="374650" y="130175"/>
                </a:lnTo>
                <a:lnTo>
                  <a:pt x="350838" y="130175"/>
                </a:lnTo>
                <a:lnTo>
                  <a:pt x="315913" y="134938"/>
                </a:lnTo>
                <a:lnTo>
                  <a:pt x="280988" y="139700"/>
                </a:lnTo>
                <a:lnTo>
                  <a:pt x="206375" y="144463"/>
                </a:lnTo>
                <a:lnTo>
                  <a:pt x="131763" y="153988"/>
                </a:lnTo>
                <a:lnTo>
                  <a:pt x="63500" y="163513"/>
                </a:lnTo>
                <a:lnTo>
                  <a:pt x="0" y="168275"/>
                </a:lnTo>
                <a:lnTo>
                  <a:pt x="0" y="106363"/>
                </a:lnTo>
                <a:lnTo>
                  <a:pt x="57150" y="101600"/>
                </a:lnTo>
                <a:lnTo>
                  <a:pt x="120650" y="96838"/>
                </a:lnTo>
                <a:lnTo>
                  <a:pt x="188913" y="92075"/>
                </a:lnTo>
                <a:lnTo>
                  <a:pt x="258763" y="76200"/>
                </a:lnTo>
                <a:lnTo>
                  <a:pt x="287338" y="71438"/>
                </a:lnTo>
                <a:lnTo>
                  <a:pt x="322263" y="66675"/>
                </a:lnTo>
                <a:lnTo>
                  <a:pt x="350838" y="57150"/>
                </a:lnTo>
                <a:lnTo>
                  <a:pt x="374650" y="52388"/>
                </a:lnTo>
                <a:lnTo>
                  <a:pt x="390525" y="42863"/>
                </a:lnTo>
                <a:lnTo>
                  <a:pt x="407988" y="38100"/>
                </a:lnTo>
                <a:lnTo>
                  <a:pt x="425450" y="28575"/>
                </a:lnTo>
                <a:lnTo>
                  <a:pt x="436563" y="19050"/>
                </a:lnTo>
                <a:lnTo>
                  <a:pt x="454025" y="9525"/>
                </a:lnTo>
                <a:lnTo>
                  <a:pt x="471488" y="4763"/>
                </a:lnTo>
                <a:lnTo>
                  <a:pt x="477838" y="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8" name="TextBox 11"/>
          <p:cNvSpPr txBox="1">
            <a:spLocks noChangeArrowheads="1"/>
          </p:cNvSpPr>
          <p:nvPr/>
        </p:nvSpPr>
        <p:spPr bwMode="auto">
          <a:xfrm>
            <a:off x="395544" y="375734"/>
            <a:ext cx="2445055" cy="500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9" tIns="34289" rIns="68579" bIns="34289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回顾：“回”</a:t>
            </a:r>
            <a:endParaRPr lang="zh-CN" altLang="en-US" sz="28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41825" y="4113767"/>
            <a:ext cx="3857625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线形标注 2 24"/>
          <p:cNvSpPr/>
          <p:nvPr/>
        </p:nvSpPr>
        <p:spPr>
          <a:xfrm>
            <a:off x="3406866" y="796324"/>
            <a:ext cx="2592288" cy="528830"/>
          </a:xfrm>
          <a:prstGeom prst="borderCallout2">
            <a:avLst>
              <a:gd name="adj1" fmla="val 106111"/>
              <a:gd name="adj2" fmla="val 19033"/>
              <a:gd name="adj3" fmla="val 164060"/>
              <a:gd name="adj4" fmla="val -7460"/>
              <a:gd name="adj5" fmla="val 284100"/>
              <a:gd name="adj6" fmla="val -33319"/>
            </a:avLst>
          </a:prstGeom>
          <a:solidFill>
            <a:srgbClr val="CCFFCC"/>
          </a:solidFill>
          <a:ln w="15875" cmpd="sng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r>
              <a:rPr lang="zh-CN" altLang="en-US" sz="27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先外后内再封口</a:t>
            </a:r>
            <a:endParaRPr lang="zh-CN" altLang="en-US" sz="27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bldLvl="0" animBg="1"/>
      <p:bldP spid="47" grpId="0" bldLvl="0" animBg="1"/>
      <p:bldP spid="48" grpId="0" bldLvl="0" animBg="1"/>
      <p:bldP spid="49" grpId="0" bldLvl="0" animBg="1"/>
      <p:bldP spid="50" grpId="0" bldLvl="0" animBg="1"/>
      <p:bldP spid="51" grpId="0" bldLvl="0" animBg="1"/>
      <p:bldP spid="52" grpId="0" bldLvl="0" animBg="1"/>
      <p:bldP spid="53" grpId="0" bldLvl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25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文本框 8"/>
          <p:cNvSpPr txBox="1">
            <a:spLocks noChangeArrowheads="1"/>
          </p:cNvSpPr>
          <p:nvPr/>
        </p:nvSpPr>
        <p:spPr bwMode="auto">
          <a:xfrm>
            <a:off x="5220080" y="483518"/>
            <a:ext cx="3024337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6600">
                <a:solidFill>
                  <a:srgbClr val="FF0000"/>
                </a:solidFill>
                <a:latin typeface="汉语拼音" panose="020B0604020202020204" pitchFamily="34" charset="0"/>
                <a:ea typeface="GB Pinyinok-B" panose="02010601030101010101" pitchFamily="2" charset="-122"/>
                <a:cs typeface="汉语拼音" panose="020B0604020202020204" pitchFamily="34" charset="0"/>
              </a:rPr>
              <a:t>shuānɡ </a:t>
            </a:r>
            <a:endParaRPr lang="zh-CN" altLang="en-US" sz="6600" dirty="0">
              <a:solidFill>
                <a:srgbClr val="FF0000"/>
              </a:solidFill>
              <a:latin typeface="汉语拼音" panose="020B0604020202020204" pitchFamily="34" charset="0"/>
              <a:ea typeface="GB Pinyinok-B" panose="02010601030101010101" pitchFamily="2" charset="-122"/>
              <a:cs typeface="汉语拼音" panose="020B0604020202020204" pitchFamily="34" charset="0"/>
            </a:endParaRPr>
          </a:p>
        </p:txBody>
      </p:sp>
      <p:pic>
        <p:nvPicPr>
          <p:cNvPr id="45" name="图片 5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5551943" y="1708124"/>
            <a:ext cx="2360613" cy="2360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5" name="组合 54"/>
          <p:cNvGrpSpPr>
            <a:grpSpLocks noChangeAspect="1"/>
          </p:cNvGrpSpPr>
          <p:nvPr/>
        </p:nvGrpSpPr>
        <p:grpSpPr>
          <a:xfrm>
            <a:off x="5791536" y="1998529"/>
            <a:ext cx="1800000" cy="1800000"/>
            <a:chOff x="3499305" y="2659819"/>
            <a:chExt cx="1223963" cy="800100"/>
          </a:xfrm>
          <a:solidFill>
            <a:schemeClr val="tx1"/>
          </a:solidFill>
        </p:grpSpPr>
        <p:sp>
          <p:nvSpPr>
            <p:cNvPr id="69" name="Freeform 1551"/>
            <p:cNvSpPr/>
            <p:nvPr/>
          </p:nvSpPr>
          <p:spPr bwMode="auto">
            <a:xfrm>
              <a:off x="3623130" y="2891594"/>
              <a:ext cx="360363" cy="441325"/>
            </a:xfrm>
            <a:custGeom>
              <a:avLst/>
              <a:gdLst>
                <a:gd name="T0" fmla="*/ 172 w 227"/>
                <a:gd name="T1" fmla="*/ 146 h 278"/>
                <a:gd name="T2" fmla="*/ 187 w 227"/>
                <a:gd name="T3" fmla="*/ 163 h 278"/>
                <a:gd name="T4" fmla="*/ 198 w 227"/>
                <a:gd name="T5" fmla="*/ 179 h 278"/>
                <a:gd name="T6" fmla="*/ 207 w 227"/>
                <a:gd name="T7" fmla="*/ 194 h 278"/>
                <a:gd name="T8" fmla="*/ 214 w 227"/>
                <a:gd name="T9" fmla="*/ 207 h 278"/>
                <a:gd name="T10" fmla="*/ 222 w 227"/>
                <a:gd name="T11" fmla="*/ 218 h 278"/>
                <a:gd name="T12" fmla="*/ 225 w 227"/>
                <a:gd name="T13" fmla="*/ 229 h 278"/>
                <a:gd name="T14" fmla="*/ 227 w 227"/>
                <a:gd name="T15" fmla="*/ 238 h 278"/>
                <a:gd name="T16" fmla="*/ 225 w 227"/>
                <a:gd name="T17" fmla="*/ 250 h 278"/>
                <a:gd name="T18" fmla="*/ 224 w 227"/>
                <a:gd name="T19" fmla="*/ 263 h 278"/>
                <a:gd name="T20" fmla="*/ 222 w 227"/>
                <a:gd name="T21" fmla="*/ 272 h 278"/>
                <a:gd name="T22" fmla="*/ 218 w 227"/>
                <a:gd name="T23" fmla="*/ 278 h 278"/>
                <a:gd name="T24" fmla="*/ 216 w 227"/>
                <a:gd name="T25" fmla="*/ 278 h 278"/>
                <a:gd name="T26" fmla="*/ 213 w 227"/>
                <a:gd name="T27" fmla="*/ 274 h 278"/>
                <a:gd name="T28" fmla="*/ 207 w 227"/>
                <a:gd name="T29" fmla="*/ 269 h 278"/>
                <a:gd name="T30" fmla="*/ 200 w 227"/>
                <a:gd name="T31" fmla="*/ 261 h 278"/>
                <a:gd name="T32" fmla="*/ 191 w 227"/>
                <a:gd name="T33" fmla="*/ 250 h 278"/>
                <a:gd name="T34" fmla="*/ 181 w 227"/>
                <a:gd name="T35" fmla="*/ 238 h 278"/>
                <a:gd name="T36" fmla="*/ 170 w 227"/>
                <a:gd name="T37" fmla="*/ 223 h 278"/>
                <a:gd name="T38" fmla="*/ 159 w 227"/>
                <a:gd name="T39" fmla="*/ 205 h 278"/>
                <a:gd name="T40" fmla="*/ 138 w 227"/>
                <a:gd name="T41" fmla="*/ 175 h 278"/>
                <a:gd name="T42" fmla="*/ 110 w 227"/>
                <a:gd name="T43" fmla="*/ 137 h 278"/>
                <a:gd name="T44" fmla="*/ 83 w 227"/>
                <a:gd name="T45" fmla="*/ 104 h 278"/>
                <a:gd name="T46" fmla="*/ 57 w 227"/>
                <a:gd name="T47" fmla="*/ 75 h 278"/>
                <a:gd name="T48" fmla="*/ 33 w 227"/>
                <a:gd name="T49" fmla="*/ 47 h 278"/>
                <a:gd name="T50" fmla="*/ 17 w 227"/>
                <a:gd name="T51" fmla="*/ 27 h 278"/>
                <a:gd name="T52" fmla="*/ 4 w 227"/>
                <a:gd name="T53" fmla="*/ 13 h 278"/>
                <a:gd name="T54" fmla="*/ 0 w 227"/>
                <a:gd name="T55" fmla="*/ 5 h 278"/>
                <a:gd name="T56" fmla="*/ 0 w 227"/>
                <a:gd name="T57" fmla="*/ 4 h 278"/>
                <a:gd name="T58" fmla="*/ 2 w 227"/>
                <a:gd name="T59" fmla="*/ 2 h 278"/>
                <a:gd name="T60" fmla="*/ 6 w 227"/>
                <a:gd name="T61" fmla="*/ 0 h 278"/>
                <a:gd name="T62" fmla="*/ 11 w 227"/>
                <a:gd name="T63" fmla="*/ 2 h 278"/>
                <a:gd name="T64" fmla="*/ 21 w 227"/>
                <a:gd name="T65" fmla="*/ 4 h 278"/>
                <a:gd name="T66" fmla="*/ 28 w 227"/>
                <a:gd name="T67" fmla="*/ 9 h 278"/>
                <a:gd name="T68" fmla="*/ 41 w 227"/>
                <a:gd name="T69" fmla="*/ 16 h 278"/>
                <a:gd name="T70" fmla="*/ 55 w 227"/>
                <a:gd name="T71" fmla="*/ 27 h 278"/>
                <a:gd name="T72" fmla="*/ 81 w 227"/>
                <a:gd name="T73" fmla="*/ 46 h 278"/>
                <a:gd name="T74" fmla="*/ 99 w 227"/>
                <a:gd name="T75" fmla="*/ 66 h 278"/>
                <a:gd name="T76" fmla="*/ 123 w 227"/>
                <a:gd name="T77" fmla="*/ 89 h 278"/>
                <a:gd name="T78" fmla="*/ 150 w 227"/>
                <a:gd name="T79" fmla="*/ 121 h 278"/>
                <a:gd name="T80" fmla="*/ 165 w 227"/>
                <a:gd name="T81" fmla="*/ 137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7" h="278">
                  <a:moveTo>
                    <a:pt x="165" y="137"/>
                  </a:moveTo>
                  <a:lnTo>
                    <a:pt x="172" y="146"/>
                  </a:lnTo>
                  <a:lnTo>
                    <a:pt x="180" y="155"/>
                  </a:lnTo>
                  <a:lnTo>
                    <a:pt x="187" y="163"/>
                  </a:lnTo>
                  <a:lnTo>
                    <a:pt x="192" y="172"/>
                  </a:lnTo>
                  <a:lnTo>
                    <a:pt x="198" y="179"/>
                  </a:lnTo>
                  <a:lnTo>
                    <a:pt x="203" y="186"/>
                  </a:lnTo>
                  <a:lnTo>
                    <a:pt x="207" y="194"/>
                  </a:lnTo>
                  <a:lnTo>
                    <a:pt x="213" y="199"/>
                  </a:lnTo>
                  <a:lnTo>
                    <a:pt x="214" y="207"/>
                  </a:lnTo>
                  <a:lnTo>
                    <a:pt x="218" y="212"/>
                  </a:lnTo>
                  <a:lnTo>
                    <a:pt x="222" y="218"/>
                  </a:lnTo>
                  <a:lnTo>
                    <a:pt x="224" y="223"/>
                  </a:lnTo>
                  <a:lnTo>
                    <a:pt x="225" y="229"/>
                  </a:lnTo>
                  <a:lnTo>
                    <a:pt x="225" y="234"/>
                  </a:lnTo>
                  <a:lnTo>
                    <a:pt x="227" y="238"/>
                  </a:lnTo>
                  <a:lnTo>
                    <a:pt x="227" y="243"/>
                  </a:lnTo>
                  <a:lnTo>
                    <a:pt x="225" y="250"/>
                  </a:lnTo>
                  <a:lnTo>
                    <a:pt x="225" y="258"/>
                  </a:lnTo>
                  <a:lnTo>
                    <a:pt x="224" y="263"/>
                  </a:lnTo>
                  <a:lnTo>
                    <a:pt x="222" y="269"/>
                  </a:lnTo>
                  <a:lnTo>
                    <a:pt x="222" y="272"/>
                  </a:lnTo>
                  <a:lnTo>
                    <a:pt x="220" y="276"/>
                  </a:lnTo>
                  <a:lnTo>
                    <a:pt x="218" y="278"/>
                  </a:lnTo>
                  <a:lnTo>
                    <a:pt x="218" y="278"/>
                  </a:lnTo>
                  <a:lnTo>
                    <a:pt x="216" y="278"/>
                  </a:lnTo>
                  <a:lnTo>
                    <a:pt x="214" y="276"/>
                  </a:lnTo>
                  <a:lnTo>
                    <a:pt x="213" y="274"/>
                  </a:lnTo>
                  <a:lnTo>
                    <a:pt x="209" y="272"/>
                  </a:lnTo>
                  <a:lnTo>
                    <a:pt x="207" y="269"/>
                  </a:lnTo>
                  <a:lnTo>
                    <a:pt x="203" y="265"/>
                  </a:lnTo>
                  <a:lnTo>
                    <a:pt x="200" y="261"/>
                  </a:lnTo>
                  <a:lnTo>
                    <a:pt x="196" y="256"/>
                  </a:lnTo>
                  <a:lnTo>
                    <a:pt x="191" y="250"/>
                  </a:lnTo>
                  <a:lnTo>
                    <a:pt x="187" y="245"/>
                  </a:lnTo>
                  <a:lnTo>
                    <a:pt x="181" y="238"/>
                  </a:lnTo>
                  <a:lnTo>
                    <a:pt x="176" y="230"/>
                  </a:lnTo>
                  <a:lnTo>
                    <a:pt x="170" y="223"/>
                  </a:lnTo>
                  <a:lnTo>
                    <a:pt x="165" y="214"/>
                  </a:lnTo>
                  <a:lnTo>
                    <a:pt x="159" y="205"/>
                  </a:lnTo>
                  <a:lnTo>
                    <a:pt x="152" y="196"/>
                  </a:lnTo>
                  <a:lnTo>
                    <a:pt x="138" y="175"/>
                  </a:lnTo>
                  <a:lnTo>
                    <a:pt x="125" y="155"/>
                  </a:lnTo>
                  <a:lnTo>
                    <a:pt x="110" y="137"/>
                  </a:lnTo>
                  <a:lnTo>
                    <a:pt x="97" y="121"/>
                  </a:lnTo>
                  <a:lnTo>
                    <a:pt x="83" y="104"/>
                  </a:lnTo>
                  <a:lnTo>
                    <a:pt x="70" y="89"/>
                  </a:lnTo>
                  <a:lnTo>
                    <a:pt x="57" y="75"/>
                  </a:lnTo>
                  <a:lnTo>
                    <a:pt x="46" y="60"/>
                  </a:lnTo>
                  <a:lnTo>
                    <a:pt x="33" y="47"/>
                  </a:lnTo>
                  <a:lnTo>
                    <a:pt x="24" y="36"/>
                  </a:lnTo>
                  <a:lnTo>
                    <a:pt x="17" y="27"/>
                  </a:lnTo>
                  <a:lnTo>
                    <a:pt x="10" y="20"/>
                  </a:lnTo>
                  <a:lnTo>
                    <a:pt x="4" y="13"/>
                  </a:lnTo>
                  <a:lnTo>
                    <a:pt x="2" y="9"/>
                  </a:lnTo>
                  <a:lnTo>
                    <a:pt x="0" y="5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6" y="0"/>
                  </a:lnTo>
                  <a:lnTo>
                    <a:pt x="8" y="2"/>
                  </a:lnTo>
                  <a:lnTo>
                    <a:pt x="11" y="2"/>
                  </a:lnTo>
                  <a:lnTo>
                    <a:pt x="15" y="2"/>
                  </a:lnTo>
                  <a:lnTo>
                    <a:pt x="21" y="4"/>
                  </a:lnTo>
                  <a:lnTo>
                    <a:pt x="24" y="5"/>
                  </a:lnTo>
                  <a:lnTo>
                    <a:pt x="28" y="9"/>
                  </a:lnTo>
                  <a:lnTo>
                    <a:pt x="35" y="13"/>
                  </a:lnTo>
                  <a:lnTo>
                    <a:pt x="41" y="16"/>
                  </a:lnTo>
                  <a:lnTo>
                    <a:pt x="48" y="22"/>
                  </a:lnTo>
                  <a:lnTo>
                    <a:pt x="55" y="27"/>
                  </a:lnTo>
                  <a:lnTo>
                    <a:pt x="72" y="38"/>
                  </a:lnTo>
                  <a:lnTo>
                    <a:pt x="81" y="46"/>
                  </a:lnTo>
                  <a:lnTo>
                    <a:pt x="90" y="55"/>
                  </a:lnTo>
                  <a:lnTo>
                    <a:pt x="99" y="66"/>
                  </a:lnTo>
                  <a:lnTo>
                    <a:pt x="112" y="77"/>
                  </a:lnTo>
                  <a:lnTo>
                    <a:pt x="123" y="89"/>
                  </a:lnTo>
                  <a:lnTo>
                    <a:pt x="136" y="104"/>
                  </a:lnTo>
                  <a:lnTo>
                    <a:pt x="150" y="121"/>
                  </a:lnTo>
                  <a:lnTo>
                    <a:pt x="165" y="137"/>
                  </a:lnTo>
                  <a:lnTo>
                    <a:pt x="165" y="137"/>
                  </a:lnTo>
                </a:path>
              </a:pathLst>
            </a:custGeom>
            <a:grpFill/>
            <a:ln w="11113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0" name="Freeform 1552"/>
            <p:cNvSpPr/>
            <p:nvPr/>
          </p:nvSpPr>
          <p:spPr bwMode="auto">
            <a:xfrm>
              <a:off x="3916818" y="2659819"/>
              <a:ext cx="560388" cy="777875"/>
            </a:xfrm>
            <a:custGeom>
              <a:avLst/>
              <a:gdLst>
                <a:gd name="T0" fmla="*/ 35 w 353"/>
                <a:gd name="T1" fmla="*/ 481 h 490"/>
                <a:gd name="T2" fmla="*/ 11 w 353"/>
                <a:gd name="T3" fmla="*/ 490 h 490"/>
                <a:gd name="T4" fmla="*/ 0 w 353"/>
                <a:gd name="T5" fmla="*/ 488 h 490"/>
                <a:gd name="T6" fmla="*/ 2 w 353"/>
                <a:gd name="T7" fmla="*/ 481 h 490"/>
                <a:gd name="T8" fmla="*/ 17 w 353"/>
                <a:gd name="T9" fmla="*/ 468 h 490"/>
                <a:gd name="T10" fmla="*/ 49 w 353"/>
                <a:gd name="T11" fmla="*/ 442 h 490"/>
                <a:gd name="T12" fmla="*/ 79 w 353"/>
                <a:gd name="T13" fmla="*/ 422 h 490"/>
                <a:gd name="T14" fmla="*/ 110 w 353"/>
                <a:gd name="T15" fmla="*/ 395 h 490"/>
                <a:gd name="T16" fmla="*/ 165 w 353"/>
                <a:gd name="T17" fmla="*/ 332 h 490"/>
                <a:gd name="T18" fmla="*/ 198 w 353"/>
                <a:gd name="T19" fmla="*/ 283 h 490"/>
                <a:gd name="T20" fmla="*/ 220 w 353"/>
                <a:gd name="T21" fmla="*/ 237 h 490"/>
                <a:gd name="T22" fmla="*/ 240 w 353"/>
                <a:gd name="T23" fmla="*/ 184 h 490"/>
                <a:gd name="T24" fmla="*/ 254 w 353"/>
                <a:gd name="T25" fmla="*/ 135 h 490"/>
                <a:gd name="T26" fmla="*/ 263 w 353"/>
                <a:gd name="T27" fmla="*/ 100 h 490"/>
                <a:gd name="T28" fmla="*/ 265 w 353"/>
                <a:gd name="T29" fmla="*/ 80 h 490"/>
                <a:gd name="T30" fmla="*/ 265 w 353"/>
                <a:gd name="T31" fmla="*/ 67 h 490"/>
                <a:gd name="T32" fmla="*/ 262 w 353"/>
                <a:gd name="T33" fmla="*/ 60 h 490"/>
                <a:gd name="T34" fmla="*/ 252 w 353"/>
                <a:gd name="T35" fmla="*/ 58 h 490"/>
                <a:gd name="T36" fmla="*/ 231 w 353"/>
                <a:gd name="T37" fmla="*/ 62 h 490"/>
                <a:gd name="T38" fmla="*/ 199 w 353"/>
                <a:gd name="T39" fmla="*/ 69 h 490"/>
                <a:gd name="T40" fmla="*/ 170 w 353"/>
                <a:gd name="T41" fmla="*/ 73 h 490"/>
                <a:gd name="T42" fmla="*/ 152 w 353"/>
                <a:gd name="T43" fmla="*/ 76 h 490"/>
                <a:gd name="T44" fmla="*/ 141 w 353"/>
                <a:gd name="T45" fmla="*/ 76 h 490"/>
                <a:gd name="T46" fmla="*/ 128 w 353"/>
                <a:gd name="T47" fmla="*/ 73 h 490"/>
                <a:gd name="T48" fmla="*/ 117 w 353"/>
                <a:gd name="T49" fmla="*/ 67 h 490"/>
                <a:gd name="T50" fmla="*/ 110 w 353"/>
                <a:gd name="T51" fmla="*/ 60 h 490"/>
                <a:gd name="T52" fmla="*/ 161 w 353"/>
                <a:gd name="T53" fmla="*/ 47 h 490"/>
                <a:gd name="T54" fmla="*/ 225 w 353"/>
                <a:gd name="T55" fmla="*/ 31 h 490"/>
                <a:gd name="T56" fmla="*/ 252 w 353"/>
                <a:gd name="T57" fmla="*/ 21 h 490"/>
                <a:gd name="T58" fmla="*/ 267 w 353"/>
                <a:gd name="T59" fmla="*/ 12 h 490"/>
                <a:gd name="T60" fmla="*/ 276 w 353"/>
                <a:gd name="T61" fmla="*/ 1 h 490"/>
                <a:gd name="T62" fmla="*/ 287 w 353"/>
                <a:gd name="T63" fmla="*/ 0 h 490"/>
                <a:gd name="T64" fmla="*/ 296 w 353"/>
                <a:gd name="T65" fmla="*/ 3 h 490"/>
                <a:gd name="T66" fmla="*/ 315 w 353"/>
                <a:gd name="T67" fmla="*/ 12 h 490"/>
                <a:gd name="T68" fmla="*/ 337 w 353"/>
                <a:gd name="T69" fmla="*/ 21 h 490"/>
                <a:gd name="T70" fmla="*/ 349 w 353"/>
                <a:gd name="T71" fmla="*/ 31 h 490"/>
                <a:gd name="T72" fmla="*/ 353 w 353"/>
                <a:gd name="T73" fmla="*/ 38 h 490"/>
                <a:gd name="T74" fmla="*/ 348 w 353"/>
                <a:gd name="T75" fmla="*/ 49 h 490"/>
                <a:gd name="T76" fmla="*/ 340 w 353"/>
                <a:gd name="T77" fmla="*/ 56 h 490"/>
                <a:gd name="T78" fmla="*/ 333 w 353"/>
                <a:gd name="T79" fmla="*/ 65 h 490"/>
                <a:gd name="T80" fmla="*/ 327 w 353"/>
                <a:gd name="T81" fmla="*/ 76 h 490"/>
                <a:gd name="T82" fmla="*/ 322 w 353"/>
                <a:gd name="T83" fmla="*/ 91 h 490"/>
                <a:gd name="T84" fmla="*/ 316 w 353"/>
                <a:gd name="T85" fmla="*/ 111 h 490"/>
                <a:gd name="T86" fmla="*/ 311 w 353"/>
                <a:gd name="T87" fmla="*/ 137 h 490"/>
                <a:gd name="T88" fmla="*/ 282 w 353"/>
                <a:gd name="T89" fmla="*/ 223 h 490"/>
                <a:gd name="T90" fmla="*/ 258 w 353"/>
                <a:gd name="T91" fmla="*/ 270 h 490"/>
                <a:gd name="T92" fmla="*/ 231 w 353"/>
                <a:gd name="T93" fmla="*/ 318 h 490"/>
                <a:gd name="T94" fmla="*/ 198 w 353"/>
                <a:gd name="T95" fmla="*/ 360 h 490"/>
                <a:gd name="T96" fmla="*/ 161 w 353"/>
                <a:gd name="T97" fmla="*/ 398 h 490"/>
                <a:gd name="T98" fmla="*/ 121 w 353"/>
                <a:gd name="T99" fmla="*/ 431 h 490"/>
                <a:gd name="T100" fmla="*/ 77 w 353"/>
                <a:gd name="T101" fmla="*/ 461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53" h="490">
                  <a:moveTo>
                    <a:pt x="60" y="468"/>
                  </a:moveTo>
                  <a:lnTo>
                    <a:pt x="48" y="475"/>
                  </a:lnTo>
                  <a:lnTo>
                    <a:pt x="35" y="481"/>
                  </a:lnTo>
                  <a:lnTo>
                    <a:pt x="26" y="484"/>
                  </a:lnTo>
                  <a:lnTo>
                    <a:pt x="17" y="488"/>
                  </a:lnTo>
                  <a:lnTo>
                    <a:pt x="11" y="490"/>
                  </a:lnTo>
                  <a:lnTo>
                    <a:pt x="6" y="490"/>
                  </a:lnTo>
                  <a:lnTo>
                    <a:pt x="2" y="490"/>
                  </a:lnTo>
                  <a:lnTo>
                    <a:pt x="0" y="488"/>
                  </a:lnTo>
                  <a:lnTo>
                    <a:pt x="0" y="486"/>
                  </a:lnTo>
                  <a:lnTo>
                    <a:pt x="0" y="484"/>
                  </a:lnTo>
                  <a:lnTo>
                    <a:pt x="2" y="481"/>
                  </a:lnTo>
                  <a:lnTo>
                    <a:pt x="6" y="477"/>
                  </a:lnTo>
                  <a:lnTo>
                    <a:pt x="11" y="471"/>
                  </a:lnTo>
                  <a:lnTo>
                    <a:pt x="17" y="468"/>
                  </a:lnTo>
                  <a:lnTo>
                    <a:pt x="24" y="462"/>
                  </a:lnTo>
                  <a:lnTo>
                    <a:pt x="33" y="455"/>
                  </a:lnTo>
                  <a:lnTo>
                    <a:pt x="49" y="442"/>
                  </a:lnTo>
                  <a:lnTo>
                    <a:pt x="59" y="437"/>
                  </a:lnTo>
                  <a:lnTo>
                    <a:pt x="68" y="429"/>
                  </a:lnTo>
                  <a:lnTo>
                    <a:pt x="79" y="422"/>
                  </a:lnTo>
                  <a:lnTo>
                    <a:pt x="88" y="413"/>
                  </a:lnTo>
                  <a:lnTo>
                    <a:pt x="99" y="404"/>
                  </a:lnTo>
                  <a:lnTo>
                    <a:pt x="110" y="395"/>
                  </a:lnTo>
                  <a:lnTo>
                    <a:pt x="128" y="375"/>
                  </a:lnTo>
                  <a:lnTo>
                    <a:pt x="146" y="354"/>
                  </a:lnTo>
                  <a:lnTo>
                    <a:pt x="165" y="332"/>
                  </a:lnTo>
                  <a:lnTo>
                    <a:pt x="181" y="309"/>
                  </a:lnTo>
                  <a:lnTo>
                    <a:pt x="188" y="296"/>
                  </a:lnTo>
                  <a:lnTo>
                    <a:pt x="198" y="283"/>
                  </a:lnTo>
                  <a:lnTo>
                    <a:pt x="205" y="268"/>
                  </a:lnTo>
                  <a:lnTo>
                    <a:pt x="212" y="254"/>
                  </a:lnTo>
                  <a:lnTo>
                    <a:pt x="220" y="237"/>
                  </a:lnTo>
                  <a:lnTo>
                    <a:pt x="227" y="221"/>
                  </a:lnTo>
                  <a:lnTo>
                    <a:pt x="232" y="203"/>
                  </a:lnTo>
                  <a:lnTo>
                    <a:pt x="240" y="184"/>
                  </a:lnTo>
                  <a:lnTo>
                    <a:pt x="245" y="166"/>
                  </a:lnTo>
                  <a:lnTo>
                    <a:pt x="251" y="150"/>
                  </a:lnTo>
                  <a:lnTo>
                    <a:pt x="254" y="135"/>
                  </a:lnTo>
                  <a:lnTo>
                    <a:pt x="258" y="122"/>
                  </a:lnTo>
                  <a:lnTo>
                    <a:pt x="262" y="109"/>
                  </a:lnTo>
                  <a:lnTo>
                    <a:pt x="263" y="100"/>
                  </a:lnTo>
                  <a:lnTo>
                    <a:pt x="265" y="93"/>
                  </a:lnTo>
                  <a:lnTo>
                    <a:pt x="265" y="85"/>
                  </a:lnTo>
                  <a:lnTo>
                    <a:pt x="265" y="80"/>
                  </a:lnTo>
                  <a:lnTo>
                    <a:pt x="265" y="75"/>
                  </a:lnTo>
                  <a:lnTo>
                    <a:pt x="265" y="71"/>
                  </a:lnTo>
                  <a:lnTo>
                    <a:pt x="265" y="67"/>
                  </a:lnTo>
                  <a:lnTo>
                    <a:pt x="265" y="65"/>
                  </a:lnTo>
                  <a:lnTo>
                    <a:pt x="263" y="64"/>
                  </a:lnTo>
                  <a:lnTo>
                    <a:pt x="262" y="60"/>
                  </a:lnTo>
                  <a:lnTo>
                    <a:pt x="260" y="58"/>
                  </a:lnTo>
                  <a:lnTo>
                    <a:pt x="256" y="58"/>
                  </a:lnTo>
                  <a:lnTo>
                    <a:pt x="252" y="58"/>
                  </a:lnTo>
                  <a:lnTo>
                    <a:pt x="245" y="60"/>
                  </a:lnTo>
                  <a:lnTo>
                    <a:pt x="238" y="60"/>
                  </a:lnTo>
                  <a:lnTo>
                    <a:pt x="231" y="62"/>
                  </a:lnTo>
                  <a:lnTo>
                    <a:pt x="221" y="64"/>
                  </a:lnTo>
                  <a:lnTo>
                    <a:pt x="210" y="65"/>
                  </a:lnTo>
                  <a:lnTo>
                    <a:pt x="199" y="69"/>
                  </a:lnTo>
                  <a:lnTo>
                    <a:pt x="188" y="71"/>
                  </a:lnTo>
                  <a:lnTo>
                    <a:pt x="179" y="73"/>
                  </a:lnTo>
                  <a:lnTo>
                    <a:pt x="170" y="73"/>
                  </a:lnTo>
                  <a:lnTo>
                    <a:pt x="165" y="75"/>
                  </a:lnTo>
                  <a:lnTo>
                    <a:pt x="157" y="75"/>
                  </a:lnTo>
                  <a:lnTo>
                    <a:pt x="152" y="76"/>
                  </a:lnTo>
                  <a:lnTo>
                    <a:pt x="148" y="76"/>
                  </a:lnTo>
                  <a:lnTo>
                    <a:pt x="145" y="76"/>
                  </a:lnTo>
                  <a:lnTo>
                    <a:pt x="141" y="76"/>
                  </a:lnTo>
                  <a:lnTo>
                    <a:pt x="137" y="76"/>
                  </a:lnTo>
                  <a:lnTo>
                    <a:pt x="135" y="76"/>
                  </a:lnTo>
                  <a:lnTo>
                    <a:pt x="128" y="73"/>
                  </a:lnTo>
                  <a:lnTo>
                    <a:pt x="123" y="69"/>
                  </a:lnTo>
                  <a:lnTo>
                    <a:pt x="119" y="67"/>
                  </a:lnTo>
                  <a:lnTo>
                    <a:pt x="117" y="67"/>
                  </a:lnTo>
                  <a:lnTo>
                    <a:pt x="115" y="65"/>
                  </a:lnTo>
                  <a:lnTo>
                    <a:pt x="113" y="64"/>
                  </a:lnTo>
                  <a:lnTo>
                    <a:pt x="110" y="60"/>
                  </a:lnTo>
                  <a:lnTo>
                    <a:pt x="110" y="56"/>
                  </a:lnTo>
                  <a:lnTo>
                    <a:pt x="135" y="51"/>
                  </a:lnTo>
                  <a:lnTo>
                    <a:pt x="161" y="47"/>
                  </a:lnTo>
                  <a:lnTo>
                    <a:pt x="187" y="42"/>
                  </a:lnTo>
                  <a:lnTo>
                    <a:pt x="214" y="34"/>
                  </a:lnTo>
                  <a:lnTo>
                    <a:pt x="225" y="31"/>
                  </a:lnTo>
                  <a:lnTo>
                    <a:pt x="236" y="27"/>
                  </a:lnTo>
                  <a:lnTo>
                    <a:pt x="243" y="25"/>
                  </a:lnTo>
                  <a:lnTo>
                    <a:pt x="252" y="21"/>
                  </a:lnTo>
                  <a:lnTo>
                    <a:pt x="258" y="18"/>
                  </a:lnTo>
                  <a:lnTo>
                    <a:pt x="263" y="16"/>
                  </a:lnTo>
                  <a:lnTo>
                    <a:pt x="267" y="12"/>
                  </a:lnTo>
                  <a:lnTo>
                    <a:pt x="269" y="9"/>
                  </a:lnTo>
                  <a:lnTo>
                    <a:pt x="271" y="5"/>
                  </a:lnTo>
                  <a:lnTo>
                    <a:pt x="276" y="1"/>
                  </a:lnTo>
                  <a:lnTo>
                    <a:pt x="280" y="0"/>
                  </a:lnTo>
                  <a:lnTo>
                    <a:pt x="285" y="0"/>
                  </a:lnTo>
                  <a:lnTo>
                    <a:pt x="287" y="0"/>
                  </a:lnTo>
                  <a:lnTo>
                    <a:pt x="289" y="0"/>
                  </a:lnTo>
                  <a:lnTo>
                    <a:pt x="293" y="1"/>
                  </a:lnTo>
                  <a:lnTo>
                    <a:pt x="296" y="3"/>
                  </a:lnTo>
                  <a:lnTo>
                    <a:pt x="302" y="5"/>
                  </a:lnTo>
                  <a:lnTo>
                    <a:pt x="309" y="9"/>
                  </a:lnTo>
                  <a:lnTo>
                    <a:pt x="315" y="12"/>
                  </a:lnTo>
                  <a:lnTo>
                    <a:pt x="324" y="14"/>
                  </a:lnTo>
                  <a:lnTo>
                    <a:pt x="331" y="18"/>
                  </a:lnTo>
                  <a:lnTo>
                    <a:pt x="337" y="21"/>
                  </a:lnTo>
                  <a:lnTo>
                    <a:pt x="342" y="25"/>
                  </a:lnTo>
                  <a:lnTo>
                    <a:pt x="346" y="29"/>
                  </a:lnTo>
                  <a:lnTo>
                    <a:pt x="349" y="31"/>
                  </a:lnTo>
                  <a:lnTo>
                    <a:pt x="351" y="34"/>
                  </a:lnTo>
                  <a:lnTo>
                    <a:pt x="353" y="36"/>
                  </a:lnTo>
                  <a:lnTo>
                    <a:pt x="353" y="38"/>
                  </a:lnTo>
                  <a:lnTo>
                    <a:pt x="351" y="42"/>
                  </a:lnTo>
                  <a:lnTo>
                    <a:pt x="349" y="47"/>
                  </a:lnTo>
                  <a:lnTo>
                    <a:pt x="348" y="49"/>
                  </a:lnTo>
                  <a:lnTo>
                    <a:pt x="346" y="53"/>
                  </a:lnTo>
                  <a:lnTo>
                    <a:pt x="344" y="54"/>
                  </a:lnTo>
                  <a:lnTo>
                    <a:pt x="340" y="56"/>
                  </a:lnTo>
                  <a:lnTo>
                    <a:pt x="337" y="60"/>
                  </a:lnTo>
                  <a:lnTo>
                    <a:pt x="335" y="62"/>
                  </a:lnTo>
                  <a:lnTo>
                    <a:pt x="333" y="65"/>
                  </a:lnTo>
                  <a:lnTo>
                    <a:pt x="331" y="69"/>
                  </a:lnTo>
                  <a:lnTo>
                    <a:pt x="329" y="73"/>
                  </a:lnTo>
                  <a:lnTo>
                    <a:pt x="327" y="76"/>
                  </a:lnTo>
                  <a:lnTo>
                    <a:pt x="326" y="80"/>
                  </a:lnTo>
                  <a:lnTo>
                    <a:pt x="324" y="85"/>
                  </a:lnTo>
                  <a:lnTo>
                    <a:pt x="322" y="91"/>
                  </a:lnTo>
                  <a:lnTo>
                    <a:pt x="320" y="98"/>
                  </a:lnTo>
                  <a:lnTo>
                    <a:pt x="318" y="104"/>
                  </a:lnTo>
                  <a:lnTo>
                    <a:pt x="316" y="111"/>
                  </a:lnTo>
                  <a:lnTo>
                    <a:pt x="315" y="120"/>
                  </a:lnTo>
                  <a:lnTo>
                    <a:pt x="313" y="128"/>
                  </a:lnTo>
                  <a:lnTo>
                    <a:pt x="311" y="137"/>
                  </a:lnTo>
                  <a:lnTo>
                    <a:pt x="300" y="171"/>
                  </a:lnTo>
                  <a:lnTo>
                    <a:pt x="289" y="206"/>
                  </a:lnTo>
                  <a:lnTo>
                    <a:pt x="282" y="223"/>
                  </a:lnTo>
                  <a:lnTo>
                    <a:pt x="274" y="239"/>
                  </a:lnTo>
                  <a:lnTo>
                    <a:pt x="267" y="256"/>
                  </a:lnTo>
                  <a:lnTo>
                    <a:pt x="258" y="270"/>
                  </a:lnTo>
                  <a:lnTo>
                    <a:pt x="251" y="287"/>
                  </a:lnTo>
                  <a:lnTo>
                    <a:pt x="241" y="303"/>
                  </a:lnTo>
                  <a:lnTo>
                    <a:pt x="231" y="318"/>
                  </a:lnTo>
                  <a:lnTo>
                    <a:pt x="220" y="332"/>
                  </a:lnTo>
                  <a:lnTo>
                    <a:pt x="209" y="347"/>
                  </a:lnTo>
                  <a:lnTo>
                    <a:pt x="198" y="360"/>
                  </a:lnTo>
                  <a:lnTo>
                    <a:pt x="187" y="373"/>
                  </a:lnTo>
                  <a:lnTo>
                    <a:pt x="174" y="386"/>
                  </a:lnTo>
                  <a:lnTo>
                    <a:pt x="161" y="398"/>
                  </a:lnTo>
                  <a:lnTo>
                    <a:pt x="148" y="411"/>
                  </a:lnTo>
                  <a:lnTo>
                    <a:pt x="134" y="422"/>
                  </a:lnTo>
                  <a:lnTo>
                    <a:pt x="121" y="431"/>
                  </a:lnTo>
                  <a:lnTo>
                    <a:pt x="106" y="442"/>
                  </a:lnTo>
                  <a:lnTo>
                    <a:pt x="92" y="451"/>
                  </a:lnTo>
                  <a:lnTo>
                    <a:pt x="77" y="461"/>
                  </a:lnTo>
                  <a:lnTo>
                    <a:pt x="60" y="468"/>
                  </a:lnTo>
                  <a:lnTo>
                    <a:pt x="60" y="468"/>
                  </a:lnTo>
                </a:path>
              </a:pathLst>
            </a:custGeom>
            <a:grpFill/>
            <a:ln w="11113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1" name="Freeform 1553"/>
            <p:cNvSpPr/>
            <p:nvPr/>
          </p:nvSpPr>
          <p:spPr bwMode="auto">
            <a:xfrm>
              <a:off x="4035880" y="2856669"/>
              <a:ext cx="687388" cy="603250"/>
            </a:xfrm>
            <a:custGeom>
              <a:avLst/>
              <a:gdLst>
                <a:gd name="T0" fmla="*/ 7 w 433"/>
                <a:gd name="T1" fmla="*/ 0 h 380"/>
                <a:gd name="T2" fmla="*/ 26 w 433"/>
                <a:gd name="T3" fmla="*/ 4 h 380"/>
                <a:gd name="T4" fmla="*/ 37 w 433"/>
                <a:gd name="T5" fmla="*/ 7 h 380"/>
                <a:gd name="T6" fmla="*/ 44 w 433"/>
                <a:gd name="T7" fmla="*/ 13 h 380"/>
                <a:gd name="T8" fmla="*/ 51 w 433"/>
                <a:gd name="T9" fmla="*/ 22 h 380"/>
                <a:gd name="T10" fmla="*/ 62 w 433"/>
                <a:gd name="T11" fmla="*/ 35 h 380"/>
                <a:gd name="T12" fmla="*/ 77 w 433"/>
                <a:gd name="T13" fmla="*/ 51 h 380"/>
                <a:gd name="T14" fmla="*/ 92 w 433"/>
                <a:gd name="T15" fmla="*/ 69 h 380"/>
                <a:gd name="T16" fmla="*/ 110 w 433"/>
                <a:gd name="T17" fmla="*/ 93 h 380"/>
                <a:gd name="T18" fmla="*/ 130 w 433"/>
                <a:gd name="T19" fmla="*/ 119 h 380"/>
                <a:gd name="T20" fmla="*/ 152 w 433"/>
                <a:gd name="T21" fmla="*/ 148 h 380"/>
                <a:gd name="T22" fmla="*/ 176 w 433"/>
                <a:gd name="T23" fmla="*/ 177 h 380"/>
                <a:gd name="T24" fmla="*/ 198 w 433"/>
                <a:gd name="T25" fmla="*/ 203 h 380"/>
                <a:gd name="T26" fmla="*/ 221 w 433"/>
                <a:gd name="T27" fmla="*/ 225 h 380"/>
                <a:gd name="T28" fmla="*/ 245 w 433"/>
                <a:gd name="T29" fmla="*/ 247 h 380"/>
                <a:gd name="T30" fmla="*/ 271 w 433"/>
                <a:gd name="T31" fmla="*/ 267 h 380"/>
                <a:gd name="T32" fmla="*/ 295 w 433"/>
                <a:gd name="T33" fmla="*/ 283 h 380"/>
                <a:gd name="T34" fmla="*/ 320 w 433"/>
                <a:gd name="T35" fmla="*/ 300 h 380"/>
                <a:gd name="T36" fmla="*/ 346 w 433"/>
                <a:gd name="T37" fmla="*/ 313 h 380"/>
                <a:gd name="T38" fmla="*/ 368 w 433"/>
                <a:gd name="T39" fmla="*/ 326 h 380"/>
                <a:gd name="T40" fmla="*/ 386 w 433"/>
                <a:gd name="T41" fmla="*/ 337 h 380"/>
                <a:gd name="T42" fmla="*/ 402 w 433"/>
                <a:gd name="T43" fmla="*/ 346 h 380"/>
                <a:gd name="T44" fmla="*/ 413 w 433"/>
                <a:gd name="T45" fmla="*/ 353 h 380"/>
                <a:gd name="T46" fmla="*/ 424 w 433"/>
                <a:gd name="T47" fmla="*/ 358 h 380"/>
                <a:gd name="T48" fmla="*/ 430 w 433"/>
                <a:gd name="T49" fmla="*/ 364 h 380"/>
                <a:gd name="T50" fmla="*/ 433 w 433"/>
                <a:gd name="T51" fmla="*/ 366 h 380"/>
                <a:gd name="T52" fmla="*/ 433 w 433"/>
                <a:gd name="T53" fmla="*/ 368 h 380"/>
                <a:gd name="T54" fmla="*/ 428 w 433"/>
                <a:gd name="T55" fmla="*/ 371 h 380"/>
                <a:gd name="T56" fmla="*/ 419 w 433"/>
                <a:gd name="T57" fmla="*/ 373 h 380"/>
                <a:gd name="T58" fmla="*/ 406 w 433"/>
                <a:gd name="T59" fmla="*/ 375 h 380"/>
                <a:gd name="T60" fmla="*/ 380 w 433"/>
                <a:gd name="T61" fmla="*/ 379 h 380"/>
                <a:gd name="T62" fmla="*/ 344 w 433"/>
                <a:gd name="T63" fmla="*/ 380 h 380"/>
                <a:gd name="T64" fmla="*/ 316 w 433"/>
                <a:gd name="T65" fmla="*/ 380 h 380"/>
                <a:gd name="T66" fmla="*/ 302 w 433"/>
                <a:gd name="T67" fmla="*/ 379 h 380"/>
                <a:gd name="T68" fmla="*/ 289 w 433"/>
                <a:gd name="T69" fmla="*/ 377 h 380"/>
                <a:gd name="T70" fmla="*/ 284 w 433"/>
                <a:gd name="T71" fmla="*/ 373 h 380"/>
                <a:gd name="T72" fmla="*/ 280 w 433"/>
                <a:gd name="T73" fmla="*/ 369 h 380"/>
                <a:gd name="T74" fmla="*/ 276 w 433"/>
                <a:gd name="T75" fmla="*/ 366 h 380"/>
                <a:gd name="T76" fmla="*/ 271 w 433"/>
                <a:gd name="T77" fmla="*/ 358 h 380"/>
                <a:gd name="T78" fmla="*/ 263 w 433"/>
                <a:gd name="T79" fmla="*/ 349 h 380"/>
                <a:gd name="T80" fmla="*/ 254 w 433"/>
                <a:gd name="T81" fmla="*/ 337 h 380"/>
                <a:gd name="T82" fmla="*/ 243 w 433"/>
                <a:gd name="T83" fmla="*/ 322 h 380"/>
                <a:gd name="T84" fmla="*/ 229 w 433"/>
                <a:gd name="T85" fmla="*/ 305 h 380"/>
                <a:gd name="T86" fmla="*/ 214 w 433"/>
                <a:gd name="T87" fmla="*/ 283 h 380"/>
                <a:gd name="T88" fmla="*/ 196 w 433"/>
                <a:gd name="T89" fmla="*/ 262 h 380"/>
                <a:gd name="T90" fmla="*/ 176 w 433"/>
                <a:gd name="T91" fmla="*/ 236 h 380"/>
                <a:gd name="T92" fmla="*/ 154 w 433"/>
                <a:gd name="T93" fmla="*/ 207 h 380"/>
                <a:gd name="T94" fmla="*/ 130 w 433"/>
                <a:gd name="T95" fmla="*/ 176 h 380"/>
                <a:gd name="T96" fmla="*/ 104 w 433"/>
                <a:gd name="T97" fmla="*/ 141 h 380"/>
                <a:gd name="T98" fmla="*/ 77 w 433"/>
                <a:gd name="T99" fmla="*/ 104 h 380"/>
                <a:gd name="T100" fmla="*/ 48 w 433"/>
                <a:gd name="T101" fmla="*/ 64 h 380"/>
                <a:gd name="T102" fmla="*/ 17 w 433"/>
                <a:gd name="T103" fmla="*/ 22 h 380"/>
                <a:gd name="T104" fmla="*/ 0 w 433"/>
                <a:gd name="T105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33" h="380">
                  <a:moveTo>
                    <a:pt x="0" y="0"/>
                  </a:moveTo>
                  <a:lnTo>
                    <a:pt x="7" y="0"/>
                  </a:lnTo>
                  <a:lnTo>
                    <a:pt x="17" y="2"/>
                  </a:lnTo>
                  <a:lnTo>
                    <a:pt x="26" y="4"/>
                  </a:lnTo>
                  <a:lnTo>
                    <a:pt x="35" y="5"/>
                  </a:lnTo>
                  <a:lnTo>
                    <a:pt x="37" y="7"/>
                  </a:lnTo>
                  <a:lnTo>
                    <a:pt x="40" y="11"/>
                  </a:lnTo>
                  <a:lnTo>
                    <a:pt x="44" y="13"/>
                  </a:lnTo>
                  <a:lnTo>
                    <a:pt x="48" y="18"/>
                  </a:lnTo>
                  <a:lnTo>
                    <a:pt x="51" y="22"/>
                  </a:lnTo>
                  <a:lnTo>
                    <a:pt x="57" y="27"/>
                  </a:lnTo>
                  <a:lnTo>
                    <a:pt x="62" y="35"/>
                  </a:lnTo>
                  <a:lnTo>
                    <a:pt x="70" y="42"/>
                  </a:lnTo>
                  <a:lnTo>
                    <a:pt x="77" y="51"/>
                  </a:lnTo>
                  <a:lnTo>
                    <a:pt x="84" y="60"/>
                  </a:lnTo>
                  <a:lnTo>
                    <a:pt x="92" y="69"/>
                  </a:lnTo>
                  <a:lnTo>
                    <a:pt x="101" y="80"/>
                  </a:lnTo>
                  <a:lnTo>
                    <a:pt x="110" y="93"/>
                  </a:lnTo>
                  <a:lnTo>
                    <a:pt x="121" y="106"/>
                  </a:lnTo>
                  <a:lnTo>
                    <a:pt x="130" y="119"/>
                  </a:lnTo>
                  <a:lnTo>
                    <a:pt x="141" y="133"/>
                  </a:lnTo>
                  <a:lnTo>
                    <a:pt x="152" y="148"/>
                  </a:lnTo>
                  <a:lnTo>
                    <a:pt x="163" y="163"/>
                  </a:lnTo>
                  <a:lnTo>
                    <a:pt x="176" y="177"/>
                  </a:lnTo>
                  <a:lnTo>
                    <a:pt x="187" y="190"/>
                  </a:lnTo>
                  <a:lnTo>
                    <a:pt x="198" y="203"/>
                  </a:lnTo>
                  <a:lnTo>
                    <a:pt x="210" y="214"/>
                  </a:lnTo>
                  <a:lnTo>
                    <a:pt x="221" y="225"/>
                  </a:lnTo>
                  <a:lnTo>
                    <a:pt x="234" y="238"/>
                  </a:lnTo>
                  <a:lnTo>
                    <a:pt x="245" y="247"/>
                  </a:lnTo>
                  <a:lnTo>
                    <a:pt x="258" y="258"/>
                  </a:lnTo>
                  <a:lnTo>
                    <a:pt x="271" y="267"/>
                  </a:lnTo>
                  <a:lnTo>
                    <a:pt x="282" y="276"/>
                  </a:lnTo>
                  <a:lnTo>
                    <a:pt x="295" y="283"/>
                  </a:lnTo>
                  <a:lnTo>
                    <a:pt x="307" y="293"/>
                  </a:lnTo>
                  <a:lnTo>
                    <a:pt x="320" y="300"/>
                  </a:lnTo>
                  <a:lnTo>
                    <a:pt x="333" y="305"/>
                  </a:lnTo>
                  <a:lnTo>
                    <a:pt x="346" y="313"/>
                  </a:lnTo>
                  <a:lnTo>
                    <a:pt x="357" y="320"/>
                  </a:lnTo>
                  <a:lnTo>
                    <a:pt x="368" y="326"/>
                  </a:lnTo>
                  <a:lnTo>
                    <a:pt x="377" y="331"/>
                  </a:lnTo>
                  <a:lnTo>
                    <a:pt x="386" y="337"/>
                  </a:lnTo>
                  <a:lnTo>
                    <a:pt x="395" y="342"/>
                  </a:lnTo>
                  <a:lnTo>
                    <a:pt x="402" y="346"/>
                  </a:lnTo>
                  <a:lnTo>
                    <a:pt x="408" y="349"/>
                  </a:lnTo>
                  <a:lnTo>
                    <a:pt x="413" y="353"/>
                  </a:lnTo>
                  <a:lnTo>
                    <a:pt x="419" y="357"/>
                  </a:lnTo>
                  <a:lnTo>
                    <a:pt x="424" y="358"/>
                  </a:lnTo>
                  <a:lnTo>
                    <a:pt x="426" y="362"/>
                  </a:lnTo>
                  <a:lnTo>
                    <a:pt x="430" y="364"/>
                  </a:lnTo>
                  <a:lnTo>
                    <a:pt x="432" y="366"/>
                  </a:lnTo>
                  <a:lnTo>
                    <a:pt x="433" y="366"/>
                  </a:lnTo>
                  <a:lnTo>
                    <a:pt x="433" y="368"/>
                  </a:lnTo>
                  <a:lnTo>
                    <a:pt x="433" y="368"/>
                  </a:lnTo>
                  <a:lnTo>
                    <a:pt x="432" y="369"/>
                  </a:lnTo>
                  <a:lnTo>
                    <a:pt x="428" y="371"/>
                  </a:lnTo>
                  <a:lnTo>
                    <a:pt x="424" y="371"/>
                  </a:lnTo>
                  <a:lnTo>
                    <a:pt x="419" y="373"/>
                  </a:lnTo>
                  <a:lnTo>
                    <a:pt x="413" y="375"/>
                  </a:lnTo>
                  <a:lnTo>
                    <a:pt x="406" y="375"/>
                  </a:lnTo>
                  <a:lnTo>
                    <a:pt x="397" y="377"/>
                  </a:lnTo>
                  <a:lnTo>
                    <a:pt x="380" y="379"/>
                  </a:lnTo>
                  <a:lnTo>
                    <a:pt x="362" y="379"/>
                  </a:lnTo>
                  <a:lnTo>
                    <a:pt x="344" y="380"/>
                  </a:lnTo>
                  <a:lnTo>
                    <a:pt x="326" y="380"/>
                  </a:lnTo>
                  <a:lnTo>
                    <a:pt x="316" y="380"/>
                  </a:lnTo>
                  <a:lnTo>
                    <a:pt x="309" y="379"/>
                  </a:lnTo>
                  <a:lnTo>
                    <a:pt x="302" y="379"/>
                  </a:lnTo>
                  <a:lnTo>
                    <a:pt x="295" y="377"/>
                  </a:lnTo>
                  <a:lnTo>
                    <a:pt x="289" y="377"/>
                  </a:lnTo>
                  <a:lnTo>
                    <a:pt x="285" y="375"/>
                  </a:lnTo>
                  <a:lnTo>
                    <a:pt x="284" y="373"/>
                  </a:lnTo>
                  <a:lnTo>
                    <a:pt x="282" y="369"/>
                  </a:lnTo>
                  <a:lnTo>
                    <a:pt x="280" y="369"/>
                  </a:lnTo>
                  <a:lnTo>
                    <a:pt x="278" y="368"/>
                  </a:lnTo>
                  <a:lnTo>
                    <a:pt x="276" y="366"/>
                  </a:lnTo>
                  <a:lnTo>
                    <a:pt x="274" y="362"/>
                  </a:lnTo>
                  <a:lnTo>
                    <a:pt x="271" y="358"/>
                  </a:lnTo>
                  <a:lnTo>
                    <a:pt x="267" y="355"/>
                  </a:lnTo>
                  <a:lnTo>
                    <a:pt x="263" y="349"/>
                  </a:lnTo>
                  <a:lnTo>
                    <a:pt x="260" y="344"/>
                  </a:lnTo>
                  <a:lnTo>
                    <a:pt x="254" y="337"/>
                  </a:lnTo>
                  <a:lnTo>
                    <a:pt x="249" y="329"/>
                  </a:lnTo>
                  <a:lnTo>
                    <a:pt x="243" y="322"/>
                  </a:lnTo>
                  <a:lnTo>
                    <a:pt x="236" y="315"/>
                  </a:lnTo>
                  <a:lnTo>
                    <a:pt x="229" y="305"/>
                  </a:lnTo>
                  <a:lnTo>
                    <a:pt x="221" y="294"/>
                  </a:lnTo>
                  <a:lnTo>
                    <a:pt x="214" y="283"/>
                  </a:lnTo>
                  <a:lnTo>
                    <a:pt x="205" y="272"/>
                  </a:lnTo>
                  <a:lnTo>
                    <a:pt x="196" y="262"/>
                  </a:lnTo>
                  <a:lnTo>
                    <a:pt x="187" y="249"/>
                  </a:lnTo>
                  <a:lnTo>
                    <a:pt x="176" y="236"/>
                  </a:lnTo>
                  <a:lnTo>
                    <a:pt x="165" y="221"/>
                  </a:lnTo>
                  <a:lnTo>
                    <a:pt x="154" y="207"/>
                  </a:lnTo>
                  <a:lnTo>
                    <a:pt x="143" y="192"/>
                  </a:lnTo>
                  <a:lnTo>
                    <a:pt x="130" y="176"/>
                  </a:lnTo>
                  <a:lnTo>
                    <a:pt x="117" y="159"/>
                  </a:lnTo>
                  <a:lnTo>
                    <a:pt x="104" y="141"/>
                  </a:lnTo>
                  <a:lnTo>
                    <a:pt x="92" y="122"/>
                  </a:lnTo>
                  <a:lnTo>
                    <a:pt x="77" y="104"/>
                  </a:lnTo>
                  <a:lnTo>
                    <a:pt x="62" y="84"/>
                  </a:lnTo>
                  <a:lnTo>
                    <a:pt x="48" y="64"/>
                  </a:lnTo>
                  <a:lnTo>
                    <a:pt x="31" y="44"/>
                  </a:lnTo>
                  <a:lnTo>
                    <a:pt x="17" y="22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pFill/>
            <a:ln w="11113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2" name="Freeform 1554"/>
            <p:cNvSpPr/>
            <p:nvPr/>
          </p:nvSpPr>
          <p:spPr bwMode="auto">
            <a:xfrm>
              <a:off x="3499305" y="2702682"/>
              <a:ext cx="519113" cy="711200"/>
            </a:xfrm>
            <a:custGeom>
              <a:avLst/>
              <a:gdLst>
                <a:gd name="T0" fmla="*/ 128 w 327"/>
                <a:gd name="T1" fmla="*/ 371 h 448"/>
                <a:gd name="T2" fmla="*/ 91 w 327"/>
                <a:gd name="T3" fmla="*/ 401 h 448"/>
                <a:gd name="T4" fmla="*/ 53 w 327"/>
                <a:gd name="T5" fmla="*/ 426 h 448"/>
                <a:gd name="T6" fmla="*/ 20 w 327"/>
                <a:gd name="T7" fmla="*/ 443 h 448"/>
                <a:gd name="T8" fmla="*/ 3 w 327"/>
                <a:gd name="T9" fmla="*/ 448 h 448"/>
                <a:gd name="T10" fmla="*/ 0 w 327"/>
                <a:gd name="T11" fmla="*/ 446 h 448"/>
                <a:gd name="T12" fmla="*/ 3 w 327"/>
                <a:gd name="T13" fmla="*/ 443 h 448"/>
                <a:gd name="T14" fmla="*/ 13 w 327"/>
                <a:gd name="T15" fmla="*/ 434 h 448"/>
                <a:gd name="T16" fmla="*/ 27 w 327"/>
                <a:gd name="T17" fmla="*/ 419 h 448"/>
                <a:gd name="T18" fmla="*/ 49 w 327"/>
                <a:gd name="T19" fmla="*/ 401 h 448"/>
                <a:gd name="T20" fmla="*/ 75 w 327"/>
                <a:gd name="T21" fmla="*/ 379 h 448"/>
                <a:gd name="T22" fmla="*/ 126 w 327"/>
                <a:gd name="T23" fmla="*/ 324 h 448"/>
                <a:gd name="T24" fmla="*/ 168 w 327"/>
                <a:gd name="T25" fmla="*/ 265 h 448"/>
                <a:gd name="T26" fmla="*/ 201 w 327"/>
                <a:gd name="T27" fmla="*/ 201 h 448"/>
                <a:gd name="T28" fmla="*/ 223 w 327"/>
                <a:gd name="T29" fmla="*/ 146 h 448"/>
                <a:gd name="T30" fmla="*/ 237 w 327"/>
                <a:gd name="T31" fmla="*/ 104 h 448"/>
                <a:gd name="T32" fmla="*/ 245 w 327"/>
                <a:gd name="T33" fmla="*/ 77 h 448"/>
                <a:gd name="T34" fmla="*/ 247 w 327"/>
                <a:gd name="T35" fmla="*/ 57 h 448"/>
                <a:gd name="T36" fmla="*/ 247 w 327"/>
                <a:gd name="T37" fmla="*/ 49 h 448"/>
                <a:gd name="T38" fmla="*/ 243 w 327"/>
                <a:gd name="T39" fmla="*/ 48 h 448"/>
                <a:gd name="T40" fmla="*/ 234 w 327"/>
                <a:gd name="T41" fmla="*/ 49 h 448"/>
                <a:gd name="T42" fmla="*/ 217 w 327"/>
                <a:gd name="T43" fmla="*/ 53 h 448"/>
                <a:gd name="T44" fmla="*/ 179 w 327"/>
                <a:gd name="T45" fmla="*/ 62 h 448"/>
                <a:gd name="T46" fmla="*/ 137 w 327"/>
                <a:gd name="T47" fmla="*/ 71 h 448"/>
                <a:gd name="T48" fmla="*/ 108 w 327"/>
                <a:gd name="T49" fmla="*/ 75 h 448"/>
                <a:gd name="T50" fmla="*/ 99 w 327"/>
                <a:gd name="T51" fmla="*/ 75 h 448"/>
                <a:gd name="T52" fmla="*/ 69 w 327"/>
                <a:gd name="T53" fmla="*/ 62 h 448"/>
                <a:gd name="T54" fmla="*/ 106 w 327"/>
                <a:gd name="T55" fmla="*/ 46 h 448"/>
                <a:gd name="T56" fmla="*/ 164 w 327"/>
                <a:gd name="T57" fmla="*/ 33 h 448"/>
                <a:gd name="T58" fmla="*/ 195 w 327"/>
                <a:gd name="T59" fmla="*/ 26 h 448"/>
                <a:gd name="T60" fmla="*/ 221 w 327"/>
                <a:gd name="T61" fmla="*/ 16 h 448"/>
                <a:gd name="T62" fmla="*/ 239 w 327"/>
                <a:gd name="T63" fmla="*/ 7 h 448"/>
                <a:gd name="T64" fmla="*/ 258 w 327"/>
                <a:gd name="T65" fmla="*/ 2 h 448"/>
                <a:gd name="T66" fmla="*/ 272 w 327"/>
                <a:gd name="T67" fmla="*/ 2 h 448"/>
                <a:gd name="T68" fmla="*/ 291 w 327"/>
                <a:gd name="T69" fmla="*/ 11 h 448"/>
                <a:gd name="T70" fmla="*/ 312 w 327"/>
                <a:gd name="T71" fmla="*/ 26 h 448"/>
                <a:gd name="T72" fmla="*/ 323 w 327"/>
                <a:gd name="T73" fmla="*/ 37 h 448"/>
                <a:gd name="T74" fmla="*/ 327 w 327"/>
                <a:gd name="T75" fmla="*/ 42 h 448"/>
                <a:gd name="T76" fmla="*/ 323 w 327"/>
                <a:gd name="T77" fmla="*/ 51 h 448"/>
                <a:gd name="T78" fmla="*/ 314 w 327"/>
                <a:gd name="T79" fmla="*/ 58 h 448"/>
                <a:gd name="T80" fmla="*/ 303 w 327"/>
                <a:gd name="T81" fmla="*/ 71 h 448"/>
                <a:gd name="T82" fmla="*/ 292 w 327"/>
                <a:gd name="T83" fmla="*/ 95 h 448"/>
                <a:gd name="T84" fmla="*/ 276 w 327"/>
                <a:gd name="T85" fmla="*/ 146 h 448"/>
                <a:gd name="T86" fmla="*/ 237 w 327"/>
                <a:gd name="T87" fmla="*/ 234 h 448"/>
                <a:gd name="T88" fmla="*/ 210 w 327"/>
                <a:gd name="T89" fmla="*/ 278 h 448"/>
                <a:gd name="T90" fmla="*/ 177 w 327"/>
                <a:gd name="T91" fmla="*/ 318 h 448"/>
                <a:gd name="T92" fmla="*/ 153 w 327"/>
                <a:gd name="T93" fmla="*/ 346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27" h="448">
                  <a:moveTo>
                    <a:pt x="153" y="346"/>
                  </a:moveTo>
                  <a:lnTo>
                    <a:pt x="141" y="359"/>
                  </a:lnTo>
                  <a:lnTo>
                    <a:pt x="128" y="371"/>
                  </a:lnTo>
                  <a:lnTo>
                    <a:pt x="117" y="382"/>
                  </a:lnTo>
                  <a:lnTo>
                    <a:pt x="104" y="391"/>
                  </a:lnTo>
                  <a:lnTo>
                    <a:pt x="91" y="401"/>
                  </a:lnTo>
                  <a:lnTo>
                    <a:pt x="78" y="410"/>
                  </a:lnTo>
                  <a:lnTo>
                    <a:pt x="66" y="419"/>
                  </a:lnTo>
                  <a:lnTo>
                    <a:pt x="53" y="426"/>
                  </a:lnTo>
                  <a:lnTo>
                    <a:pt x="40" y="432"/>
                  </a:lnTo>
                  <a:lnTo>
                    <a:pt x="29" y="437"/>
                  </a:lnTo>
                  <a:lnTo>
                    <a:pt x="20" y="443"/>
                  </a:lnTo>
                  <a:lnTo>
                    <a:pt x="13" y="444"/>
                  </a:lnTo>
                  <a:lnTo>
                    <a:pt x="7" y="448"/>
                  </a:lnTo>
                  <a:lnTo>
                    <a:pt x="3" y="448"/>
                  </a:lnTo>
                  <a:lnTo>
                    <a:pt x="2" y="448"/>
                  </a:lnTo>
                  <a:lnTo>
                    <a:pt x="0" y="448"/>
                  </a:lnTo>
                  <a:lnTo>
                    <a:pt x="0" y="446"/>
                  </a:lnTo>
                  <a:lnTo>
                    <a:pt x="0" y="446"/>
                  </a:lnTo>
                  <a:lnTo>
                    <a:pt x="2" y="444"/>
                  </a:lnTo>
                  <a:lnTo>
                    <a:pt x="3" y="443"/>
                  </a:lnTo>
                  <a:lnTo>
                    <a:pt x="5" y="439"/>
                  </a:lnTo>
                  <a:lnTo>
                    <a:pt x="9" y="435"/>
                  </a:lnTo>
                  <a:lnTo>
                    <a:pt x="13" y="434"/>
                  </a:lnTo>
                  <a:lnTo>
                    <a:pt x="18" y="428"/>
                  </a:lnTo>
                  <a:lnTo>
                    <a:pt x="22" y="424"/>
                  </a:lnTo>
                  <a:lnTo>
                    <a:pt x="27" y="419"/>
                  </a:lnTo>
                  <a:lnTo>
                    <a:pt x="35" y="413"/>
                  </a:lnTo>
                  <a:lnTo>
                    <a:pt x="42" y="408"/>
                  </a:lnTo>
                  <a:lnTo>
                    <a:pt x="49" y="401"/>
                  </a:lnTo>
                  <a:lnTo>
                    <a:pt x="56" y="393"/>
                  </a:lnTo>
                  <a:lnTo>
                    <a:pt x="66" y="386"/>
                  </a:lnTo>
                  <a:lnTo>
                    <a:pt x="75" y="379"/>
                  </a:lnTo>
                  <a:lnTo>
                    <a:pt x="93" y="360"/>
                  </a:lnTo>
                  <a:lnTo>
                    <a:pt x="109" y="342"/>
                  </a:lnTo>
                  <a:lnTo>
                    <a:pt x="126" y="324"/>
                  </a:lnTo>
                  <a:lnTo>
                    <a:pt x="141" y="305"/>
                  </a:lnTo>
                  <a:lnTo>
                    <a:pt x="155" y="285"/>
                  </a:lnTo>
                  <a:lnTo>
                    <a:pt x="168" y="265"/>
                  </a:lnTo>
                  <a:lnTo>
                    <a:pt x="181" y="243"/>
                  </a:lnTo>
                  <a:lnTo>
                    <a:pt x="192" y="221"/>
                  </a:lnTo>
                  <a:lnTo>
                    <a:pt x="201" y="201"/>
                  </a:lnTo>
                  <a:lnTo>
                    <a:pt x="208" y="181"/>
                  </a:lnTo>
                  <a:lnTo>
                    <a:pt x="216" y="163"/>
                  </a:lnTo>
                  <a:lnTo>
                    <a:pt x="223" y="146"/>
                  </a:lnTo>
                  <a:lnTo>
                    <a:pt x="228" y="132"/>
                  </a:lnTo>
                  <a:lnTo>
                    <a:pt x="234" y="117"/>
                  </a:lnTo>
                  <a:lnTo>
                    <a:pt x="237" y="104"/>
                  </a:lnTo>
                  <a:lnTo>
                    <a:pt x="239" y="93"/>
                  </a:lnTo>
                  <a:lnTo>
                    <a:pt x="243" y="84"/>
                  </a:lnTo>
                  <a:lnTo>
                    <a:pt x="245" y="77"/>
                  </a:lnTo>
                  <a:lnTo>
                    <a:pt x="245" y="69"/>
                  </a:lnTo>
                  <a:lnTo>
                    <a:pt x="247" y="62"/>
                  </a:lnTo>
                  <a:lnTo>
                    <a:pt x="247" y="57"/>
                  </a:lnTo>
                  <a:lnTo>
                    <a:pt x="248" y="53"/>
                  </a:lnTo>
                  <a:lnTo>
                    <a:pt x="247" y="51"/>
                  </a:lnTo>
                  <a:lnTo>
                    <a:pt x="247" y="49"/>
                  </a:lnTo>
                  <a:lnTo>
                    <a:pt x="245" y="48"/>
                  </a:lnTo>
                  <a:lnTo>
                    <a:pt x="245" y="48"/>
                  </a:lnTo>
                  <a:lnTo>
                    <a:pt x="243" y="48"/>
                  </a:lnTo>
                  <a:lnTo>
                    <a:pt x="241" y="48"/>
                  </a:lnTo>
                  <a:lnTo>
                    <a:pt x="237" y="48"/>
                  </a:lnTo>
                  <a:lnTo>
                    <a:pt x="234" y="49"/>
                  </a:lnTo>
                  <a:lnTo>
                    <a:pt x="232" y="49"/>
                  </a:lnTo>
                  <a:lnTo>
                    <a:pt x="227" y="49"/>
                  </a:lnTo>
                  <a:lnTo>
                    <a:pt x="217" y="53"/>
                  </a:lnTo>
                  <a:lnTo>
                    <a:pt x="206" y="55"/>
                  </a:lnTo>
                  <a:lnTo>
                    <a:pt x="194" y="58"/>
                  </a:lnTo>
                  <a:lnTo>
                    <a:pt x="179" y="62"/>
                  </a:lnTo>
                  <a:lnTo>
                    <a:pt x="163" y="66"/>
                  </a:lnTo>
                  <a:lnTo>
                    <a:pt x="150" y="69"/>
                  </a:lnTo>
                  <a:lnTo>
                    <a:pt x="137" y="71"/>
                  </a:lnTo>
                  <a:lnTo>
                    <a:pt x="126" y="73"/>
                  </a:lnTo>
                  <a:lnTo>
                    <a:pt x="117" y="75"/>
                  </a:lnTo>
                  <a:lnTo>
                    <a:pt x="108" y="75"/>
                  </a:lnTo>
                  <a:lnTo>
                    <a:pt x="102" y="75"/>
                  </a:lnTo>
                  <a:lnTo>
                    <a:pt x="100" y="75"/>
                  </a:lnTo>
                  <a:lnTo>
                    <a:pt x="99" y="75"/>
                  </a:lnTo>
                  <a:lnTo>
                    <a:pt x="88" y="71"/>
                  </a:lnTo>
                  <a:lnTo>
                    <a:pt x="78" y="68"/>
                  </a:lnTo>
                  <a:lnTo>
                    <a:pt x="69" y="62"/>
                  </a:lnTo>
                  <a:lnTo>
                    <a:pt x="62" y="55"/>
                  </a:lnTo>
                  <a:lnTo>
                    <a:pt x="84" y="51"/>
                  </a:lnTo>
                  <a:lnTo>
                    <a:pt x="106" y="46"/>
                  </a:lnTo>
                  <a:lnTo>
                    <a:pt x="130" y="40"/>
                  </a:lnTo>
                  <a:lnTo>
                    <a:pt x="153" y="37"/>
                  </a:lnTo>
                  <a:lnTo>
                    <a:pt x="164" y="33"/>
                  </a:lnTo>
                  <a:lnTo>
                    <a:pt x="175" y="31"/>
                  </a:lnTo>
                  <a:lnTo>
                    <a:pt x="186" y="29"/>
                  </a:lnTo>
                  <a:lnTo>
                    <a:pt x="195" y="26"/>
                  </a:lnTo>
                  <a:lnTo>
                    <a:pt x="205" y="24"/>
                  </a:lnTo>
                  <a:lnTo>
                    <a:pt x="214" y="20"/>
                  </a:lnTo>
                  <a:lnTo>
                    <a:pt x="221" y="16"/>
                  </a:lnTo>
                  <a:lnTo>
                    <a:pt x="227" y="13"/>
                  </a:lnTo>
                  <a:lnTo>
                    <a:pt x="234" y="11"/>
                  </a:lnTo>
                  <a:lnTo>
                    <a:pt x="239" y="7"/>
                  </a:lnTo>
                  <a:lnTo>
                    <a:pt x="245" y="5"/>
                  </a:lnTo>
                  <a:lnTo>
                    <a:pt x="248" y="4"/>
                  </a:lnTo>
                  <a:lnTo>
                    <a:pt x="258" y="2"/>
                  </a:lnTo>
                  <a:lnTo>
                    <a:pt x="267" y="0"/>
                  </a:lnTo>
                  <a:lnTo>
                    <a:pt x="269" y="2"/>
                  </a:lnTo>
                  <a:lnTo>
                    <a:pt x="272" y="2"/>
                  </a:lnTo>
                  <a:lnTo>
                    <a:pt x="276" y="4"/>
                  </a:lnTo>
                  <a:lnTo>
                    <a:pt x="280" y="5"/>
                  </a:lnTo>
                  <a:lnTo>
                    <a:pt x="291" y="11"/>
                  </a:lnTo>
                  <a:lnTo>
                    <a:pt x="302" y="16"/>
                  </a:lnTo>
                  <a:lnTo>
                    <a:pt x="307" y="22"/>
                  </a:lnTo>
                  <a:lnTo>
                    <a:pt x="312" y="26"/>
                  </a:lnTo>
                  <a:lnTo>
                    <a:pt x="316" y="29"/>
                  </a:lnTo>
                  <a:lnTo>
                    <a:pt x="320" y="33"/>
                  </a:lnTo>
                  <a:lnTo>
                    <a:pt x="323" y="37"/>
                  </a:lnTo>
                  <a:lnTo>
                    <a:pt x="325" y="38"/>
                  </a:lnTo>
                  <a:lnTo>
                    <a:pt x="327" y="40"/>
                  </a:lnTo>
                  <a:lnTo>
                    <a:pt x="327" y="42"/>
                  </a:lnTo>
                  <a:lnTo>
                    <a:pt x="327" y="46"/>
                  </a:lnTo>
                  <a:lnTo>
                    <a:pt x="325" y="49"/>
                  </a:lnTo>
                  <a:lnTo>
                    <a:pt x="323" y="51"/>
                  </a:lnTo>
                  <a:lnTo>
                    <a:pt x="320" y="53"/>
                  </a:lnTo>
                  <a:lnTo>
                    <a:pt x="318" y="57"/>
                  </a:lnTo>
                  <a:lnTo>
                    <a:pt x="314" y="58"/>
                  </a:lnTo>
                  <a:lnTo>
                    <a:pt x="311" y="62"/>
                  </a:lnTo>
                  <a:lnTo>
                    <a:pt x="307" y="66"/>
                  </a:lnTo>
                  <a:lnTo>
                    <a:pt x="303" y="71"/>
                  </a:lnTo>
                  <a:lnTo>
                    <a:pt x="300" y="79"/>
                  </a:lnTo>
                  <a:lnTo>
                    <a:pt x="296" y="86"/>
                  </a:lnTo>
                  <a:lnTo>
                    <a:pt x="292" y="95"/>
                  </a:lnTo>
                  <a:lnTo>
                    <a:pt x="289" y="106"/>
                  </a:lnTo>
                  <a:lnTo>
                    <a:pt x="285" y="119"/>
                  </a:lnTo>
                  <a:lnTo>
                    <a:pt x="276" y="146"/>
                  </a:lnTo>
                  <a:lnTo>
                    <a:pt x="263" y="174"/>
                  </a:lnTo>
                  <a:lnTo>
                    <a:pt x="250" y="203"/>
                  </a:lnTo>
                  <a:lnTo>
                    <a:pt x="237" y="234"/>
                  </a:lnTo>
                  <a:lnTo>
                    <a:pt x="228" y="249"/>
                  </a:lnTo>
                  <a:lnTo>
                    <a:pt x="219" y="263"/>
                  </a:lnTo>
                  <a:lnTo>
                    <a:pt x="210" y="278"/>
                  </a:lnTo>
                  <a:lnTo>
                    <a:pt x="199" y="293"/>
                  </a:lnTo>
                  <a:lnTo>
                    <a:pt x="188" y="305"/>
                  </a:lnTo>
                  <a:lnTo>
                    <a:pt x="177" y="318"/>
                  </a:lnTo>
                  <a:lnTo>
                    <a:pt x="166" y="333"/>
                  </a:lnTo>
                  <a:lnTo>
                    <a:pt x="153" y="346"/>
                  </a:lnTo>
                  <a:lnTo>
                    <a:pt x="153" y="346"/>
                  </a:lnTo>
                </a:path>
              </a:pathLst>
            </a:custGeom>
            <a:grpFill/>
            <a:ln w="11113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73" name="Freeform 1551"/>
          <p:cNvSpPr/>
          <p:nvPr/>
        </p:nvSpPr>
        <p:spPr bwMode="auto">
          <a:xfrm>
            <a:off x="5973637" y="2514477"/>
            <a:ext cx="529962" cy="992857"/>
          </a:xfrm>
          <a:custGeom>
            <a:avLst/>
            <a:gdLst>
              <a:gd name="T0" fmla="*/ 172 w 227"/>
              <a:gd name="T1" fmla="*/ 146 h 278"/>
              <a:gd name="T2" fmla="*/ 187 w 227"/>
              <a:gd name="T3" fmla="*/ 163 h 278"/>
              <a:gd name="T4" fmla="*/ 198 w 227"/>
              <a:gd name="T5" fmla="*/ 179 h 278"/>
              <a:gd name="T6" fmla="*/ 207 w 227"/>
              <a:gd name="T7" fmla="*/ 194 h 278"/>
              <a:gd name="T8" fmla="*/ 214 w 227"/>
              <a:gd name="T9" fmla="*/ 207 h 278"/>
              <a:gd name="T10" fmla="*/ 222 w 227"/>
              <a:gd name="T11" fmla="*/ 218 h 278"/>
              <a:gd name="T12" fmla="*/ 225 w 227"/>
              <a:gd name="T13" fmla="*/ 229 h 278"/>
              <a:gd name="T14" fmla="*/ 227 w 227"/>
              <a:gd name="T15" fmla="*/ 238 h 278"/>
              <a:gd name="T16" fmla="*/ 225 w 227"/>
              <a:gd name="T17" fmla="*/ 250 h 278"/>
              <a:gd name="T18" fmla="*/ 224 w 227"/>
              <a:gd name="T19" fmla="*/ 263 h 278"/>
              <a:gd name="T20" fmla="*/ 222 w 227"/>
              <a:gd name="T21" fmla="*/ 272 h 278"/>
              <a:gd name="T22" fmla="*/ 218 w 227"/>
              <a:gd name="T23" fmla="*/ 278 h 278"/>
              <a:gd name="T24" fmla="*/ 216 w 227"/>
              <a:gd name="T25" fmla="*/ 278 h 278"/>
              <a:gd name="T26" fmla="*/ 213 w 227"/>
              <a:gd name="T27" fmla="*/ 274 h 278"/>
              <a:gd name="T28" fmla="*/ 207 w 227"/>
              <a:gd name="T29" fmla="*/ 269 h 278"/>
              <a:gd name="T30" fmla="*/ 200 w 227"/>
              <a:gd name="T31" fmla="*/ 261 h 278"/>
              <a:gd name="T32" fmla="*/ 191 w 227"/>
              <a:gd name="T33" fmla="*/ 250 h 278"/>
              <a:gd name="T34" fmla="*/ 181 w 227"/>
              <a:gd name="T35" fmla="*/ 238 h 278"/>
              <a:gd name="T36" fmla="*/ 170 w 227"/>
              <a:gd name="T37" fmla="*/ 223 h 278"/>
              <a:gd name="T38" fmla="*/ 159 w 227"/>
              <a:gd name="T39" fmla="*/ 205 h 278"/>
              <a:gd name="T40" fmla="*/ 138 w 227"/>
              <a:gd name="T41" fmla="*/ 175 h 278"/>
              <a:gd name="T42" fmla="*/ 110 w 227"/>
              <a:gd name="T43" fmla="*/ 137 h 278"/>
              <a:gd name="T44" fmla="*/ 83 w 227"/>
              <a:gd name="T45" fmla="*/ 104 h 278"/>
              <a:gd name="T46" fmla="*/ 57 w 227"/>
              <a:gd name="T47" fmla="*/ 75 h 278"/>
              <a:gd name="T48" fmla="*/ 33 w 227"/>
              <a:gd name="T49" fmla="*/ 47 h 278"/>
              <a:gd name="T50" fmla="*/ 17 w 227"/>
              <a:gd name="T51" fmla="*/ 27 h 278"/>
              <a:gd name="T52" fmla="*/ 4 w 227"/>
              <a:gd name="T53" fmla="*/ 13 h 278"/>
              <a:gd name="T54" fmla="*/ 0 w 227"/>
              <a:gd name="T55" fmla="*/ 5 h 278"/>
              <a:gd name="T56" fmla="*/ 0 w 227"/>
              <a:gd name="T57" fmla="*/ 4 h 278"/>
              <a:gd name="T58" fmla="*/ 2 w 227"/>
              <a:gd name="T59" fmla="*/ 2 h 278"/>
              <a:gd name="T60" fmla="*/ 6 w 227"/>
              <a:gd name="T61" fmla="*/ 0 h 278"/>
              <a:gd name="T62" fmla="*/ 11 w 227"/>
              <a:gd name="T63" fmla="*/ 2 h 278"/>
              <a:gd name="T64" fmla="*/ 21 w 227"/>
              <a:gd name="T65" fmla="*/ 4 h 278"/>
              <a:gd name="T66" fmla="*/ 28 w 227"/>
              <a:gd name="T67" fmla="*/ 9 h 278"/>
              <a:gd name="T68" fmla="*/ 41 w 227"/>
              <a:gd name="T69" fmla="*/ 16 h 278"/>
              <a:gd name="T70" fmla="*/ 55 w 227"/>
              <a:gd name="T71" fmla="*/ 27 h 278"/>
              <a:gd name="T72" fmla="*/ 81 w 227"/>
              <a:gd name="T73" fmla="*/ 46 h 278"/>
              <a:gd name="T74" fmla="*/ 99 w 227"/>
              <a:gd name="T75" fmla="*/ 66 h 278"/>
              <a:gd name="T76" fmla="*/ 123 w 227"/>
              <a:gd name="T77" fmla="*/ 89 h 278"/>
              <a:gd name="T78" fmla="*/ 150 w 227"/>
              <a:gd name="T79" fmla="*/ 121 h 278"/>
              <a:gd name="T80" fmla="*/ 165 w 227"/>
              <a:gd name="T81" fmla="*/ 137 h 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27" h="278">
                <a:moveTo>
                  <a:pt x="165" y="137"/>
                </a:moveTo>
                <a:lnTo>
                  <a:pt x="172" y="146"/>
                </a:lnTo>
                <a:lnTo>
                  <a:pt x="180" y="155"/>
                </a:lnTo>
                <a:lnTo>
                  <a:pt x="187" y="163"/>
                </a:lnTo>
                <a:lnTo>
                  <a:pt x="192" y="172"/>
                </a:lnTo>
                <a:lnTo>
                  <a:pt x="198" y="179"/>
                </a:lnTo>
                <a:lnTo>
                  <a:pt x="203" y="186"/>
                </a:lnTo>
                <a:lnTo>
                  <a:pt x="207" y="194"/>
                </a:lnTo>
                <a:lnTo>
                  <a:pt x="213" y="199"/>
                </a:lnTo>
                <a:lnTo>
                  <a:pt x="214" y="207"/>
                </a:lnTo>
                <a:lnTo>
                  <a:pt x="218" y="212"/>
                </a:lnTo>
                <a:lnTo>
                  <a:pt x="222" y="218"/>
                </a:lnTo>
                <a:lnTo>
                  <a:pt x="224" y="223"/>
                </a:lnTo>
                <a:lnTo>
                  <a:pt x="225" y="229"/>
                </a:lnTo>
                <a:lnTo>
                  <a:pt x="225" y="234"/>
                </a:lnTo>
                <a:lnTo>
                  <a:pt x="227" y="238"/>
                </a:lnTo>
                <a:lnTo>
                  <a:pt x="227" y="243"/>
                </a:lnTo>
                <a:lnTo>
                  <a:pt x="225" y="250"/>
                </a:lnTo>
                <a:lnTo>
                  <a:pt x="225" y="258"/>
                </a:lnTo>
                <a:lnTo>
                  <a:pt x="224" y="263"/>
                </a:lnTo>
                <a:lnTo>
                  <a:pt x="222" y="269"/>
                </a:lnTo>
                <a:lnTo>
                  <a:pt x="222" y="272"/>
                </a:lnTo>
                <a:lnTo>
                  <a:pt x="220" y="276"/>
                </a:lnTo>
                <a:lnTo>
                  <a:pt x="218" y="278"/>
                </a:lnTo>
                <a:lnTo>
                  <a:pt x="218" y="278"/>
                </a:lnTo>
                <a:lnTo>
                  <a:pt x="216" y="278"/>
                </a:lnTo>
                <a:lnTo>
                  <a:pt x="214" y="276"/>
                </a:lnTo>
                <a:lnTo>
                  <a:pt x="213" y="274"/>
                </a:lnTo>
                <a:lnTo>
                  <a:pt x="209" y="272"/>
                </a:lnTo>
                <a:lnTo>
                  <a:pt x="207" y="269"/>
                </a:lnTo>
                <a:lnTo>
                  <a:pt x="203" y="265"/>
                </a:lnTo>
                <a:lnTo>
                  <a:pt x="200" y="261"/>
                </a:lnTo>
                <a:lnTo>
                  <a:pt x="196" y="256"/>
                </a:lnTo>
                <a:lnTo>
                  <a:pt x="191" y="250"/>
                </a:lnTo>
                <a:lnTo>
                  <a:pt x="187" y="245"/>
                </a:lnTo>
                <a:lnTo>
                  <a:pt x="181" y="238"/>
                </a:lnTo>
                <a:lnTo>
                  <a:pt x="176" y="230"/>
                </a:lnTo>
                <a:lnTo>
                  <a:pt x="170" y="223"/>
                </a:lnTo>
                <a:lnTo>
                  <a:pt x="165" y="214"/>
                </a:lnTo>
                <a:lnTo>
                  <a:pt x="159" y="205"/>
                </a:lnTo>
                <a:lnTo>
                  <a:pt x="152" y="196"/>
                </a:lnTo>
                <a:lnTo>
                  <a:pt x="138" y="175"/>
                </a:lnTo>
                <a:lnTo>
                  <a:pt x="125" y="155"/>
                </a:lnTo>
                <a:lnTo>
                  <a:pt x="110" y="137"/>
                </a:lnTo>
                <a:lnTo>
                  <a:pt x="97" y="121"/>
                </a:lnTo>
                <a:lnTo>
                  <a:pt x="83" y="104"/>
                </a:lnTo>
                <a:lnTo>
                  <a:pt x="70" y="89"/>
                </a:lnTo>
                <a:lnTo>
                  <a:pt x="57" y="75"/>
                </a:lnTo>
                <a:lnTo>
                  <a:pt x="46" y="60"/>
                </a:lnTo>
                <a:lnTo>
                  <a:pt x="33" y="47"/>
                </a:lnTo>
                <a:lnTo>
                  <a:pt x="24" y="36"/>
                </a:lnTo>
                <a:lnTo>
                  <a:pt x="17" y="27"/>
                </a:lnTo>
                <a:lnTo>
                  <a:pt x="10" y="20"/>
                </a:lnTo>
                <a:lnTo>
                  <a:pt x="4" y="13"/>
                </a:lnTo>
                <a:lnTo>
                  <a:pt x="2" y="9"/>
                </a:lnTo>
                <a:lnTo>
                  <a:pt x="0" y="5"/>
                </a:lnTo>
                <a:lnTo>
                  <a:pt x="0" y="4"/>
                </a:lnTo>
                <a:lnTo>
                  <a:pt x="0" y="4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6" y="0"/>
                </a:lnTo>
                <a:lnTo>
                  <a:pt x="8" y="2"/>
                </a:lnTo>
                <a:lnTo>
                  <a:pt x="11" y="2"/>
                </a:lnTo>
                <a:lnTo>
                  <a:pt x="15" y="2"/>
                </a:lnTo>
                <a:lnTo>
                  <a:pt x="21" y="4"/>
                </a:lnTo>
                <a:lnTo>
                  <a:pt x="24" y="5"/>
                </a:lnTo>
                <a:lnTo>
                  <a:pt x="28" y="9"/>
                </a:lnTo>
                <a:lnTo>
                  <a:pt x="35" y="13"/>
                </a:lnTo>
                <a:lnTo>
                  <a:pt x="41" y="16"/>
                </a:lnTo>
                <a:lnTo>
                  <a:pt x="48" y="22"/>
                </a:lnTo>
                <a:lnTo>
                  <a:pt x="55" y="27"/>
                </a:lnTo>
                <a:lnTo>
                  <a:pt x="72" y="38"/>
                </a:lnTo>
                <a:lnTo>
                  <a:pt x="81" y="46"/>
                </a:lnTo>
                <a:lnTo>
                  <a:pt x="90" y="55"/>
                </a:lnTo>
                <a:lnTo>
                  <a:pt x="99" y="66"/>
                </a:lnTo>
                <a:lnTo>
                  <a:pt x="112" y="77"/>
                </a:lnTo>
                <a:lnTo>
                  <a:pt x="123" y="89"/>
                </a:lnTo>
                <a:lnTo>
                  <a:pt x="136" y="104"/>
                </a:lnTo>
                <a:lnTo>
                  <a:pt x="150" y="121"/>
                </a:lnTo>
                <a:lnTo>
                  <a:pt x="165" y="137"/>
                </a:lnTo>
                <a:lnTo>
                  <a:pt x="165" y="137"/>
                </a:lnTo>
              </a:path>
            </a:pathLst>
          </a:custGeom>
          <a:solidFill>
            <a:srgbClr val="FF0000"/>
          </a:solidFill>
          <a:ln w="11113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4" name="任意多边形: 形状 26"/>
          <p:cNvSpPr/>
          <p:nvPr/>
        </p:nvSpPr>
        <p:spPr bwMode="auto">
          <a:xfrm>
            <a:off x="6662353" y="2034077"/>
            <a:ext cx="386491" cy="230401"/>
          </a:xfrm>
          <a:custGeom>
            <a:avLst/>
            <a:gdLst>
              <a:gd name="connsiteX0" fmla="*/ 367335 w 386491"/>
              <a:gd name="connsiteY0" fmla="*/ 0 h 230401"/>
              <a:gd name="connsiteX1" fmla="*/ 381240 w 386491"/>
              <a:gd name="connsiteY1" fmla="*/ 40256 h 230401"/>
              <a:gd name="connsiteX2" fmla="*/ 364720 w 386491"/>
              <a:gd name="connsiteY2" fmla="*/ 184700 h 230401"/>
              <a:gd name="connsiteX3" fmla="*/ 361230 w 386491"/>
              <a:gd name="connsiteY3" fmla="*/ 190627 h 230401"/>
              <a:gd name="connsiteX4" fmla="*/ 357199 w 386491"/>
              <a:gd name="connsiteY4" fmla="*/ 187544 h 230401"/>
              <a:gd name="connsiteX5" fmla="*/ 354865 w 386491"/>
              <a:gd name="connsiteY5" fmla="*/ 173258 h 230401"/>
              <a:gd name="connsiteX6" fmla="*/ 350195 w 386491"/>
              <a:gd name="connsiteY6" fmla="*/ 166115 h 230401"/>
              <a:gd name="connsiteX7" fmla="*/ 340857 w 386491"/>
              <a:gd name="connsiteY7" fmla="*/ 166115 h 230401"/>
              <a:gd name="connsiteX8" fmla="*/ 331518 w 386491"/>
              <a:gd name="connsiteY8" fmla="*/ 166115 h 230401"/>
              <a:gd name="connsiteX9" fmla="*/ 315176 w 386491"/>
              <a:gd name="connsiteY9" fmla="*/ 173258 h 230401"/>
              <a:gd name="connsiteX10" fmla="*/ 298833 w 386491"/>
              <a:gd name="connsiteY10" fmla="*/ 173258 h 230401"/>
              <a:gd name="connsiteX11" fmla="*/ 282491 w 386491"/>
              <a:gd name="connsiteY11" fmla="*/ 180401 h 230401"/>
              <a:gd name="connsiteX12" fmla="*/ 259145 w 386491"/>
              <a:gd name="connsiteY12" fmla="*/ 187544 h 230401"/>
              <a:gd name="connsiteX13" fmla="*/ 233464 w 386491"/>
              <a:gd name="connsiteY13" fmla="*/ 191115 h 230401"/>
              <a:gd name="connsiteX14" fmla="*/ 207783 w 386491"/>
              <a:gd name="connsiteY14" fmla="*/ 205401 h 230401"/>
              <a:gd name="connsiteX15" fmla="*/ 182102 w 386491"/>
              <a:gd name="connsiteY15" fmla="*/ 212544 h 230401"/>
              <a:gd name="connsiteX16" fmla="*/ 161090 w 386491"/>
              <a:gd name="connsiteY16" fmla="*/ 219686 h 230401"/>
              <a:gd name="connsiteX17" fmla="*/ 140078 w 386491"/>
              <a:gd name="connsiteY17" fmla="*/ 219686 h 230401"/>
              <a:gd name="connsiteX18" fmla="*/ 128405 w 386491"/>
              <a:gd name="connsiteY18" fmla="*/ 226829 h 230401"/>
              <a:gd name="connsiteX19" fmla="*/ 109728 w 386491"/>
              <a:gd name="connsiteY19" fmla="*/ 226829 h 230401"/>
              <a:gd name="connsiteX20" fmla="*/ 98055 w 386491"/>
              <a:gd name="connsiteY20" fmla="*/ 230401 h 230401"/>
              <a:gd name="connsiteX21" fmla="*/ 88717 w 386491"/>
              <a:gd name="connsiteY21" fmla="*/ 230401 h 230401"/>
              <a:gd name="connsiteX22" fmla="*/ 81713 w 386491"/>
              <a:gd name="connsiteY22" fmla="*/ 230401 h 230401"/>
              <a:gd name="connsiteX23" fmla="*/ 72374 w 386491"/>
              <a:gd name="connsiteY23" fmla="*/ 230401 h 230401"/>
              <a:gd name="connsiteX24" fmla="*/ 63036 w 386491"/>
              <a:gd name="connsiteY24" fmla="*/ 230401 h 230401"/>
              <a:gd name="connsiteX25" fmla="*/ 58366 w 386491"/>
              <a:gd name="connsiteY25" fmla="*/ 230401 h 230401"/>
              <a:gd name="connsiteX26" fmla="*/ 42024 w 386491"/>
              <a:gd name="connsiteY26" fmla="*/ 219686 h 230401"/>
              <a:gd name="connsiteX27" fmla="*/ 30351 w 386491"/>
              <a:gd name="connsiteY27" fmla="*/ 205401 h 230401"/>
              <a:gd name="connsiteX28" fmla="*/ 21012 w 386491"/>
              <a:gd name="connsiteY28" fmla="*/ 198258 h 230401"/>
              <a:gd name="connsiteX29" fmla="*/ 16343 w 386491"/>
              <a:gd name="connsiteY29" fmla="*/ 198258 h 230401"/>
              <a:gd name="connsiteX30" fmla="*/ 11674 w 386491"/>
              <a:gd name="connsiteY30" fmla="*/ 191115 h 230401"/>
              <a:gd name="connsiteX31" fmla="*/ 7004 w 386491"/>
              <a:gd name="connsiteY31" fmla="*/ 187544 h 230401"/>
              <a:gd name="connsiteX32" fmla="*/ 0 w 386491"/>
              <a:gd name="connsiteY32" fmla="*/ 173258 h 230401"/>
              <a:gd name="connsiteX33" fmla="*/ 0 w 386491"/>
              <a:gd name="connsiteY33" fmla="*/ 158972 h 230401"/>
              <a:gd name="connsiteX34" fmla="*/ 58366 w 386491"/>
              <a:gd name="connsiteY34" fmla="*/ 141115 h 230401"/>
              <a:gd name="connsiteX35" fmla="*/ 119067 w 386491"/>
              <a:gd name="connsiteY35" fmla="*/ 126829 h 230401"/>
              <a:gd name="connsiteX36" fmla="*/ 179767 w 386491"/>
              <a:gd name="connsiteY36" fmla="*/ 108972 h 230401"/>
              <a:gd name="connsiteX37" fmla="*/ 242802 w 386491"/>
              <a:gd name="connsiteY37" fmla="*/ 80401 h 230401"/>
              <a:gd name="connsiteX38" fmla="*/ 268483 w 386491"/>
              <a:gd name="connsiteY38" fmla="*/ 69686 h 230401"/>
              <a:gd name="connsiteX39" fmla="*/ 294164 w 386491"/>
              <a:gd name="connsiteY39" fmla="*/ 55401 h 230401"/>
              <a:gd name="connsiteX40" fmla="*/ 310507 w 386491"/>
              <a:gd name="connsiteY40" fmla="*/ 48258 h 230401"/>
              <a:gd name="connsiteX41" fmla="*/ 331518 w 386491"/>
              <a:gd name="connsiteY41" fmla="*/ 33972 h 230401"/>
              <a:gd name="connsiteX42" fmla="*/ 345526 w 386491"/>
              <a:gd name="connsiteY42" fmla="*/ 23258 h 230401"/>
              <a:gd name="connsiteX43" fmla="*/ 357199 w 386491"/>
              <a:gd name="connsiteY43" fmla="*/ 16115 h 230401"/>
              <a:gd name="connsiteX44" fmla="*/ 366538 w 386491"/>
              <a:gd name="connsiteY44" fmla="*/ 1829 h 230401"/>
              <a:gd name="connsiteX45" fmla="*/ 367335 w 386491"/>
              <a:gd name="connsiteY45" fmla="*/ 0 h 230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386491" h="230401">
                <a:moveTo>
                  <a:pt x="367335" y="0"/>
                </a:moveTo>
                <a:lnTo>
                  <a:pt x="381240" y="40256"/>
                </a:lnTo>
                <a:cubicBezTo>
                  <a:pt x="392297" y="89939"/>
                  <a:pt x="385474" y="139899"/>
                  <a:pt x="364720" y="184700"/>
                </a:cubicBezTo>
                <a:lnTo>
                  <a:pt x="361230" y="190627"/>
                </a:lnTo>
                <a:lnTo>
                  <a:pt x="357199" y="187544"/>
                </a:lnTo>
                <a:lnTo>
                  <a:pt x="354865" y="173258"/>
                </a:lnTo>
                <a:lnTo>
                  <a:pt x="350195" y="166115"/>
                </a:lnTo>
                <a:lnTo>
                  <a:pt x="340857" y="166115"/>
                </a:lnTo>
                <a:lnTo>
                  <a:pt x="331518" y="166115"/>
                </a:lnTo>
                <a:lnTo>
                  <a:pt x="315176" y="173258"/>
                </a:lnTo>
                <a:lnTo>
                  <a:pt x="298833" y="173258"/>
                </a:lnTo>
                <a:lnTo>
                  <a:pt x="282491" y="180401"/>
                </a:lnTo>
                <a:lnTo>
                  <a:pt x="259145" y="187544"/>
                </a:lnTo>
                <a:lnTo>
                  <a:pt x="233464" y="191115"/>
                </a:lnTo>
                <a:lnTo>
                  <a:pt x="207783" y="205401"/>
                </a:lnTo>
                <a:lnTo>
                  <a:pt x="182102" y="212544"/>
                </a:lnTo>
                <a:lnTo>
                  <a:pt x="161090" y="219686"/>
                </a:lnTo>
                <a:lnTo>
                  <a:pt x="140078" y="219686"/>
                </a:lnTo>
                <a:lnTo>
                  <a:pt x="128405" y="226829"/>
                </a:lnTo>
                <a:lnTo>
                  <a:pt x="109728" y="226829"/>
                </a:lnTo>
                <a:lnTo>
                  <a:pt x="98055" y="230401"/>
                </a:lnTo>
                <a:lnTo>
                  <a:pt x="88717" y="230401"/>
                </a:lnTo>
                <a:lnTo>
                  <a:pt x="81713" y="230401"/>
                </a:lnTo>
                <a:lnTo>
                  <a:pt x="72374" y="230401"/>
                </a:lnTo>
                <a:lnTo>
                  <a:pt x="63036" y="230401"/>
                </a:lnTo>
                <a:lnTo>
                  <a:pt x="58366" y="230401"/>
                </a:lnTo>
                <a:lnTo>
                  <a:pt x="42024" y="219686"/>
                </a:lnTo>
                <a:lnTo>
                  <a:pt x="30351" y="205401"/>
                </a:lnTo>
                <a:lnTo>
                  <a:pt x="21012" y="198258"/>
                </a:lnTo>
                <a:lnTo>
                  <a:pt x="16343" y="198258"/>
                </a:lnTo>
                <a:lnTo>
                  <a:pt x="11674" y="191115"/>
                </a:lnTo>
                <a:lnTo>
                  <a:pt x="7004" y="187544"/>
                </a:lnTo>
                <a:lnTo>
                  <a:pt x="0" y="173258"/>
                </a:lnTo>
                <a:lnTo>
                  <a:pt x="0" y="158972"/>
                </a:lnTo>
                <a:lnTo>
                  <a:pt x="58366" y="141115"/>
                </a:lnTo>
                <a:lnTo>
                  <a:pt x="119067" y="126829"/>
                </a:lnTo>
                <a:lnTo>
                  <a:pt x="179767" y="108972"/>
                </a:lnTo>
                <a:lnTo>
                  <a:pt x="242802" y="80401"/>
                </a:lnTo>
                <a:lnTo>
                  <a:pt x="268483" y="69686"/>
                </a:lnTo>
                <a:lnTo>
                  <a:pt x="294164" y="55401"/>
                </a:lnTo>
                <a:lnTo>
                  <a:pt x="310507" y="48258"/>
                </a:lnTo>
                <a:lnTo>
                  <a:pt x="331518" y="33972"/>
                </a:lnTo>
                <a:lnTo>
                  <a:pt x="345526" y="23258"/>
                </a:lnTo>
                <a:lnTo>
                  <a:pt x="357199" y="16115"/>
                </a:lnTo>
                <a:lnTo>
                  <a:pt x="366538" y="1829"/>
                </a:lnTo>
                <a:lnTo>
                  <a:pt x="367335" y="0"/>
                </a:lnTo>
                <a:close/>
              </a:path>
            </a:pathLst>
          </a:custGeom>
          <a:solidFill>
            <a:srgbClr val="FF0000"/>
          </a:solidFill>
          <a:ln w="11113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5" name="任意多边形: 形状 27"/>
          <p:cNvSpPr/>
          <p:nvPr/>
        </p:nvSpPr>
        <p:spPr bwMode="auto">
          <a:xfrm>
            <a:off x="6405549" y="1993044"/>
            <a:ext cx="824125" cy="1750000"/>
          </a:xfrm>
          <a:custGeom>
            <a:avLst/>
            <a:gdLst>
              <a:gd name="connsiteX0" fmla="*/ 653697 w 824125"/>
              <a:gd name="connsiteY0" fmla="*/ 0 h 1750000"/>
              <a:gd name="connsiteX1" fmla="*/ 665370 w 824125"/>
              <a:gd name="connsiteY1" fmla="*/ 0 h 1750000"/>
              <a:gd name="connsiteX2" fmla="*/ 670039 w 824125"/>
              <a:gd name="connsiteY2" fmla="*/ 0 h 1750000"/>
              <a:gd name="connsiteX3" fmla="*/ 674709 w 824125"/>
              <a:gd name="connsiteY3" fmla="*/ 0 h 1750000"/>
              <a:gd name="connsiteX4" fmla="*/ 684047 w 824125"/>
              <a:gd name="connsiteY4" fmla="*/ 3572 h 1750000"/>
              <a:gd name="connsiteX5" fmla="*/ 691051 w 824125"/>
              <a:gd name="connsiteY5" fmla="*/ 10714 h 1750000"/>
              <a:gd name="connsiteX6" fmla="*/ 705059 w 824125"/>
              <a:gd name="connsiteY6" fmla="*/ 17857 h 1750000"/>
              <a:gd name="connsiteX7" fmla="*/ 721401 w 824125"/>
              <a:gd name="connsiteY7" fmla="*/ 32143 h 1750000"/>
              <a:gd name="connsiteX8" fmla="*/ 735409 w 824125"/>
              <a:gd name="connsiteY8" fmla="*/ 42857 h 1750000"/>
              <a:gd name="connsiteX9" fmla="*/ 756421 w 824125"/>
              <a:gd name="connsiteY9" fmla="*/ 50000 h 1750000"/>
              <a:gd name="connsiteX10" fmla="*/ 772763 w 824125"/>
              <a:gd name="connsiteY10" fmla="*/ 64286 h 1750000"/>
              <a:gd name="connsiteX11" fmla="*/ 786771 w 824125"/>
              <a:gd name="connsiteY11" fmla="*/ 75000 h 1750000"/>
              <a:gd name="connsiteX12" fmla="*/ 798444 w 824125"/>
              <a:gd name="connsiteY12" fmla="*/ 89286 h 1750000"/>
              <a:gd name="connsiteX13" fmla="*/ 807783 w 824125"/>
              <a:gd name="connsiteY13" fmla="*/ 103572 h 1750000"/>
              <a:gd name="connsiteX14" fmla="*/ 814786 w 824125"/>
              <a:gd name="connsiteY14" fmla="*/ 110714 h 1750000"/>
              <a:gd name="connsiteX15" fmla="*/ 819456 w 824125"/>
              <a:gd name="connsiteY15" fmla="*/ 121429 h 1750000"/>
              <a:gd name="connsiteX16" fmla="*/ 824125 w 824125"/>
              <a:gd name="connsiteY16" fmla="*/ 128572 h 1750000"/>
              <a:gd name="connsiteX17" fmla="*/ 824125 w 824125"/>
              <a:gd name="connsiteY17" fmla="*/ 135714 h 1750000"/>
              <a:gd name="connsiteX18" fmla="*/ 819456 w 824125"/>
              <a:gd name="connsiteY18" fmla="*/ 150000 h 1750000"/>
              <a:gd name="connsiteX19" fmla="*/ 814786 w 824125"/>
              <a:gd name="connsiteY19" fmla="*/ 167857 h 1750000"/>
              <a:gd name="connsiteX20" fmla="*/ 812452 w 824125"/>
              <a:gd name="connsiteY20" fmla="*/ 175000 h 1750000"/>
              <a:gd name="connsiteX21" fmla="*/ 807783 w 824125"/>
              <a:gd name="connsiteY21" fmla="*/ 189286 h 1750000"/>
              <a:gd name="connsiteX22" fmla="*/ 803113 w 824125"/>
              <a:gd name="connsiteY22" fmla="*/ 192857 h 1750000"/>
              <a:gd name="connsiteX23" fmla="*/ 793775 w 824125"/>
              <a:gd name="connsiteY23" fmla="*/ 200000 h 1750000"/>
              <a:gd name="connsiteX24" fmla="*/ 786771 w 824125"/>
              <a:gd name="connsiteY24" fmla="*/ 214286 h 1750000"/>
              <a:gd name="connsiteX25" fmla="*/ 782102 w 824125"/>
              <a:gd name="connsiteY25" fmla="*/ 221429 h 1750000"/>
              <a:gd name="connsiteX26" fmla="*/ 777432 w 824125"/>
              <a:gd name="connsiteY26" fmla="*/ 232143 h 1750000"/>
              <a:gd name="connsiteX27" fmla="*/ 772763 w 824125"/>
              <a:gd name="connsiteY27" fmla="*/ 246429 h 1750000"/>
              <a:gd name="connsiteX28" fmla="*/ 768094 w 824125"/>
              <a:gd name="connsiteY28" fmla="*/ 260714 h 1750000"/>
              <a:gd name="connsiteX29" fmla="*/ 763425 w 824125"/>
              <a:gd name="connsiteY29" fmla="*/ 271429 h 1750000"/>
              <a:gd name="connsiteX30" fmla="*/ 761090 w 824125"/>
              <a:gd name="connsiteY30" fmla="*/ 285714 h 1750000"/>
              <a:gd name="connsiteX31" fmla="*/ 756421 w 824125"/>
              <a:gd name="connsiteY31" fmla="*/ 303572 h 1750000"/>
              <a:gd name="connsiteX32" fmla="*/ 751751 w 824125"/>
              <a:gd name="connsiteY32" fmla="*/ 325000 h 1750000"/>
              <a:gd name="connsiteX33" fmla="*/ 747082 w 824125"/>
              <a:gd name="connsiteY33" fmla="*/ 350000 h 1750000"/>
              <a:gd name="connsiteX34" fmla="*/ 742413 w 824125"/>
              <a:gd name="connsiteY34" fmla="*/ 371429 h 1750000"/>
              <a:gd name="connsiteX35" fmla="*/ 737744 w 824125"/>
              <a:gd name="connsiteY35" fmla="*/ 396429 h 1750000"/>
              <a:gd name="connsiteX36" fmla="*/ 735409 w 824125"/>
              <a:gd name="connsiteY36" fmla="*/ 428572 h 1750000"/>
              <a:gd name="connsiteX37" fmla="*/ 730740 w 824125"/>
              <a:gd name="connsiteY37" fmla="*/ 457143 h 1750000"/>
              <a:gd name="connsiteX38" fmla="*/ 726070 w 824125"/>
              <a:gd name="connsiteY38" fmla="*/ 489286 h 1750000"/>
              <a:gd name="connsiteX39" fmla="*/ 700390 w 824125"/>
              <a:gd name="connsiteY39" fmla="*/ 610714 h 1750000"/>
              <a:gd name="connsiteX40" fmla="*/ 674709 w 824125"/>
              <a:gd name="connsiteY40" fmla="*/ 735714 h 1750000"/>
              <a:gd name="connsiteX41" fmla="*/ 658366 w 824125"/>
              <a:gd name="connsiteY41" fmla="*/ 796429 h 1750000"/>
              <a:gd name="connsiteX42" fmla="*/ 639689 w 824125"/>
              <a:gd name="connsiteY42" fmla="*/ 853572 h 1750000"/>
              <a:gd name="connsiteX43" fmla="*/ 623347 w 824125"/>
              <a:gd name="connsiteY43" fmla="*/ 914286 h 1750000"/>
              <a:gd name="connsiteX44" fmla="*/ 602335 w 824125"/>
              <a:gd name="connsiteY44" fmla="*/ 964286 h 1750000"/>
              <a:gd name="connsiteX45" fmla="*/ 585993 w 824125"/>
              <a:gd name="connsiteY45" fmla="*/ 1025000 h 1750000"/>
              <a:gd name="connsiteX46" fmla="*/ 562646 w 824125"/>
              <a:gd name="connsiteY46" fmla="*/ 1082143 h 1750000"/>
              <a:gd name="connsiteX47" fmla="*/ 539300 w 824125"/>
              <a:gd name="connsiteY47" fmla="*/ 1135714 h 1750000"/>
              <a:gd name="connsiteX48" fmla="*/ 513619 w 824125"/>
              <a:gd name="connsiteY48" fmla="*/ 1185714 h 1750000"/>
              <a:gd name="connsiteX49" fmla="*/ 487938 w 824125"/>
              <a:gd name="connsiteY49" fmla="*/ 1239286 h 1750000"/>
              <a:gd name="connsiteX50" fmla="*/ 462257 w 824125"/>
              <a:gd name="connsiteY50" fmla="*/ 1285714 h 1750000"/>
              <a:gd name="connsiteX51" fmla="*/ 436576 w 824125"/>
              <a:gd name="connsiteY51" fmla="*/ 1332143 h 1750000"/>
              <a:gd name="connsiteX52" fmla="*/ 406226 w 824125"/>
              <a:gd name="connsiteY52" fmla="*/ 1378572 h 1750000"/>
              <a:gd name="connsiteX53" fmla="*/ 375876 w 824125"/>
              <a:gd name="connsiteY53" fmla="*/ 1421429 h 1750000"/>
              <a:gd name="connsiteX54" fmla="*/ 345526 w 824125"/>
              <a:gd name="connsiteY54" fmla="*/ 1467857 h 1750000"/>
              <a:gd name="connsiteX55" fmla="*/ 312841 w 824125"/>
              <a:gd name="connsiteY55" fmla="*/ 1507143 h 1750000"/>
              <a:gd name="connsiteX56" fmla="*/ 282490 w 824125"/>
              <a:gd name="connsiteY56" fmla="*/ 1539286 h 1750000"/>
              <a:gd name="connsiteX57" fmla="*/ 247471 w 824125"/>
              <a:gd name="connsiteY57" fmla="*/ 1578572 h 1750000"/>
              <a:gd name="connsiteX58" fmla="*/ 214786 w 824125"/>
              <a:gd name="connsiteY58" fmla="*/ 1610714 h 1750000"/>
              <a:gd name="connsiteX59" fmla="*/ 179767 w 824125"/>
              <a:gd name="connsiteY59" fmla="*/ 1646429 h 1750000"/>
              <a:gd name="connsiteX60" fmla="*/ 140078 w 824125"/>
              <a:gd name="connsiteY60" fmla="*/ 1671429 h 1750000"/>
              <a:gd name="connsiteX61" fmla="*/ 112062 w 824125"/>
              <a:gd name="connsiteY61" fmla="*/ 1696429 h 1750000"/>
              <a:gd name="connsiteX62" fmla="*/ 81712 w 824125"/>
              <a:gd name="connsiteY62" fmla="*/ 1717857 h 1750000"/>
              <a:gd name="connsiteX63" fmla="*/ 60700 w 824125"/>
              <a:gd name="connsiteY63" fmla="*/ 1728572 h 1750000"/>
              <a:gd name="connsiteX64" fmla="*/ 39689 w 824125"/>
              <a:gd name="connsiteY64" fmla="*/ 1742857 h 1750000"/>
              <a:gd name="connsiteX65" fmla="*/ 25681 w 824125"/>
              <a:gd name="connsiteY65" fmla="*/ 1750000 h 1750000"/>
              <a:gd name="connsiteX66" fmla="*/ 14008 w 824125"/>
              <a:gd name="connsiteY66" fmla="*/ 1750000 h 1750000"/>
              <a:gd name="connsiteX67" fmla="*/ 4669 w 824125"/>
              <a:gd name="connsiteY67" fmla="*/ 1750000 h 1750000"/>
              <a:gd name="connsiteX68" fmla="*/ 0 w 824125"/>
              <a:gd name="connsiteY68" fmla="*/ 1742857 h 1750000"/>
              <a:gd name="connsiteX69" fmla="*/ 0 w 824125"/>
              <a:gd name="connsiteY69" fmla="*/ 1735714 h 1750000"/>
              <a:gd name="connsiteX70" fmla="*/ 0 w 824125"/>
              <a:gd name="connsiteY70" fmla="*/ 1728572 h 1750000"/>
              <a:gd name="connsiteX71" fmla="*/ 4669 w 824125"/>
              <a:gd name="connsiteY71" fmla="*/ 1717857 h 1750000"/>
              <a:gd name="connsiteX72" fmla="*/ 14008 w 824125"/>
              <a:gd name="connsiteY72" fmla="*/ 1703572 h 1750000"/>
              <a:gd name="connsiteX73" fmla="*/ 25681 w 824125"/>
              <a:gd name="connsiteY73" fmla="*/ 1682143 h 1750000"/>
              <a:gd name="connsiteX74" fmla="*/ 39689 w 824125"/>
              <a:gd name="connsiteY74" fmla="*/ 1671429 h 1750000"/>
              <a:gd name="connsiteX75" fmla="*/ 56031 w 824125"/>
              <a:gd name="connsiteY75" fmla="*/ 1650000 h 1750000"/>
              <a:gd name="connsiteX76" fmla="*/ 77043 w 824125"/>
              <a:gd name="connsiteY76" fmla="*/ 1625000 h 1750000"/>
              <a:gd name="connsiteX77" fmla="*/ 114397 w 824125"/>
              <a:gd name="connsiteY77" fmla="*/ 1578572 h 1750000"/>
              <a:gd name="connsiteX78" fmla="*/ 137743 w 824125"/>
              <a:gd name="connsiteY78" fmla="*/ 1560714 h 1750000"/>
              <a:gd name="connsiteX79" fmla="*/ 158755 w 824125"/>
              <a:gd name="connsiteY79" fmla="*/ 1532143 h 1750000"/>
              <a:gd name="connsiteX80" fmla="*/ 184436 w 824125"/>
              <a:gd name="connsiteY80" fmla="*/ 1507143 h 1750000"/>
              <a:gd name="connsiteX81" fmla="*/ 205448 w 824125"/>
              <a:gd name="connsiteY81" fmla="*/ 1475000 h 1750000"/>
              <a:gd name="connsiteX82" fmla="*/ 231129 w 824125"/>
              <a:gd name="connsiteY82" fmla="*/ 1442857 h 1750000"/>
              <a:gd name="connsiteX83" fmla="*/ 256809 w 824125"/>
              <a:gd name="connsiteY83" fmla="*/ 1410714 h 1750000"/>
              <a:gd name="connsiteX84" fmla="*/ 298833 w 824125"/>
              <a:gd name="connsiteY84" fmla="*/ 1339286 h 1750000"/>
              <a:gd name="connsiteX85" fmla="*/ 340856 w 824125"/>
              <a:gd name="connsiteY85" fmla="*/ 1264286 h 1750000"/>
              <a:gd name="connsiteX86" fmla="*/ 385214 w 824125"/>
              <a:gd name="connsiteY86" fmla="*/ 1185714 h 1750000"/>
              <a:gd name="connsiteX87" fmla="*/ 422568 w 824125"/>
              <a:gd name="connsiteY87" fmla="*/ 1103572 h 1750000"/>
              <a:gd name="connsiteX88" fmla="*/ 438911 w 824125"/>
              <a:gd name="connsiteY88" fmla="*/ 1057143 h 1750000"/>
              <a:gd name="connsiteX89" fmla="*/ 462257 w 824125"/>
              <a:gd name="connsiteY89" fmla="*/ 1010714 h 1750000"/>
              <a:gd name="connsiteX90" fmla="*/ 478600 w 824125"/>
              <a:gd name="connsiteY90" fmla="*/ 957143 h 1750000"/>
              <a:gd name="connsiteX91" fmla="*/ 494942 w 824125"/>
              <a:gd name="connsiteY91" fmla="*/ 907143 h 1750000"/>
              <a:gd name="connsiteX92" fmla="*/ 513619 w 824125"/>
              <a:gd name="connsiteY92" fmla="*/ 846429 h 1750000"/>
              <a:gd name="connsiteX93" fmla="*/ 529961 w 824125"/>
              <a:gd name="connsiteY93" fmla="*/ 789286 h 1750000"/>
              <a:gd name="connsiteX94" fmla="*/ 541635 w 824125"/>
              <a:gd name="connsiteY94" fmla="*/ 725000 h 1750000"/>
              <a:gd name="connsiteX95" fmla="*/ 560312 w 824125"/>
              <a:gd name="connsiteY95" fmla="*/ 657143 h 1750000"/>
              <a:gd name="connsiteX96" fmla="*/ 571985 w 824125"/>
              <a:gd name="connsiteY96" fmla="*/ 592857 h 1750000"/>
              <a:gd name="connsiteX97" fmla="*/ 585993 w 824125"/>
              <a:gd name="connsiteY97" fmla="*/ 535714 h 1750000"/>
              <a:gd name="connsiteX98" fmla="*/ 592996 w 824125"/>
              <a:gd name="connsiteY98" fmla="*/ 482143 h 1750000"/>
              <a:gd name="connsiteX99" fmla="*/ 602335 w 824125"/>
              <a:gd name="connsiteY99" fmla="*/ 435714 h 1750000"/>
              <a:gd name="connsiteX100" fmla="*/ 611674 w 824125"/>
              <a:gd name="connsiteY100" fmla="*/ 389286 h 1750000"/>
              <a:gd name="connsiteX101" fmla="*/ 614008 w 824125"/>
              <a:gd name="connsiteY101" fmla="*/ 357143 h 1750000"/>
              <a:gd name="connsiteX102" fmla="*/ 618677 w 824125"/>
              <a:gd name="connsiteY102" fmla="*/ 332143 h 1750000"/>
              <a:gd name="connsiteX103" fmla="*/ 618677 w 824125"/>
              <a:gd name="connsiteY103" fmla="*/ 303572 h 1750000"/>
              <a:gd name="connsiteX104" fmla="*/ 618677 w 824125"/>
              <a:gd name="connsiteY104" fmla="*/ 285714 h 1750000"/>
              <a:gd name="connsiteX105" fmla="*/ 618677 w 824125"/>
              <a:gd name="connsiteY105" fmla="*/ 267857 h 1750000"/>
              <a:gd name="connsiteX106" fmla="*/ 618677 w 824125"/>
              <a:gd name="connsiteY106" fmla="*/ 253572 h 1750000"/>
              <a:gd name="connsiteX107" fmla="*/ 618677 w 824125"/>
              <a:gd name="connsiteY107" fmla="*/ 239286 h 1750000"/>
              <a:gd name="connsiteX108" fmla="*/ 618677 w 824125"/>
              <a:gd name="connsiteY108" fmla="*/ 232143 h 1750000"/>
              <a:gd name="connsiteX109" fmla="*/ 618039 w 824125"/>
              <a:gd name="connsiteY109" fmla="*/ 231655 h 1750000"/>
              <a:gd name="connsiteX110" fmla="*/ 621529 w 824125"/>
              <a:gd name="connsiteY110" fmla="*/ 225728 h 1750000"/>
              <a:gd name="connsiteX111" fmla="*/ 638049 w 824125"/>
              <a:gd name="connsiteY111" fmla="*/ 81284 h 1750000"/>
              <a:gd name="connsiteX112" fmla="*/ 624144 w 824125"/>
              <a:gd name="connsiteY112" fmla="*/ 41028 h 1750000"/>
              <a:gd name="connsiteX113" fmla="*/ 628016 w 824125"/>
              <a:gd name="connsiteY113" fmla="*/ 32143 h 1750000"/>
              <a:gd name="connsiteX114" fmla="*/ 632685 w 824125"/>
              <a:gd name="connsiteY114" fmla="*/ 17857 h 1750000"/>
              <a:gd name="connsiteX115" fmla="*/ 644358 w 824125"/>
              <a:gd name="connsiteY115" fmla="*/ 3572 h 1750000"/>
              <a:gd name="connsiteX116" fmla="*/ 653697 w 824125"/>
              <a:gd name="connsiteY116" fmla="*/ 0 h 175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</a:cxnLst>
            <a:rect l="l" t="t" r="r" b="b"/>
            <a:pathLst>
              <a:path w="824125" h="1750000">
                <a:moveTo>
                  <a:pt x="653697" y="0"/>
                </a:moveTo>
                <a:lnTo>
                  <a:pt x="665370" y="0"/>
                </a:lnTo>
                <a:lnTo>
                  <a:pt x="670039" y="0"/>
                </a:lnTo>
                <a:lnTo>
                  <a:pt x="674709" y="0"/>
                </a:lnTo>
                <a:lnTo>
                  <a:pt x="684047" y="3572"/>
                </a:lnTo>
                <a:lnTo>
                  <a:pt x="691051" y="10714"/>
                </a:lnTo>
                <a:lnTo>
                  <a:pt x="705059" y="17857"/>
                </a:lnTo>
                <a:lnTo>
                  <a:pt x="721401" y="32143"/>
                </a:lnTo>
                <a:lnTo>
                  <a:pt x="735409" y="42857"/>
                </a:lnTo>
                <a:lnTo>
                  <a:pt x="756421" y="50000"/>
                </a:lnTo>
                <a:lnTo>
                  <a:pt x="772763" y="64286"/>
                </a:lnTo>
                <a:lnTo>
                  <a:pt x="786771" y="75000"/>
                </a:lnTo>
                <a:lnTo>
                  <a:pt x="798444" y="89286"/>
                </a:lnTo>
                <a:lnTo>
                  <a:pt x="807783" y="103572"/>
                </a:lnTo>
                <a:lnTo>
                  <a:pt x="814786" y="110714"/>
                </a:lnTo>
                <a:lnTo>
                  <a:pt x="819456" y="121429"/>
                </a:lnTo>
                <a:lnTo>
                  <a:pt x="824125" y="128572"/>
                </a:lnTo>
                <a:lnTo>
                  <a:pt x="824125" y="135714"/>
                </a:lnTo>
                <a:lnTo>
                  <a:pt x="819456" y="150000"/>
                </a:lnTo>
                <a:lnTo>
                  <a:pt x="814786" y="167857"/>
                </a:lnTo>
                <a:lnTo>
                  <a:pt x="812452" y="175000"/>
                </a:lnTo>
                <a:lnTo>
                  <a:pt x="807783" y="189286"/>
                </a:lnTo>
                <a:lnTo>
                  <a:pt x="803113" y="192857"/>
                </a:lnTo>
                <a:lnTo>
                  <a:pt x="793775" y="200000"/>
                </a:lnTo>
                <a:lnTo>
                  <a:pt x="786771" y="214286"/>
                </a:lnTo>
                <a:lnTo>
                  <a:pt x="782102" y="221429"/>
                </a:lnTo>
                <a:lnTo>
                  <a:pt x="777432" y="232143"/>
                </a:lnTo>
                <a:lnTo>
                  <a:pt x="772763" y="246429"/>
                </a:lnTo>
                <a:lnTo>
                  <a:pt x="768094" y="260714"/>
                </a:lnTo>
                <a:lnTo>
                  <a:pt x="763425" y="271429"/>
                </a:lnTo>
                <a:lnTo>
                  <a:pt x="761090" y="285714"/>
                </a:lnTo>
                <a:lnTo>
                  <a:pt x="756421" y="303572"/>
                </a:lnTo>
                <a:lnTo>
                  <a:pt x="751751" y="325000"/>
                </a:lnTo>
                <a:lnTo>
                  <a:pt x="747082" y="350000"/>
                </a:lnTo>
                <a:lnTo>
                  <a:pt x="742413" y="371429"/>
                </a:lnTo>
                <a:lnTo>
                  <a:pt x="737744" y="396429"/>
                </a:lnTo>
                <a:lnTo>
                  <a:pt x="735409" y="428572"/>
                </a:lnTo>
                <a:lnTo>
                  <a:pt x="730740" y="457143"/>
                </a:lnTo>
                <a:lnTo>
                  <a:pt x="726070" y="489286"/>
                </a:lnTo>
                <a:lnTo>
                  <a:pt x="700390" y="610714"/>
                </a:lnTo>
                <a:lnTo>
                  <a:pt x="674709" y="735714"/>
                </a:lnTo>
                <a:lnTo>
                  <a:pt x="658366" y="796429"/>
                </a:lnTo>
                <a:lnTo>
                  <a:pt x="639689" y="853572"/>
                </a:lnTo>
                <a:lnTo>
                  <a:pt x="623347" y="914286"/>
                </a:lnTo>
                <a:lnTo>
                  <a:pt x="602335" y="964286"/>
                </a:lnTo>
                <a:lnTo>
                  <a:pt x="585993" y="1025000"/>
                </a:lnTo>
                <a:lnTo>
                  <a:pt x="562646" y="1082143"/>
                </a:lnTo>
                <a:lnTo>
                  <a:pt x="539300" y="1135714"/>
                </a:lnTo>
                <a:lnTo>
                  <a:pt x="513619" y="1185714"/>
                </a:lnTo>
                <a:lnTo>
                  <a:pt x="487938" y="1239286"/>
                </a:lnTo>
                <a:lnTo>
                  <a:pt x="462257" y="1285714"/>
                </a:lnTo>
                <a:lnTo>
                  <a:pt x="436576" y="1332143"/>
                </a:lnTo>
                <a:lnTo>
                  <a:pt x="406226" y="1378572"/>
                </a:lnTo>
                <a:lnTo>
                  <a:pt x="375876" y="1421429"/>
                </a:lnTo>
                <a:lnTo>
                  <a:pt x="345526" y="1467857"/>
                </a:lnTo>
                <a:lnTo>
                  <a:pt x="312841" y="1507143"/>
                </a:lnTo>
                <a:lnTo>
                  <a:pt x="282490" y="1539286"/>
                </a:lnTo>
                <a:lnTo>
                  <a:pt x="247471" y="1578572"/>
                </a:lnTo>
                <a:lnTo>
                  <a:pt x="214786" y="1610714"/>
                </a:lnTo>
                <a:lnTo>
                  <a:pt x="179767" y="1646429"/>
                </a:lnTo>
                <a:lnTo>
                  <a:pt x="140078" y="1671429"/>
                </a:lnTo>
                <a:lnTo>
                  <a:pt x="112062" y="1696429"/>
                </a:lnTo>
                <a:lnTo>
                  <a:pt x="81712" y="1717857"/>
                </a:lnTo>
                <a:lnTo>
                  <a:pt x="60700" y="1728572"/>
                </a:lnTo>
                <a:lnTo>
                  <a:pt x="39689" y="1742857"/>
                </a:lnTo>
                <a:lnTo>
                  <a:pt x="25681" y="1750000"/>
                </a:lnTo>
                <a:lnTo>
                  <a:pt x="14008" y="1750000"/>
                </a:lnTo>
                <a:lnTo>
                  <a:pt x="4669" y="1750000"/>
                </a:lnTo>
                <a:lnTo>
                  <a:pt x="0" y="1742857"/>
                </a:lnTo>
                <a:lnTo>
                  <a:pt x="0" y="1735714"/>
                </a:lnTo>
                <a:lnTo>
                  <a:pt x="0" y="1728572"/>
                </a:lnTo>
                <a:lnTo>
                  <a:pt x="4669" y="1717857"/>
                </a:lnTo>
                <a:lnTo>
                  <a:pt x="14008" y="1703572"/>
                </a:lnTo>
                <a:lnTo>
                  <a:pt x="25681" y="1682143"/>
                </a:lnTo>
                <a:lnTo>
                  <a:pt x="39689" y="1671429"/>
                </a:lnTo>
                <a:lnTo>
                  <a:pt x="56031" y="1650000"/>
                </a:lnTo>
                <a:lnTo>
                  <a:pt x="77043" y="1625000"/>
                </a:lnTo>
                <a:lnTo>
                  <a:pt x="114397" y="1578572"/>
                </a:lnTo>
                <a:lnTo>
                  <a:pt x="137743" y="1560714"/>
                </a:lnTo>
                <a:lnTo>
                  <a:pt x="158755" y="1532143"/>
                </a:lnTo>
                <a:lnTo>
                  <a:pt x="184436" y="1507143"/>
                </a:lnTo>
                <a:lnTo>
                  <a:pt x="205448" y="1475000"/>
                </a:lnTo>
                <a:lnTo>
                  <a:pt x="231129" y="1442857"/>
                </a:lnTo>
                <a:lnTo>
                  <a:pt x="256809" y="1410714"/>
                </a:lnTo>
                <a:lnTo>
                  <a:pt x="298833" y="1339286"/>
                </a:lnTo>
                <a:lnTo>
                  <a:pt x="340856" y="1264286"/>
                </a:lnTo>
                <a:lnTo>
                  <a:pt x="385214" y="1185714"/>
                </a:lnTo>
                <a:lnTo>
                  <a:pt x="422568" y="1103572"/>
                </a:lnTo>
                <a:lnTo>
                  <a:pt x="438911" y="1057143"/>
                </a:lnTo>
                <a:lnTo>
                  <a:pt x="462257" y="1010714"/>
                </a:lnTo>
                <a:lnTo>
                  <a:pt x="478600" y="957143"/>
                </a:lnTo>
                <a:lnTo>
                  <a:pt x="494942" y="907143"/>
                </a:lnTo>
                <a:lnTo>
                  <a:pt x="513619" y="846429"/>
                </a:lnTo>
                <a:lnTo>
                  <a:pt x="529961" y="789286"/>
                </a:lnTo>
                <a:lnTo>
                  <a:pt x="541635" y="725000"/>
                </a:lnTo>
                <a:lnTo>
                  <a:pt x="560312" y="657143"/>
                </a:lnTo>
                <a:lnTo>
                  <a:pt x="571985" y="592857"/>
                </a:lnTo>
                <a:lnTo>
                  <a:pt x="585993" y="535714"/>
                </a:lnTo>
                <a:lnTo>
                  <a:pt x="592996" y="482143"/>
                </a:lnTo>
                <a:lnTo>
                  <a:pt x="602335" y="435714"/>
                </a:lnTo>
                <a:lnTo>
                  <a:pt x="611674" y="389286"/>
                </a:lnTo>
                <a:lnTo>
                  <a:pt x="614008" y="357143"/>
                </a:lnTo>
                <a:lnTo>
                  <a:pt x="618677" y="332143"/>
                </a:lnTo>
                <a:lnTo>
                  <a:pt x="618677" y="303572"/>
                </a:lnTo>
                <a:lnTo>
                  <a:pt x="618677" y="285714"/>
                </a:lnTo>
                <a:lnTo>
                  <a:pt x="618677" y="267857"/>
                </a:lnTo>
                <a:lnTo>
                  <a:pt x="618677" y="253572"/>
                </a:lnTo>
                <a:lnTo>
                  <a:pt x="618677" y="239286"/>
                </a:lnTo>
                <a:lnTo>
                  <a:pt x="618677" y="232143"/>
                </a:lnTo>
                <a:lnTo>
                  <a:pt x="618039" y="231655"/>
                </a:lnTo>
                <a:lnTo>
                  <a:pt x="621529" y="225728"/>
                </a:lnTo>
                <a:cubicBezTo>
                  <a:pt x="642283" y="180927"/>
                  <a:pt x="649106" y="130967"/>
                  <a:pt x="638049" y="81284"/>
                </a:cubicBezTo>
                <a:lnTo>
                  <a:pt x="624144" y="41028"/>
                </a:lnTo>
                <a:lnTo>
                  <a:pt x="628016" y="32143"/>
                </a:lnTo>
                <a:lnTo>
                  <a:pt x="632685" y="17857"/>
                </a:lnTo>
                <a:lnTo>
                  <a:pt x="644358" y="3572"/>
                </a:lnTo>
                <a:lnTo>
                  <a:pt x="653697" y="0"/>
                </a:lnTo>
                <a:close/>
              </a:path>
            </a:pathLst>
          </a:custGeom>
          <a:solidFill>
            <a:srgbClr val="FF0000"/>
          </a:solidFill>
          <a:ln w="11113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6" name="Freeform 1553"/>
          <p:cNvSpPr/>
          <p:nvPr/>
        </p:nvSpPr>
        <p:spPr bwMode="auto">
          <a:xfrm>
            <a:off x="6580649" y="2435903"/>
            <a:ext cx="1010895" cy="1357143"/>
          </a:xfrm>
          <a:custGeom>
            <a:avLst/>
            <a:gdLst>
              <a:gd name="T0" fmla="*/ 7 w 433"/>
              <a:gd name="T1" fmla="*/ 0 h 380"/>
              <a:gd name="T2" fmla="*/ 26 w 433"/>
              <a:gd name="T3" fmla="*/ 4 h 380"/>
              <a:gd name="T4" fmla="*/ 37 w 433"/>
              <a:gd name="T5" fmla="*/ 7 h 380"/>
              <a:gd name="T6" fmla="*/ 44 w 433"/>
              <a:gd name="T7" fmla="*/ 13 h 380"/>
              <a:gd name="T8" fmla="*/ 51 w 433"/>
              <a:gd name="T9" fmla="*/ 22 h 380"/>
              <a:gd name="T10" fmla="*/ 62 w 433"/>
              <a:gd name="T11" fmla="*/ 35 h 380"/>
              <a:gd name="T12" fmla="*/ 77 w 433"/>
              <a:gd name="T13" fmla="*/ 51 h 380"/>
              <a:gd name="T14" fmla="*/ 92 w 433"/>
              <a:gd name="T15" fmla="*/ 69 h 380"/>
              <a:gd name="T16" fmla="*/ 110 w 433"/>
              <a:gd name="T17" fmla="*/ 93 h 380"/>
              <a:gd name="T18" fmla="*/ 130 w 433"/>
              <a:gd name="T19" fmla="*/ 119 h 380"/>
              <a:gd name="T20" fmla="*/ 152 w 433"/>
              <a:gd name="T21" fmla="*/ 148 h 380"/>
              <a:gd name="T22" fmla="*/ 176 w 433"/>
              <a:gd name="T23" fmla="*/ 177 h 380"/>
              <a:gd name="T24" fmla="*/ 198 w 433"/>
              <a:gd name="T25" fmla="*/ 203 h 380"/>
              <a:gd name="T26" fmla="*/ 221 w 433"/>
              <a:gd name="T27" fmla="*/ 225 h 380"/>
              <a:gd name="T28" fmla="*/ 245 w 433"/>
              <a:gd name="T29" fmla="*/ 247 h 380"/>
              <a:gd name="T30" fmla="*/ 271 w 433"/>
              <a:gd name="T31" fmla="*/ 267 h 380"/>
              <a:gd name="T32" fmla="*/ 295 w 433"/>
              <a:gd name="T33" fmla="*/ 283 h 380"/>
              <a:gd name="T34" fmla="*/ 320 w 433"/>
              <a:gd name="T35" fmla="*/ 300 h 380"/>
              <a:gd name="T36" fmla="*/ 346 w 433"/>
              <a:gd name="T37" fmla="*/ 313 h 380"/>
              <a:gd name="T38" fmla="*/ 368 w 433"/>
              <a:gd name="T39" fmla="*/ 326 h 380"/>
              <a:gd name="T40" fmla="*/ 386 w 433"/>
              <a:gd name="T41" fmla="*/ 337 h 380"/>
              <a:gd name="T42" fmla="*/ 402 w 433"/>
              <a:gd name="T43" fmla="*/ 346 h 380"/>
              <a:gd name="T44" fmla="*/ 413 w 433"/>
              <a:gd name="T45" fmla="*/ 353 h 380"/>
              <a:gd name="T46" fmla="*/ 424 w 433"/>
              <a:gd name="T47" fmla="*/ 358 h 380"/>
              <a:gd name="T48" fmla="*/ 430 w 433"/>
              <a:gd name="T49" fmla="*/ 364 h 380"/>
              <a:gd name="T50" fmla="*/ 433 w 433"/>
              <a:gd name="T51" fmla="*/ 366 h 380"/>
              <a:gd name="T52" fmla="*/ 433 w 433"/>
              <a:gd name="T53" fmla="*/ 368 h 380"/>
              <a:gd name="T54" fmla="*/ 428 w 433"/>
              <a:gd name="T55" fmla="*/ 371 h 380"/>
              <a:gd name="T56" fmla="*/ 419 w 433"/>
              <a:gd name="T57" fmla="*/ 373 h 380"/>
              <a:gd name="T58" fmla="*/ 406 w 433"/>
              <a:gd name="T59" fmla="*/ 375 h 380"/>
              <a:gd name="T60" fmla="*/ 380 w 433"/>
              <a:gd name="T61" fmla="*/ 379 h 380"/>
              <a:gd name="T62" fmla="*/ 344 w 433"/>
              <a:gd name="T63" fmla="*/ 380 h 380"/>
              <a:gd name="T64" fmla="*/ 316 w 433"/>
              <a:gd name="T65" fmla="*/ 380 h 380"/>
              <a:gd name="T66" fmla="*/ 302 w 433"/>
              <a:gd name="T67" fmla="*/ 379 h 380"/>
              <a:gd name="T68" fmla="*/ 289 w 433"/>
              <a:gd name="T69" fmla="*/ 377 h 380"/>
              <a:gd name="T70" fmla="*/ 284 w 433"/>
              <a:gd name="T71" fmla="*/ 373 h 380"/>
              <a:gd name="T72" fmla="*/ 280 w 433"/>
              <a:gd name="T73" fmla="*/ 369 h 380"/>
              <a:gd name="T74" fmla="*/ 276 w 433"/>
              <a:gd name="T75" fmla="*/ 366 h 380"/>
              <a:gd name="T76" fmla="*/ 271 w 433"/>
              <a:gd name="T77" fmla="*/ 358 h 380"/>
              <a:gd name="T78" fmla="*/ 263 w 433"/>
              <a:gd name="T79" fmla="*/ 349 h 380"/>
              <a:gd name="T80" fmla="*/ 254 w 433"/>
              <a:gd name="T81" fmla="*/ 337 h 380"/>
              <a:gd name="T82" fmla="*/ 243 w 433"/>
              <a:gd name="T83" fmla="*/ 322 h 380"/>
              <a:gd name="T84" fmla="*/ 229 w 433"/>
              <a:gd name="T85" fmla="*/ 305 h 380"/>
              <a:gd name="T86" fmla="*/ 214 w 433"/>
              <a:gd name="T87" fmla="*/ 283 h 380"/>
              <a:gd name="T88" fmla="*/ 196 w 433"/>
              <a:gd name="T89" fmla="*/ 262 h 380"/>
              <a:gd name="T90" fmla="*/ 176 w 433"/>
              <a:gd name="T91" fmla="*/ 236 h 380"/>
              <a:gd name="T92" fmla="*/ 154 w 433"/>
              <a:gd name="T93" fmla="*/ 207 h 380"/>
              <a:gd name="T94" fmla="*/ 130 w 433"/>
              <a:gd name="T95" fmla="*/ 176 h 380"/>
              <a:gd name="T96" fmla="*/ 104 w 433"/>
              <a:gd name="T97" fmla="*/ 141 h 380"/>
              <a:gd name="T98" fmla="*/ 77 w 433"/>
              <a:gd name="T99" fmla="*/ 104 h 380"/>
              <a:gd name="T100" fmla="*/ 48 w 433"/>
              <a:gd name="T101" fmla="*/ 64 h 380"/>
              <a:gd name="T102" fmla="*/ 17 w 433"/>
              <a:gd name="T103" fmla="*/ 22 h 380"/>
              <a:gd name="T104" fmla="*/ 0 w 433"/>
              <a:gd name="T105" fmla="*/ 0 h 3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433" h="380">
                <a:moveTo>
                  <a:pt x="0" y="0"/>
                </a:moveTo>
                <a:lnTo>
                  <a:pt x="7" y="0"/>
                </a:lnTo>
                <a:lnTo>
                  <a:pt x="17" y="2"/>
                </a:lnTo>
                <a:lnTo>
                  <a:pt x="26" y="4"/>
                </a:lnTo>
                <a:lnTo>
                  <a:pt x="35" y="5"/>
                </a:lnTo>
                <a:lnTo>
                  <a:pt x="37" y="7"/>
                </a:lnTo>
                <a:lnTo>
                  <a:pt x="40" y="11"/>
                </a:lnTo>
                <a:lnTo>
                  <a:pt x="44" y="13"/>
                </a:lnTo>
                <a:lnTo>
                  <a:pt x="48" y="18"/>
                </a:lnTo>
                <a:lnTo>
                  <a:pt x="51" y="22"/>
                </a:lnTo>
                <a:lnTo>
                  <a:pt x="57" y="27"/>
                </a:lnTo>
                <a:lnTo>
                  <a:pt x="62" y="35"/>
                </a:lnTo>
                <a:lnTo>
                  <a:pt x="70" y="42"/>
                </a:lnTo>
                <a:lnTo>
                  <a:pt x="77" y="51"/>
                </a:lnTo>
                <a:lnTo>
                  <a:pt x="84" y="60"/>
                </a:lnTo>
                <a:lnTo>
                  <a:pt x="92" y="69"/>
                </a:lnTo>
                <a:lnTo>
                  <a:pt x="101" y="80"/>
                </a:lnTo>
                <a:lnTo>
                  <a:pt x="110" y="93"/>
                </a:lnTo>
                <a:lnTo>
                  <a:pt x="121" y="106"/>
                </a:lnTo>
                <a:lnTo>
                  <a:pt x="130" y="119"/>
                </a:lnTo>
                <a:lnTo>
                  <a:pt x="141" y="133"/>
                </a:lnTo>
                <a:lnTo>
                  <a:pt x="152" y="148"/>
                </a:lnTo>
                <a:lnTo>
                  <a:pt x="163" y="163"/>
                </a:lnTo>
                <a:lnTo>
                  <a:pt x="176" y="177"/>
                </a:lnTo>
                <a:lnTo>
                  <a:pt x="187" y="190"/>
                </a:lnTo>
                <a:lnTo>
                  <a:pt x="198" y="203"/>
                </a:lnTo>
                <a:lnTo>
                  <a:pt x="210" y="214"/>
                </a:lnTo>
                <a:lnTo>
                  <a:pt x="221" y="225"/>
                </a:lnTo>
                <a:lnTo>
                  <a:pt x="234" y="238"/>
                </a:lnTo>
                <a:lnTo>
                  <a:pt x="245" y="247"/>
                </a:lnTo>
                <a:lnTo>
                  <a:pt x="258" y="258"/>
                </a:lnTo>
                <a:lnTo>
                  <a:pt x="271" y="267"/>
                </a:lnTo>
                <a:lnTo>
                  <a:pt x="282" y="276"/>
                </a:lnTo>
                <a:lnTo>
                  <a:pt x="295" y="283"/>
                </a:lnTo>
                <a:lnTo>
                  <a:pt x="307" y="293"/>
                </a:lnTo>
                <a:lnTo>
                  <a:pt x="320" y="300"/>
                </a:lnTo>
                <a:lnTo>
                  <a:pt x="333" y="305"/>
                </a:lnTo>
                <a:lnTo>
                  <a:pt x="346" y="313"/>
                </a:lnTo>
                <a:lnTo>
                  <a:pt x="357" y="320"/>
                </a:lnTo>
                <a:lnTo>
                  <a:pt x="368" y="326"/>
                </a:lnTo>
                <a:lnTo>
                  <a:pt x="377" y="331"/>
                </a:lnTo>
                <a:lnTo>
                  <a:pt x="386" y="337"/>
                </a:lnTo>
                <a:lnTo>
                  <a:pt x="395" y="342"/>
                </a:lnTo>
                <a:lnTo>
                  <a:pt x="402" y="346"/>
                </a:lnTo>
                <a:lnTo>
                  <a:pt x="408" y="349"/>
                </a:lnTo>
                <a:lnTo>
                  <a:pt x="413" y="353"/>
                </a:lnTo>
                <a:lnTo>
                  <a:pt x="419" y="357"/>
                </a:lnTo>
                <a:lnTo>
                  <a:pt x="424" y="358"/>
                </a:lnTo>
                <a:lnTo>
                  <a:pt x="426" y="362"/>
                </a:lnTo>
                <a:lnTo>
                  <a:pt x="430" y="364"/>
                </a:lnTo>
                <a:lnTo>
                  <a:pt x="432" y="366"/>
                </a:lnTo>
                <a:lnTo>
                  <a:pt x="433" y="366"/>
                </a:lnTo>
                <a:lnTo>
                  <a:pt x="433" y="368"/>
                </a:lnTo>
                <a:lnTo>
                  <a:pt x="433" y="368"/>
                </a:lnTo>
                <a:lnTo>
                  <a:pt x="432" y="369"/>
                </a:lnTo>
                <a:lnTo>
                  <a:pt x="428" y="371"/>
                </a:lnTo>
                <a:lnTo>
                  <a:pt x="424" y="371"/>
                </a:lnTo>
                <a:lnTo>
                  <a:pt x="419" y="373"/>
                </a:lnTo>
                <a:lnTo>
                  <a:pt x="413" y="375"/>
                </a:lnTo>
                <a:lnTo>
                  <a:pt x="406" y="375"/>
                </a:lnTo>
                <a:lnTo>
                  <a:pt x="397" y="377"/>
                </a:lnTo>
                <a:lnTo>
                  <a:pt x="380" y="379"/>
                </a:lnTo>
                <a:lnTo>
                  <a:pt x="362" y="379"/>
                </a:lnTo>
                <a:lnTo>
                  <a:pt x="344" y="380"/>
                </a:lnTo>
                <a:lnTo>
                  <a:pt x="326" y="380"/>
                </a:lnTo>
                <a:lnTo>
                  <a:pt x="316" y="380"/>
                </a:lnTo>
                <a:lnTo>
                  <a:pt x="309" y="379"/>
                </a:lnTo>
                <a:lnTo>
                  <a:pt x="302" y="379"/>
                </a:lnTo>
                <a:lnTo>
                  <a:pt x="295" y="377"/>
                </a:lnTo>
                <a:lnTo>
                  <a:pt x="289" y="377"/>
                </a:lnTo>
                <a:lnTo>
                  <a:pt x="285" y="375"/>
                </a:lnTo>
                <a:lnTo>
                  <a:pt x="284" y="373"/>
                </a:lnTo>
                <a:lnTo>
                  <a:pt x="282" y="369"/>
                </a:lnTo>
                <a:lnTo>
                  <a:pt x="280" y="369"/>
                </a:lnTo>
                <a:lnTo>
                  <a:pt x="278" y="368"/>
                </a:lnTo>
                <a:lnTo>
                  <a:pt x="276" y="366"/>
                </a:lnTo>
                <a:lnTo>
                  <a:pt x="274" y="362"/>
                </a:lnTo>
                <a:lnTo>
                  <a:pt x="271" y="358"/>
                </a:lnTo>
                <a:lnTo>
                  <a:pt x="267" y="355"/>
                </a:lnTo>
                <a:lnTo>
                  <a:pt x="263" y="349"/>
                </a:lnTo>
                <a:lnTo>
                  <a:pt x="260" y="344"/>
                </a:lnTo>
                <a:lnTo>
                  <a:pt x="254" y="337"/>
                </a:lnTo>
                <a:lnTo>
                  <a:pt x="249" y="329"/>
                </a:lnTo>
                <a:lnTo>
                  <a:pt x="243" y="322"/>
                </a:lnTo>
                <a:lnTo>
                  <a:pt x="236" y="315"/>
                </a:lnTo>
                <a:lnTo>
                  <a:pt x="229" y="305"/>
                </a:lnTo>
                <a:lnTo>
                  <a:pt x="221" y="294"/>
                </a:lnTo>
                <a:lnTo>
                  <a:pt x="214" y="283"/>
                </a:lnTo>
                <a:lnTo>
                  <a:pt x="205" y="272"/>
                </a:lnTo>
                <a:lnTo>
                  <a:pt x="196" y="262"/>
                </a:lnTo>
                <a:lnTo>
                  <a:pt x="187" y="249"/>
                </a:lnTo>
                <a:lnTo>
                  <a:pt x="176" y="236"/>
                </a:lnTo>
                <a:lnTo>
                  <a:pt x="165" y="221"/>
                </a:lnTo>
                <a:lnTo>
                  <a:pt x="154" y="207"/>
                </a:lnTo>
                <a:lnTo>
                  <a:pt x="143" y="192"/>
                </a:lnTo>
                <a:lnTo>
                  <a:pt x="130" y="176"/>
                </a:lnTo>
                <a:lnTo>
                  <a:pt x="117" y="159"/>
                </a:lnTo>
                <a:lnTo>
                  <a:pt x="104" y="141"/>
                </a:lnTo>
                <a:lnTo>
                  <a:pt x="92" y="122"/>
                </a:lnTo>
                <a:lnTo>
                  <a:pt x="77" y="104"/>
                </a:lnTo>
                <a:lnTo>
                  <a:pt x="62" y="84"/>
                </a:lnTo>
                <a:lnTo>
                  <a:pt x="48" y="64"/>
                </a:lnTo>
                <a:lnTo>
                  <a:pt x="31" y="44"/>
                </a:lnTo>
                <a:lnTo>
                  <a:pt x="17" y="22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solidFill>
            <a:srgbClr val="FF0000"/>
          </a:solidFill>
          <a:ln w="11113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7" name="任意多边形: 形状 29"/>
          <p:cNvSpPr/>
          <p:nvPr/>
        </p:nvSpPr>
        <p:spPr bwMode="auto">
          <a:xfrm>
            <a:off x="5936291" y="2114528"/>
            <a:ext cx="448215" cy="242805"/>
          </a:xfrm>
          <a:custGeom>
            <a:avLst/>
            <a:gdLst>
              <a:gd name="connsiteX0" fmla="*/ 413188 w 448215"/>
              <a:gd name="connsiteY0" fmla="*/ 0 h 242805"/>
              <a:gd name="connsiteX1" fmla="*/ 426689 w 448215"/>
              <a:gd name="connsiteY1" fmla="*/ 21687 h 242805"/>
              <a:gd name="connsiteX2" fmla="*/ 442964 w 448215"/>
              <a:gd name="connsiteY2" fmla="*/ 68806 h 242805"/>
              <a:gd name="connsiteX3" fmla="*/ 442408 w 448215"/>
              <a:gd name="connsiteY3" fmla="*/ 166930 h 242805"/>
              <a:gd name="connsiteX4" fmla="*/ 431490 w 448215"/>
              <a:gd name="connsiteY4" fmla="*/ 198608 h 242805"/>
              <a:gd name="connsiteX5" fmla="*/ 431907 w 448215"/>
              <a:gd name="connsiteY5" fmla="*/ 196377 h 242805"/>
              <a:gd name="connsiteX6" fmla="*/ 431907 w 448215"/>
              <a:gd name="connsiteY6" fmla="*/ 178520 h 242805"/>
              <a:gd name="connsiteX7" fmla="*/ 434242 w 448215"/>
              <a:gd name="connsiteY7" fmla="*/ 164234 h 242805"/>
              <a:gd name="connsiteX8" fmla="*/ 431907 w 448215"/>
              <a:gd name="connsiteY8" fmla="*/ 157091 h 242805"/>
              <a:gd name="connsiteX9" fmla="*/ 431907 w 448215"/>
              <a:gd name="connsiteY9" fmla="*/ 149948 h 242805"/>
              <a:gd name="connsiteX10" fmla="*/ 427238 w 448215"/>
              <a:gd name="connsiteY10" fmla="*/ 146377 h 242805"/>
              <a:gd name="connsiteX11" fmla="*/ 422569 w 448215"/>
              <a:gd name="connsiteY11" fmla="*/ 146377 h 242805"/>
              <a:gd name="connsiteX12" fmla="*/ 417900 w 448215"/>
              <a:gd name="connsiteY12" fmla="*/ 146377 h 242805"/>
              <a:gd name="connsiteX13" fmla="*/ 408561 w 448215"/>
              <a:gd name="connsiteY13" fmla="*/ 146377 h 242805"/>
              <a:gd name="connsiteX14" fmla="*/ 401557 w 448215"/>
              <a:gd name="connsiteY14" fmla="*/ 149948 h 242805"/>
              <a:gd name="connsiteX15" fmla="*/ 396888 w 448215"/>
              <a:gd name="connsiteY15" fmla="*/ 149948 h 242805"/>
              <a:gd name="connsiteX16" fmla="*/ 385215 w 448215"/>
              <a:gd name="connsiteY16" fmla="*/ 149948 h 242805"/>
              <a:gd name="connsiteX17" fmla="*/ 361868 w 448215"/>
              <a:gd name="connsiteY17" fmla="*/ 164234 h 242805"/>
              <a:gd name="connsiteX18" fmla="*/ 336187 w 448215"/>
              <a:gd name="connsiteY18" fmla="*/ 171377 h 242805"/>
              <a:gd name="connsiteX19" fmla="*/ 308172 w 448215"/>
              <a:gd name="connsiteY19" fmla="*/ 182091 h 242805"/>
              <a:gd name="connsiteX20" fmla="*/ 273152 w 448215"/>
              <a:gd name="connsiteY20" fmla="*/ 196377 h 242805"/>
              <a:gd name="connsiteX21" fmla="*/ 235798 w 448215"/>
              <a:gd name="connsiteY21" fmla="*/ 210662 h 242805"/>
              <a:gd name="connsiteX22" fmla="*/ 205448 w 448215"/>
              <a:gd name="connsiteY22" fmla="*/ 221377 h 242805"/>
              <a:gd name="connsiteX23" fmla="*/ 175098 w 448215"/>
              <a:gd name="connsiteY23" fmla="*/ 228520 h 242805"/>
              <a:gd name="connsiteX24" fmla="*/ 149417 w 448215"/>
              <a:gd name="connsiteY24" fmla="*/ 235662 h 242805"/>
              <a:gd name="connsiteX25" fmla="*/ 128405 w 448215"/>
              <a:gd name="connsiteY25" fmla="*/ 242805 h 242805"/>
              <a:gd name="connsiteX26" fmla="*/ 107394 w 448215"/>
              <a:gd name="connsiteY26" fmla="*/ 242805 h 242805"/>
              <a:gd name="connsiteX27" fmla="*/ 93386 w 448215"/>
              <a:gd name="connsiteY27" fmla="*/ 242805 h 242805"/>
              <a:gd name="connsiteX28" fmla="*/ 88717 w 448215"/>
              <a:gd name="connsiteY28" fmla="*/ 242805 h 242805"/>
              <a:gd name="connsiteX29" fmla="*/ 86382 w 448215"/>
              <a:gd name="connsiteY29" fmla="*/ 242805 h 242805"/>
              <a:gd name="connsiteX30" fmla="*/ 60701 w 448215"/>
              <a:gd name="connsiteY30" fmla="*/ 228520 h 242805"/>
              <a:gd name="connsiteX31" fmla="*/ 37355 w 448215"/>
              <a:gd name="connsiteY31" fmla="*/ 217805 h 242805"/>
              <a:gd name="connsiteX32" fmla="*/ 16343 w 448215"/>
              <a:gd name="connsiteY32" fmla="*/ 196377 h 242805"/>
              <a:gd name="connsiteX33" fmla="*/ 0 w 448215"/>
              <a:gd name="connsiteY33" fmla="*/ 171377 h 242805"/>
              <a:gd name="connsiteX34" fmla="*/ 51362 w 448215"/>
              <a:gd name="connsiteY34" fmla="*/ 157091 h 242805"/>
              <a:gd name="connsiteX35" fmla="*/ 102724 w 448215"/>
              <a:gd name="connsiteY35" fmla="*/ 139234 h 242805"/>
              <a:gd name="connsiteX36" fmla="*/ 158756 w 448215"/>
              <a:gd name="connsiteY36" fmla="*/ 117805 h 242805"/>
              <a:gd name="connsiteX37" fmla="*/ 212452 w 448215"/>
              <a:gd name="connsiteY37" fmla="*/ 107091 h 242805"/>
              <a:gd name="connsiteX38" fmla="*/ 238133 w 448215"/>
              <a:gd name="connsiteY38" fmla="*/ 92805 h 242805"/>
              <a:gd name="connsiteX39" fmla="*/ 263814 w 448215"/>
              <a:gd name="connsiteY39" fmla="*/ 85662 h 242805"/>
              <a:gd name="connsiteX40" fmla="*/ 289495 w 448215"/>
              <a:gd name="connsiteY40" fmla="*/ 78520 h 242805"/>
              <a:gd name="connsiteX41" fmla="*/ 310506 w 448215"/>
              <a:gd name="connsiteY41" fmla="*/ 67805 h 242805"/>
              <a:gd name="connsiteX42" fmla="*/ 333853 w 448215"/>
              <a:gd name="connsiteY42" fmla="*/ 60662 h 242805"/>
              <a:gd name="connsiteX43" fmla="*/ 354864 w 448215"/>
              <a:gd name="connsiteY43" fmla="*/ 46377 h 242805"/>
              <a:gd name="connsiteX44" fmla="*/ 371207 w 448215"/>
              <a:gd name="connsiteY44" fmla="*/ 32091 h 242805"/>
              <a:gd name="connsiteX45" fmla="*/ 385215 w 448215"/>
              <a:gd name="connsiteY45" fmla="*/ 21377 h 242805"/>
              <a:gd name="connsiteX46" fmla="*/ 401557 w 448215"/>
              <a:gd name="connsiteY46" fmla="*/ 14234 h 242805"/>
              <a:gd name="connsiteX47" fmla="*/ 413188 w 448215"/>
              <a:gd name="connsiteY47" fmla="*/ 0 h 242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448215" h="242805">
                <a:moveTo>
                  <a:pt x="413188" y="0"/>
                </a:moveTo>
                <a:lnTo>
                  <a:pt x="426689" y="21687"/>
                </a:lnTo>
                <a:cubicBezTo>
                  <a:pt x="433781" y="36499"/>
                  <a:pt x="439279" y="52245"/>
                  <a:pt x="442964" y="68806"/>
                </a:cubicBezTo>
                <a:cubicBezTo>
                  <a:pt x="450335" y="101928"/>
                  <a:pt x="449760" y="135173"/>
                  <a:pt x="442408" y="166930"/>
                </a:cubicBezTo>
                <a:lnTo>
                  <a:pt x="431490" y="198608"/>
                </a:lnTo>
                <a:lnTo>
                  <a:pt x="431907" y="196377"/>
                </a:lnTo>
                <a:lnTo>
                  <a:pt x="431907" y="178520"/>
                </a:lnTo>
                <a:lnTo>
                  <a:pt x="434242" y="164234"/>
                </a:lnTo>
                <a:lnTo>
                  <a:pt x="431907" y="157091"/>
                </a:lnTo>
                <a:lnTo>
                  <a:pt x="431907" y="149948"/>
                </a:lnTo>
                <a:lnTo>
                  <a:pt x="427238" y="146377"/>
                </a:lnTo>
                <a:lnTo>
                  <a:pt x="422569" y="146377"/>
                </a:lnTo>
                <a:lnTo>
                  <a:pt x="417900" y="146377"/>
                </a:lnTo>
                <a:lnTo>
                  <a:pt x="408561" y="146377"/>
                </a:lnTo>
                <a:lnTo>
                  <a:pt x="401557" y="149948"/>
                </a:lnTo>
                <a:lnTo>
                  <a:pt x="396888" y="149948"/>
                </a:lnTo>
                <a:lnTo>
                  <a:pt x="385215" y="149948"/>
                </a:lnTo>
                <a:lnTo>
                  <a:pt x="361868" y="164234"/>
                </a:lnTo>
                <a:lnTo>
                  <a:pt x="336187" y="171377"/>
                </a:lnTo>
                <a:lnTo>
                  <a:pt x="308172" y="182091"/>
                </a:lnTo>
                <a:lnTo>
                  <a:pt x="273152" y="196377"/>
                </a:lnTo>
                <a:lnTo>
                  <a:pt x="235798" y="210662"/>
                </a:lnTo>
                <a:lnTo>
                  <a:pt x="205448" y="221377"/>
                </a:lnTo>
                <a:lnTo>
                  <a:pt x="175098" y="228520"/>
                </a:lnTo>
                <a:lnTo>
                  <a:pt x="149417" y="235662"/>
                </a:lnTo>
                <a:lnTo>
                  <a:pt x="128405" y="242805"/>
                </a:lnTo>
                <a:lnTo>
                  <a:pt x="107394" y="242805"/>
                </a:lnTo>
                <a:lnTo>
                  <a:pt x="93386" y="242805"/>
                </a:lnTo>
                <a:lnTo>
                  <a:pt x="88717" y="242805"/>
                </a:lnTo>
                <a:lnTo>
                  <a:pt x="86382" y="242805"/>
                </a:lnTo>
                <a:lnTo>
                  <a:pt x="60701" y="228520"/>
                </a:lnTo>
                <a:lnTo>
                  <a:pt x="37355" y="217805"/>
                </a:lnTo>
                <a:lnTo>
                  <a:pt x="16343" y="196377"/>
                </a:lnTo>
                <a:lnTo>
                  <a:pt x="0" y="171377"/>
                </a:lnTo>
                <a:lnTo>
                  <a:pt x="51362" y="157091"/>
                </a:lnTo>
                <a:lnTo>
                  <a:pt x="102724" y="139234"/>
                </a:lnTo>
                <a:lnTo>
                  <a:pt x="158756" y="117805"/>
                </a:lnTo>
                <a:lnTo>
                  <a:pt x="212452" y="107091"/>
                </a:lnTo>
                <a:lnTo>
                  <a:pt x="238133" y="92805"/>
                </a:lnTo>
                <a:lnTo>
                  <a:pt x="263814" y="85662"/>
                </a:lnTo>
                <a:lnTo>
                  <a:pt x="289495" y="78520"/>
                </a:lnTo>
                <a:lnTo>
                  <a:pt x="310506" y="67805"/>
                </a:lnTo>
                <a:lnTo>
                  <a:pt x="333853" y="60662"/>
                </a:lnTo>
                <a:lnTo>
                  <a:pt x="354864" y="46377"/>
                </a:lnTo>
                <a:lnTo>
                  <a:pt x="371207" y="32091"/>
                </a:lnTo>
                <a:lnTo>
                  <a:pt x="385215" y="21377"/>
                </a:lnTo>
                <a:lnTo>
                  <a:pt x="401557" y="14234"/>
                </a:lnTo>
                <a:lnTo>
                  <a:pt x="413188" y="0"/>
                </a:lnTo>
                <a:close/>
              </a:path>
            </a:pathLst>
          </a:custGeom>
          <a:solidFill>
            <a:srgbClr val="FF0000"/>
          </a:solidFill>
          <a:ln w="11113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8" name="任意多边形: 形状 30"/>
          <p:cNvSpPr/>
          <p:nvPr/>
        </p:nvSpPr>
        <p:spPr bwMode="auto">
          <a:xfrm>
            <a:off x="5791544" y="2089476"/>
            <a:ext cx="763425" cy="1600000"/>
          </a:xfrm>
          <a:custGeom>
            <a:avLst/>
            <a:gdLst>
              <a:gd name="connsiteX0" fmla="*/ 623347 w 763425"/>
              <a:gd name="connsiteY0" fmla="*/ 0 h 1600000"/>
              <a:gd name="connsiteX1" fmla="*/ 628016 w 763425"/>
              <a:gd name="connsiteY1" fmla="*/ 7143 h 1600000"/>
              <a:gd name="connsiteX2" fmla="*/ 635020 w 763425"/>
              <a:gd name="connsiteY2" fmla="*/ 7143 h 1600000"/>
              <a:gd name="connsiteX3" fmla="*/ 644359 w 763425"/>
              <a:gd name="connsiteY3" fmla="*/ 14286 h 1600000"/>
              <a:gd name="connsiteX4" fmla="*/ 653697 w 763425"/>
              <a:gd name="connsiteY4" fmla="*/ 17857 h 1600000"/>
              <a:gd name="connsiteX5" fmla="*/ 679378 w 763425"/>
              <a:gd name="connsiteY5" fmla="*/ 39286 h 1600000"/>
              <a:gd name="connsiteX6" fmla="*/ 705059 w 763425"/>
              <a:gd name="connsiteY6" fmla="*/ 57143 h 1600000"/>
              <a:gd name="connsiteX7" fmla="*/ 716732 w 763425"/>
              <a:gd name="connsiteY7" fmla="*/ 78572 h 1600000"/>
              <a:gd name="connsiteX8" fmla="*/ 728406 w 763425"/>
              <a:gd name="connsiteY8" fmla="*/ 92857 h 1600000"/>
              <a:gd name="connsiteX9" fmla="*/ 737744 w 763425"/>
              <a:gd name="connsiteY9" fmla="*/ 103572 h 1600000"/>
              <a:gd name="connsiteX10" fmla="*/ 747083 w 763425"/>
              <a:gd name="connsiteY10" fmla="*/ 117857 h 1600000"/>
              <a:gd name="connsiteX11" fmla="*/ 754086 w 763425"/>
              <a:gd name="connsiteY11" fmla="*/ 132143 h 1600000"/>
              <a:gd name="connsiteX12" fmla="*/ 758756 w 763425"/>
              <a:gd name="connsiteY12" fmla="*/ 135714 h 1600000"/>
              <a:gd name="connsiteX13" fmla="*/ 763425 w 763425"/>
              <a:gd name="connsiteY13" fmla="*/ 142857 h 1600000"/>
              <a:gd name="connsiteX14" fmla="*/ 763425 w 763425"/>
              <a:gd name="connsiteY14" fmla="*/ 150000 h 1600000"/>
              <a:gd name="connsiteX15" fmla="*/ 763425 w 763425"/>
              <a:gd name="connsiteY15" fmla="*/ 164286 h 1600000"/>
              <a:gd name="connsiteX16" fmla="*/ 758756 w 763425"/>
              <a:gd name="connsiteY16" fmla="*/ 175000 h 1600000"/>
              <a:gd name="connsiteX17" fmla="*/ 754086 w 763425"/>
              <a:gd name="connsiteY17" fmla="*/ 182143 h 1600000"/>
              <a:gd name="connsiteX18" fmla="*/ 747083 w 763425"/>
              <a:gd name="connsiteY18" fmla="*/ 189286 h 1600000"/>
              <a:gd name="connsiteX19" fmla="*/ 742413 w 763425"/>
              <a:gd name="connsiteY19" fmla="*/ 203572 h 1600000"/>
              <a:gd name="connsiteX20" fmla="*/ 733075 w 763425"/>
              <a:gd name="connsiteY20" fmla="*/ 207143 h 1600000"/>
              <a:gd name="connsiteX21" fmla="*/ 726071 w 763425"/>
              <a:gd name="connsiteY21" fmla="*/ 221429 h 1600000"/>
              <a:gd name="connsiteX22" fmla="*/ 716732 w 763425"/>
              <a:gd name="connsiteY22" fmla="*/ 235714 h 1600000"/>
              <a:gd name="connsiteX23" fmla="*/ 707394 w 763425"/>
              <a:gd name="connsiteY23" fmla="*/ 253572 h 1600000"/>
              <a:gd name="connsiteX24" fmla="*/ 700390 w 763425"/>
              <a:gd name="connsiteY24" fmla="*/ 282143 h 1600000"/>
              <a:gd name="connsiteX25" fmla="*/ 691051 w 763425"/>
              <a:gd name="connsiteY25" fmla="*/ 307143 h 1600000"/>
              <a:gd name="connsiteX26" fmla="*/ 681713 w 763425"/>
              <a:gd name="connsiteY26" fmla="*/ 339286 h 1600000"/>
              <a:gd name="connsiteX27" fmla="*/ 674709 w 763425"/>
              <a:gd name="connsiteY27" fmla="*/ 378572 h 1600000"/>
              <a:gd name="connsiteX28" fmla="*/ 665370 w 763425"/>
              <a:gd name="connsiteY28" fmla="*/ 425000 h 1600000"/>
              <a:gd name="connsiteX29" fmla="*/ 644359 w 763425"/>
              <a:gd name="connsiteY29" fmla="*/ 521429 h 1600000"/>
              <a:gd name="connsiteX30" fmla="*/ 614008 w 763425"/>
              <a:gd name="connsiteY30" fmla="*/ 621429 h 1600000"/>
              <a:gd name="connsiteX31" fmla="*/ 583658 w 763425"/>
              <a:gd name="connsiteY31" fmla="*/ 725000 h 1600000"/>
              <a:gd name="connsiteX32" fmla="*/ 553308 w 763425"/>
              <a:gd name="connsiteY32" fmla="*/ 835714 h 1600000"/>
              <a:gd name="connsiteX33" fmla="*/ 532296 w 763425"/>
              <a:gd name="connsiteY33" fmla="*/ 889286 h 1600000"/>
              <a:gd name="connsiteX34" fmla="*/ 511285 w 763425"/>
              <a:gd name="connsiteY34" fmla="*/ 939286 h 1600000"/>
              <a:gd name="connsiteX35" fmla="*/ 490273 w 763425"/>
              <a:gd name="connsiteY35" fmla="*/ 992857 h 1600000"/>
              <a:gd name="connsiteX36" fmla="*/ 464592 w 763425"/>
              <a:gd name="connsiteY36" fmla="*/ 1046429 h 1600000"/>
              <a:gd name="connsiteX37" fmla="*/ 438911 w 763425"/>
              <a:gd name="connsiteY37" fmla="*/ 1089286 h 1600000"/>
              <a:gd name="connsiteX38" fmla="*/ 413230 w 763425"/>
              <a:gd name="connsiteY38" fmla="*/ 1135714 h 1600000"/>
              <a:gd name="connsiteX39" fmla="*/ 387549 w 763425"/>
              <a:gd name="connsiteY39" fmla="*/ 1189286 h 1600000"/>
              <a:gd name="connsiteX40" fmla="*/ 357199 w 763425"/>
              <a:gd name="connsiteY40" fmla="*/ 1235714 h 1600000"/>
              <a:gd name="connsiteX41" fmla="*/ 329183 w 763425"/>
              <a:gd name="connsiteY41" fmla="*/ 1282143 h 1600000"/>
              <a:gd name="connsiteX42" fmla="*/ 298833 w 763425"/>
              <a:gd name="connsiteY42" fmla="*/ 1325000 h 1600000"/>
              <a:gd name="connsiteX43" fmla="*/ 273152 w 763425"/>
              <a:gd name="connsiteY43" fmla="*/ 1364286 h 1600000"/>
              <a:gd name="connsiteX44" fmla="*/ 242802 w 763425"/>
              <a:gd name="connsiteY44" fmla="*/ 1396429 h 1600000"/>
              <a:gd name="connsiteX45" fmla="*/ 212452 w 763425"/>
              <a:gd name="connsiteY45" fmla="*/ 1432143 h 1600000"/>
              <a:gd name="connsiteX46" fmla="*/ 182102 w 763425"/>
              <a:gd name="connsiteY46" fmla="*/ 1464286 h 1600000"/>
              <a:gd name="connsiteX47" fmla="*/ 154086 w 763425"/>
              <a:gd name="connsiteY47" fmla="*/ 1496429 h 1600000"/>
              <a:gd name="connsiteX48" fmla="*/ 123736 w 763425"/>
              <a:gd name="connsiteY48" fmla="*/ 1521429 h 1600000"/>
              <a:gd name="connsiteX49" fmla="*/ 93386 w 763425"/>
              <a:gd name="connsiteY49" fmla="*/ 1542857 h 1600000"/>
              <a:gd name="connsiteX50" fmla="*/ 67705 w 763425"/>
              <a:gd name="connsiteY50" fmla="*/ 1560714 h 1600000"/>
              <a:gd name="connsiteX51" fmla="*/ 46693 w 763425"/>
              <a:gd name="connsiteY51" fmla="*/ 1582143 h 1600000"/>
              <a:gd name="connsiteX52" fmla="*/ 30350 w 763425"/>
              <a:gd name="connsiteY52" fmla="*/ 1585714 h 1600000"/>
              <a:gd name="connsiteX53" fmla="*/ 16343 w 763425"/>
              <a:gd name="connsiteY53" fmla="*/ 1600000 h 1600000"/>
              <a:gd name="connsiteX54" fmla="*/ 7004 w 763425"/>
              <a:gd name="connsiteY54" fmla="*/ 1600000 h 1600000"/>
              <a:gd name="connsiteX55" fmla="*/ 4670 w 763425"/>
              <a:gd name="connsiteY55" fmla="*/ 1600000 h 1600000"/>
              <a:gd name="connsiteX56" fmla="*/ 0 w 763425"/>
              <a:gd name="connsiteY56" fmla="*/ 1600000 h 1600000"/>
              <a:gd name="connsiteX57" fmla="*/ 0 w 763425"/>
              <a:gd name="connsiteY57" fmla="*/ 1592857 h 1600000"/>
              <a:gd name="connsiteX58" fmla="*/ 4670 w 763425"/>
              <a:gd name="connsiteY58" fmla="*/ 1585714 h 1600000"/>
              <a:gd name="connsiteX59" fmla="*/ 7004 w 763425"/>
              <a:gd name="connsiteY59" fmla="*/ 1582143 h 1600000"/>
              <a:gd name="connsiteX60" fmla="*/ 11673 w 763425"/>
              <a:gd name="connsiteY60" fmla="*/ 1567857 h 1600000"/>
              <a:gd name="connsiteX61" fmla="*/ 21012 w 763425"/>
              <a:gd name="connsiteY61" fmla="*/ 1553572 h 1600000"/>
              <a:gd name="connsiteX62" fmla="*/ 30350 w 763425"/>
              <a:gd name="connsiteY62" fmla="*/ 1550000 h 1600000"/>
              <a:gd name="connsiteX63" fmla="*/ 42024 w 763425"/>
              <a:gd name="connsiteY63" fmla="*/ 1528572 h 1600000"/>
              <a:gd name="connsiteX64" fmla="*/ 51362 w 763425"/>
              <a:gd name="connsiteY64" fmla="*/ 1514286 h 1600000"/>
              <a:gd name="connsiteX65" fmla="*/ 63035 w 763425"/>
              <a:gd name="connsiteY65" fmla="*/ 1496429 h 1600000"/>
              <a:gd name="connsiteX66" fmla="*/ 81712 w 763425"/>
              <a:gd name="connsiteY66" fmla="*/ 1475000 h 1600000"/>
              <a:gd name="connsiteX67" fmla="*/ 98055 w 763425"/>
              <a:gd name="connsiteY67" fmla="*/ 1457143 h 1600000"/>
              <a:gd name="connsiteX68" fmla="*/ 114397 w 763425"/>
              <a:gd name="connsiteY68" fmla="*/ 1432143 h 1600000"/>
              <a:gd name="connsiteX69" fmla="*/ 130740 w 763425"/>
              <a:gd name="connsiteY69" fmla="*/ 1403572 h 1600000"/>
              <a:gd name="connsiteX70" fmla="*/ 154086 w 763425"/>
              <a:gd name="connsiteY70" fmla="*/ 1378572 h 1600000"/>
              <a:gd name="connsiteX71" fmla="*/ 175098 w 763425"/>
              <a:gd name="connsiteY71" fmla="*/ 1353572 h 1600000"/>
              <a:gd name="connsiteX72" fmla="*/ 217121 w 763425"/>
              <a:gd name="connsiteY72" fmla="*/ 1285714 h 1600000"/>
              <a:gd name="connsiteX73" fmla="*/ 254475 w 763425"/>
              <a:gd name="connsiteY73" fmla="*/ 1221429 h 1600000"/>
              <a:gd name="connsiteX74" fmla="*/ 294164 w 763425"/>
              <a:gd name="connsiteY74" fmla="*/ 1157143 h 1600000"/>
              <a:gd name="connsiteX75" fmla="*/ 329183 w 763425"/>
              <a:gd name="connsiteY75" fmla="*/ 1089286 h 1600000"/>
              <a:gd name="connsiteX76" fmla="*/ 361868 w 763425"/>
              <a:gd name="connsiteY76" fmla="*/ 1017857 h 1600000"/>
              <a:gd name="connsiteX77" fmla="*/ 392218 w 763425"/>
              <a:gd name="connsiteY77" fmla="*/ 946429 h 1600000"/>
              <a:gd name="connsiteX78" fmla="*/ 422569 w 763425"/>
              <a:gd name="connsiteY78" fmla="*/ 867857 h 1600000"/>
              <a:gd name="connsiteX79" fmla="*/ 448250 w 763425"/>
              <a:gd name="connsiteY79" fmla="*/ 789286 h 1600000"/>
              <a:gd name="connsiteX80" fmla="*/ 469261 w 763425"/>
              <a:gd name="connsiteY80" fmla="*/ 717857 h 1600000"/>
              <a:gd name="connsiteX81" fmla="*/ 485604 w 763425"/>
              <a:gd name="connsiteY81" fmla="*/ 646429 h 1600000"/>
              <a:gd name="connsiteX82" fmla="*/ 504281 w 763425"/>
              <a:gd name="connsiteY82" fmla="*/ 582143 h 1600000"/>
              <a:gd name="connsiteX83" fmla="*/ 520623 w 763425"/>
              <a:gd name="connsiteY83" fmla="*/ 521429 h 1600000"/>
              <a:gd name="connsiteX84" fmla="*/ 532296 w 763425"/>
              <a:gd name="connsiteY84" fmla="*/ 471429 h 1600000"/>
              <a:gd name="connsiteX85" fmla="*/ 546304 w 763425"/>
              <a:gd name="connsiteY85" fmla="*/ 417857 h 1600000"/>
              <a:gd name="connsiteX86" fmla="*/ 553308 w 763425"/>
              <a:gd name="connsiteY86" fmla="*/ 371429 h 1600000"/>
              <a:gd name="connsiteX87" fmla="*/ 557977 w 763425"/>
              <a:gd name="connsiteY87" fmla="*/ 332143 h 1600000"/>
              <a:gd name="connsiteX88" fmla="*/ 567316 w 763425"/>
              <a:gd name="connsiteY88" fmla="*/ 300000 h 1600000"/>
              <a:gd name="connsiteX89" fmla="*/ 571985 w 763425"/>
              <a:gd name="connsiteY89" fmla="*/ 275000 h 1600000"/>
              <a:gd name="connsiteX90" fmla="*/ 571985 w 763425"/>
              <a:gd name="connsiteY90" fmla="*/ 246429 h 1600000"/>
              <a:gd name="connsiteX91" fmla="*/ 576237 w 763425"/>
              <a:gd name="connsiteY91" fmla="*/ 223660 h 1600000"/>
              <a:gd name="connsiteX92" fmla="*/ 587155 w 763425"/>
              <a:gd name="connsiteY92" fmla="*/ 191982 h 1600000"/>
              <a:gd name="connsiteX93" fmla="*/ 587711 w 763425"/>
              <a:gd name="connsiteY93" fmla="*/ 93858 h 1600000"/>
              <a:gd name="connsiteX94" fmla="*/ 571436 w 763425"/>
              <a:gd name="connsiteY94" fmla="*/ 46739 h 1600000"/>
              <a:gd name="connsiteX95" fmla="*/ 557935 w 763425"/>
              <a:gd name="connsiteY95" fmla="*/ 25052 h 1600000"/>
              <a:gd name="connsiteX96" fmla="*/ 557977 w 763425"/>
              <a:gd name="connsiteY96" fmla="*/ 25000 h 1600000"/>
              <a:gd name="connsiteX97" fmla="*/ 571985 w 763425"/>
              <a:gd name="connsiteY97" fmla="*/ 17857 h 1600000"/>
              <a:gd name="connsiteX98" fmla="*/ 578989 w 763425"/>
              <a:gd name="connsiteY98" fmla="*/ 14286 h 1600000"/>
              <a:gd name="connsiteX99" fmla="*/ 602335 w 763425"/>
              <a:gd name="connsiteY99" fmla="*/ 7143 h 1600000"/>
              <a:gd name="connsiteX100" fmla="*/ 623347 w 763425"/>
              <a:gd name="connsiteY100" fmla="*/ 0 h 160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</a:cxnLst>
            <a:rect l="l" t="t" r="r" b="b"/>
            <a:pathLst>
              <a:path w="763425" h="1600000">
                <a:moveTo>
                  <a:pt x="623347" y="0"/>
                </a:moveTo>
                <a:lnTo>
                  <a:pt x="628016" y="7143"/>
                </a:lnTo>
                <a:lnTo>
                  <a:pt x="635020" y="7143"/>
                </a:lnTo>
                <a:lnTo>
                  <a:pt x="644359" y="14286"/>
                </a:lnTo>
                <a:lnTo>
                  <a:pt x="653697" y="17857"/>
                </a:lnTo>
                <a:lnTo>
                  <a:pt x="679378" y="39286"/>
                </a:lnTo>
                <a:lnTo>
                  <a:pt x="705059" y="57143"/>
                </a:lnTo>
                <a:lnTo>
                  <a:pt x="716732" y="78572"/>
                </a:lnTo>
                <a:lnTo>
                  <a:pt x="728406" y="92857"/>
                </a:lnTo>
                <a:lnTo>
                  <a:pt x="737744" y="103572"/>
                </a:lnTo>
                <a:lnTo>
                  <a:pt x="747083" y="117857"/>
                </a:lnTo>
                <a:lnTo>
                  <a:pt x="754086" y="132143"/>
                </a:lnTo>
                <a:lnTo>
                  <a:pt x="758756" y="135714"/>
                </a:lnTo>
                <a:lnTo>
                  <a:pt x="763425" y="142857"/>
                </a:lnTo>
                <a:lnTo>
                  <a:pt x="763425" y="150000"/>
                </a:lnTo>
                <a:lnTo>
                  <a:pt x="763425" y="164286"/>
                </a:lnTo>
                <a:lnTo>
                  <a:pt x="758756" y="175000"/>
                </a:lnTo>
                <a:lnTo>
                  <a:pt x="754086" y="182143"/>
                </a:lnTo>
                <a:lnTo>
                  <a:pt x="747083" y="189286"/>
                </a:lnTo>
                <a:lnTo>
                  <a:pt x="742413" y="203572"/>
                </a:lnTo>
                <a:lnTo>
                  <a:pt x="733075" y="207143"/>
                </a:lnTo>
                <a:lnTo>
                  <a:pt x="726071" y="221429"/>
                </a:lnTo>
                <a:lnTo>
                  <a:pt x="716732" y="235714"/>
                </a:lnTo>
                <a:lnTo>
                  <a:pt x="707394" y="253572"/>
                </a:lnTo>
                <a:lnTo>
                  <a:pt x="700390" y="282143"/>
                </a:lnTo>
                <a:lnTo>
                  <a:pt x="691051" y="307143"/>
                </a:lnTo>
                <a:lnTo>
                  <a:pt x="681713" y="339286"/>
                </a:lnTo>
                <a:lnTo>
                  <a:pt x="674709" y="378572"/>
                </a:lnTo>
                <a:lnTo>
                  <a:pt x="665370" y="425000"/>
                </a:lnTo>
                <a:lnTo>
                  <a:pt x="644359" y="521429"/>
                </a:lnTo>
                <a:lnTo>
                  <a:pt x="614008" y="621429"/>
                </a:lnTo>
                <a:lnTo>
                  <a:pt x="583658" y="725000"/>
                </a:lnTo>
                <a:lnTo>
                  <a:pt x="553308" y="835714"/>
                </a:lnTo>
                <a:lnTo>
                  <a:pt x="532296" y="889286"/>
                </a:lnTo>
                <a:lnTo>
                  <a:pt x="511285" y="939286"/>
                </a:lnTo>
                <a:lnTo>
                  <a:pt x="490273" y="992857"/>
                </a:lnTo>
                <a:lnTo>
                  <a:pt x="464592" y="1046429"/>
                </a:lnTo>
                <a:lnTo>
                  <a:pt x="438911" y="1089286"/>
                </a:lnTo>
                <a:lnTo>
                  <a:pt x="413230" y="1135714"/>
                </a:lnTo>
                <a:lnTo>
                  <a:pt x="387549" y="1189286"/>
                </a:lnTo>
                <a:lnTo>
                  <a:pt x="357199" y="1235714"/>
                </a:lnTo>
                <a:lnTo>
                  <a:pt x="329183" y="1282143"/>
                </a:lnTo>
                <a:lnTo>
                  <a:pt x="298833" y="1325000"/>
                </a:lnTo>
                <a:lnTo>
                  <a:pt x="273152" y="1364286"/>
                </a:lnTo>
                <a:lnTo>
                  <a:pt x="242802" y="1396429"/>
                </a:lnTo>
                <a:lnTo>
                  <a:pt x="212452" y="1432143"/>
                </a:lnTo>
                <a:lnTo>
                  <a:pt x="182102" y="1464286"/>
                </a:lnTo>
                <a:lnTo>
                  <a:pt x="154086" y="1496429"/>
                </a:lnTo>
                <a:lnTo>
                  <a:pt x="123736" y="1521429"/>
                </a:lnTo>
                <a:lnTo>
                  <a:pt x="93386" y="1542857"/>
                </a:lnTo>
                <a:lnTo>
                  <a:pt x="67705" y="1560714"/>
                </a:lnTo>
                <a:lnTo>
                  <a:pt x="46693" y="1582143"/>
                </a:lnTo>
                <a:lnTo>
                  <a:pt x="30350" y="1585714"/>
                </a:lnTo>
                <a:lnTo>
                  <a:pt x="16343" y="1600000"/>
                </a:lnTo>
                <a:lnTo>
                  <a:pt x="7004" y="1600000"/>
                </a:lnTo>
                <a:lnTo>
                  <a:pt x="4670" y="1600000"/>
                </a:lnTo>
                <a:lnTo>
                  <a:pt x="0" y="1600000"/>
                </a:lnTo>
                <a:lnTo>
                  <a:pt x="0" y="1592857"/>
                </a:lnTo>
                <a:lnTo>
                  <a:pt x="4670" y="1585714"/>
                </a:lnTo>
                <a:lnTo>
                  <a:pt x="7004" y="1582143"/>
                </a:lnTo>
                <a:lnTo>
                  <a:pt x="11673" y="1567857"/>
                </a:lnTo>
                <a:lnTo>
                  <a:pt x="21012" y="1553572"/>
                </a:lnTo>
                <a:lnTo>
                  <a:pt x="30350" y="1550000"/>
                </a:lnTo>
                <a:lnTo>
                  <a:pt x="42024" y="1528572"/>
                </a:lnTo>
                <a:lnTo>
                  <a:pt x="51362" y="1514286"/>
                </a:lnTo>
                <a:lnTo>
                  <a:pt x="63035" y="1496429"/>
                </a:lnTo>
                <a:lnTo>
                  <a:pt x="81712" y="1475000"/>
                </a:lnTo>
                <a:lnTo>
                  <a:pt x="98055" y="1457143"/>
                </a:lnTo>
                <a:lnTo>
                  <a:pt x="114397" y="1432143"/>
                </a:lnTo>
                <a:lnTo>
                  <a:pt x="130740" y="1403572"/>
                </a:lnTo>
                <a:lnTo>
                  <a:pt x="154086" y="1378572"/>
                </a:lnTo>
                <a:lnTo>
                  <a:pt x="175098" y="1353572"/>
                </a:lnTo>
                <a:lnTo>
                  <a:pt x="217121" y="1285714"/>
                </a:lnTo>
                <a:lnTo>
                  <a:pt x="254475" y="1221429"/>
                </a:lnTo>
                <a:lnTo>
                  <a:pt x="294164" y="1157143"/>
                </a:lnTo>
                <a:lnTo>
                  <a:pt x="329183" y="1089286"/>
                </a:lnTo>
                <a:lnTo>
                  <a:pt x="361868" y="1017857"/>
                </a:lnTo>
                <a:lnTo>
                  <a:pt x="392218" y="946429"/>
                </a:lnTo>
                <a:lnTo>
                  <a:pt x="422569" y="867857"/>
                </a:lnTo>
                <a:lnTo>
                  <a:pt x="448250" y="789286"/>
                </a:lnTo>
                <a:lnTo>
                  <a:pt x="469261" y="717857"/>
                </a:lnTo>
                <a:lnTo>
                  <a:pt x="485604" y="646429"/>
                </a:lnTo>
                <a:lnTo>
                  <a:pt x="504281" y="582143"/>
                </a:lnTo>
                <a:lnTo>
                  <a:pt x="520623" y="521429"/>
                </a:lnTo>
                <a:lnTo>
                  <a:pt x="532296" y="471429"/>
                </a:lnTo>
                <a:lnTo>
                  <a:pt x="546304" y="417857"/>
                </a:lnTo>
                <a:lnTo>
                  <a:pt x="553308" y="371429"/>
                </a:lnTo>
                <a:lnTo>
                  <a:pt x="557977" y="332143"/>
                </a:lnTo>
                <a:lnTo>
                  <a:pt x="567316" y="300000"/>
                </a:lnTo>
                <a:lnTo>
                  <a:pt x="571985" y="275000"/>
                </a:lnTo>
                <a:lnTo>
                  <a:pt x="571985" y="246429"/>
                </a:lnTo>
                <a:lnTo>
                  <a:pt x="576237" y="223660"/>
                </a:lnTo>
                <a:lnTo>
                  <a:pt x="587155" y="191982"/>
                </a:lnTo>
                <a:cubicBezTo>
                  <a:pt x="594507" y="160225"/>
                  <a:pt x="595082" y="126980"/>
                  <a:pt x="587711" y="93858"/>
                </a:cubicBezTo>
                <a:cubicBezTo>
                  <a:pt x="584026" y="77297"/>
                  <a:pt x="578528" y="61551"/>
                  <a:pt x="571436" y="46739"/>
                </a:cubicBezTo>
                <a:lnTo>
                  <a:pt x="557935" y="25052"/>
                </a:lnTo>
                <a:lnTo>
                  <a:pt x="557977" y="25000"/>
                </a:lnTo>
                <a:lnTo>
                  <a:pt x="571985" y="17857"/>
                </a:lnTo>
                <a:lnTo>
                  <a:pt x="578989" y="14286"/>
                </a:lnTo>
                <a:lnTo>
                  <a:pt x="602335" y="7143"/>
                </a:lnTo>
                <a:lnTo>
                  <a:pt x="623347" y="0"/>
                </a:lnTo>
                <a:close/>
              </a:path>
            </a:pathLst>
          </a:custGeom>
          <a:solidFill>
            <a:srgbClr val="FF0000"/>
          </a:solidFill>
          <a:ln w="11113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9" name="文本框 8"/>
          <p:cNvSpPr txBox="1">
            <a:spLocks noChangeArrowheads="1"/>
          </p:cNvSpPr>
          <p:nvPr/>
        </p:nvSpPr>
        <p:spPr bwMode="auto">
          <a:xfrm>
            <a:off x="611560" y="623453"/>
            <a:ext cx="2360614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6600" dirty="0">
                <a:solidFill>
                  <a:srgbClr val="FF0000"/>
                </a:solidFill>
                <a:latin typeface="汉语拼音" panose="020B0604020202020204" pitchFamily="34" charset="0"/>
                <a:ea typeface="GB Pinyinok-B" panose="02010601030101010101" pitchFamily="2" charset="-122"/>
                <a:cs typeface="汉语拼音" panose="020B0604020202020204" pitchFamily="34" charset="0"/>
              </a:rPr>
              <a:t> </a:t>
            </a:r>
            <a:endParaRPr lang="zh-CN" altLang="en-US" sz="6600" dirty="0">
              <a:solidFill>
                <a:srgbClr val="FF0000"/>
              </a:solidFill>
              <a:latin typeface="汉语拼音" panose="020B0604020202020204" pitchFamily="34" charset="0"/>
              <a:ea typeface="GB Pinyinok-B" panose="02010601030101010101" pitchFamily="2" charset="-122"/>
              <a:cs typeface="汉语拼音" panose="020B0604020202020204" pitchFamily="34" charset="0"/>
            </a:endParaRPr>
          </a:p>
        </p:txBody>
      </p:sp>
      <p:sp>
        <p:nvSpPr>
          <p:cNvPr id="80" name="文本框 8"/>
          <p:cNvSpPr txBox="1">
            <a:spLocks noChangeArrowheads="1"/>
          </p:cNvSpPr>
          <p:nvPr/>
        </p:nvSpPr>
        <p:spPr bwMode="auto">
          <a:xfrm>
            <a:off x="930306" y="619736"/>
            <a:ext cx="2360614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6600">
                <a:solidFill>
                  <a:srgbClr val="FF0000"/>
                </a:solidFill>
                <a:latin typeface="汉语拼音" panose="020B0604020202020204" pitchFamily="34" charset="0"/>
                <a:ea typeface="GB Pinyinok-B" panose="02010601030101010101" pitchFamily="2" charset="-122"/>
                <a:cs typeface="汉语拼音" panose="020B0604020202020204" pitchFamily="34" charset="0"/>
              </a:rPr>
              <a:t>shén </a:t>
            </a:r>
            <a:endParaRPr lang="zh-CN" altLang="en-US" sz="6600" dirty="0">
              <a:solidFill>
                <a:srgbClr val="FF0000"/>
              </a:solidFill>
              <a:latin typeface="汉语拼音" panose="020B0604020202020204" pitchFamily="34" charset="0"/>
              <a:ea typeface="GB Pinyinok-B" panose="02010601030101010101" pitchFamily="2" charset="-122"/>
              <a:cs typeface="汉语拼音" panose="020B0604020202020204" pitchFamily="34" charset="0"/>
            </a:endParaRPr>
          </a:p>
        </p:txBody>
      </p:sp>
      <p:pic>
        <p:nvPicPr>
          <p:cNvPr id="81" name="图片 5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930315" y="1723307"/>
            <a:ext cx="2360613" cy="2360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2" name="组合 81"/>
          <p:cNvGrpSpPr>
            <a:grpSpLocks noChangeAspect="1"/>
          </p:cNvGrpSpPr>
          <p:nvPr/>
        </p:nvGrpSpPr>
        <p:grpSpPr>
          <a:xfrm>
            <a:off x="1210613" y="2059101"/>
            <a:ext cx="1800000" cy="1800000"/>
            <a:chOff x="830717" y="2499482"/>
            <a:chExt cx="1219201" cy="1166813"/>
          </a:xfrm>
          <a:solidFill>
            <a:schemeClr val="tx1"/>
          </a:solidFill>
        </p:grpSpPr>
        <p:sp>
          <p:nvSpPr>
            <p:cNvPr id="83" name="Freeform 1544"/>
            <p:cNvSpPr/>
            <p:nvPr/>
          </p:nvSpPr>
          <p:spPr bwMode="auto">
            <a:xfrm>
              <a:off x="830717" y="2524882"/>
              <a:ext cx="493713" cy="622300"/>
            </a:xfrm>
            <a:custGeom>
              <a:avLst/>
              <a:gdLst>
                <a:gd name="T0" fmla="*/ 0 w 311"/>
                <a:gd name="T1" fmla="*/ 390 h 392"/>
                <a:gd name="T2" fmla="*/ 2 w 311"/>
                <a:gd name="T3" fmla="*/ 385 h 392"/>
                <a:gd name="T4" fmla="*/ 9 w 311"/>
                <a:gd name="T5" fmla="*/ 375 h 392"/>
                <a:gd name="T6" fmla="*/ 24 w 311"/>
                <a:gd name="T7" fmla="*/ 359 h 392"/>
                <a:gd name="T8" fmla="*/ 42 w 311"/>
                <a:gd name="T9" fmla="*/ 339 h 392"/>
                <a:gd name="T10" fmla="*/ 66 w 311"/>
                <a:gd name="T11" fmla="*/ 317 h 392"/>
                <a:gd name="T12" fmla="*/ 90 w 311"/>
                <a:gd name="T13" fmla="*/ 291 h 392"/>
                <a:gd name="T14" fmla="*/ 114 w 311"/>
                <a:gd name="T15" fmla="*/ 262 h 392"/>
                <a:gd name="T16" fmla="*/ 139 w 311"/>
                <a:gd name="T17" fmla="*/ 227 h 392"/>
                <a:gd name="T18" fmla="*/ 165 w 311"/>
                <a:gd name="T19" fmla="*/ 194 h 392"/>
                <a:gd name="T20" fmla="*/ 189 w 311"/>
                <a:gd name="T21" fmla="*/ 161 h 392"/>
                <a:gd name="T22" fmla="*/ 209 w 311"/>
                <a:gd name="T23" fmla="*/ 127 h 392"/>
                <a:gd name="T24" fmla="*/ 227 w 311"/>
                <a:gd name="T25" fmla="*/ 94 h 392"/>
                <a:gd name="T26" fmla="*/ 242 w 311"/>
                <a:gd name="T27" fmla="*/ 64 h 392"/>
                <a:gd name="T28" fmla="*/ 251 w 311"/>
                <a:gd name="T29" fmla="*/ 42 h 392"/>
                <a:gd name="T30" fmla="*/ 254 w 311"/>
                <a:gd name="T31" fmla="*/ 28 h 392"/>
                <a:gd name="T32" fmla="*/ 253 w 311"/>
                <a:gd name="T33" fmla="*/ 17 h 392"/>
                <a:gd name="T34" fmla="*/ 249 w 311"/>
                <a:gd name="T35" fmla="*/ 11 h 392"/>
                <a:gd name="T36" fmla="*/ 249 w 311"/>
                <a:gd name="T37" fmla="*/ 8 h 392"/>
                <a:gd name="T38" fmla="*/ 249 w 311"/>
                <a:gd name="T39" fmla="*/ 4 h 392"/>
                <a:gd name="T40" fmla="*/ 253 w 311"/>
                <a:gd name="T41" fmla="*/ 0 h 392"/>
                <a:gd name="T42" fmla="*/ 260 w 311"/>
                <a:gd name="T43" fmla="*/ 0 h 392"/>
                <a:gd name="T44" fmla="*/ 267 w 311"/>
                <a:gd name="T45" fmla="*/ 0 h 392"/>
                <a:gd name="T46" fmla="*/ 278 w 311"/>
                <a:gd name="T47" fmla="*/ 6 h 392"/>
                <a:gd name="T48" fmla="*/ 289 w 311"/>
                <a:gd name="T49" fmla="*/ 13 h 392"/>
                <a:gd name="T50" fmla="*/ 300 w 311"/>
                <a:gd name="T51" fmla="*/ 22 h 392"/>
                <a:gd name="T52" fmla="*/ 306 w 311"/>
                <a:gd name="T53" fmla="*/ 31 h 392"/>
                <a:gd name="T54" fmla="*/ 311 w 311"/>
                <a:gd name="T55" fmla="*/ 39 h 392"/>
                <a:gd name="T56" fmla="*/ 311 w 311"/>
                <a:gd name="T57" fmla="*/ 46 h 392"/>
                <a:gd name="T58" fmla="*/ 309 w 311"/>
                <a:gd name="T59" fmla="*/ 61 h 392"/>
                <a:gd name="T60" fmla="*/ 306 w 311"/>
                <a:gd name="T61" fmla="*/ 68 h 392"/>
                <a:gd name="T62" fmla="*/ 298 w 311"/>
                <a:gd name="T63" fmla="*/ 77 h 392"/>
                <a:gd name="T64" fmla="*/ 291 w 311"/>
                <a:gd name="T65" fmla="*/ 92 h 392"/>
                <a:gd name="T66" fmla="*/ 278 w 311"/>
                <a:gd name="T67" fmla="*/ 110 h 392"/>
                <a:gd name="T68" fmla="*/ 263 w 311"/>
                <a:gd name="T69" fmla="*/ 132 h 392"/>
                <a:gd name="T70" fmla="*/ 243 w 311"/>
                <a:gd name="T71" fmla="*/ 161 h 392"/>
                <a:gd name="T72" fmla="*/ 199 w 311"/>
                <a:gd name="T73" fmla="*/ 220 h 392"/>
                <a:gd name="T74" fmla="*/ 163 w 311"/>
                <a:gd name="T75" fmla="*/ 262 h 392"/>
                <a:gd name="T76" fmla="*/ 137 w 311"/>
                <a:gd name="T77" fmla="*/ 289 h 392"/>
                <a:gd name="T78" fmla="*/ 112 w 311"/>
                <a:gd name="T79" fmla="*/ 313 h 392"/>
                <a:gd name="T80" fmla="*/ 86 w 311"/>
                <a:gd name="T81" fmla="*/ 333 h 392"/>
                <a:gd name="T82" fmla="*/ 64 w 311"/>
                <a:gd name="T83" fmla="*/ 353 h 392"/>
                <a:gd name="T84" fmla="*/ 42 w 311"/>
                <a:gd name="T85" fmla="*/ 370 h 392"/>
                <a:gd name="T86" fmla="*/ 24 w 311"/>
                <a:gd name="T87" fmla="*/ 383 h 392"/>
                <a:gd name="T88" fmla="*/ 11 w 311"/>
                <a:gd name="T89" fmla="*/ 388 h 392"/>
                <a:gd name="T90" fmla="*/ 2 w 311"/>
                <a:gd name="T91" fmla="*/ 392 h 392"/>
                <a:gd name="T92" fmla="*/ 0 w 311"/>
                <a:gd name="T93" fmla="*/ 390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11" h="392">
                  <a:moveTo>
                    <a:pt x="0" y="390"/>
                  </a:moveTo>
                  <a:lnTo>
                    <a:pt x="0" y="390"/>
                  </a:lnTo>
                  <a:lnTo>
                    <a:pt x="0" y="388"/>
                  </a:lnTo>
                  <a:lnTo>
                    <a:pt x="2" y="385"/>
                  </a:lnTo>
                  <a:lnTo>
                    <a:pt x="6" y="381"/>
                  </a:lnTo>
                  <a:lnTo>
                    <a:pt x="9" y="375"/>
                  </a:lnTo>
                  <a:lnTo>
                    <a:pt x="17" y="368"/>
                  </a:lnTo>
                  <a:lnTo>
                    <a:pt x="24" y="359"/>
                  </a:lnTo>
                  <a:lnTo>
                    <a:pt x="33" y="350"/>
                  </a:lnTo>
                  <a:lnTo>
                    <a:pt x="42" y="339"/>
                  </a:lnTo>
                  <a:lnTo>
                    <a:pt x="53" y="328"/>
                  </a:lnTo>
                  <a:lnTo>
                    <a:pt x="66" y="317"/>
                  </a:lnTo>
                  <a:lnTo>
                    <a:pt x="77" y="304"/>
                  </a:lnTo>
                  <a:lnTo>
                    <a:pt x="90" y="291"/>
                  </a:lnTo>
                  <a:lnTo>
                    <a:pt x="101" y="277"/>
                  </a:lnTo>
                  <a:lnTo>
                    <a:pt x="114" y="262"/>
                  </a:lnTo>
                  <a:lnTo>
                    <a:pt x="126" y="245"/>
                  </a:lnTo>
                  <a:lnTo>
                    <a:pt x="139" y="227"/>
                  </a:lnTo>
                  <a:lnTo>
                    <a:pt x="154" y="211"/>
                  </a:lnTo>
                  <a:lnTo>
                    <a:pt x="165" y="194"/>
                  </a:lnTo>
                  <a:lnTo>
                    <a:pt x="178" y="178"/>
                  </a:lnTo>
                  <a:lnTo>
                    <a:pt x="189" y="161"/>
                  </a:lnTo>
                  <a:lnTo>
                    <a:pt x="199" y="143"/>
                  </a:lnTo>
                  <a:lnTo>
                    <a:pt x="209" y="127"/>
                  </a:lnTo>
                  <a:lnTo>
                    <a:pt x="218" y="110"/>
                  </a:lnTo>
                  <a:lnTo>
                    <a:pt x="227" y="94"/>
                  </a:lnTo>
                  <a:lnTo>
                    <a:pt x="234" y="79"/>
                  </a:lnTo>
                  <a:lnTo>
                    <a:pt x="242" y="64"/>
                  </a:lnTo>
                  <a:lnTo>
                    <a:pt x="247" y="53"/>
                  </a:lnTo>
                  <a:lnTo>
                    <a:pt x="251" y="42"/>
                  </a:lnTo>
                  <a:lnTo>
                    <a:pt x="253" y="35"/>
                  </a:lnTo>
                  <a:lnTo>
                    <a:pt x="254" y="28"/>
                  </a:lnTo>
                  <a:lnTo>
                    <a:pt x="254" y="20"/>
                  </a:lnTo>
                  <a:lnTo>
                    <a:pt x="253" y="17"/>
                  </a:lnTo>
                  <a:lnTo>
                    <a:pt x="251" y="15"/>
                  </a:lnTo>
                  <a:lnTo>
                    <a:pt x="249" y="11"/>
                  </a:lnTo>
                  <a:lnTo>
                    <a:pt x="249" y="10"/>
                  </a:lnTo>
                  <a:lnTo>
                    <a:pt x="249" y="8"/>
                  </a:lnTo>
                  <a:lnTo>
                    <a:pt x="249" y="6"/>
                  </a:lnTo>
                  <a:lnTo>
                    <a:pt x="249" y="4"/>
                  </a:lnTo>
                  <a:lnTo>
                    <a:pt x="251" y="2"/>
                  </a:lnTo>
                  <a:lnTo>
                    <a:pt x="253" y="0"/>
                  </a:lnTo>
                  <a:lnTo>
                    <a:pt x="256" y="0"/>
                  </a:lnTo>
                  <a:lnTo>
                    <a:pt x="260" y="0"/>
                  </a:lnTo>
                  <a:lnTo>
                    <a:pt x="263" y="0"/>
                  </a:lnTo>
                  <a:lnTo>
                    <a:pt x="267" y="0"/>
                  </a:lnTo>
                  <a:lnTo>
                    <a:pt x="273" y="4"/>
                  </a:lnTo>
                  <a:lnTo>
                    <a:pt x="278" y="6"/>
                  </a:lnTo>
                  <a:lnTo>
                    <a:pt x="284" y="10"/>
                  </a:lnTo>
                  <a:lnTo>
                    <a:pt x="289" y="13"/>
                  </a:lnTo>
                  <a:lnTo>
                    <a:pt x="295" y="19"/>
                  </a:lnTo>
                  <a:lnTo>
                    <a:pt x="300" y="22"/>
                  </a:lnTo>
                  <a:lnTo>
                    <a:pt x="304" y="28"/>
                  </a:lnTo>
                  <a:lnTo>
                    <a:pt x="306" y="31"/>
                  </a:lnTo>
                  <a:lnTo>
                    <a:pt x="309" y="35"/>
                  </a:lnTo>
                  <a:lnTo>
                    <a:pt x="311" y="39"/>
                  </a:lnTo>
                  <a:lnTo>
                    <a:pt x="311" y="42"/>
                  </a:lnTo>
                  <a:lnTo>
                    <a:pt x="311" y="46"/>
                  </a:lnTo>
                  <a:lnTo>
                    <a:pt x="311" y="53"/>
                  </a:lnTo>
                  <a:lnTo>
                    <a:pt x="309" y="61"/>
                  </a:lnTo>
                  <a:lnTo>
                    <a:pt x="307" y="64"/>
                  </a:lnTo>
                  <a:lnTo>
                    <a:pt x="306" y="68"/>
                  </a:lnTo>
                  <a:lnTo>
                    <a:pt x="302" y="74"/>
                  </a:lnTo>
                  <a:lnTo>
                    <a:pt x="298" y="77"/>
                  </a:lnTo>
                  <a:lnTo>
                    <a:pt x="295" y="85"/>
                  </a:lnTo>
                  <a:lnTo>
                    <a:pt x="291" y="92"/>
                  </a:lnTo>
                  <a:lnTo>
                    <a:pt x="285" y="99"/>
                  </a:lnTo>
                  <a:lnTo>
                    <a:pt x="278" y="110"/>
                  </a:lnTo>
                  <a:lnTo>
                    <a:pt x="271" y="121"/>
                  </a:lnTo>
                  <a:lnTo>
                    <a:pt x="263" y="132"/>
                  </a:lnTo>
                  <a:lnTo>
                    <a:pt x="254" y="145"/>
                  </a:lnTo>
                  <a:lnTo>
                    <a:pt x="243" y="161"/>
                  </a:lnTo>
                  <a:lnTo>
                    <a:pt x="221" y="191"/>
                  </a:lnTo>
                  <a:lnTo>
                    <a:pt x="199" y="220"/>
                  </a:lnTo>
                  <a:lnTo>
                    <a:pt x="176" y="249"/>
                  </a:lnTo>
                  <a:lnTo>
                    <a:pt x="163" y="262"/>
                  </a:lnTo>
                  <a:lnTo>
                    <a:pt x="150" y="277"/>
                  </a:lnTo>
                  <a:lnTo>
                    <a:pt x="137" y="289"/>
                  </a:lnTo>
                  <a:lnTo>
                    <a:pt x="124" y="300"/>
                  </a:lnTo>
                  <a:lnTo>
                    <a:pt x="112" y="313"/>
                  </a:lnTo>
                  <a:lnTo>
                    <a:pt x="99" y="324"/>
                  </a:lnTo>
                  <a:lnTo>
                    <a:pt x="86" y="333"/>
                  </a:lnTo>
                  <a:lnTo>
                    <a:pt x="75" y="344"/>
                  </a:lnTo>
                  <a:lnTo>
                    <a:pt x="64" y="353"/>
                  </a:lnTo>
                  <a:lnTo>
                    <a:pt x="53" y="363"/>
                  </a:lnTo>
                  <a:lnTo>
                    <a:pt x="42" y="370"/>
                  </a:lnTo>
                  <a:lnTo>
                    <a:pt x="33" y="377"/>
                  </a:lnTo>
                  <a:lnTo>
                    <a:pt x="24" y="383"/>
                  </a:lnTo>
                  <a:lnTo>
                    <a:pt x="17" y="386"/>
                  </a:lnTo>
                  <a:lnTo>
                    <a:pt x="11" y="388"/>
                  </a:lnTo>
                  <a:lnTo>
                    <a:pt x="6" y="390"/>
                  </a:lnTo>
                  <a:lnTo>
                    <a:pt x="2" y="392"/>
                  </a:lnTo>
                  <a:lnTo>
                    <a:pt x="0" y="390"/>
                  </a:lnTo>
                  <a:lnTo>
                    <a:pt x="0" y="390"/>
                  </a:lnTo>
                </a:path>
              </a:pathLst>
            </a:custGeom>
            <a:grpFill/>
            <a:ln w="11113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4" name="Freeform 1545"/>
            <p:cNvSpPr/>
            <p:nvPr/>
          </p:nvSpPr>
          <p:spPr bwMode="auto">
            <a:xfrm>
              <a:off x="1114880" y="2856669"/>
              <a:ext cx="100013" cy="708025"/>
            </a:xfrm>
            <a:custGeom>
              <a:avLst/>
              <a:gdLst>
                <a:gd name="T0" fmla="*/ 57 w 63"/>
                <a:gd name="T1" fmla="*/ 35 h 446"/>
                <a:gd name="T2" fmla="*/ 61 w 63"/>
                <a:gd name="T3" fmla="*/ 42 h 446"/>
                <a:gd name="T4" fmla="*/ 63 w 63"/>
                <a:gd name="T5" fmla="*/ 51 h 446"/>
                <a:gd name="T6" fmla="*/ 63 w 63"/>
                <a:gd name="T7" fmla="*/ 66 h 446"/>
                <a:gd name="T8" fmla="*/ 61 w 63"/>
                <a:gd name="T9" fmla="*/ 77 h 446"/>
                <a:gd name="T10" fmla="*/ 61 w 63"/>
                <a:gd name="T11" fmla="*/ 88 h 446"/>
                <a:gd name="T12" fmla="*/ 59 w 63"/>
                <a:gd name="T13" fmla="*/ 101 h 446"/>
                <a:gd name="T14" fmla="*/ 59 w 63"/>
                <a:gd name="T15" fmla="*/ 117 h 446"/>
                <a:gd name="T16" fmla="*/ 57 w 63"/>
                <a:gd name="T17" fmla="*/ 133 h 446"/>
                <a:gd name="T18" fmla="*/ 57 w 63"/>
                <a:gd name="T19" fmla="*/ 154 h 446"/>
                <a:gd name="T20" fmla="*/ 57 w 63"/>
                <a:gd name="T21" fmla="*/ 176 h 446"/>
                <a:gd name="T22" fmla="*/ 55 w 63"/>
                <a:gd name="T23" fmla="*/ 197 h 446"/>
                <a:gd name="T24" fmla="*/ 53 w 63"/>
                <a:gd name="T25" fmla="*/ 236 h 446"/>
                <a:gd name="T26" fmla="*/ 52 w 63"/>
                <a:gd name="T27" fmla="*/ 283 h 446"/>
                <a:gd name="T28" fmla="*/ 52 w 63"/>
                <a:gd name="T29" fmla="*/ 327 h 446"/>
                <a:gd name="T30" fmla="*/ 50 w 63"/>
                <a:gd name="T31" fmla="*/ 364 h 446"/>
                <a:gd name="T32" fmla="*/ 48 w 63"/>
                <a:gd name="T33" fmla="*/ 395 h 446"/>
                <a:gd name="T34" fmla="*/ 44 w 63"/>
                <a:gd name="T35" fmla="*/ 419 h 446"/>
                <a:gd name="T36" fmla="*/ 41 w 63"/>
                <a:gd name="T37" fmla="*/ 435 h 446"/>
                <a:gd name="T38" fmla="*/ 37 w 63"/>
                <a:gd name="T39" fmla="*/ 444 h 446"/>
                <a:gd name="T40" fmla="*/ 33 w 63"/>
                <a:gd name="T41" fmla="*/ 446 h 446"/>
                <a:gd name="T42" fmla="*/ 28 w 63"/>
                <a:gd name="T43" fmla="*/ 443 h 446"/>
                <a:gd name="T44" fmla="*/ 22 w 63"/>
                <a:gd name="T45" fmla="*/ 435 h 446"/>
                <a:gd name="T46" fmla="*/ 17 w 63"/>
                <a:gd name="T47" fmla="*/ 424 h 446"/>
                <a:gd name="T48" fmla="*/ 10 w 63"/>
                <a:gd name="T49" fmla="*/ 412 h 446"/>
                <a:gd name="T50" fmla="*/ 4 w 63"/>
                <a:gd name="T51" fmla="*/ 402 h 446"/>
                <a:gd name="T52" fmla="*/ 2 w 63"/>
                <a:gd name="T53" fmla="*/ 393 h 446"/>
                <a:gd name="T54" fmla="*/ 0 w 63"/>
                <a:gd name="T55" fmla="*/ 386 h 446"/>
                <a:gd name="T56" fmla="*/ 0 w 63"/>
                <a:gd name="T57" fmla="*/ 380 h 446"/>
                <a:gd name="T58" fmla="*/ 0 w 63"/>
                <a:gd name="T59" fmla="*/ 371 h 446"/>
                <a:gd name="T60" fmla="*/ 2 w 63"/>
                <a:gd name="T61" fmla="*/ 358 h 446"/>
                <a:gd name="T62" fmla="*/ 6 w 63"/>
                <a:gd name="T63" fmla="*/ 342 h 446"/>
                <a:gd name="T64" fmla="*/ 8 w 63"/>
                <a:gd name="T65" fmla="*/ 322 h 446"/>
                <a:gd name="T66" fmla="*/ 10 w 63"/>
                <a:gd name="T67" fmla="*/ 300 h 446"/>
                <a:gd name="T68" fmla="*/ 10 w 63"/>
                <a:gd name="T69" fmla="*/ 276 h 446"/>
                <a:gd name="T70" fmla="*/ 11 w 63"/>
                <a:gd name="T71" fmla="*/ 251 h 446"/>
                <a:gd name="T72" fmla="*/ 15 w 63"/>
                <a:gd name="T73" fmla="*/ 208 h 446"/>
                <a:gd name="T74" fmla="*/ 15 w 63"/>
                <a:gd name="T75" fmla="*/ 168 h 446"/>
                <a:gd name="T76" fmla="*/ 17 w 63"/>
                <a:gd name="T77" fmla="*/ 144 h 446"/>
                <a:gd name="T78" fmla="*/ 17 w 63"/>
                <a:gd name="T79" fmla="*/ 122 h 446"/>
                <a:gd name="T80" fmla="*/ 15 w 63"/>
                <a:gd name="T81" fmla="*/ 95 h 446"/>
                <a:gd name="T82" fmla="*/ 13 w 63"/>
                <a:gd name="T83" fmla="*/ 60 h 446"/>
                <a:gd name="T84" fmla="*/ 11 w 63"/>
                <a:gd name="T85" fmla="*/ 22 h 446"/>
                <a:gd name="T86" fmla="*/ 19 w 63"/>
                <a:gd name="T87" fmla="*/ 4 h 446"/>
                <a:gd name="T88" fmla="*/ 35 w 63"/>
                <a:gd name="T89" fmla="*/ 13 h 446"/>
                <a:gd name="T90" fmla="*/ 46 w 63"/>
                <a:gd name="T91" fmla="*/ 20 h 446"/>
                <a:gd name="T92" fmla="*/ 53 w 63"/>
                <a:gd name="T93" fmla="*/ 27 h 446"/>
                <a:gd name="T94" fmla="*/ 55 w 63"/>
                <a:gd name="T95" fmla="*/ 31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3" h="446">
                  <a:moveTo>
                    <a:pt x="55" y="31"/>
                  </a:moveTo>
                  <a:lnTo>
                    <a:pt x="57" y="35"/>
                  </a:lnTo>
                  <a:lnTo>
                    <a:pt x="59" y="38"/>
                  </a:lnTo>
                  <a:lnTo>
                    <a:pt x="61" y="42"/>
                  </a:lnTo>
                  <a:lnTo>
                    <a:pt x="63" y="46"/>
                  </a:lnTo>
                  <a:lnTo>
                    <a:pt x="63" y="51"/>
                  </a:lnTo>
                  <a:lnTo>
                    <a:pt x="63" y="58"/>
                  </a:lnTo>
                  <a:lnTo>
                    <a:pt x="63" y="66"/>
                  </a:lnTo>
                  <a:lnTo>
                    <a:pt x="61" y="73"/>
                  </a:lnTo>
                  <a:lnTo>
                    <a:pt x="61" y="77"/>
                  </a:lnTo>
                  <a:lnTo>
                    <a:pt x="61" y="82"/>
                  </a:lnTo>
                  <a:lnTo>
                    <a:pt x="61" y="88"/>
                  </a:lnTo>
                  <a:lnTo>
                    <a:pt x="59" y="95"/>
                  </a:lnTo>
                  <a:lnTo>
                    <a:pt x="59" y="101"/>
                  </a:lnTo>
                  <a:lnTo>
                    <a:pt x="59" y="108"/>
                  </a:lnTo>
                  <a:lnTo>
                    <a:pt x="59" y="117"/>
                  </a:lnTo>
                  <a:lnTo>
                    <a:pt x="59" y="124"/>
                  </a:lnTo>
                  <a:lnTo>
                    <a:pt x="57" y="133"/>
                  </a:lnTo>
                  <a:lnTo>
                    <a:pt x="57" y="143"/>
                  </a:lnTo>
                  <a:lnTo>
                    <a:pt x="57" y="154"/>
                  </a:lnTo>
                  <a:lnTo>
                    <a:pt x="57" y="165"/>
                  </a:lnTo>
                  <a:lnTo>
                    <a:pt x="57" y="176"/>
                  </a:lnTo>
                  <a:lnTo>
                    <a:pt x="55" y="187"/>
                  </a:lnTo>
                  <a:lnTo>
                    <a:pt x="55" y="197"/>
                  </a:lnTo>
                  <a:lnTo>
                    <a:pt x="55" y="210"/>
                  </a:lnTo>
                  <a:lnTo>
                    <a:pt x="53" y="236"/>
                  </a:lnTo>
                  <a:lnTo>
                    <a:pt x="53" y="262"/>
                  </a:lnTo>
                  <a:lnTo>
                    <a:pt x="52" y="283"/>
                  </a:lnTo>
                  <a:lnTo>
                    <a:pt x="52" y="305"/>
                  </a:lnTo>
                  <a:lnTo>
                    <a:pt x="52" y="327"/>
                  </a:lnTo>
                  <a:lnTo>
                    <a:pt x="50" y="346"/>
                  </a:lnTo>
                  <a:lnTo>
                    <a:pt x="50" y="364"/>
                  </a:lnTo>
                  <a:lnTo>
                    <a:pt x="48" y="380"/>
                  </a:lnTo>
                  <a:lnTo>
                    <a:pt x="48" y="395"/>
                  </a:lnTo>
                  <a:lnTo>
                    <a:pt x="46" y="408"/>
                  </a:lnTo>
                  <a:lnTo>
                    <a:pt x="44" y="419"/>
                  </a:lnTo>
                  <a:lnTo>
                    <a:pt x="42" y="428"/>
                  </a:lnTo>
                  <a:lnTo>
                    <a:pt x="41" y="435"/>
                  </a:lnTo>
                  <a:lnTo>
                    <a:pt x="39" y="441"/>
                  </a:lnTo>
                  <a:lnTo>
                    <a:pt x="37" y="444"/>
                  </a:lnTo>
                  <a:lnTo>
                    <a:pt x="35" y="446"/>
                  </a:lnTo>
                  <a:lnTo>
                    <a:pt x="33" y="446"/>
                  </a:lnTo>
                  <a:lnTo>
                    <a:pt x="31" y="444"/>
                  </a:lnTo>
                  <a:lnTo>
                    <a:pt x="28" y="443"/>
                  </a:lnTo>
                  <a:lnTo>
                    <a:pt x="26" y="439"/>
                  </a:lnTo>
                  <a:lnTo>
                    <a:pt x="22" y="435"/>
                  </a:lnTo>
                  <a:lnTo>
                    <a:pt x="19" y="430"/>
                  </a:lnTo>
                  <a:lnTo>
                    <a:pt x="17" y="424"/>
                  </a:lnTo>
                  <a:lnTo>
                    <a:pt x="13" y="419"/>
                  </a:lnTo>
                  <a:lnTo>
                    <a:pt x="10" y="412"/>
                  </a:lnTo>
                  <a:lnTo>
                    <a:pt x="6" y="406"/>
                  </a:lnTo>
                  <a:lnTo>
                    <a:pt x="4" y="402"/>
                  </a:lnTo>
                  <a:lnTo>
                    <a:pt x="2" y="397"/>
                  </a:lnTo>
                  <a:lnTo>
                    <a:pt x="2" y="393"/>
                  </a:lnTo>
                  <a:lnTo>
                    <a:pt x="0" y="390"/>
                  </a:lnTo>
                  <a:lnTo>
                    <a:pt x="0" y="386"/>
                  </a:lnTo>
                  <a:lnTo>
                    <a:pt x="0" y="382"/>
                  </a:lnTo>
                  <a:lnTo>
                    <a:pt x="0" y="380"/>
                  </a:lnTo>
                  <a:lnTo>
                    <a:pt x="0" y="377"/>
                  </a:lnTo>
                  <a:lnTo>
                    <a:pt x="0" y="371"/>
                  </a:lnTo>
                  <a:lnTo>
                    <a:pt x="2" y="366"/>
                  </a:lnTo>
                  <a:lnTo>
                    <a:pt x="2" y="358"/>
                  </a:lnTo>
                  <a:lnTo>
                    <a:pt x="4" y="351"/>
                  </a:lnTo>
                  <a:lnTo>
                    <a:pt x="6" y="342"/>
                  </a:lnTo>
                  <a:lnTo>
                    <a:pt x="6" y="331"/>
                  </a:lnTo>
                  <a:lnTo>
                    <a:pt x="8" y="322"/>
                  </a:lnTo>
                  <a:lnTo>
                    <a:pt x="8" y="311"/>
                  </a:lnTo>
                  <a:lnTo>
                    <a:pt x="10" y="300"/>
                  </a:lnTo>
                  <a:lnTo>
                    <a:pt x="10" y="289"/>
                  </a:lnTo>
                  <a:lnTo>
                    <a:pt x="10" y="276"/>
                  </a:lnTo>
                  <a:lnTo>
                    <a:pt x="11" y="263"/>
                  </a:lnTo>
                  <a:lnTo>
                    <a:pt x="11" y="251"/>
                  </a:lnTo>
                  <a:lnTo>
                    <a:pt x="13" y="236"/>
                  </a:lnTo>
                  <a:lnTo>
                    <a:pt x="15" y="208"/>
                  </a:lnTo>
                  <a:lnTo>
                    <a:pt x="15" y="181"/>
                  </a:lnTo>
                  <a:lnTo>
                    <a:pt x="15" y="168"/>
                  </a:lnTo>
                  <a:lnTo>
                    <a:pt x="17" y="157"/>
                  </a:lnTo>
                  <a:lnTo>
                    <a:pt x="17" y="144"/>
                  </a:lnTo>
                  <a:lnTo>
                    <a:pt x="17" y="133"/>
                  </a:lnTo>
                  <a:lnTo>
                    <a:pt x="17" y="122"/>
                  </a:lnTo>
                  <a:lnTo>
                    <a:pt x="15" y="110"/>
                  </a:lnTo>
                  <a:lnTo>
                    <a:pt x="15" y="95"/>
                  </a:lnTo>
                  <a:lnTo>
                    <a:pt x="13" y="79"/>
                  </a:lnTo>
                  <a:lnTo>
                    <a:pt x="13" y="60"/>
                  </a:lnTo>
                  <a:lnTo>
                    <a:pt x="11" y="42"/>
                  </a:lnTo>
                  <a:lnTo>
                    <a:pt x="11" y="22"/>
                  </a:lnTo>
                  <a:lnTo>
                    <a:pt x="10" y="0"/>
                  </a:lnTo>
                  <a:lnTo>
                    <a:pt x="19" y="4"/>
                  </a:lnTo>
                  <a:lnTo>
                    <a:pt x="28" y="9"/>
                  </a:lnTo>
                  <a:lnTo>
                    <a:pt x="35" y="13"/>
                  </a:lnTo>
                  <a:lnTo>
                    <a:pt x="41" y="16"/>
                  </a:lnTo>
                  <a:lnTo>
                    <a:pt x="46" y="20"/>
                  </a:lnTo>
                  <a:lnTo>
                    <a:pt x="50" y="24"/>
                  </a:lnTo>
                  <a:lnTo>
                    <a:pt x="53" y="27"/>
                  </a:lnTo>
                  <a:lnTo>
                    <a:pt x="55" y="31"/>
                  </a:lnTo>
                  <a:lnTo>
                    <a:pt x="55" y="31"/>
                  </a:lnTo>
                </a:path>
              </a:pathLst>
            </a:custGeom>
            <a:grpFill/>
            <a:ln w="11113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5" name="Freeform 1546"/>
            <p:cNvSpPr/>
            <p:nvPr/>
          </p:nvSpPr>
          <p:spPr bwMode="auto">
            <a:xfrm>
              <a:off x="1570492" y="2499482"/>
              <a:ext cx="128588" cy="1166813"/>
            </a:xfrm>
            <a:custGeom>
              <a:avLst/>
              <a:gdLst>
                <a:gd name="T0" fmla="*/ 0 w 81"/>
                <a:gd name="T1" fmla="*/ 16 h 735"/>
                <a:gd name="T2" fmla="*/ 0 w 81"/>
                <a:gd name="T3" fmla="*/ 7 h 735"/>
                <a:gd name="T4" fmla="*/ 4 w 81"/>
                <a:gd name="T5" fmla="*/ 0 h 735"/>
                <a:gd name="T6" fmla="*/ 17 w 81"/>
                <a:gd name="T7" fmla="*/ 0 h 735"/>
                <a:gd name="T8" fmla="*/ 37 w 81"/>
                <a:gd name="T9" fmla="*/ 4 h 735"/>
                <a:gd name="T10" fmla="*/ 55 w 81"/>
                <a:gd name="T11" fmla="*/ 11 h 735"/>
                <a:gd name="T12" fmla="*/ 70 w 81"/>
                <a:gd name="T13" fmla="*/ 20 h 735"/>
                <a:gd name="T14" fmla="*/ 77 w 81"/>
                <a:gd name="T15" fmla="*/ 29 h 735"/>
                <a:gd name="T16" fmla="*/ 81 w 81"/>
                <a:gd name="T17" fmla="*/ 40 h 735"/>
                <a:gd name="T18" fmla="*/ 77 w 81"/>
                <a:gd name="T19" fmla="*/ 55 h 735"/>
                <a:gd name="T20" fmla="*/ 75 w 81"/>
                <a:gd name="T21" fmla="*/ 73 h 735"/>
                <a:gd name="T22" fmla="*/ 72 w 81"/>
                <a:gd name="T23" fmla="*/ 106 h 735"/>
                <a:gd name="T24" fmla="*/ 70 w 81"/>
                <a:gd name="T25" fmla="*/ 155 h 735"/>
                <a:gd name="T26" fmla="*/ 70 w 81"/>
                <a:gd name="T27" fmla="*/ 219 h 735"/>
                <a:gd name="T28" fmla="*/ 70 w 81"/>
                <a:gd name="T29" fmla="*/ 298 h 735"/>
                <a:gd name="T30" fmla="*/ 70 w 81"/>
                <a:gd name="T31" fmla="*/ 380 h 735"/>
                <a:gd name="T32" fmla="*/ 68 w 81"/>
                <a:gd name="T33" fmla="*/ 450 h 735"/>
                <a:gd name="T34" fmla="*/ 68 w 81"/>
                <a:gd name="T35" fmla="*/ 508 h 735"/>
                <a:gd name="T36" fmla="*/ 68 w 81"/>
                <a:gd name="T37" fmla="*/ 554 h 735"/>
                <a:gd name="T38" fmla="*/ 66 w 81"/>
                <a:gd name="T39" fmla="*/ 589 h 735"/>
                <a:gd name="T40" fmla="*/ 63 w 81"/>
                <a:gd name="T41" fmla="*/ 629 h 735"/>
                <a:gd name="T42" fmla="*/ 59 w 81"/>
                <a:gd name="T43" fmla="*/ 669 h 735"/>
                <a:gd name="T44" fmla="*/ 55 w 81"/>
                <a:gd name="T45" fmla="*/ 701 h 735"/>
                <a:gd name="T46" fmla="*/ 52 w 81"/>
                <a:gd name="T47" fmla="*/ 721 h 735"/>
                <a:gd name="T48" fmla="*/ 48 w 81"/>
                <a:gd name="T49" fmla="*/ 733 h 735"/>
                <a:gd name="T50" fmla="*/ 44 w 81"/>
                <a:gd name="T51" fmla="*/ 735 h 735"/>
                <a:gd name="T52" fmla="*/ 39 w 81"/>
                <a:gd name="T53" fmla="*/ 724 h 735"/>
                <a:gd name="T54" fmla="*/ 33 w 81"/>
                <a:gd name="T55" fmla="*/ 701 h 735"/>
                <a:gd name="T56" fmla="*/ 30 w 81"/>
                <a:gd name="T57" fmla="*/ 684 h 735"/>
                <a:gd name="T58" fmla="*/ 28 w 81"/>
                <a:gd name="T59" fmla="*/ 671 h 735"/>
                <a:gd name="T60" fmla="*/ 26 w 81"/>
                <a:gd name="T61" fmla="*/ 653 h 735"/>
                <a:gd name="T62" fmla="*/ 24 w 81"/>
                <a:gd name="T63" fmla="*/ 629 h 735"/>
                <a:gd name="T64" fmla="*/ 24 w 81"/>
                <a:gd name="T65" fmla="*/ 602 h 735"/>
                <a:gd name="T66" fmla="*/ 22 w 81"/>
                <a:gd name="T67" fmla="*/ 571 h 735"/>
                <a:gd name="T68" fmla="*/ 22 w 81"/>
                <a:gd name="T69" fmla="*/ 534 h 735"/>
                <a:gd name="T70" fmla="*/ 21 w 81"/>
                <a:gd name="T71" fmla="*/ 492 h 735"/>
                <a:gd name="T72" fmla="*/ 21 w 81"/>
                <a:gd name="T73" fmla="*/ 446 h 735"/>
                <a:gd name="T74" fmla="*/ 21 w 81"/>
                <a:gd name="T75" fmla="*/ 397 h 735"/>
                <a:gd name="T76" fmla="*/ 21 w 81"/>
                <a:gd name="T77" fmla="*/ 342 h 735"/>
                <a:gd name="T78" fmla="*/ 21 w 81"/>
                <a:gd name="T79" fmla="*/ 289 h 735"/>
                <a:gd name="T80" fmla="*/ 21 w 81"/>
                <a:gd name="T81" fmla="*/ 240 h 735"/>
                <a:gd name="T82" fmla="*/ 19 w 81"/>
                <a:gd name="T83" fmla="*/ 196 h 735"/>
                <a:gd name="T84" fmla="*/ 19 w 81"/>
                <a:gd name="T85" fmla="*/ 157 h 735"/>
                <a:gd name="T86" fmla="*/ 19 w 81"/>
                <a:gd name="T87" fmla="*/ 122 h 735"/>
                <a:gd name="T88" fmla="*/ 17 w 81"/>
                <a:gd name="T89" fmla="*/ 95 h 735"/>
                <a:gd name="T90" fmla="*/ 15 w 81"/>
                <a:gd name="T91" fmla="*/ 71 h 735"/>
                <a:gd name="T92" fmla="*/ 13 w 81"/>
                <a:gd name="T93" fmla="*/ 53 h 735"/>
                <a:gd name="T94" fmla="*/ 11 w 81"/>
                <a:gd name="T95" fmla="*/ 40 h 735"/>
                <a:gd name="T96" fmla="*/ 10 w 81"/>
                <a:gd name="T97" fmla="*/ 33 h 735"/>
                <a:gd name="T98" fmla="*/ 8 w 81"/>
                <a:gd name="T99" fmla="*/ 29 h 7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81" h="735">
                  <a:moveTo>
                    <a:pt x="8" y="29"/>
                  </a:moveTo>
                  <a:lnTo>
                    <a:pt x="4" y="24"/>
                  </a:lnTo>
                  <a:lnTo>
                    <a:pt x="0" y="16"/>
                  </a:lnTo>
                  <a:lnTo>
                    <a:pt x="0" y="15"/>
                  </a:lnTo>
                  <a:lnTo>
                    <a:pt x="0" y="11"/>
                  </a:lnTo>
                  <a:lnTo>
                    <a:pt x="0" y="7"/>
                  </a:lnTo>
                  <a:lnTo>
                    <a:pt x="0" y="4"/>
                  </a:lnTo>
                  <a:lnTo>
                    <a:pt x="2" y="2"/>
                  </a:lnTo>
                  <a:lnTo>
                    <a:pt x="4" y="0"/>
                  </a:lnTo>
                  <a:lnTo>
                    <a:pt x="8" y="0"/>
                  </a:lnTo>
                  <a:lnTo>
                    <a:pt x="11" y="0"/>
                  </a:lnTo>
                  <a:lnTo>
                    <a:pt x="17" y="0"/>
                  </a:lnTo>
                  <a:lnTo>
                    <a:pt x="22" y="0"/>
                  </a:lnTo>
                  <a:lnTo>
                    <a:pt x="30" y="2"/>
                  </a:lnTo>
                  <a:lnTo>
                    <a:pt x="37" y="4"/>
                  </a:lnTo>
                  <a:lnTo>
                    <a:pt x="44" y="7"/>
                  </a:lnTo>
                  <a:lnTo>
                    <a:pt x="50" y="9"/>
                  </a:lnTo>
                  <a:lnTo>
                    <a:pt x="55" y="11"/>
                  </a:lnTo>
                  <a:lnTo>
                    <a:pt x="61" y="15"/>
                  </a:lnTo>
                  <a:lnTo>
                    <a:pt x="66" y="16"/>
                  </a:lnTo>
                  <a:lnTo>
                    <a:pt x="70" y="20"/>
                  </a:lnTo>
                  <a:lnTo>
                    <a:pt x="74" y="24"/>
                  </a:lnTo>
                  <a:lnTo>
                    <a:pt x="75" y="27"/>
                  </a:lnTo>
                  <a:lnTo>
                    <a:pt x="77" y="29"/>
                  </a:lnTo>
                  <a:lnTo>
                    <a:pt x="79" y="33"/>
                  </a:lnTo>
                  <a:lnTo>
                    <a:pt x="81" y="36"/>
                  </a:lnTo>
                  <a:lnTo>
                    <a:pt x="81" y="40"/>
                  </a:lnTo>
                  <a:lnTo>
                    <a:pt x="81" y="46"/>
                  </a:lnTo>
                  <a:lnTo>
                    <a:pt x="79" y="53"/>
                  </a:lnTo>
                  <a:lnTo>
                    <a:pt x="77" y="55"/>
                  </a:lnTo>
                  <a:lnTo>
                    <a:pt x="77" y="58"/>
                  </a:lnTo>
                  <a:lnTo>
                    <a:pt x="75" y="66"/>
                  </a:lnTo>
                  <a:lnTo>
                    <a:pt x="75" y="73"/>
                  </a:lnTo>
                  <a:lnTo>
                    <a:pt x="74" y="82"/>
                  </a:lnTo>
                  <a:lnTo>
                    <a:pt x="74" y="93"/>
                  </a:lnTo>
                  <a:lnTo>
                    <a:pt x="72" y="106"/>
                  </a:lnTo>
                  <a:lnTo>
                    <a:pt x="72" y="121"/>
                  </a:lnTo>
                  <a:lnTo>
                    <a:pt x="72" y="137"/>
                  </a:lnTo>
                  <a:lnTo>
                    <a:pt x="70" y="155"/>
                  </a:lnTo>
                  <a:lnTo>
                    <a:pt x="70" y="176"/>
                  </a:lnTo>
                  <a:lnTo>
                    <a:pt x="70" y="196"/>
                  </a:lnTo>
                  <a:lnTo>
                    <a:pt x="70" y="219"/>
                  </a:lnTo>
                  <a:lnTo>
                    <a:pt x="70" y="243"/>
                  </a:lnTo>
                  <a:lnTo>
                    <a:pt x="70" y="271"/>
                  </a:lnTo>
                  <a:lnTo>
                    <a:pt x="70" y="298"/>
                  </a:lnTo>
                  <a:lnTo>
                    <a:pt x="70" y="327"/>
                  </a:lnTo>
                  <a:lnTo>
                    <a:pt x="70" y="355"/>
                  </a:lnTo>
                  <a:lnTo>
                    <a:pt x="70" y="380"/>
                  </a:lnTo>
                  <a:lnTo>
                    <a:pt x="68" y="404"/>
                  </a:lnTo>
                  <a:lnTo>
                    <a:pt x="68" y="428"/>
                  </a:lnTo>
                  <a:lnTo>
                    <a:pt x="68" y="450"/>
                  </a:lnTo>
                  <a:lnTo>
                    <a:pt x="68" y="470"/>
                  </a:lnTo>
                  <a:lnTo>
                    <a:pt x="68" y="490"/>
                  </a:lnTo>
                  <a:lnTo>
                    <a:pt x="68" y="508"/>
                  </a:lnTo>
                  <a:lnTo>
                    <a:pt x="68" y="525"/>
                  </a:lnTo>
                  <a:lnTo>
                    <a:pt x="68" y="540"/>
                  </a:lnTo>
                  <a:lnTo>
                    <a:pt x="68" y="554"/>
                  </a:lnTo>
                  <a:lnTo>
                    <a:pt x="68" y="567"/>
                  </a:lnTo>
                  <a:lnTo>
                    <a:pt x="66" y="580"/>
                  </a:lnTo>
                  <a:lnTo>
                    <a:pt x="66" y="589"/>
                  </a:lnTo>
                  <a:lnTo>
                    <a:pt x="66" y="598"/>
                  </a:lnTo>
                  <a:lnTo>
                    <a:pt x="64" y="615"/>
                  </a:lnTo>
                  <a:lnTo>
                    <a:pt x="63" y="629"/>
                  </a:lnTo>
                  <a:lnTo>
                    <a:pt x="63" y="644"/>
                  </a:lnTo>
                  <a:lnTo>
                    <a:pt x="61" y="658"/>
                  </a:lnTo>
                  <a:lnTo>
                    <a:pt x="59" y="669"/>
                  </a:lnTo>
                  <a:lnTo>
                    <a:pt x="59" y="682"/>
                  </a:lnTo>
                  <a:lnTo>
                    <a:pt x="57" y="691"/>
                  </a:lnTo>
                  <a:lnTo>
                    <a:pt x="55" y="701"/>
                  </a:lnTo>
                  <a:lnTo>
                    <a:pt x="55" y="708"/>
                  </a:lnTo>
                  <a:lnTo>
                    <a:pt x="54" y="715"/>
                  </a:lnTo>
                  <a:lnTo>
                    <a:pt x="52" y="721"/>
                  </a:lnTo>
                  <a:lnTo>
                    <a:pt x="52" y="726"/>
                  </a:lnTo>
                  <a:lnTo>
                    <a:pt x="50" y="730"/>
                  </a:lnTo>
                  <a:lnTo>
                    <a:pt x="48" y="733"/>
                  </a:lnTo>
                  <a:lnTo>
                    <a:pt x="48" y="735"/>
                  </a:lnTo>
                  <a:lnTo>
                    <a:pt x="46" y="735"/>
                  </a:lnTo>
                  <a:lnTo>
                    <a:pt x="44" y="735"/>
                  </a:lnTo>
                  <a:lnTo>
                    <a:pt x="43" y="733"/>
                  </a:lnTo>
                  <a:lnTo>
                    <a:pt x="41" y="730"/>
                  </a:lnTo>
                  <a:lnTo>
                    <a:pt x="39" y="724"/>
                  </a:lnTo>
                  <a:lnTo>
                    <a:pt x="37" y="717"/>
                  </a:lnTo>
                  <a:lnTo>
                    <a:pt x="35" y="710"/>
                  </a:lnTo>
                  <a:lnTo>
                    <a:pt x="33" y="701"/>
                  </a:lnTo>
                  <a:lnTo>
                    <a:pt x="30" y="691"/>
                  </a:lnTo>
                  <a:lnTo>
                    <a:pt x="30" y="688"/>
                  </a:lnTo>
                  <a:lnTo>
                    <a:pt x="30" y="684"/>
                  </a:lnTo>
                  <a:lnTo>
                    <a:pt x="28" y="680"/>
                  </a:lnTo>
                  <a:lnTo>
                    <a:pt x="28" y="677"/>
                  </a:lnTo>
                  <a:lnTo>
                    <a:pt x="28" y="671"/>
                  </a:lnTo>
                  <a:lnTo>
                    <a:pt x="26" y="666"/>
                  </a:lnTo>
                  <a:lnTo>
                    <a:pt x="26" y="660"/>
                  </a:lnTo>
                  <a:lnTo>
                    <a:pt x="26" y="653"/>
                  </a:lnTo>
                  <a:lnTo>
                    <a:pt x="26" y="646"/>
                  </a:lnTo>
                  <a:lnTo>
                    <a:pt x="24" y="638"/>
                  </a:lnTo>
                  <a:lnTo>
                    <a:pt x="24" y="629"/>
                  </a:lnTo>
                  <a:lnTo>
                    <a:pt x="24" y="622"/>
                  </a:lnTo>
                  <a:lnTo>
                    <a:pt x="24" y="613"/>
                  </a:lnTo>
                  <a:lnTo>
                    <a:pt x="24" y="602"/>
                  </a:lnTo>
                  <a:lnTo>
                    <a:pt x="22" y="593"/>
                  </a:lnTo>
                  <a:lnTo>
                    <a:pt x="22" y="582"/>
                  </a:lnTo>
                  <a:lnTo>
                    <a:pt x="22" y="571"/>
                  </a:lnTo>
                  <a:lnTo>
                    <a:pt x="22" y="558"/>
                  </a:lnTo>
                  <a:lnTo>
                    <a:pt x="22" y="547"/>
                  </a:lnTo>
                  <a:lnTo>
                    <a:pt x="22" y="534"/>
                  </a:lnTo>
                  <a:lnTo>
                    <a:pt x="22" y="521"/>
                  </a:lnTo>
                  <a:lnTo>
                    <a:pt x="21" y="507"/>
                  </a:lnTo>
                  <a:lnTo>
                    <a:pt x="21" y="492"/>
                  </a:lnTo>
                  <a:lnTo>
                    <a:pt x="21" y="477"/>
                  </a:lnTo>
                  <a:lnTo>
                    <a:pt x="21" y="463"/>
                  </a:lnTo>
                  <a:lnTo>
                    <a:pt x="21" y="446"/>
                  </a:lnTo>
                  <a:lnTo>
                    <a:pt x="21" y="432"/>
                  </a:lnTo>
                  <a:lnTo>
                    <a:pt x="21" y="415"/>
                  </a:lnTo>
                  <a:lnTo>
                    <a:pt x="21" y="397"/>
                  </a:lnTo>
                  <a:lnTo>
                    <a:pt x="21" y="380"/>
                  </a:lnTo>
                  <a:lnTo>
                    <a:pt x="21" y="362"/>
                  </a:lnTo>
                  <a:lnTo>
                    <a:pt x="21" y="342"/>
                  </a:lnTo>
                  <a:lnTo>
                    <a:pt x="21" y="324"/>
                  </a:lnTo>
                  <a:lnTo>
                    <a:pt x="21" y="305"/>
                  </a:lnTo>
                  <a:lnTo>
                    <a:pt x="21" y="289"/>
                  </a:lnTo>
                  <a:lnTo>
                    <a:pt x="21" y="272"/>
                  </a:lnTo>
                  <a:lnTo>
                    <a:pt x="21" y="256"/>
                  </a:lnTo>
                  <a:lnTo>
                    <a:pt x="21" y="240"/>
                  </a:lnTo>
                  <a:lnTo>
                    <a:pt x="21" y="225"/>
                  </a:lnTo>
                  <a:lnTo>
                    <a:pt x="21" y="210"/>
                  </a:lnTo>
                  <a:lnTo>
                    <a:pt x="19" y="196"/>
                  </a:lnTo>
                  <a:lnTo>
                    <a:pt x="19" y="183"/>
                  </a:lnTo>
                  <a:lnTo>
                    <a:pt x="19" y="170"/>
                  </a:lnTo>
                  <a:lnTo>
                    <a:pt x="19" y="157"/>
                  </a:lnTo>
                  <a:lnTo>
                    <a:pt x="19" y="144"/>
                  </a:lnTo>
                  <a:lnTo>
                    <a:pt x="19" y="133"/>
                  </a:lnTo>
                  <a:lnTo>
                    <a:pt x="19" y="122"/>
                  </a:lnTo>
                  <a:lnTo>
                    <a:pt x="17" y="113"/>
                  </a:lnTo>
                  <a:lnTo>
                    <a:pt x="17" y="104"/>
                  </a:lnTo>
                  <a:lnTo>
                    <a:pt x="17" y="95"/>
                  </a:lnTo>
                  <a:lnTo>
                    <a:pt x="17" y="86"/>
                  </a:lnTo>
                  <a:lnTo>
                    <a:pt x="15" y="79"/>
                  </a:lnTo>
                  <a:lnTo>
                    <a:pt x="15" y="71"/>
                  </a:lnTo>
                  <a:lnTo>
                    <a:pt x="15" y="64"/>
                  </a:lnTo>
                  <a:lnTo>
                    <a:pt x="15" y="58"/>
                  </a:lnTo>
                  <a:lnTo>
                    <a:pt x="13" y="53"/>
                  </a:lnTo>
                  <a:lnTo>
                    <a:pt x="13" y="47"/>
                  </a:lnTo>
                  <a:lnTo>
                    <a:pt x="11" y="44"/>
                  </a:lnTo>
                  <a:lnTo>
                    <a:pt x="11" y="40"/>
                  </a:lnTo>
                  <a:lnTo>
                    <a:pt x="11" y="36"/>
                  </a:lnTo>
                  <a:lnTo>
                    <a:pt x="10" y="35"/>
                  </a:lnTo>
                  <a:lnTo>
                    <a:pt x="10" y="33"/>
                  </a:lnTo>
                  <a:lnTo>
                    <a:pt x="8" y="31"/>
                  </a:lnTo>
                  <a:lnTo>
                    <a:pt x="8" y="29"/>
                  </a:lnTo>
                  <a:lnTo>
                    <a:pt x="8" y="29"/>
                  </a:lnTo>
                </a:path>
              </a:pathLst>
            </a:custGeom>
            <a:grpFill/>
            <a:ln w="11113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6" name="Freeform 1547"/>
            <p:cNvSpPr/>
            <p:nvPr/>
          </p:nvSpPr>
          <p:spPr bwMode="auto">
            <a:xfrm>
              <a:off x="1257755" y="2870957"/>
              <a:ext cx="792163" cy="171450"/>
            </a:xfrm>
            <a:custGeom>
              <a:avLst/>
              <a:gdLst>
                <a:gd name="T0" fmla="*/ 386 w 499"/>
                <a:gd name="T1" fmla="*/ 59 h 108"/>
                <a:gd name="T2" fmla="*/ 344 w 499"/>
                <a:gd name="T3" fmla="*/ 62 h 108"/>
                <a:gd name="T4" fmla="*/ 307 w 499"/>
                <a:gd name="T5" fmla="*/ 64 h 108"/>
                <a:gd name="T6" fmla="*/ 272 w 499"/>
                <a:gd name="T7" fmla="*/ 68 h 108"/>
                <a:gd name="T8" fmla="*/ 225 w 499"/>
                <a:gd name="T9" fmla="*/ 75 h 108"/>
                <a:gd name="T10" fmla="*/ 161 w 499"/>
                <a:gd name="T11" fmla="*/ 86 h 108"/>
                <a:gd name="T12" fmla="*/ 112 w 499"/>
                <a:gd name="T13" fmla="*/ 97 h 108"/>
                <a:gd name="T14" fmla="*/ 84 w 499"/>
                <a:gd name="T15" fmla="*/ 102 h 108"/>
                <a:gd name="T16" fmla="*/ 64 w 499"/>
                <a:gd name="T17" fmla="*/ 106 h 108"/>
                <a:gd name="T18" fmla="*/ 51 w 499"/>
                <a:gd name="T19" fmla="*/ 108 h 108"/>
                <a:gd name="T20" fmla="*/ 38 w 499"/>
                <a:gd name="T21" fmla="*/ 108 h 108"/>
                <a:gd name="T22" fmla="*/ 24 w 499"/>
                <a:gd name="T23" fmla="*/ 104 h 108"/>
                <a:gd name="T24" fmla="*/ 11 w 499"/>
                <a:gd name="T25" fmla="*/ 95 h 108"/>
                <a:gd name="T26" fmla="*/ 4 w 499"/>
                <a:gd name="T27" fmla="*/ 88 h 108"/>
                <a:gd name="T28" fmla="*/ 2 w 499"/>
                <a:gd name="T29" fmla="*/ 84 h 108"/>
                <a:gd name="T30" fmla="*/ 0 w 499"/>
                <a:gd name="T31" fmla="*/ 82 h 108"/>
                <a:gd name="T32" fmla="*/ 4 w 499"/>
                <a:gd name="T33" fmla="*/ 81 h 108"/>
                <a:gd name="T34" fmla="*/ 13 w 499"/>
                <a:gd name="T35" fmla="*/ 77 h 108"/>
                <a:gd name="T36" fmla="*/ 27 w 499"/>
                <a:gd name="T37" fmla="*/ 75 h 108"/>
                <a:gd name="T38" fmla="*/ 42 w 499"/>
                <a:gd name="T39" fmla="*/ 73 h 108"/>
                <a:gd name="T40" fmla="*/ 55 w 499"/>
                <a:gd name="T41" fmla="*/ 71 h 108"/>
                <a:gd name="T42" fmla="*/ 71 w 499"/>
                <a:gd name="T43" fmla="*/ 70 h 108"/>
                <a:gd name="T44" fmla="*/ 91 w 499"/>
                <a:gd name="T45" fmla="*/ 66 h 108"/>
                <a:gd name="T46" fmla="*/ 115 w 499"/>
                <a:gd name="T47" fmla="*/ 62 h 108"/>
                <a:gd name="T48" fmla="*/ 141 w 499"/>
                <a:gd name="T49" fmla="*/ 57 h 108"/>
                <a:gd name="T50" fmla="*/ 172 w 499"/>
                <a:gd name="T51" fmla="*/ 51 h 108"/>
                <a:gd name="T52" fmla="*/ 205 w 499"/>
                <a:gd name="T53" fmla="*/ 46 h 108"/>
                <a:gd name="T54" fmla="*/ 241 w 499"/>
                <a:gd name="T55" fmla="*/ 38 h 108"/>
                <a:gd name="T56" fmla="*/ 274 w 499"/>
                <a:gd name="T57" fmla="*/ 31 h 108"/>
                <a:gd name="T58" fmla="*/ 304 w 499"/>
                <a:gd name="T59" fmla="*/ 26 h 108"/>
                <a:gd name="T60" fmla="*/ 329 w 499"/>
                <a:gd name="T61" fmla="*/ 20 h 108"/>
                <a:gd name="T62" fmla="*/ 351 w 499"/>
                <a:gd name="T63" fmla="*/ 17 h 108"/>
                <a:gd name="T64" fmla="*/ 368 w 499"/>
                <a:gd name="T65" fmla="*/ 13 h 108"/>
                <a:gd name="T66" fmla="*/ 382 w 499"/>
                <a:gd name="T67" fmla="*/ 9 h 108"/>
                <a:gd name="T68" fmla="*/ 391 w 499"/>
                <a:gd name="T69" fmla="*/ 7 h 108"/>
                <a:gd name="T70" fmla="*/ 408 w 499"/>
                <a:gd name="T71" fmla="*/ 4 h 108"/>
                <a:gd name="T72" fmla="*/ 430 w 499"/>
                <a:gd name="T73" fmla="*/ 0 h 108"/>
                <a:gd name="T74" fmla="*/ 437 w 499"/>
                <a:gd name="T75" fmla="*/ 0 h 108"/>
                <a:gd name="T76" fmla="*/ 455 w 499"/>
                <a:gd name="T77" fmla="*/ 7 h 108"/>
                <a:gd name="T78" fmla="*/ 477 w 499"/>
                <a:gd name="T79" fmla="*/ 20 h 108"/>
                <a:gd name="T80" fmla="*/ 486 w 499"/>
                <a:gd name="T81" fmla="*/ 27 h 108"/>
                <a:gd name="T82" fmla="*/ 494 w 499"/>
                <a:gd name="T83" fmla="*/ 37 h 108"/>
                <a:gd name="T84" fmla="*/ 497 w 499"/>
                <a:gd name="T85" fmla="*/ 42 h 108"/>
                <a:gd name="T86" fmla="*/ 499 w 499"/>
                <a:gd name="T87" fmla="*/ 44 h 108"/>
                <a:gd name="T88" fmla="*/ 497 w 499"/>
                <a:gd name="T89" fmla="*/ 48 h 108"/>
                <a:gd name="T90" fmla="*/ 494 w 499"/>
                <a:gd name="T91" fmla="*/ 49 h 108"/>
                <a:gd name="T92" fmla="*/ 486 w 499"/>
                <a:gd name="T93" fmla="*/ 51 h 108"/>
                <a:gd name="T94" fmla="*/ 477 w 499"/>
                <a:gd name="T95" fmla="*/ 53 h 108"/>
                <a:gd name="T96" fmla="*/ 464 w 499"/>
                <a:gd name="T97" fmla="*/ 53 h 108"/>
                <a:gd name="T98" fmla="*/ 448 w 499"/>
                <a:gd name="T99" fmla="*/ 55 h 108"/>
                <a:gd name="T100" fmla="*/ 430 w 499"/>
                <a:gd name="T101" fmla="*/ 57 h 108"/>
                <a:gd name="T102" fmla="*/ 408 w 499"/>
                <a:gd name="T103" fmla="*/ 59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99" h="108">
                  <a:moveTo>
                    <a:pt x="408" y="59"/>
                  </a:moveTo>
                  <a:lnTo>
                    <a:pt x="386" y="59"/>
                  </a:lnTo>
                  <a:lnTo>
                    <a:pt x="364" y="60"/>
                  </a:lnTo>
                  <a:lnTo>
                    <a:pt x="344" y="62"/>
                  </a:lnTo>
                  <a:lnTo>
                    <a:pt x="325" y="62"/>
                  </a:lnTo>
                  <a:lnTo>
                    <a:pt x="307" y="64"/>
                  </a:lnTo>
                  <a:lnTo>
                    <a:pt x="289" y="66"/>
                  </a:lnTo>
                  <a:lnTo>
                    <a:pt x="272" y="68"/>
                  </a:lnTo>
                  <a:lnTo>
                    <a:pt x="256" y="70"/>
                  </a:lnTo>
                  <a:lnTo>
                    <a:pt x="225" y="75"/>
                  </a:lnTo>
                  <a:lnTo>
                    <a:pt x="192" y="81"/>
                  </a:lnTo>
                  <a:lnTo>
                    <a:pt x="161" y="86"/>
                  </a:lnTo>
                  <a:lnTo>
                    <a:pt x="126" y="93"/>
                  </a:lnTo>
                  <a:lnTo>
                    <a:pt x="112" y="97"/>
                  </a:lnTo>
                  <a:lnTo>
                    <a:pt x="97" y="99"/>
                  </a:lnTo>
                  <a:lnTo>
                    <a:pt x="84" y="102"/>
                  </a:lnTo>
                  <a:lnTo>
                    <a:pt x="73" y="104"/>
                  </a:lnTo>
                  <a:lnTo>
                    <a:pt x="64" y="106"/>
                  </a:lnTo>
                  <a:lnTo>
                    <a:pt x="57" y="108"/>
                  </a:lnTo>
                  <a:lnTo>
                    <a:pt x="51" y="108"/>
                  </a:lnTo>
                  <a:lnTo>
                    <a:pt x="46" y="108"/>
                  </a:lnTo>
                  <a:lnTo>
                    <a:pt x="38" y="108"/>
                  </a:lnTo>
                  <a:lnTo>
                    <a:pt x="31" y="106"/>
                  </a:lnTo>
                  <a:lnTo>
                    <a:pt x="24" y="104"/>
                  </a:lnTo>
                  <a:lnTo>
                    <a:pt x="16" y="99"/>
                  </a:lnTo>
                  <a:lnTo>
                    <a:pt x="11" y="95"/>
                  </a:lnTo>
                  <a:lnTo>
                    <a:pt x="5" y="90"/>
                  </a:lnTo>
                  <a:lnTo>
                    <a:pt x="4" y="88"/>
                  </a:lnTo>
                  <a:lnTo>
                    <a:pt x="2" y="86"/>
                  </a:lnTo>
                  <a:lnTo>
                    <a:pt x="2" y="84"/>
                  </a:lnTo>
                  <a:lnTo>
                    <a:pt x="0" y="82"/>
                  </a:lnTo>
                  <a:lnTo>
                    <a:pt x="0" y="82"/>
                  </a:lnTo>
                  <a:lnTo>
                    <a:pt x="2" y="81"/>
                  </a:lnTo>
                  <a:lnTo>
                    <a:pt x="4" y="81"/>
                  </a:lnTo>
                  <a:lnTo>
                    <a:pt x="7" y="79"/>
                  </a:lnTo>
                  <a:lnTo>
                    <a:pt x="13" y="77"/>
                  </a:lnTo>
                  <a:lnTo>
                    <a:pt x="20" y="77"/>
                  </a:lnTo>
                  <a:lnTo>
                    <a:pt x="27" y="75"/>
                  </a:lnTo>
                  <a:lnTo>
                    <a:pt x="37" y="73"/>
                  </a:lnTo>
                  <a:lnTo>
                    <a:pt x="42" y="73"/>
                  </a:lnTo>
                  <a:lnTo>
                    <a:pt x="48" y="71"/>
                  </a:lnTo>
                  <a:lnTo>
                    <a:pt x="55" y="71"/>
                  </a:lnTo>
                  <a:lnTo>
                    <a:pt x="62" y="70"/>
                  </a:lnTo>
                  <a:lnTo>
                    <a:pt x="71" y="70"/>
                  </a:lnTo>
                  <a:lnTo>
                    <a:pt x="80" y="68"/>
                  </a:lnTo>
                  <a:lnTo>
                    <a:pt x="91" y="66"/>
                  </a:lnTo>
                  <a:lnTo>
                    <a:pt x="102" y="64"/>
                  </a:lnTo>
                  <a:lnTo>
                    <a:pt x="115" y="62"/>
                  </a:lnTo>
                  <a:lnTo>
                    <a:pt x="128" y="60"/>
                  </a:lnTo>
                  <a:lnTo>
                    <a:pt x="141" y="57"/>
                  </a:lnTo>
                  <a:lnTo>
                    <a:pt x="155" y="55"/>
                  </a:lnTo>
                  <a:lnTo>
                    <a:pt x="172" y="51"/>
                  </a:lnTo>
                  <a:lnTo>
                    <a:pt x="188" y="49"/>
                  </a:lnTo>
                  <a:lnTo>
                    <a:pt x="205" y="46"/>
                  </a:lnTo>
                  <a:lnTo>
                    <a:pt x="223" y="42"/>
                  </a:lnTo>
                  <a:lnTo>
                    <a:pt x="241" y="38"/>
                  </a:lnTo>
                  <a:lnTo>
                    <a:pt x="258" y="35"/>
                  </a:lnTo>
                  <a:lnTo>
                    <a:pt x="274" y="31"/>
                  </a:lnTo>
                  <a:lnTo>
                    <a:pt x="289" y="29"/>
                  </a:lnTo>
                  <a:lnTo>
                    <a:pt x="304" y="26"/>
                  </a:lnTo>
                  <a:lnTo>
                    <a:pt x="316" y="22"/>
                  </a:lnTo>
                  <a:lnTo>
                    <a:pt x="329" y="20"/>
                  </a:lnTo>
                  <a:lnTo>
                    <a:pt x="340" y="18"/>
                  </a:lnTo>
                  <a:lnTo>
                    <a:pt x="351" y="17"/>
                  </a:lnTo>
                  <a:lnTo>
                    <a:pt x="360" y="15"/>
                  </a:lnTo>
                  <a:lnTo>
                    <a:pt x="368" y="13"/>
                  </a:lnTo>
                  <a:lnTo>
                    <a:pt x="375" y="11"/>
                  </a:lnTo>
                  <a:lnTo>
                    <a:pt x="382" y="9"/>
                  </a:lnTo>
                  <a:lnTo>
                    <a:pt x="388" y="7"/>
                  </a:lnTo>
                  <a:lnTo>
                    <a:pt x="391" y="7"/>
                  </a:lnTo>
                  <a:lnTo>
                    <a:pt x="395" y="7"/>
                  </a:lnTo>
                  <a:lnTo>
                    <a:pt x="408" y="4"/>
                  </a:lnTo>
                  <a:lnTo>
                    <a:pt x="419" y="2"/>
                  </a:lnTo>
                  <a:lnTo>
                    <a:pt x="430" y="0"/>
                  </a:lnTo>
                  <a:lnTo>
                    <a:pt x="433" y="0"/>
                  </a:lnTo>
                  <a:lnTo>
                    <a:pt x="437" y="0"/>
                  </a:lnTo>
                  <a:lnTo>
                    <a:pt x="446" y="4"/>
                  </a:lnTo>
                  <a:lnTo>
                    <a:pt x="455" y="7"/>
                  </a:lnTo>
                  <a:lnTo>
                    <a:pt x="464" y="13"/>
                  </a:lnTo>
                  <a:lnTo>
                    <a:pt x="477" y="20"/>
                  </a:lnTo>
                  <a:lnTo>
                    <a:pt x="483" y="24"/>
                  </a:lnTo>
                  <a:lnTo>
                    <a:pt x="486" y="27"/>
                  </a:lnTo>
                  <a:lnTo>
                    <a:pt x="490" y="33"/>
                  </a:lnTo>
                  <a:lnTo>
                    <a:pt x="494" y="37"/>
                  </a:lnTo>
                  <a:lnTo>
                    <a:pt x="496" y="38"/>
                  </a:lnTo>
                  <a:lnTo>
                    <a:pt x="497" y="42"/>
                  </a:lnTo>
                  <a:lnTo>
                    <a:pt x="499" y="44"/>
                  </a:lnTo>
                  <a:lnTo>
                    <a:pt x="499" y="44"/>
                  </a:lnTo>
                  <a:lnTo>
                    <a:pt x="499" y="46"/>
                  </a:lnTo>
                  <a:lnTo>
                    <a:pt x="497" y="48"/>
                  </a:lnTo>
                  <a:lnTo>
                    <a:pt x="496" y="48"/>
                  </a:lnTo>
                  <a:lnTo>
                    <a:pt x="494" y="49"/>
                  </a:lnTo>
                  <a:lnTo>
                    <a:pt x="490" y="49"/>
                  </a:lnTo>
                  <a:lnTo>
                    <a:pt x="486" y="51"/>
                  </a:lnTo>
                  <a:lnTo>
                    <a:pt x="483" y="51"/>
                  </a:lnTo>
                  <a:lnTo>
                    <a:pt x="477" y="53"/>
                  </a:lnTo>
                  <a:lnTo>
                    <a:pt x="472" y="53"/>
                  </a:lnTo>
                  <a:lnTo>
                    <a:pt x="464" y="53"/>
                  </a:lnTo>
                  <a:lnTo>
                    <a:pt x="457" y="55"/>
                  </a:lnTo>
                  <a:lnTo>
                    <a:pt x="448" y="55"/>
                  </a:lnTo>
                  <a:lnTo>
                    <a:pt x="439" y="57"/>
                  </a:lnTo>
                  <a:lnTo>
                    <a:pt x="430" y="57"/>
                  </a:lnTo>
                  <a:lnTo>
                    <a:pt x="421" y="57"/>
                  </a:lnTo>
                  <a:lnTo>
                    <a:pt x="408" y="59"/>
                  </a:lnTo>
                  <a:lnTo>
                    <a:pt x="408" y="59"/>
                  </a:lnTo>
                </a:path>
              </a:pathLst>
            </a:custGeom>
            <a:grpFill/>
            <a:ln w="11113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87" name="Freeform 1544"/>
          <p:cNvSpPr/>
          <p:nvPr/>
        </p:nvSpPr>
        <p:spPr bwMode="auto">
          <a:xfrm>
            <a:off x="1220689" y="2098285"/>
            <a:ext cx="728906" cy="960000"/>
          </a:xfrm>
          <a:custGeom>
            <a:avLst/>
            <a:gdLst>
              <a:gd name="T0" fmla="*/ 0 w 311"/>
              <a:gd name="T1" fmla="*/ 390 h 392"/>
              <a:gd name="T2" fmla="*/ 2 w 311"/>
              <a:gd name="T3" fmla="*/ 385 h 392"/>
              <a:gd name="T4" fmla="*/ 9 w 311"/>
              <a:gd name="T5" fmla="*/ 375 h 392"/>
              <a:gd name="T6" fmla="*/ 24 w 311"/>
              <a:gd name="T7" fmla="*/ 359 h 392"/>
              <a:gd name="T8" fmla="*/ 42 w 311"/>
              <a:gd name="T9" fmla="*/ 339 h 392"/>
              <a:gd name="T10" fmla="*/ 66 w 311"/>
              <a:gd name="T11" fmla="*/ 317 h 392"/>
              <a:gd name="T12" fmla="*/ 90 w 311"/>
              <a:gd name="T13" fmla="*/ 291 h 392"/>
              <a:gd name="T14" fmla="*/ 114 w 311"/>
              <a:gd name="T15" fmla="*/ 262 h 392"/>
              <a:gd name="T16" fmla="*/ 139 w 311"/>
              <a:gd name="T17" fmla="*/ 227 h 392"/>
              <a:gd name="T18" fmla="*/ 165 w 311"/>
              <a:gd name="T19" fmla="*/ 194 h 392"/>
              <a:gd name="T20" fmla="*/ 189 w 311"/>
              <a:gd name="T21" fmla="*/ 161 h 392"/>
              <a:gd name="T22" fmla="*/ 209 w 311"/>
              <a:gd name="T23" fmla="*/ 127 h 392"/>
              <a:gd name="T24" fmla="*/ 227 w 311"/>
              <a:gd name="T25" fmla="*/ 94 h 392"/>
              <a:gd name="T26" fmla="*/ 242 w 311"/>
              <a:gd name="T27" fmla="*/ 64 h 392"/>
              <a:gd name="T28" fmla="*/ 251 w 311"/>
              <a:gd name="T29" fmla="*/ 42 h 392"/>
              <a:gd name="T30" fmla="*/ 254 w 311"/>
              <a:gd name="T31" fmla="*/ 28 h 392"/>
              <a:gd name="T32" fmla="*/ 253 w 311"/>
              <a:gd name="T33" fmla="*/ 17 h 392"/>
              <a:gd name="T34" fmla="*/ 249 w 311"/>
              <a:gd name="T35" fmla="*/ 11 h 392"/>
              <a:gd name="T36" fmla="*/ 249 w 311"/>
              <a:gd name="T37" fmla="*/ 8 h 392"/>
              <a:gd name="T38" fmla="*/ 249 w 311"/>
              <a:gd name="T39" fmla="*/ 4 h 392"/>
              <a:gd name="T40" fmla="*/ 253 w 311"/>
              <a:gd name="T41" fmla="*/ 0 h 392"/>
              <a:gd name="T42" fmla="*/ 260 w 311"/>
              <a:gd name="T43" fmla="*/ 0 h 392"/>
              <a:gd name="T44" fmla="*/ 267 w 311"/>
              <a:gd name="T45" fmla="*/ 0 h 392"/>
              <a:gd name="T46" fmla="*/ 278 w 311"/>
              <a:gd name="T47" fmla="*/ 6 h 392"/>
              <a:gd name="T48" fmla="*/ 289 w 311"/>
              <a:gd name="T49" fmla="*/ 13 h 392"/>
              <a:gd name="T50" fmla="*/ 300 w 311"/>
              <a:gd name="T51" fmla="*/ 22 h 392"/>
              <a:gd name="T52" fmla="*/ 306 w 311"/>
              <a:gd name="T53" fmla="*/ 31 h 392"/>
              <a:gd name="T54" fmla="*/ 311 w 311"/>
              <a:gd name="T55" fmla="*/ 39 h 392"/>
              <a:gd name="T56" fmla="*/ 311 w 311"/>
              <a:gd name="T57" fmla="*/ 46 h 392"/>
              <a:gd name="T58" fmla="*/ 309 w 311"/>
              <a:gd name="T59" fmla="*/ 61 h 392"/>
              <a:gd name="T60" fmla="*/ 306 w 311"/>
              <a:gd name="T61" fmla="*/ 68 h 392"/>
              <a:gd name="T62" fmla="*/ 298 w 311"/>
              <a:gd name="T63" fmla="*/ 77 h 392"/>
              <a:gd name="T64" fmla="*/ 291 w 311"/>
              <a:gd name="T65" fmla="*/ 92 h 392"/>
              <a:gd name="T66" fmla="*/ 278 w 311"/>
              <a:gd name="T67" fmla="*/ 110 h 392"/>
              <a:gd name="T68" fmla="*/ 263 w 311"/>
              <a:gd name="T69" fmla="*/ 132 h 392"/>
              <a:gd name="T70" fmla="*/ 243 w 311"/>
              <a:gd name="T71" fmla="*/ 161 h 392"/>
              <a:gd name="T72" fmla="*/ 199 w 311"/>
              <a:gd name="T73" fmla="*/ 220 h 392"/>
              <a:gd name="T74" fmla="*/ 163 w 311"/>
              <a:gd name="T75" fmla="*/ 262 h 392"/>
              <a:gd name="T76" fmla="*/ 137 w 311"/>
              <a:gd name="T77" fmla="*/ 289 h 392"/>
              <a:gd name="T78" fmla="*/ 112 w 311"/>
              <a:gd name="T79" fmla="*/ 313 h 392"/>
              <a:gd name="T80" fmla="*/ 86 w 311"/>
              <a:gd name="T81" fmla="*/ 333 h 392"/>
              <a:gd name="T82" fmla="*/ 64 w 311"/>
              <a:gd name="T83" fmla="*/ 353 h 392"/>
              <a:gd name="T84" fmla="*/ 42 w 311"/>
              <a:gd name="T85" fmla="*/ 370 h 392"/>
              <a:gd name="T86" fmla="*/ 24 w 311"/>
              <a:gd name="T87" fmla="*/ 383 h 392"/>
              <a:gd name="T88" fmla="*/ 11 w 311"/>
              <a:gd name="T89" fmla="*/ 388 h 392"/>
              <a:gd name="T90" fmla="*/ 2 w 311"/>
              <a:gd name="T91" fmla="*/ 392 h 392"/>
              <a:gd name="T92" fmla="*/ 0 w 311"/>
              <a:gd name="T93" fmla="*/ 390 h 3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11" h="392">
                <a:moveTo>
                  <a:pt x="0" y="390"/>
                </a:moveTo>
                <a:lnTo>
                  <a:pt x="0" y="390"/>
                </a:lnTo>
                <a:lnTo>
                  <a:pt x="0" y="388"/>
                </a:lnTo>
                <a:lnTo>
                  <a:pt x="2" y="385"/>
                </a:lnTo>
                <a:lnTo>
                  <a:pt x="6" y="381"/>
                </a:lnTo>
                <a:lnTo>
                  <a:pt x="9" y="375"/>
                </a:lnTo>
                <a:lnTo>
                  <a:pt x="17" y="368"/>
                </a:lnTo>
                <a:lnTo>
                  <a:pt x="24" y="359"/>
                </a:lnTo>
                <a:lnTo>
                  <a:pt x="33" y="350"/>
                </a:lnTo>
                <a:lnTo>
                  <a:pt x="42" y="339"/>
                </a:lnTo>
                <a:lnTo>
                  <a:pt x="53" y="328"/>
                </a:lnTo>
                <a:lnTo>
                  <a:pt x="66" y="317"/>
                </a:lnTo>
                <a:lnTo>
                  <a:pt x="77" y="304"/>
                </a:lnTo>
                <a:lnTo>
                  <a:pt x="90" y="291"/>
                </a:lnTo>
                <a:lnTo>
                  <a:pt x="101" y="277"/>
                </a:lnTo>
                <a:lnTo>
                  <a:pt x="114" y="262"/>
                </a:lnTo>
                <a:lnTo>
                  <a:pt x="126" y="245"/>
                </a:lnTo>
                <a:lnTo>
                  <a:pt x="139" y="227"/>
                </a:lnTo>
                <a:lnTo>
                  <a:pt x="154" y="211"/>
                </a:lnTo>
                <a:lnTo>
                  <a:pt x="165" y="194"/>
                </a:lnTo>
                <a:lnTo>
                  <a:pt x="178" y="178"/>
                </a:lnTo>
                <a:lnTo>
                  <a:pt x="189" y="161"/>
                </a:lnTo>
                <a:lnTo>
                  <a:pt x="199" y="143"/>
                </a:lnTo>
                <a:lnTo>
                  <a:pt x="209" y="127"/>
                </a:lnTo>
                <a:lnTo>
                  <a:pt x="218" y="110"/>
                </a:lnTo>
                <a:lnTo>
                  <a:pt x="227" y="94"/>
                </a:lnTo>
                <a:lnTo>
                  <a:pt x="234" y="79"/>
                </a:lnTo>
                <a:lnTo>
                  <a:pt x="242" y="64"/>
                </a:lnTo>
                <a:lnTo>
                  <a:pt x="247" y="53"/>
                </a:lnTo>
                <a:lnTo>
                  <a:pt x="251" y="42"/>
                </a:lnTo>
                <a:lnTo>
                  <a:pt x="253" y="35"/>
                </a:lnTo>
                <a:lnTo>
                  <a:pt x="254" y="28"/>
                </a:lnTo>
                <a:lnTo>
                  <a:pt x="254" y="20"/>
                </a:lnTo>
                <a:lnTo>
                  <a:pt x="253" y="17"/>
                </a:lnTo>
                <a:lnTo>
                  <a:pt x="251" y="15"/>
                </a:lnTo>
                <a:lnTo>
                  <a:pt x="249" y="11"/>
                </a:lnTo>
                <a:lnTo>
                  <a:pt x="249" y="10"/>
                </a:lnTo>
                <a:lnTo>
                  <a:pt x="249" y="8"/>
                </a:lnTo>
                <a:lnTo>
                  <a:pt x="249" y="6"/>
                </a:lnTo>
                <a:lnTo>
                  <a:pt x="249" y="4"/>
                </a:lnTo>
                <a:lnTo>
                  <a:pt x="251" y="2"/>
                </a:lnTo>
                <a:lnTo>
                  <a:pt x="253" y="0"/>
                </a:lnTo>
                <a:lnTo>
                  <a:pt x="256" y="0"/>
                </a:lnTo>
                <a:lnTo>
                  <a:pt x="260" y="0"/>
                </a:lnTo>
                <a:lnTo>
                  <a:pt x="263" y="0"/>
                </a:lnTo>
                <a:lnTo>
                  <a:pt x="267" y="0"/>
                </a:lnTo>
                <a:lnTo>
                  <a:pt x="273" y="4"/>
                </a:lnTo>
                <a:lnTo>
                  <a:pt x="278" y="6"/>
                </a:lnTo>
                <a:lnTo>
                  <a:pt x="284" y="10"/>
                </a:lnTo>
                <a:lnTo>
                  <a:pt x="289" y="13"/>
                </a:lnTo>
                <a:lnTo>
                  <a:pt x="295" y="19"/>
                </a:lnTo>
                <a:lnTo>
                  <a:pt x="300" y="22"/>
                </a:lnTo>
                <a:lnTo>
                  <a:pt x="304" y="28"/>
                </a:lnTo>
                <a:lnTo>
                  <a:pt x="306" y="31"/>
                </a:lnTo>
                <a:lnTo>
                  <a:pt x="309" y="35"/>
                </a:lnTo>
                <a:lnTo>
                  <a:pt x="311" y="39"/>
                </a:lnTo>
                <a:lnTo>
                  <a:pt x="311" y="42"/>
                </a:lnTo>
                <a:lnTo>
                  <a:pt x="311" y="46"/>
                </a:lnTo>
                <a:lnTo>
                  <a:pt x="311" y="53"/>
                </a:lnTo>
                <a:lnTo>
                  <a:pt x="309" y="61"/>
                </a:lnTo>
                <a:lnTo>
                  <a:pt x="307" y="64"/>
                </a:lnTo>
                <a:lnTo>
                  <a:pt x="306" y="68"/>
                </a:lnTo>
                <a:lnTo>
                  <a:pt x="302" y="74"/>
                </a:lnTo>
                <a:lnTo>
                  <a:pt x="298" y="77"/>
                </a:lnTo>
                <a:lnTo>
                  <a:pt x="295" y="85"/>
                </a:lnTo>
                <a:lnTo>
                  <a:pt x="291" y="92"/>
                </a:lnTo>
                <a:lnTo>
                  <a:pt x="285" y="99"/>
                </a:lnTo>
                <a:lnTo>
                  <a:pt x="278" y="110"/>
                </a:lnTo>
                <a:lnTo>
                  <a:pt x="271" y="121"/>
                </a:lnTo>
                <a:lnTo>
                  <a:pt x="263" y="132"/>
                </a:lnTo>
                <a:lnTo>
                  <a:pt x="254" y="145"/>
                </a:lnTo>
                <a:lnTo>
                  <a:pt x="243" y="161"/>
                </a:lnTo>
                <a:lnTo>
                  <a:pt x="221" y="191"/>
                </a:lnTo>
                <a:lnTo>
                  <a:pt x="199" y="220"/>
                </a:lnTo>
                <a:lnTo>
                  <a:pt x="176" y="249"/>
                </a:lnTo>
                <a:lnTo>
                  <a:pt x="163" y="262"/>
                </a:lnTo>
                <a:lnTo>
                  <a:pt x="150" y="277"/>
                </a:lnTo>
                <a:lnTo>
                  <a:pt x="137" y="289"/>
                </a:lnTo>
                <a:lnTo>
                  <a:pt x="124" y="300"/>
                </a:lnTo>
                <a:lnTo>
                  <a:pt x="112" y="313"/>
                </a:lnTo>
                <a:lnTo>
                  <a:pt x="99" y="324"/>
                </a:lnTo>
                <a:lnTo>
                  <a:pt x="86" y="333"/>
                </a:lnTo>
                <a:lnTo>
                  <a:pt x="75" y="344"/>
                </a:lnTo>
                <a:lnTo>
                  <a:pt x="64" y="353"/>
                </a:lnTo>
                <a:lnTo>
                  <a:pt x="53" y="363"/>
                </a:lnTo>
                <a:lnTo>
                  <a:pt x="42" y="370"/>
                </a:lnTo>
                <a:lnTo>
                  <a:pt x="33" y="377"/>
                </a:lnTo>
                <a:lnTo>
                  <a:pt x="24" y="383"/>
                </a:lnTo>
                <a:lnTo>
                  <a:pt x="17" y="386"/>
                </a:lnTo>
                <a:lnTo>
                  <a:pt x="11" y="388"/>
                </a:lnTo>
                <a:lnTo>
                  <a:pt x="6" y="390"/>
                </a:lnTo>
                <a:lnTo>
                  <a:pt x="2" y="392"/>
                </a:lnTo>
                <a:lnTo>
                  <a:pt x="0" y="390"/>
                </a:lnTo>
                <a:lnTo>
                  <a:pt x="0" y="390"/>
                </a:lnTo>
              </a:path>
            </a:pathLst>
          </a:custGeom>
          <a:solidFill>
            <a:srgbClr val="FF0000"/>
          </a:solidFill>
          <a:ln w="11113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8" name="Freeform 1545"/>
          <p:cNvSpPr/>
          <p:nvPr/>
        </p:nvSpPr>
        <p:spPr bwMode="auto">
          <a:xfrm>
            <a:off x="1640229" y="2610120"/>
            <a:ext cx="147657" cy="1092244"/>
          </a:xfrm>
          <a:custGeom>
            <a:avLst/>
            <a:gdLst>
              <a:gd name="T0" fmla="*/ 57 w 63"/>
              <a:gd name="T1" fmla="*/ 35 h 446"/>
              <a:gd name="T2" fmla="*/ 61 w 63"/>
              <a:gd name="T3" fmla="*/ 42 h 446"/>
              <a:gd name="T4" fmla="*/ 63 w 63"/>
              <a:gd name="T5" fmla="*/ 51 h 446"/>
              <a:gd name="T6" fmla="*/ 63 w 63"/>
              <a:gd name="T7" fmla="*/ 66 h 446"/>
              <a:gd name="T8" fmla="*/ 61 w 63"/>
              <a:gd name="T9" fmla="*/ 77 h 446"/>
              <a:gd name="T10" fmla="*/ 61 w 63"/>
              <a:gd name="T11" fmla="*/ 88 h 446"/>
              <a:gd name="T12" fmla="*/ 59 w 63"/>
              <a:gd name="T13" fmla="*/ 101 h 446"/>
              <a:gd name="T14" fmla="*/ 59 w 63"/>
              <a:gd name="T15" fmla="*/ 117 h 446"/>
              <a:gd name="T16" fmla="*/ 57 w 63"/>
              <a:gd name="T17" fmla="*/ 133 h 446"/>
              <a:gd name="T18" fmla="*/ 57 w 63"/>
              <a:gd name="T19" fmla="*/ 154 h 446"/>
              <a:gd name="T20" fmla="*/ 57 w 63"/>
              <a:gd name="T21" fmla="*/ 176 h 446"/>
              <a:gd name="T22" fmla="*/ 55 w 63"/>
              <a:gd name="T23" fmla="*/ 197 h 446"/>
              <a:gd name="T24" fmla="*/ 53 w 63"/>
              <a:gd name="T25" fmla="*/ 236 h 446"/>
              <a:gd name="T26" fmla="*/ 52 w 63"/>
              <a:gd name="T27" fmla="*/ 283 h 446"/>
              <a:gd name="T28" fmla="*/ 52 w 63"/>
              <a:gd name="T29" fmla="*/ 327 h 446"/>
              <a:gd name="T30" fmla="*/ 50 w 63"/>
              <a:gd name="T31" fmla="*/ 364 h 446"/>
              <a:gd name="T32" fmla="*/ 48 w 63"/>
              <a:gd name="T33" fmla="*/ 395 h 446"/>
              <a:gd name="T34" fmla="*/ 44 w 63"/>
              <a:gd name="T35" fmla="*/ 419 h 446"/>
              <a:gd name="T36" fmla="*/ 41 w 63"/>
              <a:gd name="T37" fmla="*/ 435 h 446"/>
              <a:gd name="T38" fmla="*/ 37 w 63"/>
              <a:gd name="T39" fmla="*/ 444 h 446"/>
              <a:gd name="T40" fmla="*/ 33 w 63"/>
              <a:gd name="T41" fmla="*/ 446 h 446"/>
              <a:gd name="T42" fmla="*/ 28 w 63"/>
              <a:gd name="T43" fmla="*/ 443 h 446"/>
              <a:gd name="T44" fmla="*/ 22 w 63"/>
              <a:gd name="T45" fmla="*/ 435 h 446"/>
              <a:gd name="T46" fmla="*/ 17 w 63"/>
              <a:gd name="T47" fmla="*/ 424 h 446"/>
              <a:gd name="T48" fmla="*/ 10 w 63"/>
              <a:gd name="T49" fmla="*/ 412 h 446"/>
              <a:gd name="T50" fmla="*/ 4 w 63"/>
              <a:gd name="T51" fmla="*/ 402 h 446"/>
              <a:gd name="T52" fmla="*/ 2 w 63"/>
              <a:gd name="T53" fmla="*/ 393 h 446"/>
              <a:gd name="T54" fmla="*/ 0 w 63"/>
              <a:gd name="T55" fmla="*/ 386 h 446"/>
              <a:gd name="T56" fmla="*/ 0 w 63"/>
              <a:gd name="T57" fmla="*/ 380 h 446"/>
              <a:gd name="T58" fmla="*/ 0 w 63"/>
              <a:gd name="T59" fmla="*/ 371 h 446"/>
              <a:gd name="T60" fmla="*/ 2 w 63"/>
              <a:gd name="T61" fmla="*/ 358 h 446"/>
              <a:gd name="T62" fmla="*/ 6 w 63"/>
              <a:gd name="T63" fmla="*/ 342 h 446"/>
              <a:gd name="T64" fmla="*/ 8 w 63"/>
              <a:gd name="T65" fmla="*/ 322 h 446"/>
              <a:gd name="T66" fmla="*/ 10 w 63"/>
              <a:gd name="T67" fmla="*/ 300 h 446"/>
              <a:gd name="T68" fmla="*/ 10 w 63"/>
              <a:gd name="T69" fmla="*/ 276 h 446"/>
              <a:gd name="T70" fmla="*/ 11 w 63"/>
              <a:gd name="T71" fmla="*/ 251 h 446"/>
              <a:gd name="T72" fmla="*/ 15 w 63"/>
              <a:gd name="T73" fmla="*/ 208 h 446"/>
              <a:gd name="T74" fmla="*/ 15 w 63"/>
              <a:gd name="T75" fmla="*/ 168 h 446"/>
              <a:gd name="T76" fmla="*/ 17 w 63"/>
              <a:gd name="T77" fmla="*/ 144 h 446"/>
              <a:gd name="T78" fmla="*/ 17 w 63"/>
              <a:gd name="T79" fmla="*/ 122 h 446"/>
              <a:gd name="T80" fmla="*/ 15 w 63"/>
              <a:gd name="T81" fmla="*/ 95 h 446"/>
              <a:gd name="T82" fmla="*/ 13 w 63"/>
              <a:gd name="T83" fmla="*/ 60 h 446"/>
              <a:gd name="T84" fmla="*/ 11 w 63"/>
              <a:gd name="T85" fmla="*/ 22 h 446"/>
              <a:gd name="T86" fmla="*/ 19 w 63"/>
              <a:gd name="T87" fmla="*/ 4 h 446"/>
              <a:gd name="T88" fmla="*/ 35 w 63"/>
              <a:gd name="T89" fmla="*/ 13 h 446"/>
              <a:gd name="T90" fmla="*/ 46 w 63"/>
              <a:gd name="T91" fmla="*/ 20 h 446"/>
              <a:gd name="T92" fmla="*/ 53 w 63"/>
              <a:gd name="T93" fmla="*/ 27 h 446"/>
              <a:gd name="T94" fmla="*/ 55 w 63"/>
              <a:gd name="T95" fmla="*/ 31 h 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63" h="446">
                <a:moveTo>
                  <a:pt x="55" y="31"/>
                </a:moveTo>
                <a:lnTo>
                  <a:pt x="57" y="35"/>
                </a:lnTo>
                <a:lnTo>
                  <a:pt x="59" y="38"/>
                </a:lnTo>
                <a:lnTo>
                  <a:pt x="61" y="42"/>
                </a:lnTo>
                <a:lnTo>
                  <a:pt x="63" y="46"/>
                </a:lnTo>
                <a:lnTo>
                  <a:pt x="63" y="51"/>
                </a:lnTo>
                <a:lnTo>
                  <a:pt x="63" y="58"/>
                </a:lnTo>
                <a:lnTo>
                  <a:pt x="63" y="66"/>
                </a:lnTo>
                <a:lnTo>
                  <a:pt x="61" y="73"/>
                </a:lnTo>
                <a:lnTo>
                  <a:pt x="61" y="77"/>
                </a:lnTo>
                <a:lnTo>
                  <a:pt x="61" y="82"/>
                </a:lnTo>
                <a:lnTo>
                  <a:pt x="61" y="88"/>
                </a:lnTo>
                <a:lnTo>
                  <a:pt x="59" y="95"/>
                </a:lnTo>
                <a:lnTo>
                  <a:pt x="59" y="101"/>
                </a:lnTo>
                <a:lnTo>
                  <a:pt x="59" y="108"/>
                </a:lnTo>
                <a:lnTo>
                  <a:pt x="59" y="117"/>
                </a:lnTo>
                <a:lnTo>
                  <a:pt x="59" y="124"/>
                </a:lnTo>
                <a:lnTo>
                  <a:pt x="57" y="133"/>
                </a:lnTo>
                <a:lnTo>
                  <a:pt x="57" y="143"/>
                </a:lnTo>
                <a:lnTo>
                  <a:pt x="57" y="154"/>
                </a:lnTo>
                <a:lnTo>
                  <a:pt x="57" y="165"/>
                </a:lnTo>
                <a:lnTo>
                  <a:pt x="57" y="176"/>
                </a:lnTo>
                <a:lnTo>
                  <a:pt x="55" y="187"/>
                </a:lnTo>
                <a:lnTo>
                  <a:pt x="55" y="197"/>
                </a:lnTo>
                <a:lnTo>
                  <a:pt x="55" y="210"/>
                </a:lnTo>
                <a:lnTo>
                  <a:pt x="53" y="236"/>
                </a:lnTo>
                <a:lnTo>
                  <a:pt x="53" y="262"/>
                </a:lnTo>
                <a:lnTo>
                  <a:pt x="52" y="283"/>
                </a:lnTo>
                <a:lnTo>
                  <a:pt x="52" y="305"/>
                </a:lnTo>
                <a:lnTo>
                  <a:pt x="52" y="327"/>
                </a:lnTo>
                <a:lnTo>
                  <a:pt x="50" y="346"/>
                </a:lnTo>
                <a:lnTo>
                  <a:pt x="50" y="364"/>
                </a:lnTo>
                <a:lnTo>
                  <a:pt x="48" y="380"/>
                </a:lnTo>
                <a:lnTo>
                  <a:pt x="48" y="395"/>
                </a:lnTo>
                <a:lnTo>
                  <a:pt x="46" y="408"/>
                </a:lnTo>
                <a:lnTo>
                  <a:pt x="44" y="419"/>
                </a:lnTo>
                <a:lnTo>
                  <a:pt x="42" y="428"/>
                </a:lnTo>
                <a:lnTo>
                  <a:pt x="41" y="435"/>
                </a:lnTo>
                <a:lnTo>
                  <a:pt x="39" y="441"/>
                </a:lnTo>
                <a:lnTo>
                  <a:pt x="37" y="444"/>
                </a:lnTo>
                <a:lnTo>
                  <a:pt x="35" y="446"/>
                </a:lnTo>
                <a:lnTo>
                  <a:pt x="33" y="446"/>
                </a:lnTo>
                <a:lnTo>
                  <a:pt x="31" y="444"/>
                </a:lnTo>
                <a:lnTo>
                  <a:pt x="28" y="443"/>
                </a:lnTo>
                <a:lnTo>
                  <a:pt x="26" y="439"/>
                </a:lnTo>
                <a:lnTo>
                  <a:pt x="22" y="435"/>
                </a:lnTo>
                <a:lnTo>
                  <a:pt x="19" y="430"/>
                </a:lnTo>
                <a:lnTo>
                  <a:pt x="17" y="424"/>
                </a:lnTo>
                <a:lnTo>
                  <a:pt x="13" y="419"/>
                </a:lnTo>
                <a:lnTo>
                  <a:pt x="10" y="412"/>
                </a:lnTo>
                <a:lnTo>
                  <a:pt x="6" y="406"/>
                </a:lnTo>
                <a:lnTo>
                  <a:pt x="4" y="402"/>
                </a:lnTo>
                <a:lnTo>
                  <a:pt x="2" y="397"/>
                </a:lnTo>
                <a:lnTo>
                  <a:pt x="2" y="393"/>
                </a:lnTo>
                <a:lnTo>
                  <a:pt x="0" y="390"/>
                </a:lnTo>
                <a:lnTo>
                  <a:pt x="0" y="386"/>
                </a:lnTo>
                <a:lnTo>
                  <a:pt x="0" y="382"/>
                </a:lnTo>
                <a:lnTo>
                  <a:pt x="0" y="380"/>
                </a:lnTo>
                <a:lnTo>
                  <a:pt x="0" y="377"/>
                </a:lnTo>
                <a:lnTo>
                  <a:pt x="0" y="371"/>
                </a:lnTo>
                <a:lnTo>
                  <a:pt x="2" y="366"/>
                </a:lnTo>
                <a:lnTo>
                  <a:pt x="2" y="358"/>
                </a:lnTo>
                <a:lnTo>
                  <a:pt x="4" y="351"/>
                </a:lnTo>
                <a:lnTo>
                  <a:pt x="6" y="342"/>
                </a:lnTo>
                <a:lnTo>
                  <a:pt x="6" y="331"/>
                </a:lnTo>
                <a:lnTo>
                  <a:pt x="8" y="322"/>
                </a:lnTo>
                <a:lnTo>
                  <a:pt x="8" y="311"/>
                </a:lnTo>
                <a:lnTo>
                  <a:pt x="10" y="300"/>
                </a:lnTo>
                <a:lnTo>
                  <a:pt x="10" y="289"/>
                </a:lnTo>
                <a:lnTo>
                  <a:pt x="10" y="276"/>
                </a:lnTo>
                <a:lnTo>
                  <a:pt x="11" y="263"/>
                </a:lnTo>
                <a:lnTo>
                  <a:pt x="11" y="251"/>
                </a:lnTo>
                <a:lnTo>
                  <a:pt x="13" y="236"/>
                </a:lnTo>
                <a:lnTo>
                  <a:pt x="15" y="208"/>
                </a:lnTo>
                <a:lnTo>
                  <a:pt x="15" y="181"/>
                </a:lnTo>
                <a:lnTo>
                  <a:pt x="15" y="168"/>
                </a:lnTo>
                <a:lnTo>
                  <a:pt x="17" y="157"/>
                </a:lnTo>
                <a:lnTo>
                  <a:pt x="17" y="144"/>
                </a:lnTo>
                <a:lnTo>
                  <a:pt x="17" y="133"/>
                </a:lnTo>
                <a:lnTo>
                  <a:pt x="17" y="122"/>
                </a:lnTo>
                <a:lnTo>
                  <a:pt x="15" y="110"/>
                </a:lnTo>
                <a:lnTo>
                  <a:pt x="15" y="95"/>
                </a:lnTo>
                <a:lnTo>
                  <a:pt x="13" y="79"/>
                </a:lnTo>
                <a:lnTo>
                  <a:pt x="13" y="60"/>
                </a:lnTo>
                <a:lnTo>
                  <a:pt x="11" y="42"/>
                </a:lnTo>
                <a:lnTo>
                  <a:pt x="11" y="22"/>
                </a:lnTo>
                <a:lnTo>
                  <a:pt x="10" y="0"/>
                </a:lnTo>
                <a:lnTo>
                  <a:pt x="19" y="4"/>
                </a:lnTo>
                <a:lnTo>
                  <a:pt x="28" y="9"/>
                </a:lnTo>
                <a:lnTo>
                  <a:pt x="35" y="13"/>
                </a:lnTo>
                <a:lnTo>
                  <a:pt x="41" y="16"/>
                </a:lnTo>
                <a:lnTo>
                  <a:pt x="46" y="20"/>
                </a:lnTo>
                <a:lnTo>
                  <a:pt x="50" y="24"/>
                </a:lnTo>
                <a:lnTo>
                  <a:pt x="53" y="27"/>
                </a:lnTo>
                <a:lnTo>
                  <a:pt x="55" y="31"/>
                </a:lnTo>
                <a:lnTo>
                  <a:pt x="55" y="31"/>
                </a:lnTo>
              </a:path>
            </a:pathLst>
          </a:custGeom>
          <a:solidFill>
            <a:srgbClr val="FF0000"/>
          </a:solidFill>
          <a:ln w="11113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9" name="Freeform 1546"/>
          <p:cNvSpPr/>
          <p:nvPr/>
        </p:nvSpPr>
        <p:spPr bwMode="auto">
          <a:xfrm>
            <a:off x="2312876" y="2059101"/>
            <a:ext cx="189844" cy="1800000"/>
          </a:xfrm>
          <a:custGeom>
            <a:avLst/>
            <a:gdLst>
              <a:gd name="T0" fmla="*/ 0 w 81"/>
              <a:gd name="T1" fmla="*/ 16 h 735"/>
              <a:gd name="T2" fmla="*/ 0 w 81"/>
              <a:gd name="T3" fmla="*/ 7 h 735"/>
              <a:gd name="T4" fmla="*/ 4 w 81"/>
              <a:gd name="T5" fmla="*/ 0 h 735"/>
              <a:gd name="T6" fmla="*/ 17 w 81"/>
              <a:gd name="T7" fmla="*/ 0 h 735"/>
              <a:gd name="T8" fmla="*/ 37 w 81"/>
              <a:gd name="T9" fmla="*/ 4 h 735"/>
              <a:gd name="T10" fmla="*/ 55 w 81"/>
              <a:gd name="T11" fmla="*/ 11 h 735"/>
              <a:gd name="T12" fmla="*/ 70 w 81"/>
              <a:gd name="T13" fmla="*/ 20 h 735"/>
              <a:gd name="T14" fmla="*/ 77 w 81"/>
              <a:gd name="T15" fmla="*/ 29 h 735"/>
              <a:gd name="T16" fmla="*/ 81 w 81"/>
              <a:gd name="T17" fmla="*/ 40 h 735"/>
              <a:gd name="T18" fmla="*/ 77 w 81"/>
              <a:gd name="T19" fmla="*/ 55 h 735"/>
              <a:gd name="T20" fmla="*/ 75 w 81"/>
              <a:gd name="T21" fmla="*/ 73 h 735"/>
              <a:gd name="T22" fmla="*/ 72 w 81"/>
              <a:gd name="T23" fmla="*/ 106 h 735"/>
              <a:gd name="T24" fmla="*/ 70 w 81"/>
              <a:gd name="T25" fmla="*/ 155 h 735"/>
              <a:gd name="T26" fmla="*/ 70 w 81"/>
              <a:gd name="T27" fmla="*/ 219 h 735"/>
              <a:gd name="T28" fmla="*/ 70 w 81"/>
              <a:gd name="T29" fmla="*/ 298 h 735"/>
              <a:gd name="T30" fmla="*/ 70 w 81"/>
              <a:gd name="T31" fmla="*/ 380 h 735"/>
              <a:gd name="T32" fmla="*/ 68 w 81"/>
              <a:gd name="T33" fmla="*/ 450 h 735"/>
              <a:gd name="T34" fmla="*/ 68 w 81"/>
              <a:gd name="T35" fmla="*/ 508 h 735"/>
              <a:gd name="T36" fmla="*/ 68 w 81"/>
              <a:gd name="T37" fmla="*/ 554 h 735"/>
              <a:gd name="T38" fmla="*/ 66 w 81"/>
              <a:gd name="T39" fmla="*/ 589 h 735"/>
              <a:gd name="T40" fmla="*/ 63 w 81"/>
              <a:gd name="T41" fmla="*/ 629 h 735"/>
              <a:gd name="T42" fmla="*/ 59 w 81"/>
              <a:gd name="T43" fmla="*/ 669 h 735"/>
              <a:gd name="T44" fmla="*/ 55 w 81"/>
              <a:gd name="T45" fmla="*/ 701 h 735"/>
              <a:gd name="T46" fmla="*/ 52 w 81"/>
              <a:gd name="T47" fmla="*/ 721 h 735"/>
              <a:gd name="T48" fmla="*/ 48 w 81"/>
              <a:gd name="T49" fmla="*/ 733 h 735"/>
              <a:gd name="T50" fmla="*/ 44 w 81"/>
              <a:gd name="T51" fmla="*/ 735 h 735"/>
              <a:gd name="T52" fmla="*/ 39 w 81"/>
              <a:gd name="T53" fmla="*/ 724 h 735"/>
              <a:gd name="T54" fmla="*/ 33 w 81"/>
              <a:gd name="T55" fmla="*/ 701 h 735"/>
              <a:gd name="T56" fmla="*/ 30 w 81"/>
              <a:gd name="T57" fmla="*/ 684 h 735"/>
              <a:gd name="T58" fmla="*/ 28 w 81"/>
              <a:gd name="T59" fmla="*/ 671 h 735"/>
              <a:gd name="T60" fmla="*/ 26 w 81"/>
              <a:gd name="T61" fmla="*/ 653 h 735"/>
              <a:gd name="T62" fmla="*/ 24 w 81"/>
              <a:gd name="T63" fmla="*/ 629 h 735"/>
              <a:gd name="T64" fmla="*/ 24 w 81"/>
              <a:gd name="T65" fmla="*/ 602 h 735"/>
              <a:gd name="T66" fmla="*/ 22 w 81"/>
              <a:gd name="T67" fmla="*/ 571 h 735"/>
              <a:gd name="T68" fmla="*/ 22 w 81"/>
              <a:gd name="T69" fmla="*/ 534 h 735"/>
              <a:gd name="T70" fmla="*/ 21 w 81"/>
              <a:gd name="T71" fmla="*/ 492 h 735"/>
              <a:gd name="T72" fmla="*/ 21 w 81"/>
              <a:gd name="T73" fmla="*/ 446 h 735"/>
              <a:gd name="T74" fmla="*/ 21 w 81"/>
              <a:gd name="T75" fmla="*/ 397 h 735"/>
              <a:gd name="T76" fmla="*/ 21 w 81"/>
              <a:gd name="T77" fmla="*/ 342 h 735"/>
              <a:gd name="T78" fmla="*/ 21 w 81"/>
              <a:gd name="T79" fmla="*/ 289 h 735"/>
              <a:gd name="T80" fmla="*/ 21 w 81"/>
              <a:gd name="T81" fmla="*/ 240 h 735"/>
              <a:gd name="T82" fmla="*/ 19 w 81"/>
              <a:gd name="T83" fmla="*/ 196 h 735"/>
              <a:gd name="T84" fmla="*/ 19 w 81"/>
              <a:gd name="T85" fmla="*/ 157 h 735"/>
              <a:gd name="T86" fmla="*/ 19 w 81"/>
              <a:gd name="T87" fmla="*/ 122 h 735"/>
              <a:gd name="T88" fmla="*/ 17 w 81"/>
              <a:gd name="T89" fmla="*/ 95 h 735"/>
              <a:gd name="T90" fmla="*/ 15 w 81"/>
              <a:gd name="T91" fmla="*/ 71 h 735"/>
              <a:gd name="T92" fmla="*/ 13 w 81"/>
              <a:gd name="T93" fmla="*/ 53 h 735"/>
              <a:gd name="T94" fmla="*/ 11 w 81"/>
              <a:gd name="T95" fmla="*/ 40 h 735"/>
              <a:gd name="T96" fmla="*/ 10 w 81"/>
              <a:gd name="T97" fmla="*/ 33 h 735"/>
              <a:gd name="T98" fmla="*/ 8 w 81"/>
              <a:gd name="T99" fmla="*/ 29 h 7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81" h="735">
                <a:moveTo>
                  <a:pt x="8" y="29"/>
                </a:moveTo>
                <a:lnTo>
                  <a:pt x="4" y="24"/>
                </a:lnTo>
                <a:lnTo>
                  <a:pt x="0" y="16"/>
                </a:lnTo>
                <a:lnTo>
                  <a:pt x="0" y="15"/>
                </a:lnTo>
                <a:lnTo>
                  <a:pt x="0" y="11"/>
                </a:lnTo>
                <a:lnTo>
                  <a:pt x="0" y="7"/>
                </a:lnTo>
                <a:lnTo>
                  <a:pt x="0" y="4"/>
                </a:lnTo>
                <a:lnTo>
                  <a:pt x="2" y="2"/>
                </a:lnTo>
                <a:lnTo>
                  <a:pt x="4" y="0"/>
                </a:lnTo>
                <a:lnTo>
                  <a:pt x="8" y="0"/>
                </a:lnTo>
                <a:lnTo>
                  <a:pt x="11" y="0"/>
                </a:lnTo>
                <a:lnTo>
                  <a:pt x="17" y="0"/>
                </a:lnTo>
                <a:lnTo>
                  <a:pt x="22" y="0"/>
                </a:lnTo>
                <a:lnTo>
                  <a:pt x="30" y="2"/>
                </a:lnTo>
                <a:lnTo>
                  <a:pt x="37" y="4"/>
                </a:lnTo>
                <a:lnTo>
                  <a:pt x="44" y="7"/>
                </a:lnTo>
                <a:lnTo>
                  <a:pt x="50" y="9"/>
                </a:lnTo>
                <a:lnTo>
                  <a:pt x="55" y="11"/>
                </a:lnTo>
                <a:lnTo>
                  <a:pt x="61" y="15"/>
                </a:lnTo>
                <a:lnTo>
                  <a:pt x="66" y="16"/>
                </a:lnTo>
                <a:lnTo>
                  <a:pt x="70" y="20"/>
                </a:lnTo>
                <a:lnTo>
                  <a:pt x="74" y="24"/>
                </a:lnTo>
                <a:lnTo>
                  <a:pt x="75" y="27"/>
                </a:lnTo>
                <a:lnTo>
                  <a:pt x="77" y="29"/>
                </a:lnTo>
                <a:lnTo>
                  <a:pt x="79" y="33"/>
                </a:lnTo>
                <a:lnTo>
                  <a:pt x="81" y="36"/>
                </a:lnTo>
                <a:lnTo>
                  <a:pt x="81" y="40"/>
                </a:lnTo>
                <a:lnTo>
                  <a:pt x="81" y="46"/>
                </a:lnTo>
                <a:lnTo>
                  <a:pt x="79" y="53"/>
                </a:lnTo>
                <a:lnTo>
                  <a:pt x="77" y="55"/>
                </a:lnTo>
                <a:lnTo>
                  <a:pt x="77" y="58"/>
                </a:lnTo>
                <a:lnTo>
                  <a:pt x="75" y="66"/>
                </a:lnTo>
                <a:lnTo>
                  <a:pt x="75" y="73"/>
                </a:lnTo>
                <a:lnTo>
                  <a:pt x="74" y="82"/>
                </a:lnTo>
                <a:lnTo>
                  <a:pt x="74" y="93"/>
                </a:lnTo>
                <a:lnTo>
                  <a:pt x="72" y="106"/>
                </a:lnTo>
                <a:lnTo>
                  <a:pt x="72" y="121"/>
                </a:lnTo>
                <a:lnTo>
                  <a:pt x="72" y="137"/>
                </a:lnTo>
                <a:lnTo>
                  <a:pt x="70" y="155"/>
                </a:lnTo>
                <a:lnTo>
                  <a:pt x="70" y="176"/>
                </a:lnTo>
                <a:lnTo>
                  <a:pt x="70" y="196"/>
                </a:lnTo>
                <a:lnTo>
                  <a:pt x="70" y="219"/>
                </a:lnTo>
                <a:lnTo>
                  <a:pt x="70" y="243"/>
                </a:lnTo>
                <a:lnTo>
                  <a:pt x="70" y="271"/>
                </a:lnTo>
                <a:lnTo>
                  <a:pt x="70" y="298"/>
                </a:lnTo>
                <a:lnTo>
                  <a:pt x="70" y="327"/>
                </a:lnTo>
                <a:lnTo>
                  <a:pt x="70" y="355"/>
                </a:lnTo>
                <a:lnTo>
                  <a:pt x="70" y="380"/>
                </a:lnTo>
                <a:lnTo>
                  <a:pt x="68" y="404"/>
                </a:lnTo>
                <a:lnTo>
                  <a:pt x="68" y="428"/>
                </a:lnTo>
                <a:lnTo>
                  <a:pt x="68" y="450"/>
                </a:lnTo>
                <a:lnTo>
                  <a:pt x="68" y="470"/>
                </a:lnTo>
                <a:lnTo>
                  <a:pt x="68" y="490"/>
                </a:lnTo>
                <a:lnTo>
                  <a:pt x="68" y="508"/>
                </a:lnTo>
                <a:lnTo>
                  <a:pt x="68" y="525"/>
                </a:lnTo>
                <a:lnTo>
                  <a:pt x="68" y="540"/>
                </a:lnTo>
                <a:lnTo>
                  <a:pt x="68" y="554"/>
                </a:lnTo>
                <a:lnTo>
                  <a:pt x="68" y="567"/>
                </a:lnTo>
                <a:lnTo>
                  <a:pt x="66" y="580"/>
                </a:lnTo>
                <a:lnTo>
                  <a:pt x="66" y="589"/>
                </a:lnTo>
                <a:lnTo>
                  <a:pt x="66" y="598"/>
                </a:lnTo>
                <a:lnTo>
                  <a:pt x="64" y="615"/>
                </a:lnTo>
                <a:lnTo>
                  <a:pt x="63" y="629"/>
                </a:lnTo>
                <a:lnTo>
                  <a:pt x="63" y="644"/>
                </a:lnTo>
                <a:lnTo>
                  <a:pt x="61" y="658"/>
                </a:lnTo>
                <a:lnTo>
                  <a:pt x="59" y="669"/>
                </a:lnTo>
                <a:lnTo>
                  <a:pt x="59" y="682"/>
                </a:lnTo>
                <a:lnTo>
                  <a:pt x="57" y="691"/>
                </a:lnTo>
                <a:lnTo>
                  <a:pt x="55" y="701"/>
                </a:lnTo>
                <a:lnTo>
                  <a:pt x="55" y="708"/>
                </a:lnTo>
                <a:lnTo>
                  <a:pt x="54" y="715"/>
                </a:lnTo>
                <a:lnTo>
                  <a:pt x="52" y="721"/>
                </a:lnTo>
                <a:lnTo>
                  <a:pt x="52" y="726"/>
                </a:lnTo>
                <a:lnTo>
                  <a:pt x="50" y="730"/>
                </a:lnTo>
                <a:lnTo>
                  <a:pt x="48" y="733"/>
                </a:lnTo>
                <a:lnTo>
                  <a:pt x="48" y="735"/>
                </a:lnTo>
                <a:lnTo>
                  <a:pt x="46" y="735"/>
                </a:lnTo>
                <a:lnTo>
                  <a:pt x="44" y="735"/>
                </a:lnTo>
                <a:lnTo>
                  <a:pt x="43" y="733"/>
                </a:lnTo>
                <a:lnTo>
                  <a:pt x="41" y="730"/>
                </a:lnTo>
                <a:lnTo>
                  <a:pt x="39" y="724"/>
                </a:lnTo>
                <a:lnTo>
                  <a:pt x="37" y="717"/>
                </a:lnTo>
                <a:lnTo>
                  <a:pt x="35" y="710"/>
                </a:lnTo>
                <a:lnTo>
                  <a:pt x="33" y="701"/>
                </a:lnTo>
                <a:lnTo>
                  <a:pt x="30" y="691"/>
                </a:lnTo>
                <a:lnTo>
                  <a:pt x="30" y="688"/>
                </a:lnTo>
                <a:lnTo>
                  <a:pt x="30" y="684"/>
                </a:lnTo>
                <a:lnTo>
                  <a:pt x="28" y="680"/>
                </a:lnTo>
                <a:lnTo>
                  <a:pt x="28" y="677"/>
                </a:lnTo>
                <a:lnTo>
                  <a:pt x="28" y="671"/>
                </a:lnTo>
                <a:lnTo>
                  <a:pt x="26" y="666"/>
                </a:lnTo>
                <a:lnTo>
                  <a:pt x="26" y="660"/>
                </a:lnTo>
                <a:lnTo>
                  <a:pt x="26" y="653"/>
                </a:lnTo>
                <a:lnTo>
                  <a:pt x="26" y="646"/>
                </a:lnTo>
                <a:lnTo>
                  <a:pt x="24" y="638"/>
                </a:lnTo>
                <a:lnTo>
                  <a:pt x="24" y="629"/>
                </a:lnTo>
                <a:lnTo>
                  <a:pt x="24" y="622"/>
                </a:lnTo>
                <a:lnTo>
                  <a:pt x="24" y="613"/>
                </a:lnTo>
                <a:lnTo>
                  <a:pt x="24" y="602"/>
                </a:lnTo>
                <a:lnTo>
                  <a:pt x="22" y="593"/>
                </a:lnTo>
                <a:lnTo>
                  <a:pt x="22" y="582"/>
                </a:lnTo>
                <a:lnTo>
                  <a:pt x="22" y="571"/>
                </a:lnTo>
                <a:lnTo>
                  <a:pt x="22" y="558"/>
                </a:lnTo>
                <a:lnTo>
                  <a:pt x="22" y="547"/>
                </a:lnTo>
                <a:lnTo>
                  <a:pt x="22" y="534"/>
                </a:lnTo>
                <a:lnTo>
                  <a:pt x="22" y="521"/>
                </a:lnTo>
                <a:lnTo>
                  <a:pt x="21" y="507"/>
                </a:lnTo>
                <a:lnTo>
                  <a:pt x="21" y="492"/>
                </a:lnTo>
                <a:lnTo>
                  <a:pt x="21" y="477"/>
                </a:lnTo>
                <a:lnTo>
                  <a:pt x="21" y="463"/>
                </a:lnTo>
                <a:lnTo>
                  <a:pt x="21" y="446"/>
                </a:lnTo>
                <a:lnTo>
                  <a:pt x="21" y="432"/>
                </a:lnTo>
                <a:lnTo>
                  <a:pt x="21" y="415"/>
                </a:lnTo>
                <a:lnTo>
                  <a:pt x="21" y="397"/>
                </a:lnTo>
                <a:lnTo>
                  <a:pt x="21" y="380"/>
                </a:lnTo>
                <a:lnTo>
                  <a:pt x="21" y="362"/>
                </a:lnTo>
                <a:lnTo>
                  <a:pt x="21" y="342"/>
                </a:lnTo>
                <a:lnTo>
                  <a:pt x="21" y="324"/>
                </a:lnTo>
                <a:lnTo>
                  <a:pt x="21" y="305"/>
                </a:lnTo>
                <a:lnTo>
                  <a:pt x="21" y="289"/>
                </a:lnTo>
                <a:lnTo>
                  <a:pt x="21" y="272"/>
                </a:lnTo>
                <a:lnTo>
                  <a:pt x="21" y="256"/>
                </a:lnTo>
                <a:lnTo>
                  <a:pt x="21" y="240"/>
                </a:lnTo>
                <a:lnTo>
                  <a:pt x="21" y="225"/>
                </a:lnTo>
                <a:lnTo>
                  <a:pt x="21" y="210"/>
                </a:lnTo>
                <a:lnTo>
                  <a:pt x="19" y="196"/>
                </a:lnTo>
                <a:lnTo>
                  <a:pt x="19" y="183"/>
                </a:lnTo>
                <a:lnTo>
                  <a:pt x="19" y="170"/>
                </a:lnTo>
                <a:lnTo>
                  <a:pt x="19" y="157"/>
                </a:lnTo>
                <a:lnTo>
                  <a:pt x="19" y="144"/>
                </a:lnTo>
                <a:lnTo>
                  <a:pt x="19" y="133"/>
                </a:lnTo>
                <a:lnTo>
                  <a:pt x="19" y="122"/>
                </a:lnTo>
                <a:lnTo>
                  <a:pt x="17" y="113"/>
                </a:lnTo>
                <a:lnTo>
                  <a:pt x="17" y="104"/>
                </a:lnTo>
                <a:lnTo>
                  <a:pt x="17" y="95"/>
                </a:lnTo>
                <a:lnTo>
                  <a:pt x="17" y="86"/>
                </a:lnTo>
                <a:lnTo>
                  <a:pt x="15" y="79"/>
                </a:lnTo>
                <a:lnTo>
                  <a:pt x="15" y="71"/>
                </a:lnTo>
                <a:lnTo>
                  <a:pt x="15" y="64"/>
                </a:lnTo>
                <a:lnTo>
                  <a:pt x="15" y="58"/>
                </a:lnTo>
                <a:lnTo>
                  <a:pt x="13" y="53"/>
                </a:lnTo>
                <a:lnTo>
                  <a:pt x="13" y="47"/>
                </a:lnTo>
                <a:lnTo>
                  <a:pt x="11" y="44"/>
                </a:lnTo>
                <a:lnTo>
                  <a:pt x="11" y="40"/>
                </a:lnTo>
                <a:lnTo>
                  <a:pt x="11" y="36"/>
                </a:lnTo>
                <a:lnTo>
                  <a:pt x="10" y="35"/>
                </a:lnTo>
                <a:lnTo>
                  <a:pt x="10" y="33"/>
                </a:lnTo>
                <a:lnTo>
                  <a:pt x="8" y="31"/>
                </a:lnTo>
                <a:lnTo>
                  <a:pt x="8" y="29"/>
                </a:lnTo>
                <a:lnTo>
                  <a:pt x="8" y="29"/>
                </a:lnTo>
              </a:path>
            </a:pathLst>
          </a:custGeom>
          <a:solidFill>
            <a:srgbClr val="FF0000"/>
          </a:solidFill>
          <a:ln w="11113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0" name="Freeform 1547"/>
          <p:cNvSpPr/>
          <p:nvPr/>
        </p:nvSpPr>
        <p:spPr bwMode="auto">
          <a:xfrm>
            <a:off x="1851166" y="2632164"/>
            <a:ext cx="1169531" cy="264490"/>
          </a:xfrm>
          <a:custGeom>
            <a:avLst/>
            <a:gdLst>
              <a:gd name="T0" fmla="*/ 386 w 499"/>
              <a:gd name="T1" fmla="*/ 59 h 108"/>
              <a:gd name="T2" fmla="*/ 344 w 499"/>
              <a:gd name="T3" fmla="*/ 62 h 108"/>
              <a:gd name="T4" fmla="*/ 307 w 499"/>
              <a:gd name="T5" fmla="*/ 64 h 108"/>
              <a:gd name="T6" fmla="*/ 272 w 499"/>
              <a:gd name="T7" fmla="*/ 68 h 108"/>
              <a:gd name="T8" fmla="*/ 225 w 499"/>
              <a:gd name="T9" fmla="*/ 75 h 108"/>
              <a:gd name="T10" fmla="*/ 161 w 499"/>
              <a:gd name="T11" fmla="*/ 86 h 108"/>
              <a:gd name="T12" fmla="*/ 112 w 499"/>
              <a:gd name="T13" fmla="*/ 97 h 108"/>
              <a:gd name="T14" fmla="*/ 84 w 499"/>
              <a:gd name="T15" fmla="*/ 102 h 108"/>
              <a:gd name="T16" fmla="*/ 64 w 499"/>
              <a:gd name="T17" fmla="*/ 106 h 108"/>
              <a:gd name="T18" fmla="*/ 51 w 499"/>
              <a:gd name="T19" fmla="*/ 108 h 108"/>
              <a:gd name="T20" fmla="*/ 38 w 499"/>
              <a:gd name="T21" fmla="*/ 108 h 108"/>
              <a:gd name="T22" fmla="*/ 24 w 499"/>
              <a:gd name="T23" fmla="*/ 104 h 108"/>
              <a:gd name="T24" fmla="*/ 11 w 499"/>
              <a:gd name="T25" fmla="*/ 95 h 108"/>
              <a:gd name="T26" fmla="*/ 4 w 499"/>
              <a:gd name="T27" fmla="*/ 88 h 108"/>
              <a:gd name="T28" fmla="*/ 2 w 499"/>
              <a:gd name="T29" fmla="*/ 84 h 108"/>
              <a:gd name="T30" fmla="*/ 0 w 499"/>
              <a:gd name="T31" fmla="*/ 82 h 108"/>
              <a:gd name="T32" fmla="*/ 4 w 499"/>
              <a:gd name="T33" fmla="*/ 81 h 108"/>
              <a:gd name="T34" fmla="*/ 13 w 499"/>
              <a:gd name="T35" fmla="*/ 77 h 108"/>
              <a:gd name="T36" fmla="*/ 27 w 499"/>
              <a:gd name="T37" fmla="*/ 75 h 108"/>
              <a:gd name="T38" fmla="*/ 42 w 499"/>
              <a:gd name="T39" fmla="*/ 73 h 108"/>
              <a:gd name="T40" fmla="*/ 55 w 499"/>
              <a:gd name="T41" fmla="*/ 71 h 108"/>
              <a:gd name="T42" fmla="*/ 71 w 499"/>
              <a:gd name="T43" fmla="*/ 70 h 108"/>
              <a:gd name="T44" fmla="*/ 91 w 499"/>
              <a:gd name="T45" fmla="*/ 66 h 108"/>
              <a:gd name="T46" fmla="*/ 115 w 499"/>
              <a:gd name="T47" fmla="*/ 62 h 108"/>
              <a:gd name="T48" fmla="*/ 141 w 499"/>
              <a:gd name="T49" fmla="*/ 57 h 108"/>
              <a:gd name="T50" fmla="*/ 172 w 499"/>
              <a:gd name="T51" fmla="*/ 51 h 108"/>
              <a:gd name="T52" fmla="*/ 205 w 499"/>
              <a:gd name="T53" fmla="*/ 46 h 108"/>
              <a:gd name="T54" fmla="*/ 241 w 499"/>
              <a:gd name="T55" fmla="*/ 38 h 108"/>
              <a:gd name="T56" fmla="*/ 274 w 499"/>
              <a:gd name="T57" fmla="*/ 31 h 108"/>
              <a:gd name="T58" fmla="*/ 304 w 499"/>
              <a:gd name="T59" fmla="*/ 26 h 108"/>
              <a:gd name="T60" fmla="*/ 329 w 499"/>
              <a:gd name="T61" fmla="*/ 20 h 108"/>
              <a:gd name="T62" fmla="*/ 351 w 499"/>
              <a:gd name="T63" fmla="*/ 17 h 108"/>
              <a:gd name="T64" fmla="*/ 368 w 499"/>
              <a:gd name="T65" fmla="*/ 13 h 108"/>
              <a:gd name="T66" fmla="*/ 382 w 499"/>
              <a:gd name="T67" fmla="*/ 9 h 108"/>
              <a:gd name="T68" fmla="*/ 391 w 499"/>
              <a:gd name="T69" fmla="*/ 7 h 108"/>
              <a:gd name="T70" fmla="*/ 408 w 499"/>
              <a:gd name="T71" fmla="*/ 4 h 108"/>
              <a:gd name="T72" fmla="*/ 430 w 499"/>
              <a:gd name="T73" fmla="*/ 0 h 108"/>
              <a:gd name="T74" fmla="*/ 437 w 499"/>
              <a:gd name="T75" fmla="*/ 0 h 108"/>
              <a:gd name="T76" fmla="*/ 455 w 499"/>
              <a:gd name="T77" fmla="*/ 7 h 108"/>
              <a:gd name="T78" fmla="*/ 477 w 499"/>
              <a:gd name="T79" fmla="*/ 20 h 108"/>
              <a:gd name="T80" fmla="*/ 486 w 499"/>
              <a:gd name="T81" fmla="*/ 27 h 108"/>
              <a:gd name="T82" fmla="*/ 494 w 499"/>
              <a:gd name="T83" fmla="*/ 37 h 108"/>
              <a:gd name="T84" fmla="*/ 497 w 499"/>
              <a:gd name="T85" fmla="*/ 42 h 108"/>
              <a:gd name="T86" fmla="*/ 499 w 499"/>
              <a:gd name="T87" fmla="*/ 44 h 108"/>
              <a:gd name="T88" fmla="*/ 497 w 499"/>
              <a:gd name="T89" fmla="*/ 48 h 108"/>
              <a:gd name="T90" fmla="*/ 494 w 499"/>
              <a:gd name="T91" fmla="*/ 49 h 108"/>
              <a:gd name="T92" fmla="*/ 486 w 499"/>
              <a:gd name="T93" fmla="*/ 51 h 108"/>
              <a:gd name="T94" fmla="*/ 477 w 499"/>
              <a:gd name="T95" fmla="*/ 53 h 108"/>
              <a:gd name="T96" fmla="*/ 464 w 499"/>
              <a:gd name="T97" fmla="*/ 53 h 108"/>
              <a:gd name="T98" fmla="*/ 448 w 499"/>
              <a:gd name="T99" fmla="*/ 55 h 108"/>
              <a:gd name="T100" fmla="*/ 430 w 499"/>
              <a:gd name="T101" fmla="*/ 57 h 108"/>
              <a:gd name="T102" fmla="*/ 408 w 499"/>
              <a:gd name="T103" fmla="*/ 59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99" h="108">
                <a:moveTo>
                  <a:pt x="408" y="59"/>
                </a:moveTo>
                <a:lnTo>
                  <a:pt x="386" y="59"/>
                </a:lnTo>
                <a:lnTo>
                  <a:pt x="364" y="60"/>
                </a:lnTo>
                <a:lnTo>
                  <a:pt x="344" y="62"/>
                </a:lnTo>
                <a:lnTo>
                  <a:pt x="325" y="62"/>
                </a:lnTo>
                <a:lnTo>
                  <a:pt x="307" y="64"/>
                </a:lnTo>
                <a:lnTo>
                  <a:pt x="289" y="66"/>
                </a:lnTo>
                <a:lnTo>
                  <a:pt x="272" y="68"/>
                </a:lnTo>
                <a:lnTo>
                  <a:pt x="256" y="70"/>
                </a:lnTo>
                <a:lnTo>
                  <a:pt x="225" y="75"/>
                </a:lnTo>
                <a:lnTo>
                  <a:pt x="192" y="81"/>
                </a:lnTo>
                <a:lnTo>
                  <a:pt x="161" y="86"/>
                </a:lnTo>
                <a:lnTo>
                  <a:pt x="126" y="93"/>
                </a:lnTo>
                <a:lnTo>
                  <a:pt x="112" y="97"/>
                </a:lnTo>
                <a:lnTo>
                  <a:pt x="97" y="99"/>
                </a:lnTo>
                <a:lnTo>
                  <a:pt x="84" y="102"/>
                </a:lnTo>
                <a:lnTo>
                  <a:pt x="73" y="104"/>
                </a:lnTo>
                <a:lnTo>
                  <a:pt x="64" y="106"/>
                </a:lnTo>
                <a:lnTo>
                  <a:pt x="57" y="108"/>
                </a:lnTo>
                <a:lnTo>
                  <a:pt x="51" y="108"/>
                </a:lnTo>
                <a:lnTo>
                  <a:pt x="46" y="108"/>
                </a:lnTo>
                <a:lnTo>
                  <a:pt x="38" y="108"/>
                </a:lnTo>
                <a:lnTo>
                  <a:pt x="31" y="106"/>
                </a:lnTo>
                <a:lnTo>
                  <a:pt x="24" y="104"/>
                </a:lnTo>
                <a:lnTo>
                  <a:pt x="16" y="99"/>
                </a:lnTo>
                <a:lnTo>
                  <a:pt x="11" y="95"/>
                </a:lnTo>
                <a:lnTo>
                  <a:pt x="5" y="90"/>
                </a:lnTo>
                <a:lnTo>
                  <a:pt x="4" y="88"/>
                </a:lnTo>
                <a:lnTo>
                  <a:pt x="2" y="86"/>
                </a:lnTo>
                <a:lnTo>
                  <a:pt x="2" y="84"/>
                </a:lnTo>
                <a:lnTo>
                  <a:pt x="0" y="82"/>
                </a:lnTo>
                <a:lnTo>
                  <a:pt x="0" y="82"/>
                </a:lnTo>
                <a:lnTo>
                  <a:pt x="2" y="81"/>
                </a:lnTo>
                <a:lnTo>
                  <a:pt x="4" y="81"/>
                </a:lnTo>
                <a:lnTo>
                  <a:pt x="7" y="79"/>
                </a:lnTo>
                <a:lnTo>
                  <a:pt x="13" y="77"/>
                </a:lnTo>
                <a:lnTo>
                  <a:pt x="20" y="77"/>
                </a:lnTo>
                <a:lnTo>
                  <a:pt x="27" y="75"/>
                </a:lnTo>
                <a:lnTo>
                  <a:pt x="37" y="73"/>
                </a:lnTo>
                <a:lnTo>
                  <a:pt x="42" y="73"/>
                </a:lnTo>
                <a:lnTo>
                  <a:pt x="48" y="71"/>
                </a:lnTo>
                <a:lnTo>
                  <a:pt x="55" y="71"/>
                </a:lnTo>
                <a:lnTo>
                  <a:pt x="62" y="70"/>
                </a:lnTo>
                <a:lnTo>
                  <a:pt x="71" y="70"/>
                </a:lnTo>
                <a:lnTo>
                  <a:pt x="80" y="68"/>
                </a:lnTo>
                <a:lnTo>
                  <a:pt x="91" y="66"/>
                </a:lnTo>
                <a:lnTo>
                  <a:pt x="102" y="64"/>
                </a:lnTo>
                <a:lnTo>
                  <a:pt x="115" y="62"/>
                </a:lnTo>
                <a:lnTo>
                  <a:pt x="128" y="60"/>
                </a:lnTo>
                <a:lnTo>
                  <a:pt x="141" y="57"/>
                </a:lnTo>
                <a:lnTo>
                  <a:pt x="155" y="55"/>
                </a:lnTo>
                <a:lnTo>
                  <a:pt x="172" y="51"/>
                </a:lnTo>
                <a:lnTo>
                  <a:pt x="188" y="49"/>
                </a:lnTo>
                <a:lnTo>
                  <a:pt x="205" y="46"/>
                </a:lnTo>
                <a:lnTo>
                  <a:pt x="223" y="42"/>
                </a:lnTo>
                <a:lnTo>
                  <a:pt x="241" y="38"/>
                </a:lnTo>
                <a:lnTo>
                  <a:pt x="258" y="35"/>
                </a:lnTo>
                <a:lnTo>
                  <a:pt x="274" y="31"/>
                </a:lnTo>
                <a:lnTo>
                  <a:pt x="289" y="29"/>
                </a:lnTo>
                <a:lnTo>
                  <a:pt x="304" y="26"/>
                </a:lnTo>
                <a:lnTo>
                  <a:pt x="316" y="22"/>
                </a:lnTo>
                <a:lnTo>
                  <a:pt x="329" y="20"/>
                </a:lnTo>
                <a:lnTo>
                  <a:pt x="340" y="18"/>
                </a:lnTo>
                <a:lnTo>
                  <a:pt x="351" y="17"/>
                </a:lnTo>
                <a:lnTo>
                  <a:pt x="360" y="15"/>
                </a:lnTo>
                <a:lnTo>
                  <a:pt x="368" y="13"/>
                </a:lnTo>
                <a:lnTo>
                  <a:pt x="375" y="11"/>
                </a:lnTo>
                <a:lnTo>
                  <a:pt x="382" y="9"/>
                </a:lnTo>
                <a:lnTo>
                  <a:pt x="388" y="7"/>
                </a:lnTo>
                <a:lnTo>
                  <a:pt x="391" y="7"/>
                </a:lnTo>
                <a:lnTo>
                  <a:pt x="395" y="7"/>
                </a:lnTo>
                <a:lnTo>
                  <a:pt x="408" y="4"/>
                </a:lnTo>
                <a:lnTo>
                  <a:pt x="419" y="2"/>
                </a:lnTo>
                <a:lnTo>
                  <a:pt x="430" y="0"/>
                </a:lnTo>
                <a:lnTo>
                  <a:pt x="433" y="0"/>
                </a:lnTo>
                <a:lnTo>
                  <a:pt x="437" y="0"/>
                </a:lnTo>
                <a:lnTo>
                  <a:pt x="446" y="4"/>
                </a:lnTo>
                <a:lnTo>
                  <a:pt x="455" y="7"/>
                </a:lnTo>
                <a:lnTo>
                  <a:pt x="464" y="13"/>
                </a:lnTo>
                <a:lnTo>
                  <a:pt x="477" y="20"/>
                </a:lnTo>
                <a:lnTo>
                  <a:pt x="483" y="24"/>
                </a:lnTo>
                <a:lnTo>
                  <a:pt x="486" y="27"/>
                </a:lnTo>
                <a:lnTo>
                  <a:pt x="490" y="33"/>
                </a:lnTo>
                <a:lnTo>
                  <a:pt x="494" y="37"/>
                </a:lnTo>
                <a:lnTo>
                  <a:pt x="496" y="38"/>
                </a:lnTo>
                <a:lnTo>
                  <a:pt x="497" y="42"/>
                </a:lnTo>
                <a:lnTo>
                  <a:pt x="499" y="44"/>
                </a:lnTo>
                <a:lnTo>
                  <a:pt x="499" y="44"/>
                </a:lnTo>
                <a:lnTo>
                  <a:pt x="499" y="46"/>
                </a:lnTo>
                <a:lnTo>
                  <a:pt x="497" y="48"/>
                </a:lnTo>
                <a:lnTo>
                  <a:pt x="496" y="48"/>
                </a:lnTo>
                <a:lnTo>
                  <a:pt x="494" y="49"/>
                </a:lnTo>
                <a:lnTo>
                  <a:pt x="490" y="49"/>
                </a:lnTo>
                <a:lnTo>
                  <a:pt x="486" y="51"/>
                </a:lnTo>
                <a:lnTo>
                  <a:pt x="483" y="51"/>
                </a:lnTo>
                <a:lnTo>
                  <a:pt x="477" y="53"/>
                </a:lnTo>
                <a:lnTo>
                  <a:pt x="472" y="53"/>
                </a:lnTo>
                <a:lnTo>
                  <a:pt x="464" y="53"/>
                </a:lnTo>
                <a:lnTo>
                  <a:pt x="457" y="55"/>
                </a:lnTo>
                <a:lnTo>
                  <a:pt x="448" y="55"/>
                </a:lnTo>
                <a:lnTo>
                  <a:pt x="439" y="57"/>
                </a:lnTo>
                <a:lnTo>
                  <a:pt x="430" y="57"/>
                </a:lnTo>
                <a:lnTo>
                  <a:pt x="421" y="57"/>
                </a:lnTo>
                <a:lnTo>
                  <a:pt x="408" y="59"/>
                </a:lnTo>
                <a:lnTo>
                  <a:pt x="408" y="59"/>
                </a:lnTo>
              </a:path>
            </a:pathLst>
          </a:custGeom>
          <a:solidFill>
            <a:srgbClr val="FF0000"/>
          </a:solidFill>
          <a:ln w="11113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568" y="4350800"/>
            <a:ext cx="2851603" cy="41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4052" y="4206989"/>
            <a:ext cx="3602403" cy="5970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1" name="线形标注 2 90"/>
          <p:cNvSpPr/>
          <p:nvPr/>
        </p:nvSpPr>
        <p:spPr>
          <a:xfrm>
            <a:off x="3635896" y="1177451"/>
            <a:ext cx="1743256" cy="683733"/>
          </a:xfrm>
          <a:prstGeom prst="borderCallout2">
            <a:avLst>
              <a:gd name="adj1" fmla="val 65820"/>
              <a:gd name="adj2" fmla="val 99201"/>
              <a:gd name="adj3" fmla="val 66307"/>
              <a:gd name="adj4" fmla="val 98362"/>
              <a:gd name="adj5" fmla="val 67898"/>
              <a:gd name="adj6" fmla="val 96851"/>
            </a:avLst>
          </a:prstGeom>
          <a:solidFill>
            <a:srgbClr val="CCFFCC"/>
          </a:solidFill>
          <a:ln w="15875" cmpd="sng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r>
              <a:rPr lang="zh-CN" altLang="en-US" sz="27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左窄右宽</a:t>
            </a:r>
            <a:endParaRPr lang="zh-CN" altLang="en-US" sz="27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87" grpId="0" animBg="1"/>
      <p:bldP spid="88" grpId="0" animBg="1"/>
      <p:bldP spid="89" grpId="0" animBg="1"/>
      <p:bldP spid="90" grpId="0" animBg="1"/>
      <p:bldP spid="91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img.zcool.cn/community/012d4457e4f6e00000018c1bc4a87b.jpg@900w_1l_2o_100sh.jp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-1" y="48"/>
            <a:ext cx="9144239" cy="5144304"/>
          </a:xfrm>
          <a:prstGeom prst="rect">
            <a:avLst/>
          </a:prstGeom>
          <a:noFill/>
        </p:spPr>
      </p:pic>
      <p:sp>
        <p:nvSpPr>
          <p:cNvPr id="7" name="文本框 9"/>
          <p:cNvSpPr txBox="1"/>
          <p:nvPr/>
        </p:nvSpPr>
        <p:spPr>
          <a:xfrm>
            <a:off x="414419" y="87859"/>
            <a:ext cx="340150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认识百家姓</a:t>
            </a:r>
            <a:endParaRPr lang="en-US" altLang="zh-CN" sz="4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矩形 19"/>
          <p:cNvSpPr/>
          <p:nvPr/>
        </p:nvSpPr>
        <p:spPr>
          <a:xfrm rot="433976">
            <a:off x="4966200" y="1252102"/>
            <a:ext cx="2759454" cy="324086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7200" dirty="0">
                <a:solidFill>
                  <a:srgbClr val="FF0000"/>
                </a:solidFill>
              </a:rPr>
              <a:t>周</a:t>
            </a:r>
            <a:endParaRPr lang="zh-CN" altLang="en-US" sz="7200" dirty="0">
              <a:solidFill>
                <a:srgbClr val="FF0000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0135612" y="2626218"/>
            <a:ext cx="685907" cy="685907"/>
          </a:xfrm>
          <a:prstGeom prst="rect">
            <a:avLst/>
          </a:prstGeom>
          <a:grpFill/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 rot="433976">
            <a:off x="5035231" y="1274629"/>
            <a:ext cx="2759454" cy="324086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7200" dirty="0">
                <a:solidFill>
                  <a:srgbClr val="FF0000"/>
                </a:solidFill>
              </a:rPr>
              <a:t>钱</a:t>
            </a:r>
            <a:endParaRPr lang="zh-CN" altLang="en-US" sz="7200" dirty="0">
              <a:solidFill>
                <a:srgbClr val="FF0000"/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 rot="433976">
            <a:off x="4981216" y="1328644"/>
            <a:ext cx="2759454" cy="324086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7200" dirty="0">
                <a:solidFill>
                  <a:srgbClr val="FF0000"/>
                </a:solidFill>
              </a:rPr>
              <a:t>官</a:t>
            </a:r>
            <a:endParaRPr lang="zh-CN" altLang="en-US" sz="7200" dirty="0">
              <a:solidFill>
                <a:srgbClr val="FF0000"/>
              </a:solidFill>
            </a:endParaRPr>
          </a:p>
        </p:txBody>
      </p:sp>
      <p:sp>
        <p:nvSpPr>
          <p:cNvPr id="24" name="矩形 23"/>
          <p:cNvSpPr/>
          <p:nvPr/>
        </p:nvSpPr>
        <p:spPr>
          <a:xfrm rot="433976">
            <a:off x="4981216" y="1274629"/>
            <a:ext cx="2759454" cy="324086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7200" dirty="0">
                <a:solidFill>
                  <a:srgbClr val="FF0000"/>
                </a:solidFill>
              </a:rPr>
              <a:t>孙</a:t>
            </a:r>
            <a:endParaRPr lang="zh-CN" altLang="en-US" sz="7200" dirty="0">
              <a:solidFill>
                <a:srgbClr val="FF0000"/>
              </a:solidFill>
            </a:endParaRPr>
          </a:p>
        </p:txBody>
      </p:sp>
      <p:sp>
        <p:nvSpPr>
          <p:cNvPr id="25" name="矩形 24"/>
          <p:cNvSpPr/>
          <p:nvPr/>
        </p:nvSpPr>
        <p:spPr>
          <a:xfrm rot="433976">
            <a:off x="5035231" y="1382659"/>
            <a:ext cx="2759454" cy="324086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7200" dirty="0">
                <a:solidFill>
                  <a:srgbClr val="FF0000"/>
                </a:solidFill>
              </a:rPr>
              <a:t>张</a:t>
            </a:r>
            <a:endParaRPr lang="zh-CN" altLang="en-US" sz="7200" dirty="0">
              <a:solidFill>
                <a:srgbClr val="FF0000"/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 rot="433976">
            <a:off x="4981216" y="1274629"/>
            <a:ext cx="2759454" cy="324086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7200" dirty="0">
                <a:solidFill>
                  <a:srgbClr val="FF0000"/>
                </a:solidFill>
              </a:rPr>
              <a:t>姓</a:t>
            </a:r>
            <a:endParaRPr lang="zh-CN" altLang="en-US" sz="7200" dirty="0">
              <a:solidFill>
                <a:srgbClr val="FF0000"/>
              </a:solidFill>
            </a:endParaRPr>
          </a:p>
        </p:txBody>
      </p:sp>
      <p:sp>
        <p:nvSpPr>
          <p:cNvPr id="27" name="矩形 26"/>
          <p:cNvSpPr/>
          <p:nvPr/>
        </p:nvSpPr>
        <p:spPr>
          <a:xfrm rot="433976">
            <a:off x="4981216" y="1274629"/>
            <a:ext cx="2759454" cy="324086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7200" b="1" dirty="0">
                <a:solidFill>
                  <a:srgbClr val="FF0000"/>
                </a:solidFill>
              </a:rPr>
              <a:t>赵</a:t>
            </a:r>
            <a:endParaRPr lang="zh-CN" altLang="en-US" sz="7200" b="1" dirty="0">
              <a:solidFill>
                <a:srgbClr val="FF0000"/>
              </a:solidFill>
            </a:endParaRPr>
          </a:p>
        </p:txBody>
      </p:sp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473493">
            <a:off x="3005708" y="1383885"/>
            <a:ext cx="1134303" cy="2459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组合 1"/>
          <p:cNvGrpSpPr/>
          <p:nvPr/>
        </p:nvGrpSpPr>
        <p:grpSpPr>
          <a:xfrm>
            <a:off x="3975488" y="255511"/>
            <a:ext cx="342634" cy="342329"/>
            <a:chOff x="631825" y="5181600"/>
            <a:chExt cx="1554163" cy="1552575"/>
          </a:xfrm>
        </p:grpSpPr>
        <p:sp>
          <p:nvSpPr>
            <p:cNvPr id="3" name="Oval 10"/>
            <p:cNvSpPr>
              <a:spLocks noChangeArrowheads="1"/>
            </p:cNvSpPr>
            <p:nvPr/>
          </p:nvSpPr>
          <p:spPr bwMode="auto">
            <a:xfrm>
              <a:off x="631825" y="5181600"/>
              <a:ext cx="1554163" cy="1552575"/>
            </a:xfrm>
            <a:prstGeom prst="ellipse">
              <a:avLst/>
            </a:prstGeom>
            <a:solidFill>
              <a:srgbClr val="FFC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4" name="Freeform 11"/>
            <p:cNvSpPr/>
            <p:nvPr/>
          </p:nvSpPr>
          <p:spPr bwMode="auto">
            <a:xfrm>
              <a:off x="1468438" y="5353050"/>
              <a:ext cx="34925" cy="87313"/>
            </a:xfrm>
            <a:custGeom>
              <a:avLst/>
              <a:gdLst>
                <a:gd name="T0" fmla="*/ 4 w 12"/>
                <a:gd name="T1" fmla="*/ 30 h 31"/>
                <a:gd name="T2" fmla="*/ 12 w 12"/>
                <a:gd name="T3" fmla="*/ 3 h 31"/>
                <a:gd name="T4" fmla="*/ 11 w 12"/>
                <a:gd name="T5" fmla="*/ 0 h 31"/>
                <a:gd name="T6" fmla="*/ 0 w 12"/>
                <a:gd name="T7" fmla="*/ 31 h 31"/>
                <a:gd name="T8" fmla="*/ 4 w 12"/>
                <a:gd name="T9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31">
                  <a:moveTo>
                    <a:pt x="4" y="30"/>
                  </a:moveTo>
                  <a:cubicBezTo>
                    <a:pt x="4" y="20"/>
                    <a:pt x="7" y="7"/>
                    <a:pt x="12" y="3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" y="6"/>
                    <a:pt x="0" y="21"/>
                    <a:pt x="0" y="31"/>
                  </a:cubicBezTo>
                  <a:lnTo>
                    <a:pt x="4" y="30"/>
                  </a:lnTo>
                  <a:close/>
                </a:path>
              </a:pathLst>
            </a:custGeom>
            <a:solidFill>
              <a:srgbClr val="4F2E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5" name="Freeform 12"/>
            <p:cNvSpPr/>
            <p:nvPr/>
          </p:nvSpPr>
          <p:spPr bwMode="auto">
            <a:xfrm>
              <a:off x="1471613" y="5410200"/>
              <a:ext cx="204788" cy="358775"/>
            </a:xfrm>
            <a:custGeom>
              <a:avLst/>
              <a:gdLst>
                <a:gd name="T0" fmla="*/ 0 w 72"/>
                <a:gd name="T1" fmla="*/ 119 h 126"/>
                <a:gd name="T2" fmla="*/ 66 w 72"/>
                <a:gd name="T3" fmla="*/ 67 h 126"/>
                <a:gd name="T4" fmla="*/ 45 w 72"/>
                <a:gd name="T5" fmla="*/ 7 h 126"/>
                <a:gd name="T6" fmla="*/ 1 w 72"/>
                <a:gd name="T7" fmla="*/ 9 h 126"/>
                <a:gd name="T8" fmla="*/ 0 w 72"/>
                <a:gd name="T9" fmla="*/ 119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26">
                  <a:moveTo>
                    <a:pt x="0" y="119"/>
                  </a:moveTo>
                  <a:cubicBezTo>
                    <a:pt x="29" y="126"/>
                    <a:pt x="60" y="101"/>
                    <a:pt x="66" y="67"/>
                  </a:cubicBezTo>
                  <a:cubicBezTo>
                    <a:pt x="72" y="33"/>
                    <a:pt x="61" y="15"/>
                    <a:pt x="45" y="7"/>
                  </a:cubicBezTo>
                  <a:cubicBezTo>
                    <a:pt x="31" y="0"/>
                    <a:pt x="3" y="11"/>
                    <a:pt x="1" y="9"/>
                  </a:cubicBezTo>
                  <a:lnTo>
                    <a:pt x="0" y="119"/>
                  </a:lnTo>
                  <a:close/>
                </a:path>
              </a:pathLst>
            </a:custGeom>
            <a:solidFill>
              <a:srgbClr val="C90D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6" name="Freeform 13"/>
            <p:cNvSpPr/>
            <p:nvPr/>
          </p:nvSpPr>
          <p:spPr bwMode="auto">
            <a:xfrm>
              <a:off x="1274763" y="5410200"/>
              <a:ext cx="200025" cy="355600"/>
            </a:xfrm>
            <a:custGeom>
              <a:avLst/>
              <a:gdLst>
                <a:gd name="T0" fmla="*/ 70 w 70"/>
                <a:gd name="T1" fmla="*/ 9 h 125"/>
                <a:gd name="T2" fmla="*/ 26 w 70"/>
                <a:gd name="T3" fmla="*/ 8 h 125"/>
                <a:gd name="T4" fmla="*/ 8 w 70"/>
                <a:gd name="T5" fmla="*/ 69 h 125"/>
                <a:gd name="T6" fmla="*/ 69 w 70"/>
                <a:gd name="T7" fmla="*/ 119 h 125"/>
                <a:gd name="T8" fmla="*/ 70 w 70"/>
                <a:gd name="T9" fmla="*/ 9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125">
                  <a:moveTo>
                    <a:pt x="70" y="9"/>
                  </a:moveTo>
                  <a:cubicBezTo>
                    <a:pt x="68" y="11"/>
                    <a:pt x="40" y="0"/>
                    <a:pt x="26" y="8"/>
                  </a:cubicBezTo>
                  <a:cubicBezTo>
                    <a:pt x="11" y="17"/>
                    <a:pt x="0" y="35"/>
                    <a:pt x="8" y="69"/>
                  </a:cubicBezTo>
                  <a:cubicBezTo>
                    <a:pt x="16" y="103"/>
                    <a:pt x="38" y="125"/>
                    <a:pt x="69" y="119"/>
                  </a:cubicBezTo>
                  <a:lnTo>
                    <a:pt x="70" y="9"/>
                  </a:lnTo>
                  <a:close/>
                </a:path>
              </a:pathLst>
            </a:custGeom>
            <a:solidFill>
              <a:srgbClr val="DB19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8" name="Freeform 14"/>
            <p:cNvSpPr/>
            <p:nvPr/>
          </p:nvSpPr>
          <p:spPr bwMode="auto">
            <a:xfrm>
              <a:off x="1374775" y="5313363"/>
              <a:ext cx="125413" cy="53975"/>
            </a:xfrm>
            <a:custGeom>
              <a:avLst/>
              <a:gdLst>
                <a:gd name="T0" fmla="*/ 44 w 44"/>
                <a:gd name="T1" fmla="*/ 19 h 19"/>
                <a:gd name="T2" fmla="*/ 27 w 44"/>
                <a:gd name="T3" fmla="*/ 4 h 19"/>
                <a:gd name="T4" fmla="*/ 0 w 44"/>
                <a:gd name="T5" fmla="*/ 1 h 19"/>
                <a:gd name="T6" fmla="*/ 0 w 44"/>
                <a:gd name="T7" fmla="*/ 2 h 19"/>
                <a:gd name="T8" fmla="*/ 44 w 44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9">
                  <a:moveTo>
                    <a:pt x="44" y="19"/>
                  </a:moveTo>
                  <a:cubicBezTo>
                    <a:pt x="44" y="19"/>
                    <a:pt x="40" y="9"/>
                    <a:pt x="27" y="4"/>
                  </a:cubicBezTo>
                  <a:cubicBezTo>
                    <a:pt x="15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2" y="10"/>
                    <a:pt x="28" y="14"/>
                    <a:pt x="44" y="19"/>
                  </a:cubicBezTo>
                  <a:close/>
                </a:path>
              </a:pathLst>
            </a:custGeom>
            <a:solidFill>
              <a:srgbClr val="1287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29" name="Freeform 15"/>
            <p:cNvSpPr/>
            <p:nvPr/>
          </p:nvSpPr>
          <p:spPr bwMode="auto">
            <a:xfrm>
              <a:off x="1374775" y="5318125"/>
              <a:ext cx="125413" cy="103188"/>
            </a:xfrm>
            <a:custGeom>
              <a:avLst/>
              <a:gdLst>
                <a:gd name="T0" fmla="*/ 0 w 44"/>
                <a:gd name="T1" fmla="*/ 0 h 36"/>
                <a:gd name="T2" fmla="*/ 6 w 44"/>
                <a:gd name="T3" fmla="*/ 12 h 36"/>
                <a:gd name="T4" fmla="*/ 44 w 44"/>
                <a:gd name="T5" fmla="*/ 17 h 36"/>
                <a:gd name="T6" fmla="*/ 0 w 44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6">
                  <a:moveTo>
                    <a:pt x="0" y="0"/>
                  </a:moveTo>
                  <a:cubicBezTo>
                    <a:pt x="0" y="2"/>
                    <a:pt x="2" y="7"/>
                    <a:pt x="6" y="12"/>
                  </a:cubicBezTo>
                  <a:cubicBezTo>
                    <a:pt x="30" y="36"/>
                    <a:pt x="43" y="18"/>
                    <a:pt x="44" y="17"/>
                  </a:cubicBezTo>
                  <a:cubicBezTo>
                    <a:pt x="28" y="12"/>
                    <a:pt x="12" y="8"/>
                    <a:pt x="0" y="0"/>
                  </a:cubicBezTo>
                  <a:close/>
                </a:path>
              </a:pathLst>
            </a:custGeom>
            <a:solidFill>
              <a:srgbClr val="0E7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10" name="Rectangle 16"/>
            <p:cNvSpPr>
              <a:spLocks noChangeArrowheads="1"/>
            </p:cNvSpPr>
            <p:nvPr/>
          </p:nvSpPr>
          <p:spPr bwMode="auto">
            <a:xfrm>
              <a:off x="908050" y="6238875"/>
              <a:ext cx="904875" cy="227013"/>
            </a:xfrm>
            <a:prstGeom prst="rect">
              <a:avLst/>
            </a:prstGeom>
            <a:solidFill>
              <a:srgbClr val="FF1D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11" name="Rectangle 17"/>
            <p:cNvSpPr>
              <a:spLocks noChangeArrowheads="1"/>
            </p:cNvSpPr>
            <p:nvPr/>
          </p:nvSpPr>
          <p:spPr bwMode="auto">
            <a:xfrm>
              <a:off x="1681163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12" name="Rectangle 18"/>
            <p:cNvSpPr>
              <a:spLocks noChangeArrowheads="1"/>
            </p:cNvSpPr>
            <p:nvPr/>
          </p:nvSpPr>
          <p:spPr bwMode="auto">
            <a:xfrm>
              <a:off x="16510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13" name="Rectangle 19"/>
            <p:cNvSpPr>
              <a:spLocks noChangeArrowheads="1"/>
            </p:cNvSpPr>
            <p:nvPr/>
          </p:nvSpPr>
          <p:spPr bwMode="auto">
            <a:xfrm>
              <a:off x="16129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34" name="Rectangle 20"/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solidFill>
              <a:srgbClr val="F9EE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35" name="Rectangle 21"/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14" name="Rectangle 22"/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37" name="Rectangle 23"/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38" name="Rectangle 24"/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39" name="Rectangle 25"/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40" name="Rectangle 26"/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41" name="Rectangle 27"/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15" name="Rectangle 28"/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43" name="Rectangle 29"/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44" name="Rectangle 30"/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45" name="Rectangle 31"/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46" name="Rectangle 32"/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16" name="Rectangle 33"/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17" name="Rectangle 34"/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18" name="Rectangle 35"/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19" name="Rectangle 36"/>
            <p:cNvSpPr>
              <a:spLocks noChangeArrowheads="1"/>
            </p:cNvSpPr>
            <p:nvPr/>
          </p:nvSpPr>
          <p:spPr bwMode="auto">
            <a:xfrm>
              <a:off x="879475" y="6118225"/>
              <a:ext cx="1058863" cy="120650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28" name="Rectangle 37"/>
            <p:cNvSpPr>
              <a:spLocks noChangeArrowheads="1"/>
            </p:cNvSpPr>
            <p:nvPr/>
          </p:nvSpPr>
          <p:spPr bwMode="auto">
            <a:xfrm>
              <a:off x="1835150" y="6118225"/>
              <a:ext cx="28575" cy="1206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30" name="Rectangle 38"/>
            <p:cNvSpPr>
              <a:spLocks noChangeArrowheads="1"/>
            </p:cNvSpPr>
            <p:nvPr/>
          </p:nvSpPr>
          <p:spPr bwMode="auto">
            <a:xfrm>
              <a:off x="1101725" y="5751513"/>
              <a:ext cx="588963" cy="150813"/>
            </a:xfrm>
            <a:prstGeom prst="rect">
              <a:avLst/>
            </a:prstGeom>
            <a:solidFill>
              <a:srgbClr val="2B5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53" name="Rectangle 39"/>
            <p:cNvSpPr>
              <a:spLocks noChangeArrowheads="1"/>
            </p:cNvSpPr>
            <p:nvPr/>
          </p:nvSpPr>
          <p:spPr bwMode="auto">
            <a:xfrm>
              <a:off x="1633538" y="5751513"/>
              <a:ext cx="14288" cy="150813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54" name="Freeform 40"/>
            <p:cNvSpPr/>
            <p:nvPr/>
          </p:nvSpPr>
          <p:spPr bwMode="auto">
            <a:xfrm>
              <a:off x="1012825" y="5902325"/>
              <a:ext cx="530225" cy="215900"/>
            </a:xfrm>
            <a:custGeom>
              <a:avLst/>
              <a:gdLst>
                <a:gd name="T0" fmla="*/ 186 w 186"/>
                <a:gd name="T1" fmla="*/ 38 h 76"/>
                <a:gd name="T2" fmla="*/ 183 w 186"/>
                <a:gd name="T3" fmla="*/ 0 h 76"/>
                <a:gd name="T4" fmla="*/ 183 w 186"/>
                <a:gd name="T5" fmla="*/ 0 h 76"/>
                <a:gd name="T6" fmla="*/ 182 w 186"/>
                <a:gd name="T7" fmla="*/ 0 h 76"/>
                <a:gd name="T8" fmla="*/ 182 w 186"/>
                <a:gd name="T9" fmla="*/ 0 h 76"/>
                <a:gd name="T10" fmla="*/ 182 w 186"/>
                <a:gd name="T11" fmla="*/ 0 h 76"/>
                <a:gd name="T12" fmla="*/ 0 w 186"/>
                <a:gd name="T13" fmla="*/ 0 h 76"/>
                <a:gd name="T14" fmla="*/ 0 w 186"/>
                <a:gd name="T15" fmla="*/ 8 h 76"/>
                <a:gd name="T16" fmla="*/ 173 w 186"/>
                <a:gd name="T17" fmla="*/ 8 h 76"/>
                <a:gd name="T18" fmla="*/ 173 w 186"/>
                <a:gd name="T19" fmla="*/ 68 h 76"/>
                <a:gd name="T20" fmla="*/ 0 w 186"/>
                <a:gd name="T21" fmla="*/ 68 h 76"/>
                <a:gd name="T22" fmla="*/ 0 w 186"/>
                <a:gd name="T23" fmla="*/ 76 h 76"/>
                <a:gd name="T24" fmla="*/ 183 w 186"/>
                <a:gd name="T25" fmla="*/ 76 h 76"/>
                <a:gd name="T26" fmla="*/ 183 w 186"/>
                <a:gd name="T27" fmla="*/ 76 h 76"/>
                <a:gd name="T28" fmla="*/ 186 w 186"/>
                <a:gd name="T29" fmla="*/ 3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6" h="76">
                  <a:moveTo>
                    <a:pt x="186" y="38"/>
                  </a:moveTo>
                  <a:cubicBezTo>
                    <a:pt x="186" y="19"/>
                    <a:pt x="184" y="3"/>
                    <a:pt x="183" y="0"/>
                  </a:cubicBezTo>
                  <a:cubicBezTo>
                    <a:pt x="183" y="0"/>
                    <a:pt x="183" y="0"/>
                    <a:pt x="183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73" y="8"/>
                    <a:pt x="173" y="8"/>
                    <a:pt x="173" y="8"/>
                  </a:cubicBezTo>
                  <a:cubicBezTo>
                    <a:pt x="173" y="68"/>
                    <a:pt x="173" y="68"/>
                    <a:pt x="173" y="68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4" y="73"/>
                    <a:pt x="186" y="57"/>
                    <a:pt x="186" y="38"/>
                  </a:cubicBezTo>
                  <a:close/>
                </a:path>
              </a:pathLst>
            </a:custGeom>
            <a:solidFill>
              <a:srgbClr val="5D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55" name="Freeform 41"/>
            <p:cNvSpPr/>
            <p:nvPr/>
          </p:nvSpPr>
          <p:spPr bwMode="auto">
            <a:xfrm>
              <a:off x="1425575" y="6034088"/>
              <a:ext cx="42863" cy="122238"/>
            </a:xfrm>
            <a:custGeom>
              <a:avLst/>
              <a:gdLst>
                <a:gd name="T0" fmla="*/ 0 w 27"/>
                <a:gd name="T1" fmla="*/ 0 h 77"/>
                <a:gd name="T2" fmla="*/ 0 w 27"/>
                <a:gd name="T3" fmla="*/ 77 h 77"/>
                <a:gd name="T4" fmla="*/ 13 w 27"/>
                <a:gd name="T5" fmla="*/ 64 h 77"/>
                <a:gd name="T6" fmla="*/ 27 w 27"/>
                <a:gd name="T7" fmla="*/ 77 h 77"/>
                <a:gd name="T8" fmla="*/ 27 w 27"/>
                <a:gd name="T9" fmla="*/ 0 h 77"/>
                <a:gd name="T10" fmla="*/ 0 w 27"/>
                <a:gd name="T11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77">
                  <a:moveTo>
                    <a:pt x="0" y="0"/>
                  </a:moveTo>
                  <a:lnTo>
                    <a:pt x="0" y="77"/>
                  </a:lnTo>
                  <a:lnTo>
                    <a:pt x="13" y="64"/>
                  </a:lnTo>
                  <a:lnTo>
                    <a:pt x="27" y="77"/>
                  </a:lnTo>
                  <a:lnTo>
                    <a:pt x="2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22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</p:grpSp>
      <p:sp>
        <p:nvSpPr>
          <p:cNvPr id="56" name="TextBox 11"/>
          <p:cNvSpPr txBox="1">
            <a:spLocks noChangeArrowheads="1"/>
          </p:cNvSpPr>
          <p:nvPr/>
        </p:nvSpPr>
        <p:spPr bwMode="auto">
          <a:xfrm>
            <a:off x="4342462" y="195486"/>
            <a:ext cx="1813714" cy="482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7" tIns="25719" rIns="51437" bIns="25719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识字游戏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7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7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7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7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ldLvl="0" animBg="1"/>
      <p:bldP spid="22" grpId="0" bldLvl="0" animBg="1"/>
      <p:bldP spid="23" grpId="0" bldLvl="0" animBg="1"/>
      <p:bldP spid="24" grpId="0" bldLvl="0" animBg="1"/>
      <p:bldP spid="25" grpId="0" bldLvl="0" animBg="1"/>
      <p:bldP spid="26" grpId="0" bldLvl="0" animBg="1"/>
      <p:bldP spid="27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624249" y="1347618"/>
            <a:ext cx="4248472" cy="329320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    </a:t>
            </a:r>
            <a:r>
              <a:rPr lang="zh-CN" altLang="en-US" sz="32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仔细观察课文中的配图，你发现了哪些姓氏？你能在这些姓氏中找到自己的姓氏吗？</a:t>
            </a:r>
            <a:endParaRPr lang="zh-CN" altLang="en-US" sz="32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07294" y="367298"/>
            <a:ext cx="2066295" cy="544379"/>
          </a:xfrm>
          <a:prstGeom prst="rect">
            <a:avLst/>
          </a:prstGeom>
          <a:noFill/>
        </p:spPr>
        <p:txBody>
          <a:bodyPr wrap="square" lIns="51434" tIns="25717" rIns="51434" bIns="25717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整体感知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1" cstate="email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colorTemperature colorTemp="5900"/>
                    </a14:imgEffect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5508104" y="946128"/>
            <a:ext cx="1872208" cy="39181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827584" y="929656"/>
            <a:ext cx="7572852" cy="11726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7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大声地朗读课文，读完课文后，数一数：</a:t>
            </a:r>
            <a:endParaRPr lang="en-US" altLang="zh-CN" sz="27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7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课文共有几个小节？共有多少行？</a:t>
            </a:r>
            <a:endParaRPr lang="zh-CN" altLang="en-US" sz="27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框 6"/>
          <p:cNvSpPr txBox="1"/>
          <p:nvPr/>
        </p:nvSpPr>
        <p:spPr>
          <a:xfrm>
            <a:off x="827584" y="2355730"/>
            <a:ext cx="7572852" cy="63248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7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课文共有（  ）个小节，（</a:t>
            </a:r>
            <a:r>
              <a:rPr lang="en-US" altLang="zh-CN" sz="27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zh-CN" altLang="en-US" sz="27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）行</a:t>
            </a:r>
            <a:endParaRPr lang="zh-CN" altLang="en-US" sz="27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框 14"/>
          <p:cNvSpPr txBox="1"/>
          <p:nvPr/>
        </p:nvSpPr>
        <p:spPr>
          <a:xfrm>
            <a:off x="3237359" y="2347019"/>
            <a:ext cx="5966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两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6" name="文本框 14"/>
          <p:cNvSpPr txBox="1"/>
          <p:nvPr/>
        </p:nvSpPr>
        <p:spPr>
          <a:xfrm>
            <a:off x="5685639" y="2369201"/>
            <a:ext cx="5982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11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051720" y="339502"/>
            <a:ext cx="6768752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400" b="1" spc="5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你姓什么？</a:t>
            </a:r>
            <a:r>
              <a:rPr lang="en-US" altLang="zh-CN" sz="3400" b="1" spc="5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3400" b="1" spc="5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我姓李。</a:t>
            </a:r>
            <a:endParaRPr lang="en-US" altLang="zh-CN" sz="3400" b="1" spc="5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400" b="1" spc="5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什么李？</a:t>
            </a:r>
            <a:r>
              <a:rPr lang="en-US" altLang="zh-CN" sz="3400" b="1" spc="5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/</a:t>
            </a:r>
            <a:r>
              <a:rPr lang="zh-CN" altLang="en-US" sz="3400" b="1" spc="5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木子李。</a:t>
            </a:r>
            <a:endParaRPr lang="en-US" altLang="zh-CN" sz="3400" b="1" spc="5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400" b="1" spc="5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他姓 什么？</a:t>
            </a:r>
            <a:r>
              <a:rPr lang="en-US" altLang="zh-CN" sz="3400" b="1" spc="5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/</a:t>
            </a:r>
            <a:r>
              <a:rPr lang="zh-CN" altLang="en-US" sz="3400" b="1" spc="5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他姓 张。</a:t>
            </a:r>
            <a:endParaRPr lang="en-US" altLang="zh-CN" sz="3400" b="1" spc="5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400" b="1" spc="5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什么张？</a:t>
            </a:r>
            <a:r>
              <a:rPr lang="en-US" altLang="zh-CN" sz="3400" b="1" spc="5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/</a:t>
            </a:r>
            <a:r>
              <a:rPr lang="zh-CN" altLang="en-US" sz="3400" b="1" spc="5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弓 长 张。</a:t>
            </a:r>
            <a:endParaRPr lang="en-US" altLang="zh-CN" sz="3400" b="1" spc="5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400" b="1" spc="5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古月胡，</a:t>
            </a:r>
            <a:r>
              <a:rPr lang="en-US" altLang="zh-CN" sz="3400" b="1" spc="5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/</a:t>
            </a:r>
            <a:r>
              <a:rPr lang="zh-CN" altLang="en-US" sz="3400" b="1" spc="5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口天吴，</a:t>
            </a:r>
            <a:endParaRPr lang="zh-CN" altLang="en-US" sz="3400" b="1" spc="5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400" b="1" spc="5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双人徐，</a:t>
            </a:r>
            <a:r>
              <a:rPr lang="en-US" altLang="zh-CN" sz="3400" b="1" spc="5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/</a:t>
            </a:r>
            <a:r>
              <a:rPr lang="zh-CN" altLang="en-US" sz="3400" b="1" spc="5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言午许。</a:t>
            </a:r>
            <a:endParaRPr lang="zh-CN" altLang="en-US" sz="3400" b="1" spc="5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TextBox 2"/>
          <p:cNvSpPr txBox="1"/>
          <p:nvPr/>
        </p:nvSpPr>
        <p:spPr>
          <a:xfrm>
            <a:off x="2051728" y="267494"/>
            <a:ext cx="6505575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000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20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nǐ</a:t>
            </a:r>
            <a:r>
              <a:rPr lang="en-US" altLang="zh-CN" sz="2000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 </a:t>
            </a:r>
            <a:r>
              <a:rPr lang="en-US" altLang="zh-CN" sz="20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xìnɡ</a:t>
            </a:r>
            <a:r>
              <a:rPr lang="en-US" altLang="zh-CN" sz="2000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20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shén</a:t>
            </a:r>
            <a:r>
              <a:rPr lang="en-US" altLang="zh-CN" sz="2000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me             </a:t>
            </a:r>
            <a:r>
              <a:rPr lang="en-US" altLang="zh-CN" sz="20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wǒ</a:t>
            </a:r>
            <a:r>
              <a:rPr lang="en-US" altLang="zh-CN" sz="2000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 </a:t>
            </a:r>
            <a:r>
              <a:rPr lang="en-US" altLang="zh-CN" sz="20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xìnɡ</a:t>
            </a:r>
            <a:r>
              <a:rPr lang="en-US" altLang="zh-CN" sz="2000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 </a:t>
            </a:r>
            <a:r>
              <a:rPr lang="en-US" altLang="zh-CN" sz="20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lǐ</a:t>
            </a:r>
            <a:endParaRPr lang="zh-CN" altLang="en-US" sz="2000" b="1" dirty="0">
              <a:solidFill>
                <a:prstClr val="black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2051728" y="1059582"/>
            <a:ext cx="5576887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0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shén</a:t>
            </a:r>
            <a:r>
              <a:rPr lang="en-US" altLang="zh-CN" sz="2000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me   </a:t>
            </a:r>
            <a:r>
              <a:rPr lang="en-US" altLang="zh-CN" sz="20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lǐ</a:t>
            </a:r>
            <a:r>
              <a:rPr lang="en-US" altLang="zh-CN" sz="2000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                   </a:t>
            </a:r>
            <a:r>
              <a:rPr lang="en-US" altLang="zh-CN" sz="20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mù</a:t>
            </a:r>
            <a:r>
              <a:rPr lang="en-US" altLang="zh-CN" sz="2000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 </a:t>
            </a:r>
            <a:r>
              <a:rPr lang="en-US" altLang="zh-CN" sz="20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zǐ</a:t>
            </a:r>
            <a:r>
              <a:rPr lang="en-US" altLang="zh-CN" sz="2000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    </a:t>
            </a:r>
            <a:r>
              <a:rPr lang="en-US" altLang="zh-CN" sz="20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lǐ</a:t>
            </a:r>
            <a:r>
              <a:rPr lang="en-US" altLang="zh-CN" sz="2000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endParaRPr lang="zh-CN" altLang="en-US" sz="2000" b="1" dirty="0">
              <a:solidFill>
                <a:prstClr val="black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10" name="TextBox 13"/>
          <p:cNvSpPr txBox="1"/>
          <p:nvPr/>
        </p:nvSpPr>
        <p:spPr>
          <a:xfrm>
            <a:off x="2051720" y="1851670"/>
            <a:ext cx="6865938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0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tā</a:t>
            </a:r>
            <a:r>
              <a:rPr lang="en-US" altLang="zh-CN" sz="2000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  </a:t>
            </a:r>
            <a:r>
              <a:rPr lang="en-US" altLang="zh-CN" sz="20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xìnɡ</a:t>
            </a:r>
            <a:r>
              <a:rPr lang="en-US" altLang="zh-CN" sz="2000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   </a:t>
            </a:r>
            <a:r>
              <a:rPr lang="en-US" altLang="zh-CN" sz="20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shén</a:t>
            </a:r>
            <a:r>
              <a:rPr lang="en-US" altLang="zh-CN" sz="2000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me                </a:t>
            </a:r>
            <a:r>
              <a:rPr lang="en-US" altLang="zh-CN" sz="20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tā</a:t>
            </a:r>
            <a:r>
              <a:rPr lang="en-US" altLang="zh-CN" sz="2000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 </a:t>
            </a:r>
            <a:r>
              <a:rPr lang="en-US" altLang="zh-CN" sz="20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xìnɡ</a:t>
            </a:r>
            <a:r>
              <a:rPr lang="en-US" altLang="zh-CN" sz="2000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  </a:t>
            </a:r>
            <a:r>
              <a:rPr lang="en-US" altLang="zh-CN" sz="20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zhānɡ</a:t>
            </a:r>
            <a:endParaRPr lang="zh-CN" altLang="en-US" sz="2000" b="1" dirty="0">
              <a:solidFill>
                <a:prstClr val="black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11" name="TextBox 13"/>
          <p:cNvSpPr txBox="1"/>
          <p:nvPr/>
        </p:nvSpPr>
        <p:spPr>
          <a:xfrm>
            <a:off x="1979720" y="2571750"/>
            <a:ext cx="6367463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0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shén</a:t>
            </a:r>
            <a:r>
              <a:rPr lang="en-US" altLang="zh-CN" sz="2000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me </a:t>
            </a:r>
            <a:r>
              <a:rPr lang="en-US" altLang="zh-CN" sz="20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zhānɡ</a:t>
            </a:r>
            <a:r>
              <a:rPr lang="en-US" altLang="zh-CN" sz="2000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          </a:t>
            </a:r>
            <a:r>
              <a:rPr lang="en-US" altLang="zh-CN" sz="20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ɡōnɡ</a:t>
            </a:r>
            <a:r>
              <a:rPr lang="en-US" altLang="zh-CN" sz="2000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 </a:t>
            </a:r>
            <a:r>
              <a:rPr lang="en-US" altLang="zh-CN" sz="20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chánɡ</a:t>
            </a:r>
            <a:r>
              <a:rPr lang="en-US" altLang="zh-CN" sz="2000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 </a:t>
            </a:r>
            <a:r>
              <a:rPr lang="en-US" altLang="zh-CN" sz="20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zhānɡ</a:t>
            </a:r>
            <a:endParaRPr lang="en-US" altLang="zh-CN" sz="2000" b="1" dirty="0">
              <a:solidFill>
                <a:prstClr val="black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12" name="TextBox 13"/>
          <p:cNvSpPr txBox="1"/>
          <p:nvPr/>
        </p:nvSpPr>
        <p:spPr>
          <a:xfrm>
            <a:off x="2098633" y="3395776"/>
            <a:ext cx="6073775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0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ɡǔ</a:t>
            </a:r>
            <a:r>
              <a:rPr lang="en-US" altLang="zh-CN" sz="2000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 </a:t>
            </a:r>
            <a:r>
              <a:rPr lang="en-US" altLang="zh-CN" sz="20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yuè</a:t>
            </a:r>
            <a:r>
              <a:rPr lang="en-US" altLang="zh-CN" sz="2000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 </a:t>
            </a:r>
            <a:r>
              <a:rPr lang="en-US" altLang="zh-CN" sz="20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hú</a:t>
            </a:r>
            <a:r>
              <a:rPr lang="en-US" altLang="zh-CN" sz="2000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                </a:t>
            </a:r>
            <a:r>
              <a:rPr lang="en-US" altLang="zh-CN" sz="20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kǒu</a:t>
            </a:r>
            <a:r>
              <a:rPr lang="en-US" altLang="zh-CN" sz="2000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 </a:t>
            </a:r>
            <a:r>
              <a:rPr lang="en-US" altLang="zh-CN" sz="20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tiān</a:t>
            </a:r>
            <a:r>
              <a:rPr lang="en-US" altLang="zh-CN" sz="2000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20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wú</a:t>
            </a:r>
            <a:endParaRPr lang="en-US" altLang="zh-CN" sz="2000" b="1" dirty="0">
              <a:solidFill>
                <a:prstClr val="black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1691680" y="4115856"/>
            <a:ext cx="5976938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0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shuānɡ</a:t>
            </a:r>
            <a:r>
              <a:rPr lang="en-US" altLang="zh-CN" sz="2000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20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rén</a:t>
            </a:r>
            <a:r>
              <a:rPr lang="en-US" altLang="zh-CN" sz="2000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20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xú</a:t>
            </a:r>
            <a:r>
              <a:rPr lang="en-US" altLang="zh-CN" sz="2000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                </a:t>
            </a:r>
            <a:r>
              <a:rPr lang="en-US" altLang="zh-CN" sz="20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yán</a:t>
            </a:r>
            <a:r>
              <a:rPr lang="en-US" altLang="zh-CN" sz="2000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 </a:t>
            </a:r>
            <a:r>
              <a:rPr lang="en-US" altLang="zh-CN" sz="20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wǔ</a:t>
            </a:r>
            <a:r>
              <a:rPr lang="en-US" altLang="zh-CN" sz="2000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 </a:t>
            </a:r>
            <a:r>
              <a:rPr lang="en-US" altLang="zh-CN" sz="20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xǔ</a:t>
            </a:r>
            <a:endParaRPr lang="en-US" altLang="zh-CN" sz="2000" b="1" dirty="0">
              <a:solidFill>
                <a:prstClr val="black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304800" y="1338982"/>
            <a:ext cx="2524760" cy="3117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77800" dist="38100" dir="2700000" sx="102000" sy="102000" algn="tl" rotWithShape="0">
              <a:prstClr val="black">
                <a:alpha val="51000"/>
              </a:prstClr>
            </a:outerShdw>
          </a:effectLst>
        </p:spPr>
      </p:pic>
      <p:sp>
        <p:nvSpPr>
          <p:cNvPr id="3" name="矩形 2"/>
          <p:cNvSpPr/>
          <p:nvPr/>
        </p:nvSpPr>
        <p:spPr>
          <a:xfrm>
            <a:off x="3275856" y="1148497"/>
            <a:ext cx="5202092" cy="3323987"/>
          </a:xfrm>
          <a:prstGeom prst="rect">
            <a:avLst/>
          </a:prstGeom>
          <a:ln w="31750">
            <a:solidFill>
              <a:schemeClr val="accent6">
                <a:lumMod val="60000"/>
                <a:lumOff val="40000"/>
              </a:schemeClr>
            </a:solidFill>
            <a:prstDash val="sysDash"/>
          </a:ln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百家姓</a:t>
            </a:r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，是一篇关于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中文姓氏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的文章。按文献记载，成文于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北宋初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。原收集姓氏</a:t>
            </a:r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411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个，后增补到</a:t>
            </a:r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568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个，其中单姓</a:t>
            </a:r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444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个，复姓</a:t>
            </a:r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124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个。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61"/>
          <p:cNvSpPr txBox="1"/>
          <p:nvPr/>
        </p:nvSpPr>
        <p:spPr>
          <a:xfrm>
            <a:off x="4932046" y="612764"/>
            <a:ext cx="1243895" cy="46166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prstClr val="black"/>
                </a:solidFill>
              </a:rPr>
              <a:t>百家姓</a:t>
            </a:r>
            <a:endParaRPr lang="zh-CN" altLang="en-US" sz="2400" b="1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403648" y="874415"/>
            <a:ext cx="6408712" cy="40164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400" b="1" spc="5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 国姓 氏</a:t>
            </a:r>
            <a:r>
              <a:rPr lang="en-US" altLang="zh-CN" sz="3400" b="1" spc="5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3400" b="1" spc="5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有很多，</a:t>
            </a:r>
            <a:endParaRPr lang="en-US" altLang="zh-CN" sz="3400" b="1" spc="5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400" b="1" spc="5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赵、</a:t>
            </a:r>
            <a:r>
              <a:rPr lang="en-US" altLang="zh-CN" sz="3400" b="1" spc="5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3400" b="1" spc="5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钱、</a:t>
            </a:r>
            <a:r>
              <a:rPr lang="en-US" altLang="zh-CN" sz="3400" b="1" spc="5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3400" b="1" spc="5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孙、</a:t>
            </a:r>
            <a:r>
              <a:rPr lang="en-US" altLang="zh-CN" sz="3400" b="1" spc="5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/</a:t>
            </a:r>
            <a:r>
              <a:rPr lang="zh-CN" altLang="en-US" sz="3400" b="1" spc="5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李，</a:t>
            </a:r>
            <a:endParaRPr lang="en-US" altLang="zh-CN" sz="3400" b="1" spc="5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400" b="1" spc="5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周、</a:t>
            </a:r>
            <a:r>
              <a:rPr lang="en-US" altLang="zh-CN" sz="3400" b="1" spc="5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3400" b="1" spc="5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吴、</a:t>
            </a:r>
            <a:r>
              <a:rPr lang="en-US" altLang="zh-CN" sz="3400" b="1" spc="5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3400" b="1" spc="5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郑、</a:t>
            </a:r>
            <a:r>
              <a:rPr lang="en-US" altLang="zh-CN" sz="3400" b="1" spc="5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3400" b="1" spc="5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王，</a:t>
            </a:r>
            <a:endParaRPr lang="en-US" altLang="zh-CN" sz="3400" b="1" spc="5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400" b="1" spc="5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诸葛、</a:t>
            </a:r>
            <a:r>
              <a:rPr lang="en-US" altLang="zh-CN" sz="3400" b="1" spc="5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3400" b="1" spc="5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东 方，</a:t>
            </a:r>
            <a:r>
              <a:rPr lang="en-US" altLang="zh-CN" sz="3400" b="1" spc="5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endParaRPr lang="en-US" altLang="zh-CN" sz="3400" b="1" spc="5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400" b="1" spc="5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上官、</a:t>
            </a:r>
            <a:r>
              <a:rPr lang="en-US" altLang="zh-CN" sz="3400" b="1" spc="5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3400" b="1" spc="5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欧阳</a:t>
            </a:r>
            <a:r>
              <a:rPr lang="en-US" altLang="zh-CN" sz="3400" b="1" spc="5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en-US" altLang="zh-CN" sz="3400" b="1" spc="5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TextBox 12"/>
          <p:cNvSpPr txBox="1"/>
          <p:nvPr/>
        </p:nvSpPr>
        <p:spPr>
          <a:xfrm>
            <a:off x="1186706" y="771550"/>
            <a:ext cx="6697662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0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zhōnɡ</a:t>
            </a:r>
            <a:r>
              <a:rPr lang="en-US" altLang="zh-CN" sz="2000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   </a:t>
            </a:r>
            <a:r>
              <a:rPr lang="en-US" altLang="zh-CN" sz="20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ɡuó</a:t>
            </a:r>
            <a:r>
              <a:rPr lang="en-US" altLang="zh-CN" sz="2000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 </a:t>
            </a:r>
            <a:r>
              <a:rPr lang="en-US" altLang="zh-CN" sz="20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xìnɡ</a:t>
            </a:r>
            <a:r>
              <a:rPr lang="en-US" altLang="zh-CN" sz="2000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 </a:t>
            </a:r>
            <a:r>
              <a:rPr lang="en-US" altLang="zh-CN" sz="20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shì</a:t>
            </a:r>
            <a:r>
              <a:rPr lang="en-US" altLang="zh-CN" sz="2000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      </a:t>
            </a:r>
            <a:r>
              <a:rPr lang="en-US" altLang="zh-CN" sz="20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yǒu</a:t>
            </a:r>
            <a:r>
              <a:rPr lang="en-US" altLang="zh-CN" sz="2000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 </a:t>
            </a:r>
            <a:r>
              <a:rPr lang="en-US" altLang="zh-CN" sz="20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hěn</a:t>
            </a:r>
            <a:r>
              <a:rPr lang="en-US" altLang="zh-CN" sz="2000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 </a:t>
            </a:r>
            <a:r>
              <a:rPr lang="en-US" altLang="zh-CN" sz="20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duō</a:t>
            </a:r>
            <a:endParaRPr lang="zh-CN" altLang="en-US" sz="2000" b="1" dirty="0">
              <a:solidFill>
                <a:prstClr val="black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8" name="TextBox 14"/>
          <p:cNvSpPr txBox="1"/>
          <p:nvPr/>
        </p:nvSpPr>
        <p:spPr>
          <a:xfrm>
            <a:off x="1332036" y="1595576"/>
            <a:ext cx="532819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20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zhào</a:t>
            </a:r>
            <a:r>
              <a:rPr lang="en-US" altLang="zh-CN" sz="2000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         </a:t>
            </a:r>
            <a:r>
              <a:rPr lang="en-US" altLang="zh-CN" sz="20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qián</a:t>
            </a:r>
            <a:r>
              <a:rPr lang="en-US" altLang="zh-CN" sz="2000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           </a:t>
            </a:r>
            <a:r>
              <a:rPr lang="en-US" altLang="zh-CN" sz="20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sūn</a:t>
            </a:r>
            <a:r>
              <a:rPr lang="en-US" altLang="zh-CN" sz="2000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                 </a:t>
            </a:r>
            <a:r>
              <a:rPr lang="en-US" altLang="zh-CN" sz="20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lǐ</a:t>
            </a:r>
            <a:endParaRPr lang="zh-CN" altLang="en-US" sz="2000" b="1" dirty="0">
              <a:solidFill>
                <a:prstClr val="black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9" name="TextBox 16"/>
          <p:cNvSpPr txBox="1"/>
          <p:nvPr/>
        </p:nvSpPr>
        <p:spPr>
          <a:xfrm>
            <a:off x="1403648" y="3107744"/>
            <a:ext cx="396024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20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zhū</a:t>
            </a:r>
            <a:r>
              <a:rPr lang="en-US" altLang="zh-CN" sz="2000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 </a:t>
            </a:r>
            <a:r>
              <a:rPr lang="en-US" altLang="zh-CN" sz="20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ɡě</a:t>
            </a:r>
            <a:r>
              <a:rPr lang="en-US" altLang="zh-CN" sz="2000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          </a:t>
            </a:r>
            <a:r>
              <a:rPr lang="en-US" altLang="zh-CN" sz="20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dōnɡ</a:t>
            </a:r>
            <a:r>
              <a:rPr lang="en-US" altLang="zh-CN" sz="2000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    </a:t>
            </a:r>
            <a:r>
              <a:rPr lang="en-US" altLang="zh-CN" sz="20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fānɡ</a:t>
            </a:r>
            <a:endParaRPr lang="zh-CN" altLang="en-US" sz="2000" b="1" dirty="0">
              <a:solidFill>
                <a:prstClr val="black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10" name="TextBox 14"/>
          <p:cNvSpPr txBox="1"/>
          <p:nvPr/>
        </p:nvSpPr>
        <p:spPr>
          <a:xfrm>
            <a:off x="1331640" y="2355726"/>
            <a:ext cx="80645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0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zhōu</a:t>
            </a:r>
            <a:r>
              <a:rPr lang="en-US" altLang="zh-CN" sz="2000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          </a:t>
            </a:r>
            <a:r>
              <a:rPr lang="en-US" altLang="zh-CN" sz="20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wú</a:t>
            </a:r>
            <a:r>
              <a:rPr lang="en-US" altLang="zh-CN" sz="2000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           </a:t>
            </a:r>
            <a:r>
              <a:rPr lang="en-US" altLang="zh-CN" sz="20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zhènɡ</a:t>
            </a:r>
            <a:r>
              <a:rPr lang="en-US" altLang="zh-CN" sz="2000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       </a:t>
            </a:r>
            <a:r>
              <a:rPr lang="en-US" altLang="zh-CN" sz="20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wánɡ</a:t>
            </a:r>
            <a:endParaRPr lang="zh-CN" altLang="en-US" sz="2000" b="1" dirty="0">
              <a:solidFill>
                <a:prstClr val="black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11" name="TextBox 16"/>
          <p:cNvSpPr txBox="1"/>
          <p:nvPr/>
        </p:nvSpPr>
        <p:spPr>
          <a:xfrm>
            <a:off x="1043615" y="3867894"/>
            <a:ext cx="7704137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0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shànɡ</a:t>
            </a:r>
            <a:r>
              <a:rPr lang="en-US" altLang="zh-CN" sz="2000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 </a:t>
            </a:r>
            <a:r>
              <a:rPr lang="en-US" altLang="zh-CN" sz="20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ɡuān</a:t>
            </a:r>
            <a:r>
              <a:rPr lang="en-US" altLang="zh-CN" sz="2000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         </a:t>
            </a:r>
            <a:r>
              <a:rPr lang="en-US" altLang="zh-CN" sz="20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ōu</a:t>
            </a:r>
            <a:r>
              <a:rPr lang="en-US" altLang="zh-CN" sz="2000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 </a:t>
            </a:r>
            <a:r>
              <a:rPr lang="en-US" altLang="zh-CN" sz="20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yánɡ</a:t>
            </a:r>
            <a:endParaRPr lang="zh-CN" altLang="en-US" sz="2000" b="1" dirty="0">
              <a:solidFill>
                <a:prstClr val="black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14"/>
          <p:cNvSpPr txBox="1"/>
          <p:nvPr/>
        </p:nvSpPr>
        <p:spPr>
          <a:xfrm>
            <a:off x="473710" y="382905"/>
            <a:ext cx="1654810" cy="482832"/>
          </a:xfrm>
          <a:prstGeom prst="rect">
            <a:avLst/>
          </a:prstGeom>
          <a:noFill/>
        </p:spPr>
        <p:txBody>
          <a:bodyPr wrap="square" lIns="51443" tIns="25721" rIns="51443" bIns="25721" rtlCol="0">
            <a:spAutoFit/>
          </a:bodyPr>
          <a:lstStyle/>
          <a:p>
            <a:r>
              <a:rPr lang="zh-CN" altLang="en-US" sz="28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互动课堂</a:t>
            </a:r>
            <a:endParaRPr lang="zh-CN" altLang="en-US" sz="28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789781" y="1146629"/>
            <a:ext cx="688721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   </a:t>
            </a:r>
            <a:r>
              <a:rPr lang="zh-CN" altLang="en-US" sz="32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读第一小节儿歌，说说这部分提到的姓氏有什么。想一想：你身边有这些姓氏的同伴吗？</a:t>
            </a:r>
            <a:endParaRPr lang="zh-CN" altLang="en-US" sz="32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827586" y="701025"/>
            <a:ext cx="4176463" cy="42473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000" b="1" spc="5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你姓什么？我姓李。</a:t>
            </a:r>
            <a:endParaRPr lang="en-US" altLang="zh-CN" sz="3000" b="1" spc="5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000" b="1" spc="5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什么李？木子李。</a:t>
            </a:r>
            <a:endParaRPr lang="en-US" altLang="zh-CN" sz="3000" b="1" spc="5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000" b="1" spc="5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他姓什么？他姓张。</a:t>
            </a:r>
            <a:endParaRPr lang="en-US" altLang="zh-CN" sz="3000" b="1" spc="5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000" b="1" spc="5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什么张？弓长张。</a:t>
            </a:r>
            <a:endParaRPr lang="en-US" altLang="zh-CN" sz="3000" b="1" spc="5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000" b="1" spc="5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古月胡，口天吴，</a:t>
            </a:r>
            <a:endParaRPr lang="en-US" altLang="zh-CN" sz="3000" b="1" spc="5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000" b="1" spc="5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双人徐，言午许。</a:t>
            </a:r>
            <a:endParaRPr lang="zh-CN" altLang="en-US" sz="3000" b="1" spc="5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TextBox 28"/>
          <p:cNvSpPr txBox="1"/>
          <p:nvPr/>
        </p:nvSpPr>
        <p:spPr>
          <a:xfrm>
            <a:off x="2645583" y="1885821"/>
            <a:ext cx="17104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rgbClr val="FF0000"/>
                </a:solidFill>
              </a:rPr>
              <a:t>▲      ▲     ▲</a:t>
            </a:r>
            <a:endParaRPr lang="zh-CN" altLang="en-US" sz="1600" b="1" dirty="0">
              <a:solidFill>
                <a:srgbClr val="FF0000"/>
              </a:solidFill>
            </a:endParaRPr>
          </a:p>
          <a:p>
            <a:endParaRPr lang="zh-CN" altLang="en-US" sz="2400" b="1" dirty="0">
              <a:solidFill>
                <a:srgbClr val="FF0000"/>
              </a:solidFill>
            </a:endParaRPr>
          </a:p>
        </p:txBody>
      </p:sp>
      <p:sp>
        <p:nvSpPr>
          <p:cNvPr id="28" name="TextBox 28"/>
          <p:cNvSpPr txBox="1"/>
          <p:nvPr/>
        </p:nvSpPr>
        <p:spPr>
          <a:xfrm>
            <a:off x="2645582" y="3253973"/>
            <a:ext cx="135036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rgbClr val="FF0000"/>
                </a:solidFill>
              </a:rPr>
              <a:t>▲      ▲     ▲</a:t>
            </a:r>
            <a:endParaRPr lang="zh-CN" altLang="en-US" sz="1600" b="1" dirty="0">
              <a:solidFill>
                <a:srgbClr val="FF0000"/>
              </a:solidFill>
            </a:endParaRPr>
          </a:p>
          <a:p>
            <a:endParaRPr lang="zh-CN" altLang="en-US" sz="2400" b="1" dirty="0">
              <a:solidFill>
                <a:srgbClr val="FF0000"/>
              </a:solidFill>
            </a:endParaRPr>
          </a:p>
        </p:txBody>
      </p:sp>
      <p:sp>
        <p:nvSpPr>
          <p:cNvPr id="31" name="TextBox 28"/>
          <p:cNvSpPr txBox="1"/>
          <p:nvPr/>
        </p:nvSpPr>
        <p:spPr>
          <a:xfrm>
            <a:off x="899600" y="3931195"/>
            <a:ext cx="13503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rgbClr val="FF0000"/>
                </a:solidFill>
              </a:rPr>
              <a:t>▲     ▲     ▲</a:t>
            </a:r>
            <a:endParaRPr lang="zh-CN" altLang="en-US" sz="1600" b="1" dirty="0">
              <a:solidFill>
                <a:srgbClr val="FF0000"/>
              </a:solidFill>
            </a:endParaRPr>
          </a:p>
          <a:p>
            <a:endParaRPr lang="zh-CN" altLang="en-US" sz="1600" b="1" dirty="0">
              <a:solidFill>
                <a:srgbClr val="FF0000"/>
              </a:solidFill>
            </a:endParaRPr>
          </a:p>
        </p:txBody>
      </p:sp>
      <p:sp>
        <p:nvSpPr>
          <p:cNvPr id="32" name="TextBox 28"/>
          <p:cNvSpPr txBox="1"/>
          <p:nvPr/>
        </p:nvSpPr>
        <p:spPr>
          <a:xfrm>
            <a:off x="2699800" y="3931195"/>
            <a:ext cx="13503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rgbClr val="FF0000"/>
                </a:solidFill>
              </a:rPr>
              <a:t>▲     ▲     ▲</a:t>
            </a:r>
            <a:endParaRPr lang="zh-CN" altLang="en-US" sz="1600" b="1" dirty="0">
              <a:solidFill>
                <a:srgbClr val="FF0000"/>
              </a:solidFill>
            </a:endParaRPr>
          </a:p>
          <a:p>
            <a:endParaRPr lang="zh-CN" altLang="en-US" sz="1600" b="1" dirty="0">
              <a:solidFill>
                <a:srgbClr val="FF0000"/>
              </a:solidFill>
            </a:endParaRPr>
          </a:p>
        </p:txBody>
      </p:sp>
      <p:sp>
        <p:nvSpPr>
          <p:cNvPr id="34" name="TextBox 28"/>
          <p:cNvSpPr txBox="1"/>
          <p:nvPr/>
        </p:nvSpPr>
        <p:spPr>
          <a:xfrm flipH="1">
            <a:off x="827592" y="4579267"/>
            <a:ext cx="15768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rgbClr val="0070C0"/>
                </a:solidFill>
              </a:rPr>
              <a:t>▲      ▲     ▲</a:t>
            </a:r>
            <a:endParaRPr lang="zh-CN" altLang="en-US" sz="1600" b="1" dirty="0">
              <a:solidFill>
                <a:srgbClr val="0070C0"/>
              </a:solidFill>
            </a:endParaRPr>
          </a:p>
          <a:p>
            <a:endParaRPr lang="zh-CN" altLang="en-US" sz="1600" b="1" dirty="0">
              <a:solidFill>
                <a:srgbClr val="0070C0"/>
              </a:solidFill>
            </a:endParaRPr>
          </a:p>
        </p:txBody>
      </p:sp>
      <p:sp>
        <p:nvSpPr>
          <p:cNvPr id="39" name="TextBox 28"/>
          <p:cNvSpPr txBox="1"/>
          <p:nvPr/>
        </p:nvSpPr>
        <p:spPr>
          <a:xfrm flipH="1">
            <a:off x="2712356" y="4587978"/>
            <a:ext cx="15768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"/>
            <a:r>
              <a:rPr lang="zh-CN" altLang="en-US" sz="1600" b="1" dirty="0">
                <a:solidFill>
                  <a:srgbClr val="FF0000"/>
                </a:solidFill>
              </a:rPr>
              <a:t>▲     ▲     ▲</a:t>
            </a:r>
            <a:endParaRPr lang="zh-CN" altLang="en-US" sz="1600" b="1" dirty="0">
              <a:solidFill>
                <a:srgbClr val="FF0000"/>
              </a:solidFill>
            </a:endParaRPr>
          </a:p>
          <a:p>
            <a:endParaRPr lang="zh-CN" altLang="en-US" sz="1600" b="1" dirty="0">
              <a:solidFill>
                <a:srgbClr val="FF0000"/>
              </a:solidFill>
            </a:endParaRPr>
          </a:p>
        </p:txBody>
      </p:sp>
      <p:sp>
        <p:nvSpPr>
          <p:cNvPr id="2" name="椭圆 1"/>
          <p:cNvSpPr/>
          <p:nvPr/>
        </p:nvSpPr>
        <p:spPr>
          <a:xfrm>
            <a:off x="4009308" y="849994"/>
            <a:ext cx="432026" cy="485851"/>
          </a:xfrm>
          <a:prstGeom prst="ellipse">
            <a:avLst/>
          </a:prstGeom>
          <a:grpFill/>
          <a:ln>
            <a:solidFill>
              <a:schemeClr val="accent3">
                <a:lumMod val="75000"/>
              </a:schemeClr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b="1">
              <a:solidFill>
                <a:prstClr val="white"/>
              </a:solidFill>
            </a:endParaRPr>
          </a:p>
        </p:txBody>
      </p:sp>
      <p:sp>
        <p:nvSpPr>
          <p:cNvPr id="3" name="椭圆 2"/>
          <p:cNvSpPr/>
          <p:nvPr/>
        </p:nvSpPr>
        <p:spPr>
          <a:xfrm>
            <a:off x="4034834" y="2257298"/>
            <a:ext cx="432026" cy="485851"/>
          </a:xfrm>
          <a:prstGeom prst="ellipse">
            <a:avLst/>
          </a:prstGeom>
          <a:grpFill/>
          <a:ln>
            <a:solidFill>
              <a:schemeClr val="accent3">
                <a:lumMod val="75000"/>
              </a:schemeClr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b="1">
              <a:solidFill>
                <a:prstClr val="white"/>
              </a:solidFill>
            </a:endParaRPr>
          </a:p>
        </p:txBody>
      </p:sp>
      <p:sp>
        <p:nvSpPr>
          <p:cNvPr id="5" name="椭圆 4"/>
          <p:cNvSpPr/>
          <p:nvPr/>
        </p:nvSpPr>
        <p:spPr>
          <a:xfrm>
            <a:off x="1803841" y="3579318"/>
            <a:ext cx="432026" cy="485851"/>
          </a:xfrm>
          <a:prstGeom prst="ellipse">
            <a:avLst/>
          </a:prstGeom>
          <a:grpFill/>
          <a:ln>
            <a:solidFill>
              <a:schemeClr val="accent3">
                <a:lumMod val="75000"/>
              </a:schemeClr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b="1">
              <a:solidFill>
                <a:prstClr val="white"/>
              </a:solidFill>
            </a:endParaRPr>
          </a:p>
        </p:txBody>
      </p:sp>
      <p:sp>
        <p:nvSpPr>
          <p:cNvPr id="6" name="椭圆 5"/>
          <p:cNvSpPr/>
          <p:nvPr/>
        </p:nvSpPr>
        <p:spPr>
          <a:xfrm>
            <a:off x="3563910" y="3619716"/>
            <a:ext cx="432026" cy="485851"/>
          </a:xfrm>
          <a:prstGeom prst="ellipse">
            <a:avLst/>
          </a:prstGeom>
          <a:grpFill/>
          <a:ln>
            <a:solidFill>
              <a:schemeClr val="accent3">
                <a:lumMod val="75000"/>
              </a:schemeClr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b="1">
              <a:solidFill>
                <a:prstClr val="white"/>
              </a:solidFill>
            </a:endParaRPr>
          </a:p>
        </p:txBody>
      </p:sp>
      <p:sp>
        <p:nvSpPr>
          <p:cNvPr id="10" name="椭圆 9"/>
          <p:cNvSpPr/>
          <p:nvPr/>
        </p:nvSpPr>
        <p:spPr>
          <a:xfrm>
            <a:off x="1763688" y="4227938"/>
            <a:ext cx="432026" cy="485851"/>
          </a:xfrm>
          <a:prstGeom prst="ellipse">
            <a:avLst/>
          </a:prstGeom>
          <a:grpFill/>
          <a:ln>
            <a:solidFill>
              <a:schemeClr val="accent3">
                <a:lumMod val="75000"/>
              </a:schemeClr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b="1">
              <a:solidFill>
                <a:prstClr val="white"/>
              </a:solidFill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3563910" y="4227938"/>
            <a:ext cx="432026" cy="485851"/>
          </a:xfrm>
          <a:prstGeom prst="ellipse">
            <a:avLst/>
          </a:prstGeom>
          <a:grpFill/>
          <a:ln>
            <a:solidFill>
              <a:schemeClr val="accent3">
                <a:lumMod val="75000"/>
              </a:schemeClr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b="1">
              <a:solidFill>
                <a:prstClr val="white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220051" y="2119013"/>
            <a:ext cx="5966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木</a:t>
            </a:r>
            <a:endParaRPr lang="zh-CN" altLang="en-US" sz="3200" b="1" dirty="0">
              <a:solidFill>
                <a:srgbClr val="00B05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894367" y="2138063"/>
            <a:ext cx="5966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子</a:t>
            </a:r>
            <a:endParaRPr lang="zh-CN" altLang="en-US" sz="3200" b="1" dirty="0">
              <a:solidFill>
                <a:srgbClr val="00B05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558354" y="2126633"/>
            <a:ext cx="5966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李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29" name="加号 28"/>
          <p:cNvSpPr/>
          <p:nvPr/>
        </p:nvSpPr>
        <p:spPr>
          <a:xfrm>
            <a:off x="5760199" y="2310483"/>
            <a:ext cx="216251" cy="216251"/>
          </a:xfrm>
          <a:prstGeom prst="mathPlus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350" b="1">
              <a:solidFill>
                <a:prstClr val="black"/>
              </a:solidFill>
            </a:endParaRPr>
          </a:p>
        </p:txBody>
      </p:sp>
      <p:sp>
        <p:nvSpPr>
          <p:cNvPr id="30" name="等于号 29"/>
          <p:cNvSpPr/>
          <p:nvPr/>
        </p:nvSpPr>
        <p:spPr>
          <a:xfrm>
            <a:off x="6354652" y="2348113"/>
            <a:ext cx="215775" cy="162427"/>
          </a:xfrm>
          <a:prstGeom prst="mathEqual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350" b="1">
              <a:solidFill>
                <a:prstClr val="black"/>
              </a:solidFill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7212513" y="2114883"/>
            <a:ext cx="5966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弓</a:t>
            </a:r>
            <a:endParaRPr lang="zh-CN" altLang="en-US" sz="3200" b="1" dirty="0">
              <a:solidFill>
                <a:srgbClr val="00B05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7833490" y="2126948"/>
            <a:ext cx="5966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长</a:t>
            </a:r>
            <a:endParaRPr lang="zh-CN" altLang="en-US" sz="3200" b="1" dirty="0">
              <a:solidFill>
                <a:srgbClr val="00B05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8541927" y="2080593"/>
            <a:ext cx="5966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张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41" name="加号 40"/>
          <p:cNvSpPr/>
          <p:nvPr/>
        </p:nvSpPr>
        <p:spPr>
          <a:xfrm>
            <a:off x="7739327" y="2298099"/>
            <a:ext cx="216251" cy="216251"/>
          </a:xfrm>
          <a:prstGeom prst="mathPlus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350" b="1">
              <a:solidFill>
                <a:prstClr val="black"/>
              </a:solidFill>
            </a:endParaRPr>
          </a:p>
        </p:txBody>
      </p:sp>
      <p:sp>
        <p:nvSpPr>
          <p:cNvPr id="42" name="等于号 41"/>
          <p:cNvSpPr/>
          <p:nvPr/>
        </p:nvSpPr>
        <p:spPr>
          <a:xfrm>
            <a:off x="8333780" y="2335729"/>
            <a:ext cx="215775" cy="162427"/>
          </a:xfrm>
          <a:prstGeom prst="mathEqual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350" b="1">
              <a:solidFill>
                <a:prstClr val="black"/>
              </a:solidFill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5220366" y="2717749"/>
            <a:ext cx="5966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古</a:t>
            </a:r>
            <a:endParaRPr lang="zh-CN" altLang="en-US" sz="3200" b="1" dirty="0">
              <a:solidFill>
                <a:srgbClr val="00B05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5883252" y="2743149"/>
            <a:ext cx="5966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月</a:t>
            </a:r>
            <a:endParaRPr lang="zh-CN" altLang="en-US" sz="3200" b="1" dirty="0">
              <a:solidFill>
                <a:srgbClr val="00B05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6550415" y="2772994"/>
            <a:ext cx="5966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胡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46" name="加号 45"/>
          <p:cNvSpPr/>
          <p:nvPr/>
        </p:nvSpPr>
        <p:spPr>
          <a:xfrm>
            <a:off x="5747815" y="2890170"/>
            <a:ext cx="216251" cy="216251"/>
          </a:xfrm>
          <a:prstGeom prst="mathPlus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350" b="1">
              <a:solidFill>
                <a:prstClr val="black"/>
              </a:solidFill>
            </a:endParaRPr>
          </a:p>
        </p:txBody>
      </p:sp>
      <p:sp>
        <p:nvSpPr>
          <p:cNvPr id="47" name="等于号 46"/>
          <p:cNvSpPr/>
          <p:nvPr/>
        </p:nvSpPr>
        <p:spPr>
          <a:xfrm>
            <a:off x="6342261" y="2927800"/>
            <a:ext cx="215775" cy="162427"/>
          </a:xfrm>
          <a:prstGeom prst="mathEqual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350" b="1">
              <a:solidFill>
                <a:prstClr val="black"/>
              </a:solidFill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7212513" y="2743462"/>
            <a:ext cx="5966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口</a:t>
            </a:r>
            <a:endParaRPr lang="zh-CN" altLang="en-US" sz="3200" b="1" dirty="0">
              <a:solidFill>
                <a:srgbClr val="00B05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7855080" y="2743462"/>
            <a:ext cx="5966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天</a:t>
            </a:r>
            <a:endParaRPr lang="zh-CN" altLang="en-US" sz="3200" b="1" dirty="0">
              <a:solidFill>
                <a:srgbClr val="00B05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8541927" y="2743462"/>
            <a:ext cx="5966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吴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51" name="加号 50"/>
          <p:cNvSpPr/>
          <p:nvPr/>
        </p:nvSpPr>
        <p:spPr>
          <a:xfrm>
            <a:off x="7739327" y="2860638"/>
            <a:ext cx="216251" cy="216251"/>
          </a:xfrm>
          <a:prstGeom prst="mathPlus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350" b="1">
              <a:solidFill>
                <a:prstClr val="black"/>
              </a:solidFill>
            </a:endParaRPr>
          </a:p>
        </p:txBody>
      </p:sp>
      <p:sp>
        <p:nvSpPr>
          <p:cNvPr id="52" name="等于号 51"/>
          <p:cNvSpPr/>
          <p:nvPr/>
        </p:nvSpPr>
        <p:spPr>
          <a:xfrm>
            <a:off x="8333780" y="2898268"/>
            <a:ext cx="215775" cy="162427"/>
          </a:xfrm>
          <a:prstGeom prst="mathEqual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350" b="1">
              <a:solidFill>
                <a:prstClr val="black"/>
              </a:solidFill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6113326" y="3356341"/>
            <a:ext cx="5966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言</a:t>
            </a:r>
            <a:endParaRPr lang="zh-CN" altLang="en-US" sz="3200" b="1" dirty="0">
              <a:solidFill>
                <a:srgbClr val="00B05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6804152" y="3356341"/>
            <a:ext cx="5966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午</a:t>
            </a:r>
            <a:endParaRPr lang="zh-CN" altLang="en-US" sz="3200" b="1" dirty="0">
              <a:solidFill>
                <a:srgbClr val="00B05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7514494" y="3350626"/>
            <a:ext cx="5966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许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67" name="加号 66"/>
          <p:cNvSpPr/>
          <p:nvPr/>
        </p:nvSpPr>
        <p:spPr>
          <a:xfrm>
            <a:off x="6704274" y="3523682"/>
            <a:ext cx="216251" cy="216251"/>
          </a:xfrm>
          <a:prstGeom prst="mathPlus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350" b="1">
              <a:solidFill>
                <a:prstClr val="black"/>
              </a:solidFill>
            </a:endParaRPr>
          </a:p>
        </p:txBody>
      </p:sp>
      <p:sp>
        <p:nvSpPr>
          <p:cNvPr id="68" name="等于号 67"/>
          <p:cNvSpPr/>
          <p:nvPr/>
        </p:nvSpPr>
        <p:spPr>
          <a:xfrm>
            <a:off x="7298727" y="3561311"/>
            <a:ext cx="215775" cy="162427"/>
          </a:xfrm>
          <a:prstGeom prst="mathEqual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350" b="1">
              <a:solidFill>
                <a:prstClr val="black"/>
              </a:solidFill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5228027" y="658835"/>
            <a:ext cx="2936409" cy="610936"/>
          </a:xfrm>
          <a:prstGeom prst="rect">
            <a:avLst/>
          </a:prstGeom>
          <a:solidFill>
            <a:srgbClr val="FF9999"/>
          </a:solidFill>
          <a:effectLst>
            <a:outerShdw blurRad="50800" dir="21594000" sy="23000" kx="1200000" algn="br" rotWithShape="0">
              <a:prstClr val="black">
                <a:alpha val="40000"/>
              </a:prstClr>
            </a:outerShdw>
          </a:effectLst>
        </p:spPr>
        <p:txBody>
          <a:bodyPr wrap="square" lIns="68580" tIns="34290" rIns="68580" bIns="3429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altLang="en-US" sz="3200" b="1" dirty="0">
                <a:solidFill>
                  <a:prstClr val="black">
                    <a:lumMod val="75000"/>
                    <a:lumOff val="25000"/>
                  </a:prstClr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加一加识字</a:t>
            </a:r>
            <a:endParaRPr lang="zh-CN" altLang="en-US" sz="3200" b="1" dirty="0">
              <a:solidFill>
                <a:prstClr val="black">
                  <a:lumMod val="75000"/>
                  <a:lumOff val="25000"/>
                </a:prstClr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54" name="TextBox 2"/>
          <p:cNvSpPr txBox="1"/>
          <p:nvPr/>
        </p:nvSpPr>
        <p:spPr>
          <a:xfrm>
            <a:off x="874742" y="699542"/>
            <a:ext cx="6505575" cy="33855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1600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16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nǐ</a:t>
            </a:r>
            <a:r>
              <a:rPr lang="en-US" altLang="zh-CN" sz="1600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 </a:t>
            </a:r>
            <a:r>
              <a:rPr lang="en-US" altLang="zh-CN" sz="16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xìnɡ</a:t>
            </a:r>
            <a:r>
              <a:rPr lang="en-US" altLang="zh-CN" sz="1600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16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shén</a:t>
            </a:r>
            <a:r>
              <a:rPr lang="en-US" altLang="zh-CN" sz="1600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me            </a:t>
            </a:r>
            <a:r>
              <a:rPr lang="en-US" altLang="zh-CN" sz="16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wǒ</a:t>
            </a:r>
            <a:r>
              <a:rPr lang="en-US" altLang="zh-CN" sz="1600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 </a:t>
            </a:r>
            <a:r>
              <a:rPr lang="en-US" altLang="zh-CN" sz="16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xìnɡ</a:t>
            </a:r>
            <a:r>
              <a:rPr lang="en-US" altLang="zh-CN" sz="1600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 </a:t>
            </a:r>
            <a:r>
              <a:rPr lang="en-US" altLang="zh-CN" sz="16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lǐ</a:t>
            </a:r>
            <a:endParaRPr lang="zh-CN" altLang="en-US" sz="1600" b="1" dirty="0">
              <a:solidFill>
                <a:prstClr val="black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55" name="TextBox 11"/>
          <p:cNvSpPr txBox="1"/>
          <p:nvPr/>
        </p:nvSpPr>
        <p:spPr>
          <a:xfrm>
            <a:off x="795321" y="1347614"/>
            <a:ext cx="5576887" cy="33855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16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shén</a:t>
            </a:r>
            <a:r>
              <a:rPr lang="en-US" altLang="zh-CN" sz="1600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 me    </a:t>
            </a:r>
            <a:r>
              <a:rPr lang="en-US" altLang="zh-CN" sz="16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lǐ</a:t>
            </a:r>
            <a:r>
              <a:rPr lang="en-US" altLang="zh-CN" sz="1600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            </a:t>
            </a:r>
            <a:r>
              <a:rPr lang="en-US" altLang="zh-CN" sz="16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mù</a:t>
            </a:r>
            <a:r>
              <a:rPr lang="en-US" altLang="zh-CN" sz="1600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 </a:t>
            </a:r>
            <a:r>
              <a:rPr lang="en-US" altLang="zh-CN" sz="16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zǐ</a:t>
            </a:r>
            <a:r>
              <a:rPr lang="en-US" altLang="zh-CN" sz="1600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    </a:t>
            </a:r>
            <a:r>
              <a:rPr lang="en-US" altLang="zh-CN" sz="16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lǐ</a:t>
            </a:r>
            <a:r>
              <a:rPr lang="en-US" altLang="zh-CN" sz="1600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endParaRPr lang="zh-CN" altLang="en-US" sz="1600" b="1" dirty="0">
              <a:solidFill>
                <a:prstClr val="black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56" name="TextBox 13"/>
          <p:cNvSpPr txBox="1"/>
          <p:nvPr/>
        </p:nvSpPr>
        <p:spPr>
          <a:xfrm>
            <a:off x="874414" y="2067694"/>
            <a:ext cx="6865938" cy="33855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16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tā</a:t>
            </a:r>
            <a:r>
              <a:rPr lang="en-US" altLang="zh-CN" sz="1600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  </a:t>
            </a:r>
            <a:r>
              <a:rPr lang="en-US" altLang="zh-CN" sz="16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xìnɡ</a:t>
            </a:r>
            <a:r>
              <a:rPr lang="en-US" altLang="zh-CN" sz="1600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16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shén</a:t>
            </a:r>
            <a:r>
              <a:rPr lang="en-US" altLang="zh-CN" sz="1600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me           </a:t>
            </a:r>
            <a:r>
              <a:rPr lang="en-US" altLang="zh-CN" sz="16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tā</a:t>
            </a:r>
            <a:r>
              <a:rPr lang="en-US" altLang="zh-CN" sz="1600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  </a:t>
            </a:r>
            <a:r>
              <a:rPr lang="en-US" altLang="zh-CN" sz="16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xìnɡ</a:t>
            </a:r>
            <a:r>
              <a:rPr lang="en-US" altLang="zh-CN" sz="1600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16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zhānɡ</a:t>
            </a:r>
            <a:endParaRPr lang="zh-CN" altLang="en-US" sz="1600" b="1" dirty="0">
              <a:solidFill>
                <a:prstClr val="black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57" name="TextBox 13"/>
          <p:cNvSpPr txBox="1"/>
          <p:nvPr/>
        </p:nvSpPr>
        <p:spPr>
          <a:xfrm>
            <a:off x="796830" y="2715766"/>
            <a:ext cx="6367463" cy="33855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16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shén</a:t>
            </a:r>
            <a:r>
              <a:rPr lang="en-US" altLang="zh-CN" sz="1600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 me </a:t>
            </a:r>
            <a:r>
              <a:rPr lang="en-US" altLang="zh-CN" sz="16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zhānɡ</a:t>
            </a:r>
            <a:r>
              <a:rPr lang="en-US" altLang="zh-CN" sz="1600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    </a:t>
            </a:r>
            <a:r>
              <a:rPr lang="en-US" altLang="zh-CN" sz="16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ɡōnɡ</a:t>
            </a:r>
            <a:r>
              <a:rPr lang="en-US" altLang="zh-CN" sz="1600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16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chánɡ</a:t>
            </a:r>
            <a:r>
              <a:rPr lang="en-US" altLang="zh-CN" sz="1600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16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zhānɡ</a:t>
            </a:r>
            <a:endParaRPr lang="en-US" altLang="zh-CN" sz="1600" b="1" dirty="0">
              <a:solidFill>
                <a:prstClr val="black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58" name="TextBox 13"/>
          <p:cNvSpPr txBox="1"/>
          <p:nvPr/>
        </p:nvSpPr>
        <p:spPr>
          <a:xfrm>
            <a:off x="946501" y="3435846"/>
            <a:ext cx="6073775" cy="33855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16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ɡǔ</a:t>
            </a:r>
            <a:r>
              <a:rPr lang="en-US" altLang="zh-CN" sz="1600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 </a:t>
            </a:r>
            <a:r>
              <a:rPr lang="en-US" altLang="zh-CN" sz="16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yuè</a:t>
            </a:r>
            <a:r>
              <a:rPr lang="en-US" altLang="zh-CN" sz="1600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  </a:t>
            </a:r>
            <a:r>
              <a:rPr lang="en-US" altLang="zh-CN" sz="16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hú</a:t>
            </a:r>
            <a:r>
              <a:rPr lang="en-US" altLang="zh-CN" sz="1600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         </a:t>
            </a:r>
            <a:r>
              <a:rPr lang="en-US" altLang="zh-CN" sz="16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kǒu</a:t>
            </a:r>
            <a:r>
              <a:rPr lang="en-US" altLang="zh-CN" sz="1600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 </a:t>
            </a:r>
            <a:r>
              <a:rPr lang="en-US" altLang="zh-CN" sz="16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tiān</a:t>
            </a:r>
            <a:r>
              <a:rPr lang="en-US" altLang="zh-CN" sz="1600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 </a:t>
            </a:r>
            <a:r>
              <a:rPr lang="en-US" altLang="zh-CN" sz="16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wú</a:t>
            </a:r>
            <a:endParaRPr lang="en-US" altLang="zh-CN" sz="1600" b="1" dirty="0">
              <a:solidFill>
                <a:prstClr val="black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59" name="TextBox 13"/>
          <p:cNvSpPr txBox="1"/>
          <p:nvPr/>
        </p:nvSpPr>
        <p:spPr>
          <a:xfrm>
            <a:off x="539552" y="4122059"/>
            <a:ext cx="5976938" cy="33855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16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shuānɡ</a:t>
            </a:r>
            <a:r>
              <a:rPr lang="en-US" altLang="zh-CN" sz="1600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16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rén</a:t>
            </a:r>
            <a:r>
              <a:rPr lang="en-US" altLang="zh-CN" sz="1600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   </a:t>
            </a:r>
            <a:r>
              <a:rPr lang="en-US" altLang="zh-CN" sz="16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xú</a:t>
            </a:r>
            <a:r>
              <a:rPr lang="en-US" altLang="zh-CN" sz="1600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         </a:t>
            </a:r>
            <a:r>
              <a:rPr lang="en-US" altLang="zh-CN" sz="16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yán</a:t>
            </a:r>
            <a:r>
              <a:rPr lang="en-US" altLang="zh-CN" sz="1600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 </a:t>
            </a:r>
            <a:r>
              <a:rPr lang="en-US" altLang="zh-CN" sz="16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wǔ</a:t>
            </a:r>
            <a:r>
              <a:rPr lang="en-US" altLang="zh-CN" sz="1600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   </a:t>
            </a:r>
            <a:r>
              <a:rPr lang="en-US" altLang="zh-CN" sz="16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xǔ</a:t>
            </a:r>
            <a:endParaRPr lang="en-US" altLang="zh-CN" sz="1600" b="1" dirty="0">
              <a:solidFill>
                <a:prstClr val="black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8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31" grpId="0"/>
      <p:bldP spid="32" grpId="0"/>
      <p:bldP spid="34" grpId="0"/>
      <p:bldP spid="39" grpId="0"/>
      <p:bldP spid="2" grpId="0" bldLvl="0" animBg="1"/>
      <p:bldP spid="3" grpId="0" animBg="1"/>
      <p:bldP spid="5" grpId="0" animBg="1"/>
      <p:bldP spid="6" grpId="0" animBg="1"/>
      <p:bldP spid="10" grpId="0" animBg="1"/>
      <p:bldP spid="11" grpId="0" animBg="1"/>
      <p:bldP spid="13" grpId="0"/>
      <p:bldP spid="14" grpId="0"/>
      <p:bldP spid="15" grpId="0"/>
      <p:bldP spid="29" grpId="0" animBg="1"/>
      <p:bldP spid="30" grpId="0" animBg="1"/>
      <p:bldP spid="33" grpId="0"/>
      <p:bldP spid="35" grpId="0"/>
      <p:bldP spid="40" grpId="0"/>
      <p:bldP spid="41" grpId="0" animBg="1"/>
      <p:bldP spid="42" grpId="0" animBg="1"/>
      <p:bldP spid="43" grpId="0"/>
      <p:bldP spid="44" grpId="0"/>
      <p:bldP spid="45" grpId="0"/>
      <p:bldP spid="46" grpId="0" animBg="1"/>
      <p:bldP spid="47" grpId="0" animBg="1"/>
      <p:bldP spid="48" grpId="0"/>
      <p:bldP spid="49" grpId="0"/>
      <p:bldP spid="50" grpId="0"/>
      <p:bldP spid="51" grpId="0" animBg="1"/>
      <p:bldP spid="52" grpId="0" animBg="1"/>
      <p:bldP spid="64" grpId="0"/>
      <p:bldP spid="65" grpId="0"/>
      <p:bldP spid="66" grpId="0"/>
      <p:bldP spid="67" grpId="0" animBg="1"/>
      <p:bldP spid="68" grpId="0" animBg="1"/>
      <p:bldP spid="5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文本框 52"/>
          <p:cNvSpPr txBox="1"/>
          <p:nvPr/>
        </p:nvSpPr>
        <p:spPr>
          <a:xfrm>
            <a:off x="4536312" y="2148989"/>
            <a:ext cx="1112805" cy="461665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说偏旁</a:t>
            </a:r>
            <a:endParaRPr lang="zh-CN" altLang="en-US" sz="24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55" name="右箭头 54"/>
          <p:cNvSpPr/>
          <p:nvPr/>
        </p:nvSpPr>
        <p:spPr>
          <a:xfrm rot="5400000">
            <a:off x="3484592" y="2657699"/>
            <a:ext cx="215775" cy="161950"/>
          </a:xfrm>
          <a:prstGeom prst="righ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350" b="1">
              <a:solidFill>
                <a:prstClr val="black"/>
              </a:solidFill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3159742" y="2846804"/>
            <a:ext cx="11128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双人旁</a:t>
            </a:r>
            <a:endParaRPr lang="zh-CN" altLang="en-US" sz="2400" b="1" dirty="0">
              <a:solidFill>
                <a:srgbClr val="00B05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57" name="右箭头 56"/>
          <p:cNvSpPr/>
          <p:nvPr/>
        </p:nvSpPr>
        <p:spPr>
          <a:xfrm>
            <a:off x="4320545" y="2972550"/>
            <a:ext cx="215775" cy="161950"/>
          </a:xfrm>
          <a:prstGeom prst="righ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350" b="1">
              <a:solidFill>
                <a:prstClr val="black"/>
              </a:solidFill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4653496" y="2846804"/>
            <a:ext cx="11128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双人徐</a:t>
            </a:r>
            <a:endParaRPr lang="zh-CN" altLang="en-US" sz="24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40" name="TextBox 4"/>
          <p:cNvSpPr txBox="1"/>
          <p:nvPr/>
        </p:nvSpPr>
        <p:spPr>
          <a:xfrm>
            <a:off x="729737" y="1265543"/>
            <a:ext cx="7004827" cy="53553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 dirty="0">
                <a:solidFill>
                  <a:prstClr val="black"/>
                </a:solidFill>
                <a:latin typeface="宋体" panose="02010600030101010101" pitchFamily="2" charset="-122"/>
              </a:rPr>
              <a:t>    介绍“徐”姓的方法和其他姓氏有什么不同呢？</a:t>
            </a:r>
            <a:endParaRPr lang="zh-CN" altLang="en-US" sz="2400" b="1" dirty="0">
              <a:solidFill>
                <a:prstClr val="black"/>
              </a:solidFill>
              <a:latin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527098" y="442451"/>
            <a:ext cx="88036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徐</a:t>
            </a:r>
            <a:endParaRPr lang="zh-CN" altLang="en-US" sz="5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752210" y="627265"/>
            <a:ext cx="1729961" cy="553998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3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什么徐？</a:t>
            </a:r>
            <a:endParaRPr lang="zh-CN" altLang="en-US" sz="1350" b="1">
              <a:solidFill>
                <a:prstClr val="black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767538" y="627265"/>
            <a:ext cx="172996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000" b="1" dirty="0">
                <a:solidFill>
                  <a:srgbClr val="0B5FD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双人徐。</a:t>
            </a:r>
            <a:endParaRPr lang="zh-CN" altLang="en-US" sz="3000" b="1" dirty="0">
              <a:solidFill>
                <a:srgbClr val="0B5FD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92182" y="1852232"/>
            <a:ext cx="88036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徐</a:t>
            </a:r>
            <a:endParaRPr lang="zh-CN" altLang="en-US" sz="5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480777" y="1966552"/>
            <a:ext cx="223872" cy="620174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350" b="1">
              <a:solidFill>
                <a:prstClr val="white"/>
              </a:solidFill>
            </a:endParaRPr>
          </a:p>
        </p:txBody>
      </p:sp>
      <p:sp>
        <p:nvSpPr>
          <p:cNvPr id="9" name="TextBox 4"/>
          <p:cNvSpPr txBox="1"/>
          <p:nvPr/>
        </p:nvSpPr>
        <p:spPr>
          <a:xfrm>
            <a:off x="729418" y="3313588"/>
            <a:ext cx="7004827" cy="53553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 dirty="0">
                <a:solidFill>
                  <a:prstClr val="black"/>
                </a:solidFill>
                <a:latin typeface="宋体" panose="02010600030101010101" pitchFamily="2" charset="-122"/>
              </a:rPr>
              <a:t>    你能用</a:t>
            </a:r>
            <a:r>
              <a:rPr lang="en-US" altLang="zh-CN" sz="2400" b="1" dirty="0">
                <a:solidFill>
                  <a:prstClr val="black"/>
                </a:solidFill>
                <a:latin typeface="宋体" panose="02010600030101010101" pitchFamily="2" charset="-122"/>
              </a:rPr>
              <a:t>“</a:t>
            </a:r>
            <a:r>
              <a:rPr lang="zh-CN" altLang="en-US" sz="2400" b="1" dirty="0">
                <a:solidFill>
                  <a:prstClr val="black"/>
                </a:solidFill>
                <a:latin typeface="宋体" panose="02010600030101010101" pitchFamily="2" charset="-122"/>
              </a:rPr>
              <a:t>说偏旁</a:t>
            </a:r>
            <a:r>
              <a:rPr lang="en-US" altLang="zh-CN" sz="2400" b="1" dirty="0">
                <a:solidFill>
                  <a:prstClr val="black"/>
                </a:solidFill>
                <a:latin typeface="宋体" panose="02010600030101010101" pitchFamily="2" charset="-122"/>
              </a:rPr>
              <a:t>”</a:t>
            </a:r>
            <a:r>
              <a:rPr lang="zh-CN" altLang="en-US" sz="2400" b="1" dirty="0">
                <a:solidFill>
                  <a:prstClr val="black"/>
                </a:solidFill>
                <a:latin typeface="宋体" panose="02010600030101010101" pitchFamily="2" charset="-122"/>
              </a:rPr>
              <a:t>的方法介绍下面的姓氏吗？</a:t>
            </a:r>
            <a:endParaRPr lang="zh-CN" altLang="en-US" sz="2400" b="1" dirty="0">
              <a:solidFill>
                <a:prstClr val="black"/>
              </a:solidFill>
              <a:latin typeface="宋体" panose="02010600030101010101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614603" y="3880871"/>
            <a:ext cx="705642" cy="7155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5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何</a:t>
            </a:r>
            <a:endParaRPr lang="zh-CN" altLang="en-US" sz="405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750442" y="3919453"/>
            <a:ext cx="705642" cy="7155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5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刘</a:t>
            </a:r>
            <a:endParaRPr lang="zh-CN" altLang="en-US" sz="405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701467" y="3919453"/>
            <a:ext cx="705642" cy="7155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5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黄</a:t>
            </a:r>
            <a:endParaRPr lang="zh-CN" altLang="en-US" sz="405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348627" y="4008049"/>
            <a:ext cx="1112805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单人何</a:t>
            </a:r>
            <a:endParaRPr lang="zh-CN" altLang="en-US" sz="24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402062" y="4046632"/>
            <a:ext cx="1112805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立刀刘</a:t>
            </a:r>
            <a:endParaRPr lang="zh-CN" altLang="en-US" sz="24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353083" y="4046632"/>
            <a:ext cx="1112805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草头黄</a:t>
            </a:r>
            <a:endParaRPr lang="zh-CN" altLang="en-US" sz="24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3159742" y="82500"/>
            <a:ext cx="2355125" cy="610936"/>
          </a:xfrm>
          <a:prstGeom prst="rect">
            <a:avLst/>
          </a:prstGeom>
          <a:solidFill>
            <a:srgbClr val="FF9999"/>
          </a:solidFill>
          <a:effectLst>
            <a:outerShdw blurRad="50800" dir="21594000" sy="23000" kx="1200000" algn="br" rotWithShape="0">
              <a:prstClr val="black">
                <a:alpha val="40000"/>
              </a:prstClr>
            </a:outerShdw>
          </a:effectLst>
        </p:spPr>
        <p:txBody>
          <a:bodyPr wrap="square" lIns="68580" tIns="34290" rIns="68580" bIns="3429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altLang="en-US" sz="3200" b="1" dirty="0">
                <a:solidFill>
                  <a:prstClr val="black">
                    <a:lumMod val="75000"/>
                    <a:lumOff val="25000"/>
                  </a:prstClr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偏旁识字</a:t>
            </a:r>
            <a:endParaRPr lang="zh-CN" altLang="en-US" sz="3200" b="1" dirty="0">
              <a:solidFill>
                <a:prstClr val="black">
                  <a:lumMod val="75000"/>
                  <a:lumOff val="25000"/>
                </a:prstClr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bldLvl="0" animBg="1"/>
      <p:bldP spid="55" grpId="0" bldLvl="0" animBg="1"/>
      <p:bldP spid="56" grpId="0"/>
      <p:bldP spid="57" grpId="0" bldLvl="0" animBg="1"/>
      <p:bldP spid="58" grpId="0"/>
      <p:bldP spid="40" grpId="0"/>
      <p:bldP spid="2" grpId="0"/>
      <p:bldP spid="4" grpId="0"/>
      <p:bldP spid="5" grpId="0"/>
      <p:bldP spid="6" grpId="0"/>
      <p:bldP spid="14" grpId="0" bldLvl="0" animBg="1"/>
      <p:bldP spid="9" grpId="0"/>
      <p:bldP spid="10" grpId="0"/>
      <p:bldP spid="11" grpId="0"/>
      <p:bldP spid="12" grpId="0"/>
      <p:bldP spid="13" grpId="0" bldLvl="0" animBg="1"/>
      <p:bldP spid="15" grpId="0" bldLvl="0" animBg="1"/>
      <p:bldP spid="16" grpId="0" bldLvl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859799" y="715522"/>
            <a:ext cx="7200596" cy="6524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想一想：</a:t>
            </a:r>
            <a:r>
              <a:rPr lang="zh-CN" altLang="en-US" sz="27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介绍自己姓什么，还可以用哪些方法？</a:t>
            </a:r>
            <a:endParaRPr lang="zh-CN" altLang="en-US" sz="3600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242415" y="1517218"/>
            <a:ext cx="6277480" cy="63248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700" b="1" dirty="0">
                <a:solidFill>
                  <a:srgbClr val="0B5FD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你姓什么？我姓王。什么王？国王的王。</a:t>
            </a:r>
            <a:endParaRPr lang="zh-CN" altLang="en-US" sz="2700" b="1" dirty="0">
              <a:solidFill>
                <a:srgbClr val="0B5FD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242730" y="2235486"/>
            <a:ext cx="6277480" cy="63248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700" b="1" dirty="0">
                <a:solidFill>
                  <a:srgbClr val="0B5FD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你姓什么？我姓李。什么李？李白的李。</a:t>
            </a:r>
            <a:endParaRPr lang="zh-CN" altLang="en-US" sz="2700" b="1" dirty="0">
              <a:solidFill>
                <a:srgbClr val="0B5FD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242738" y="2905188"/>
            <a:ext cx="6581851" cy="63248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700" b="1" dirty="0">
                <a:solidFill>
                  <a:srgbClr val="0B5FD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你姓什么？我姓钱。什么钱？金钱的钱。</a:t>
            </a:r>
            <a:endParaRPr lang="zh-CN" altLang="en-US" sz="2700" b="1" dirty="0">
              <a:solidFill>
                <a:srgbClr val="0B5FD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209683" y="3585849"/>
            <a:ext cx="1015365" cy="63248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700" b="1" dirty="0">
                <a:solidFill>
                  <a:srgbClr val="0B5FD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……</a:t>
            </a:r>
            <a:endParaRPr lang="en-US" altLang="zh-CN" sz="2700" b="1" dirty="0">
              <a:solidFill>
                <a:srgbClr val="0B5FD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4" grpId="0" bldLvl="0" animBg="1"/>
      <p:bldP spid="5" grpId="0" bldLvl="0" animBg="1"/>
      <p:bldP spid="6" grpId="0" bldLvl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702894" y="574950"/>
            <a:ext cx="7842309" cy="121264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7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介绍自己姓什么可以用不同的方法，请你照样子来做问答游戏吧！</a:t>
            </a:r>
            <a:endParaRPr lang="zh-CN" altLang="en-US" sz="40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197459" y="1182594"/>
            <a:ext cx="22345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zh-CN" altLang="en-US" sz="2400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课后第</a:t>
            </a:r>
            <a:r>
              <a:rPr lang="en-US" altLang="zh-CN" sz="2400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2400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题</a:t>
            </a:r>
            <a:r>
              <a:rPr lang="zh-CN" altLang="en-US" sz="24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  <a:endParaRPr lang="zh-CN" altLang="en-US" sz="24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619680" y="1787590"/>
            <a:ext cx="5749999" cy="26371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8083163" y="1719434"/>
            <a:ext cx="570946" cy="1087884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47877" y="2127584"/>
            <a:ext cx="969730" cy="1399986"/>
          </a:xfrm>
          <a:prstGeom prst="rect">
            <a:avLst/>
          </a:prstGeom>
        </p:spPr>
      </p:pic>
      <p:sp>
        <p:nvSpPr>
          <p:cNvPr id="8" name="椭圆形标注 7"/>
          <p:cNvSpPr/>
          <p:nvPr/>
        </p:nvSpPr>
        <p:spPr>
          <a:xfrm flipH="1">
            <a:off x="5166216" y="504790"/>
            <a:ext cx="2078680" cy="706865"/>
          </a:xfrm>
          <a:prstGeom prst="wedgeEllipseCallout">
            <a:avLst>
              <a:gd name="adj1" fmla="val -57493"/>
              <a:gd name="adj2" fmla="val 78840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D1F5B8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rgbClr val="FFBF53">
                    <a:lumMod val="50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我姓王。</a:t>
            </a:r>
            <a:endParaRPr lang="zh-CN" altLang="en-US" sz="2800" b="1" dirty="0">
              <a:solidFill>
                <a:srgbClr val="FFBF53">
                  <a:lumMod val="50000"/>
                </a:srgbClr>
              </a:solidFill>
            </a:endParaRPr>
          </a:p>
        </p:txBody>
      </p:sp>
      <p:sp>
        <p:nvSpPr>
          <p:cNvPr id="7" name="椭圆形标注 6"/>
          <p:cNvSpPr/>
          <p:nvPr/>
        </p:nvSpPr>
        <p:spPr>
          <a:xfrm>
            <a:off x="2225872" y="1558887"/>
            <a:ext cx="2087831" cy="813562"/>
          </a:xfrm>
          <a:prstGeom prst="wedgeEllipseCallout">
            <a:avLst>
              <a:gd name="adj1" fmla="val -74288"/>
              <a:gd name="adj2" fmla="val 14752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D1F5B8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什么王？</a:t>
            </a:r>
            <a:endParaRPr lang="zh-CN" altLang="en-US" sz="2800" b="1" dirty="0">
              <a:solidFill>
                <a:prstClr val="black"/>
              </a:solidFill>
            </a:endParaRPr>
          </a:p>
        </p:txBody>
      </p:sp>
      <p:sp>
        <p:nvSpPr>
          <p:cNvPr id="16" name="椭圆形标注 15"/>
          <p:cNvSpPr/>
          <p:nvPr/>
        </p:nvSpPr>
        <p:spPr>
          <a:xfrm>
            <a:off x="2225864" y="339502"/>
            <a:ext cx="2634168" cy="804988"/>
          </a:xfrm>
          <a:prstGeom prst="wedgeEllipseCallout">
            <a:avLst>
              <a:gd name="adj1" fmla="val -75014"/>
              <a:gd name="adj2" fmla="val 108628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D1F5B8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你姓什么？</a:t>
            </a:r>
            <a:endParaRPr lang="zh-CN" altLang="en-US" sz="2800" b="1" dirty="0">
              <a:solidFill>
                <a:prstClr val="black"/>
              </a:solidFill>
            </a:endParaRPr>
          </a:p>
        </p:txBody>
      </p:sp>
      <p:sp>
        <p:nvSpPr>
          <p:cNvPr id="24" name="椭圆形标注 23"/>
          <p:cNvSpPr/>
          <p:nvPr/>
        </p:nvSpPr>
        <p:spPr>
          <a:xfrm flipH="1">
            <a:off x="4921741" y="1558890"/>
            <a:ext cx="2078680" cy="706865"/>
          </a:xfrm>
          <a:prstGeom prst="wedgeEllipseCallout">
            <a:avLst>
              <a:gd name="adj1" fmla="val -78276"/>
              <a:gd name="adj2" fmla="val 2426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D1F5B8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rgbClr val="FFBF53">
                    <a:lumMod val="50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三横王。</a:t>
            </a:r>
            <a:endParaRPr lang="zh-CN" altLang="en-US" sz="2800" b="1" dirty="0">
              <a:solidFill>
                <a:srgbClr val="FFBF53">
                  <a:lumMod val="50000"/>
                </a:srgbClr>
              </a:solidFill>
            </a:endParaRPr>
          </a:p>
        </p:txBody>
      </p:sp>
      <p:sp>
        <p:nvSpPr>
          <p:cNvPr id="19" name="椭圆形标注 18"/>
          <p:cNvSpPr/>
          <p:nvPr/>
        </p:nvSpPr>
        <p:spPr>
          <a:xfrm>
            <a:off x="4932655" y="3754071"/>
            <a:ext cx="2087831" cy="813562"/>
          </a:xfrm>
          <a:prstGeom prst="wedgeEllipseCallout">
            <a:avLst>
              <a:gd name="adj1" fmla="val 83074"/>
              <a:gd name="adj2" fmla="val -71505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D1F5B8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什么苗？</a:t>
            </a:r>
            <a:endParaRPr lang="zh-CN" altLang="en-US" sz="2800" b="1" dirty="0">
              <a:solidFill>
                <a:prstClr val="black"/>
              </a:solidFill>
            </a:endParaRPr>
          </a:p>
        </p:txBody>
      </p:sp>
      <p:sp>
        <p:nvSpPr>
          <p:cNvPr id="20" name="椭圆形标注 19"/>
          <p:cNvSpPr/>
          <p:nvPr/>
        </p:nvSpPr>
        <p:spPr>
          <a:xfrm>
            <a:off x="4945513" y="2643758"/>
            <a:ext cx="2634168" cy="804988"/>
          </a:xfrm>
          <a:prstGeom prst="wedgeEllipseCallout">
            <a:avLst>
              <a:gd name="adj1" fmla="val 52132"/>
              <a:gd name="adj2" fmla="val -81572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D1F5B8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你姓什么？</a:t>
            </a:r>
            <a:endParaRPr lang="zh-CN" altLang="en-US" sz="2800" b="1" dirty="0">
              <a:solidFill>
                <a:prstClr val="black"/>
              </a:solidFill>
            </a:endParaRPr>
          </a:p>
        </p:txBody>
      </p:sp>
      <p:sp>
        <p:nvSpPr>
          <p:cNvPr id="21" name="椭圆形标注 20"/>
          <p:cNvSpPr/>
          <p:nvPr/>
        </p:nvSpPr>
        <p:spPr>
          <a:xfrm flipH="1">
            <a:off x="2296195" y="2610987"/>
            <a:ext cx="2078680" cy="706865"/>
          </a:xfrm>
          <a:prstGeom prst="wedgeEllipseCallout">
            <a:avLst>
              <a:gd name="adj1" fmla="val 87263"/>
              <a:gd name="adj2" fmla="val -23445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D1F5B8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rgbClr val="FFBF53">
                    <a:lumMod val="50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我姓苗。</a:t>
            </a:r>
            <a:endParaRPr lang="zh-CN" altLang="en-US" sz="2800" b="1" dirty="0">
              <a:solidFill>
                <a:srgbClr val="FFBF53">
                  <a:lumMod val="50000"/>
                </a:srgbClr>
              </a:solidFill>
            </a:endParaRPr>
          </a:p>
        </p:txBody>
      </p:sp>
      <p:sp>
        <p:nvSpPr>
          <p:cNvPr id="22" name="椭圆形标注 21"/>
          <p:cNvSpPr/>
          <p:nvPr/>
        </p:nvSpPr>
        <p:spPr>
          <a:xfrm flipH="1">
            <a:off x="2051720" y="3665089"/>
            <a:ext cx="2448272" cy="706865"/>
          </a:xfrm>
          <a:prstGeom prst="wedgeEllipseCallout">
            <a:avLst>
              <a:gd name="adj1" fmla="val 66394"/>
              <a:gd name="adj2" fmla="val -132951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D1F5B8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rgbClr val="FFBF53">
                    <a:lumMod val="50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禾苗的苗。</a:t>
            </a:r>
            <a:endParaRPr lang="zh-CN" altLang="en-US" sz="2800" b="1" dirty="0">
              <a:solidFill>
                <a:srgbClr val="FFBF53">
                  <a:lumMod val="50000"/>
                </a:srgb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 animBg="1"/>
      <p:bldP spid="16" grpId="0" animBg="1"/>
      <p:bldP spid="24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49806" y="353510"/>
            <a:ext cx="756403" cy="619698"/>
          </a:xfrm>
          <a:prstGeom prst="rect">
            <a:avLst/>
          </a:prstGeom>
        </p:spPr>
      </p:pic>
      <p:sp>
        <p:nvSpPr>
          <p:cNvPr id="2" name="文本框 10"/>
          <p:cNvSpPr txBox="1"/>
          <p:nvPr/>
        </p:nvSpPr>
        <p:spPr>
          <a:xfrm>
            <a:off x="1006209" y="509914"/>
            <a:ext cx="306467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1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朗读指导（</a:t>
            </a:r>
            <a:r>
              <a:rPr lang="zh-CN" altLang="en-US" sz="21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课后第</a:t>
            </a:r>
            <a:r>
              <a:rPr lang="en-US" altLang="zh-CN" sz="21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21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题</a:t>
            </a:r>
            <a:r>
              <a:rPr lang="zh-CN" altLang="en-US" sz="21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endParaRPr lang="zh-CN" altLang="en-US" sz="21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67552" y="1121712"/>
            <a:ext cx="4296111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spc="5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你姓什么？</a:t>
            </a:r>
            <a:r>
              <a:rPr lang="en-US" altLang="zh-CN" sz="2800" b="1" spc="5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2800" b="1" spc="5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我姓李。</a:t>
            </a:r>
            <a:endParaRPr lang="en-US" altLang="zh-CN" sz="2800" b="1" spc="5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spc="5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什么李？</a:t>
            </a:r>
            <a:r>
              <a:rPr lang="en-US" altLang="zh-CN" sz="2800" b="1" spc="5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/</a:t>
            </a:r>
            <a:r>
              <a:rPr lang="zh-CN" altLang="en-US" sz="2800" b="1" spc="5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木子李。</a:t>
            </a:r>
            <a:endParaRPr lang="en-US" altLang="zh-CN" sz="2800" b="1" spc="5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spc="5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他姓什么？</a:t>
            </a:r>
            <a:r>
              <a:rPr lang="en-US" altLang="zh-CN" sz="2800" b="1" spc="5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/</a:t>
            </a:r>
            <a:r>
              <a:rPr lang="zh-CN" altLang="en-US" sz="2800" b="1" spc="5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他姓张。</a:t>
            </a:r>
            <a:endParaRPr lang="en-US" altLang="zh-CN" sz="2800" b="1" spc="5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spc="5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什么张？</a:t>
            </a:r>
            <a:r>
              <a:rPr lang="en-US" altLang="zh-CN" sz="2800" b="1" spc="5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/</a:t>
            </a:r>
            <a:r>
              <a:rPr lang="zh-CN" altLang="en-US" sz="2800" b="1" spc="5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弓长张。</a:t>
            </a:r>
            <a:endParaRPr lang="en-US" altLang="zh-CN" sz="2800" b="1" spc="5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spc="5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古月胡，</a:t>
            </a:r>
            <a:r>
              <a:rPr lang="en-US" altLang="zh-CN" sz="2800" b="1" spc="5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/</a:t>
            </a:r>
            <a:r>
              <a:rPr lang="zh-CN" altLang="en-US" sz="2800" b="1" spc="5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口天吴，</a:t>
            </a:r>
            <a:endParaRPr lang="en-US" altLang="zh-CN" sz="2800" b="1" spc="5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spc="5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双人徐，</a:t>
            </a:r>
            <a:r>
              <a:rPr lang="en-US" altLang="zh-CN" sz="2800" b="1" spc="5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/</a:t>
            </a:r>
            <a:r>
              <a:rPr lang="zh-CN" altLang="en-US" sz="2800" b="1" spc="5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言午许。</a:t>
            </a:r>
            <a:endParaRPr lang="zh-CN" altLang="en-US" sz="2800" b="1" spc="5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739255" y="2694280"/>
            <a:ext cx="3696777" cy="2008242"/>
          </a:xfrm>
          <a:prstGeom prst="rect">
            <a:avLst/>
          </a:prstGeom>
          <a:solidFill>
            <a:srgbClr val="CCFFCC"/>
          </a:solidFill>
        </p:spPr>
        <p:txBody>
          <a:bodyPr wrap="square" lIns="68580" tIns="34290" rIns="68580" bIns="3429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800" b="1" kern="800" spc="-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提示：“胡”和“吴”声母不同；“许”和“徐”的声调不同。</a:t>
            </a:r>
            <a:endParaRPr lang="zh-CN" altLang="en-US" sz="2800" b="1" kern="800" spc="-1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TextBox 2"/>
          <p:cNvSpPr txBox="1"/>
          <p:nvPr/>
        </p:nvSpPr>
        <p:spPr>
          <a:xfrm>
            <a:off x="469512" y="1059582"/>
            <a:ext cx="6505575" cy="33855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1600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16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nǐ</a:t>
            </a:r>
            <a:r>
              <a:rPr lang="en-US" altLang="zh-CN" sz="1600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 </a:t>
            </a:r>
            <a:r>
              <a:rPr lang="en-US" altLang="zh-CN" sz="16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xìnɡ</a:t>
            </a:r>
            <a:r>
              <a:rPr lang="en-US" altLang="zh-CN" sz="1600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16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shén</a:t>
            </a:r>
            <a:r>
              <a:rPr lang="en-US" altLang="zh-CN" sz="1600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me              </a:t>
            </a:r>
            <a:r>
              <a:rPr lang="en-US" altLang="zh-CN" sz="16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wǒ</a:t>
            </a:r>
            <a:r>
              <a:rPr lang="en-US" altLang="zh-CN" sz="1600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 </a:t>
            </a:r>
            <a:r>
              <a:rPr lang="en-US" altLang="zh-CN" sz="16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xìnɡ</a:t>
            </a:r>
            <a:r>
              <a:rPr lang="en-US" altLang="zh-CN" sz="1600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 </a:t>
            </a:r>
            <a:r>
              <a:rPr lang="en-US" altLang="zh-CN" sz="16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lǐ</a:t>
            </a:r>
            <a:endParaRPr lang="zh-CN" altLang="en-US" sz="1600" b="1" dirty="0">
              <a:solidFill>
                <a:prstClr val="black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7" name="TextBox 11"/>
          <p:cNvSpPr txBox="1"/>
          <p:nvPr/>
        </p:nvSpPr>
        <p:spPr>
          <a:xfrm>
            <a:off x="395544" y="1707654"/>
            <a:ext cx="5576887" cy="33855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16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shén</a:t>
            </a:r>
            <a:r>
              <a:rPr lang="en-US" altLang="zh-CN" sz="1600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 me   </a:t>
            </a:r>
            <a:r>
              <a:rPr lang="en-US" altLang="zh-CN" sz="16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lǐ</a:t>
            </a:r>
            <a:r>
              <a:rPr lang="en-US" altLang="zh-CN" sz="1600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                    </a:t>
            </a:r>
            <a:r>
              <a:rPr lang="en-US" altLang="zh-CN" sz="16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mù</a:t>
            </a:r>
            <a:r>
              <a:rPr lang="en-US" altLang="zh-CN" sz="1600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 </a:t>
            </a:r>
            <a:r>
              <a:rPr lang="en-US" altLang="zh-CN" sz="16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zǐ</a:t>
            </a:r>
            <a:r>
              <a:rPr lang="en-US" altLang="zh-CN" sz="1600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    </a:t>
            </a:r>
            <a:r>
              <a:rPr lang="en-US" altLang="zh-CN" sz="16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lǐ</a:t>
            </a:r>
            <a:r>
              <a:rPr lang="en-US" altLang="zh-CN" sz="1600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endParaRPr lang="zh-CN" altLang="en-US" sz="1600" b="1" dirty="0">
              <a:solidFill>
                <a:prstClr val="black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8" name="TextBox 13"/>
          <p:cNvSpPr txBox="1"/>
          <p:nvPr/>
        </p:nvSpPr>
        <p:spPr>
          <a:xfrm>
            <a:off x="469504" y="2355726"/>
            <a:ext cx="6865938" cy="33855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16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tā</a:t>
            </a:r>
            <a:r>
              <a:rPr lang="en-US" altLang="zh-CN" sz="1600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  </a:t>
            </a:r>
            <a:r>
              <a:rPr lang="en-US" altLang="zh-CN" sz="16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xìnɡ</a:t>
            </a:r>
            <a:r>
              <a:rPr lang="en-US" altLang="zh-CN" sz="1600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 </a:t>
            </a:r>
            <a:r>
              <a:rPr lang="en-US" altLang="zh-CN" sz="16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shén</a:t>
            </a:r>
            <a:r>
              <a:rPr lang="en-US" altLang="zh-CN" sz="1600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me                 </a:t>
            </a:r>
            <a:r>
              <a:rPr lang="en-US" altLang="zh-CN" sz="16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tā</a:t>
            </a:r>
            <a:r>
              <a:rPr lang="en-US" altLang="zh-CN" sz="1600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 </a:t>
            </a:r>
            <a:r>
              <a:rPr lang="en-US" altLang="zh-CN" sz="16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xìnɡ</a:t>
            </a:r>
            <a:r>
              <a:rPr lang="en-US" altLang="zh-CN" sz="1600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16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zhānɡ</a:t>
            </a:r>
            <a:endParaRPr lang="zh-CN" altLang="en-US" sz="1600" b="1" dirty="0">
              <a:solidFill>
                <a:prstClr val="black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9" name="TextBox 13"/>
          <p:cNvSpPr txBox="1"/>
          <p:nvPr/>
        </p:nvSpPr>
        <p:spPr>
          <a:xfrm>
            <a:off x="395544" y="3003798"/>
            <a:ext cx="6367463" cy="33855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16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shén</a:t>
            </a:r>
            <a:r>
              <a:rPr lang="en-US" altLang="zh-CN" sz="1600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me </a:t>
            </a:r>
            <a:r>
              <a:rPr lang="en-US" altLang="zh-CN" sz="16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zhānɡ</a:t>
            </a:r>
            <a:r>
              <a:rPr lang="en-US" altLang="zh-CN" sz="1600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          </a:t>
            </a:r>
            <a:r>
              <a:rPr lang="en-US" altLang="zh-CN" sz="16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ɡōnɡ</a:t>
            </a:r>
            <a:r>
              <a:rPr lang="en-US" altLang="zh-CN" sz="1600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16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chánɡ</a:t>
            </a:r>
            <a:r>
              <a:rPr lang="en-US" altLang="zh-CN" sz="1600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16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zhānɡ</a:t>
            </a:r>
            <a:endParaRPr lang="en-US" altLang="zh-CN" sz="1600" b="1" dirty="0">
              <a:solidFill>
                <a:prstClr val="black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10" name="TextBox 13"/>
          <p:cNvSpPr txBox="1"/>
          <p:nvPr/>
        </p:nvSpPr>
        <p:spPr>
          <a:xfrm>
            <a:off x="467552" y="3601348"/>
            <a:ext cx="6073775" cy="33855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16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ɡǔ</a:t>
            </a:r>
            <a:r>
              <a:rPr lang="en-US" altLang="zh-CN" sz="1600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   </a:t>
            </a:r>
            <a:r>
              <a:rPr lang="en-US" altLang="zh-CN" sz="16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yuè</a:t>
            </a:r>
            <a:r>
              <a:rPr lang="en-US" altLang="zh-CN" sz="1600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 </a:t>
            </a:r>
            <a:r>
              <a:rPr lang="en-US" altLang="zh-CN" sz="16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hú</a:t>
            </a:r>
            <a:r>
              <a:rPr lang="en-US" altLang="zh-CN" sz="1600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                </a:t>
            </a:r>
            <a:r>
              <a:rPr lang="en-US" altLang="zh-CN" sz="16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kǒu</a:t>
            </a:r>
            <a:r>
              <a:rPr lang="en-US" altLang="zh-CN" sz="1600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 </a:t>
            </a:r>
            <a:r>
              <a:rPr lang="en-US" altLang="zh-CN" sz="16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tiān</a:t>
            </a:r>
            <a:r>
              <a:rPr lang="en-US" altLang="zh-CN" sz="1600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16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wú</a:t>
            </a:r>
            <a:endParaRPr lang="en-US" altLang="zh-CN" sz="1600" b="1" dirty="0">
              <a:solidFill>
                <a:prstClr val="black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51246" y="4299942"/>
            <a:ext cx="5976938" cy="33855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16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shuānɡ</a:t>
            </a:r>
            <a:r>
              <a:rPr lang="en-US" altLang="zh-CN" sz="1600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16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rén</a:t>
            </a:r>
            <a:r>
              <a:rPr lang="en-US" altLang="zh-CN" sz="1600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16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xú</a:t>
            </a:r>
            <a:r>
              <a:rPr lang="en-US" altLang="zh-CN" sz="1600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                 </a:t>
            </a:r>
            <a:r>
              <a:rPr lang="en-US" altLang="zh-CN" sz="16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yán</a:t>
            </a:r>
            <a:r>
              <a:rPr lang="en-US" altLang="zh-CN" sz="1600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 </a:t>
            </a:r>
            <a:r>
              <a:rPr lang="en-US" altLang="zh-CN" sz="16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wǔ</a:t>
            </a:r>
            <a:r>
              <a:rPr lang="en-US" altLang="zh-CN" sz="1600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  </a:t>
            </a:r>
            <a:r>
              <a:rPr lang="en-US" altLang="zh-CN" sz="1600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xǔ</a:t>
            </a:r>
            <a:endParaRPr lang="en-US" altLang="zh-CN" sz="1600" b="1" dirty="0">
              <a:solidFill>
                <a:prstClr val="black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448780" y="2949558"/>
            <a:ext cx="48245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你姓什么？（       ）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49806" y="353510"/>
            <a:ext cx="756403" cy="619698"/>
          </a:xfrm>
          <a:prstGeom prst="rect">
            <a:avLst/>
          </a:prstGeom>
        </p:spPr>
      </p:pic>
      <p:sp>
        <p:nvSpPr>
          <p:cNvPr id="2" name="文本框 10"/>
          <p:cNvSpPr txBox="1"/>
          <p:nvPr/>
        </p:nvSpPr>
        <p:spPr>
          <a:xfrm>
            <a:off x="1006209" y="509914"/>
            <a:ext cx="306467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1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背诵指导（</a:t>
            </a:r>
            <a:r>
              <a:rPr lang="zh-CN" altLang="en-US" sz="21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课后第</a:t>
            </a:r>
            <a:r>
              <a:rPr lang="en-US" altLang="zh-CN" sz="21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21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题</a:t>
            </a:r>
            <a:r>
              <a:rPr lang="zh-CN" altLang="en-US" sz="21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endParaRPr lang="zh-CN" altLang="en-US" sz="21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465004" y="2859782"/>
            <a:ext cx="26155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我姓李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752528" y="2949136"/>
            <a:ext cx="43204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他姓什么？（       ）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67544" y="3766128"/>
            <a:ext cx="48245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什么李？（      ）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680520" y="3851135"/>
            <a:ext cx="44279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什么张？（       ）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7056784" y="2877936"/>
            <a:ext cx="150187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他姓张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2176972" y="3762308"/>
            <a:ext cx="26155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木子李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6552728" y="3776722"/>
            <a:ext cx="22555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弓长张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9" name="文本框 1"/>
          <p:cNvSpPr txBox="1"/>
          <p:nvPr/>
        </p:nvSpPr>
        <p:spPr>
          <a:xfrm>
            <a:off x="603129" y="995733"/>
            <a:ext cx="7780807" cy="129266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0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    老师来问你来答，看看谁能背诵儿歌的前四行！</a:t>
            </a:r>
            <a:endParaRPr lang="zh-CN" altLang="en-US" sz="30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4427984" y="2540353"/>
            <a:ext cx="0" cy="2124924"/>
          </a:xfrm>
          <a:prstGeom prst="line">
            <a:avLst/>
          </a:prstGeom>
          <a:ln w="15875">
            <a:solidFill>
              <a:schemeClr val="tx1">
                <a:lumMod val="95000"/>
                <a:lumOff val="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31" grpId="0"/>
      <p:bldP spid="34" grpId="0"/>
      <p:bldP spid="3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1354934" y="1934762"/>
            <a:ext cx="55933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    ）胡，（     ）吴</a:t>
            </a:r>
            <a:endParaRPr lang="zh-CN" altLang="en-US" sz="32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373697" y="2668244"/>
            <a:ext cx="78820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双人（    ），言午许（    ）。</a:t>
            </a:r>
            <a:endParaRPr lang="zh-CN" altLang="en-US" sz="32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1759677" y="1923682"/>
            <a:ext cx="151618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古月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279957" y="1934762"/>
            <a:ext cx="151618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口天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760154" y="2715770"/>
            <a:ext cx="73172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徐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046154" y="2643762"/>
            <a:ext cx="75809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许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文本框 1"/>
          <p:cNvSpPr txBox="1"/>
          <p:nvPr/>
        </p:nvSpPr>
        <p:spPr>
          <a:xfrm>
            <a:off x="594619" y="627537"/>
            <a:ext cx="7780807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0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    同桌拍手填一填，看谁填的对！</a:t>
            </a:r>
            <a:endParaRPr lang="zh-CN" altLang="en-US" sz="30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14" grpId="0"/>
      <p:bldP spid="15" grpId="0"/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670006" y="1895997"/>
            <a:ext cx="702722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2120">
              <a:spcAft>
                <a:spcPts val="280"/>
              </a:spcAft>
              <a:buFont typeface="Arial" panose="020B0604020202020204" pitchFamily="34" charset="0"/>
              <a:buNone/>
              <a:defRPr/>
            </a:pPr>
            <a:r>
              <a:rPr lang="zh-CN" altLang="en-US" sz="3200" kern="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lt"/>
              </a:rPr>
              <a:t>    请同学们自由读课文，一边读，一边圈画出课后的生字。</a:t>
            </a:r>
            <a:endParaRPr lang="en-US" altLang="zh-CN" sz="3200" kern="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cs typeface="+mn-ea"/>
              <a:sym typeface="+mn-lt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766160" y="1171921"/>
            <a:ext cx="1717608" cy="500137"/>
            <a:chOff x="467544" y="1445102"/>
            <a:chExt cx="1717608" cy="500137"/>
          </a:xfrm>
        </p:grpSpPr>
        <p:sp>
          <p:nvSpPr>
            <p:cNvPr id="11" name="TextBox 11"/>
            <p:cNvSpPr txBox="1">
              <a:spLocks noChangeArrowheads="1"/>
            </p:cNvSpPr>
            <p:nvPr/>
          </p:nvSpPr>
          <p:spPr bwMode="auto">
            <a:xfrm>
              <a:off x="505294" y="1445102"/>
              <a:ext cx="1679858" cy="500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80" tIns="34290" rIns="68580" bIns="34290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800" b="1" dirty="0" smtClean="0">
                  <a:solidFill>
                    <a:prstClr val="black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楷体" panose="02010609060101010101" pitchFamily="49" charset="-122"/>
                  <a:ea typeface="楷体" panose="02010609060101010101" pitchFamily="49" charset="-122"/>
                </a:rPr>
                <a:t>读读画画</a:t>
              </a:r>
              <a:endParaRPr lang="zh-CN" altLang="en-US" sz="2800" b="1" dirty="0">
                <a:solidFill>
                  <a:prstClr val="black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2113144" y="1570052"/>
              <a:ext cx="36000" cy="324000"/>
            </a:xfrm>
            <a:prstGeom prst="rect">
              <a:avLst/>
            </a:prstGeom>
            <a:solidFill>
              <a:srgbClr val="CC330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467544" y="1563638"/>
              <a:ext cx="36000" cy="324000"/>
            </a:xfrm>
            <a:prstGeom prst="rect">
              <a:avLst/>
            </a:prstGeom>
            <a:solidFill>
              <a:srgbClr val="CC330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prstClr val="white"/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1402088" y="1621794"/>
            <a:ext cx="71481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   </a:t>
            </a:r>
            <a:r>
              <a:rPr lang="zh-CN" altLang="en-US" sz="36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全班齐读第二小节儿歌，说说你发现了什么。</a:t>
            </a:r>
            <a:endParaRPr lang="zh-CN" altLang="en-US" sz="36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941511" y="1107306"/>
            <a:ext cx="3990735" cy="355481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000" b="1" spc="5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 国姓 氏有很多，赵、钱、孙、李，周、吴、郑、王，诸葛、东方，</a:t>
            </a:r>
            <a:endParaRPr lang="en-US" altLang="zh-CN" sz="3000" b="1" spc="5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000" b="1" spc="5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上官、欧阳</a:t>
            </a:r>
            <a:r>
              <a:rPr lang="en-US" altLang="zh-CN" sz="3000" b="1" spc="5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en-US" altLang="zh-CN" sz="3000" b="1" spc="5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25302" y="1851670"/>
            <a:ext cx="3453076" cy="1296144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350" b="1">
              <a:solidFill>
                <a:prstClr val="black"/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755584" y="3219823"/>
            <a:ext cx="3384375" cy="129614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350" b="1">
              <a:solidFill>
                <a:prstClr val="black"/>
              </a:solidFill>
            </a:endParaRPr>
          </a:p>
        </p:txBody>
      </p:sp>
      <p:sp>
        <p:nvSpPr>
          <p:cNvPr id="40" name="线形标注 1 39"/>
          <p:cNvSpPr/>
          <p:nvPr/>
        </p:nvSpPr>
        <p:spPr>
          <a:xfrm>
            <a:off x="5726380" y="3415294"/>
            <a:ext cx="2641695" cy="827376"/>
          </a:xfrm>
          <a:prstGeom prst="borderCallout1">
            <a:avLst>
              <a:gd name="adj1" fmla="val 14508"/>
              <a:gd name="adj2" fmla="val 176"/>
              <a:gd name="adj3" fmla="val 15012"/>
              <a:gd name="adj4" fmla="val 313"/>
            </a:avLst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复姓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由两个字或两个字以上组成</a:t>
            </a:r>
            <a:endParaRPr lang="zh-CN" altLang="en-US" sz="24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-36512" y="2283722"/>
            <a:ext cx="988111" cy="57709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lIns="68590" tIns="34295" rIns="68590" bIns="34295">
            <a:spAutoFit/>
          </a:bodyPr>
          <a:lstStyle/>
          <a:p>
            <a:pPr algn="ctr"/>
            <a:r>
              <a:rPr lang="zh-CN" altLang="en-US" sz="33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单姓</a:t>
            </a:r>
            <a:endParaRPr lang="zh-CN" altLang="en-US" sz="3300" b="1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4087951" y="3651874"/>
            <a:ext cx="988111" cy="57709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lIns="68590" tIns="34295" rIns="68590" bIns="34295">
            <a:spAutoFit/>
          </a:bodyPr>
          <a:lstStyle/>
          <a:p>
            <a:pPr algn="ctr"/>
            <a:r>
              <a:rPr lang="zh-CN" altLang="en-US" sz="33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复姓</a:t>
            </a:r>
            <a:endParaRPr lang="zh-CN" altLang="en-US" sz="3300" b="1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线形标注 1 4"/>
          <p:cNvSpPr/>
          <p:nvPr/>
        </p:nvSpPr>
        <p:spPr>
          <a:xfrm>
            <a:off x="5726857" y="2431212"/>
            <a:ext cx="2641219" cy="603503"/>
          </a:xfrm>
          <a:prstGeom prst="borderCallout1">
            <a:avLst>
              <a:gd name="adj1" fmla="val 14508"/>
              <a:gd name="adj2" fmla="val 176"/>
              <a:gd name="adj3" fmla="val 15012"/>
              <a:gd name="adj4" fmla="val 313"/>
            </a:avLst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单姓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由一个字组成</a:t>
            </a:r>
            <a:endParaRPr lang="zh-CN" altLang="en-US" sz="24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TextBox 4"/>
          <p:cNvSpPr txBox="1">
            <a:spLocks noChangeArrowheads="1"/>
          </p:cNvSpPr>
          <p:nvPr/>
        </p:nvSpPr>
        <p:spPr bwMode="auto">
          <a:xfrm>
            <a:off x="4738418" y="1014339"/>
            <a:ext cx="3927084" cy="1126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仔细</a:t>
            </a:r>
            <a:r>
              <a:rPr lang="zh-CN" altLang="en-US" sz="28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观察这些姓氏，说说它们有何特点。</a:t>
            </a:r>
            <a:endParaRPr lang="zh-CN" altLang="en-US" sz="28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755576" y="1050290"/>
            <a:ext cx="8208912" cy="3114928"/>
            <a:chOff x="1115616" y="1050290"/>
            <a:chExt cx="8208912" cy="3114928"/>
          </a:xfrm>
        </p:grpSpPr>
        <p:sp>
          <p:nvSpPr>
            <p:cNvPr id="10" name="TextBox 12"/>
            <p:cNvSpPr txBox="1"/>
            <p:nvPr/>
          </p:nvSpPr>
          <p:spPr>
            <a:xfrm>
              <a:off x="1186706" y="1050290"/>
              <a:ext cx="6697662" cy="36933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zh-CN" b="1" dirty="0" err="1">
                  <a:solidFill>
                    <a:prstClr val="black"/>
                  </a:solidFill>
                  <a:latin typeface="汉语拼音" panose="020B0604020202020204" pitchFamily="34" charset="0"/>
                  <a:cs typeface="汉语拼音" panose="020B0604020202020204" pitchFamily="34" charset="0"/>
                </a:rPr>
                <a:t>zhōnɡ</a:t>
              </a:r>
              <a:r>
                <a:rPr lang="en-US" altLang="zh-CN" b="1" dirty="0">
                  <a:solidFill>
                    <a:prstClr val="black"/>
                  </a:solidFill>
                  <a:latin typeface="汉语拼音" panose="020B0604020202020204" pitchFamily="34" charset="0"/>
                  <a:cs typeface="汉语拼音" panose="020B0604020202020204" pitchFamily="34" charset="0"/>
                </a:rPr>
                <a:t>  </a:t>
              </a:r>
              <a:r>
                <a:rPr lang="en-US" altLang="zh-CN" b="1" dirty="0" err="1">
                  <a:solidFill>
                    <a:prstClr val="black"/>
                  </a:solidFill>
                  <a:latin typeface="汉语拼音" panose="020B0604020202020204" pitchFamily="34" charset="0"/>
                  <a:cs typeface="汉语拼音" panose="020B0604020202020204" pitchFamily="34" charset="0"/>
                </a:rPr>
                <a:t>ɡuó</a:t>
              </a:r>
              <a:r>
                <a:rPr lang="en-US" altLang="zh-CN" b="1" dirty="0">
                  <a:solidFill>
                    <a:prstClr val="black"/>
                  </a:solidFill>
                  <a:latin typeface="汉语拼音" panose="020B0604020202020204" pitchFamily="34" charset="0"/>
                  <a:cs typeface="汉语拼音" panose="020B0604020202020204" pitchFamily="34" charset="0"/>
                </a:rPr>
                <a:t>   </a:t>
              </a:r>
              <a:r>
                <a:rPr lang="en-US" altLang="zh-CN" b="1" dirty="0" err="1">
                  <a:solidFill>
                    <a:prstClr val="black"/>
                  </a:solidFill>
                  <a:latin typeface="汉语拼音" panose="020B0604020202020204" pitchFamily="34" charset="0"/>
                  <a:cs typeface="汉语拼音" panose="020B0604020202020204" pitchFamily="34" charset="0"/>
                </a:rPr>
                <a:t>xìnɡ</a:t>
              </a:r>
              <a:r>
                <a:rPr lang="en-US" altLang="zh-CN" b="1" dirty="0">
                  <a:solidFill>
                    <a:prstClr val="black"/>
                  </a:solidFill>
                  <a:latin typeface="汉语拼音" panose="020B0604020202020204" pitchFamily="34" charset="0"/>
                  <a:cs typeface="汉语拼音" panose="020B0604020202020204" pitchFamily="34" charset="0"/>
                </a:rPr>
                <a:t>  </a:t>
              </a:r>
              <a:r>
                <a:rPr lang="en-US" altLang="zh-CN" b="1" dirty="0" err="1">
                  <a:solidFill>
                    <a:prstClr val="black"/>
                  </a:solidFill>
                  <a:latin typeface="汉语拼音" panose="020B0604020202020204" pitchFamily="34" charset="0"/>
                  <a:cs typeface="汉语拼音" panose="020B0604020202020204" pitchFamily="34" charset="0"/>
                </a:rPr>
                <a:t>shì</a:t>
              </a:r>
              <a:r>
                <a:rPr lang="en-US" altLang="zh-CN" b="1" dirty="0">
                  <a:solidFill>
                    <a:prstClr val="black"/>
                  </a:solidFill>
                  <a:latin typeface="汉语拼音" panose="020B0604020202020204" pitchFamily="34" charset="0"/>
                  <a:cs typeface="汉语拼音" panose="020B0604020202020204" pitchFamily="34" charset="0"/>
                </a:rPr>
                <a:t>  </a:t>
              </a:r>
              <a:r>
                <a:rPr lang="en-US" altLang="zh-CN" b="1" dirty="0" err="1">
                  <a:solidFill>
                    <a:prstClr val="black"/>
                  </a:solidFill>
                  <a:latin typeface="汉语拼音" panose="020B0604020202020204" pitchFamily="34" charset="0"/>
                  <a:cs typeface="汉语拼音" panose="020B0604020202020204" pitchFamily="34" charset="0"/>
                </a:rPr>
                <a:t>yǒu</a:t>
              </a:r>
              <a:r>
                <a:rPr lang="en-US" altLang="zh-CN" b="1" dirty="0">
                  <a:solidFill>
                    <a:prstClr val="black"/>
                  </a:solidFill>
                  <a:latin typeface="汉语拼音" panose="020B0604020202020204" pitchFamily="34" charset="0"/>
                  <a:cs typeface="汉语拼音" panose="020B0604020202020204" pitchFamily="34" charset="0"/>
                </a:rPr>
                <a:t>  </a:t>
              </a:r>
              <a:r>
                <a:rPr lang="en-US" altLang="zh-CN" b="1" dirty="0" err="1">
                  <a:solidFill>
                    <a:prstClr val="black"/>
                  </a:solidFill>
                  <a:latin typeface="汉语拼音" panose="020B0604020202020204" pitchFamily="34" charset="0"/>
                  <a:cs typeface="汉语拼音" panose="020B0604020202020204" pitchFamily="34" charset="0"/>
                </a:rPr>
                <a:t>hěn</a:t>
              </a:r>
              <a:r>
                <a:rPr lang="en-US" altLang="zh-CN" b="1" dirty="0">
                  <a:solidFill>
                    <a:prstClr val="black"/>
                  </a:solidFill>
                  <a:latin typeface="汉语拼音" panose="020B0604020202020204" pitchFamily="34" charset="0"/>
                  <a:cs typeface="汉语拼音" panose="020B0604020202020204" pitchFamily="34" charset="0"/>
                </a:rPr>
                <a:t>  </a:t>
              </a:r>
              <a:r>
                <a:rPr lang="en-US" altLang="zh-CN" b="1" dirty="0" err="1">
                  <a:solidFill>
                    <a:prstClr val="black"/>
                  </a:solidFill>
                  <a:latin typeface="汉语拼音" panose="020B0604020202020204" pitchFamily="34" charset="0"/>
                  <a:cs typeface="汉语拼音" panose="020B0604020202020204" pitchFamily="34" charset="0"/>
                </a:rPr>
                <a:t>duō</a:t>
              </a:r>
              <a:endParaRPr lang="zh-CN" altLang="en-US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endParaRPr>
            </a:p>
          </p:txBody>
        </p:sp>
        <p:sp>
          <p:nvSpPr>
            <p:cNvPr id="11" name="TextBox 14"/>
            <p:cNvSpPr txBox="1"/>
            <p:nvPr/>
          </p:nvSpPr>
          <p:spPr>
            <a:xfrm>
              <a:off x="1188020" y="1770370"/>
              <a:ext cx="5328196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altLang="zh-CN" b="1" dirty="0" err="1">
                  <a:solidFill>
                    <a:prstClr val="black"/>
                  </a:solidFill>
                  <a:latin typeface="汉语拼音" panose="020B0604020202020204" pitchFamily="34" charset="0"/>
                  <a:cs typeface="汉语拼音" panose="020B0604020202020204" pitchFamily="34" charset="0"/>
                </a:rPr>
                <a:t>zhào</a:t>
              </a:r>
              <a:r>
                <a:rPr lang="en-US" altLang="zh-CN" b="1" dirty="0">
                  <a:solidFill>
                    <a:prstClr val="black"/>
                  </a:solidFill>
                  <a:latin typeface="汉语拼音" panose="020B0604020202020204" pitchFamily="34" charset="0"/>
                  <a:cs typeface="汉语拼音" panose="020B0604020202020204" pitchFamily="34" charset="0"/>
                </a:rPr>
                <a:t>      </a:t>
              </a:r>
              <a:r>
                <a:rPr lang="en-US" altLang="zh-CN" b="1" dirty="0" err="1">
                  <a:solidFill>
                    <a:prstClr val="black"/>
                  </a:solidFill>
                  <a:latin typeface="汉语拼音" panose="020B0604020202020204" pitchFamily="34" charset="0"/>
                  <a:cs typeface="汉语拼音" panose="020B0604020202020204" pitchFamily="34" charset="0"/>
                </a:rPr>
                <a:t>qián</a:t>
              </a:r>
              <a:r>
                <a:rPr lang="en-US" altLang="zh-CN" b="1" dirty="0">
                  <a:solidFill>
                    <a:prstClr val="black"/>
                  </a:solidFill>
                  <a:latin typeface="汉语拼音" panose="020B0604020202020204" pitchFamily="34" charset="0"/>
                  <a:cs typeface="汉语拼音" panose="020B0604020202020204" pitchFamily="34" charset="0"/>
                </a:rPr>
                <a:t>        </a:t>
              </a:r>
              <a:r>
                <a:rPr lang="en-US" altLang="zh-CN" b="1" dirty="0" err="1">
                  <a:solidFill>
                    <a:prstClr val="black"/>
                  </a:solidFill>
                  <a:latin typeface="汉语拼音" panose="020B0604020202020204" pitchFamily="34" charset="0"/>
                  <a:cs typeface="汉语拼音" panose="020B0604020202020204" pitchFamily="34" charset="0"/>
                </a:rPr>
                <a:t>sūn</a:t>
              </a:r>
              <a:r>
                <a:rPr lang="en-US" altLang="zh-CN" b="1" dirty="0">
                  <a:solidFill>
                    <a:prstClr val="black"/>
                  </a:solidFill>
                  <a:latin typeface="汉语拼音" panose="020B0604020202020204" pitchFamily="34" charset="0"/>
                  <a:cs typeface="汉语拼音" panose="020B0604020202020204" pitchFamily="34" charset="0"/>
                </a:rPr>
                <a:t>           </a:t>
              </a:r>
              <a:r>
                <a:rPr lang="en-US" altLang="zh-CN" b="1" dirty="0" err="1">
                  <a:solidFill>
                    <a:prstClr val="black"/>
                  </a:solidFill>
                  <a:latin typeface="汉语拼音" panose="020B0604020202020204" pitchFamily="34" charset="0"/>
                  <a:cs typeface="汉语拼音" panose="020B0604020202020204" pitchFamily="34" charset="0"/>
                </a:rPr>
                <a:t>lǐ</a:t>
              </a:r>
              <a:endParaRPr lang="zh-CN" altLang="en-US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endParaRPr>
            </a:p>
          </p:txBody>
        </p:sp>
        <p:sp>
          <p:nvSpPr>
            <p:cNvPr id="12" name="TextBox 16"/>
            <p:cNvSpPr txBox="1"/>
            <p:nvPr/>
          </p:nvSpPr>
          <p:spPr>
            <a:xfrm>
              <a:off x="1259632" y="3138522"/>
              <a:ext cx="3960242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altLang="zh-CN" b="1" dirty="0" err="1">
                  <a:solidFill>
                    <a:prstClr val="black"/>
                  </a:solidFill>
                  <a:latin typeface="汉语拼音" panose="020B0604020202020204" pitchFamily="34" charset="0"/>
                  <a:cs typeface="汉语拼音" panose="020B0604020202020204" pitchFamily="34" charset="0"/>
                </a:rPr>
                <a:t>zhū</a:t>
              </a:r>
              <a:r>
                <a:rPr lang="en-US" altLang="zh-CN" b="1" dirty="0">
                  <a:solidFill>
                    <a:prstClr val="black"/>
                  </a:solidFill>
                  <a:latin typeface="汉语拼音" panose="020B0604020202020204" pitchFamily="34" charset="0"/>
                  <a:cs typeface="汉语拼音" panose="020B0604020202020204" pitchFamily="34" charset="0"/>
                </a:rPr>
                <a:t>  </a:t>
              </a:r>
              <a:r>
                <a:rPr lang="en-US" altLang="zh-CN" b="1" dirty="0" err="1">
                  <a:solidFill>
                    <a:prstClr val="black"/>
                  </a:solidFill>
                  <a:latin typeface="汉语拼音" panose="020B0604020202020204" pitchFamily="34" charset="0"/>
                  <a:cs typeface="汉语拼音" panose="020B0604020202020204" pitchFamily="34" charset="0"/>
                </a:rPr>
                <a:t>ɡě</a:t>
              </a:r>
              <a:r>
                <a:rPr lang="en-US" altLang="zh-CN" b="1" dirty="0">
                  <a:solidFill>
                    <a:prstClr val="black"/>
                  </a:solidFill>
                  <a:latin typeface="汉语拼音" panose="020B0604020202020204" pitchFamily="34" charset="0"/>
                  <a:cs typeface="汉语拼音" panose="020B0604020202020204" pitchFamily="34" charset="0"/>
                </a:rPr>
                <a:t>        </a:t>
              </a:r>
              <a:r>
                <a:rPr lang="en-US" altLang="zh-CN" b="1" dirty="0" err="1">
                  <a:solidFill>
                    <a:prstClr val="black"/>
                  </a:solidFill>
                  <a:latin typeface="汉语拼音" panose="020B0604020202020204" pitchFamily="34" charset="0"/>
                  <a:cs typeface="汉语拼音" panose="020B0604020202020204" pitchFamily="34" charset="0"/>
                </a:rPr>
                <a:t>dōnɡ</a:t>
              </a:r>
              <a:r>
                <a:rPr lang="en-US" altLang="zh-CN" b="1" dirty="0">
                  <a:solidFill>
                    <a:prstClr val="black"/>
                  </a:solidFill>
                  <a:latin typeface="汉语拼音" panose="020B0604020202020204" pitchFamily="34" charset="0"/>
                  <a:cs typeface="汉语拼音" panose="020B0604020202020204" pitchFamily="34" charset="0"/>
                </a:rPr>
                <a:t> </a:t>
              </a:r>
              <a:r>
                <a:rPr lang="en-US" altLang="zh-CN" b="1" dirty="0" err="1">
                  <a:solidFill>
                    <a:prstClr val="black"/>
                  </a:solidFill>
                  <a:latin typeface="汉语拼音" panose="020B0604020202020204" pitchFamily="34" charset="0"/>
                  <a:cs typeface="汉语拼音" panose="020B0604020202020204" pitchFamily="34" charset="0"/>
                </a:rPr>
                <a:t>fānɡ</a:t>
              </a:r>
              <a:endParaRPr lang="zh-CN" altLang="en-US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endParaRPr>
            </a:p>
          </p:txBody>
        </p:sp>
        <p:sp>
          <p:nvSpPr>
            <p:cNvPr id="13" name="TextBox 14"/>
            <p:cNvSpPr txBox="1"/>
            <p:nvPr/>
          </p:nvSpPr>
          <p:spPr>
            <a:xfrm>
              <a:off x="1260028" y="2427734"/>
              <a:ext cx="8064500" cy="36933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zh-CN" b="1" dirty="0" err="1">
                  <a:solidFill>
                    <a:prstClr val="black"/>
                  </a:solidFill>
                  <a:latin typeface="汉语拼音" panose="020B0604020202020204" pitchFamily="34" charset="0"/>
                  <a:cs typeface="汉语拼音" panose="020B0604020202020204" pitchFamily="34" charset="0"/>
                </a:rPr>
                <a:t>zhōu</a:t>
              </a:r>
              <a:r>
                <a:rPr lang="en-US" altLang="zh-CN" b="1" dirty="0">
                  <a:solidFill>
                    <a:prstClr val="black"/>
                  </a:solidFill>
                  <a:latin typeface="汉语拼音" panose="020B0604020202020204" pitchFamily="34" charset="0"/>
                  <a:cs typeface="汉语拼音" panose="020B0604020202020204" pitchFamily="34" charset="0"/>
                </a:rPr>
                <a:t>       </a:t>
              </a:r>
              <a:r>
                <a:rPr lang="en-US" altLang="zh-CN" b="1" dirty="0" err="1">
                  <a:solidFill>
                    <a:prstClr val="black"/>
                  </a:solidFill>
                  <a:latin typeface="汉语拼音" panose="020B0604020202020204" pitchFamily="34" charset="0"/>
                  <a:cs typeface="汉语拼音" panose="020B0604020202020204" pitchFamily="34" charset="0"/>
                </a:rPr>
                <a:t>wú</a:t>
              </a:r>
              <a:r>
                <a:rPr lang="en-US" altLang="zh-CN" b="1" dirty="0">
                  <a:solidFill>
                    <a:prstClr val="black"/>
                  </a:solidFill>
                  <a:latin typeface="汉语拼音" panose="020B0604020202020204" pitchFamily="34" charset="0"/>
                  <a:cs typeface="汉语拼音" panose="020B0604020202020204" pitchFamily="34" charset="0"/>
                </a:rPr>
                <a:t>       </a:t>
              </a:r>
              <a:r>
                <a:rPr lang="en-US" altLang="zh-CN" b="1" dirty="0" err="1">
                  <a:solidFill>
                    <a:prstClr val="black"/>
                  </a:solidFill>
                  <a:latin typeface="汉语拼音" panose="020B0604020202020204" pitchFamily="34" charset="0"/>
                  <a:cs typeface="汉语拼音" panose="020B0604020202020204" pitchFamily="34" charset="0"/>
                </a:rPr>
                <a:t>zhènɡ</a:t>
              </a:r>
              <a:r>
                <a:rPr lang="en-US" altLang="zh-CN" b="1" dirty="0">
                  <a:solidFill>
                    <a:prstClr val="black"/>
                  </a:solidFill>
                  <a:latin typeface="汉语拼音" panose="020B0604020202020204" pitchFamily="34" charset="0"/>
                  <a:cs typeface="汉语拼音" panose="020B0604020202020204" pitchFamily="34" charset="0"/>
                </a:rPr>
                <a:t>     </a:t>
              </a:r>
              <a:r>
                <a:rPr lang="en-US" altLang="zh-CN" b="1" dirty="0" err="1">
                  <a:solidFill>
                    <a:prstClr val="black"/>
                  </a:solidFill>
                  <a:latin typeface="汉语拼音" panose="020B0604020202020204" pitchFamily="34" charset="0"/>
                  <a:cs typeface="汉语拼音" panose="020B0604020202020204" pitchFamily="34" charset="0"/>
                </a:rPr>
                <a:t>wánɡ</a:t>
              </a:r>
              <a:endParaRPr lang="zh-CN" altLang="en-US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endParaRPr>
            </a:p>
          </p:txBody>
        </p:sp>
        <p:sp>
          <p:nvSpPr>
            <p:cNvPr id="14" name="TextBox 16"/>
            <p:cNvSpPr txBox="1"/>
            <p:nvPr/>
          </p:nvSpPr>
          <p:spPr>
            <a:xfrm>
              <a:off x="1115616" y="3795886"/>
              <a:ext cx="7704137" cy="36933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zh-CN" b="1" dirty="0" err="1">
                  <a:solidFill>
                    <a:prstClr val="black"/>
                  </a:solidFill>
                  <a:latin typeface="汉语拼音" panose="020B0604020202020204" pitchFamily="34" charset="0"/>
                  <a:cs typeface="汉语拼音" panose="020B0604020202020204" pitchFamily="34" charset="0"/>
                </a:rPr>
                <a:t>shànɡ</a:t>
              </a:r>
              <a:r>
                <a:rPr lang="en-US" altLang="zh-CN" b="1" dirty="0">
                  <a:solidFill>
                    <a:prstClr val="black"/>
                  </a:solidFill>
                  <a:latin typeface="汉语拼音" panose="020B0604020202020204" pitchFamily="34" charset="0"/>
                  <a:cs typeface="汉语拼音" panose="020B0604020202020204" pitchFamily="34" charset="0"/>
                </a:rPr>
                <a:t> </a:t>
              </a:r>
              <a:r>
                <a:rPr lang="en-US" altLang="zh-CN" b="1" dirty="0" err="1">
                  <a:solidFill>
                    <a:prstClr val="black"/>
                  </a:solidFill>
                  <a:latin typeface="汉语拼音" panose="020B0604020202020204" pitchFamily="34" charset="0"/>
                  <a:cs typeface="汉语拼音" panose="020B0604020202020204" pitchFamily="34" charset="0"/>
                </a:rPr>
                <a:t>ɡuān</a:t>
              </a:r>
              <a:r>
                <a:rPr lang="en-US" altLang="zh-CN" b="1" dirty="0">
                  <a:solidFill>
                    <a:prstClr val="black"/>
                  </a:solidFill>
                  <a:latin typeface="汉语拼音" panose="020B0604020202020204" pitchFamily="34" charset="0"/>
                  <a:cs typeface="汉语拼音" panose="020B0604020202020204" pitchFamily="34" charset="0"/>
                </a:rPr>
                <a:t>    </a:t>
              </a:r>
              <a:r>
                <a:rPr lang="en-US" altLang="zh-CN" b="1" dirty="0" err="1">
                  <a:solidFill>
                    <a:prstClr val="black"/>
                  </a:solidFill>
                  <a:latin typeface="汉语拼音" panose="020B0604020202020204" pitchFamily="34" charset="0"/>
                  <a:cs typeface="汉语拼音" panose="020B0604020202020204" pitchFamily="34" charset="0"/>
                </a:rPr>
                <a:t>ōu</a:t>
              </a:r>
              <a:r>
                <a:rPr lang="en-US" altLang="zh-CN" b="1" dirty="0">
                  <a:solidFill>
                    <a:prstClr val="black"/>
                  </a:solidFill>
                  <a:latin typeface="汉语拼音" panose="020B0604020202020204" pitchFamily="34" charset="0"/>
                  <a:cs typeface="汉语拼音" panose="020B0604020202020204" pitchFamily="34" charset="0"/>
                </a:rPr>
                <a:t>  </a:t>
              </a:r>
              <a:r>
                <a:rPr lang="en-US" altLang="zh-CN" b="1" dirty="0" err="1">
                  <a:solidFill>
                    <a:prstClr val="black"/>
                  </a:solidFill>
                  <a:latin typeface="汉语拼音" panose="020B0604020202020204" pitchFamily="34" charset="0"/>
                  <a:cs typeface="汉语拼音" panose="020B0604020202020204" pitchFamily="34" charset="0"/>
                </a:rPr>
                <a:t>yánɡ</a:t>
              </a:r>
              <a:endParaRPr lang="zh-CN" altLang="en-US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26" grpId="0" bldLvl="0" animBg="1"/>
      <p:bldP spid="40" grpId="0" animBg="1"/>
      <p:bldP spid="3" grpId="0" bldLvl="0" animBg="1"/>
      <p:bldP spid="42" grpId="0" bldLvl="0" animBg="1"/>
      <p:bldP spid="5" grpId="0" animBg="1"/>
      <p:bldP spid="6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4"/>
          <p:cNvSpPr txBox="1">
            <a:spLocks noChangeArrowheads="1"/>
          </p:cNvSpPr>
          <p:nvPr/>
        </p:nvSpPr>
        <p:spPr bwMode="auto">
          <a:xfrm>
            <a:off x="650248" y="495301"/>
            <a:ext cx="7587615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你</a:t>
            </a:r>
            <a:r>
              <a:rPr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能</a:t>
            </a:r>
            <a:r>
              <a:rPr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想到哪些历史或故事</a:t>
            </a:r>
            <a:r>
              <a:rPr lang="zh-CN" altLang="en-US" sz="28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中复姓</a:t>
            </a:r>
            <a:r>
              <a:rPr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的著名人物？</a:t>
            </a:r>
            <a:endParaRPr lang="zh-CN" altLang="en-US" sz="28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83576" y="1218963"/>
            <a:ext cx="2483079" cy="30218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4"/>
          <p:cNvSpPr txBox="1">
            <a:spLocks noChangeArrowheads="1"/>
          </p:cNvSpPr>
          <p:nvPr/>
        </p:nvSpPr>
        <p:spPr bwMode="auto">
          <a:xfrm>
            <a:off x="251520" y="4240530"/>
            <a:ext cx="3143400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砸缸救人的</a:t>
            </a: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司马光</a:t>
            </a:r>
            <a:endParaRPr lang="zh-CN" altLang="en-US" sz="28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3585928" y="1263261"/>
            <a:ext cx="2332084" cy="29775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275864" y="4306717"/>
            <a:ext cx="3046829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神机妙算的</a:t>
            </a: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诸葛亮</a:t>
            </a:r>
            <a:endParaRPr lang="zh-CN" altLang="en-US" sz="28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154047" y="1807996"/>
            <a:ext cx="2575486" cy="17838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4"/>
          <p:cNvSpPr txBox="1">
            <a:spLocks noChangeArrowheads="1"/>
          </p:cNvSpPr>
          <p:nvPr/>
        </p:nvSpPr>
        <p:spPr bwMode="auto">
          <a:xfrm>
            <a:off x="6731943" y="3621543"/>
            <a:ext cx="1255021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欧阳修</a:t>
            </a:r>
            <a:endParaRPr lang="zh-CN" altLang="en-US" sz="28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8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141732" y="2471647"/>
            <a:ext cx="7739018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7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______ ______ </a:t>
            </a:r>
            <a:r>
              <a:rPr lang="zh-CN" altLang="en-US" sz="27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＿＿＿　＿＿＿</a:t>
            </a:r>
            <a:endParaRPr lang="zh-CN" altLang="en-US" sz="27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13088" y="835025"/>
            <a:ext cx="8118475" cy="73250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除了课文中所提到的，你还知道哪些复姓呢？</a:t>
            </a:r>
            <a:endParaRPr lang="zh-CN" altLang="en-US" sz="32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141731" y="3348492"/>
            <a:ext cx="7739018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7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______ ______ </a:t>
            </a:r>
            <a:r>
              <a:rPr lang="zh-CN" altLang="en-US" sz="27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＿＿＿　＿＿＿</a:t>
            </a:r>
            <a:endParaRPr lang="zh-CN" altLang="en-US" sz="27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059005" y="2230830"/>
            <a:ext cx="1177429" cy="692507"/>
          </a:xfrm>
          <a:prstGeom prst="rect">
            <a:avLst/>
          </a:prstGeom>
          <a:noFill/>
        </p:spPr>
        <p:txBody>
          <a:bodyPr wrap="square" lIns="68590" tIns="34295" rIns="68590" bIns="34295">
            <a:spAutoFit/>
          </a:bodyPr>
          <a:lstStyle/>
          <a:p>
            <a:pPr algn="ctr"/>
            <a:r>
              <a:rPr lang="zh-CN" altLang="en-US" sz="405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端木</a:t>
            </a:r>
            <a:endParaRPr lang="zh-CN" altLang="en-US" sz="4050" b="1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3319169" y="2259623"/>
            <a:ext cx="1177429" cy="692507"/>
          </a:xfrm>
          <a:prstGeom prst="rect">
            <a:avLst/>
          </a:prstGeom>
          <a:noFill/>
        </p:spPr>
        <p:txBody>
          <a:bodyPr wrap="square" lIns="68590" tIns="34295" rIns="68590" bIns="34295">
            <a:spAutoFit/>
          </a:bodyPr>
          <a:lstStyle/>
          <a:p>
            <a:pPr algn="ctr"/>
            <a:r>
              <a:rPr lang="zh-CN" altLang="en-US" sz="405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公孙</a:t>
            </a:r>
            <a:endParaRPr lang="zh-CN" altLang="en-US" sz="4050" b="1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4579333" y="2259623"/>
            <a:ext cx="1177429" cy="692507"/>
          </a:xfrm>
          <a:prstGeom prst="rect">
            <a:avLst/>
          </a:prstGeom>
          <a:noFill/>
        </p:spPr>
        <p:txBody>
          <a:bodyPr wrap="square" lIns="68590" tIns="34295" rIns="68590" bIns="34295">
            <a:spAutoFit/>
          </a:bodyPr>
          <a:lstStyle/>
          <a:p>
            <a:pPr algn="ctr"/>
            <a:r>
              <a:rPr lang="zh-CN" altLang="en-US" sz="405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慕容</a:t>
            </a:r>
            <a:endParaRPr lang="zh-CN" altLang="en-US" sz="4050" b="1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5802719" y="2259623"/>
            <a:ext cx="1177429" cy="692507"/>
          </a:xfrm>
          <a:prstGeom prst="rect">
            <a:avLst/>
          </a:prstGeom>
          <a:noFill/>
        </p:spPr>
        <p:txBody>
          <a:bodyPr wrap="square" lIns="68590" tIns="34295" rIns="68590" bIns="34295">
            <a:spAutoFit/>
          </a:bodyPr>
          <a:lstStyle/>
          <a:p>
            <a:pPr algn="ctr"/>
            <a:r>
              <a:rPr lang="zh-CN" altLang="en-US" sz="405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西门</a:t>
            </a:r>
            <a:endParaRPr lang="zh-CN" altLang="en-US" sz="4050" b="1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2080665" y="3061939"/>
            <a:ext cx="1177429" cy="692507"/>
          </a:xfrm>
          <a:prstGeom prst="rect">
            <a:avLst/>
          </a:prstGeom>
          <a:noFill/>
        </p:spPr>
        <p:txBody>
          <a:bodyPr wrap="square" lIns="68590" tIns="34295" rIns="68590" bIns="34295">
            <a:spAutoFit/>
          </a:bodyPr>
          <a:lstStyle/>
          <a:p>
            <a:pPr algn="ctr"/>
            <a:r>
              <a:rPr lang="zh-CN" altLang="en-US" sz="405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百里</a:t>
            </a:r>
            <a:endParaRPr lang="zh-CN" altLang="en-US" sz="4050" b="1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3340836" y="3090731"/>
            <a:ext cx="1177429" cy="692507"/>
          </a:xfrm>
          <a:prstGeom prst="rect">
            <a:avLst/>
          </a:prstGeom>
          <a:noFill/>
        </p:spPr>
        <p:txBody>
          <a:bodyPr wrap="square" lIns="68590" tIns="34295" rIns="68590" bIns="34295">
            <a:spAutoFit/>
          </a:bodyPr>
          <a:lstStyle/>
          <a:p>
            <a:pPr algn="ctr"/>
            <a:r>
              <a:rPr lang="zh-CN" altLang="en-US" sz="405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南宫</a:t>
            </a:r>
            <a:endParaRPr lang="zh-CN" altLang="en-US" sz="4050" b="1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4600997" y="3090731"/>
            <a:ext cx="1177429" cy="692507"/>
          </a:xfrm>
          <a:prstGeom prst="rect">
            <a:avLst/>
          </a:prstGeom>
          <a:noFill/>
        </p:spPr>
        <p:txBody>
          <a:bodyPr wrap="square" lIns="68590" tIns="34295" rIns="68590" bIns="34295">
            <a:spAutoFit/>
          </a:bodyPr>
          <a:lstStyle/>
          <a:p>
            <a:pPr algn="ctr"/>
            <a:r>
              <a:rPr lang="zh-CN" altLang="en-US" sz="405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司马</a:t>
            </a:r>
            <a:endParaRPr lang="zh-CN" altLang="en-US" sz="4050" b="1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5824392" y="3090731"/>
            <a:ext cx="1177429" cy="692507"/>
          </a:xfrm>
          <a:prstGeom prst="rect">
            <a:avLst/>
          </a:prstGeom>
          <a:noFill/>
        </p:spPr>
        <p:txBody>
          <a:bodyPr wrap="square" lIns="68590" tIns="34295" rIns="68590" bIns="34295">
            <a:spAutoFit/>
          </a:bodyPr>
          <a:lstStyle/>
          <a:p>
            <a:pPr algn="ctr"/>
            <a:r>
              <a:rPr lang="zh-CN" altLang="en-US" sz="405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司徒 </a:t>
            </a:r>
            <a:endParaRPr lang="zh-CN" altLang="en-US" sz="4050" b="1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1" grpId="0"/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49806" y="353510"/>
            <a:ext cx="756403" cy="619698"/>
          </a:xfrm>
          <a:prstGeom prst="rect">
            <a:avLst/>
          </a:prstGeom>
        </p:spPr>
      </p:pic>
      <p:sp>
        <p:nvSpPr>
          <p:cNvPr id="2" name="文本框 10"/>
          <p:cNvSpPr txBox="1"/>
          <p:nvPr/>
        </p:nvSpPr>
        <p:spPr>
          <a:xfrm>
            <a:off x="1006209" y="509914"/>
            <a:ext cx="306467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1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朗读指导（</a:t>
            </a:r>
            <a:r>
              <a:rPr lang="zh-CN" altLang="en-US" sz="21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课后第</a:t>
            </a:r>
            <a:r>
              <a:rPr lang="en-US" altLang="zh-CN" sz="21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21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题</a:t>
            </a:r>
            <a:r>
              <a:rPr lang="zh-CN" altLang="en-US" sz="21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endParaRPr lang="zh-CN" altLang="en-US" sz="21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50060" y="1347618"/>
            <a:ext cx="4814035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spc="5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 国姓 氏</a:t>
            </a:r>
            <a:r>
              <a:rPr lang="en-US" altLang="zh-CN" sz="2800" b="1" spc="5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/</a:t>
            </a:r>
            <a:r>
              <a:rPr lang="zh-CN" altLang="en-US" sz="2800" b="1" spc="5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有 很 多，</a:t>
            </a:r>
            <a:endParaRPr lang="en-US" altLang="zh-CN" sz="2800" b="1" spc="5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spc="5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赵、</a:t>
            </a:r>
            <a:r>
              <a:rPr lang="en-US" altLang="zh-CN" sz="2800" b="1" spc="5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/</a:t>
            </a:r>
            <a:r>
              <a:rPr lang="zh-CN" altLang="en-US" sz="2800" b="1" spc="5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钱、</a:t>
            </a:r>
            <a:r>
              <a:rPr lang="en-US" altLang="zh-CN" sz="2800" b="1" spc="5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/</a:t>
            </a:r>
            <a:r>
              <a:rPr lang="zh-CN" altLang="en-US" sz="2800" b="1" spc="5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孙、</a:t>
            </a:r>
            <a:r>
              <a:rPr lang="en-US" altLang="zh-CN" sz="2800" b="1" spc="5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/</a:t>
            </a:r>
            <a:r>
              <a:rPr lang="zh-CN" altLang="en-US" sz="2800" b="1" spc="5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李，</a:t>
            </a:r>
            <a:endParaRPr lang="en-US" altLang="zh-CN" sz="2800" b="1" spc="5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spc="5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周、</a:t>
            </a:r>
            <a:r>
              <a:rPr lang="en-US" altLang="zh-CN" sz="2800" b="1" spc="5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/</a:t>
            </a:r>
            <a:r>
              <a:rPr lang="zh-CN" altLang="en-US" sz="2800" b="1" spc="5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吴、</a:t>
            </a:r>
            <a:r>
              <a:rPr lang="en-US" altLang="zh-CN" sz="2800" b="1" spc="5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/</a:t>
            </a:r>
            <a:r>
              <a:rPr lang="zh-CN" altLang="en-US" sz="2800" b="1" spc="5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郑、</a:t>
            </a:r>
            <a:r>
              <a:rPr lang="en-US" altLang="zh-CN" sz="2800" b="1" spc="5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/</a:t>
            </a:r>
            <a:r>
              <a:rPr lang="zh-CN" altLang="en-US" sz="2800" b="1" spc="5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王，</a:t>
            </a:r>
            <a:endParaRPr lang="en-US" altLang="zh-CN" sz="2800" b="1" spc="5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spc="5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诸葛、</a:t>
            </a:r>
            <a:r>
              <a:rPr lang="en-US" altLang="zh-CN" sz="2800" b="1" spc="5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/ </a:t>
            </a:r>
            <a:r>
              <a:rPr lang="zh-CN" altLang="en-US" sz="2800" b="1" spc="5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东 方，</a:t>
            </a:r>
            <a:r>
              <a:rPr lang="en-US" altLang="zh-CN" sz="2800" b="1" spc="5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/</a:t>
            </a:r>
            <a:endParaRPr lang="en-US" altLang="zh-CN" sz="2800" b="1" spc="5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spc="5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上 官、</a:t>
            </a:r>
            <a:r>
              <a:rPr lang="en-US" altLang="zh-CN" sz="2800" b="1" spc="5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/</a:t>
            </a:r>
            <a:r>
              <a:rPr lang="zh-CN" altLang="en-US" sz="2800" b="1" spc="5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欧阳</a:t>
            </a:r>
            <a:r>
              <a:rPr lang="en-US" altLang="zh-CN" sz="2800" b="1" spc="5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en-US" altLang="zh-CN" sz="2800" b="1" spc="5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718772" y="2622086"/>
            <a:ext cx="2880320" cy="2008242"/>
          </a:xfrm>
          <a:prstGeom prst="rect">
            <a:avLst/>
          </a:prstGeom>
          <a:solidFill>
            <a:srgbClr val="CCFFCC"/>
          </a:solidFill>
        </p:spPr>
        <p:txBody>
          <a:bodyPr wrap="square" lIns="68580" tIns="34290" rIns="68580" bIns="3429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800" b="1" kern="800" spc="-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提示：姓氏之间要停顿，单个复姓不要分开读。</a:t>
            </a:r>
            <a:endParaRPr lang="zh-CN" altLang="en-US" sz="2800" b="1" kern="800" spc="-1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TextBox 12"/>
          <p:cNvSpPr txBox="1"/>
          <p:nvPr/>
        </p:nvSpPr>
        <p:spPr>
          <a:xfrm>
            <a:off x="395536" y="1275606"/>
            <a:ext cx="47525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zhōnɡ</a:t>
            </a:r>
            <a:r>
              <a:rPr lang="en-US" altLang="zh-CN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 </a:t>
            </a:r>
            <a:r>
              <a:rPr lang="en-US" altLang="zh-CN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ɡuó</a:t>
            </a:r>
            <a:r>
              <a:rPr lang="en-US" altLang="zh-CN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 </a:t>
            </a:r>
            <a:r>
              <a:rPr lang="en-US" altLang="zh-CN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xìnɡ</a:t>
            </a:r>
            <a:r>
              <a:rPr lang="en-US" altLang="zh-CN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 </a:t>
            </a:r>
            <a:r>
              <a:rPr lang="en-US" altLang="zh-CN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shì</a:t>
            </a:r>
            <a:r>
              <a:rPr lang="en-US" altLang="zh-CN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     </a:t>
            </a:r>
            <a:r>
              <a:rPr lang="en-US" altLang="zh-CN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yǒu</a:t>
            </a:r>
            <a:r>
              <a:rPr lang="en-US" altLang="zh-CN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   </a:t>
            </a:r>
            <a:r>
              <a:rPr lang="en-US" altLang="zh-CN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hěn</a:t>
            </a:r>
            <a:r>
              <a:rPr lang="en-US" altLang="zh-CN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   </a:t>
            </a:r>
            <a:r>
              <a:rPr lang="en-US" altLang="zh-CN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duō</a:t>
            </a:r>
            <a:endParaRPr lang="zh-CN" altLang="en-US" b="1" dirty="0">
              <a:solidFill>
                <a:prstClr val="black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7" name="TextBox 14"/>
          <p:cNvSpPr txBox="1"/>
          <p:nvPr/>
        </p:nvSpPr>
        <p:spPr>
          <a:xfrm>
            <a:off x="467544" y="1945164"/>
            <a:ext cx="532819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zhào</a:t>
            </a:r>
            <a:r>
              <a:rPr lang="en-US" altLang="zh-CN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            </a:t>
            </a:r>
            <a:r>
              <a:rPr lang="en-US" altLang="zh-CN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qián</a:t>
            </a:r>
            <a:r>
              <a:rPr lang="en-US" altLang="zh-CN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           </a:t>
            </a:r>
            <a:r>
              <a:rPr lang="en-US" altLang="zh-CN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sūn</a:t>
            </a:r>
            <a:r>
              <a:rPr lang="en-US" altLang="zh-CN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                 </a:t>
            </a:r>
            <a:r>
              <a:rPr lang="en-US" altLang="zh-CN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lǐ</a:t>
            </a:r>
            <a:endParaRPr lang="zh-CN" altLang="en-US" b="1" dirty="0">
              <a:solidFill>
                <a:prstClr val="black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8" name="TextBox 16"/>
          <p:cNvSpPr txBox="1"/>
          <p:nvPr/>
        </p:nvSpPr>
        <p:spPr>
          <a:xfrm>
            <a:off x="539552" y="3219822"/>
            <a:ext cx="39602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zhū</a:t>
            </a:r>
            <a:r>
              <a:rPr lang="en-US" altLang="zh-CN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 </a:t>
            </a:r>
            <a:r>
              <a:rPr lang="en-US" altLang="zh-CN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ɡě</a:t>
            </a:r>
            <a:r>
              <a:rPr lang="en-US" altLang="zh-CN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                </a:t>
            </a:r>
            <a:r>
              <a:rPr lang="en-US" altLang="zh-CN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dōnɡ</a:t>
            </a:r>
            <a:r>
              <a:rPr lang="en-US" altLang="zh-CN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 </a:t>
            </a:r>
            <a:r>
              <a:rPr lang="en-US" altLang="zh-CN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fānɡ</a:t>
            </a:r>
            <a:endParaRPr lang="zh-CN" altLang="en-US" b="1" dirty="0">
              <a:solidFill>
                <a:prstClr val="black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9" name="TextBox 14"/>
          <p:cNvSpPr txBox="1"/>
          <p:nvPr/>
        </p:nvSpPr>
        <p:spPr>
          <a:xfrm>
            <a:off x="539552" y="2571750"/>
            <a:ext cx="8064500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zhōu</a:t>
            </a:r>
            <a:r>
              <a:rPr lang="en-US" altLang="zh-CN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           </a:t>
            </a:r>
            <a:r>
              <a:rPr lang="en-US" altLang="zh-CN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wú</a:t>
            </a:r>
            <a:r>
              <a:rPr lang="en-US" altLang="zh-CN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              </a:t>
            </a:r>
            <a:r>
              <a:rPr lang="en-US" altLang="zh-CN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zhènɡ</a:t>
            </a:r>
            <a:r>
              <a:rPr lang="en-US" altLang="zh-CN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          </a:t>
            </a:r>
            <a:r>
              <a:rPr lang="en-US" altLang="zh-CN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wánɡ</a:t>
            </a:r>
            <a:endParaRPr lang="zh-CN" altLang="en-US" b="1" dirty="0">
              <a:solidFill>
                <a:prstClr val="black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10" name="TextBox 16"/>
          <p:cNvSpPr txBox="1"/>
          <p:nvPr/>
        </p:nvSpPr>
        <p:spPr>
          <a:xfrm>
            <a:off x="395544" y="3795886"/>
            <a:ext cx="7704137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shànɡ</a:t>
            </a:r>
            <a:r>
              <a:rPr lang="en-US" altLang="zh-CN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 </a:t>
            </a:r>
            <a:r>
              <a:rPr lang="en-US" altLang="zh-CN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ɡuān</a:t>
            </a:r>
            <a:r>
              <a:rPr lang="en-US" altLang="zh-CN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            </a:t>
            </a:r>
            <a:r>
              <a:rPr lang="en-US" altLang="zh-CN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ōu</a:t>
            </a:r>
            <a:r>
              <a:rPr lang="en-US" altLang="zh-CN" b="1" dirty="0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 </a:t>
            </a:r>
            <a:r>
              <a:rPr lang="en-US" altLang="zh-CN" b="1" dirty="0" err="1">
                <a:solidFill>
                  <a:prstClr val="black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yánɡ</a:t>
            </a:r>
            <a:endParaRPr lang="zh-CN" altLang="en-US" b="1" dirty="0">
              <a:solidFill>
                <a:prstClr val="black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49806" y="353510"/>
            <a:ext cx="756403" cy="619698"/>
          </a:xfrm>
          <a:prstGeom prst="rect">
            <a:avLst/>
          </a:prstGeom>
        </p:spPr>
      </p:pic>
      <p:sp>
        <p:nvSpPr>
          <p:cNvPr id="2" name="文本框 10"/>
          <p:cNvSpPr txBox="1"/>
          <p:nvPr/>
        </p:nvSpPr>
        <p:spPr>
          <a:xfrm>
            <a:off x="1006209" y="509914"/>
            <a:ext cx="306467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1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背诵指导（</a:t>
            </a:r>
            <a:r>
              <a:rPr lang="zh-CN" altLang="en-US" sz="21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课后第</a:t>
            </a:r>
            <a:r>
              <a:rPr lang="en-US" altLang="zh-CN" sz="21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21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题</a:t>
            </a:r>
            <a:r>
              <a:rPr lang="zh-CN" altLang="en-US" sz="21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endParaRPr lang="zh-CN" altLang="en-US" sz="21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9" name="文本框 1"/>
          <p:cNvSpPr txBox="1"/>
          <p:nvPr/>
        </p:nvSpPr>
        <p:spPr>
          <a:xfrm>
            <a:off x="603129" y="995737"/>
            <a:ext cx="7780807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0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试着填一填，填完你就背诵第二小节啦！</a:t>
            </a:r>
            <a:endParaRPr lang="zh-CN" altLang="en-US" sz="30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979712" y="1779662"/>
            <a:ext cx="5832648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中国姓氏有很多，</a:t>
            </a:r>
            <a:endParaRPr lang="en-US" altLang="zh-CN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赵、（  ）、（  ）、（  ），</a:t>
            </a:r>
            <a:endParaRPr lang="en-US" altLang="zh-CN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周、（  ）、（  ）、（  ），</a:t>
            </a:r>
            <a:endParaRPr lang="en-US" altLang="zh-CN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诸葛、（    ），</a:t>
            </a:r>
            <a:endParaRPr lang="en-US" altLang="zh-CN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上官、（    ）</a:t>
            </a:r>
            <a:r>
              <a:rPr lang="en-US" altLang="zh-CN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en-US" altLang="zh-CN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059832" y="2327036"/>
            <a:ext cx="4176464" cy="23329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钱      孙      李</a:t>
            </a:r>
            <a:endParaRPr lang="en-US" altLang="zh-CN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吴      郑      王</a:t>
            </a:r>
            <a:endParaRPr lang="en-US" altLang="zh-CN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东方</a:t>
            </a:r>
            <a:endParaRPr lang="en-US" altLang="zh-CN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欧阳</a:t>
            </a:r>
            <a:endParaRPr lang="en-US" altLang="zh-CN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025623" y="1131590"/>
            <a:ext cx="6108913" cy="3016210"/>
          </a:xfrm>
          <a:prstGeom prst="rect">
            <a:avLst/>
          </a:prstGeom>
          <a:noFill/>
          <a:ln w="19050">
            <a:noFill/>
          </a:ln>
        </p:spPr>
        <p:txBody>
          <a:bodyPr wrap="square" rtlCol="0" anchor="t">
            <a:spAutoFit/>
          </a:bodyPr>
          <a:lstStyle/>
          <a:p>
            <a:pPr>
              <a:lnSpc>
                <a:spcPts val="3800"/>
              </a:lnSpc>
            </a:pPr>
            <a:r>
              <a:rPr lang="zh-CN" altLang="en-US" sz="28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 说一说：班里的同学都有哪些姓？</a:t>
            </a:r>
            <a:r>
              <a:rPr lang="zh-CN" altLang="en-US" sz="2800" b="1" dirty="0">
                <a:solidFill>
                  <a:srgbClr val="F07474">
                    <a:lumMod val="5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（课后第</a:t>
            </a:r>
            <a:r>
              <a:rPr lang="en-US" altLang="zh-CN" sz="2800" b="1" dirty="0">
                <a:solidFill>
                  <a:srgbClr val="F07474">
                    <a:lumMod val="5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en-US" sz="2800" b="1" dirty="0">
                <a:solidFill>
                  <a:srgbClr val="F07474">
                    <a:lumMod val="5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题）</a:t>
            </a:r>
            <a:endParaRPr lang="en-US" altLang="zh-CN" sz="2800" b="1" dirty="0">
              <a:solidFill>
                <a:srgbClr val="F07474">
                  <a:lumMod val="50000"/>
                </a:srgb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3800"/>
              </a:lnSpc>
            </a:pPr>
            <a:r>
              <a:rPr lang="zh-CN" altLang="en-US" sz="28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可以做个小小调查表，统计一下：哪个姓氏人数最多，哪个姓氏人数最少，哪个姓氏笔画最多，哪个姓氏笔画最少？</a:t>
            </a:r>
            <a:endParaRPr lang="zh-CN" altLang="en-US" sz="28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827584" y="1203598"/>
          <a:ext cx="7056784" cy="4400168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3384376"/>
                <a:gridCol w="3672408"/>
              </a:tblGrid>
              <a:tr h="651128">
                <a:tc gridSpan="2">
                  <a:txBody>
                    <a:bodyPr/>
                    <a:lstStyle/>
                    <a:p>
                      <a:pPr algn="ctr"/>
                      <a:r>
                        <a:rPr lang="zh-CN" altLang="en-US" sz="3200" dirty="0" smtClean="0"/>
                        <a:t>一年级（  ）班姓氏小调查</a:t>
                      </a:r>
                      <a:endParaRPr lang="zh-CN" altLang="en-US" sz="32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 hMerge="1">
                  <a:tcPr/>
                </a:tc>
              </a:tr>
              <a:tr h="937260">
                <a:tc>
                  <a:txBody>
                    <a:bodyPr/>
                    <a:lstStyle/>
                    <a:p>
                      <a:r>
                        <a:rPr lang="zh-CN" altLang="en-US" sz="2800" dirty="0" smtClean="0"/>
                        <a:t>人数最多的姓氏</a:t>
                      </a:r>
                      <a:endParaRPr lang="zh-CN" altLang="en-US" sz="28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 dirty="0"/>
                    </a:p>
                  </a:txBody>
                  <a:tcPr/>
                </a:tc>
              </a:tr>
              <a:tr h="937260">
                <a:tc>
                  <a:txBody>
                    <a:bodyPr/>
                    <a:lstStyle/>
                    <a:p>
                      <a:r>
                        <a:rPr lang="zh-CN" altLang="en-US" sz="2800" dirty="0" smtClean="0"/>
                        <a:t>人数最少的姓氏</a:t>
                      </a:r>
                      <a:endParaRPr lang="zh-CN" altLang="en-US" sz="28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/>
                    </a:p>
                  </a:txBody>
                  <a:tcPr/>
                </a:tc>
              </a:tr>
              <a:tr h="937260">
                <a:tc>
                  <a:txBody>
                    <a:bodyPr/>
                    <a:lstStyle/>
                    <a:p>
                      <a:r>
                        <a:rPr lang="zh-CN" altLang="en-US" sz="2800" dirty="0" smtClean="0"/>
                        <a:t>笔画最多的姓氏</a:t>
                      </a:r>
                      <a:endParaRPr lang="zh-CN" altLang="en-US" sz="28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/>
                    </a:p>
                  </a:txBody>
                  <a:tcPr/>
                </a:tc>
              </a:tr>
              <a:tr h="937260">
                <a:tc>
                  <a:txBody>
                    <a:bodyPr/>
                    <a:lstStyle/>
                    <a:p>
                      <a:r>
                        <a:rPr lang="zh-CN" altLang="en-US" sz="2800" dirty="0" smtClean="0"/>
                        <a:t>笔画最少的姓氏</a:t>
                      </a:r>
                      <a:endParaRPr lang="zh-CN" altLang="en-US" sz="28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左大括号 1"/>
          <p:cNvSpPr/>
          <p:nvPr/>
        </p:nvSpPr>
        <p:spPr>
          <a:xfrm>
            <a:off x="1436947" y="1255015"/>
            <a:ext cx="276268" cy="2892419"/>
          </a:xfrm>
          <a:prstGeom prst="leftBrace">
            <a:avLst>
              <a:gd name="adj1" fmla="val 8333"/>
              <a:gd name="adj2" fmla="val 42426"/>
            </a:avLst>
          </a:prstGeom>
          <a:noFill/>
          <a:ln w="2222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27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5" name="矩形 18"/>
          <p:cNvSpPr>
            <a:spLocks noChangeArrowheads="1"/>
          </p:cNvSpPr>
          <p:nvPr/>
        </p:nvSpPr>
        <p:spPr bwMode="auto">
          <a:xfrm>
            <a:off x="699011" y="1795210"/>
            <a:ext cx="576173" cy="1384995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4572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姓氏歌</a:t>
            </a:r>
            <a:endParaRPr lang="zh-CN" altLang="en-US" sz="28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1955645" y="1136235"/>
            <a:ext cx="2927325" cy="138499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zh-CN"/>
            </a:defPPr>
            <a:lvl1pPr>
              <a:defRPr sz="3200">
                <a:latin typeface="+mn-ea"/>
              </a:defRPr>
            </a:lvl1pPr>
          </a:lstStyle>
          <a:p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木子李  弓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长</a:t>
            </a:r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张</a:t>
            </a:r>
            <a:endParaRPr lang="en-US" altLang="zh-CN" sz="2800" b="1" dirty="0" smtClean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古</a:t>
            </a:r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月胡  口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天</a:t>
            </a:r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吴</a:t>
            </a:r>
            <a:endParaRPr lang="en-US" altLang="zh-CN" sz="2800" b="1" dirty="0" smtClean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双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人</a:t>
            </a:r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徐  言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午许</a:t>
            </a:r>
            <a:endParaRPr lang="en-US" altLang="zh-CN" sz="2800" b="1" dirty="0" smtClean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Text Box 5"/>
          <p:cNvSpPr txBox="1">
            <a:spLocks noChangeArrowheads="1"/>
          </p:cNvSpPr>
          <p:nvPr/>
        </p:nvSpPr>
        <p:spPr bwMode="auto">
          <a:xfrm>
            <a:off x="1922418" y="2751994"/>
            <a:ext cx="2734701" cy="9541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zh-CN"/>
            </a:defPPr>
            <a:lvl1pPr>
              <a:defRPr sz="3200">
                <a:latin typeface="+mn-ea"/>
              </a:defRPr>
            </a:lvl1pPr>
          </a:lstStyle>
          <a:p>
            <a:pPr algn="ctr"/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赵、钱、孙、李</a:t>
            </a:r>
            <a:endParaRPr lang="en-US" altLang="zh-CN" sz="2800" b="1" dirty="0" smtClean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周、吴、郑、王</a:t>
            </a:r>
            <a:endParaRPr lang="en-US" altLang="zh-CN" sz="2800" b="1" dirty="0" smtClean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Text Box 5"/>
          <p:cNvSpPr txBox="1">
            <a:spLocks noChangeArrowheads="1"/>
          </p:cNvSpPr>
          <p:nvPr/>
        </p:nvSpPr>
        <p:spPr bwMode="auto">
          <a:xfrm>
            <a:off x="1909433" y="3920738"/>
            <a:ext cx="4228378" cy="5232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zh-CN"/>
            </a:defPPr>
            <a:lvl1pPr>
              <a:defRPr sz="3200">
                <a:latin typeface="+mn-ea"/>
              </a:defRPr>
            </a:lvl1pPr>
          </a:lstStyle>
          <a:p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诸葛、东方，上官、欧阳</a:t>
            </a:r>
            <a:endParaRPr lang="en-US" altLang="zh-CN" sz="2800" b="1" dirty="0" smtClean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右箭头 3"/>
          <p:cNvSpPr/>
          <p:nvPr/>
        </p:nvSpPr>
        <p:spPr>
          <a:xfrm>
            <a:off x="5149793" y="1629084"/>
            <a:ext cx="756202" cy="475162"/>
          </a:xfrm>
          <a:prstGeom prst="rightArrow">
            <a:avLst/>
          </a:prstGeom>
          <a:noFill/>
          <a:ln w="63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35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Text Box 5"/>
          <p:cNvSpPr txBox="1">
            <a:spLocks noChangeArrowheads="1"/>
          </p:cNvSpPr>
          <p:nvPr/>
        </p:nvSpPr>
        <p:spPr bwMode="auto">
          <a:xfrm>
            <a:off x="6137819" y="1629082"/>
            <a:ext cx="2754669" cy="5232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zh-CN"/>
            </a:defPPr>
            <a:lvl1pPr>
              <a:defRPr sz="3200">
                <a:latin typeface="+mn-ea"/>
              </a:defRPr>
            </a:lvl1pPr>
          </a:lstStyle>
          <a:p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姓氏的自我介绍</a:t>
            </a:r>
            <a:endParaRPr lang="zh-CN" altLang="en-US" sz="2800" b="1" dirty="0" smtClean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右箭头 19"/>
          <p:cNvSpPr/>
          <p:nvPr/>
        </p:nvSpPr>
        <p:spPr>
          <a:xfrm>
            <a:off x="5149793" y="2991462"/>
            <a:ext cx="756202" cy="475162"/>
          </a:xfrm>
          <a:prstGeom prst="rightArrow">
            <a:avLst/>
          </a:prstGeom>
          <a:noFill/>
          <a:ln w="63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35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Text Box 5"/>
          <p:cNvSpPr txBox="1">
            <a:spLocks noChangeArrowheads="1"/>
          </p:cNvSpPr>
          <p:nvPr/>
        </p:nvSpPr>
        <p:spPr bwMode="auto">
          <a:xfrm>
            <a:off x="6422079" y="3022033"/>
            <a:ext cx="1001272" cy="5232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zh-CN"/>
            </a:defPPr>
            <a:lvl1pPr>
              <a:defRPr sz="3200">
                <a:latin typeface="+mn-ea"/>
              </a:defRPr>
            </a:lvl1pPr>
          </a:lstStyle>
          <a:p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单姓</a:t>
            </a:r>
            <a:endParaRPr lang="zh-CN" altLang="en-US" sz="2800" b="1" dirty="0" smtClean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右箭头 21"/>
          <p:cNvSpPr/>
          <p:nvPr/>
        </p:nvSpPr>
        <p:spPr>
          <a:xfrm>
            <a:off x="6412323" y="3944769"/>
            <a:ext cx="756202" cy="475162"/>
          </a:xfrm>
          <a:prstGeom prst="rightArrow">
            <a:avLst/>
          </a:prstGeom>
          <a:noFill/>
          <a:ln w="63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35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7423355" y="4005909"/>
            <a:ext cx="965073" cy="5232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zh-CN"/>
            </a:defPPr>
            <a:lvl1pPr>
              <a:defRPr sz="3200">
                <a:latin typeface="+mn-ea"/>
              </a:defRPr>
            </a:lvl1pPr>
          </a:lstStyle>
          <a:p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复姓</a:t>
            </a:r>
            <a:endParaRPr lang="zh-CN" altLang="en-US" sz="2800" b="1" dirty="0" smtClean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14"/>
          <p:cNvSpPr txBox="1"/>
          <p:nvPr/>
        </p:nvSpPr>
        <p:spPr>
          <a:xfrm>
            <a:off x="624213" y="380366"/>
            <a:ext cx="2219325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结构梳理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768483" y="913766"/>
            <a:ext cx="3293745" cy="364715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D2F5B9"/>
            </a:solidFill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altLang="zh-CN" sz="2000" dirty="0" err="1">
                <a:solidFill>
                  <a:srgbClr val="0000FF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zhào</a:t>
            </a:r>
            <a:r>
              <a:rPr lang="en-US" altLang="zh-CN" sz="2000" dirty="0">
                <a:solidFill>
                  <a:srgbClr val="0000FF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 </a:t>
            </a:r>
            <a:r>
              <a:rPr lang="en-US" altLang="zh-CN" sz="2000" dirty="0" err="1">
                <a:solidFill>
                  <a:srgbClr val="0000FF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qián</a:t>
            </a:r>
            <a:r>
              <a:rPr lang="en-US" altLang="zh-CN" sz="2000" dirty="0">
                <a:solidFill>
                  <a:srgbClr val="0000FF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    </a:t>
            </a:r>
            <a:r>
              <a:rPr lang="en-US" altLang="zh-CN" sz="2000" dirty="0" err="1">
                <a:solidFill>
                  <a:srgbClr val="0000FF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sūn</a:t>
            </a:r>
            <a:r>
              <a:rPr lang="en-US" altLang="zh-CN" sz="2000" dirty="0">
                <a:solidFill>
                  <a:srgbClr val="0000FF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 </a:t>
            </a:r>
            <a:r>
              <a:rPr lang="en-US" altLang="zh-CN" sz="2000" dirty="0" err="1">
                <a:solidFill>
                  <a:srgbClr val="0000FF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lǐ</a:t>
            </a:r>
            <a:r>
              <a:rPr lang="en-US" altLang="zh-CN" sz="2000" dirty="0">
                <a:solidFill>
                  <a:srgbClr val="000000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 </a:t>
            </a:r>
            <a:br>
              <a:rPr lang="zh-CN" altLang="en-US" sz="2000" dirty="0">
                <a:solidFill>
                  <a:prstClr val="white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</a:br>
            <a:r>
              <a:rPr lang="zh-CN" altLang="en-US" sz="3600" b="1" dirty="0">
                <a:solidFill>
                  <a:srgbClr val="000000"/>
                </a:solidFill>
                <a:ea typeface="楷体" panose="02010609060101010101" pitchFamily="49" charset="-122"/>
              </a:rPr>
              <a:t>赵  钱  孙李</a:t>
            </a:r>
            <a:r>
              <a:rPr lang="zh-CN" altLang="en-US" sz="2700" dirty="0">
                <a:solidFill>
                  <a:srgbClr val="000000"/>
                </a:solidFill>
                <a:ea typeface="楷体" panose="02010609060101010101" pitchFamily="49" charset="-122"/>
              </a:rPr>
              <a:t> </a:t>
            </a:r>
            <a:br>
              <a:rPr lang="zh-CN" altLang="en-US" sz="2700" dirty="0">
                <a:solidFill>
                  <a:prstClr val="white"/>
                </a:solidFill>
                <a:ea typeface="楷体" panose="02010609060101010101" pitchFamily="49" charset="-122"/>
              </a:rPr>
            </a:br>
            <a:r>
              <a:rPr lang="en-US" altLang="zh-CN" sz="2000" dirty="0" err="1">
                <a:solidFill>
                  <a:srgbClr val="0000FF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zhōu</a:t>
            </a:r>
            <a:r>
              <a:rPr lang="en-US" altLang="zh-CN" sz="2000" dirty="0">
                <a:solidFill>
                  <a:srgbClr val="0000FF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  </a:t>
            </a:r>
            <a:r>
              <a:rPr lang="en-US" altLang="zh-CN" sz="2000" dirty="0" err="1">
                <a:solidFill>
                  <a:srgbClr val="0000FF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wú</a:t>
            </a:r>
            <a:r>
              <a:rPr lang="en-US" altLang="zh-CN" sz="2000" dirty="0">
                <a:solidFill>
                  <a:srgbClr val="0000FF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 </a:t>
            </a:r>
            <a:r>
              <a:rPr lang="en-US" altLang="zh-CN" sz="2000" dirty="0" err="1">
                <a:solidFill>
                  <a:srgbClr val="0000FF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zhèng</a:t>
            </a:r>
            <a:r>
              <a:rPr lang="en-US" altLang="zh-CN" sz="2000" dirty="0">
                <a:solidFill>
                  <a:srgbClr val="0000FF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  </a:t>
            </a:r>
            <a:r>
              <a:rPr lang="en-US" altLang="zh-CN" sz="2000" dirty="0" err="1">
                <a:solidFill>
                  <a:srgbClr val="0000FF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wáng</a:t>
            </a:r>
            <a:r>
              <a:rPr lang="en-US" altLang="zh-CN" sz="2700" dirty="0">
                <a:solidFill>
                  <a:srgbClr val="000000"/>
                </a:solidFill>
                <a:ea typeface="楷体" panose="02010609060101010101" pitchFamily="49" charset="-122"/>
              </a:rPr>
              <a:t> </a:t>
            </a:r>
            <a:br>
              <a:rPr lang="zh-CN" altLang="en-US" sz="2700" dirty="0">
                <a:solidFill>
                  <a:prstClr val="white"/>
                </a:solidFill>
                <a:ea typeface="楷体" panose="02010609060101010101" pitchFamily="49" charset="-122"/>
              </a:rPr>
            </a:br>
            <a:r>
              <a:rPr lang="zh-CN" altLang="en-US" sz="3600" b="1" dirty="0">
                <a:solidFill>
                  <a:srgbClr val="000000"/>
                </a:solidFill>
                <a:ea typeface="楷体" panose="02010609060101010101" pitchFamily="49" charset="-122"/>
              </a:rPr>
              <a:t>周  吴 郑   王</a:t>
            </a:r>
            <a:r>
              <a:rPr lang="zh-CN" altLang="en-US" sz="3600" dirty="0">
                <a:solidFill>
                  <a:srgbClr val="000000"/>
                </a:solidFill>
                <a:ea typeface="楷体" panose="02010609060101010101" pitchFamily="49" charset="-122"/>
              </a:rPr>
              <a:t> </a:t>
            </a:r>
            <a:br>
              <a:rPr lang="zh-CN" altLang="en-US" sz="2700" dirty="0">
                <a:solidFill>
                  <a:prstClr val="white"/>
                </a:solidFill>
                <a:ea typeface="楷体" panose="02010609060101010101" pitchFamily="49" charset="-122"/>
              </a:rPr>
            </a:br>
            <a:r>
              <a:rPr lang="en-US" altLang="zh-CN" sz="2000" dirty="0" err="1">
                <a:solidFill>
                  <a:srgbClr val="0000FF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féng</a:t>
            </a:r>
            <a:r>
              <a:rPr lang="en-US" altLang="zh-CN" sz="2000" dirty="0">
                <a:solidFill>
                  <a:srgbClr val="0000FF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  </a:t>
            </a:r>
            <a:r>
              <a:rPr lang="en-US" altLang="zh-CN" sz="2000" dirty="0" err="1">
                <a:solidFill>
                  <a:srgbClr val="0000FF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chén</a:t>
            </a:r>
            <a:r>
              <a:rPr lang="en-US" altLang="zh-CN" sz="2000" dirty="0">
                <a:solidFill>
                  <a:srgbClr val="0000FF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  </a:t>
            </a:r>
            <a:r>
              <a:rPr lang="en-US" altLang="zh-CN" sz="2000" dirty="0" err="1">
                <a:solidFill>
                  <a:srgbClr val="0000FF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chǔ</a:t>
            </a:r>
            <a:r>
              <a:rPr lang="en-US" altLang="zh-CN" sz="2000" dirty="0">
                <a:solidFill>
                  <a:srgbClr val="0000FF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   </a:t>
            </a:r>
            <a:r>
              <a:rPr lang="en-US" altLang="zh-CN" sz="2000" dirty="0" err="1">
                <a:solidFill>
                  <a:srgbClr val="0000FF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wèi</a:t>
            </a:r>
            <a:r>
              <a:rPr lang="en-US" altLang="zh-CN" sz="2000" dirty="0">
                <a:solidFill>
                  <a:srgbClr val="0000FF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 </a:t>
            </a:r>
            <a:br>
              <a:rPr lang="zh-CN" altLang="en-US" sz="2000" dirty="0">
                <a:solidFill>
                  <a:prstClr val="white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</a:br>
            <a:r>
              <a:rPr lang="zh-CN" altLang="en-US" sz="3600" b="1" dirty="0">
                <a:solidFill>
                  <a:srgbClr val="000000"/>
                </a:solidFill>
                <a:ea typeface="楷体" panose="02010609060101010101" pitchFamily="49" charset="-122"/>
              </a:rPr>
              <a:t>冯  陈   褚 卫</a:t>
            </a:r>
            <a:r>
              <a:rPr lang="zh-CN" altLang="en-US" sz="3600" dirty="0">
                <a:solidFill>
                  <a:srgbClr val="000000"/>
                </a:solidFill>
                <a:ea typeface="楷体" panose="02010609060101010101" pitchFamily="49" charset="-122"/>
              </a:rPr>
              <a:t> </a:t>
            </a:r>
            <a:br>
              <a:rPr lang="zh-CN" altLang="en-US" sz="3600" dirty="0">
                <a:solidFill>
                  <a:prstClr val="white"/>
                </a:solidFill>
                <a:ea typeface="楷体" panose="02010609060101010101" pitchFamily="49" charset="-122"/>
              </a:rPr>
            </a:br>
            <a:r>
              <a:rPr lang="en-US" altLang="zh-CN" sz="2000" dirty="0" err="1">
                <a:solidFill>
                  <a:srgbClr val="0000FF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jiǎng</a:t>
            </a:r>
            <a:r>
              <a:rPr lang="en-US" altLang="zh-CN" sz="2000" dirty="0">
                <a:solidFill>
                  <a:srgbClr val="0000FF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   </a:t>
            </a:r>
            <a:r>
              <a:rPr lang="en-US" altLang="zh-CN" sz="2000" dirty="0" err="1">
                <a:solidFill>
                  <a:srgbClr val="0000FF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shěn</a:t>
            </a:r>
            <a:r>
              <a:rPr lang="en-US" altLang="zh-CN" sz="2000" dirty="0">
                <a:solidFill>
                  <a:srgbClr val="0000FF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 </a:t>
            </a:r>
            <a:r>
              <a:rPr lang="en-US" altLang="zh-CN" sz="2000" dirty="0" err="1">
                <a:solidFill>
                  <a:srgbClr val="0000FF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hán</a:t>
            </a:r>
            <a:r>
              <a:rPr lang="en-US" altLang="zh-CN" sz="2000" dirty="0">
                <a:solidFill>
                  <a:srgbClr val="0000FF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   </a:t>
            </a:r>
            <a:r>
              <a:rPr lang="en-US" altLang="zh-CN" sz="2000" dirty="0" err="1">
                <a:solidFill>
                  <a:srgbClr val="0000FF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yáng</a:t>
            </a:r>
            <a:r>
              <a:rPr lang="en-US" altLang="zh-CN" sz="2000" dirty="0">
                <a:solidFill>
                  <a:srgbClr val="000000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 </a:t>
            </a:r>
            <a:br>
              <a:rPr lang="zh-CN" altLang="en-US" sz="2000" dirty="0">
                <a:solidFill>
                  <a:prstClr val="white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</a:br>
            <a:r>
              <a:rPr lang="zh-CN" altLang="en-US" sz="3600" b="1" dirty="0">
                <a:solidFill>
                  <a:srgbClr val="000000"/>
                </a:solidFill>
                <a:ea typeface="楷体" panose="02010609060101010101" pitchFamily="49" charset="-122"/>
              </a:rPr>
              <a:t>蒋   沈  韩  杨</a:t>
            </a:r>
            <a:r>
              <a:rPr lang="zh-CN" altLang="en-US" sz="3600" dirty="0">
                <a:solidFill>
                  <a:srgbClr val="000000"/>
                </a:solidFill>
                <a:ea typeface="楷体" panose="02010609060101010101" pitchFamily="49" charset="-122"/>
              </a:rPr>
              <a:t> </a:t>
            </a:r>
            <a:endParaRPr lang="zh-CN" altLang="en-US" sz="2700" dirty="0">
              <a:solidFill>
                <a:prstClr val="white"/>
              </a:solidFill>
              <a:ea typeface="楷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270500" y="913766"/>
            <a:ext cx="2891790" cy="386259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D2F5B9"/>
            </a:solidFill>
          </a:ln>
          <a:effectLst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altLang="zh-CN" sz="2000" dirty="0" err="1">
                <a:solidFill>
                  <a:srgbClr val="0000FF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zhū</a:t>
            </a:r>
            <a:r>
              <a:rPr lang="en-US" altLang="zh-CN" sz="2000" dirty="0">
                <a:solidFill>
                  <a:srgbClr val="0000FF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   </a:t>
            </a:r>
            <a:r>
              <a:rPr lang="en-US" altLang="zh-CN" sz="2000" dirty="0" err="1">
                <a:solidFill>
                  <a:srgbClr val="0000FF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qín</a:t>
            </a:r>
            <a:r>
              <a:rPr lang="en-US" altLang="zh-CN" sz="2000" dirty="0">
                <a:solidFill>
                  <a:srgbClr val="0000FF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  </a:t>
            </a:r>
            <a:r>
              <a:rPr lang="en-US" altLang="zh-CN" sz="2000" dirty="0" err="1">
                <a:solidFill>
                  <a:srgbClr val="0000FF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yóu</a:t>
            </a:r>
            <a:r>
              <a:rPr lang="en-US" altLang="zh-CN" sz="2000" dirty="0">
                <a:solidFill>
                  <a:srgbClr val="0000FF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 </a:t>
            </a:r>
            <a:r>
              <a:rPr lang="en-US" altLang="zh-CN" sz="2000" dirty="0" err="1">
                <a:solidFill>
                  <a:srgbClr val="0000FF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xǔ</a:t>
            </a:r>
            <a:r>
              <a:rPr lang="en-US" altLang="zh-CN" sz="2000" dirty="0">
                <a:solidFill>
                  <a:srgbClr val="0000FF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 </a:t>
            </a:r>
            <a:br>
              <a:rPr lang="zh-CN" altLang="en-US" sz="2000" dirty="0">
                <a:solidFill>
                  <a:prstClr val="white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</a:br>
            <a:r>
              <a:rPr lang="zh-CN" altLang="en-US" sz="3600" b="1" dirty="0">
                <a:solidFill>
                  <a:srgbClr val="000000"/>
                </a:solidFill>
                <a:ea typeface="楷体" panose="02010609060101010101" pitchFamily="49" charset="-122"/>
              </a:rPr>
              <a:t>朱 秦 尤许</a:t>
            </a:r>
            <a:r>
              <a:rPr lang="zh-CN" altLang="en-US" sz="2700" dirty="0">
                <a:solidFill>
                  <a:srgbClr val="000000"/>
                </a:solidFill>
                <a:ea typeface="楷体" panose="02010609060101010101" pitchFamily="49" charset="-122"/>
              </a:rPr>
              <a:t> </a:t>
            </a:r>
            <a:br>
              <a:rPr lang="zh-CN" altLang="en-US" sz="2700" dirty="0">
                <a:solidFill>
                  <a:prstClr val="white"/>
                </a:solidFill>
                <a:ea typeface="楷体" panose="02010609060101010101" pitchFamily="49" charset="-122"/>
              </a:rPr>
            </a:br>
            <a:r>
              <a:rPr lang="zh-CN" altLang="en-US" sz="2700" dirty="0">
                <a:solidFill>
                  <a:prstClr val="white"/>
                </a:solidFill>
                <a:ea typeface="楷体" panose="02010609060101010101" pitchFamily="49" charset="-122"/>
              </a:rPr>
              <a:t> </a:t>
            </a:r>
            <a:r>
              <a:rPr lang="en-US" altLang="zh-CN" sz="2000" dirty="0" err="1">
                <a:solidFill>
                  <a:srgbClr val="0000FF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hé</a:t>
            </a:r>
            <a:r>
              <a:rPr lang="en-US" altLang="zh-CN" sz="2000" dirty="0">
                <a:solidFill>
                  <a:srgbClr val="0000FF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  </a:t>
            </a:r>
            <a:r>
              <a:rPr lang="en-US" altLang="zh-CN" sz="2000" dirty="0" err="1">
                <a:solidFill>
                  <a:srgbClr val="0000FF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lǚ</a:t>
            </a:r>
            <a:r>
              <a:rPr lang="en-US" altLang="zh-CN" sz="2000" dirty="0">
                <a:solidFill>
                  <a:srgbClr val="0000FF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    </a:t>
            </a:r>
            <a:r>
              <a:rPr lang="en-US" altLang="zh-CN" sz="2000" dirty="0" err="1">
                <a:solidFill>
                  <a:srgbClr val="0000FF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shī</a:t>
            </a:r>
            <a:r>
              <a:rPr lang="en-US" altLang="zh-CN" sz="2000" dirty="0">
                <a:solidFill>
                  <a:srgbClr val="0000FF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 </a:t>
            </a:r>
            <a:r>
              <a:rPr lang="en-US" altLang="zh-CN" sz="2000" dirty="0" err="1">
                <a:solidFill>
                  <a:srgbClr val="0000FF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zhāng</a:t>
            </a:r>
            <a:r>
              <a:rPr lang="en-US" altLang="zh-CN" sz="2000" dirty="0">
                <a:solidFill>
                  <a:srgbClr val="000000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 </a:t>
            </a:r>
            <a:br>
              <a:rPr lang="zh-CN" altLang="en-US" sz="2000" dirty="0">
                <a:solidFill>
                  <a:prstClr val="white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</a:br>
            <a:r>
              <a:rPr lang="zh-CN" altLang="en-US" sz="3600" b="1" dirty="0">
                <a:solidFill>
                  <a:srgbClr val="000000"/>
                </a:solidFill>
                <a:ea typeface="楷体" panose="02010609060101010101" pitchFamily="49" charset="-122"/>
              </a:rPr>
              <a:t>何吕施张</a:t>
            </a:r>
            <a:r>
              <a:rPr lang="zh-CN" altLang="en-US" sz="3600" dirty="0">
                <a:solidFill>
                  <a:srgbClr val="000000"/>
                </a:solidFill>
                <a:ea typeface="楷体" panose="02010609060101010101" pitchFamily="49" charset="-122"/>
              </a:rPr>
              <a:t> </a:t>
            </a:r>
            <a:br>
              <a:rPr lang="zh-CN" altLang="en-US" sz="2700" dirty="0">
                <a:solidFill>
                  <a:prstClr val="white"/>
                </a:solidFill>
                <a:ea typeface="楷体" panose="02010609060101010101" pitchFamily="49" charset="-122"/>
              </a:rPr>
            </a:br>
            <a:r>
              <a:rPr lang="en-US" altLang="zh-CN" sz="2000" dirty="0" err="1">
                <a:solidFill>
                  <a:srgbClr val="0000FF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kǒng</a:t>
            </a:r>
            <a:r>
              <a:rPr lang="en-US" altLang="zh-CN" sz="2000" dirty="0">
                <a:solidFill>
                  <a:srgbClr val="0000FF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 </a:t>
            </a:r>
            <a:r>
              <a:rPr lang="en-US" altLang="zh-CN" sz="2000" dirty="0" err="1">
                <a:solidFill>
                  <a:srgbClr val="0000FF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cáo</a:t>
            </a:r>
            <a:r>
              <a:rPr lang="en-US" altLang="zh-CN" sz="2000" dirty="0">
                <a:solidFill>
                  <a:srgbClr val="0000FF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   </a:t>
            </a:r>
            <a:r>
              <a:rPr lang="en-US" altLang="zh-CN" sz="2000" dirty="0" err="1">
                <a:solidFill>
                  <a:srgbClr val="0000FF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yǎn</a:t>
            </a:r>
            <a:r>
              <a:rPr lang="en-US" altLang="zh-CN" sz="2000" dirty="0">
                <a:solidFill>
                  <a:srgbClr val="0000FF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 </a:t>
            </a:r>
            <a:r>
              <a:rPr lang="en-US" altLang="zh-CN" sz="2000" dirty="0" err="1">
                <a:solidFill>
                  <a:srgbClr val="0000FF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huà</a:t>
            </a:r>
            <a:r>
              <a:rPr lang="en-US" altLang="zh-CN" sz="2700" dirty="0">
                <a:solidFill>
                  <a:srgbClr val="000000"/>
                </a:solidFill>
                <a:ea typeface="楷体" panose="02010609060101010101" pitchFamily="49" charset="-122"/>
              </a:rPr>
              <a:t> </a:t>
            </a:r>
            <a:br>
              <a:rPr lang="zh-CN" altLang="en-US" sz="2700" dirty="0">
                <a:solidFill>
                  <a:prstClr val="white"/>
                </a:solidFill>
                <a:ea typeface="楷体" panose="02010609060101010101" pitchFamily="49" charset="-122"/>
              </a:rPr>
            </a:br>
            <a:r>
              <a:rPr lang="zh-CN" altLang="en-US" sz="3600" b="1" dirty="0">
                <a:solidFill>
                  <a:srgbClr val="000000"/>
                </a:solidFill>
                <a:ea typeface="楷体" panose="02010609060101010101" pitchFamily="49" charset="-122"/>
              </a:rPr>
              <a:t>孔  曹 严 华</a:t>
            </a:r>
            <a:r>
              <a:rPr lang="zh-CN" altLang="en-US" sz="2700" b="1" dirty="0">
                <a:solidFill>
                  <a:srgbClr val="000000"/>
                </a:solidFill>
                <a:ea typeface="楷体" panose="02010609060101010101" pitchFamily="49" charset="-122"/>
              </a:rPr>
              <a:t> </a:t>
            </a:r>
            <a:br>
              <a:rPr lang="zh-CN" altLang="en-US" sz="2700" b="1" dirty="0">
                <a:solidFill>
                  <a:prstClr val="white"/>
                </a:solidFill>
                <a:ea typeface="楷体" panose="02010609060101010101" pitchFamily="49" charset="-122"/>
              </a:rPr>
            </a:br>
            <a:r>
              <a:rPr lang="en-US" altLang="zh-CN" sz="2000" dirty="0" err="1">
                <a:solidFill>
                  <a:srgbClr val="0000FF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jīn</a:t>
            </a:r>
            <a:r>
              <a:rPr lang="en-US" altLang="zh-CN" sz="2000" dirty="0">
                <a:solidFill>
                  <a:srgbClr val="0000FF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  </a:t>
            </a:r>
            <a:r>
              <a:rPr lang="en-US" altLang="zh-CN" sz="2000" dirty="0" err="1">
                <a:solidFill>
                  <a:srgbClr val="0000FF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wèi</a:t>
            </a:r>
            <a:r>
              <a:rPr lang="en-US" altLang="zh-CN" sz="2000" dirty="0">
                <a:solidFill>
                  <a:srgbClr val="0000FF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   </a:t>
            </a:r>
            <a:r>
              <a:rPr lang="en-US" altLang="zh-CN" sz="2000" dirty="0" err="1">
                <a:solidFill>
                  <a:srgbClr val="0000FF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táo</a:t>
            </a:r>
            <a:r>
              <a:rPr lang="en-US" altLang="zh-CN" sz="2000" dirty="0">
                <a:solidFill>
                  <a:srgbClr val="0000FF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  </a:t>
            </a:r>
            <a:r>
              <a:rPr lang="en-US" altLang="zh-CN" sz="2000" dirty="0" err="1">
                <a:solidFill>
                  <a:srgbClr val="0000FF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jiāng</a:t>
            </a:r>
            <a:r>
              <a:rPr lang="en-US" altLang="zh-CN" sz="2700" dirty="0">
                <a:solidFill>
                  <a:srgbClr val="000000"/>
                </a:solidFill>
                <a:ea typeface="楷体" panose="02010609060101010101" pitchFamily="49" charset="-122"/>
              </a:rPr>
              <a:t> </a:t>
            </a:r>
            <a:br>
              <a:rPr lang="zh-CN" altLang="en-US" sz="2700" dirty="0">
                <a:solidFill>
                  <a:prstClr val="white"/>
                </a:solidFill>
                <a:ea typeface="楷体" panose="02010609060101010101" pitchFamily="49" charset="-122"/>
              </a:rPr>
            </a:br>
            <a:r>
              <a:rPr lang="zh-CN" altLang="en-US" sz="3600" b="1" dirty="0">
                <a:solidFill>
                  <a:srgbClr val="000000"/>
                </a:solidFill>
                <a:ea typeface="楷体" panose="02010609060101010101" pitchFamily="49" charset="-122"/>
              </a:rPr>
              <a:t>金魏 陶 姜</a:t>
            </a:r>
            <a:r>
              <a:rPr lang="zh-CN" altLang="en-US" sz="3600" dirty="0">
                <a:solidFill>
                  <a:srgbClr val="000000"/>
                </a:solidFill>
                <a:ea typeface="楷体" panose="02010609060101010101" pitchFamily="49" charset="-122"/>
              </a:rPr>
              <a:t> </a:t>
            </a:r>
            <a:endParaRPr lang="zh-CN" altLang="en-US" sz="2700" dirty="0">
              <a:solidFill>
                <a:prstClr val="white"/>
              </a:solidFill>
              <a:ea typeface="楷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271520" y="249556"/>
            <a:ext cx="2971800" cy="553998"/>
          </a:xfrm>
          <a:prstGeom prst="rect">
            <a:avLst/>
          </a:prstGeom>
          <a:solidFill>
            <a:srgbClr val="ECAAC3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3000" b="1" dirty="0">
                <a:solidFill>
                  <a:prstClr val="white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《</a:t>
            </a:r>
            <a:r>
              <a:rPr lang="zh-CN" altLang="en-US" sz="3000" b="1" dirty="0">
                <a:solidFill>
                  <a:prstClr val="white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百家姓</a:t>
            </a:r>
            <a:r>
              <a:rPr lang="en-US" altLang="zh-CN" sz="3000" b="1" dirty="0">
                <a:solidFill>
                  <a:prstClr val="white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+mn-ea"/>
              </a:rPr>
              <a:t>》</a:t>
            </a:r>
            <a:r>
              <a:rPr lang="zh-CN" altLang="en-US" sz="3000" b="1" dirty="0">
                <a:solidFill>
                  <a:prstClr val="white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节选</a:t>
            </a:r>
            <a:endParaRPr lang="zh-CN" altLang="en-US" sz="3000" b="1" dirty="0">
              <a:solidFill>
                <a:prstClr val="white"/>
              </a:solidFill>
              <a:latin typeface="站酷快乐体2016修订版" panose="02010600030101010101" pitchFamily="2" charset="-122"/>
              <a:ea typeface="站酷快乐体2016修订版" panose="02010600030101010101" pitchFamily="2" charset="-122"/>
            </a:endParaRPr>
          </a:p>
        </p:txBody>
      </p:sp>
      <p:pic>
        <p:nvPicPr>
          <p:cNvPr id="7" name="小蓓蕾组合-百家姓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007" y="1992551"/>
            <a:ext cx="1255012" cy="1578997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98968" y="3571544"/>
            <a:ext cx="1677402" cy="438592"/>
          </a:xfrm>
          <a:prstGeom prst="rect">
            <a:avLst/>
          </a:prstGeom>
          <a:noFill/>
        </p:spPr>
        <p:txBody>
          <a:bodyPr wrap="none" lIns="68590" tIns="34295" rIns="68590" bIns="34295">
            <a:spAutoFit/>
          </a:bodyPr>
          <a:lstStyle/>
          <a:p>
            <a:pPr algn="ctr"/>
            <a:r>
              <a:rPr lang="zh-CN" altLang="en-US" sz="24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srgbClr val="00B9FA"/>
                </a:solidFill>
                <a:effectLst>
                  <a:outerShdw blurRad="12700" dist="38100" dir="2700000" algn="tl" rotWithShape="0">
                    <a:srgbClr val="00B9FA">
                      <a:lumMod val="60000"/>
                      <a:lumOff val="40000"/>
                    </a:srgbClr>
                  </a:outerShdw>
                </a:effectLst>
              </a:rPr>
              <a:t>点我听一听</a:t>
            </a:r>
            <a:endParaRPr lang="zh-CN" altLang="en-US" sz="2400" b="1" dirty="0">
              <a:ln w="9525">
                <a:solidFill>
                  <a:prstClr val="white"/>
                </a:solidFill>
                <a:prstDash val="solid"/>
              </a:ln>
              <a:solidFill>
                <a:srgbClr val="00B9FA"/>
              </a:solidFill>
              <a:effectLst>
                <a:outerShdw blurRad="12700" dist="38100" dir="2700000" algn="tl" rotWithShape="0">
                  <a:srgbClr val="00B9FA">
                    <a:lumMod val="60000"/>
                    <a:lumOff val="40000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6" dur="100774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3" grpId="0" bldLvl="0" animBg="1"/>
      <p:bldP spid="4" grpId="0" bldLvl="0" animBg="1"/>
      <p:bldP spid="6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文本框 64"/>
          <p:cNvSpPr txBox="1"/>
          <p:nvPr/>
        </p:nvSpPr>
        <p:spPr>
          <a:xfrm>
            <a:off x="632809" y="1851670"/>
            <a:ext cx="8115655" cy="256224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5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姓  氏  李  张  古  吴</a:t>
            </a:r>
            <a:endParaRPr lang="en-US" altLang="zh-CN" sz="5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en-US" altLang="zh-CN" sz="5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5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赵  钱  孙  周  王  官</a:t>
            </a:r>
            <a:endParaRPr lang="en-US" altLang="zh-CN" sz="5400" b="1" dirty="0" err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83" name="组合 82"/>
          <p:cNvGrpSpPr/>
          <p:nvPr/>
        </p:nvGrpSpPr>
        <p:grpSpPr>
          <a:xfrm>
            <a:off x="200769" y="483517"/>
            <a:ext cx="1454919" cy="500137"/>
            <a:chOff x="467544" y="1421106"/>
            <a:chExt cx="1454919" cy="500137"/>
          </a:xfrm>
        </p:grpSpPr>
        <p:sp>
          <p:nvSpPr>
            <p:cNvPr id="84" name="TextBox 11"/>
            <p:cNvSpPr txBox="1">
              <a:spLocks noChangeArrowheads="1"/>
            </p:cNvSpPr>
            <p:nvPr/>
          </p:nvSpPr>
          <p:spPr bwMode="auto">
            <a:xfrm>
              <a:off x="505294" y="1421106"/>
              <a:ext cx="1417169" cy="500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80" tIns="34290" rIns="68580" bIns="34290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800" b="1" dirty="0">
                  <a:solidFill>
                    <a:prstClr val="black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楷体" panose="02010609060101010101" pitchFamily="49" charset="-122"/>
                  <a:ea typeface="楷体" panose="02010609060101010101" pitchFamily="49" charset="-122"/>
                </a:rPr>
                <a:t>我</a:t>
              </a:r>
              <a:r>
                <a:rPr lang="zh-CN" altLang="en-US" sz="2800" b="1" dirty="0" smtClean="0">
                  <a:solidFill>
                    <a:prstClr val="black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楷体" panose="02010609060101010101" pitchFamily="49" charset="-122"/>
                  <a:ea typeface="楷体" panose="02010609060101010101" pitchFamily="49" charset="-122"/>
                </a:rPr>
                <a:t>会认</a:t>
              </a:r>
              <a:endParaRPr lang="zh-CN" altLang="en-US" sz="2800" b="1" dirty="0">
                <a:solidFill>
                  <a:prstClr val="black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85" name="矩形 84"/>
            <p:cNvSpPr/>
            <p:nvPr/>
          </p:nvSpPr>
          <p:spPr>
            <a:xfrm>
              <a:off x="1742439" y="1563638"/>
              <a:ext cx="36000" cy="324000"/>
            </a:xfrm>
            <a:prstGeom prst="rect">
              <a:avLst/>
            </a:prstGeom>
            <a:solidFill>
              <a:srgbClr val="CC330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6" name="矩形 85"/>
            <p:cNvSpPr/>
            <p:nvPr/>
          </p:nvSpPr>
          <p:spPr>
            <a:xfrm>
              <a:off x="467544" y="1563638"/>
              <a:ext cx="36000" cy="324000"/>
            </a:xfrm>
            <a:prstGeom prst="rect">
              <a:avLst/>
            </a:prstGeom>
            <a:solidFill>
              <a:srgbClr val="CC330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77" name="矩形 176"/>
          <p:cNvSpPr/>
          <p:nvPr/>
        </p:nvSpPr>
        <p:spPr>
          <a:xfrm>
            <a:off x="815880" y="1203599"/>
            <a:ext cx="7788568" cy="50013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800" b="1" dirty="0" err="1">
                <a:solidFill>
                  <a:prstClr val="black"/>
                </a:solidFill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xìng</a:t>
            </a:r>
            <a:r>
              <a:rPr lang="en-US" altLang="zh-CN" sz="2800" b="1" dirty="0">
                <a:solidFill>
                  <a:prstClr val="black"/>
                </a:solidFill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      </a:t>
            </a:r>
            <a:r>
              <a:rPr lang="en-US" altLang="zh-CN" sz="2800" b="1" dirty="0" err="1">
                <a:solidFill>
                  <a:prstClr val="black"/>
                </a:solidFill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shì</a:t>
            </a:r>
            <a:r>
              <a:rPr lang="en-US" altLang="zh-CN" sz="2800" b="1" dirty="0">
                <a:solidFill>
                  <a:prstClr val="black"/>
                </a:solidFill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          </a:t>
            </a:r>
            <a:r>
              <a:rPr lang="en-US" altLang="zh-CN" sz="2800" b="1" dirty="0" err="1">
                <a:solidFill>
                  <a:prstClr val="black"/>
                </a:solidFill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lǐ</a:t>
            </a:r>
            <a:r>
              <a:rPr lang="en-US" altLang="zh-CN" sz="2800" b="1" dirty="0">
                <a:solidFill>
                  <a:prstClr val="black"/>
                </a:solidFill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         </a:t>
            </a:r>
            <a:r>
              <a:rPr lang="en-US" altLang="zh-CN" sz="2800" b="1" dirty="0" err="1">
                <a:solidFill>
                  <a:prstClr val="black"/>
                </a:solidFill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zhāng</a:t>
            </a:r>
            <a:r>
              <a:rPr lang="en-US" altLang="zh-CN" sz="2800" b="1" dirty="0">
                <a:solidFill>
                  <a:prstClr val="black"/>
                </a:solidFill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      </a:t>
            </a:r>
            <a:r>
              <a:rPr lang="en-US" altLang="zh-CN" sz="2800" b="1" dirty="0" err="1">
                <a:solidFill>
                  <a:prstClr val="black"/>
                </a:solidFill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gǔ</a:t>
            </a:r>
            <a:r>
              <a:rPr lang="en-US" altLang="zh-CN" sz="2800" b="1" dirty="0">
                <a:solidFill>
                  <a:prstClr val="black"/>
                </a:solidFill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          </a:t>
            </a:r>
            <a:r>
              <a:rPr lang="en-US" altLang="zh-CN" sz="2800" b="1" dirty="0" err="1">
                <a:solidFill>
                  <a:prstClr val="black"/>
                </a:solidFill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wú</a:t>
            </a:r>
            <a:r>
              <a:rPr lang="en-US" altLang="zh-CN" sz="2800" b="1" dirty="0">
                <a:solidFill>
                  <a:prstClr val="black"/>
                </a:solidFill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     </a:t>
            </a:r>
            <a:endParaRPr lang="en-US" altLang="zh-CN" sz="2800" b="1" dirty="0">
              <a:solidFill>
                <a:prstClr val="black"/>
              </a:solidFill>
              <a:latin typeface="汉语拼音" panose="020B0604020202020204" pitchFamily="34" charset="0"/>
              <a:ea typeface="宋体" panose="02010600030101010101" pitchFamily="2" charset="-122"/>
              <a:cs typeface="汉语拼音" panose="020B0604020202020204" pitchFamily="34" charset="0"/>
            </a:endParaRPr>
          </a:p>
        </p:txBody>
      </p:sp>
      <p:sp>
        <p:nvSpPr>
          <p:cNvPr id="97" name="矩形 96"/>
          <p:cNvSpPr/>
          <p:nvPr/>
        </p:nvSpPr>
        <p:spPr>
          <a:xfrm>
            <a:off x="683568" y="3021401"/>
            <a:ext cx="7920880" cy="50013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800" b="1" dirty="0" err="1">
                <a:solidFill>
                  <a:prstClr val="black"/>
                </a:solidFill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zhào</a:t>
            </a:r>
            <a:r>
              <a:rPr lang="en-US" altLang="zh-CN" sz="2800" b="1" dirty="0">
                <a:solidFill>
                  <a:prstClr val="black"/>
                </a:solidFill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     </a:t>
            </a:r>
            <a:r>
              <a:rPr lang="en-US" altLang="zh-CN" sz="2800" b="1" dirty="0" err="1">
                <a:solidFill>
                  <a:prstClr val="black"/>
                </a:solidFill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qián</a:t>
            </a:r>
            <a:r>
              <a:rPr lang="en-US" altLang="zh-CN" sz="2800" b="1" dirty="0">
                <a:solidFill>
                  <a:prstClr val="black"/>
                </a:solidFill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       </a:t>
            </a:r>
            <a:r>
              <a:rPr lang="en-US" altLang="zh-CN" sz="2800" b="1" dirty="0" err="1">
                <a:solidFill>
                  <a:prstClr val="black"/>
                </a:solidFill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sūn</a:t>
            </a:r>
            <a:r>
              <a:rPr lang="en-US" altLang="zh-CN" sz="2800" b="1" dirty="0">
                <a:solidFill>
                  <a:prstClr val="black"/>
                </a:solidFill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       </a:t>
            </a:r>
            <a:r>
              <a:rPr lang="en-US" altLang="zh-CN" sz="2800" b="1" dirty="0" err="1">
                <a:solidFill>
                  <a:prstClr val="black"/>
                </a:solidFill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zhōu</a:t>
            </a:r>
            <a:r>
              <a:rPr lang="en-US" altLang="zh-CN" sz="2800" b="1" dirty="0">
                <a:solidFill>
                  <a:prstClr val="black"/>
                </a:solidFill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     </a:t>
            </a:r>
            <a:r>
              <a:rPr lang="en-US" altLang="zh-CN" sz="2800" b="1" dirty="0" err="1">
                <a:solidFill>
                  <a:prstClr val="black"/>
                </a:solidFill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wáng</a:t>
            </a:r>
            <a:r>
              <a:rPr lang="en-US" altLang="zh-CN" sz="2800" b="1" dirty="0">
                <a:solidFill>
                  <a:prstClr val="black"/>
                </a:solidFill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     </a:t>
            </a:r>
            <a:r>
              <a:rPr lang="en-US" altLang="zh-CN" sz="2800" b="1" dirty="0" err="1">
                <a:solidFill>
                  <a:prstClr val="black"/>
                </a:solidFill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guān</a:t>
            </a:r>
            <a:r>
              <a:rPr lang="en-US" altLang="zh-CN" sz="2800" b="1" dirty="0">
                <a:solidFill>
                  <a:prstClr val="black"/>
                </a:solidFill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 </a:t>
            </a:r>
            <a:endParaRPr lang="en-US" altLang="zh-CN" sz="2800" b="1" dirty="0">
              <a:solidFill>
                <a:prstClr val="black"/>
              </a:solidFill>
              <a:latin typeface="汉语拼音" panose="020B0604020202020204" pitchFamily="34" charset="0"/>
              <a:ea typeface="宋体" panose="02010600030101010101" pitchFamily="2" charset="-122"/>
              <a:cs typeface="汉语拼音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" grpId="0"/>
      <p:bldP spid="97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 Box 5"/>
          <p:cNvSpPr txBox="1">
            <a:spLocks noChangeArrowheads="1"/>
          </p:cNvSpPr>
          <p:nvPr/>
        </p:nvSpPr>
        <p:spPr bwMode="auto">
          <a:xfrm>
            <a:off x="789175" y="1002692"/>
            <a:ext cx="6085045" cy="8540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kumimoji="1" lang="zh-CN" altLang="en-US" sz="33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一、根据课文内容填空。</a:t>
            </a:r>
            <a:endParaRPr kumimoji="1" lang="zh-CN" altLang="en-US" sz="33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1547310" y="2086070"/>
            <a:ext cx="6589762" cy="212365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33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木子</a:t>
            </a:r>
            <a:r>
              <a:rPr kumimoji="1" lang="en-US" altLang="zh-CN" sz="33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--</a:t>
            </a:r>
            <a:r>
              <a:rPr kumimoji="1" lang="zh-CN" altLang="en-US" sz="33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  ） 弓长</a:t>
            </a:r>
            <a:r>
              <a:rPr kumimoji="1" lang="en-US" altLang="zh-CN" sz="33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--</a:t>
            </a:r>
            <a:r>
              <a:rPr kumimoji="1" lang="zh-CN" altLang="en-US" sz="33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kumimoji="1" lang="en-US" altLang="zh-CN" sz="33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kumimoji="1" lang="zh-CN" altLang="en-US" sz="33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 </a:t>
            </a:r>
            <a:endParaRPr kumimoji="1" lang="en-US" altLang="zh-CN" sz="33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spcBef>
                <a:spcPct val="50000"/>
              </a:spcBef>
            </a:pPr>
            <a:r>
              <a:rPr kumimoji="1" lang="zh-CN" altLang="en-US" sz="33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古月</a:t>
            </a:r>
            <a:r>
              <a:rPr kumimoji="1" lang="en-US" altLang="zh-CN" sz="33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--</a:t>
            </a:r>
            <a:r>
              <a:rPr kumimoji="1" lang="zh-CN" altLang="en-US" sz="33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  ） 口天</a:t>
            </a:r>
            <a:r>
              <a:rPr kumimoji="1" lang="en-US" altLang="zh-CN" sz="33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--</a:t>
            </a:r>
            <a:r>
              <a:rPr kumimoji="1" lang="zh-CN" altLang="en-US" sz="33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  ） </a:t>
            </a:r>
            <a:endParaRPr kumimoji="1" lang="en-US" altLang="zh-CN" sz="33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spcBef>
                <a:spcPct val="50000"/>
              </a:spcBef>
            </a:pPr>
            <a:r>
              <a:rPr kumimoji="1" lang="zh-CN" altLang="en-US" sz="33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子小</a:t>
            </a:r>
            <a:r>
              <a:rPr kumimoji="1" lang="en-US" altLang="zh-CN" sz="33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--</a:t>
            </a:r>
            <a:r>
              <a:rPr kumimoji="1" lang="zh-CN" altLang="en-US" sz="33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  ） 言午</a:t>
            </a:r>
            <a:r>
              <a:rPr kumimoji="1" lang="en-US" altLang="zh-CN" sz="33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--</a:t>
            </a:r>
            <a:r>
              <a:rPr kumimoji="1" lang="zh-CN" altLang="en-US" sz="33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  ）</a:t>
            </a:r>
            <a:endParaRPr kumimoji="1" lang="zh-CN" altLang="en-US" sz="33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270584" y="2086074"/>
            <a:ext cx="563315" cy="577091"/>
          </a:xfrm>
          <a:prstGeom prst="rect">
            <a:avLst/>
          </a:prstGeom>
          <a:noFill/>
        </p:spPr>
        <p:txBody>
          <a:bodyPr wrap="none" lIns="68590" tIns="34295" rIns="68590" bIns="34295">
            <a:spAutoFit/>
          </a:bodyPr>
          <a:lstStyle/>
          <a:p>
            <a:pPr algn="ctr"/>
            <a:r>
              <a:rPr lang="zh-CN" altLang="en-US" sz="3300" b="1" dirty="0">
                <a:ln w="0"/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李</a:t>
            </a:r>
            <a:endParaRPr lang="zh-CN" altLang="en-US" sz="3300" b="1" dirty="0">
              <a:ln w="0"/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975735" y="2104434"/>
            <a:ext cx="563315" cy="577091"/>
          </a:xfrm>
          <a:prstGeom prst="rect">
            <a:avLst/>
          </a:prstGeom>
          <a:noFill/>
        </p:spPr>
        <p:txBody>
          <a:bodyPr wrap="none" lIns="68590" tIns="34295" rIns="68590" bIns="34295">
            <a:spAutoFit/>
          </a:bodyPr>
          <a:lstStyle/>
          <a:p>
            <a:pPr algn="ctr"/>
            <a:r>
              <a:rPr lang="zh-CN" altLang="en-US" sz="3300" b="1" dirty="0">
                <a:ln w="0"/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张</a:t>
            </a:r>
            <a:endParaRPr lang="zh-CN" altLang="en-US" sz="3300" b="1" dirty="0">
              <a:ln w="0"/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253202" y="2820400"/>
            <a:ext cx="563315" cy="577091"/>
          </a:xfrm>
          <a:prstGeom prst="rect">
            <a:avLst/>
          </a:prstGeom>
          <a:noFill/>
        </p:spPr>
        <p:txBody>
          <a:bodyPr wrap="none" lIns="68590" tIns="34295" rIns="68590" bIns="34295">
            <a:spAutoFit/>
          </a:bodyPr>
          <a:lstStyle/>
          <a:p>
            <a:pPr algn="ctr"/>
            <a:r>
              <a:rPr lang="zh-CN" altLang="en-US" sz="3300" b="1" dirty="0">
                <a:ln w="0"/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胡</a:t>
            </a:r>
            <a:endParaRPr lang="zh-CN" altLang="en-US" sz="3300" b="1" dirty="0">
              <a:ln w="0"/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958347" y="2838760"/>
            <a:ext cx="563315" cy="577091"/>
          </a:xfrm>
          <a:prstGeom prst="rect">
            <a:avLst/>
          </a:prstGeom>
          <a:noFill/>
        </p:spPr>
        <p:txBody>
          <a:bodyPr wrap="none" lIns="68590" tIns="34295" rIns="68590" bIns="34295">
            <a:spAutoFit/>
          </a:bodyPr>
          <a:lstStyle/>
          <a:p>
            <a:pPr algn="ctr"/>
            <a:r>
              <a:rPr lang="zh-CN" altLang="en-US" sz="3300" b="1" dirty="0">
                <a:ln w="0"/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吴</a:t>
            </a:r>
            <a:endParaRPr lang="zh-CN" altLang="en-US" sz="3300" b="1" dirty="0">
              <a:ln w="0"/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250071" y="3617552"/>
            <a:ext cx="563315" cy="577091"/>
          </a:xfrm>
          <a:prstGeom prst="rect">
            <a:avLst/>
          </a:prstGeom>
          <a:noFill/>
        </p:spPr>
        <p:txBody>
          <a:bodyPr wrap="none" lIns="68590" tIns="34295" rIns="68590" bIns="34295">
            <a:spAutoFit/>
          </a:bodyPr>
          <a:lstStyle/>
          <a:p>
            <a:pPr algn="ctr"/>
            <a:r>
              <a:rPr lang="zh-CN" altLang="en-US" sz="3300" b="1" dirty="0">
                <a:ln w="0"/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孙</a:t>
            </a:r>
            <a:endParaRPr lang="zh-CN" altLang="en-US" sz="3300" b="1" dirty="0">
              <a:ln w="0"/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955218" y="3635912"/>
            <a:ext cx="563315" cy="577091"/>
          </a:xfrm>
          <a:prstGeom prst="rect">
            <a:avLst/>
          </a:prstGeom>
          <a:noFill/>
        </p:spPr>
        <p:txBody>
          <a:bodyPr wrap="none" lIns="68590" tIns="34295" rIns="68590" bIns="34295">
            <a:spAutoFit/>
          </a:bodyPr>
          <a:lstStyle/>
          <a:p>
            <a:pPr algn="ctr"/>
            <a:r>
              <a:rPr lang="zh-CN" altLang="en-US" sz="3300" b="1" dirty="0">
                <a:ln w="0"/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许</a:t>
            </a:r>
            <a:endParaRPr lang="zh-CN" altLang="en-US" sz="3300" b="1" dirty="0">
              <a:ln w="0"/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6" grpId="0"/>
      <p:bldP spid="18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 Box 5"/>
          <p:cNvSpPr txBox="1">
            <a:spLocks noChangeArrowheads="1"/>
          </p:cNvSpPr>
          <p:nvPr/>
        </p:nvSpPr>
        <p:spPr bwMode="auto">
          <a:xfrm>
            <a:off x="2178058" y="1711963"/>
            <a:ext cx="3622675" cy="263456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spcBef>
                <a:spcPct val="50000"/>
              </a:spcBef>
            </a:pPr>
            <a:r>
              <a:rPr kumimoji="1"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姓： 共（  ）画</a:t>
            </a:r>
            <a:endParaRPr kumimoji="1" lang="en-US" altLang="zh-CN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10000"/>
              </a:lnSpc>
              <a:spcBef>
                <a:spcPct val="50000"/>
              </a:spcBef>
            </a:pPr>
            <a:r>
              <a:rPr kumimoji="1"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什： 共（  ）画</a:t>
            </a:r>
            <a:endParaRPr kumimoji="1" lang="en-US" altLang="zh-CN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10000"/>
              </a:lnSpc>
              <a:spcBef>
                <a:spcPct val="50000"/>
              </a:spcBef>
            </a:pPr>
            <a:r>
              <a:rPr kumimoji="1"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国： 共（  ）画</a:t>
            </a:r>
            <a:endParaRPr kumimoji="1" lang="en-US" altLang="zh-CN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10000"/>
              </a:lnSpc>
              <a:spcBef>
                <a:spcPct val="50000"/>
              </a:spcBef>
            </a:pPr>
            <a:r>
              <a:rPr kumimoji="1"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方： 共（  ）画</a:t>
            </a:r>
            <a:endParaRPr kumimoji="1"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" name="Text Box 5"/>
          <p:cNvSpPr txBox="1">
            <a:spLocks noChangeArrowheads="1"/>
          </p:cNvSpPr>
          <p:nvPr/>
        </p:nvSpPr>
        <p:spPr bwMode="auto">
          <a:xfrm>
            <a:off x="791218" y="627384"/>
            <a:ext cx="7394575" cy="83099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kumimoji="1" lang="zh-CN" altLang="en-US" sz="32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二、根据笔画顺序，写出下列字的笔顺。</a:t>
            </a:r>
            <a:endParaRPr kumimoji="1" lang="zh-CN" altLang="en-US" sz="32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869152" y="1707973"/>
            <a:ext cx="351719" cy="577091"/>
          </a:xfrm>
          <a:prstGeom prst="rect">
            <a:avLst/>
          </a:prstGeom>
          <a:noFill/>
        </p:spPr>
        <p:txBody>
          <a:bodyPr wrap="none" lIns="68590" tIns="34295" rIns="68590" bIns="34295">
            <a:spAutoFit/>
          </a:bodyPr>
          <a:lstStyle/>
          <a:p>
            <a:pPr algn="ctr"/>
            <a:r>
              <a:rPr lang="en-US" altLang="zh-CN" sz="3300" b="1" dirty="0">
                <a:ln w="0"/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endParaRPr lang="zh-CN" altLang="en-US" sz="3300" b="1" dirty="0">
              <a:ln w="0"/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866705" y="2364821"/>
            <a:ext cx="351719" cy="577091"/>
          </a:xfrm>
          <a:prstGeom prst="rect">
            <a:avLst/>
          </a:prstGeom>
          <a:noFill/>
        </p:spPr>
        <p:txBody>
          <a:bodyPr wrap="none" lIns="68590" tIns="34295" rIns="68590" bIns="34295">
            <a:spAutoFit/>
          </a:bodyPr>
          <a:lstStyle/>
          <a:p>
            <a:pPr algn="ctr"/>
            <a:r>
              <a:rPr lang="en-US" altLang="zh-CN" sz="3300" b="1" dirty="0">
                <a:ln w="0"/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endParaRPr lang="zh-CN" altLang="en-US" sz="3300" b="1" dirty="0">
              <a:ln w="0"/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869152" y="3042611"/>
            <a:ext cx="351719" cy="577091"/>
          </a:xfrm>
          <a:prstGeom prst="rect">
            <a:avLst/>
          </a:prstGeom>
          <a:noFill/>
        </p:spPr>
        <p:txBody>
          <a:bodyPr wrap="none" lIns="68590" tIns="34295" rIns="68590" bIns="34295">
            <a:spAutoFit/>
          </a:bodyPr>
          <a:lstStyle/>
          <a:p>
            <a:pPr algn="ctr"/>
            <a:r>
              <a:rPr lang="en-US" altLang="zh-CN" sz="3300" b="1" dirty="0">
                <a:ln w="0"/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endParaRPr lang="zh-CN" altLang="en-US" sz="3300" b="1" dirty="0">
              <a:ln w="0"/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866705" y="3699459"/>
            <a:ext cx="351719" cy="577091"/>
          </a:xfrm>
          <a:prstGeom prst="rect">
            <a:avLst/>
          </a:prstGeom>
          <a:noFill/>
        </p:spPr>
        <p:txBody>
          <a:bodyPr wrap="none" lIns="68590" tIns="34295" rIns="68590" bIns="34295">
            <a:spAutoFit/>
          </a:bodyPr>
          <a:lstStyle/>
          <a:p>
            <a:pPr algn="ctr"/>
            <a:r>
              <a:rPr lang="en-US" altLang="zh-CN" sz="3300" b="1" dirty="0">
                <a:ln w="0"/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endParaRPr lang="zh-CN" altLang="en-US" sz="3300" b="1" dirty="0">
              <a:ln w="0"/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8" grpId="0"/>
      <p:bldP spid="9" grpId="0"/>
      <p:bldP spid="13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871960" y="589707"/>
            <a:ext cx="7371150" cy="3547125"/>
          </a:xfrm>
          <a:prstGeom prst="rect">
            <a:avLst/>
          </a:prstGeom>
          <a:noFill/>
          <a:ln w="34925">
            <a:noFill/>
            <a:prstDash val="sysDash"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3200" b="1" dirty="0">
                <a:ln w="0"/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三、拓展实践。</a:t>
            </a:r>
            <a:endParaRPr lang="en-US" altLang="zh-CN" sz="3200" b="1" dirty="0">
              <a:ln w="0"/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200000"/>
              </a:lnSpc>
            </a:pPr>
            <a:r>
              <a:rPr lang="en-US" altLang="zh-CN" sz="2700" b="1" dirty="0">
                <a:ln w="0"/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1.</a:t>
            </a:r>
            <a:r>
              <a:rPr lang="zh-CN" altLang="en-US" sz="2700" b="1" dirty="0">
                <a:ln w="0"/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找一找自己认为比较稀少的姓氏，和同学互相交流。</a:t>
            </a:r>
            <a:endParaRPr lang="en-US" altLang="zh-CN" sz="2700" b="1" dirty="0">
              <a:ln w="0"/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700" b="1" dirty="0">
                <a:ln w="0"/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en-US" altLang="zh-CN" sz="2700" b="1" dirty="0">
                <a:ln w="0"/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2700" b="1" dirty="0">
                <a:ln w="0"/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问问父母或长辈有关姓氏的一些趣事。</a:t>
            </a:r>
            <a:endParaRPr lang="en-US" altLang="zh-CN" sz="2700" b="1" dirty="0">
              <a:ln w="0"/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TextBox 6"/>
          <p:cNvSpPr txBox="1">
            <a:spLocks noChangeArrowheads="1"/>
          </p:cNvSpPr>
          <p:nvPr/>
        </p:nvSpPr>
        <p:spPr bwMode="auto">
          <a:xfrm>
            <a:off x="885028" y="3143022"/>
            <a:ext cx="1301581" cy="108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66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李</a:t>
            </a:r>
            <a:endParaRPr lang="zh-CN" altLang="en-US" sz="66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矩形 9"/>
          <p:cNvSpPr>
            <a:spLocks noChangeArrowheads="1"/>
          </p:cNvSpPr>
          <p:nvPr/>
        </p:nvSpPr>
        <p:spPr bwMode="auto">
          <a:xfrm>
            <a:off x="467544" y="4159849"/>
            <a:ext cx="1782620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姓</a:t>
            </a:r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李 李子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65985" y="2715766"/>
            <a:ext cx="593752" cy="56169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3200" b="1" dirty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3200" b="1" dirty="0" err="1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lǐ</a:t>
            </a:r>
            <a:r>
              <a:rPr lang="en-US" altLang="zh-CN" sz="3200" b="1" dirty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endParaRPr lang="zh-CN" altLang="en-US" sz="3200" b="1" dirty="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22" name="TextBox 6"/>
          <p:cNvSpPr txBox="1">
            <a:spLocks noChangeArrowheads="1"/>
          </p:cNvSpPr>
          <p:nvPr/>
        </p:nvSpPr>
        <p:spPr bwMode="auto">
          <a:xfrm>
            <a:off x="927862" y="962838"/>
            <a:ext cx="1299993" cy="108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66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姓</a:t>
            </a:r>
            <a:endParaRPr lang="zh-CN" altLang="en-US" sz="66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043650" y="627534"/>
            <a:ext cx="980076" cy="56169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3200" b="1" dirty="0" err="1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xìng</a:t>
            </a:r>
            <a:endParaRPr lang="en-US" altLang="zh-CN" sz="3200" b="1" dirty="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25" name="矩形 9"/>
          <p:cNvSpPr>
            <a:spLocks noChangeArrowheads="1"/>
          </p:cNvSpPr>
          <p:nvPr/>
        </p:nvSpPr>
        <p:spPr bwMode="auto">
          <a:xfrm>
            <a:off x="593980" y="2067698"/>
            <a:ext cx="1967740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姓氏 百姓</a:t>
            </a:r>
            <a:endParaRPr lang="en-US" altLang="zh-CN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TextBox 6"/>
          <p:cNvSpPr txBox="1">
            <a:spLocks noChangeArrowheads="1"/>
          </p:cNvSpPr>
          <p:nvPr/>
        </p:nvSpPr>
        <p:spPr bwMode="auto">
          <a:xfrm>
            <a:off x="5191833" y="814544"/>
            <a:ext cx="1299993" cy="108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66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氏</a:t>
            </a:r>
            <a:endParaRPr lang="zh-CN" altLang="en-US" sz="66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07623" y="479240"/>
            <a:ext cx="957634" cy="56169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3200" b="1" dirty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3200" b="1" dirty="0" err="1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shì</a:t>
            </a:r>
            <a:r>
              <a:rPr lang="en-US" altLang="zh-CN" sz="3200" b="1" dirty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endParaRPr lang="zh-CN" altLang="en-US" sz="3200" b="1" dirty="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20" name="矩形 9"/>
          <p:cNvSpPr>
            <a:spLocks noChangeArrowheads="1"/>
          </p:cNvSpPr>
          <p:nvPr/>
        </p:nvSpPr>
        <p:spPr bwMode="auto">
          <a:xfrm>
            <a:off x="4876296" y="2040220"/>
            <a:ext cx="1967740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姓氏 氏族</a:t>
            </a:r>
            <a:endParaRPr lang="en-US" altLang="zh-CN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272909" y="760087"/>
            <a:ext cx="2007096" cy="15805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0" name="直接连接符 29"/>
          <p:cNvCxnSpPr/>
          <p:nvPr/>
        </p:nvCxnSpPr>
        <p:spPr>
          <a:xfrm>
            <a:off x="4482412" y="415433"/>
            <a:ext cx="0" cy="4316561"/>
          </a:xfrm>
          <a:prstGeom prst="line">
            <a:avLst/>
          </a:prstGeom>
          <a:ln w="15875">
            <a:solidFill>
              <a:schemeClr val="tx1">
                <a:lumMod val="95000"/>
                <a:lumOff val="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 flipH="1">
            <a:off x="323530" y="2551499"/>
            <a:ext cx="8496372" cy="0"/>
          </a:xfrm>
          <a:prstGeom prst="line">
            <a:avLst/>
          </a:prstGeom>
          <a:ln w="15875">
            <a:solidFill>
              <a:schemeClr val="tx1">
                <a:lumMod val="95000"/>
                <a:lumOff val="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图片 31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282702" y="2802262"/>
            <a:ext cx="2011371" cy="17137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3" name="TextBox 6"/>
          <p:cNvSpPr txBox="1">
            <a:spLocks noChangeArrowheads="1"/>
          </p:cNvSpPr>
          <p:nvPr/>
        </p:nvSpPr>
        <p:spPr bwMode="auto">
          <a:xfrm>
            <a:off x="5267419" y="3143022"/>
            <a:ext cx="1301581" cy="108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66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古</a:t>
            </a:r>
            <a:endParaRPr lang="zh-CN" altLang="en-US" sz="66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" name="矩形 9"/>
          <p:cNvSpPr>
            <a:spLocks noChangeArrowheads="1"/>
          </p:cNvSpPr>
          <p:nvPr/>
        </p:nvSpPr>
        <p:spPr bwMode="auto">
          <a:xfrm>
            <a:off x="4849942" y="4159849"/>
            <a:ext cx="2386361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古代</a:t>
            </a:r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古人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292080" y="2715766"/>
            <a:ext cx="980076" cy="56169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3200" b="1" dirty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3200" b="1" dirty="0" err="1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gǔ</a:t>
            </a:r>
            <a:r>
              <a:rPr lang="en-US" altLang="zh-CN" sz="3200" b="1" dirty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 </a:t>
            </a:r>
            <a:endParaRPr lang="zh-CN" altLang="en-US" sz="3200" b="1" dirty="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pic>
        <p:nvPicPr>
          <p:cNvPr id="39" name="图片 38"/>
          <p:cNvPicPr>
            <a:picLocks noChangeAspect="1"/>
          </p:cNvPicPr>
          <p:nvPr/>
        </p:nvPicPr>
        <p:blipFill rotWithShape="1">
          <a:blip r:embed="rId3" cstate="email">
            <a:lum bright="6000"/>
          </a:blip>
          <a:srcRect/>
          <a:stretch>
            <a:fillRect/>
          </a:stretch>
        </p:blipFill>
        <p:spPr>
          <a:xfrm>
            <a:off x="6660239" y="2802262"/>
            <a:ext cx="1944217" cy="17137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60239" y="786157"/>
            <a:ext cx="1944217" cy="15545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Box 6"/>
          <p:cNvSpPr txBox="1">
            <a:spLocks noChangeArrowheads="1"/>
          </p:cNvSpPr>
          <p:nvPr/>
        </p:nvSpPr>
        <p:spPr bwMode="auto">
          <a:xfrm>
            <a:off x="827819" y="1065257"/>
            <a:ext cx="1299994" cy="108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6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张</a:t>
            </a:r>
            <a:endParaRPr lang="zh-CN" altLang="en-US" sz="6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83569" y="631453"/>
            <a:ext cx="1435329" cy="56169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3200" b="1" dirty="0" err="1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zhāng</a:t>
            </a:r>
            <a:r>
              <a:rPr lang="en-US" altLang="zh-CN" sz="3200" b="1" dirty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endParaRPr lang="zh-CN" altLang="en-US" sz="3200" b="1" dirty="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42" name="矩形 9"/>
          <p:cNvSpPr>
            <a:spLocks noChangeArrowheads="1"/>
          </p:cNvSpPr>
          <p:nvPr/>
        </p:nvSpPr>
        <p:spPr bwMode="auto">
          <a:xfrm>
            <a:off x="395536" y="1999609"/>
            <a:ext cx="1860186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姓张 张开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9" name="TextBox 6"/>
          <p:cNvSpPr txBox="1">
            <a:spLocks noChangeArrowheads="1"/>
          </p:cNvSpPr>
          <p:nvPr/>
        </p:nvSpPr>
        <p:spPr bwMode="auto">
          <a:xfrm>
            <a:off x="4824535" y="1445612"/>
            <a:ext cx="3946096" cy="1054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弓字旁的字：张、</a:t>
            </a:r>
            <a:r>
              <a:rPr lang="zh-CN" altLang="en-US" sz="3200" b="1" dirty="0" smtClean="0">
                <a:solidFill>
                  <a:srgbClr val="EEECE1">
                    <a:lumMod val="10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引、 </a:t>
            </a:r>
            <a:endParaRPr lang="en-US" altLang="zh-CN" sz="3200" b="1" dirty="0" smtClean="0">
              <a:solidFill>
                <a:srgbClr val="EEECE1">
                  <a:lumMod val="10000"/>
                </a:srgb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/>
            <a:r>
              <a:rPr lang="en-US" altLang="zh-CN" sz="3200" b="1" dirty="0">
                <a:solidFill>
                  <a:srgbClr val="EEECE1">
                    <a:lumMod val="10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3200" b="1" dirty="0" smtClean="0">
                <a:solidFill>
                  <a:srgbClr val="EEECE1">
                    <a:lumMod val="10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  </a:t>
            </a:r>
            <a:r>
              <a:rPr lang="zh-CN" altLang="en-US" sz="3200" b="1" dirty="0" smtClean="0">
                <a:solidFill>
                  <a:srgbClr val="EEECE1">
                    <a:lumMod val="10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强、弹</a:t>
            </a:r>
            <a:endParaRPr lang="en-US" altLang="zh-CN" sz="3200" b="1" dirty="0" smtClean="0">
              <a:solidFill>
                <a:srgbClr val="EEECE1">
                  <a:lumMod val="10000"/>
                </a:srgb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0" name="TextBox 6"/>
          <p:cNvSpPr txBox="1">
            <a:spLocks noChangeArrowheads="1"/>
          </p:cNvSpPr>
          <p:nvPr/>
        </p:nvSpPr>
        <p:spPr bwMode="auto">
          <a:xfrm>
            <a:off x="4824536" y="784411"/>
            <a:ext cx="4427984" cy="561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偏旁： </a:t>
            </a:r>
            <a:r>
              <a:rPr lang="en-US" altLang="zh-CN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弓字旁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TextBox 6"/>
          <p:cNvSpPr txBox="1">
            <a:spLocks noChangeArrowheads="1"/>
          </p:cNvSpPr>
          <p:nvPr/>
        </p:nvSpPr>
        <p:spPr bwMode="auto">
          <a:xfrm>
            <a:off x="845891" y="3120384"/>
            <a:ext cx="1299994" cy="108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66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吴</a:t>
            </a:r>
            <a:endParaRPr lang="zh-CN" altLang="en-US" sz="66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45899" y="2760344"/>
            <a:ext cx="1207703" cy="56169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3200" b="1" dirty="0" err="1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xiānɡ</a:t>
            </a:r>
            <a:endParaRPr lang="zh-CN" altLang="en-US" sz="3200" b="1" dirty="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20" name="矩形 9"/>
          <p:cNvSpPr>
            <a:spLocks noChangeArrowheads="1"/>
          </p:cNvSpPr>
          <p:nvPr/>
        </p:nvSpPr>
        <p:spPr bwMode="auto">
          <a:xfrm>
            <a:off x="389947" y="4200508"/>
            <a:ext cx="2567008" cy="530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姓</a:t>
            </a:r>
            <a:r>
              <a:rPr lang="zh-CN" altLang="en-US" sz="30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吴 吴国</a:t>
            </a:r>
            <a:endParaRPr lang="zh-CN" altLang="en-US" sz="30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TextBox 6"/>
          <p:cNvSpPr txBox="1">
            <a:spLocks noChangeArrowheads="1"/>
          </p:cNvSpPr>
          <p:nvPr/>
        </p:nvSpPr>
        <p:spPr bwMode="auto">
          <a:xfrm>
            <a:off x="5041659" y="3098532"/>
            <a:ext cx="1301581" cy="108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66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孙</a:t>
            </a:r>
            <a:endParaRPr lang="zh-CN" altLang="en-US" sz="66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209944" y="2670046"/>
            <a:ext cx="866263" cy="56169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3200" b="1" dirty="0" err="1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sūn</a:t>
            </a:r>
            <a:endParaRPr lang="en-US" altLang="zh-CN" sz="3200" b="1" dirty="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24" name="矩形 9"/>
          <p:cNvSpPr>
            <a:spLocks noChangeArrowheads="1"/>
          </p:cNvSpPr>
          <p:nvPr/>
        </p:nvSpPr>
        <p:spPr bwMode="auto">
          <a:xfrm>
            <a:off x="4734761" y="4201079"/>
            <a:ext cx="2595137" cy="530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姓孙 子孙</a:t>
            </a:r>
            <a:endParaRPr lang="en-US" altLang="zh-CN" sz="30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323530" y="2551503"/>
            <a:ext cx="8496372" cy="2180491"/>
            <a:chOff x="323530" y="2551499"/>
            <a:chExt cx="8496372" cy="2180491"/>
          </a:xfrm>
        </p:grpSpPr>
        <p:cxnSp>
          <p:nvCxnSpPr>
            <p:cNvPr id="27" name="直接连接符 26"/>
            <p:cNvCxnSpPr/>
            <p:nvPr/>
          </p:nvCxnSpPr>
          <p:spPr>
            <a:xfrm>
              <a:off x="4571716" y="2573709"/>
              <a:ext cx="284" cy="2158281"/>
            </a:xfrm>
            <a:prstGeom prst="line">
              <a:avLst/>
            </a:prstGeom>
            <a:ln w="15875">
              <a:solidFill>
                <a:schemeClr val="tx1">
                  <a:lumMod val="95000"/>
                  <a:lumOff val="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 flipH="1">
              <a:off x="323530" y="2551499"/>
              <a:ext cx="8496372" cy="0"/>
            </a:xfrm>
            <a:prstGeom prst="line">
              <a:avLst/>
            </a:prstGeom>
            <a:ln w="15875">
              <a:solidFill>
                <a:schemeClr val="tx1">
                  <a:lumMod val="95000"/>
                  <a:lumOff val="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9" name="图片 28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255730" y="915594"/>
            <a:ext cx="2084499" cy="13340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94958" y="610861"/>
            <a:ext cx="481095" cy="757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345537" y="3098536"/>
            <a:ext cx="1904868" cy="14747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1" name="Picture 2" descr="http://www.ah.xinhuanet.com/2018-01/10/1122233413_15154851605871n.jpe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726296" y="3046072"/>
            <a:ext cx="1620433" cy="15272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Box 6"/>
          <p:cNvSpPr txBox="1">
            <a:spLocks noChangeArrowheads="1"/>
          </p:cNvSpPr>
          <p:nvPr/>
        </p:nvSpPr>
        <p:spPr bwMode="auto">
          <a:xfrm>
            <a:off x="827819" y="1065257"/>
            <a:ext cx="1299994" cy="108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6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赵</a:t>
            </a:r>
            <a:endParaRPr lang="zh-CN" altLang="en-US" sz="6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83569" y="631453"/>
            <a:ext cx="1435329" cy="56169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3200" b="1" dirty="0" err="1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zhāng</a:t>
            </a:r>
            <a:r>
              <a:rPr lang="en-US" altLang="zh-CN" sz="3200" b="1" dirty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endParaRPr lang="zh-CN" altLang="en-US" sz="3200" b="1" dirty="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42" name="矩形 9"/>
          <p:cNvSpPr>
            <a:spLocks noChangeArrowheads="1"/>
          </p:cNvSpPr>
          <p:nvPr/>
        </p:nvSpPr>
        <p:spPr bwMode="auto">
          <a:xfrm>
            <a:off x="395536" y="1999609"/>
            <a:ext cx="1860186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姓赵 赵国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9" name="TextBox 6"/>
          <p:cNvSpPr txBox="1">
            <a:spLocks noChangeArrowheads="1"/>
          </p:cNvSpPr>
          <p:nvPr/>
        </p:nvSpPr>
        <p:spPr bwMode="auto">
          <a:xfrm>
            <a:off x="4716016" y="1445612"/>
            <a:ext cx="3946096" cy="1054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弓字旁的字：赵、</a:t>
            </a:r>
            <a:r>
              <a:rPr lang="zh-CN" altLang="en-US" sz="32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赶、 </a:t>
            </a:r>
            <a:endParaRPr lang="en-US" altLang="zh-CN" sz="3200" b="1" dirty="0" smtClean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/>
            <a:r>
              <a:rPr lang="en-US" altLang="zh-CN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32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  </a:t>
            </a:r>
            <a:r>
              <a:rPr lang="zh-CN" altLang="en-US" sz="32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起、越</a:t>
            </a:r>
            <a:endParaRPr lang="en-US" altLang="zh-CN" sz="3200" b="1" dirty="0" smtClean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0" name="TextBox 6"/>
          <p:cNvSpPr txBox="1">
            <a:spLocks noChangeArrowheads="1"/>
          </p:cNvSpPr>
          <p:nvPr/>
        </p:nvSpPr>
        <p:spPr bwMode="auto">
          <a:xfrm>
            <a:off x="5220072" y="768722"/>
            <a:ext cx="4427984" cy="561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偏旁： </a:t>
            </a:r>
            <a:r>
              <a:rPr lang="en-US" altLang="zh-CN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走字旁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28" name="直接连接符 27"/>
          <p:cNvCxnSpPr/>
          <p:nvPr/>
        </p:nvCxnSpPr>
        <p:spPr>
          <a:xfrm flipH="1">
            <a:off x="323530" y="2551499"/>
            <a:ext cx="8496372" cy="0"/>
          </a:xfrm>
          <a:prstGeom prst="line">
            <a:avLst/>
          </a:prstGeom>
          <a:ln w="15875">
            <a:solidFill>
              <a:schemeClr val="tx1">
                <a:lumMod val="95000"/>
                <a:lumOff val="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6"/>
          <p:cNvSpPr txBox="1">
            <a:spLocks noChangeArrowheads="1"/>
          </p:cNvSpPr>
          <p:nvPr/>
        </p:nvSpPr>
        <p:spPr bwMode="auto">
          <a:xfrm>
            <a:off x="827819" y="3153489"/>
            <a:ext cx="1299994" cy="108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6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钱</a:t>
            </a:r>
            <a:endParaRPr lang="zh-CN" altLang="en-US" sz="6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04452" y="2719685"/>
            <a:ext cx="980076" cy="56169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3200" b="1" dirty="0" err="1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qián</a:t>
            </a:r>
            <a:endParaRPr lang="en-US" altLang="zh-CN" sz="3200" b="1" dirty="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32" name="矩形 9"/>
          <p:cNvSpPr>
            <a:spLocks noChangeArrowheads="1"/>
          </p:cNvSpPr>
          <p:nvPr/>
        </p:nvSpPr>
        <p:spPr bwMode="auto">
          <a:xfrm>
            <a:off x="395536" y="4087841"/>
            <a:ext cx="1860186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姓</a:t>
            </a:r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钱 存钱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3" name="TextBox 6"/>
          <p:cNvSpPr txBox="1">
            <a:spLocks noChangeArrowheads="1"/>
          </p:cNvSpPr>
          <p:nvPr/>
        </p:nvSpPr>
        <p:spPr bwMode="auto">
          <a:xfrm>
            <a:off x="4716016" y="3533845"/>
            <a:ext cx="3946096" cy="1054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弓字旁的字：钱、</a:t>
            </a:r>
            <a:r>
              <a:rPr lang="zh-CN" altLang="en-US" sz="32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铁、</a:t>
            </a:r>
            <a:endParaRPr lang="en-US" altLang="zh-CN" sz="3200" b="1" dirty="0" smtClean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/>
            <a:r>
              <a:rPr lang="en-US" altLang="zh-CN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32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  </a:t>
            </a:r>
            <a:r>
              <a:rPr lang="zh-CN" altLang="en-US" sz="32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钉、钢</a:t>
            </a:r>
            <a:endParaRPr lang="en-US" altLang="zh-CN" sz="3200" b="1" dirty="0" smtClean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" name="TextBox 6"/>
          <p:cNvSpPr txBox="1">
            <a:spLocks noChangeArrowheads="1"/>
          </p:cNvSpPr>
          <p:nvPr/>
        </p:nvSpPr>
        <p:spPr bwMode="auto">
          <a:xfrm>
            <a:off x="5220072" y="2875243"/>
            <a:ext cx="4427984" cy="561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偏旁： </a:t>
            </a:r>
            <a:r>
              <a:rPr lang="en-US" altLang="zh-CN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金字旁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7" name="图片 36"/>
          <p:cNvPicPr>
            <a:picLocks noChangeAspect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>
          <a:xfrm>
            <a:off x="2255729" y="2872647"/>
            <a:ext cx="2084499" cy="16433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46889" y="702242"/>
            <a:ext cx="766240" cy="7433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594362" y="2700231"/>
            <a:ext cx="718775" cy="783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255722" y="763351"/>
            <a:ext cx="2084498" cy="16734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TextBox 6"/>
          <p:cNvSpPr txBox="1">
            <a:spLocks noChangeArrowheads="1"/>
          </p:cNvSpPr>
          <p:nvPr/>
        </p:nvSpPr>
        <p:spPr bwMode="auto">
          <a:xfrm>
            <a:off x="3179187" y="3143022"/>
            <a:ext cx="1301581" cy="108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66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官</a:t>
            </a:r>
            <a:endParaRPr lang="zh-CN" altLang="en-US" sz="66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矩形 9"/>
          <p:cNvSpPr>
            <a:spLocks noChangeArrowheads="1"/>
          </p:cNvSpPr>
          <p:nvPr/>
        </p:nvSpPr>
        <p:spPr bwMode="auto">
          <a:xfrm>
            <a:off x="2761703" y="4159849"/>
            <a:ext cx="1782620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上官 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官员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032162" y="2715766"/>
            <a:ext cx="1230145" cy="56169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3200" b="1" dirty="0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 </a:t>
            </a:r>
            <a:r>
              <a:rPr lang="en-US" altLang="zh-CN" sz="3200" b="1" dirty="0" err="1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guān</a:t>
            </a:r>
            <a:endParaRPr lang="en-US" altLang="zh-CN" sz="3200" b="1" dirty="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22" name="TextBox 6"/>
          <p:cNvSpPr txBox="1">
            <a:spLocks noChangeArrowheads="1"/>
          </p:cNvSpPr>
          <p:nvPr/>
        </p:nvSpPr>
        <p:spPr bwMode="auto">
          <a:xfrm>
            <a:off x="1017450" y="962838"/>
            <a:ext cx="1299993" cy="108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66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周</a:t>
            </a:r>
            <a:endParaRPr lang="zh-CN" altLang="en-US" sz="66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971608" y="627534"/>
            <a:ext cx="1093889" cy="56169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3200" b="1" dirty="0" err="1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zhōu</a:t>
            </a:r>
            <a:endParaRPr lang="en-US" altLang="zh-CN" sz="3200" b="1" dirty="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25" name="矩形 9"/>
          <p:cNvSpPr>
            <a:spLocks noChangeArrowheads="1"/>
          </p:cNvSpPr>
          <p:nvPr/>
        </p:nvSpPr>
        <p:spPr bwMode="auto">
          <a:xfrm>
            <a:off x="683568" y="2067698"/>
            <a:ext cx="1967740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姓</a:t>
            </a:r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周 四周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TextBox 6"/>
          <p:cNvSpPr txBox="1">
            <a:spLocks noChangeArrowheads="1"/>
          </p:cNvSpPr>
          <p:nvPr/>
        </p:nvSpPr>
        <p:spPr bwMode="auto">
          <a:xfrm>
            <a:off x="5191833" y="814544"/>
            <a:ext cx="1299993" cy="108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66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王</a:t>
            </a:r>
            <a:endParaRPr lang="zh-CN" altLang="en-US" sz="66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004053" y="479240"/>
            <a:ext cx="1185261" cy="56169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3200" b="1" dirty="0" err="1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wáng</a:t>
            </a:r>
            <a:endParaRPr lang="en-US" altLang="zh-CN" sz="3200" b="1" dirty="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20" name="矩形 9"/>
          <p:cNvSpPr>
            <a:spLocks noChangeArrowheads="1"/>
          </p:cNvSpPr>
          <p:nvPr/>
        </p:nvSpPr>
        <p:spPr bwMode="auto">
          <a:xfrm>
            <a:off x="4876296" y="2040220"/>
            <a:ext cx="1967740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姓王 王子</a:t>
            </a:r>
            <a:endParaRPr lang="en-US" altLang="zh-CN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30" name="直接连接符 29"/>
          <p:cNvCxnSpPr/>
          <p:nvPr/>
        </p:nvCxnSpPr>
        <p:spPr>
          <a:xfrm>
            <a:off x="4572000" y="415429"/>
            <a:ext cx="0" cy="2124924"/>
          </a:xfrm>
          <a:prstGeom prst="line">
            <a:avLst/>
          </a:prstGeom>
          <a:ln w="15875">
            <a:solidFill>
              <a:schemeClr val="tx1">
                <a:lumMod val="95000"/>
                <a:lumOff val="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 flipH="1">
            <a:off x="323530" y="2551499"/>
            <a:ext cx="8496372" cy="0"/>
          </a:xfrm>
          <a:prstGeom prst="line">
            <a:avLst/>
          </a:prstGeom>
          <a:ln w="15875">
            <a:solidFill>
              <a:schemeClr val="tx1">
                <a:lumMod val="95000"/>
                <a:lumOff val="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853144" y="886979"/>
            <a:ext cx="1808707" cy="14033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603881" y="878113"/>
            <a:ext cx="1036934" cy="1519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矩形 9"/>
          <p:cNvSpPr>
            <a:spLocks noChangeArrowheads="1"/>
          </p:cNvSpPr>
          <p:nvPr/>
        </p:nvSpPr>
        <p:spPr bwMode="auto">
          <a:xfrm>
            <a:off x="2246874" y="299793"/>
            <a:ext cx="1412444" cy="500137"/>
          </a:xfrm>
          <a:prstGeom prst="wedgeRectCallout">
            <a:avLst>
              <a:gd name="adj1" fmla="val 43637"/>
              <a:gd name="adj2" fmla="val 88642"/>
            </a:avLst>
          </a:prstGeom>
          <a:noFill/>
          <a:ln>
            <a:solidFill>
              <a:srgbClr val="0000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我姓周。</a:t>
            </a:r>
            <a:endParaRPr lang="en-US" altLang="zh-CN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33953" y="2816480"/>
            <a:ext cx="1561768" cy="173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/>
          <p:cNvGrpSpPr/>
          <p:nvPr/>
        </p:nvGrpSpPr>
        <p:grpSpPr>
          <a:xfrm>
            <a:off x="3662935" y="549726"/>
            <a:ext cx="437266" cy="407734"/>
            <a:chOff x="631825" y="5181600"/>
            <a:chExt cx="1554163" cy="1552575"/>
          </a:xfrm>
        </p:grpSpPr>
        <p:sp>
          <p:nvSpPr>
            <p:cNvPr id="24" name="Oval 10"/>
            <p:cNvSpPr>
              <a:spLocks noChangeArrowheads="1"/>
            </p:cNvSpPr>
            <p:nvPr/>
          </p:nvSpPr>
          <p:spPr bwMode="auto">
            <a:xfrm>
              <a:off x="631825" y="5181600"/>
              <a:ext cx="1554163" cy="1552575"/>
            </a:xfrm>
            <a:prstGeom prst="ellipse">
              <a:avLst/>
            </a:prstGeom>
            <a:solidFill>
              <a:srgbClr val="FFC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25" name="Freeform 11"/>
            <p:cNvSpPr/>
            <p:nvPr/>
          </p:nvSpPr>
          <p:spPr bwMode="auto">
            <a:xfrm>
              <a:off x="1468438" y="5353050"/>
              <a:ext cx="34925" cy="87313"/>
            </a:xfrm>
            <a:custGeom>
              <a:avLst/>
              <a:gdLst>
                <a:gd name="T0" fmla="*/ 4 w 12"/>
                <a:gd name="T1" fmla="*/ 30 h 31"/>
                <a:gd name="T2" fmla="*/ 12 w 12"/>
                <a:gd name="T3" fmla="*/ 3 h 31"/>
                <a:gd name="T4" fmla="*/ 11 w 12"/>
                <a:gd name="T5" fmla="*/ 0 h 31"/>
                <a:gd name="T6" fmla="*/ 0 w 12"/>
                <a:gd name="T7" fmla="*/ 31 h 31"/>
                <a:gd name="T8" fmla="*/ 4 w 12"/>
                <a:gd name="T9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31">
                  <a:moveTo>
                    <a:pt x="4" y="30"/>
                  </a:moveTo>
                  <a:cubicBezTo>
                    <a:pt x="4" y="20"/>
                    <a:pt x="7" y="7"/>
                    <a:pt x="12" y="3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" y="6"/>
                    <a:pt x="0" y="21"/>
                    <a:pt x="0" y="31"/>
                  </a:cubicBezTo>
                  <a:lnTo>
                    <a:pt x="4" y="30"/>
                  </a:lnTo>
                  <a:close/>
                </a:path>
              </a:pathLst>
            </a:custGeom>
            <a:solidFill>
              <a:srgbClr val="4F2E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26" name="Freeform 12"/>
            <p:cNvSpPr/>
            <p:nvPr/>
          </p:nvSpPr>
          <p:spPr bwMode="auto">
            <a:xfrm>
              <a:off x="1471613" y="5410200"/>
              <a:ext cx="204788" cy="358775"/>
            </a:xfrm>
            <a:custGeom>
              <a:avLst/>
              <a:gdLst>
                <a:gd name="T0" fmla="*/ 0 w 72"/>
                <a:gd name="T1" fmla="*/ 119 h 126"/>
                <a:gd name="T2" fmla="*/ 66 w 72"/>
                <a:gd name="T3" fmla="*/ 67 h 126"/>
                <a:gd name="T4" fmla="*/ 45 w 72"/>
                <a:gd name="T5" fmla="*/ 7 h 126"/>
                <a:gd name="T6" fmla="*/ 1 w 72"/>
                <a:gd name="T7" fmla="*/ 9 h 126"/>
                <a:gd name="T8" fmla="*/ 0 w 72"/>
                <a:gd name="T9" fmla="*/ 119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26">
                  <a:moveTo>
                    <a:pt x="0" y="119"/>
                  </a:moveTo>
                  <a:cubicBezTo>
                    <a:pt x="29" y="126"/>
                    <a:pt x="60" y="101"/>
                    <a:pt x="66" y="67"/>
                  </a:cubicBezTo>
                  <a:cubicBezTo>
                    <a:pt x="72" y="33"/>
                    <a:pt x="61" y="15"/>
                    <a:pt x="45" y="7"/>
                  </a:cubicBezTo>
                  <a:cubicBezTo>
                    <a:pt x="31" y="0"/>
                    <a:pt x="3" y="11"/>
                    <a:pt x="1" y="9"/>
                  </a:cubicBezTo>
                  <a:lnTo>
                    <a:pt x="0" y="119"/>
                  </a:lnTo>
                  <a:close/>
                </a:path>
              </a:pathLst>
            </a:custGeom>
            <a:solidFill>
              <a:srgbClr val="C90D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27" name="Freeform 13"/>
            <p:cNvSpPr/>
            <p:nvPr/>
          </p:nvSpPr>
          <p:spPr bwMode="auto">
            <a:xfrm>
              <a:off x="1274763" y="5410200"/>
              <a:ext cx="200025" cy="355600"/>
            </a:xfrm>
            <a:custGeom>
              <a:avLst/>
              <a:gdLst>
                <a:gd name="T0" fmla="*/ 70 w 70"/>
                <a:gd name="T1" fmla="*/ 9 h 125"/>
                <a:gd name="T2" fmla="*/ 26 w 70"/>
                <a:gd name="T3" fmla="*/ 8 h 125"/>
                <a:gd name="T4" fmla="*/ 8 w 70"/>
                <a:gd name="T5" fmla="*/ 69 h 125"/>
                <a:gd name="T6" fmla="*/ 69 w 70"/>
                <a:gd name="T7" fmla="*/ 119 h 125"/>
                <a:gd name="T8" fmla="*/ 70 w 70"/>
                <a:gd name="T9" fmla="*/ 9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125">
                  <a:moveTo>
                    <a:pt x="70" y="9"/>
                  </a:moveTo>
                  <a:cubicBezTo>
                    <a:pt x="68" y="11"/>
                    <a:pt x="40" y="0"/>
                    <a:pt x="26" y="8"/>
                  </a:cubicBezTo>
                  <a:cubicBezTo>
                    <a:pt x="11" y="17"/>
                    <a:pt x="0" y="35"/>
                    <a:pt x="8" y="69"/>
                  </a:cubicBezTo>
                  <a:cubicBezTo>
                    <a:pt x="16" y="103"/>
                    <a:pt x="38" y="125"/>
                    <a:pt x="69" y="119"/>
                  </a:cubicBezTo>
                  <a:lnTo>
                    <a:pt x="70" y="9"/>
                  </a:lnTo>
                  <a:close/>
                </a:path>
              </a:pathLst>
            </a:custGeom>
            <a:solidFill>
              <a:srgbClr val="DB19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28" name="Freeform 14"/>
            <p:cNvSpPr/>
            <p:nvPr/>
          </p:nvSpPr>
          <p:spPr bwMode="auto">
            <a:xfrm>
              <a:off x="1374775" y="5313363"/>
              <a:ext cx="125413" cy="53975"/>
            </a:xfrm>
            <a:custGeom>
              <a:avLst/>
              <a:gdLst>
                <a:gd name="T0" fmla="*/ 44 w 44"/>
                <a:gd name="T1" fmla="*/ 19 h 19"/>
                <a:gd name="T2" fmla="*/ 27 w 44"/>
                <a:gd name="T3" fmla="*/ 4 h 19"/>
                <a:gd name="T4" fmla="*/ 0 w 44"/>
                <a:gd name="T5" fmla="*/ 1 h 19"/>
                <a:gd name="T6" fmla="*/ 0 w 44"/>
                <a:gd name="T7" fmla="*/ 2 h 19"/>
                <a:gd name="T8" fmla="*/ 44 w 44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9">
                  <a:moveTo>
                    <a:pt x="44" y="19"/>
                  </a:moveTo>
                  <a:cubicBezTo>
                    <a:pt x="44" y="19"/>
                    <a:pt x="40" y="9"/>
                    <a:pt x="27" y="4"/>
                  </a:cubicBezTo>
                  <a:cubicBezTo>
                    <a:pt x="15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2" y="10"/>
                    <a:pt x="28" y="14"/>
                    <a:pt x="44" y="19"/>
                  </a:cubicBezTo>
                  <a:close/>
                </a:path>
              </a:pathLst>
            </a:custGeom>
            <a:solidFill>
              <a:srgbClr val="1287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29" name="Freeform 15"/>
            <p:cNvSpPr/>
            <p:nvPr/>
          </p:nvSpPr>
          <p:spPr bwMode="auto">
            <a:xfrm>
              <a:off x="1374775" y="5318125"/>
              <a:ext cx="125413" cy="103188"/>
            </a:xfrm>
            <a:custGeom>
              <a:avLst/>
              <a:gdLst>
                <a:gd name="T0" fmla="*/ 0 w 44"/>
                <a:gd name="T1" fmla="*/ 0 h 36"/>
                <a:gd name="T2" fmla="*/ 6 w 44"/>
                <a:gd name="T3" fmla="*/ 12 h 36"/>
                <a:gd name="T4" fmla="*/ 44 w 44"/>
                <a:gd name="T5" fmla="*/ 17 h 36"/>
                <a:gd name="T6" fmla="*/ 0 w 44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6">
                  <a:moveTo>
                    <a:pt x="0" y="0"/>
                  </a:moveTo>
                  <a:cubicBezTo>
                    <a:pt x="0" y="2"/>
                    <a:pt x="2" y="7"/>
                    <a:pt x="6" y="12"/>
                  </a:cubicBezTo>
                  <a:cubicBezTo>
                    <a:pt x="30" y="36"/>
                    <a:pt x="43" y="18"/>
                    <a:pt x="44" y="17"/>
                  </a:cubicBezTo>
                  <a:cubicBezTo>
                    <a:pt x="28" y="12"/>
                    <a:pt x="12" y="8"/>
                    <a:pt x="0" y="0"/>
                  </a:cubicBezTo>
                  <a:close/>
                </a:path>
              </a:pathLst>
            </a:custGeom>
            <a:solidFill>
              <a:srgbClr val="0E7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30" name="Rectangle 16"/>
            <p:cNvSpPr>
              <a:spLocks noChangeArrowheads="1"/>
            </p:cNvSpPr>
            <p:nvPr/>
          </p:nvSpPr>
          <p:spPr bwMode="auto">
            <a:xfrm>
              <a:off x="908050" y="6238875"/>
              <a:ext cx="904875" cy="227013"/>
            </a:xfrm>
            <a:prstGeom prst="rect">
              <a:avLst/>
            </a:prstGeom>
            <a:solidFill>
              <a:srgbClr val="FF1D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31" name="Rectangle 17"/>
            <p:cNvSpPr>
              <a:spLocks noChangeArrowheads="1"/>
            </p:cNvSpPr>
            <p:nvPr/>
          </p:nvSpPr>
          <p:spPr bwMode="auto">
            <a:xfrm>
              <a:off x="1681163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32" name="Rectangle 18"/>
            <p:cNvSpPr>
              <a:spLocks noChangeArrowheads="1"/>
            </p:cNvSpPr>
            <p:nvPr/>
          </p:nvSpPr>
          <p:spPr bwMode="auto">
            <a:xfrm>
              <a:off x="16510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33" name="Rectangle 19"/>
            <p:cNvSpPr>
              <a:spLocks noChangeArrowheads="1"/>
            </p:cNvSpPr>
            <p:nvPr/>
          </p:nvSpPr>
          <p:spPr bwMode="auto">
            <a:xfrm>
              <a:off x="16129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34" name="Rectangle 20"/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solidFill>
              <a:srgbClr val="F9EE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35" name="Rectangle 21"/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36" name="Rectangle 22"/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37" name="Rectangle 23"/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38" name="Rectangle 24"/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39" name="Rectangle 25"/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40" name="Rectangle 26"/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41" name="Rectangle 27"/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42" name="Rectangle 28"/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43" name="Rectangle 29"/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44" name="Rectangle 30"/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45" name="Rectangle 31"/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46" name="Rectangle 32"/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47" name="Rectangle 33"/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48" name="Rectangle 34"/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49" name="Rectangle 35"/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50" name="Rectangle 36"/>
            <p:cNvSpPr>
              <a:spLocks noChangeArrowheads="1"/>
            </p:cNvSpPr>
            <p:nvPr/>
          </p:nvSpPr>
          <p:spPr bwMode="auto">
            <a:xfrm>
              <a:off x="879475" y="6118225"/>
              <a:ext cx="1058863" cy="120650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51" name="Rectangle 37"/>
            <p:cNvSpPr>
              <a:spLocks noChangeArrowheads="1"/>
            </p:cNvSpPr>
            <p:nvPr/>
          </p:nvSpPr>
          <p:spPr bwMode="auto">
            <a:xfrm>
              <a:off x="1835150" y="6118225"/>
              <a:ext cx="28575" cy="1206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52" name="Rectangle 38"/>
            <p:cNvSpPr>
              <a:spLocks noChangeArrowheads="1"/>
            </p:cNvSpPr>
            <p:nvPr/>
          </p:nvSpPr>
          <p:spPr bwMode="auto">
            <a:xfrm>
              <a:off x="1101725" y="5751513"/>
              <a:ext cx="588963" cy="150813"/>
            </a:xfrm>
            <a:prstGeom prst="rect">
              <a:avLst/>
            </a:prstGeom>
            <a:solidFill>
              <a:srgbClr val="2B5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53" name="Rectangle 39"/>
            <p:cNvSpPr>
              <a:spLocks noChangeArrowheads="1"/>
            </p:cNvSpPr>
            <p:nvPr/>
          </p:nvSpPr>
          <p:spPr bwMode="auto">
            <a:xfrm>
              <a:off x="1633538" y="5751513"/>
              <a:ext cx="14288" cy="150813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54" name="Freeform 40"/>
            <p:cNvSpPr/>
            <p:nvPr/>
          </p:nvSpPr>
          <p:spPr bwMode="auto">
            <a:xfrm>
              <a:off x="1012825" y="5902325"/>
              <a:ext cx="530225" cy="215900"/>
            </a:xfrm>
            <a:custGeom>
              <a:avLst/>
              <a:gdLst>
                <a:gd name="T0" fmla="*/ 186 w 186"/>
                <a:gd name="T1" fmla="*/ 38 h 76"/>
                <a:gd name="T2" fmla="*/ 183 w 186"/>
                <a:gd name="T3" fmla="*/ 0 h 76"/>
                <a:gd name="T4" fmla="*/ 183 w 186"/>
                <a:gd name="T5" fmla="*/ 0 h 76"/>
                <a:gd name="T6" fmla="*/ 182 w 186"/>
                <a:gd name="T7" fmla="*/ 0 h 76"/>
                <a:gd name="T8" fmla="*/ 182 w 186"/>
                <a:gd name="T9" fmla="*/ 0 h 76"/>
                <a:gd name="T10" fmla="*/ 182 w 186"/>
                <a:gd name="T11" fmla="*/ 0 h 76"/>
                <a:gd name="T12" fmla="*/ 0 w 186"/>
                <a:gd name="T13" fmla="*/ 0 h 76"/>
                <a:gd name="T14" fmla="*/ 0 w 186"/>
                <a:gd name="T15" fmla="*/ 8 h 76"/>
                <a:gd name="T16" fmla="*/ 173 w 186"/>
                <a:gd name="T17" fmla="*/ 8 h 76"/>
                <a:gd name="T18" fmla="*/ 173 w 186"/>
                <a:gd name="T19" fmla="*/ 68 h 76"/>
                <a:gd name="T20" fmla="*/ 0 w 186"/>
                <a:gd name="T21" fmla="*/ 68 h 76"/>
                <a:gd name="T22" fmla="*/ 0 w 186"/>
                <a:gd name="T23" fmla="*/ 76 h 76"/>
                <a:gd name="T24" fmla="*/ 183 w 186"/>
                <a:gd name="T25" fmla="*/ 76 h 76"/>
                <a:gd name="T26" fmla="*/ 183 w 186"/>
                <a:gd name="T27" fmla="*/ 76 h 76"/>
                <a:gd name="T28" fmla="*/ 186 w 186"/>
                <a:gd name="T29" fmla="*/ 3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6" h="76">
                  <a:moveTo>
                    <a:pt x="186" y="38"/>
                  </a:moveTo>
                  <a:cubicBezTo>
                    <a:pt x="186" y="19"/>
                    <a:pt x="184" y="3"/>
                    <a:pt x="183" y="0"/>
                  </a:cubicBezTo>
                  <a:cubicBezTo>
                    <a:pt x="183" y="0"/>
                    <a:pt x="183" y="0"/>
                    <a:pt x="183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73" y="8"/>
                    <a:pt x="173" y="8"/>
                    <a:pt x="173" y="8"/>
                  </a:cubicBezTo>
                  <a:cubicBezTo>
                    <a:pt x="173" y="68"/>
                    <a:pt x="173" y="68"/>
                    <a:pt x="173" y="68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4" y="73"/>
                    <a:pt x="186" y="57"/>
                    <a:pt x="186" y="38"/>
                  </a:cubicBezTo>
                  <a:close/>
                </a:path>
              </a:pathLst>
            </a:custGeom>
            <a:solidFill>
              <a:srgbClr val="5D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  <p:sp>
          <p:nvSpPr>
            <p:cNvPr id="55" name="Freeform 41"/>
            <p:cNvSpPr/>
            <p:nvPr/>
          </p:nvSpPr>
          <p:spPr bwMode="auto">
            <a:xfrm>
              <a:off x="1425575" y="6034088"/>
              <a:ext cx="42863" cy="122238"/>
            </a:xfrm>
            <a:custGeom>
              <a:avLst/>
              <a:gdLst>
                <a:gd name="T0" fmla="*/ 0 w 27"/>
                <a:gd name="T1" fmla="*/ 0 h 77"/>
                <a:gd name="T2" fmla="*/ 0 w 27"/>
                <a:gd name="T3" fmla="*/ 77 h 77"/>
                <a:gd name="T4" fmla="*/ 13 w 27"/>
                <a:gd name="T5" fmla="*/ 64 h 77"/>
                <a:gd name="T6" fmla="*/ 27 w 27"/>
                <a:gd name="T7" fmla="*/ 77 h 77"/>
                <a:gd name="T8" fmla="*/ 27 w 27"/>
                <a:gd name="T9" fmla="*/ 0 h 77"/>
                <a:gd name="T10" fmla="*/ 0 w 27"/>
                <a:gd name="T11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77">
                  <a:moveTo>
                    <a:pt x="0" y="0"/>
                  </a:moveTo>
                  <a:lnTo>
                    <a:pt x="0" y="77"/>
                  </a:lnTo>
                  <a:lnTo>
                    <a:pt x="13" y="64"/>
                  </a:lnTo>
                  <a:lnTo>
                    <a:pt x="27" y="77"/>
                  </a:lnTo>
                  <a:lnTo>
                    <a:pt x="2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22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90" tIns="34295" rIns="68590" bIns="34295" numCol="1" anchor="t" anchorCtr="0" compatLnSpc="1"/>
            <a:lstStyle/>
            <a:p>
              <a:endParaRPr lang="en-US" sz="1350">
                <a:solidFill>
                  <a:prstClr val="black"/>
                </a:solidFill>
              </a:endParaRPr>
            </a:p>
          </p:txBody>
        </p:sp>
      </p:grpSp>
      <p:sp>
        <p:nvSpPr>
          <p:cNvPr id="60" name="TextBox 11"/>
          <p:cNvSpPr txBox="1">
            <a:spLocks noChangeArrowheads="1"/>
          </p:cNvSpPr>
          <p:nvPr/>
        </p:nvSpPr>
        <p:spPr bwMode="auto">
          <a:xfrm>
            <a:off x="4138783" y="483518"/>
            <a:ext cx="1535546" cy="469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8582" tIns="19291" rIns="38582" bIns="19291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识字方法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2" name="右箭头 81"/>
          <p:cNvSpPr/>
          <p:nvPr/>
        </p:nvSpPr>
        <p:spPr>
          <a:xfrm>
            <a:off x="2973225" y="1934401"/>
            <a:ext cx="451079" cy="422976"/>
          </a:xfrm>
          <a:prstGeom prst="rightArrow">
            <a:avLst/>
          </a:prstGeom>
          <a:solidFill>
            <a:srgbClr val="0000FF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443" tIns="25721" rIns="51443" bIns="25721" rtlCol="0" anchor="ctr"/>
          <a:lstStyle/>
          <a:p>
            <a:pPr algn="ctr"/>
            <a:endParaRPr lang="zh-CN" altLang="en-US" sz="1350" b="1">
              <a:solidFill>
                <a:prstClr val="white"/>
              </a:solidFill>
            </a:endParaRPr>
          </a:p>
        </p:txBody>
      </p:sp>
      <p:sp>
        <p:nvSpPr>
          <p:cNvPr id="9" name="右箭头 8"/>
          <p:cNvSpPr/>
          <p:nvPr/>
        </p:nvSpPr>
        <p:spPr>
          <a:xfrm>
            <a:off x="5060002" y="1932496"/>
            <a:ext cx="451079" cy="422976"/>
          </a:xfrm>
          <a:prstGeom prst="rightArrow">
            <a:avLst/>
          </a:prstGeom>
          <a:solidFill>
            <a:srgbClr val="0000FF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443" tIns="25721" rIns="51443" bIns="25721" rtlCol="0" anchor="ctr"/>
          <a:lstStyle/>
          <a:p>
            <a:pPr algn="ctr"/>
            <a:endParaRPr lang="zh-CN" altLang="en-US" sz="1350" b="1">
              <a:solidFill>
                <a:prstClr val="white"/>
              </a:solidFill>
            </a:endParaRPr>
          </a:p>
        </p:txBody>
      </p:sp>
      <p:sp>
        <p:nvSpPr>
          <p:cNvPr id="57" name="矩形 9"/>
          <p:cNvSpPr>
            <a:spLocks noChangeArrowheads="1"/>
          </p:cNvSpPr>
          <p:nvPr/>
        </p:nvSpPr>
        <p:spPr bwMode="auto">
          <a:xfrm>
            <a:off x="1225106" y="3592963"/>
            <a:ext cx="6616146" cy="1159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43" tIns="25721" rIns="51443" bIns="2572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25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24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“姓”，会意字。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从女</a:t>
            </a:r>
            <a:r>
              <a:rPr lang="zh-CN" altLang="en-US" sz="24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（像一位女子），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从生</a:t>
            </a:r>
            <a:r>
              <a:rPr lang="zh-CN" altLang="en-US" sz="24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（像植物初生），合起来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表示女人所生</a:t>
            </a:r>
            <a:r>
              <a:rPr lang="zh-CN" altLang="en-US" sz="24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。姓的产生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和母系社会有关</a:t>
            </a:r>
            <a:r>
              <a:rPr lang="zh-CN" altLang="en-US" sz="24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24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lum contrast="18000"/>
          </a:blip>
          <a:stretch>
            <a:fillRect/>
          </a:stretch>
        </p:blipFill>
        <p:spPr>
          <a:xfrm>
            <a:off x="1144608" y="1198482"/>
            <a:ext cx="1752398" cy="208249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lum contrast="24000"/>
          </a:blip>
          <a:stretch>
            <a:fillRect/>
          </a:stretch>
        </p:blipFill>
        <p:spPr>
          <a:xfrm>
            <a:off x="3542901" y="1701003"/>
            <a:ext cx="1063632" cy="112746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662901" y="1423518"/>
            <a:ext cx="1787669" cy="20082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45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姓</a:t>
            </a:r>
            <a:endParaRPr lang="zh-CN" altLang="en-US" sz="1245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012160" y="1038801"/>
            <a:ext cx="17125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 err="1">
                <a:solidFill>
                  <a:srgbClr val="FF0000"/>
                </a:solidFill>
                <a:latin typeface="汉语拼音" panose="020B0604020202020204" pitchFamily="34" charset="0"/>
                <a:cs typeface="汉语拼音" panose="020B0604020202020204" pitchFamily="34" charset="0"/>
              </a:rPr>
              <a:t>xìng</a:t>
            </a:r>
            <a:endParaRPr lang="en-US" altLang="zh-CN" sz="4400" dirty="0">
              <a:solidFill>
                <a:srgbClr val="FF0000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 animBg="1"/>
      <p:bldP spid="9" grpId="0" animBg="1"/>
      <p:bldP spid="57" grpId="0"/>
      <p:bldP spid="4" grpId="0"/>
      <p:bldP spid="5" grpId="0"/>
    </p:bldLst>
  </p:timing>
</p:sld>
</file>

<file path=ppt/theme/theme1.xml><?xml version="1.0" encoding="utf-8"?>
<a:theme xmlns:a="http://schemas.openxmlformats.org/drawingml/2006/main" name="第一PPT模板网-WWW.1PPT.COM​">
  <a:themeElements>
    <a:clrScheme name="自定义 1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2B3C5"/>
      </a:accent1>
      <a:accent2>
        <a:srgbClr val="F07474"/>
      </a:accent2>
      <a:accent3>
        <a:srgbClr val="FFBF53"/>
      </a:accent3>
      <a:accent4>
        <a:srgbClr val="673B77"/>
      </a:accent4>
      <a:accent5>
        <a:srgbClr val="00B9FA"/>
      </a:accent5>
      <a:accent6>
        <a:srgbClr val="BECE37"/>
      </a:accent6>
      <a:hlink>
        <a:srgbClr val="B381D9"/>
      </a:hlink>
      <a:folHlink>
        <a:srgbClr val="800080"/>
      </a:folHlink>
    </a:clrScheme>
    <a:fontScheme name="自定义 3">
      <a:majorFont>
        <a:latin typeface="Impact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pFill/>
        <a:ln>
          <a:noFill/>
        </a:ln>
        <a:effectLst>
          <a:outerShdw blurRad="444500" dist="254000" dir="8100000" algn="tr" rotWithShape="0">
            <a:prstClr val="black">
              <a:alpha val="50000"/>
            </a:prstClr>
          </a:outerShdw>
        </a:effec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4150</Words>
  <Application>WPS 演示</Application>
  <PresentationFormat>全屏显示(16:9)</PresentationFormat>
  <Paragraphs>650</Paragraphs>
  <Slides>42</Slides>
  <Notes>16</Notes>
  <HiddenSlides>0</HiddenSlides>
  <MMClips>1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42</vt:i4>
      </vt:variant>
    </vt:vector>
  </HeadingPairs>
  <TitlesOfParts>
    <vt:vector size="59" baseType="lpstr">
      <vt:lpstr>Arial</vt:lpstr>
      <vt:lpstr>宋体</vt:lpstr>
      <vt:lpstr>Wingdings</vt:lpstr>
      <vt:lpstr>黑体</vt:lpstr>
      <vt:lpstr>Calibri</vt:lpstr>
      <vt:lpstr>微软雅黑</vt:lpstr>
      <vt:lpstr>楷体</vt:lpstr>
      <vt:lpstr>汉语拼音</vt:lpstr>
      <vt:lpstr>Calibri</vt:lpstr>
      <vt:lpstr>Times New Roman</vt:lpstr>
      <vt:lpstr>Arial Unicode MS</vt:lpstr>
      <vt:lpstr>华文楷体</vt:lpstr>
      <vt:lpstr>GB Pinyinok-B</vt:lpstr>
      <vt:lpstr>幼圆</vt:lpstr>
      <vt:lpstr>站酷快乐体2016修订版</vt:lpstr>
      <vt:lpstr>Segoe Print</vt:lpstr>
      <vt:lpstr>第一PPT模板网-WWW.1PPT.COM​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Lenovo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keywords>第一PPT模板网-WWW.1PPT.COM</cp:keywords>
  <dc:subject>第一PPT模板网-WWW.1PPT.COM</dc:subject>
  <cp:lastModifiedBy>涂圣文</cp:lastModifiedBy>
  <cp:revision>5</cp:revision>
  <dcterms:created xsi:type="dcterms:W3CDTF">2019-12-05T06:17:00Z</dcterms:created>
  <dcterms:modified xsi:type="dcterms:W3CDTF">2020-05-21T06:44:44Z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2052-11.8.2.8053</vt:lpwstr>
  </property>
</Properties>
</file>