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9" r:id="rId3"/>
    <p:sldId id="267" r:id="rId4"/>
    <p:sldId id="270" r:id="rId5"/>
    <p:sldId id="256" r:id="rId6"/>
    <p:sldId id="269" r:id="rId7"/>
    <p:sldId id="257" r:id="rId9"/>
    <p:sldId id="258" r:id="rId10"/>
    <p:sldId id="264" r:id="rId11"/>
    <p:sldId id="261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66CC"/>
    <a:srgbClr val="333300"/>
    <a:srgbClr val="FF0000"/>
    <a:srgbClr val="FFFF00"/>
    <a:srgbClr val="80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6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24E77-9EB7-497E-BC62-52BA5BDD16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B2C30-7031-4010-9D95-B76C0931B2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2C30-7031-4010-9D95-B76C0931B2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350D5-3A7B-4D6C-84CB-7AD4B403A1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85EA1-6498-45F9-9810-C8097F2A97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2CE03-9E6F-42AA-AD5A-2FEEEC8FFC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D0A7F-9503-46BD-A8B7-D93BC4B9F1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B8E00-0B34-42A1-8D26-ECAB33FC2D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6F752-5C0C-485A-8589-5889F51CDBA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413C7-5CF0-4B85-9B31-95ED642605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80D29-4446-4D14-A2D0-9A05A90BB8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D665B-998F-4431-A8B9-F2208A5AD5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45E8A-5D77-4C67-B869-8C8A95AF21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E6127-1199-4864-8E7F-3CEFEC25C2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228F53D-FA38-4A94-9A07-DC1E1850DF1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hyperlink" Target="&#23567;&#38738;&#34521;&#25214;&#23478;.sw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7" y="2858798"/>
            <a:ext cx="7272808" cy="3576595"/>
          </a:xfrm>
          <a:prstGeom prst="rect">
            <a:avLst/>
          </a:prstGeom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231919" y="836712"/>
            <a:ext cx="6400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tx2"/>
                </a:solidFill>
              </a:rPr>
              <a:t>语文</a:t>
            </a:r>
            <a:r>
              <a:rPr lang="en-US" altLang="zh-CN" sz="2800" b="1" dirty="0">
                <a:solidFill>
                  <a:schemeClr val="tx2"/>
                </a:solidFill>
              </a:rPr>
              <a:t>A</a:t>
            </a:r>
            <a:r>
              <a:rPr lang="zh-CN" altLang="en-US" sz="2800" b="1" dirty="0">
                <a:solidFill>
                  <a:schemeClr val="tx2"/>
                </a:solidFill>
              </a:rPr>
              <a:t>版一年级上册第七单元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744" y="1628800"/>
            <a:ext cx="447526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b="1" kern="10" spc="-360" dirty="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小青蛙</a:t>
            </a:r>
            <a:endParaRPr lang="zh-CN" altLang="en-US" sz="11500" b="1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5072" y="5930856"/>
            <a:ext cx="30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2205038"/>
            <a:ext cx="7181850" cy="304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476375" y="620713"/>
            <a:ext cx="1943100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写一写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1908175" y="1196975"/>
            <a:ext cx="5759450" cy="34559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  <a:endParaRPr lang="zh-CN" alt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1916113"/>
            <a:ext cx="5832475" cy="3097063"/>
          </a:xfrm>
        </p:spPr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学习本课生字。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2.</a:t>
            </a:r>
            <a:r>
              <a:rPr lang="zh-CN" altLang="en-US" dirty="0"/>
              <a:t>有感情的朗诵课文。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3.</a:t>
            </a:r>
            <a:r>
              <a:rPr lang="zh-CN" altLang="en-US" dirty="0"/>
              <a:t>培养爱护动物的好习惯。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268413"/>
            <a:ext cx="7524750" cy="415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771775" y="5516563"/>
            <a:ext cx="4033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1"/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331913" y="5013325"/>
            <a:ext cx="5832475" cy="1655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这是谁</a:t>
            </a:r>
            <a:r>
              <a:rPr lang="en-US" altLang="zh-CN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在干什么</a:t>
            </a:r>
            <a:r>
              <a:rPr lang="en-US" altLang="zh-CN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60350"/>
            <a:ext cx="799147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08104" y="22505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415" name="Group 7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2519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17" y="0"/>
              <a:ext cx="3243" cy="16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284663" y="3573463"/>
            <a:ext cx="4535487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/>
              <a:t>想一想：为什么妈妈让我放了小青蛙？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84213" y="620713"/>
            <a:ext cx="8135937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我会读</a:t>
            </a:r>
            <a:r>
              <a:rPr lang="en-US" altLang="zh-CN" sz="4400" b="1">
                <a:solidFill>
                  <a:srgbClr val="FF0000"/>
                </a:solidFill>
              </a:rPr>
              <a:t>:</a:t>
            </a:r>
            <a:endParaRPr lang="en-US" altLang="zh-CN" sz="44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  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28775"/>
            <a:ext cx="6480175" cy="454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11561" y="1196752"/>
            <a:ext cx="7632848" cy="323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</a:rPr>
              <a:t>交朋友</a:t>
            </a:r>
            <a:r>
              <a:rPr lang="zh-CN" altLang="en-US" sz="3600" b="1" dirty="0">
                <a:solidFill>
                  <a:srgbClr val="FF0000"/>
                </a:solidFill>
              </a:rPr>
              <a:t>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青蛙　　一只　　　回答　　心思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遇　　　回家    　　伸下　　为什么　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tang160_2005112493618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688" y="908720"/>
            <a:ext cx="4608513" cy="376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156176" y="620688"/>
            <a:ext cx="1403350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用你的话说一说我该怎么做？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051050" y="908050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3300"/>
                </a:solidFill>
              </a:rPr>
              <a:t>分角色朗读课文</a:t>
            </a:r>
            <a:endParaRPr lang="zh-CN" altLang="en-US" sz="4000" b="1">
              <a:solidFill>
                <a:srgbClr val="3333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4075" y="1989138"/>
            <a:ext cx="4895850" cy="398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浅色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浅色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浅色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浅色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浅色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浅色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浅色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浅色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浅色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浅色</Template>
  <TotalTime>0</TotalTime>
  <Words>981</Words>
  <Application>WPS 演示</Application>
  <PresentationFormat>全屏显示(4:3)</PresentationFormat>
  <Paragraphs>45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汉仪大宋简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涂圣文</cp:lastModifiedBy>
  <cp:revision>16</cp:revision>
  <dcterms:created xsi:type="dcterms:W3CDTF">2005-05-11T03:29:00Z</dcterms:created>
  <dcterms:modified xsi:type="dcterms:W3CDTF">2020-05-21T07:02:27Z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