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63" r:id="rId5"/>
    <p:sldId id="264" r:id="rId6"/>
    <p:sldId id="270" r:id="rId7"/>
    <p:sldId id="266" r:id="rId8"/>
    <p:sldId id="269" r:id="rId9"/>
    <p:sldId id="257" r:id="rId10"/>
    <p:sldId id="258" r:id="rId11"/>
    <p:sldId id="271" r:id="rId12"/>
    <p:sldId id="272" r:id="rId13"/>
    <p:sldId id="259" r:id="rId14"/>
    <p:sldId id="260" r:id="rId15"/>
    <p:sldId id="261" r:id="rId16"/>
    <p:sldId id="273" r:id="rId17"/>
    <p:sldId id="2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03" autoAdjust="0"/>
  </p:normalViewPr>
  <p:slideViewPr>
    <p:cSldViewPr>
      <p:cViewPr varScale="1">
        <p:scale>
          <a:sx n="75" d="100"/>
          <a:sy n="75" d="100"/>
        </p:scale>
        <p:origin x="-3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sz="6000" b="1" dirty="0" smtClean="0">
                <a:latin typeface="楷体" pitchFamily="49" charset="-122"/>
                <a:ea typeface="楷体" pitchFamily="49" charset="-122"/>
              </a:rPr>
              <a:t>15 </a:t>
            </a:r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文</a:t>
            </a:r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具</a:t>
            </a:r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的家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 descr="C:\Users\Administrator\Desktop\QQ截图2016101710324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000372"/>
            <a:ext cx="4429125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读一读，认一认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2976" y="1857364"/>
            <a:ext cx="7572428" cy="31432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文具   一次   丢了   哪里  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新的   每天   她们   这些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4000" b="1" dirty="0" smtClean="0">
                <a:latin typeface="楷体" pitchFamily="49" charset="-122"/>
                <a:ea typeface="楷体" pitchFamily="49" charset="-122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仔细   检查   所有  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2" descr="C:\Users\Administrator\Desktop\QQ截图201610171102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5976" y="4857760"/>
            <a:ext cx="2668024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铅笔，只用了一次，不知道丢到哪里去了。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橡皮，只擦了一回，再想擦，就找不着了。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贝贝一回到家，就向妈妈要新的铅笔、新的橡皮。妈妈说：“你怎么天天丢东西呢？”贝贝眨着一双大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眼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睛，对妈妈说：“我也不知道。”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想一</a:t>
            </a:r>
            <a:r>
              <a:rPr lang="zh-CN" altLang="en-US" b="1" dirty="0" smtClean="0">
                <a:solidFill>
                  <a:srgbClr val="FF0000"/>
                </a:solidFill>
              </a:rPr>
              <a:t>想，说一说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48" y="2428868"/>
            <a:ext cx="8043890" cy="2257428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你是否也经常丢铅笔、橡皮呢？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你知道贝贝为什么总是丢东西吗？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2" descr="C:\Users\Administrator\Desktop\QQ截图201610171032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643314"/>
            <a:ext cx="4429125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85926"/>
            <a:ext cx="79724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    妈妈说：“贝贝，你有一个家，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每天放学后，你都平平安安地回家。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你要想想办法，让你的铅笔、橡皮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和转笔刀，也有自己的家呀。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想一</a:t>
            </a:r>
            <a:r>
              <a:rPr lang="zh-CN" altLang="en-US" b="1" dirty="0" smtClean="0">
                <a:solidFill>
                  <a:srgbClr val="FF0000"/>
                </a:solidFill>
              </a:rPr>
              <a:t>想，说一说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10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贝贝每天放学后都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平平安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安地回家，那么文具呢？它们有自己的家吗？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2" descr="C:\Users\Administrator\Desktop\QQ截图201610171111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214686"/>
            <a:ext cx="4714908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     贝贝想起来了，她书包里的文具盒，就是这些文具的家。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     从此，每天放学的时候，贝贝都要仔细检查，铅笔呀，橡皮呀，转笔刀哇，所有的小伙伴是不是都回家了。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想一</a:t>
            </a:r>
            <a:r>
              <a:rPr lang="zh-CN" altLang="en-US" b="1" dirty="0" smtClean="0">
                <a:solidFill>
                  <a:srgbClr val="FF0000"/>
                </a:solidFill>
              </a:rPr>
              <a:t>想，说一说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4414" y="2214554"/>
            <a:ext cx="7686700" cy="1685924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听了妈妈的话，贝贝是怎么做的？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这之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后，贝贝还会常常丢文具吗？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2" descr="C:\Users\Administrator\Desktop\QQ截图201610171115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7192" y="4125286"/>
            <a:ext cx="3646808" cy="2732714"/>
          </a:xfrm>
          <a:prstGeom prst="rect">
            <a:avLst/>
          </a:prstGeom>
          <a:noFill/>
        </p:spPr>
      </p:pic>
      <p:pic>
        <p:nvPicPr>
          <p:cNvPr id="5" name="Picture 3" descr="C:\Users\Administrator\Desktop\QQ截图201610171109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143380"/>
            <a:ext cx="2428892" cy="2012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读一读，记一记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005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新   新书   新年   新手   清新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平   平安   平时   平常   平地</a:t>
            </a:r>
            <a:endParaRPr lang="en-US" altLang="zh-CN" sz="40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些   这些   那些   一些   哪些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Users\Administrator\Desktop\QQ截图201610171059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 descr="C:\Users\Administrator\Desktop\QQ截图201610171115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0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C:\Users\Administrator\Desktop\QQ截图201610171102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558" cy="6858000"/>
          </a:xfrm>
          <a:prstGeom prst="rect">
            <a:avLst/>
          </a:prstGeom>
          <a:noFill/>
        </p:spPr>
      </p:pic>
      <p:pic>
        <p:nvPicPr>
          <p:cNvPr id="3075" name="Picture 3" descr="C:\Users\Administrator\Desktop\QQ截图201610171109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14676" cy="2581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9" name="Picture 3" descr="C:\Users\Administrator\Desktop\QQ截图201610171107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5000628" cy="3857628"/>
          </a:xfrm>
          <a:prstGeom prst="rect">
            <a:avLst/>
          </a:prstGeom>
          <a:noFill/>
        </p:spPr>
      </p:pic>
      <p:pic>
        <p:nvPicPr>
          <p:cNvPr id="4098" name="Picture 2" descr="C:\Users\Administrator\Desktop\QQ截图2016101711033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13833"/>
            <a:ext cx="4714908" cy="3744167"/>
          </a:xfrm>
          <a:prstGeom prst="rect">
            <a:avLst/>
          </a:prstGeom>
          <a:noFill/>
        </p:spPr>
      </p:pic>
      <p:pic>
        <p:nvPicPr>
          <p:cNvPr id="6" name="Picture 2" descr="C:\Users\Administrator\Desktop\QQ截图20161017110505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4187649" cy="3143248"/>
          </a:xfrm>
          <a:prstGeom prst="rect">
            <a:avLst/>
          </a:prstGeom>
          <a:noFill/>
        </p:spPr>
      </p:pic>
      <p:pic>
        <p:nvPicPr>
          <p:cNvPr id="7" name="Picture 3" descr="C:\Users\Administrator\Desktop\QQ截图201610171106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929066"/>
            <a:ext cx="4429124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1266" name="Picture 2" descr="C:\Users\Administrator\Desktop\QQ截图201610171111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0628" cy="3500438"/>
          </a:xfrm>
          <a:prstGeom prst="rect">
            <a:avLst/>
          </a:prstGeom>
          <a:noFill/>
        </p:spPr>
      </p:pic>
      <p:pic>
        <p:nvPicPr>
          <p:cNvPr id="11267" name="Picture 3" descr="C:\Users\Administrator\Desktop\QQ截图201610171111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6538" y="3500439"/>
            <a:ext cx="4087463" cy="3357562"/>
          </a:xfrm>
          <a:prstGeom prst="rect">
            <a:avLst/>
          </a:prstGeom>
          <a:noFill/>
        </p:spPr>
      </p:pic>
      <p:pic>
        <p:nvPicPr>
          <p:cNvPr id="11268" name="Picture 4" descr="C:\Users\Administrator\Desktop\QQ截图2016101711115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0438"/>
            <a:ext cx="5112288" cy="3357562"/>
          </a:xfrm>
          <a:prstGeom prst="rect">
            <a:avLst/>
          </a:prstGeom>
          <a:noFill/>
        </p:spPr>
      </p:pic>
      <p:pic>
        <p:nvPicPr>
          <p:cNvPr id="11269" name="Picture 5" descr="C:\Users\Administrator\Desktop\QQ截图2016101711124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0"/>
            <a:ext cx="457200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 descr="C:\Users\Administrator\Desktop\QQ截图201610171113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43" name="Picture 3" descr="C:\Users\Administrator\Desktop\QQ截图2016101711134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读一读，写一写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572008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572008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572008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311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143116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214554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田字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214554"/>
            <a:ext cx="14238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5857884" y="4500570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包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28992" y="4500570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让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1538" y="4500570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办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4348" y="207167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28926" y="2071678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次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18120" y="2143120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找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58082" y="2143116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</a:t>
            </a:r>
            <a:endParaRPr lang="zh-CN" altLang="en-US" sz="8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28662" y="1500174"/>
            <a:ext cx="987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w</a:t>
            </a:r>
            <a:r>
              <a:rPr lang="zh-CN" altLang="zh-CN" sz="3200" dirty="0" smtClean="0">
                <a:solidFill>
                  <a:prstClr val="black"/>
                </a:solidFill>
              </a:rPr>
              <a:t>é</a:t>
            </a:r>
            <a:r>
              <a:rPr lang="en-US" altLang="zh-CN" sz="3200" dirty="0" smtClean="0">
                <a:solidFill>
                  <a:prstClr val="black"/>
                </a:solidFill>
              </a:rPr>
              <a:t>n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214678" y="1571612"/>
            <a:ext cx="638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 c</a:t>
            </a:r>
            <a:r>
              <a:rPr lang="zh-CN" altLang="zh-CN" sz="3200" dirty="0" smtClean="0">
                <a:solidFill>
                  <a:prstClr val="black"/>
                </a:solidFill>
              </a:rPr>
              <a:t>ì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429256" y="1571612"/>
            <a:ext cx="1079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solidFill>
                  <a:prstClr val="black"/>
                </a:solidFill>
              </a:rPr>
              <a:t>zh</a:t>
            </a:r>
            <a:r>
              <a:rPr lang="en-US" altLang="zh-CN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ǎ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o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643834" y="1643050"/>
            <a:ext cx="939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p</a:t>
            </a:r>
            <a:r>
              <a:rPr lang="zh-CN" altLang="zh-CN" sz="3200" dirty="0" smtClean="0">
                <a:solidFill>
                  <a:prstClr val="black"/>
                </a:solidFill>
              </a:rPr>
              <a:t>í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kern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g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142976" y="3929066"/>
            <a:ext cx="10102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b</a:t>
            </a:r>
            <a:r>
              <a:rPr lang="en-US" altLang="zh-CN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à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500430" y="4000504"/>
            <a:ext cx="10711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 smtClean="0">
                <a:solidFill>
                  <a:prstClr val="black"/>
                </a:solidFill>
              </a:rPr>
              <a:t>r</a:t>
            </a:r>
            <a:r>
              <a:rPr lang="en-US" altLang="zh-CN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</a:rPr>
              <a:t>à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n</a:t>
            </a:r>
            <a:r>
              <a:rPr lang="en-US" altLang="zh-CN" sz="3200" kern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g</a:t>
            </a:r>
            <a:r>
              <a:rPr lang="en-US" altLang="zh-CN" sz="3200" dirty="0" smtClean="0">
                <a:solidFill>
                  <a:prstClr val="black"/>
                </a:solidFill>
              </a:rPr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072198" y="4000504"/>
            <a:ext cx="824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dirty="0" err="1" smtClean="0">
                <a:solidFill>
                  <a:prstClr val="black"/>
                </a:solidFill>
              </a:rPr>
              <a:t>b</a:t>
            </a:r>
            <a:r>
              <a:rPr lang="en-US" altLang="zh-CN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宋体" charset="-122"/>
              </a:rPr>
              <a:t>ā</a:t>
            </a:r>
            <a:r>
              <a:rPr lang="en-US" altLang="zh-CN" sz="3200" dirty="0" err="1" smtClean="0">
                <a:solidFill>
                  <a:prstClr val="black"/>
                </a:solidFill>
              </a:rPr>
              <a:t>o</a:t>
            </a:r>
            <a:endParaRPr lang="zh-CN" altLang="zh-CN" sz="3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455</Words>
  <Application>Microsoft Office PowerPoint</Application>
  <PresentationFormat>全屏显示(4:3)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15 文具的家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读一读，写一写</vt:lpstr>
      <vt:lpstr>读一读，认一认</vt:lpstr>
      <vt:lpstr>读一读</vt:lpstr>
      <vt:lpstr>想一想，说一说</vt:lpstr>
      <vt:lpstr>读一读</vt:lpstr>
      <vt:lpstr>想一想，说一说</vt:lpstr>
      <vt:lpstr>读一读</vt:lpstr>
      <vt:lpstr>想一想，说一说</vt:lpstr>
      <vt:lpstr>读一读，记一记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13</cp:revision>
  <dcterms:created xsi:type="dcterms:W3CDTF">2016-10-17T02:12:08Z</dcterms:created>
  <dcterms:modified xsi:type="dcterms:W3CDTF">2016-10-17T04:01:33Z</dcterms:modified>
</cp:coreProperties>
</file>