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0" r:id="rId3"/>
  </p:sldMasterIdLst>
  <p:notesMasterIdLst>
    <p:notesMasterId r:id="rId39"/>
  </p:notesMasterIdLst>
  <p:sldIdLst>
    <p:sldId id="256" r:id="rId4"/>
    <p:sldId id="11088583" r:id="rId5"/>
    <p:sldId id="300" r:id="rId6"/>
    <p:sldId id="301" r:id="rId7"/>
    <p:sldId id="11088550" r:id="rId8"/>
    <p:sldId id="11088588" r:id="rId9"/>
    <p:sldId id="11088587" r:id="rId10"/>
    <p:sldId id="303" r:id="rId11"/>
    <p:sldId id="11088586" r:id="rId12"/>
    <p:sldId id="11088576" r:id="rId13"/>
    <p:sldId id="11088577" r:id="rId14"/>
    <p:sldId id="305" r:id="rId15"/>
    <p:sldId id="307" r:id="rId16"/>
    <p:sldId id="11088571" r:id="rId17"/>
    <p:sldId id="306" r:id="rId18"/>
    <p:sldId id="11088578" r:id="rId19"/>
    <p:sldId id="11088557" r:id="rId20"/>
    <p:sldId id="11088574" r:id="rId21"/>
    <p:sldId id="11088572" r:id="rId22"/>
    <p:sldId id="11088579" r:id="rId23"/>
    <p:sldId id="11088580" r:id="rId24"/>
    <p:sldId id="11088581" r:id="rId25"/>
    <p:sldId id="11088582" r:id="rId26"/>
    <p:sldId id="308" r:id="rId27"/>
    <p:sldId id="309" r:id="rId28"/>
    <p:sldId id="310" r:id="rId29"/>
    <p:sldId id="311" r:id="rId30"/>
    <p:sldId id="11088567" r:id="rId31"/>
    <p:sldId id="312" r:id="rId32"/>
    <p:sldId id="11088553" r:id="rId33"/>
    <p:sldId id="11088585" r:id="rId34"/>
    <p:sldId id="11088554" r:id="rId35"/>
    <p:sldId id="313" r:id="rId36"/>
    <p:sldId id="11088589" r:id="rId37"/>
    <p:sldId id="11088555" r:id="rId38"/>
  </p:sldIdLst>
  <p:sldSz cx="9144000" cy="5143500" type="screen16x9"/>
  <p:notesSz cx="7103745" cy="10234295"/>
  <p:embeddedFontLs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Calibri Light" panose="020F0302020204030204" pitchFamily="34" charset="0"/>
      <p:regular r:id="rId47"/>
    </p:embeddedFont>
    <p:embeddedFont>
      <p:font typeface="楷体" panose="02010609060101010101" pitchFamily="49" charset="-122"/>
      <p:regular r:id="rId48"/>
    </p:embeddedFont>
    <p:embeddedFont>
      <p:font typeface="微软雅黑" panose="020B0503020204020204" pitchFamily="34" charset="-122"/>
      <p:regular r:id="rId49"/>
    </p:embeddedFont>
    <p:embeddedFont>
      <p:font typeface="黑体" panose="02010609060101010101" pitchFamily="49" charset="-122"/>
      <p:regular r:id="rId50"/>
    </p:embeddedFont>
    <p:embeddedFont>
      <p:font typeface="仿宋" panose="02010609060101010101" pitchFamily="49" charset="-122"/>
      <p:regular r:id="rId5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9933FF"/>
    <a:srgbClr val="FFCC00"/>
    <a:srgbClr val="FFCC66"/>
    <a:srgbClr val="0000FF"/>
    <a:srgbClr val="22871D"/>
    <a:srgbClr val="83C937"/>
    <a:srgbClr val="FCE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 snapToGrid="0">
      <p:cViewPr varScale="1">
        <p:scale>
          <a:sx n="106" d="100"/>
          <a:sy n="106" d="100"/>
        </p:scale>
        <p:origin x="-102" y="-702"/>
      </p:cViewPr>
      <p:guideLst>
        <p:guide orient="horz" pos="2139"/>
        <p:guide pos="29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font" Target="fonts/font9.fntdata"/><Relationship Id="rId50" Type="http://schemas.openxmlformats.org/officeDocument/2006/relationships/font" Target="fonts/font8.fntdata"/><Relationship Id="rId5" Type="http://schemas.openxmlformats.org/officeDocument/2006/relationships/slide" Target="slides/slide2.xml"/><Relationship Id="rId49" Type="http://schemas.openxmlformats.org/officeDocument/2006/relationships/font" Target="fonts/font7.fntdata"/><Relationship Id="rId48" Type="http://schemas.openxmlformats.org/officeDocument/2006/relationships/font" Target="fonts/font6.fntdata"/><Relationship Id="rId47" Type="http://schemas.openxmlformats.org/officeDocument/2006/relationships/font" Target="fonts/font5.fntdata"/><Relationship Id="rId46" Type="http://schemas.openxmlformats.org/officeDocument/2006/relationships/font" Target="fonts/font4.fntdata"/><Relationship Id="rId45" Type="http://schemas.openxmlformats.org/officeDocument/2006/relationships/font" Target="fonts/font3.fntdata"/><Relationship Id="rId44" Type="http://schemas.openxmlformats.org/officeDocument/2006/relationships/font" Target="fonts/font2.fntdata"/><Relationship Id="rId43" Type="http://schemas.openxmlformats.org/officeDocument/2006/relationships/font" Target="fonts/font1.fntdata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1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8B0AA55-E159-4817-A5DC-C099E31FDAA0}" type="datetimeFigureOut">
              <a:rPr lang="zh-CN" altLang="en-US"/>
            </a:fld>
            <a:endParaRPr lang="zh-CN" altLang="en-US"/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481013" y="1279525"/>
            <a:ext cx="6142037" cy="34544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711200" y="4926013"/>
            <a:ext cx="5683250" cy="40290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2B8F21C3-04A1-4F8A-9660-E15DA63DC69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5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5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4294188"/>
            <a:ext cx="846138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4"/>
          <p:cNvSpPr txBox="1">
            <a:spLocks noChangeArrowheads="1"/>
          </p:cNvSpPr>
          <p:nvPr/>
        </p:nvSpPr>
        <p:spPr bwMode="auto">
          <a:xfrm>
            <a:off x="0" y="-14288"/>
            <a:ext cx="9144000" cy="5157788"/>
          </a:xfrm>
          <a:prstGeom prst="rect">
            <a:avLst/>
          </a:prstGeom>
          <a:solidFill>
            <a:schemeClr val="bg1">
              <a:alpha val="25882"/>
            </a:schemeClr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5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5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4294188"/>
            <a:ext cx="846138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4"/>
          <p:cNvSpPr txBox="1">
            <a:spLocks noChangeArrowheads="1"/>
          </p:cNvSpPr>
          <p:nvPr/>
        </p:nvSpPr>
        <p:spPr bwMode="auto">
          <a:xfrm>
            <a:off x="0" y="-14288"/>
            <a:ext cx="9144000" cy="5157788"/>
          </a:xfrm>
          <a:prstGeom prst="rect">
            <a:avLst/>
          </a:prstGeom>
          <a:solidFill>
            <a:schemeClr val="bg1">
              <a:alpha val="25882"/>
            </a:schemeClr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endParaRPr lang="zh-CN" altLang="en-US"/>
          </a:p>
        </p:txBody>
      </p:sp>
      <p:pic>
        <p:nvPicPr>
          <p:cNvPr id="2053" name="图片 2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263" y="39688"/>
            <a:ext cx="758825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6.jpe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7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png"/><Relationship Id="rId8" Type="http://schemas.openxmlformats.org/officeDocument/2006/relationships/image" Target="../media/image46.png"/><Relationship Id="rId7" Type="http://schemas.openxmlformats.org/officeDocument/2006/relationships/image" Target="../media/image45.png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3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hyperlink" Target="10%20&#27801;&#28393;&#19978;&#30340;&#31461;&#35805;&#65288;&#31508;&#39034;&#65289;.ppt" TargetMode="Externa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"/>
          <p:cNvGrpSpPr/>
          <p:nvPr/>
        </p:nvGrpSpPr>
        <p:grpSpPr bwMode="auto">
          <a:xfrm>
            <a:off x="2335866" y="1417077"/>
            <a:ext cx="4967288" cy="776288"/>
            <a:chOff x="3437" y="3528"/>
            <a:chExt cx="7818" cy="1224"/>
          </a:xfrm>
        </p:grpSpPr>
        <p:sp>
          <p:nvSpPr>
            <p:cNvPr id="11" name="椭圆 10"/>
            <p:cNvSpPr/>
            <p:nvPr/>
          </p:nvSpPr>
          <p:spPr>
            <a:xfrm>
              <a:off x="3437" y="3736"/>
              <a:ext cx="1232" cy="91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6148" name="标题 1"/>
            <p:cNvSpPr txBox="1">
              <a:spLocks noChangeArrowheads="1"/>
            </p:cNvSpPr>
            <p:nvPr/>
          </p:nvSpPr>
          <p:spPr bwMode="auto">
            <a:xfrm>
              <a:off x="3437" y="3528"/>
              <a:ext cx="7818" cy="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r>
                <a:rPr lang="en-US" altLang="zh-CN" sz="44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en-US" altLang="zh-CN" sz="4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4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沙滩上的童话</a:t>
              </a:r>
              <a:endPara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149" name="图片 38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91381" y="240926"/>
            <a:ext cx="2320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4"/>
          <p:cNvGrpSpPr/>
          <p:nvPr/>
        </p:nvGrpSpPr>
        <p:grpSpPr bwMode="auto">
          <a:xfrm>
            <a:off x="87313" y="44450"/>
            <a:ext cx="4484687" cy="863600"/>
            <a:chOff x="86782" y="44450"/>
            <a:chExt cx="4485218" cy="863600"/>
          </a:xfrm>
        </p:grpSpPr>
        <p:sp>
          <p:nvSpPr>
            <p:cNvPr id="3" name="Text Box 15"/>
            <p:cNvSpPr txBox="1">
              <a:spLocks noChangeArrowheads="1"/>
            </p:cNvSpPr>
            <p:nvPr/>
          </p:nvSpPr>
          <p:spPr bwMode="auto">
            <a:xfrm>
              <a:off x="539721" y="207143"/>
              <a:ext cx="4032279" cy="584823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auto" hangingPunct="0">
                <a:spcBef>
                  <a:spcPts val="120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重点字书写指导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4339" name="图片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6782" y="44450"/>
              <a:ext cx="575734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40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30900" y="981075"/>
            <a:ext cx="2278063" cy="227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文本框 12"/>
          <p:cNvSpPr txBox="1">
            <a:spLocks noChangeArrowheads="1"/>
          </p:cNvSpPr>
          <p:nvPr/>
        </p:nvSpPr>
        <p:spPr bwMode="auto">
          <a:xfrm>
            <a:off x="473075" y="2692400"/>
            <a:ext cx="1584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结构：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342" name="文本框 13"/>
          <p:cNvSpPr txBox="1">
            <a:spLocks noChangeArrowheads="1"/>
          </p:cNvSpPr>
          <p:nvPr/>
        </p:nvSpPr>
        <p:spPr bwMode="auto">
          <a:xfrm>
            <a:off x="488950" y="2020888"/>
            <a:ext cx="1584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343" name="文本框 14"/>
          <p:cNvSpPr txBox="1">
            <a:spLocks noChangeArrowheads="1"/>
          </p:cNvSpPr>
          <p:nvPr/>
        </p:nvSpPr>
        <p:spPr bwMode="auto">
          <a:xfrm>
            <a:off x="473075" y="3413125"/>
            <a:ext cx="2254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344" name="文本框 15"/>
          <p:cNvSpPr txBox="1">
            <a:spLocks noChangeArrowheads="1"/>
          </p:cNvSpPr>
          <p:nvPr/>
        </p:nvSpPr>
        <p:spPr bwMode="auto">
          <a:xfrm>
            <a:off x="1722438" y="2687638"/>
            <a:ext cx="1584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</a:rPr>
              <a:t>半包围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4345" name="文本框 16"/>
          <p:cNvSpPr txBox="1">
            <a:spLocks noChangeArrowheads="1"/>
          </p:cNvSpPr>
          <p:nvPr/>
        </p:nvSpPr>
        <p:spPr bwMode="auto">
          <a:xfrm>
            <a:off x="1800225" y="2028825"/>
            <a:ext cx="1584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</a:rPr>
              <a:t>⺆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4346" name="文本框 17"/>
          <p:cNvSpPr txBox="1">
            <a:spLocks noChangeArrowheads="1"/>
          </p:cNvSpPr>
          <p:nvPr/>
        </p:nvSpPr>
        <p:spPr bwMode="auto">
          <a:xfrm>
            <a:off x="2274888" y="3411538"/>
            <a:ext cx="6524625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“⺆”宽且长；里面“土”的两横上短下长，“口”的横折往里收。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4347" name="文本框 18"/>
          <p:cNvSpPr txBox="1">
            <a:spLocks noChangeArrowheads="1"/>
          </p:cNvSpPr>
          <p:nvPr/>
        </p:nvSpPr>
        <p:spPr bwMode="auto">
          <a:xfrm>
            <a:off x="382588" y="1244600"/>
            <a:ext cx="1171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zhōu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348" name="文本框 19"/>
          <p:cNvSpPr txBox="1">
            <a:spLocks noChangeArrowheads="1"/>
          </p:cNvSpPr>
          <p:nvPr/>
        </p:nvSpPr>
        <p:spPr bwMode="auto">
          <a:xfrm>
            <a:off x="1684338" y="704850"/>
            <a:ext cx="11811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周</a:t>
            </a:r>
            <a:endParaRPr lang="en-US" altLang="zh-CN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任意多边形: 形状 13"/>
          <p:cNvSpPr/>
          <p:nvPr/>
        </p:nvSpPr>
        <p:spPr>
          <a:xfrm>
            <a:off x="7227888" y="2090738"/>
            <a:ext cx="220662" cy="333375"/>
          </a:xfrm>
          <a:custGeom>
            <a:avLst/>
            <a:gdLst>
              <a:gd name="connsiteX0" fmla="*/ 138901 w 220960"/>
              <a:gd name="connsiteY0" fmla="*/ 0 h 332209"/>
              <a:gd name="connsiteX1" fmla="*/ 144657 w 220960"/>
              <a:gd name="connsiteY1" fmla="*/ 3530 h 332209"/>
              <a:gd name="connsiteX2" fmla="*/ 155785 w 220960"/>
              <a:gd name="connsiteY2" fmla="*/ 13034 h 332209"/>
              <a:gd name="connsiteX3" fmla="*/ 166118 w 220960"/>
              <a:gd name="connsiteY3" fmla="*/ 21746 h 332209"/>
              <a:gd name="connsiteX4" fmla="*/ 177245 w 220960"/>
              <a:gd name="connsiteY4" fmla="*/ 31250 h 332209"/>
              <a:gd name="connsiteX5" fmla="*/ 182809 w 220960"/>
              <a:gd name="connsiteY5" fmla="*/ 35210 h 332209"/>
              <a:gd name="connsiteX6" fmla="*/ 187578 w 220960"/>
              <a:gd name="connsiteY6" fmla="*/ 41546 h 332209"/>
              <a:gd name="connsiteX7" fmla="*/ 192347 w 220960"/>
              <a:gd name="connsiteY7" fmla="*/ 46298 h 332209"/>
              <a:gd name="connsiteX8" fmla="*/ 197116 w 220960"/>
              <a:gd name="connsiteY8" fmla="*/ 51050 h 332209"/>
              <a:gd name="connsiteX9" fmla="*/ 204269 w 220960"/>
              <a:gd name="connsiteY9" fmla="*/ 58178 h 332209"/>
              <a:gd name="connsiteX10" fmla="*/ 210628 w 220960"/>
              <a:gd name="connsiteY10" fmla="*/ 66098 h 332209"/>
              <a:gd name="connsiteX11" fmla="*/ 215396 w 220960"/>
              <a:gd name="connsiteY11" fmla="*/ 73226 h 332209"/>
              <a:gd name="connsiteX12" fmla="*/ 218576 w 220960"/>
              <a:gd name="connsiteY12" fmla="*/ 81146 h 332209"/>
              <a:gd name="connsiteX13" fmla="*/ 220960 w 220960"/>
              <a:gd name="connsiteY13" fmla="*/ 85898 h 332209"/>
              <a:gd name="connsiteX14" fmla="*/ 220960 w 220960"/>
              <a:gd name="connsiteY14" fmla="*/ 91442 h 332209"/>
              <a:gd name="connsiteX15" fmla="*/ 220960 w 220960"/>
              <a:gd name="connsiteY15" fmla="*/ 96194 h 332209"/>
              <a:gd name="connsiteX16" fmla="*/ 219371 w 220960"/>
              <a:gd name="connsiteY16" fmla="*/ 100946 h 332209"/>
              <a:gd name="connsiteX17" fmla="*/ 216986 w 220960"/>
              <a:gd name="connsiteY17" fmla="*/ 105698 h 332209"/>
              <a:gd name="connsiteX18" fmla="*/ 215396 w 220960"/>
              <a:gd name="connsiteY18" fmla="*/ 108866 h 332209"/>
              <a:gd name="connsiteX19" fmla="*/ 210628 w 220960"/>
              <a:gd name="connsiteY19" fmla="*/ 112826 h 332209"/>
              <a:gd name="connsiteX20" fmla="*/ 205859 w 220960"/>
              <a:gd name="connsiteY20" fmla="*/ 115994 h 332209"/>
              <a:gd name="connsiteX21" fmla="*/ 200295 w 220960"/>
              <a:gd name="connsiteY21" fmla="*/ 117578 h 332209"/>
              <a:gd name="connsiteX22" fmla="*/ 193936 w 220960"/>
              <a:gd name="connsiteY22" fmla="*/ 120746 h 332209"/>
              <a:gd name="connsiteX23" fmla="*/ 189167 w 220960"/>
              <a:gd name="connsiteY23" fmla="*/ 122330 h 332209"/>
              <a:gd name="connsiteX24" fmla="*/ 185988 w 220960"/>
              <a:gd name="connsiteY24" fmla="*/ 125498 h 332209"/>
              <a:gd name="connsiteX25" fmla="*/ 181219 w 220960"/>
              <a:gd name="connsiteY25" fmla="*/ 131042 h 332209"/>
              <a:gd name="connsiteX26" fmla="*/ 177245 w 220960"/>
              <a:gd name="connsiteY26" fmla="*/ 137378 h 332209"/>
              <a:gd name="connsiteX27" fmla="*/ 170886 w 220960"/>
              <a:gd name="connsiteY27" fmla="*/ 145298 h 332209"/>
              <a:gd name="connsiteX28" fmla="*/ 164528 w 220960"/>
              <a:gd name="connsiteY28" fmla="*/ 154010 h 332209"/>
              <a:gd name="connsiteX29" fmla="*/ 160554 w 220960"/>
              <a:gd name="connsiteY29" fmla="*/ 165098 h 332209"/>
              <a:gd name="connsiteX30" fmla="*/ 154195 w 220960"/>
              <a:gd name="connsiteY30" fmla="*/ 178561 h 332209"/>
              <a:gd name="connsiteX31" fmla="*/ 146247 w 220960"/>
              <a:gd name="connsiteY31" fmla="*/ 192025 h 332209"/>
              <a:gd name="connsiteX32" fmla="*/ 140683 w 220960"/>
              <a:gd name="connsiteY32" fmla="*/ 207073 h 332209"/>
              <a:gd name="connsiteX33" fmla="*/ 135914 w 220960"/>
              <a:gd name="connsiteY33" fmla="*/ 214993 h 332209"/>
              <a:gd name="connsiteX34" fmla="*/ 132735 w 220960"/>
              <a:gd name="connsiteY34" fmla="*/ 224497 h 332209"/>
              <a:gd name="connsiteX35" fmla="*/ 127966 w 220960"/>
              <a:gd name="connsiteY35" fmla="*/ 233209 h 332209"/>
              <a:gd name="connsiteX36" fmla="*/ 124787 w 220960"/>
              <a:gd name="connsiteY36" fmla="*/ 242713 h 332209"/>
              <a:gd name="connsiteX37" fmla="*/ 120813 w 220960"/>
              <a:gd name="connsiteY37" fmla="*/ 253009 h 332209"/>
              <a:gd name="connsiteX38" fmla="*/ 116044 w 220960"/>
              <a:gd name="connsiteY38" fmla="*/ 262513 h 332209"/>
              <a:gd name="connsiteX39" fmla="*/ 112864 w 220960"/>
              <a:gd name="connsiteY39" fmla="*/ 272809 h 332209"/>
              <a:gd name="connsiteX40" fmla="*/ 108096 w 220960"/>
              <a:gd name="connsiteY40" fmla="*/ 284689 h 332209"/>
              <a:gd name="connsiteX41" fmla="*/ 104121 w 220960"/>
              <a:gd name="connsiteY41" fmla="*/ 295777 h 332209"/>
              <a:gd name="connsiteX42" fmla="*/ 99352 w 220960"/>
              <a:gd name="connsiteY42" fmla="*/ 307657 h 332209"/>
              <a:gd name="connsiteX43" fmla="*/ 94584 w 220960"/>
              <a:gd name="connsiteY43" fmla="*/ 320329 h 332209"/>
              <a:gd name="connsiteX44" fmla="*/ 89815 w 220960"/>
              <a:gd name="connsiteY44" fmla="*/ 332209 h 332209"/>
              <a:gd name="connsiteX45" fmla="*/ 0 w 220960"/>
              <a:gd name="connsiteY45" fmla="*/ 332209 h 332209"/>
              <a:gd name="connsiteX46" fmla="*/ 6358 w 220960"/>
              <a:gd name="connsiteY46" fmla="*/ 306073 h 332209"/>
              <a:gd name="connsiteX47" fmla="*/ 11922 w 220960"/>
              <a:gd name="connsiteY47" fmla="*/ 282313 h 332209"/>
              <a:gd name="connsiteX48" fmla="*/ 16691 w 220960"/>
              <a:gd name="connsiteY48" fmla="*/ 259345 h 332209"/>
              <a:gd name="connsiteX49" fmla="*/ 21460 w 220960"/>
              <a:gd name="connsiteY49" fmla="*/ 237961 h 332209"/>
              <a:gd name="connsiteX50" fmla="*/ 26229 w 220960"/>
              <a:gd name="connsiteY50" fmla="*/ 218161 h 332209"/>
              <a:gd name="connsiteX51" fmla="*/ 29408 w 220960"/>
              <a:gd name="connsiteY51" fmla="*/ 199945 h 332209"/>
              <a:gd name="connsiteX52" fmla="*/ 31793 w 220960"/>
              <a:gd name="connsiteY52" fmla="*/ 183313 h 332209"/>
              <a:gd name="connsiteX53" fmla="*/ 34972 w 220960"/>
              <a:gd name="connsiteY53" fmla="*/ 167474 h 332209"/>
              <a:gd name="connsiteX54" fmla="*/ 36562 w 220960"/>
              <a:gd name="connsiteY54" fmla="*/ 154010 h 332209"/>
              <a:gd name="connsiteX55" fmla="*/ 38151 w 220960"/>
              <a:gd name="connsiteY55" fmla="*/ 140546 h 332209"/>
              <a:gd name="connsiteX56" fmla="*/ 39741 w 220960"/>
              <a:gd name="connsiteY56" fmla="*/ 129458 h 332209"/>
              <a:gd name="connsiteX57" fmla="*/ 39741 w 220960"/>
              <a:gd name="connsiteY57" fmla="*/ 120746 h 332209"/>
              <a:gd name="connsiteX58" fmla="*/ 39741 w 220960"/>
              <a:gd name="connsiteY58" fmla="*/ 115647 h 332209"/>
              <a:gd name="connsiteX59" fmla="*/ 42747 w 220960"/>
              <a:gd name="connsiteY59" fmla="*/ 113705 h 332209"/>
              <a:gd name="connsiteX60" fmla="*/ 60920 w 220960"/>
              <a:gd name="connsiteY60" fmla="*/ 89017 h 332209"/>
              <a:gd name="connsiteX61" fmla="*/ 82866 w 220960"/>
              <a:gd name="connsiteY61" fmla="*/ 67071 h 332209"/>
              <a:gd name="connsiteX62" fmla="*/ 90181 w 220960"/>
              <a:gd name="connsiteY62" fmla="*/ 37810 h 332209"/>
              <a:gd name="connsiteX63" fmla="*/ 130740 w 220960"/>
              <a:gd name="connsiteY63" fmla="*/ 6386 h 332209"/>
              <a:gd name="connsiteX64" fmla="*/ 138901 w 220960"/>
              <a:gd name="connsiteY64" fmla="*/ 0 h 332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20960" h="332209">
                <a:moveTo>
                  <a:pt x="138901" y="0"/>
                </a:moveTo>
                <a:lnTo>
                  <a:pt x="144657" y="3530"/>
                </a:lnTo>
                <a:lnTo>
                  <a:pt x="155785" y="13034"/>
                </a:lnTo>
                <a:lnTo>
                  <a:pt x="166118" y="21746"/>
                </a:lnTo>
                <a:lnTo>
                  <a:pt x="177245" y="31250"/>
                </a:lnTo>
                <a:lnTo>
                  <a:pt x="182809" y="35210"/>
                </a:lnTo>
                <a:lnTo>
                  <a:pt x="187578" y="41546"/>
                </a:lnTo>
                <a:lnTo>
                  <a:pt x="192347" y="46298"/>
                </a:lnTo>
                <a:lnTo>
                  <a:pt x="197116" y="51050"/>
                </a:lnTo>
                <a:lnTo>
                  <a:pt x="204269" y="58178"/>
                </a:lnTo>
                <a:lnTo>
                  <a:pt x="210628" y="66098"/>
                </a:lnTo>
                <a:lnTo>
                  <a:pt x="215396" y="73226"/>
                </a:lnTo>
                <a:lnTo>
                  <a:pt x="218576" y="81146"/>
                </a:lnTo>
                <a:lnTo>
                  <a:pt x="220960" y="85898"/>
                </a:lnTo>
                <a:lnTo>
                  <a:pt x="220960" y="91442"/>
                </a:lnTo>
                <a:lnTo>
                  <a:pt x="220960" y="96194"/>
                </a:lnTo>
                <a:lnTo>
                  <a:pt x="219371" y="100946"/>
                </a:lnTo>
                <a:lnTo>
                  <a:pt x="216986" y="105698"/>
                </a:lnTo>
                <a:lnTo>
                  <a:pt x="215396" y="108866"/>
                </a:lnTo>
                <a:lnTo>
                  <a:pt x="210628" y="112826"/>
                </a:lnTo>
                <a:lnTo>
                  <a:pt x="205859" y="115994"/>
                </a:lnTo>
                <a:lnTo>
                  <a:pt x="200295" y="117578"/>
                </a:lnTo>
                <a:lnTo>
                  <a:pt x="193936" y="120746"/>
                </a:lnTo>
                <a:lnTo>
                  <a:pt x="189167" y="122330"/>
                </a:lnTo>
                <a:lnTo>
                  <a:pt x="185988" y="125498"/>
                </a:lnTo>
                <a:lnTo>
                  <a:pt x="181219" y="131042"/>
                </a:lnTo>
                <a:lnTo>
                  <a:pt x="177245" y="137378"/>
                </a:lnTo>
                <a:lnTo>
                  <a:pt x="170886" y="145298"/>
                </a:lnTo>
                <a:lnTo>
                  <a:pt x="164528" y="154010"/>
                </a:lnTo>
                <a:lnTo>
                  <a:pt x="160554" y="165098"/>
                </a:lnTo>
                <a:lnTo>
                  <a:pt x="154195" y="178561"/>
                </a:lnTo>
                <a:lnTo>
                  <a:pt x="146247" y="192025"/>
                </a:lnTo>
                <a:lnTo>
                  <a:pt x="140683" y="207073"/>
                </a:lnTo>
                <a:lnTo>
                  <a:pt x="135914" y="214993"/>
                </a:lnTo>
                <a:lnTo>
                  <a:pt x="132735" y="224497"/>
                </a:lnTo>
                <a:lnTo>
                  <a:pt x="127966" y="233209"/>
                </a:lnTo>
                <a:lnTo>
                  <a:pt x="124787" y="242713"/>
                </a:lnTo>
                <a:lnTo>
                  <a:pt x="120813" y="253009"/>
                </a:lnTo>
                <a:lnTo>
                  <a:pt x="116044" y="262513"/>
                </a:lnTo>
                <a:lnTo>
                  <a:pt x="112864" y="272809"/>
                </a:lnTo>
                <a:lnTo>
                  <a:pt x="108096" y="284689"/>
                </a:lnTo>
                <a:lnTo>
                  <a:pt x="104121" y="295777"/>
                </a:lnTo>
                <a:lnTo>
                  <a:pt x="99352" y="307657"/>
                </a:lnTo>
                <a:lnTo>
                  <a:pt x="94584" y="320329"/>
                </a:lnTo>
                <a:lnTo>
                  <a:pt x="89815" y="332209"/>
                </a:lnTo>
                <a:lnTo>
                  <a:pt x="0" y="332209"/>
                </a:lnTo>
                <a:lnTo>
                  <a:pt x="6358" y="306073"/>
                </a:lnTo>
                <a:lnTo>
                  <a:pt x="11922" y="282313"/>
                </a:lnTo>
                <a:lnTo>
                  <a:pt x="16691" y="259345"/>
                </a:lnTo>
                <a:lnTo>
                  <a:pt x="21460" y="237961"/>
                </a:lnTo>
                <a:lnTo>
                  <a:pt x="26229" y="218161"/>
                </a:lnTo>
                <a:lnTo>
                  <a:pt x="29408" y="199945"/>
                </a:lnTo>
                <a:lnTo>
                  <a:pt x="31793" y="183313"/>
                </a:lnTo>
                <a:lnTo>
                  <a:pt x="34972" y="167474"/>
                </a:lnTo>
                <a:lnTo>
                  <a:pt x="36562" y="154010"/>
                </a:lnTo>
                <a:lnTo>
                  <a:pt x="38151" y="140546"/>
                </a:lnTo>
                <a:lnTo>
                  <a:pt x="39741" y="129458"/>
                </a:lnTo>
                <a:lnTo>
                  <a:pt x="39741" y="120746"/>
                </a:lnTo>
                <a:lnTo>
                  <a:pt x="39741" y="115647"/>
                </a:lnTo>
                <a:lnTo>
                  <a:pt x="42747" y="113705"/>
                </a:lnTo>
                <a:cubicBezTo>
                  <a:pt x="51548" y="108219"/>
                  <a:pt x="38060" y="116449"/>
                  <a:pt x="60920" y="89017"/>
                </a:cubicBezTo>
                <a:cubicBezTo>
                  <a:pt x="67543" y="81069"/>
                  <a:pt x="77733" y="76053"/>
                  <a:pt x="82866" y="67071"/>
                </a:cubicBezTo>
                <a:cubicBezTo>
                  <a:pt x="87854" y="58342"/>
                  <a:pt x="87743" y="47564"/>
                  <a:pt x="90181" y="37810"/>
                </a:cubicBezTo>
                <a:cubicBezTo>
                  <a:pt x="153787" y="6008"/>
                  <a:pt x="88675" y="41515"/>
                  <a:pt x="130740" y="6386"/>
                </a:cubicBezTo>
                <a:lnTo>
                  <a:pt x="138901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5" name="任意多边形: 形状 14"/>
          <p:cNvSpPr/>
          <p:nvPr/>
        </p:nvSpPr>
        <p:spPr>
          <a:xfrm>
            <a:off x="7620000" y="1230313"/>
            <a:ext cx="214313" cy="1763712"/>
          </a:xfrm>
          <a:custGeom>
            <a:avLst/>
            <a:gdLst>
              <a:gd name="connsiteX0" fmla="*/ 114935 w 215714"/>
              <a:gd name="connsiteY0" fmla="*/ 0 h 1764722"/>
              <a:gd name="connsiteX1" fmla="*/ 122845 w 215714"/>
              <a:gd name="connsiteY1" fmla="*/ 5273 h 1764722"/>
              <a:gd name="connsiteX2" fmla="*/ 135545 w 215714"/>
              <a:gd name="connsiteY2" fmla="*/ 12417 h 1764722"/>
              <a:gd name="connsiteX3" fmla="*/ 145864 w 215714"/>
              <a:gd name="connsiteY3" fmla="*/ 20355 h 1764722"/>
              <a:gd name="connsiteX4" fmla="*/ 156977 w 215714"/>
              <a:gd name="connsiteY4" fmla="*/ 28292 h 1764722"/>
              <a:gd name="connsiteX5" fmla="*/ 165708 w 215714"/>
              <a:gd name="connsiteY5" fmla="*/ 33848 h 1764722"/>
              <a:gd name="connsiteX6" fmla="*/ 175233 w 215714"/>
              <a:gd name="connsiteY6" fmla="*/ 41786 h 1764722"/>
              <a:gd name="connsiteX7" fmla="*/ 182377 w 215714"/>
              <a:gd name="connsiteY7" fmla="*/ 48136 h 1764722"/>
              <a:gd name="connsiteX8" fmla="*/ 190314 w 215714"/>
              <a:gd name="connsiteY8" fmla="*/ 52105 h 1764722"/>
              <a:gd name="connsiteX9" fmla="*/ 196664 w 215714"/>
              <a:gd name="connsiteY9" fmla="*/ 58455 h 1764722"/>
              <a:gd name="connsiteX10" fmla="*/ 200633 w 215714"/>
              <a:gd name="connsiteY10" fmla="*/ 63217 h 1764722"/>
              <a:gd name="connsiteX11" fmla="*/ 205395 w 215714"/>
              <a:gd name="connsiteY11" fmla="*/ 67980 h 1764722"/>
              <a:gd name="connsiteX12" fmla="*/ 210158 w 215714"/>
              <a:gd name="connsiteY12" fmla="*/ 71948 h 1764722"/>
              <a:gd name="connsiteX13" fmla="*/ 213333 w 215714"/>
              <a:gd name="connsiteY13" fmla="*/ 76711 h 1764722"/>
              <a:gd name="connsiteX14" fmla="*/ 214920 w 215714"/>
              <a:gd name="connsiteY14" fmla="*/ 81473 h 1764722"/>
              <a:gd name="connsiteX15" fmla="*/ 215714 w 215714"/>
              <a:gd name="connsiteY15" fmla="*/ 84648 h 1764722"/>
              <a:gd name="connsiteX16" fmla="*/ 215714 w 215714"/>
              <a:gd name="connsiteY16" fmla="*/ 87823 h 1764722"/>
              <a:gd name="connsiteX17" fmla="*/ 215714 w 215714"/>
              <a:gd name="connsiteY17" fmla="*/ 93380 h 1764722"/>
              <a:gd name="connsiteX18" fmla="*/ 214920 w 215714"/>
              <a:gd name="connsiteY18" fmla="*/ 99730 h 1764722"/>
              <a:gd name="connsiteX19" fmla="*/ 213333 w 215714"/>
              <a:gd name="connsiteY19" fmla="*/ 106080 h 1764722"/>
              <a:gd name="connsiteX20" fmla="*/ 210158 w 215714"/>
              <a:gd name="connsiteY20" fmla="*/ 111636 h 1764722"/>
              <a:gd name="connsiteX21" fmla="*/ 206983 w 215714"/>
              <a:gd name="connsiteY21" fmla="*/ 116398 h 1764722"/>
              <a:gd name="connsiteX22" fmla="*/ 202220 w 215714"/>
              <a:gd name="connsiteY22" fmla="*/ 122748 h 1764722"/>
              <a:gd name="connsiteX23" fmla="*/ 197458 w 215714"/>
              <a:gd name="connsiteY23" fmla="*/ 128305 h 1764722"/>
              <a:gd name="connsiteX24" fmla="*/ 191902 w 215714"/>
              <a:gd name="connsiteY24" fmla="*/ 133067 h 1764722"/>
              <a:gd name="connsiteX25" fmla="*/ 188727 w 215714"/>
              <a:gd name="connsiteY25" fmla="*/ 136242 h 1764722"/>
              <a:gd name="connsiteX26" fmla="*/ 185552 w 215714"/>
              <a:gd name="connsiteY26" fmla="*/ 141005 h 1764722"/>
              <a:gd name="connsiteX27" fmla="*/ 183964 w 215714"/>
              <a:gd name="connsiteY27" fmla="*/ 145767 h 1764722"/>
              <a:gd name="connsiteX28" fmla="*/ 180789 w 215714"/>
              <a:gd name="connsiteY28" fmla="*/ 151323 h 1764722"/>
              <a:gd name="connsiteX29" fmla="*/ 179202 w 215714"/>
              <a:gd name="connsiteY29" fmla="*/ 157673 h 1764722"/>
              <a:gd name="connsiteX30" fmla="*/ 178408 w 215714"/>
              <a:gd name="connsiteY30" fmla="*/ 165611 h 1764722"/>
              <a:gd name="connsiteX31" fmla="*/ 175233 w 215714"/>
              <a:gd name="connsiteY31" fmla="*/ 174342 h 1764722"/>
              <a:gd name="connsiteX32" fmla="*/ 173645 w 215714"/>
              <a:gd name="connsiteY32" fmla="*/ 183867 h 1764722"/>
              <a:gd name="connsiteX33" fmla="*/ 172058 w 215714"/>
              <a:gd name="connsiteY33" fmla="*/ 194186 h 1764722"/>
              <a:gd name="connsiteX34" fmla="*/ 170470 w 215714"/>
              <a:gd name="connsiteY34" fmla="*/ 206092 h 1764722"/>
              <a:gd name="connsiteX35" fmla="*/ 170470 w 215714"/>
              <a:gd name="connsiteY35" fmla="*/ 218792 h 1764722"/>
              <a:gd name="connsiteX36" fmla="*/ 168883 w 215714"/>
              <a:gd name="connsiteY36" fmla="*/ 232286 h 1764722"/>
              <a:gd name="connsiteX37" fmla="*/ 168883 w 215714"/>
              <a:gd name="connsiteY37" fmla="*/ 247367 h 1764722"/>
              <a:gd name="connsiteX38" fmla="*/ 167295 w 215714"/>
              <a:gd name="connsiteY38" fmla="*/ 262448 h 1764722"/>
              <a:gd name="connsiteX39" fmla="*/ 167295 w 215714"/>
              <a:gd name="connsiteY39" fmla="*/ 279911 h 1764722"/>
              <a:gd name="connsiteX40" fmla="*/ 167295 w 215714"/>
              <a:gd name="connsiteY40" fmla="*/ 296580 h 1764722"/>
              <a:gd name="connsiteX41" fmla="*/ 167295 w 215714"/>
              <a:gd name="connsiteY41" fmla="*/ 305311 h 1764722"/>
              <a:gd name="connsiteX42" fmla="*/ 167295 w 215714"/>
              <a:gd name="connsiteY42" fmla="*/ 316423 h 1764722"/>
              <a:gd name="connsiteX43" fmla="*/ 167295 w 215714"/>
              <a:gd name="connsiteY43" fmla="*/ 326742 h 1764722"/>
              <a:gd name="connsiteX44" fmla="*/ 167295 w 215714"/>
              <a:gd name="connsiteY44" fmla="*/ 337855 h 1764722"/>
              <a:gd name="connsiteX45" fmla="*/ 167295 w 215714"/>
              <a:gd name="connsiteY45" fmla="*/ 349761 h 1764722"/>
              <a:gd name="connsiteX46" fmla="*/ 167295 w 215714"/>
              <a:gd name="connsiteY46" fmla="*/ 361667 h 1764722"/>
              <a:gd name="connsiteX47" fmla="*/ 167295 w 215714"/>
              <a:gd name="connsiteY47" fmla="*/ 374367 h 1764722"/>
              <a:gd name="connsiteX48" fmla="*/ 167295 w 215714"/>
              <a:gd name="connsiteY48" fmla="*/ 387861 h 1764722"/>
              <a:gd name="connsiteX49" fmla="*/ 167295 w 215714"/>
              <a:gd name="connsiteY49" fmla="*/ 402942 h 1764722"/>
              <a:gd name="connsiteX50" fmla="*/ 168883 w 215714"/>
              <a:gd name="connsiteY50" fmla="*/ 417230 h 1764722"/>
              <a:gd name="connsiteX51" fmla="*/ 168883 w 215714"/>
              <a:gd name="connsiteY51" fmla="*/ 432311 h 1764722"/>
              <a:gd name="connsiteX52" fmla="*/ 168883 w 215714"/>
              <a:gd name="connsiteY52" fmla="*/ 448980 h 1764722"/>
              <a:gd name="connsiteX53" fmla="*/ 168883 w 215714"/>
              <a:gd name="connsiteY53" fmla="*/ 465648 h 1764722"/>
              <a:gd name="connsiteX54" fmla="*/ 168883 w 215714"/>
              <a:gd name="connsiteY54" fmla="*/ 482317 h 1764722"/>
              <a:gd name="connsiteX55" fmla="*/ 168883 w 215714"/>
              <a:gd name="connsiteY55" fmla="*/ 500573 h 1764722"/>
              <a:gd name="connsiteX56" fmla="*/ 170470 w 215714"/>
              <a:gd name="connsiteY56" fmla="*/ 518830 h 1764722"/>
              <a:gd name="connsiteX57" fmla="*/ 170470 w 215714"/>
              <a:gd name="connsiteY57" fmla="*/ 538673 h 1764722"/>
              <a:gd name="connsiteX58" fmla="*/ 170470 w 215714"/>
              <a:gd name="connsiteY58" fmla="*/ 558517 h 1764722"/>
              <a:gd name="connsiteX59" fmla="*/ 170470 w 215714"/>
              <a:gd name="connsiteY59" fmla="*/ 578361 h 1764722"/>
              <a:gd name="connsiteX60" fmla="*/ 170470 w 215714"/>
              <a:gd name="connsiteY60" fmla="*/ 599792 h 1764722"/>
              <a:gd name="connsiteX61" fmla="*/ 172058 w 215714"/>
              <a:gd name="connsiteY61" fmla="*/ 621223 h 1764722"/>
              <a:gd name="connsiteX62" fmla="*/ 172058 w 215714"/>
              <a:gd name="connsiteY62" fmla="*/ 644242 h 1764722"/>
              <a:gd name="connsiteX63" fmla="*/ 172058 w 215714"/>
              <a:gd name="connsiteY63" fmla="*/ 667261 h 1764722"/>
              <a:gd name="connsiteX64" fmla="*/ 172058 w 215714"/>
              <a:gd name="connsiteY64" fmla="*/ 691073 h 1764722"/>
              <a:gd name="connsiteX65" fmla="*/ 173645 w 215714"/>
              <a:gd name="connsiteY65" fmla="*/ 714092 h 1764722"/>
              <a:gd name="connsiteX66" fmla="*/ 173645 w 215714"/>
              <a:gd name="connsiteY66" fmla="*/ 740286 h 1764722"/>
              <a:gd name="connsiteX67" fmla="*/ 173645 w 215714"/>
              <a:gd name="connsiteY67" fmla="*/ 764892 h 1764722"/>
              <a:gd name="connsiteX68" fmla="*/ 175233 w 215714"/>
              <a:gd name="connsiteY68" fmla="*/ 791880 h 1764722"/>
              <a:gd name="connsiteX69" fmla="*/ 175233 w 215714"/>
              <a:gd name="connsiteY69" fmla="*/ 818073 h 1764722"/>
              <a:gd name="connsiteX70" fmla="*/ 175233 w 215714"/>
              <a:gd name="connsiteY70" fmla="*/ 845061 h 1764722"/>
              <a:gd name="connsiteX71" fmla="*/ 176820 w 215714"/>
              <a:gd name="connsiteY71" fmla="*/ 872842 h 1764722"/>
              <a:gd name="connsiteX72" fmla="*/ 176820 w 215714"/>
              <a:gd name="connsiteY72" fmla="*/ 901417 h 1764722"/>
              <a:gd name="connsiteX73" fmla="*/ 176820 w 215714"/>
              <a:gd name="connsiteY73" fmla="*/ 930786 h 1764722"/>
              <a:gd name="connsiteX74" fmla="*/ 178408 w 215714"/>
              <a:gd name="connsiteY74" fmla="*/ 957773 h 1764722"/>
              <a:gd name="connsiteX75" fmla="*/ 178408 w 215714"/>
              <a:gd name="connsiteY75" fmla="*/ 985555 h 1764722"/>
              <a:gd name="connsiteX76" fmla="*/ 178408 w 215714"/>
              <a:gd name="connsiteY76" fmla="*/ 1011748 h 1764722"/>
              <a:gd name="connsiteX77" fmla="*/ 178408 w 215714"/>
              <a:gd name="connsiteY77" fmla="*/ 1037148 h 1764722"/>
              <a:gd name="connsiteX78" fmla="*/ 178408 w 215714"/>
              <a:gd name="connsiteY78" fmla="*/ 1063342 h 1764722"/>
              <a:gd name="connsiteX79" fmla="*/ 179202 w 215714"/>
              <a:gd name="connsiteY79" fmla="*/ 1087948 h 1764722"/>
              <a:gd name="connsiteX80" fmla="*/ 179202 w 215714"/>
              <a:gd name="connsiteY80" fmla="*/ 1112555 h 1764722"/>
              <a:gd name="connsiteX81" fmla="*/ 179202 w 215714"/>
              <a:gd name="connsiteY81" fmla="*/ 1134780 h 1764722"/>
              <a:gd name="connsiteX82" fmla="*/ 179202 w 215714"/>
              <a:gd name="connsiteY82" fmla="*/ 1157798 h 1764722"/>
              <a:gd name="connsiteX83" fmla="*/ 179202 w 215714"/>
              <a:gd name="connsiteY83" fmla="*/ 1179230 h 1764722"/>
              <a:gd name="connsiteX84" fmla="*/ 179202 w 215714"/>
              <a:gd name="connsiteY84" fmla="*/ 1200661 h 1764722"/>
              <a:gd name="connsiteX85" fmla="*/ 179202 w 215714"/>
              <a:gd name="connsiteY85" fmla="*/ 1220505 h 1764722"/>
              <a:gd name="connsiteX86" fmla="*/ 179202 w 215714"/>
              <a:gd name="connsiteY86" fmla="*/ 1240348 h 1764722"/>
              <a:gd name="connsiteX87" fmla="*/ 179202 w 215714"/>
              <a:gd name="connsiteY87" fmla="*/ 1258605 h 1764722"/>
              <a:gd name="connsiteX88" fmla="*/ 179202 w 215714"/>
              <a:gd name="connsiteY88" fmla="*/ 1276861 h 1764722"/>
              <a:gd name="connsiteX89" fmla="*/ 179202 w 215714"/>
              <a:gd name="connsiteY89" fmla="*/ 1295117 h 1764722"/>
              <a:gd name="connsiteX90" fmla="*/ 179202 w 215714"/>
              <a:gd name="connsiteY90" fmla="*/ 1311786 h 1764722"/>
              <a:gd name="connsiteX91" fmla="*/ 179202 w 215714"/>
              <a:gd name="connsiteY91" fmla="*/ 1326867 h 1764722"/>
              <a:gd name="connsiteX92" fmla="*/ 179202 w 215714"/>
              <a:gd name="connsiteY92" fmla="*/ 1342742 h 1764722"/>
              <a:gd name="connsiteX93" fmla="*/ 179202 w 215714"/>
              <a:gd name="connsiteY93" fmla="*/ 1357823 h 1764722"/>
              <a:gd name="connsiteX94" fmla="*/ 179202 w 215714"/>
              <a:gd name="connsiteY94" fmla="*/ 1371317 h 1764722"/>
              <a:gd name="connsiteX95" fmla="*/ 179202 w 215714"/>
              <a:gd name="connsiteY95" fmla="*/ 1384811 h 1764722"/>
              <a:gd name="connsiteX96" fmla="*/ 179202 w 215714"/>
              <a:gd name="connsiteY96" fmla="*/ 1399098 h 1764722"/>
              <a:gd name="connsiteX97" fmla="*/ 179202 w 215714"/>
              <a:gd name="connsiteY97" fmla="*/ 1409417 h 1764722"/>
              <a:gd name="connsiteX98" fmla="*/ 178408 w 215714"/>
              <a:gd name="connsiteY98" fmla="*/ 1421323 h 1764722"/>
              <a:gd name="connsiteX99" fmla="*/ 178408 w 215714"/>
              <a:gd name="connsiteY99" fmla="*/ 1432436 h 1764722"/>
              <a:gd name="connsiteX100" fmla="*/ 178408 w 215714"/>
              <a:gd name="connsiteY100" fmla="*/ 1441167 h 1764722"/>
              <a:gd name="connsiteX101" fmla="*/ 178408 w 215714"/>
              <a:gd name="connsiteY101" fmla="*/ 1450692 h 1764722"/>
              <a:gd name="connsiteX102" fmla="*/ 178408 w 215714"/>
              <a:gd name="connsiteY102" fmla="*/ 1460217 h 1764722"/>
              <a:gd name="connsiteX103" fmla="*/ 176820 w 215714"/>
              <a:gd name="connsiteY103" fmla="*/ 1467361 h 1764722"/>
              <a:gd name="connsiteX104" fmla="*/ 176820 w 215714"/>
              <a:gd name="connsiteY104" fmla="*/ 1475298 h 1764722"/>
              <a:gd name="connsiteX105" fmla="*/ 175233 w 215714"/>
              <a:gd name="connsiteY105" fmla="*/ 1488792 h 1764722"/>
              <a:gd name="connsiteX106" fmla="*/ 173645 w 215714"/>
              <a:gd name="connsiteY106" fmla="*/ 1502286 h 1764722"/>
              <a:gd name="connsiteX107" fmla="*/ 173645 w 215714"/>
              <a:gd name="connsiteY107" fmla="*/ 1514986 h 1764722"/>
              <a:gd name="connsiteX108" fmla="*/ 172058 w 215714"/>
              <a:gd name="connsiteY108" fmla="*/ 1528480 h 1764722"/>
              <a:gd name="connsiteX109" fmla="*/ 168883 w 215714"/>
              <a:gd name="connsiteY109" fmla="*/ 1553086 h 1764722"/>
              <a:gd name="connsiteX110" fmla="*/ 165708 w 215714"/>
              <a:gd name="connsiteY110" fmla="*/ 1576105 h 1764722"/>
              <a:gd name="connsiteX111" fmla="*/ 162533 w 215714"/>
              <a:gd name="connsiteY111" fmla="*/ 1595155 h 1764722"/>
              <a:gd name="connsiteX112" fmla="*/ 158564 w 215714"/>
              <a:gd name="connsiteY112" fmla="*/ 1616586 h 1764722"/>
              <a:gd name="connsiteX113" fmla="*/ 155389 w 215714"/>
              <a:gd name="connsiteY113" fmla="*/ 1634842 h 1764722"/>
              <a:gd name="connsiteX114" fmla="*/ 150627 w 215714"/>
              <a:gd name="connsiteY114" fmla="*/ 1652305 h 1764722"/>
              <a:gd name="connsiteX115" fmla="*/ 145864 w 215714"/>
              <a:gd name="connsiteY115" fmla="*/ 1668973 h 1764722"/>
              <a:gd name="connsiteX116" fmla="*/ 141102 w 215714"/>
              <a:gd name="connsiteY116" fmla="*/ 1684055 h 1764722"/>
              <a:gd name="connsiteX117" fmla="*/ 135545 w 215714"/>
              <a:gd name="connsiteY117" fmla="*/ 1697548 h 1764722"/>
              <a:gd name="connsiteX118" fmla="*/ 129195 w 215714"/>
              <a:gd name="connsiteY118" fmla="*/ 1711042 h 1764722"/>
              <a:gd name="connsiteX119" fmla="*/ 122845 w 215714"/>
              <a:gd name="connsiteY119" fmla="*/ 1725330 h 1764722"/>
              <a:gd name="connsiteX120" fmla="*/ 115702 w 215714"/>
              <a:gd name="connsiteY120" fmla="*/ 1737236 h 1764722"/>
              <a:gd name="connsiteX121" fmla="*/ 107764 w 215714"/>
              <a:gd name="connsiteY121" fmla="*/ 1748348 h 1764722"/>
              <a:gd name="connsiteX122" fmla="*/ 99033 w 215714"/>
              <a:gd name="connsiteY122" fmla="*/ 1758667 h 1764722"/>
              <a:gd name="connsiteX123" fmla="*/ 92978 w 215714"/>
              <a:gd name="connsiteY123" fmla="*/ 1764722 h 1764722"/>
              <a:gd name="connsiteX124" fmla="*/ 86166 w 215714"/>
              <a:gd name="connsiteY124" fmla="*/ 1752930 h 1764722"/>
              <a:gd name="connsiteX125" fmla="*/ 72279 w 215714"/>
              <a:gd name="connsiteY125" fmla="*/ 1728085 h 1764722"/>
              <a:gd name="connsiteX126" fmla="*/ 64964 w 215714"/>
              <a:gd name="connsiteY126" fmla="*/ 1706140 h 1764722"/>
              <a:gd name="connsiteX127" fmla="*/ 50334 w 215714"/>
              <a:gd name="connsiteY127" fmla="*/ 1640303 h 1764722"/>
              <a:gd name="connsiteX128" fmla="*/ 43019 w 215714"/>
              <a:gd name="connsiteY128" fmla="*/ 1618357 h 1764722"/>
              <a:gd name="connsiteX129" fmla="*/ 28388 w 215714"/>
              <a:gd name="connsiteY129" fmla="*/ 1567151 h 1764722"/>
              <a:gd name="connsiteX130" fmla="*/ 13758 w 215714"/>
              <a:gd name="connsiteY130" fmla="*/ 1523260 h 1764722"/>
              <a:gd name="connsiteX131" fmla="*/ 12417 w 215714"/>
              <a:gd name="connsiteY131" fmla="*/ 1501208 h 1764722"/>
              <a:gd name="connsiteX132" fmla="*/ 13308 w 215714"/>
              <a:gd name="connsiteY132" fmla="*/ 1500698 h 1764722"/>
              <a:gd name="connsiteX133" fmla="*/ 19658 w 215714"/>
              <a:gd name="connsiteY133" fmla="*/ 1498317 h 1764722"/>
              <a:gd name="connsiteX134" fmla="*/ 24420 w 215714"/>
              <a:gd name="connsiteY134" fmla="*/ 1495142 h 1764722"/>
              <a:gd name="connsiteX135" fmla="*/ 28389 w 215714"/>
              <a:gd name="connsiteY135" fmla="*/ 1491967 h 1764722"/>
              <a:gd name="connsiteX136" fmla="*/ 29977 w 215714"/>
              <a:gd name="connsiteY136" fmla="*/ 1490380 h 1764722"/>
              <a:gd name="connsiteX137" fmla="*/ 33152 w 215714"/>
              <a:gd name="connsiteY137" fmla="*/ 1487205 h 1764722"/>
              <a:gd name="connsiteX138" fmla="*/ 34739 w 215714"/>
              <a:gd name="connsiteY138" fmla="*/ 1484030 h 1764722"/>
              <a:gd name="connsiteX139" fmla="*/ 36327 w 215714"/>
              <a:gd name="connsiteY139" fmla="*/ 1480855 h 1764722"/>
              <a:gd name="connsiteX140" fmla="*/ 37914 w 215714"/>
              <a:gd name="connsiteY140" fmla="*/ 1478473 h 1764722"/>
              <a:gd name="connsiteX141" fmla="*/ 39502 w 215714"/>
              <a:gd name="connsiteY141" fmla="*/ 1473711 h 1764722"/>
              <a:gd name="connsiteX142" fmla="*/ 41089 w 215714"/>
              <a:gd name="connsiteY142" fmla="*/ 1470536 h 1764722"/>
              <a:gd name="connsiteX143" fmla="*/ 42677 w 215714"/>
              <a:gd name="connsiteY143" fmla="*/ 1464186 h 1764722"/>
              <a:gd name="connsiteX144" fmla="*/ 44264 w 215714"/>
              <a:gd name="connsiteY144" fmla="*/ 1460217 h 1764722"/>
              <a:gd name="connsiteX145" fmla="*/ 45852 w 215714"/>
              <a:gd name="connsiteY145" fmla="*/ 1453867 h 1764722"/>
              <a:gd name="connsiteX146" fmla="*/ 46645 w 215714"/>
              <a:gd name="connsiteY146" fmla="*/ 1447517 h 1764722"/>
              <a:gd name="connsiteX147" fmla="*/ 48233 w 215714"/>
              <a:gd name="connsiteY147" fmla="*/ 1441167 h 1764722"/>
              <a:gd name="connsiteX148" fmla="*/ 49820 w 215714"/>
              <a:gd name="connsiteY148" fmla="*/ 1435611 h 1764722"/>
              <a:gd name="connsiteX149" fmla="*/ 49820 w 215714"/>
              <a:gd name="connsiteY149" fmla="*/ 1427673 h 1764722"/>
              <a:gd name="connsiteX150" fmla="*/ 51408 w 215714"/>
              <a:gd name="connsiteY150" fmla="*/ 1420530 h 1764722"/>
              <a:gd name="connsiteX151" fmla="*/ 52995 w 215714"/>
              <a:gd name="connsiteY151" fmla="*/ 1412592 h 1764722"/>
              <a:gd name="connsiteX152" fmla="*/ 52995 w 215714"/>
              <a:gd name="connsiteY152" fmla="*/ 1403067 h 1764722"/>
              <a:gd name="connsiteX153" fmla="*/ 54583 w 215714"/>
              <a:gd name="connsiteY153" fmla="*/ 1394336 h 1764722"/>
              <a:gd name="connsiteX154" fmla="*/ 56170 w 215714"/>
              <a:gd name="connsiteY154" fmla="*/ 1384811 h 1764722"/>
              <a:gd name="connsiteX155" fmla="*/ 56170 w 215714"/>
              <a:gd name="connsiteY155" fmla="*/ 1376080 h 1764722"/>
              <a:gd name="connsiteX156" fmla="*/ 57758 w 215714"/>
              <a:gd name="connsiteY156" fmla="*/ 1364967 h 1764722"/>
              <a:gd name="connsiteX157" fmla="*/ 57758 w 215714"/>
              <a:gd name="connsiteY157" fmla="*/ 1354648 h 1764722"/>
              <a:gd name="connsiteX158" fmla="*/ 57758 w 215714"/>
              <a:gd name="connsiteY158" fmla="*/ 1344330 h 1764722"/>
              <a:gd name="connsiteX159" fmla="*/ 59345 w 215714"/>
              <a:gd name="connsiteY159" fmla="*/ 1331630 h 1764722"/>
              <a:gd name="connsiteX160" fmla="*/ 59345 w 215714"/>
              <a:gd name="connsiteY160" fmla="*/ 1321311 h 1764722"/>
              <a:gd name="connsiteX161" fmla="*/ 59345 w 215714"/>
              <a:gd name="connsiteY161" fmla="*/ 1308611 h 1764722"/>
              <a:gd name="connsiteX162" fmla="*/ 60933 w 215714"/>
              <a:gd name="connsiteY162" fmla="*/ 1295117 h 1764722"/>
              <a:gd name="connsiteX163" fmla="*/ 60933 w 215714"/>
              <a:gd name="connsiteY163" fmla="*/ 1283211 h 1764722"/>
              <a:gd name="connsiteX164" fmla="*/ 60933 w 215714"/>
              <a:gd name="connsiteY164" fmla="*/ 1268923 h 1764722"/>
              <a:gd name="connsiteX165" fmla="*/ 60933 w 215714"/>
              <a:gd name="connsiteY165" fmla="*/ 1255430 h 1764722"/>
              <a:gd name="connsiteX166" fmla="*/ 60933 w 215714"/>
              <a:gd name="connsiteY166" fmla="*/ 1241936 h 1764722"/>
              <a:gd name="connsiteX167" fmla="*/ 60933 w 215714"/>
              <a:gd name="connsiteY167" fmla="*/ 1226855 h 1764722"/>
              <a:gd name="connsiteX168" fmla="*/ 60933 w 215714"/>
              <a:gd name="connsiteY168" fmla="*/ 1167323 h 1764722"/>
              <a:gd name="connsiteX169" fmla="*/ 60933 w 215714"/>
              <a:gd name="connsiteY169" fmla="*/ 1110967 h 1764722"/>
              <a:gd name="connsiteX170" fmla="*/ 60933 w 215714"/>
              <a:gd name="connsiteY170" fmla="*/ 1054611 h 1764722"/>
              <a:gd name="connsiteX171" fmla="*/ 60933 w 215714"/>
              <a:gd name="connsiteY171" fmla="*/ 999048 h 1764722"/>
              <a:gd name="connsiteX172" fmla="*/ 60933 w 215714"/>
              <a:gd name="connsiteY172" fmla="*/ 945867 h 1764722"/>
              <a:gd name="connsiteX173" fmla="*/ 60933 w 215714"/>
              <a:gd name="connsiteY173" fmla="*/ 892686 h 1764722"/>
              <a:gd name="connsiteX174" fmla="*/ 60933 w 215714"/>
              <a:gd name="connsiteY174" fmla="*/ 841886 h 1764722"/>
              <a:gd name="connsiteX175" fmla="*/ 60933 w 215714"/>
              <a:gd name="connsiteY175" fmla="*/ 791880 h 1764722"/>
              <a:gd name="connsiteX176" fmla="*/ 60933 w 215714"/>
              <a:gd name="connsiteY176" fmla="*/ 743461 h 1764722"/>
              <a:gd name="connsiteX177" fmla="*/ 60933 w 215714"/>
              <a:gd name="connsiteY177" fmla="*/ 695836 h 1764722"/>
              <a:gd name="connsiteX178" fmla="*/ 59345 w 215714"/>
              <a:gd name="connsiteY178" fmla="*/ 649798 h 1764722"/>
              <a:gd name="connsiteX179" fmla="*/ 57758 w 215714"/>
              <a:gd name="connsiteY179" fmla="*/ 606142 h 1764722"/>
              <a:gd name="connsiteX180" fmla="*/ 56170 w 215714"/>
              <a:gd name="connsiteY180" fmla="*/ 561692 h 1764722"/>
              <a:gd name="connsiteX181" fmla="*/ 54583 w 215714"/>
              <a:gd name="connsiteY181" fmla="*/ 520417 h 1764722"/>
              <a:gd name="connsiteX182" fmla="*/ 51408 w 215714"/>
              <a:gd name="connsiteY182" fmla="*/ 479142 h 1764722"/>
              <a:gd name="connsiteX183" fmla="*/ 48233 w 215714"/>
              <a:gd name="connsiteY183" fmla="*/ 439455 h 1764722"/>
              <a:gd name="connsiteX184" fmla="*/ 46645 w 215714"/>
              <a:gd name="connsiteY184" fmla="*/ 419611 h 1764722"/>
              <a:gd name="connsiteX185" fmla="*/ 45852 w 215714"/>
              <a:gd name="connsiteY185" fmla="*/ 401355 h 1764722"/>
              <a:gd name="connsiteX186" fmla="*/ 44264 w 215714"/>
              <a:gd name="connsiteY186" fmla="*/ 383098 h 1764722"/>
              <a:gd name="connsiteX187" fmla="*/ 42677 w 215714"/>
              <a:gd name="connsiteY187" fmla="*/ 364842 h 1764722"/>
              <a:gd name="connsiteX188" fmla="*/ 41089 w 215714"/>
              <a:gd name="connsiteY188" fmla="*/ 348173 h 1764722"/>
              <a:gd name="connsiteX189" fmla="*/ 39502 w 215714"/>
              <a:gd name="connsiteY189" fmla="*/ 331505 h 1764722"/>
              <a:gd name="connsiteX190" fmla="*/ 37914 w 215714"/>
              <a:gd name="connsiteY190" fmla="*/ 314836 h 1764722"/>
              <a:gd name="connsiteX191" fmla="*/ 36327 w 215714"/>
              <a:gd name="connsiteY191" fmla="*/ 298167 h 1764722"/>
              <a:gd name="connsiteX192" fmla="*/ 34739 w 215714"/>
              <a:gd name="connsiteY192" fmla="*/ 281498 h 1764722"/>
              <a:gd name="connsiteX193" fmla="*/ 31564 w 215714"/>
              <a:gd name="connsiteY193" fmla="*/ 265623 h 1764722"/>
              <a:gd name="connsiteX194" fmla="*/ 29977 w 215714"/>
              <a:gd name="connsiteY194" fmla="*/ 250542 h 1764722"/>
              <a:gd name="connsiteX195" fmla="*/ 28389 w 215714"/>
              <a:gd name="connsiteY195" fmla="*/ 237048 h 1764722"/>
              <a:gd name="connsiteX196" fmla="*/ 26802 w 215714"/>
              <a:gd name="connsiteY196" fmla="*/ 223555 h 1764722"/>
              <a:gd name="connsiteX197" fmla="*/ 26008 w 215714"/>
              <a:gd name="connsiteY197" fmla="*/ 207680 h 1764722"/>
              <a:gd name="connsiteX198" fmla="*/ 22833 w 215714"/>
              <a:gd name="connsiteY198" fmla="*/ 195773 h 1764722"/>
              <a:gd name="connsiteX199" fmla="*/ 21245 w 215714"/>
              <a:gd name="connsiteY199" fmla="*/ 182280 h 1764722"/>
              <a:gd name="connsiteX200" fmla="*/ 19658 w 215714"/>
              <a:gd name="connsiteY200" fmla="*/ 169580 h 1764722"/>
              <a:gd name="connsiteX201" fmla="*/ 16483 w 215714"/>
              <a:gd name="connsiteY201" fmla="*/ 157673 h 1764722"/>
              <a:gd name="connsiteX202" fmla="*/ 13308 w 215714"/>
              <a:gd name="connsiteY202" fmla="*/ 146561 h 1764722"/>
              <a:gd name="connsiteX203" fmla="*/ 11720 w 215714"/>
              <a:gd name="connsiteY203" fmla="*/ 136242 h 1764722"/>
              <a:gd name="connsiteX204" fmla="*/ 8545 w 215714"/>
              <a:gd name="connsiteY204" fmla="*/ 127511 h 1764722"/>
              <a:gd name="connsiteX205" fmla="*/ 7752 w 215714"/>
              <a:gd name="connsiteY205" fmla="*/ 117986 h 1764722"/>
              <a:gd name="connsiteX206" fmla="*/ 4577 w 215714"/>
              <a:gd name="connsiteY206" fmla="*/ 108461 h 1764722"/>
              <a:gd name="connsiteX207" fmla="*/ 1402 w 215714"/>
              <a:gd name="connsiteY207" fmla="*/ 102905 h 1764722"/>
              <a:gd name="connsiteX208" fmla="*/ 415 w 215714"/>
              <a:gd name="connsiteY208" fmla="*/ 97972 h 1764722"/>
              <a:gd name="connsiteX209" fmla="*/ 977 w 215714"/>
              <a:gd name="connsiteY209" fmla="*/ 97226 h 1764722"/>
              <a:gd name="connsiteX210" fmla="*/ 249 w 215714"/>
              <a:gd name="connsiteY210" fmla="*/ 97142 h 1764722"/>
              <a:gd name="connsiteX211" fmla="*/ 0 w 215714"/>
              <a:gd name="connsiteY211" fmla="*/ 95896 h 1764722"/>
              <a:gd name="connsiteX212" fmla="*/ 6443 w 215714"/>
              <a:gd name="connsiteY212" fmla="*/ 89481 h 1764722"/>
              <a:gd name="connsiteX213" fmla="*/ 28388 w 215714"/>
              <a:gd name="connsiteY213" fmla="*/ 82165 h 1764722"/>
              <a:gd name="connsiteX214" fmla="*/ 72279 w 215714"/>
              <a:gd name="connsiteY214" fmla="*/ 45589 h 1764722"/>
              <a:gd name="connsiteX215" fmla="*/ 111295 w 215714"/>
              <a:gd name="connsiteY215" fmla="*/ 5505 h 1764722"/>
              <a:gd name="connsiteX216" fmla="*/ 114935 w 215714"/>
              <a:gd name="connsiteY216" fmla="*/ 0 h 1764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</a:cxnLst>
            <a:rect l="l" t="t" r="r" b="b"/>
            <a:pathLst>
              <a:path w="215714" h="1764722">
                <a:moveTo>
                  <a:pt x="114935" y="0"/>
                </a:moveTo>
                <a:lnTo>
                  <a:pt x="122845" y="5273"/>
                </a:lnTo>
                <a:lnTo>
                  <a:pt x="135545" y="12417"/>
                </a:lnTo>
                <a:lnTo>
                  <a:pt x="145864" y="20355"/>
                </a:lnTo>
                <a:lnTo>
                  <a:pt x="156977" y="28292"/>
                </a:lnTo>
                <a:lnTo>
                  <a:pt x="165708" y="33848"/>
                </a:lnTo>
                <a:lnTo>
                  <a:pt x="175233" y="41786"/>
                </a:lnTo>
                <a:lnTo>
                  <a:pt x="182377" y="48136"/>
                </a:lnTo>
                <a:lnTo>
                  <a:pt x="190314" y="52105"/>
                </a:lnTo>
                <a:lnTo>
                  <a:pt x="196664" y="58455"/>
                </a:lnTo>
                <a:lnTo>
                  <a:pt x="200633" y="63217"/>
                </a:lnTo>
                <a:lnTo>
                  <a:pt x="205395" y="67980"/>
                </a:lnTo>
                <a:lnTo>
                  <a:pt x="210158" y="71948"/>
                </a:lnTo>
                <a:lnTo>
                  <a:pt x="213333" y="76711"/>
                </a:lnTo>
                <a:lnTo>
                  <a:pt x="214920" y="81473"/>
                </a:lnTo>
                <a:lnTo>
                  <a:pt x="215714" y="84648"/>
                </a:lnTo>
                <a:lnTo>
                  <a:pt x="215714" y="87823"/>
                </a:lnTo>
                <a:lnTo>
                  <a:pt x="215714" y="93380"/>
                </a:lnTo>
                <a:lnTo>
                  <a:pt x="214920" y="99730"/>
                </a:lnTo>
                <a:lnTo>
                  <a:pt x="213333" y="106080"/>
                </a:lnTo>
                <a:lnTo>
                  <a:pt x="210158" y="111636"/>
                </a:lnTo>
                <a:lnTo>
                  <a:pt x="206983" y="116398"/>
                </a:lnTo>
                <a:lnTo>
                  <a:pt x="202220" y="122748"/>
                </a:lnTo>
                <a:lnTo>
                  <a:pt x="197458" y="128305"/>
                </a:lnTo>
                <a:lnTo>
                  <a:pt x="191902" y="133067"/>
                </a:lnTo>
                <a:lnTo>
                  <a:pt x="188727" y="136242"/>
                </a:lnTo>
                <a:lnTo>
                  <a:pt x="185552" y="141005"/>
                </a:lnTo>
                <a:lnTo>
                  <a:pt x="183964" y="145767"/>
                </a:lnTo>
                <a:lnTo>
                  <a:pt x="180789" y="151323"/>
                </a:lnTo>
                <a:lnTo>
                  <a:pt x="179202" y="157673"/>
                </a:lnTo>
                <a:lnTo>
                  <a:pt x="178408" y="165611"/>
                </a:lnTo>
                <a:lnTo>
                  <a:pt x="175233" y="174342"/>
                </a:lnTo>
                <a:lnTo>
                  <a:pt x="173645" y="183867"/>
                </a:lnTo>
                <a:lnTo>
                  <a:pt x="172058" y="194186"/>
                </a:lnTo>
                <a:lnTo>
                  <a:pt x="170470" y="206092"/>
                </a:lnTo>
                <a:lnTo>
                  <a:pt x="170470" y="218792"/>
                </a:lnTo>
                <a:lnTo>
                  <a:pt x="168883" y="232286"/>
                </a:lnTo>
                <a:lnTo>
                  <a:pt x="168883" y="247367"/>
                </a:lnTo>
                <a:lnTo>
                  <a:pt x="167295" y="262448"/>
                </a:lnTo>
                <a:lnTo>
                  <a:pt x="167295" y="279911"/>
                </a:lnTo>
                <a:lnTo>
                  <a:pt x="167295" y="296580"/>
                </a:lnTo>
                <a:lnTo>
                  <a:pt x="167295" y="305311"/>
                </a:lnTo>
                <a:lnTo>
                  <a:pt x="167295" y="316423"/>
                </a:lnTo>
                <a:lnTo>
                  <a:pt x="167295" y="326742"/>
                </a:lnTo>
                <a:lnTo>
                  <a:pt x="167295" y="337855"/>
                </a:lnTo>
                <a:lnTo>
                  <a:pt x="167295" y="349761"/>
                </a:lnTo>
                <a:lnTo>
                  <a:pt x="167295" y="361667"/>
                </a:lnTo>
                <a:lnTo>
                  <a:pt x="167295" y="374367"/>
                </a:lnTo>
                <a:lnTo>
                  <a:pt x="167295" y="387861"/>
                </a:lnTo>
                <a:lnTo>
                  <a:pt x="167295" y="402942"/>
                </a:lnTo>
                <a:lnTo>
                  <a:pt x="168883" y="417230"/>
                </a:lnTo>
                <a:lnTo>
                  <a:pt x="168883" y="432311"/>
                </a:lnTo>
                <a:lnTo>
                  <a:pt x="168883" y="448980"/>
                </a:lnTo>
                <a:lnTo>
                  <a:pt x="168883" y="465648"/>
                </a:lnTo>
                <a:lnTo>
                  <a:pt x="168883" y="482317"/>
                </a:lnTo>
                <a:lnTo>
                  <a:pt x="168883" y="500573"/>
                </a:lnTo>
                <a:lnTo>
                  <a:pt x="170470" y="518830"/>
                </a:lnTo>
                <a:lnTo>
                  <a:pt x="170470" y="538673"/>
                </a:lnTo>
                <a:lnTo>
                  <a:pt x="170470" y="558517"/>
                </a:lnTo>
                <a:lnTo>
                  <a:pt x="170470" y="578361"/>
                </a:lnTo>
                <a:lnTo>
                  <a:pt x="170470" y="599792"/>
                </a:lnTo>
                <a:lnTo>
                  <a:pt x="172058" y="621223"/>
                </a:lnTo>
                <a:lnTo>
                  <a:pt x="172058" y="644242"/>
                </a:lnTo>
                <a:lnTo>
                  <a:pt x="172058" y="667261"/>
                </a:lnTo>
                <a:lnTo>
                  <a:pt x="172058" y="691073"/>
                </a:lnTo>
                <a:lnTo>
                  <a:pt x="173645" y="714092"/>
                </a:lnTo>
                <a:lnTo>
                  <a:pt x="173645" y="740286"/>
                </a:lnTo>
                <a:lnTo>
                  <a:pt x="173645" y="764892"/>
                </a:lnTo>
                <a:lnTo>
                  <a:pt x="175233" y="791880"/>
                </a:lnTo>
                <a:lnTo>
                  <a:pt x="175233" y="818073"/>
                </a:lnTo>
                <a:lnTo>
                  <a:pt x="175233" y="845061"/>
                </a:lnTo>
                <a:lnTo>
                  <a:pt x="176820" y="872842"/>
                </a:lnTo>
                <a:lnTo>
                  <a:pt x="176820" y="901417"/>
                </a:lnTo>
                <a:lnTo>
                  <a:pt x="176820" y="930786"/>
                </a:lnTo>
                <a:lnTo>
                  <a:pt x="178408" y="957773"/>
                </a:lnTo>
                <a:lnTo>
                  <a:pt x="178408" y="985555"/>
                </a:lnTo>
                <a:lnTo>
                  <a:pt x="178408" y="1011748"/>
                </a:lnTo>
                <a:lnTo>
                  <a:pt x="178408" y="1037148"/>
                </a:lnTo>
                <a:lnTo>
                  <a:pt x="178408" y="1063342"/>
                </a:lnTo>
                <a:lnTo>
                  <a:pt x="179202" y="1087948"/>
                </a:lnTo>
                <a:lnTo>
                  <a:pt x="179202" y="1112555"/>
                </a:lnTo>
                <a:lnTo>
                  <a:pt x="179202" y="1134780"/>
                </a:lnTo>
                <a:lnTo>
                  <a:pt x="179202" y="1157798"/>
                </a:lnTo>
                <a:lnTo>
                  <a:pt x="179202" y="1179230"/>
                </a:lnTo>
                <a:lnTo>
                  <a:pt x="179202" y="1200661"/>
                </a:lnTo>
                <a:lnTo>
                  <a:pt x="179202" y="1220505"/>
                </a:lnTo>
                <a:lnTo>
                  <a:pt x="179202" y="1240348"/>
                </a:lnTo>
                <a:lnTo>
                  <a:pt x="179202" y="1258605"/>
                </a:lnTo>
                <a:lnTo>
                  <a:pt x="179202" y="1276861"/>
                </a:lnTo>
                <a:lnTo>
                  <a:pt x="179202" y="1295117"/>
                </a:lnTo>
                <a:lnTo>
                  <a:pt x="179202" y="1311786"/>
                </a:lnTo>
                <a:lnTo>
                  <a:pt x="179202" y="1326867"/>
                </a:lnTo>
                <a:lnTo>
                  <a:pt x="179202" y="1342742"/>
                </a:lnTo>
                <a:lnTo>
                  <a:pt x="179202" y="1357823"/>
                </a:lnTo>
                <a:lnTo>
                  <a:pt x="179202" y="1371317"/>
                </a:lnTo>
                <a:lnTo>
                  <a:pt x="179202" y="1384811"/>
                </a:lnTo>
                <a:lnTo>
                  <a:pt x="179202" y="1399098"/>
                </a:lnTo>
                <a:lnTo>
                  <a:pt x="179202" y="1409417"/>
                </a:lnTo>
                <a:lnTo>
                  <a:pt x="178408" y="1421323"/>
                </a:lnTo>
                <a:lnTo>
                  <a:pt x="178408" y="1432436"/>
                </a:lnTo>
                <a:lnTo>
                  <a:pt x="178408" y="1441167"/>
                </a:lnTo>
                <a:lnTo>
                  <a:pt x="178408" y="1450692"/>
                </a:lnTo>
                <a:lnTo>
                  <a:pt x="178408" y="1460217"/>
                </a:lnTo>
                <a:lnTo>
                  <a:pt x="176820" y="1467361"/>
                </a:lnTo>
                <a:lnTo>
                  <a:pt x="176820" y="1475298"/>
                </a:lnTo>
                <a:lnTo>
                  <a:pt x="175233" y="1488792"/>
                </a:lnTo>
                <a:lnTo>
                  <a:pt x="173645" y="1502286"/>
                </a:lnTo>
                <a:lnTo>
                  <a:pt x="173645" y="1514986"/>
                </a:lnTo>
                <a:lnTo>
                  <a:pt x="172058" y="1528480"/>
                </a:lnTo>
                <a:lnTo>
                  <a:pt x="168883" y="1553086"/>
                </a:lnTo>
                <a:lnTo>
                  <a:pt x="165708" y="1576105"/>
                </a:lnTo>
                <a:lnTo>
                  <a:pt x="162533" y="1595155"/>
                </a:lnTo>
                <a:lnTo>
                  <a:pt x="158564" y="1616586"/>
                </a:lnTo>
                <a:lnTo>
                  <a:pt x="155389" y="1634842"/>
                </a:lnTo>
                <a:lnTo>
                  <a:pt x="150627" y="1652305"/>
                </a:lnTo>
                <a:lnTo>
                  <a:pt x="145864" y="1668973"/>
                </a:lnTo>
                <a:lnTo>
                  <a:pt x="141102" y="1684055"/>
                </a:lnTo>
                <a:lnTo>
                  <a:pt x="135545" y="1697548"/>
                </a:lnTo>
                <a:lnTo>
                  <a:pt x="129195" y="1711042"/>
                </a:lnTo>
                <a:lnTo>
                  <a:pt x="122845" y="1725330"/>
                </a:lnTo>
                <a:lnTo>
                  <a:pt x="115702" y="1737236"/>
                </a:lnTo>
                <a:lnTo>
                  <a:pt x="107764" y="1748348"/>
                </a:lnTo>
                <a:lnTo>
                  <a:pt x="99033" y="1758667"/>
                </a:lnTo>
                <a:lnTo>
                  <a:pt x="92978" y="1764722"/>
                </a:lnTo>
                <a:lnTo>
                  <a:pt x="86166" y="1752930"/>
                </a:lnTo>
                <a:cubicBezTo>
                  <a:pt x="82613" y="1746644"/>
                  <a:pt x="78081" y="1738528"/>
                  <a:pt x="72279" y="1728085"/>
                </a:cubicBezTo>
                <a:cubicBezTo>
                  <a:pt x="68534" y="1721345"/>
                  <a:pt x="67082" y="1713554"/>
                  <a:pt x="64964" y="1706140"/>
                </a:cubicBezTo>
                <a:cubicBezTo>
                  <a:pt x="49947" y="1653581"/>
                  <a:pt x="65416" y="1700633"/>
                  <a:pt x="50334" y="1640303"/>
                </a:cubicBezTo>
                <a:cubicBezTo>
                  <a:pt x="48464" y="1632822"/>
                  <a:pt x="45137" y="1625771"/>
                  <a:pt x="43019" y="1618357"/>
                </a:cubicBezTo>
                <a:cubicBezTo>
                  <a:pt x="24649" y="1554067"/>
                  <a:pt x="45925" y="1619765"/>
                  <a:pt x="28388" y="1567151"/>
                </a:cubicBezTo>
                <a:cubicBezTo>
                  <a:pt x="23511" y="1552521"/>
                  <a:pt x="15401" y="1538594"/>
                  <a:pt x="13758" y="1523260"/>
                </a:cubicBezTo>
                <a:lnTo>
                  <a:pt x="12417" y="1501208"/>
                </a:lnTo>
                <a:lnTo>
                  <a:pt x="13308" y="1500698"/>
                </a:lnTo>
                <a:lnTo>
                  <a:pt x="19658" y="1498317"/>
                </a:lnTo>
                <a:lnTo>
                  <a:pt x="24420" y="1495142"/>
                </a:lnTo>
                <a:lnTo>
                  <a:pt x="28389" y="1491967"/>
                </a:lnTo>
                <a:lnTo>
                  <a:pt x="29977" y="1490380"/>
                </a:lnTo>
                <a:lnTo>
                  <a:pt x="33152" y="1487205"/>
                </a:lnTo>
                <a:lnTo>
                  <a:pt x="34739" y="1484030"/>
                </a:lnTo>
                <a:lnTo>
                  <a:pt x="36327" y="1480855"/>
                </a:lnTo>
                <a:lnTo>
                  <a:pt x="37914" y="1478473"/>
                </a:lnTo>
                <a:lnTo>
                  <a:pt x="39502" y="1473711"/>
                </a:lnTo>
                <a:lnTo>
                  <a:pt x="41089" y="1470536"/>
                </a:lnTo>
                <a:lnTo>
                  <a:pt x="42677" y="1464186"/>
                </a:lnTo>
                <a:lnTo>
                  <a:pt x="44264" y="1460217"/>
                </a:lnTo>
                <a:lnTo>
                  <a:pt x="45852" y="1453867"/>
                </a:lnTo>
                <a:lnTo>
                  <a:pt x="46645" y="1447517"/>
                </a:lnTo>
                <a:lnTo>
                  <a:pt x="48233" y="1441167"/>
                </a:lnTo>
                <a:lnTo>
                  <a:pt x="49820" y="1435611"/>
                </a:lnTo>
                <a:lnTo>
                  <a:pt x="49820" y="1427673"/>
                </a:lnTo>
                <a:lnTo>
                  <a:pt x="51408" y="1420530"/>
                </a:lnTo>
                <a:lnTo>
                  <a:pt x="52995" y="1412592"/>
                </a:lnTo>
                <a:lnTo>
                  <a:pt x="52995" y="1403067"/>
                </a:lnTo>
                <a:lnTo>
                  <a:pt x="54583" y="1394336"/>
                </a:lnTo>
                <a:lnTo>
                  <a:pt x="56170" y="1384811"/>
                </a:lnTo>
                <a:lnTo>
                  <a:pt x="56170" y="1376080"/>
                </a:lnTo>
                <a:lnTo>
                  <a:pt x="57758" y="1364967"/>
                </a:lnTo>
                <a:lnTo>
                  <a:pt x="57758" y="1354648"/>
                </a:lnTo>
                <a:lnTo>
                  <a:pt x="57758" y="1344330"/>
                </a:lnTo>
                <a:lnTo>
                  <a:pt x="59345" y="1331630"/>
                </a:lnTo>
                <a:lnTo>
                  <a:pt x="59345" y="1321311"/>
                </a:lnTo>
                <a:lnTo>
                  <a:pt x="59345" y="1308611"/>
                </a:lnTo>
                <a:lnTo>
                  <a:pt x="60933" y="1295117"/>
                </a:lnTo>
                <a:lnTo>
                  <a:pt x="60933" y="1283211"/>
                </a:lnTo>
                <a:lnTo>
                  <a:pt x="60933" y="1268923"/>
                </a:lnTo>
                <a:lnTo>
                  <a:pt x="60933" y="1255430"/>
                </a:lnTo>
                <a:lnTo>
                  <a:pt x="60933" y="1241936"/>
                </a:lnTo>
                <a:lnTo>
                  <a:pt x="60933" y="1226855"/>
                </a:lnTo>
                <a:lnTo>
                  <a:pt x="60933" y="1167323"/>
                </a:lnTo>
                <a:lnTo>
                  <a:pt x="60933" y="1110967"/>
                </a:lnTo>
                <a:lnTo>
                  <a:pt x="60933" y="1054611"/>
                </a:lnTo>
                <a:lnTo>
                  <a:pt x="60933" y="999048"/>
                </a:lnTo>
                <a:lnTo>
                  <a:pt x="60933" y="945867"/>
                </a:lnTo>
                <a:lnTo>
                  <a:pt x="60933" y="892686"/>
                </a:lnTo>
                <a:lnTo>
                  <a:pt x="60933" y="841886"/>
                </a:lnTo>
                <a:lnTo>
                  <a:pt x="60933" y="791880"/>
                </a:lnTo>
                <a:lnTo>
                  <a:pt x="60933" y="743461"/>
                </a:lnTo>
                <a:lnTo>
                  <a:pt x="60933" y="695836"/>
                </a:lnTo>
                <a:lnTo>
                  <a:pt x="59345" y="649798"/>
                </a:lnTo>
                <a:lnTo>
                  <a:pt x="57758" y="606142"/>
                </a:lnTo>
                <a:lnTo>
                  <a:pt x="56170" y="561692"/>
                </a:lnTo>
                <a:lnTo>
                  <a:pt x="54583" y="520417"/>
                </a:lnTo>
                <a:lnTo>
                  <a:pt x="51408" y="479142"/>
                </a:lnTo>
                <a:lnTo>
                  <a:pt x="48233" y="439455"/>
                </a:lnTo>
                <a:lnTo>
                  <a:pt x="46645" y="419611"/>
                </a:lnTo>
                <a:lnTo>
                  <a:pt x="45852" y="401355"/>
                </a:lnTo>
                <a:lnTo>
                  <a:pt x="44264" y="383098"/>
                </a:lnTo>
                <a:lnTo>
                  <a:pt x="42677" y="364842"/>
                </a:lnTo>
                <a:lnTo>
                  <a:pt x="41089" y="348173"/>
                </a:lnTo>
                <a:lnTo>
                  <a:pt x="39502" y="331505"/>
                </a:lnTo>
                <a:lnTo>
                  <a:pt x="37914" y="314836"/>
                </a:lnTo>
                <a:lnTo>
                  <a:pt x="36327" y="298167"/>
                </a:lnTo>
                <a:lnTo>
                  <a:pt x="34739" y="281498"/>
                </a:lnTo>
                <a:lnTo>
                  <a:pt x="31564" y="265623"/>
                </a:lnTo>
                <a:lnTo>
                  <a:pt x="29977" y="250542"/>
                </a:lnTo>
                <a:lnTo>
                  <a:pt x="28389" y="237048"/>
                </a:lnTo>
                <a:lnTo>
                  <a:pt x="26802" y="223555"/>
                </a:lnTo>
                <a:lnTo>
                  <a:pt x="26008" y="207680"/>
                </a:lnTo>
                <a:lnTo>
                  <a:pt x="22833" y="195773"/>
                </a:lnTo>
                <a:lnTo>
                  <a:pt x="21245" y="182280"/>
                </a:lnTo>
                <a:lnTo>
                  <a:pt x="19658" y="169580"/>
                </a:lnTo>
                <a:lnTo>
                  <a:pt x="16483" y="157673"/>
                </a:lnTo>
                <a:lnTo>
                  <a:pt x="13308" y="146561"/>
                </a:lnTo>
                <a:lnTo>
                  <a:pt x="11720" y="136242"/>
                </a:lnTo>
                <a:lnTo>
                  <a:pt x="8545" y="127511"/>
                </a:lnTo>
                <a:lnTo>
                  <a:pt x="7752" y="117986"/>
                </a:lnTo>
                <a:lnTo>
                  <a:pt x="4577" y="108461"/>
                </a:lnTo>
                <a:lnTo>
                  <a:pt x="1402" y="102905"/>
                </a:lnTo>
                <a:lnTo>
                  <a:pt x="415" y="97972"/>
                </a:lnTo>
                <a:lnTo>
                  <a:pt x="977" y="97226"/>
                </a:lnTo>
                <a:lnTo>
                  <a:pt x="249" y="97142"/>
                </a:lnTo>
                <a:lnTo>
                  <a:pt x="0" y="95896"/>
                </a:lnTo>
                <a:lnTo>
                  <a:pt x="6443" y="89481"/>
                </a:lnTo>
                <a:cubicBezTo>
                  <a:pt x="13758" y="87042"/>
                  <a:pt x="21491" y="85613"/>
                  <a:pt x="28388" y="82165"/>
                </a:cubicBezTo>
                <a:cubicBezTo>
                  <a:pt x="48761" y="71978"/>
                  <a:pt x="56097" y="61772"/>
                  <a:pt x="72279" y="45589"/>
                </a:cubicBezTo>
                <a:cubicBezTo>
                  <a:pt x="104375" y="13493"/>
                  <a:pt x="103521" y="17037"/>
                  <a:pt x="111295" y="5505"/>
                </a:cubicBezTo>
                <a:lnTo>
                  <a:pt x="114935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6" name="Freeform 12"/>
          <p:cNvSpPr>
            <a:spLocks noChangeArrowheads="1"/>
          </p:cNvSpPr>
          <p:nvPr/>
        </p:nvSpPr>
        <p:spPr bwMode="auto">
          <a:xfrm>
            <a:off x="6172200" y="1300163"/>
            <a:ext cx="531813" cy="1652587"/>
          </a:xfrm>
          <a:custGeom>
            <a:avLst/>
            <a:gdLst>
              <a:gd name="T0" fmla="*/ 115 w 670"/>
              <a:gd name="T1" fmla="*/ 2012 h 2083"/>
              <a:gd name="T2" fmla="*/ 76 w 670"/>
              <a:gd name="T3" fmla="*/ 2043 h 2083"/>
              <a:gd name="T4" fmla="*/ 46 w 670"/>
              <a:gd name="T5" fmla="*/ 2066 h 2083"/>
              <a:gd name="T6" fmla="*/ 23 w 670"/>
              <a:gd name="T7" fmla="*/ 2079 h 2083"/>
              <a:gd name="T8" fmla="*/ 7 w 670"/>
              <a:gd name="T9" fmla="*/ 2083 h 2083"/>
              <a:gd name="T10" fmla="*/ 0 w 670"/>
              <a:gd name="T11" fmla="*/ 2079 h 2083"/>
              <a:gd name="T12" fmla="*/ 4 w 670"/>
              <a:gd name="T13" fmla="*/ 2062 h 2083"/>
              <a:gd name="T14" fmla="*/ 17 w 670"/>
              <a:gd name="T15" fmla="*/ 2037 h 2083"/>
              <a:gd name="T16" fmla="*/ 40 w 670"/>
              <a:gd name="T17" fmla="*/ 1998 h 2083"/>
              <a:gd name="T18" fmla="*/ 75 w 670"/>
              <a:gd name="T19" fmla="*/ 1948 h 2083"/>
              <a:gd name="T20" fmla="*/ 121 w 670"/>
              <a:gd name="T21" fmla="*/ 1889 h 2083"/>
              <a:gd name="T22" fmla="*/ 169 w 670"/>
              <a:gd name="T23" fmla="*/ 1820 h 2083"/>
              <a:gd name="T24" fmla="*/ 217 w 670"/>
              <a:gd name="T25" fmla="*/ 1745 h 2083"/>
              <a:gd name="T26" fmla="*/ 261 w 670"/>
              <a:gd name="T27" fmla="*/ 1662 h 2083"/>
              <a:gd name="T28" fmla="*/ 301 w 670"/>
              <a:gd name="T29" fmla="*/ 1574 h 2083"/>
              <a:gd name="T30" fmla="*/ 341 w 670"/>
              <a:gd name="T31" fmla="*/ 1478 h 2083"/>
              <a:gd name="T32" fmla="*/ 376 w 670"/>
              <a:gd name="T33" fmla="*/ 1376 h 2083"/>
              <a:gd name="T34" fmla="*/ 409 w 670"/>
              <a:gd name="T35" fmla="*/ 1268 h 2083"/>
              <a:gd name="T36" fmla="*/ 437 w 670"/>
              <a:gd name="T37" fmla="*/ 1155 h 2083"/>
              <a:gd name="T38" fmla="*/ 460 w 670"/>
              <a:gd name="T39" fmla="*/ 1036 h 2083"/>
              <a:gd name="T40" fmla="*/ 480 w 670"/>
              <a:gd name="T41" fmla="*/ 909 h 2083"/>
              <a:gd name="T42" fmla="*/ 497 w 670"/>
              <a:gd name="T43" fmla="*/ 777 h 2083"/>
              <a:gd name="T44" fmla="*/ 508 w 670"/>
              <a:gd name="T45" fmla="*/ 656 h 2083"/>
              <a:gd name="T46" fmla="*/ 518 w 670"/>
              <a:gd name="T47" fmla="*/ 550 h 2083"/>
              <a:gd name="T48" fmla="*/ 524 w 670"/>
              <a:gd name="T49" fmla="*/ 458 h 2083"/>
              <a:gd name="T50" fmla="*/ 524 w 670"/>
              <a:gd name="T51" fmla="*/ 379 h 2083"/>
              <a:gd name="T52" fmla="*/ 522 w 670"/>
              <a:gd name="T53" fmla="*/ 315 h 2083"/>
              <a:gd name="T54" fmla="*/ 518 w 670"/>
              <a:gd name="T55" fmla="*/ 262 h 2083"/>
              <a:gd name="T56" fmla="*/ 512 w 670"/>
              <a:gd name="T57" fmla="*/ 216 h 2083"/>
              <a:gd name="T58" fmla="*/ 506 w 670"/>
              <a:gd name="T59" fmla="*/ 175 h 2083"/>
              <a:gd name="T60" fmla="*/ 499 w 670"/>
              <a:gd name="T61" fmla="*/ 141 h 2083"/>
              <a:gd name="T62" fmla="*/ 491 w 670"/>
              <a:gd name="T63" fmla="*/ 112 h 2083"/>
              <a:gd name="T64" fmla="*/ 478 w 670"/>
              <a:gd name="T65" fmla="*/ 75 h 2083"/>
              <a:gd name="T66" fmla="*/ 474 w 670"/>
              <a:gd name="T67" fmla="*/ 39 h 2083"/>
              <a:gd name="T68" fmla="*/ 481 w 670"/>
              <a:gd name="T69" fmla="*/ 12 h 2083"/>
              <a:gd name="T70" fmla="*/ 495 w 670"/>
              <a:gd name="T71" fmla="*/ 2 h 2083"/>
              <a:gd name="T72" fmla="*/ 516 w 670"/>
              <a:gd name="T73" fmla="*/ 0 h 2083"/>
              <a:gd name="T74" fmla="*/ 551 w 670"/>
              <a:gd name="T75" fmla="*/ 2 h 2083"/>
              <a:gd name="T76" fmla="*/ 593 w 670"/>
              <a:gd name="T77" fmla="*/ 12 h 2083"/>
              <a:gd name="T78" fmla="*/ 647 w 670"/>
              <a:gd name="T79" fmla="*/ 25 h 2083"/>
              <a:gd name="T80" fmla="*/ 670 w 670"/>
              <a:gd name="T81" fmla="*/ 150 h 2083"/>
              <a:gd name="T82" fmla="*/ 670 w 670"/>
              <a:gd name="T83" fmla="*/ 315 h 2083"/>
              <a:gd name="T84" fmla="*/ 670 w 670"/>
              <a:gd name="T85" fmla="*/ 465 h 2083"/>
              <a:gd name="T86" fmla="*/ 664 w 670"/>
              <a:gd name="T87" fmla="*/ 602 h 2083"/>
              <a:gd name="T88" fmla="*/ 658 w 670"/>
              <a:gd name="T89" fmla="*/ 723 h 2083"/>
              <a:gd name="T90" fmla="*/ 648 w 670"/>
              <a:gd name="T91" fmla="*/ 830 h 2083"/>
              <a:gd name="T92" fmla="*/ 637 w 670"/>
              <a:gd name="T93" fmla="*/ 930 h 2083"/>
              <a:gd name="T94" fmla="*/ 624 w 670"/>
              <a:gd name="T95" fmla="*/ 1022 h 2083"/>
              <a:gd name="T96" fmla="*/ 608 w 670"/>
              <a:gd name="T97" fmla="*/ 1109 h 2083"/>
              <a:gd name="T98" fmla="*/ 589 w 670"/>
              <a:gd name="T99" fmla="*/ 1190 h 2083"/>
              <a:gd name="T100" fmla="*/ 570 w 670"/>
              <a:gd name="T101" fmla="*/ 1264 h 2083"/>
              <a:gd name="T102" fmla="*/ 547 w 670"/>
              <a:gd name="T103" fmla="*/ 1337 h 2083"/>
              <a:gd name="T104" fmla="*/ 518 w 670"/>
              <a:gd name="T105" fmla="*/ 1410 h 2083"/>
              <a:gd name="T106" fmla="*/ 449 w 670"/>
              <a:gd name="T107" fmla="*/ 1562 h 2083"/>
              <a:gd name="T108" fmla="*/ 378 w 670"/>
              <a:gd name="T109" fmla="*/ 1695 h 2083"/>
              <a:gd name="T110" fmla="*/ 334 w 670"/>
              <a:gd name="T111" fmla="*/ 1768 h 2083"/>
              <a:gd name="T112" fmla="*/ 288 w 670"/>
              <a:gd name="T113" fmla="*/ 1833 h 2083"/>
              <a:gd name="T114" fmla="*/ 242 w 670"/>
              <a:gd name="T115" fmla="*/ 1891 h 2083"/>
              <a:gd name="T116" fmla="*/ 194 w 670"/>
              <a:gd name="T117" fmla="*/ 1943 h 2083"/>
              <a:gd name="T118" fmla="*/ 146 w 670"/>
              <a:gd name="T119" fmla="*/ 1987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70" h="2083">
                <a:moveTo>
                  <a:pt x="146" y="1987"/>
                </a:moveTo>
                <a:lnTo>
                  <a:pt x="130" y="2000"/>
                </a:lnTo>
                <a:lnTo>
                  <a:pt x="115" y="2012"/>
                </a:lnTo>
                <a:lnTo>
                  <a:pt x="101" y="2023"/>
                </a:lnTo>
                <a:lnTo>
                  <a:pt x="90" y="2033"/>
                </a:lnTo>
                <a:lnTo>
                  <a:pt x="76" y="2043"/>
                </a:lnTo>
                <a:lnTo>
                  <a:pt x="67" y="2052"/>
                </a:lnTo>
                <a:lnTo>
                  <a:pt x="55" y="2058"/>
                </a:lnTo>
                <a:lnTo>
                  <a:pt x="46" y="2066"/>
                </a:lnTo>
                <a:lnTo>
                  <a:pt x="38" y="2069"/>
                </a:lnTo>
                <a:lnTo>
                  <a:pt x="30" y="2075"/>
                </a:lnTo>
                <a:lnTo>
                  <a:pt x="23" y="2079"/>
                </a:lnTo>
                <a:lnTo>
                  <a:pt x="17" y="2081"/>
                </a:lnTo>
                <a:lnTo>
                  <a:pt x="11" y="2083"/>
                </a:lnTo>
                <a:lnTo>
                  <a:pt x="7" y="2083"/>
                </a:lnTo>
                <a:lnTo>
                  <a:pt x="4" y="2083"/>
                </a:lnTo>
                <a:lnTo>
                  <a:pt x="2" y="2081"/>
                </a:lnTo>
                <a:lnTo>
                  <a:pt x="0" y="2079"/>
                </a:lnTo>
                <a:lnTo>
                  <a:pt x="0" y="2075"/>
                </a:lnTo>
                <a:lnTo>
                  <a:pt x="2" y="2069"/>
                </a:lnTo>
                <a:lnTo>
                  <a:pt x="4" y="2062"/>
                </a:lnTo>
                <a:lnTo>
                  <a:pt x="7" y="2054"/>
                </a:lnTo>
                <a:lnTo>
                  <a:pt x="11" y="2046"/>
                </a:lnTo>
                <a:lnTo>
                  <a:pt x="17" y="2037"/>
                </a:lnTo>
                <a:lnTo>
                  <a:pt x="25" y="2025"/>
                </a:lnTo>
                <a:lnTo>
                  <a:pt x="32" y="2012"/>
                </a:lnTo>
                <a:lnTo>
                  <a:pt x="40" y="1998"/>
                </a:lnTo>
                <a:lnTo>
                  <a:pt x="52" y="1983"/>
                </a:lnTo>
                <a:lnTo>
                  <a:pt x="63" y="1968"/>
                </a:lnTo>
                <a:lnTo>
                  <a:pt x="75" y="1948"/>
                </a:lnTo>
                <a:lnTo>
                  <a:pt x="90" y="1931"/>
                </a:lnTo>
                <a:lnTo>
                  <a:pt x="105" y="1910"/>
                </a:lnTo>
                <a:lnTo>
                  <a:pt x="121" y="1889"/>
                </a:lnTo>
                <a:lnTo>
                  <a:pt x="138" y="1866"/>
                </a:lnTo>
                <a:lnTo>
                  <a:pt x="153" y="1843"/>
                </a:lnTo>
                <a:lnTo>
                  <a:pt x="169" y="1820"/>
                </a:lnTo>
                <a:lnTo>
                  <a:pt x="186" y="1795"/>
                </a:lnTo>
                <a:lnTo>
                  <a:pt x="201" y="1770"/>
                </a:lnTo>
                <a:lnTo>
                  <a:pt x="217" y="1745"/>
                </a:lnTo>
                <a:lnTo>
                  <a:pt x="230" y="1718"/>
                </a:lnTo>
                <a:lnTo>
                  <a:pt x="245" y="1691"/>
                </a:lnTo>
                <a:lnTo>
                  <a:pt x="261" y="1662"/>
                </a:lnTo>
                <a:lnTo>
                  <a:pt x="274" y="1633"/>
                </a:lnTo>
                <a:lnTo>
                  <a:pt x="288" y="1605"/>
                </a:lnTo>
                <a:lnTo>
                  <a:pt x="301" y="1574"/>
                </a:lnTo>
                <a:lnTo>
                  <a:pt x="314" y="1543"/>
                </a:lnTo>
                <a:lnTo>
                  <a:pt x="328" y="1510"/>
                </a:lnTo>
                <a:lnTo>
                  <a:pt x="341" y="1478"/>
                </a:lnTo>
                <a:lnTo>
                  <a:pt x="353" y="1445"/>
                </a:lnTo>
                <a:lnTo>
                  <a:pt x="364" y="1410"/>
                </a:lnTo>
                <a:lnTo>
                  <a:pt x="376" y="1376"/>
                </a:lnTo>
                <a:lnTo>
                  <a:pt x="387" y="1341"/>
                </a:lnTo>
                <a:lnTo>
                  <a:pt x="399" y="1305"/>
                </a:lnTo>
                <a:lnTo>
                  <a:pt x="409" y="1268"/>
                </a:lnTo>
                <a:lnTo>
                  <a:pt x="418" y="1232"/>
                </a:lnTo>
                <a:lnTo>
                  <a:pt x="428" y="1193"/>
                </a:lnTo>
                <a:lnTo>
                  <a:pt x="437" y="1155"/>
                </a:lnTo>
                <a:lnTo>
                  <a:pt x="445" y="1117"/>
                </a:lnTo>
                <a:lnTo>
                  <a:pt x="453" y="1076"/>
                </a:lnTo>
                <a:lnTo>
                  <a:pt x="460" y="1036"/>
                </a:lnTo>
                <a:lnTo>
                  <a:pt x="468" y="994"/>
                </a:lnTo>
                <a:lnTo>
                  <a:pt x="474" y="951"/>
                </a:lnTo>
                <a:lnTo>
                  <a:pt x="480" y="909"/>
                </a:lnTo>
                <a:lnTo>
                  <a:pt x="485" y="865"/>
                </a:lnTo>
                <a:lnTo>
                  <a:pt x="491" y="821"/>
                </a:lnTo>
                <a:lnTo>
                  <a:pt x="497" y="777"/>
                </a:lnTo>
                <a:lnTo>
                  <a:pt x="501" y="736"/>
                </a:lnTo>
                <a:lnTo>
                  <a:pt x="505" y="696"/>
                </a:lnTo>
                <a:lnTo>
                  <a:pt x="508" y="656"/>
                </a:lnTo>
                <a:lnTo>
                  <a:pt x="512" y="619"/>
                </a:lnTo>
                <a:lnTo>
                  <a:pt x="516" y="583"/>
                </a:lnTo>
                <a:lnTo>
                  <a:pt x="518" y="550"/>
                </a:lnTo>
                <a:lnTo>
                  <a:pt x="520" y="517"/>
                </a:lnTo>
                <a:lnTo>
                  <a:pt x="522" y="486"/>
                </a:lnTo>
                <a:lnTo>
                  <a:pt x="524" y="458"/>
                </a:lnTo>
                <a:lnTo>
                  <a:pt x="524" y="429"/>
                </a:lnTo>
                <a:lnTo>
                  <a:pt x="524" y="404"/>
                </a:lnTo>
                <a:lnTo>
                  <a:pt x="524" y="379"/>
                </a:lnTo>
                <a:lnTo>
                  <a:pt x="524" y="356"/>
                </a:lnTo>
                <a:lnTo>
                  <a:pt x="524" y="335"/>
                </a:lnTo>
                <a:lnTo>
                  <a:pt x="522" y="315"/>
                </a:lnTo>
                <a:lnTo>
                  <a:pt x="520" y="296"/>
                </a:lnTo>
                <a:lnTo>
                  <a:pt x="520" y="279"/>
                </a:lnTo>
                <a:lnTo>
                  <a:pt x="518" y="262"/>
                </a:lnTo>
                <a:lnTo>
                  <a:pt x="516" y="246"/>
                </a:lnTo>
                <a:lnTo>
                  <a:pt x="514" y="231"/>
                </a:lnTo>
                <a:lnTo>
                  <a:pt x="512" y="216"/>
                </a:lnTo>
                <a:lnTo>
                  <a:pt x="510" y="202"/>
                </a:lnTo>
                <a:lnTo>
                  <a:pt x="508" y="189"/>
                </a:lnTo>
                <a:lnTo>
                  <a:pt x="506" y="175"/>
                </a:lnTo>
                <a:lnTo>
                  <a:pt x="505" y="164"/>
                </a:lnTo>
                <a:lnTo>
                  <a:pt x="503" y="152"/>
                </a:lnTo>
                <a:lnTo>
                  <a:pt x="499" y="141"/>
                </a:lnTo>
                <a:lnTo>
                  <a:pt x="497" y="131"/>
                </a:lnTo>
                <a:lnTo>
                  <a:pt x="493" y="121"/>
                </a:lnTo>
                <a:lnTo>
                  <a:pt x="491" y="112"/>
                </a:lnTo>
                <a:lnTo>
                  <a:pt x="487" y="104"/>
                </a:lnTo>
                <a:lnTo>
                  <a:pt x="481" y="89"/>
                </a:lnTo>
                <a:lnTo>
                  <a:pt x="478" y="75"/>
                </a:lnTo>
                <a:lnTo>
                  <a:pt x="474" y="62"/>
                </a:lnTo>
                <a:lnTo>
                  <a:pt x="474" y="50"/>
                </a:lnTo>
                <a:lnTo>
                  <a:pt x="474" y="39"/>
                </a:lnTo>
                <a:lnTo>
                  <a:pt x="474" y="29"/>
                </a:lnTo>
                <a:lnTo>
                  <a:pt x="478" y="20"/>
                </a:lnTo>
                <a:lnTo>
                  <a:pt x="481" y="12"/>
                </a:lnTo>
                <a:lnTo>
                  <a:pt x="485" y="8"/>
                </a:lnTo>
                <a:lnTo>
                  <a:pt x="489" y="6"/>
                </a:lnTo>
                <a:lnTo>
                  <a:pt x="495" y="2"/>
                </a:lnTo>
                <a:lnTo>
                  <a:pt x="501" y="2"/>
                </a:lnTo>
                <a:lnTo>
                  <a:pt x="508" y="0"/>
                </a:lnTo>
                <a:lnTo>
                  <a:pt x="516" y="0"/>
                </a:lnTo>
                <a:lnTo>
                  <a:pt x="528" y="0"/>
                </a:lnTo>
                <a:lnTo>
                  <a:pt x="537" y="2"/>
                </a:lnTo>
                <a:lnTo>
                  <a:pt x="551" y="2"/>
                </a:lnTo>
                <a:lnTo>
                  <a:pt x="564" y="4"/>
                </a:lnTo>
                <a:lnTo>
                  <a:pt x="577" y="8"/>
                </a:lnTo>
                <a:lnTo>
                  <a:pt x="593" y="12"/>
                </a:lnTo>
                <a:lnTo>
                  <a:pt x="610" y="16"/>
                </a:lnTo>
                <a:lnTo>
                  <a:pt x="627" y="20"/>
                </a:lnTo>
                <a:lnTo>
                  <a:pt x="647" y="25"/>
                </a:lnTo>
                <a:lnTo>
                  <a:pt x="668" y="31"/>
                </a:lnTo>
                <a:lnTo>
                  <a:pt x="670" y="91"/>
                </a:lnTo>
                <a:lnTo>
                  <a:pt x="670" y="150"/>
                </a:lnTo>
                <a:lnTo>
                  <a:pt x="670" y="206"/>
                </a:lnTo>
                <a:lnTo>
                  <a:pt x="670" y="262"/>
                </a:lnTo>
                <a:lnTo>
                  <a:pt x="670" y="315"/>
                </a:lnTo>
                <a:lnTo>
                  <a:pt x="670" y="367"/>
                </a:lnTo>
                <a:lnTo>
                  <a:pt x="670" y="417"/>
                </a:lnTo>
                <a:lnTo>
                  <a:pt x="670" y="465"/>
                </a:lnTo>
                <a:lnTo>
                  <a:pt x="668" y="511"/>
                </a:lnTo>
                <a:lnTo>
                  <a:pt x="666" y="558"/>
                </a:lnTo>
                <a:lnTo>
                  <a:pt x="664" y="602"/>
                </a:lnTo>
                <a:lnTo>
                  <a:pt x="662" y="644"/>
                </a:lnTo>
                <a:lnTo>
                  <a:pt x="660" y="684"/>
                </a:lnTo>
                <a:lnTo>
                  <a:pt x="658" y="723"/>
                </a:lnTo>
                <a:lnTo>
                  <a:pt x="656" y="759"/>
                </a:lnTo>
                <a:lnTo>
                  <a:pt x="652" y="796"/>
                </a:lnTo>
                <a:lnTo>
                  <a:pt x="648" y="830"/>
                </a:lnTo>
                <a:lnTo>
                  <a:pt x="645" y="865"/>
                </a:lnTo>
                <a:lnTo>
                  <a:pt x="641" y="898"/>
                </a:lnTo>
                <a:lnTo>
                  <a:pt x="637" y="930"/>
                </a:lnTo>
                <a:lnTo>
                  <a:pt x="633" y="961"/>
                </a:lnTo>
                <a:lnTo>
                  <a:pt x="627" y="992"/>
                </a:lnTo>
                <a:lnTo>
                  <a:pt x="624" y="1022"/>
                </a:lnTo>
                <a:lnTo>
                  <a:pt x="618" y="1053"/>
                </a:lnTo>
                <a:lnTo>
                  <a:pt x="612" y="1082"/>
                </a:lnTo>
                <a:lnTo>
                  <a:pt x="608" y="1109"/>
                </a:lnTo>
                <a:lnTo>
                  <a:pt x="602" y="1138"/>
                </a:lnTo>
                <a:lnTo>
                  <a:pt x="595" y="1165"/>
                </a:lnTo>
                <a:lnTo>
                  <a:pt x="589" y="1190"/>
                </a:lnTo>
                <a:lnTo>
                  <a:pt x="583" y="1216"/>
                </a:lnTo>
                <a:lnTo>
                  <a:pt x="577" y="1240"/>
                </a:lnTo>
                <a:lnTo>
                  <a:pt x="570" y="1264"/>
                </a:lnTo>
                <a:lnTo>
                  <a:pt x="562" y="1289"/>
                </a:lnTo>
                <a:lnTo>
                  <a:pt x="554" y="1313"/>
                </a:lnTo>
                <a:lnTo>
                  <a:pt x="547" y="1337"/>
                </a:lnTo>
                <a:lnTo>
                  <a:pt x="537" y="1362"/>
                </a:lnTo>
                <a:lnTo>
                  <a:pt x="528" y="1387"/>
                </a:lnTo>
                <a:lnTo>
                  <a:pt x="518" y="1410"/>
                </a:lnTo>
                <a:lnTo>
                  <a:pt x="497" y="1460"/>
                </a:lnTo>
                <a:lnTo>
                  <a:pt x="474" y="1512"/>
                </a:lnTo>
                <a:lnTo>
                  <a:pt x="449" y="1562"/>
                </a:lnTo>
                <a:lnTo>
                  <a:pt x="422" y="1614"/>
                </a:lnTo>
                <a:lnTo>
                  <a:pt x="393" y="1668"/>
                </a:lnTo>
                <a:lnTo>
                  <a:pt x="378" y="1695"/>
                </a:lnTo>
                <a:lnTo>
                  <a:pt x="364" y="1720"/>
                </a:lnTo>
                <a:lnTo>
                  <a:pt x="349" y="1743"/>
                </a:lnTo>
                <a:lnTo>
                  <a:pt x="334" y="1768"/>
                </a:lnTo>
                <a:lnTo>
                  <a:pt x="318" y="1789"/>
                </a:lnTo>
                <a:lnTo>
                  <a:pt x="303" y="1812"/>
                </a:lnTo>
                <a:lnTo>
                  <a:pt x="288" y="1833"/>
                </a:lnTo>
                <a:lnTo>
                  <a:pt x="272" y="1854"/>
                </a:lnTo>
                <a:lnTo>
                  <a:pt x="257" y="1873"/>
                </a:lnTo>
                <a:lnTo>
                  <a:pt x="242" y="1891"/>
                </a:lnTo>
                <a:lnTo>
                  <a:pt x="226" y="1910"/>
                </a:lnTo>
                <a:lnTo>
                  <a:pt x="209" y="1927"/>
                </a:lnTo>
                <a:lnTo>
                  <a:pt x="194" y="1943"/>
                </a:lnTo>
                <a:lnTo>
                  <a:pt x="178" y="1958"/>
                </a:lnTo>
                <a:lnTo>
                  <a:pt x="161" y="1973"/>
                </a:lnTo>
                <a:lnTo>
                  <a:pt x="146" y="1987"/>
                </a:lnTo>
              </a:path>
            </a:pathLst>
          </a:custGeom>
          <a:solidFill>
            <a:srgbClr val="FF0000"/>
          </a:solidFill>
          <a:ln w="1588">
            <a:solidFill>
              <a:srgbClr val="FF0000"/>
            </a:solidFill>
            <a:rou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7" name="Freeform 13"/>
          <p:cNvSpPr>
            <a:spLocks noChangeArrowheads="1"/>
          </p:cNvSpPr>
          <p:nvPr/>
        </p:nvSpPr>
        <p:spPr bwMode="auto">
          <a:xfrm>
            <a:off x="7016750" y="1370013"/>
            <a:ext cx="171450" cy="560387"/>
          </a:xfrm>
          <a:custGeom>
            <a:avLst/>
            <a:gdLst>
              <a:gd name="T0" fmla="*/ 186 w 217"/>
              <a:gd name="T1" fmla="*/ 40 h 707"/>
              <a:gd name="T2" fmla="*/ 198 w 217"/>
              <a:gd name="T3" fmla="*/ 48 h 707"/>
              <a:gd name="T4" fmla="*/ 205 w 217"/>
              <a:gd name="T5" fmla="*/ 57 h 707"/>
              <a:gd name="T6" fmla="*/ 213 w 217"/>
              <a:gd name="T7" fmla="*/ 65 h 707"/>
              <a:gd name="T8" fmla="*/ 217 w 217"/>
              <a:gd name="T9" fmla="*/ 75 h 707"/>
              <a:gd name="T10" fmla="*/ 217 w 217"/>
              <a:gd name="T11" fmla="*/ 82 h 707"/>
              <a:gd name="T12" fmla="*/ 217 w 217"/>
              <a:gd name="T13" fmla="*/ 92 h 707"/>
              <a:gd name="T14" fmla="*/ 213 w 217"/>
              <a:gd name="T15" fmla="*/ 102 h 707"/>
              <a:gd name="T16" fmla="*/ 209 w 217"/>
              <a:gd name="T17" fmla="*/ 113 h 707"/>
              <a:gd name="T18" fmla="*/ 204 w 217"/>
              <a:gd name="T19" fmla="*/ 127 h 707"/>
              <a:gd name="T20" fmla="*/ 200 w 217"/>
              <a:gd name="T21" fmla="*/ 142 h 707"/>
              <a:gd name="T22" fmla="*/ 196 w 217"/>
              <a:gd name="T23" fmla="*/ 161 h 707"/>
              <a:gd name="T24" fmla="*/ 194 w 217"/>
              <a:gd name="T25" fmla="*/ 182 h 707"/>
              <a:gd name="T26" fmla="*/ 192 w 217"/>
              <a:gd name="T27" fmla="*/ 205 h 707"/>
              <a:gd name="T28" fmla="*/ 188 w 217"/>
              <a:gd name="T29" fmla="*/ 232 h 707"/>
              <a:gd name="T30" fmla="*/ 186 w 217"/>
              <a:gd name="T31" fmla="*/ 263 h 707"/>
              <a:gd name="T32" fmla="*/ 186 w 217"/>
              <a:gd name="T33" fmla="*/ 296 h 707"/>
              <a:gd name="T34" fmla="*/ 184 w 217"/>
              <a:gd name="T35" fmla="*/ 332 h 707"/>
              <a:gd name="T36" fmla="*/ 182 w 217"/>
              <a:gd name="T37" fmla="*/ 376 h 707"/>
              <a:gd name="T38" fmla="*/ 182 w 217"/>
              <a:gd name="T39" fmla="*/ 424 h 707"/>
              <a:gd name="T40" fmla="*/ 182 w 217"/>
              <a:gd name="T41" fmla="*/ 478 h 707"/>
              <a:gd name="T42" fmla="*/ 181 w 217"/>
              <a:gd name="T43" fmla="*/ 536 h 707"/>
              <a:gd name="T44" fmla="*/ 181 w 217"/>
              <a:gd name="T45" fmla="*/ 601 h 707"/>
              <a:gd name="T46" fmla="*/ 181 w 217"/>
              <a:gd name="T47" fmla="*/ 670 h 707"/>
              <a:gd name="T48" fmla="*/ 67 w 217"/>
              <a:gd name="T49" fmla="*/ 707 h 707"/>
              <a:gd name="T50" fmla="*/ 67 w 217"/>
              <a:gd name="T51" fmla="*/ 634 h 707"/>
              <a:gd name="T52" fmla="*/ 67 w 217"/>
              <a:gd name="T53" fmla="*/ 565 h 707"/>
              <a:gd name="T54" fmla="*/ 65 w 217"/>
              <a:gd name="T55" fmla="*/ 499 h 707"/>
              <a:gd name="T56" fmla="*/ 65 w 217"/>
              <a:gd name="T57" fmla="*/ 440 h 707"/>
              <a:gd name="T58" fmla="*/ 63 w 217"/>
              <a:gd name="T59" fmla="*/ 384 h 707"/>
              <a:gd name="T60" fmla="*/ 62 w 217"/>
              <a:gd name="T61" fmla="*/ 332 h 707"/>
              <a:gd name="T62" fmla="*/ 60 w 217"/>
              <a:gd name="T63" fmla="*/ 286 h 707"/>
              <a:gd name="T64" fmla="*/ 58 w 217"/>
              <a:gd name="T65" fmla="*/ 244 h 707"/>
              <a:gd name="T66" fmla="*/ 56 w 217"/>
              <a:gd name="T67" fmla="*/ 207 h 707"/>
              <a:gd name="T68" fmla="*/ 54 w 217"/>
              <a:gd name="T69" fmla="*/ 175 h 707"/>
              <a:gd name="T70" fmla="*/ 50 w 217"/>
              <a:gd name="T71" fmla="*/ 146 h 707"/>
              <a:gd name="T72" fmla="*/ 46 w 217"/>
              <a:gd name="T73" fmla="*/ 123 h 707"/>
              <a:gd name="T74" fmla="*/ 44 w 217"/>
              <a:gd name="T75" fmla="*/ 104 h 707"/>
              <a:gd name="T76" fmla="*/ 40 w 217"/>
              <a:gd name="T77" fmla="*/ 88 h 707"/>
              <a:gd name="T78" fmla="*/ 35 w 217"/>
              <a:gd name="T79" fmla="*/ 79 h 707"/>
              <a:gd name="T80" fmla="*/ 31 w 217"/>
              <a:gd name="T81" fmla="*/ 73 h 707"/>
              <a:gd name="T82" fmla="*/ 15 w 217"/>
              <a:gd name="T83" fmla="*/ 59 h 707"/>
              <a:gd name="T84" fmla="*/ 6 w 217"/>
              <a:gd name="T85" fmla="*/ 48 h 707"/>
              <a:gd name="T86" fmla="*/ 0 w 217"/>
              <a:gd name="T87" fmla="*/ 34 h 707"/>
              <a:gd name="T88" fmla="*/ 0 w 217"/>
              <a:gd name="T89" fmla="*/ 21 h 707"/>
              <a:gd name="T90" fmla="*/ 6 w 217"/>
              <a:gd name="T91" fmla="*/ 9 h 707"/>
              <a:gd name="T92" fmla="*/ 19 w 217"/>
              <a:gd name="T93" fmla="*/ 2 h 707"/>
              <a:gd name="T94" fmla="*/ 40 w 217"/>
              <a:gd name="T95" fmla="*/ 0 h 707"/>
              <a:gd name="T96" fmla="*/ 67 w 217"/>
              <a:gd name="T97" fmla="*/ 0 h 707"/>
              <a:gd name="T98" fmla="*/ 98 w 217"/>
              <a:gd name="T99" fmla="*/ 4 h 707"/>
              <a:gd name="T100" fmla="*/ 127 w 217"/>
              <a:gd name="T101" fmla="*/ 11 h 707"/>
              <a:gd name="T102" fmla="*/ 154 w 217"/>
              <a:gd name="T103" fmla="*/ 23 h 707"/>
              <a:gd name="T104" fmla="*/ 181 w 217"/>
              <a:gd name="T105" fmla="*/ 36 h 7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7" h="707">
                <a:moveTo>
                  <a:pt x="181" y="36"/>
                </a:moveTo>
                <a:lnTo>
                  <a:pt x="186" y="40"/>
                </a:lnTo>
                <a:lnTo>
                  <a:pt x="192" y="44"/>
                </a:lnTo>
                <a:lnTo>
                  <a:pt x="198" y="48"/>
                </a:lnTo>
                <a:lnTo>
                  <a:pt x="202" y="52"/>
                </a:lnTo>
                <a:lnTo>
                  <a:pt x="205" y="57"/>
                </a:lnTo>
                <a:lnTo>
                  <a:pt x="209" y="61"/>
                </a:lnTo>
                <a:lnTo>
                  <a:pt x="213" y="65"/>
                </a:lnTo>
                <a:lnTo>
                  <a:pt x="215" y="69"/>
                </a:lnTo>
                <a:lnTo>
                  <a:pt x="217" y="75"/>
                </a:lnTo>
                <a:lnTo>
                  <a:pt x="217" y="79"/>
                </a:lnTo>
                <a:lnTo>
                  <a:pt x="217" y="82"/>
                </a:lnTo>
                <a:lnTo>
                  <a:pt x="217" y="88"/>
                </a:lnTo>
                <a:lnTo>
                  <a:pt x="217" y="92"/>
                </a:lnTo>
                <a:lnTo>
                  <a:pt x="215" y="98"/>
                </a:lnTo>
                <a:lnTo>
                  <a:pt x="213" y="102"/>
                </a:lnTo>
                <a:lnTo>
                  <a:pt x="211" y="107"/>
                </a:lnTo>
                <a:lnTo>
                  <a:pt x="209" y="113"/>
                </a:lnTo>
                <a:lnTo>
                  <a:pt x="207" y="119"/>
                </a:lnTo>
                <a:lnTo>
                  <a:pt x="204" y="127"/>
                </a:lnTo>
                <a:lnTo>
                  <a:pt x="202" y="134"/>
                </a:lnTo>
                <a:lnTo>
                  <a:pt x="200" y="142"/>
                </a:lnTo>
                <a:lnTo>
                  <a:pt x="198" y="152"/>
                </a:lnTo>
                <a:lnTo>
                  <a:pt x="196" y="161"/>
                </a:lnTo>
                <a:lnTo>
                  <a:pt x="196" y="171"/>
                </a:lnTo>
                <a:lnTo>
                  <a:pt x="194" y="182"/>
                </a:lnTo>
                <a:lnTo>
                  <a:pt x="192" y="194"/>
                </a:lnTo>
                <a:lnTo>
                  <a:pt x="192" y="205"/>
                </a:lnTo>
                <a:lnTo>
                  <a:pt x="190" y="219"/>
                </a:lnTo>
                <a:lnTo>
                  <a:pt x="188" y="232"/>
                </a:lnTo>
                <a:lnTo>
                  <a:pt x="188" y="248"/>
                </a:lnTo>
                <a:lnTo>
                  <a:pt x="186" y="263"/>
                </a:lnTo>
                <a:lnTo>
                  <a:pt x="186" y="278"/>
                </a:lnTo>
                <a:lnTo>
                  <a:pt x="186" y="296"/>
                </a:lnTo>
                <a:lnTo>
                  <a:pt x="184" y="313"/>
                </a:lnTo>
                <a:lnTo>
                  <a:pt x="184" y="332"/>
                </a:lnTo>
                <a:lnTo>
                  <a:pt x="184" y="353"/>
                </a:lnTo>
                <a:lnTo>
                  <a:pt x="182" y="376"/>
                </a:lnTo>
                <a:lnTo>
                  <a:pt x="182" y="399"/>
                </a:lnTo>
                <a:lnTo>
                  <a:pt x="182" y="424"/>
                </a:lnTo>
                <a:lnTo>
                  <a:pt x="182" y="449"/>
                </a:lnTo>
                <a:lnTo>
                  <a:pt x="182" y="478"/>
                </a:lnTo>
                <a:lnTo>
                  <a:pt x="181" y="507"/>
                </a:lnTo>
                <a:lnTo>
                  <a:pt x="181" y="536"/>
                </a:lnTo>
                <a:lnTo>
                  <a:pt x="181" y="568"/>
                </a:lnTo>
                <a:lnTo>
                  <a:pt x="181" y="601"/>
                </a:lnTo>
                <a:lnTo>
                  <a:pt x="181" y="634"/>
                </a:lnTo>
                <a:lnTo>
                  <a:pt x="181" y="670"/>
                </a:lnTo>
                <a:lnTo>
                  <a:pt x="181" y="707"/>
                </a:lnTo>
                <a:lnTo>
                  <a:pt x="67" y="707"/>
                </a:lnTo>
                <a:lnTo>
                  <a:pt x="67" y="670"/>
                </a:lnTo>
                <a:lnTo>
                  <a:pt x="67" y="634"/>
                </a:lnTo>
                <a:lnTo>
                  <a:pt x="67" y="597"/>
                </a:lnTo>
                <a:lnTo>
                  <a:pt x="67" y="565"/>
                </a:lnTo>
                <a:lnTo>
                  <a:pt x="67" y="532"/>
                </a:lnTo>
                <a:lnTo>
                  <a:pt x="65" y="499"/>
                </a:lnTo>
                <a:lnTo>
                  <a:pt x="65" y="469"/>
                </a:lnTo>
                <a:lnTo>
                  <a:pt x="65" y="440"/>
                </a:lnTo>
                <a:lnTo>
                  <a:pt x="65" y="411"/>
                </a:lnTo>
                <a:lnTo>
                  <a:pt x="63" y="384"/>
                </a:lnTo>
                <a:lnTo>
                  <a:pt x="63" y="357"/>
                </a:lnTo>
                <a:lnTo>
                  <a:pt x="62" y="332"/>
                </a:lnTo>
                <a:lnTo>
                  <a:pt x="62" y="309"/>
                </a:lnTo>
                <a:lnTo>
                  <a:pt x="60" y="286"/>
                </a:lnTo>
                <a:lnTo>
                  <a:pt x="60" y="265"/>
                </a:lnTo>
                <a:lnTo>
                  <a:pt x="58" y="244"/>
                </a:lnTo>
                <a:lnTo>
                  <a:pt x="58" y="225"/>
                </a:lnTo>
                <a:lnTo>
                  <a:pt x="56" y="207"/>
                </a:lnTo>
                <a:lnTo>
                  <a:pt x="54" y="190"/>
                </a:lnTo>
                <a:lnTo>
                  <a:pt x="54" y="175"/>
                </a:lnTo>
                <a:lnTo>
                  <a:pt x="52" y="159"/>
                </a:lnTo>
                <a:lnTo>
                  <a:pt x="50" y="146"/>
                </a:lnTo>
                <a:lnTo>
                  <a:pt x="48" y="134"/>
                </a:lnTo>
                <a:lnTo>
                  <a:pt x="46" y="123"/>
                </a:lnTo>
                <a:lnTo>
                  <a:pt x="46" y="111"/>
                </a:lnTo>
                <a:lnTo>
                  <a:pt x="44" y="104"/>
                </a:lnTo>
                <a:lnTo>
                  <a:pt x="42" y="96"/>
                </a:lnTo>
                <a:lnTo>
                  <a:pt x="40" y="88"/>
                </a:lnTo>
                <a:lnTo>
                  <a:pt x="37" y="82"/>
                </a:lnTo>
                <a:lnTo>
                  <a:pt x="35" y="79"/>
                </a:lnTo>
                <a:lnTo>
                  <a:pt x="33" y="75"/>
                </a:lnTo>
                <a:lnTo>
                  <a:pt x="31" y="73"/>
                </a:lnTo>
                <a:lnTo>
                  <a:pt x="23" y="67"/>
                </a:lnTo>
                <a:lnTo>
                  <a:pt x="15" y="59"/>
                </a:lnTo>
                <a:lnTo>
                  <a:pt x="10" y="54"/>
                </a:lnTo>
                <a:lnTo>
                  <a:pt x="6" y="48"/>
                </a:lnTo>
                <a:lnTo>
                  <a:pt x="2" y="40"/>
                </a:lnTo>
                <a:lnTo>
                  <a:pt x="0" y="34"/>
                </a:lnTo>
                <a:lnTo>
                  <a:pt x="0" y="27"/>
                </a:lnTo>
                <a:lnTo>
                  <a:pt x="0" y="21"/>
                </a:lnTo>
                <a:lnTo>
                  <a:pt x="2" y="15"/>
                </a:lnTo>
                <a:lnTo>
                  <a:pt x="6" y="9"/>
                </a:lnTo>
                <a:lnTo>
                  <a:pt x="12" y="6"/>
                </a:lnTo>
                <a:lnTo>
                  <a:pt x="19" y="2"/>
                </a:lnTo>
                <a:lnTo>
                  <a:pt x="29" y="0"/>
                </a:lnTo>
                <a:lnTo>
                  <a:pt x="40" y="0"/>
                </a:lnTo>
                <a:lnTo>
                  <a:pt x="54" y="0"/>
                </a:lnTo>
                <a:lnTo>
                  <a:pt x="67" y="0"/>
                </a:lnTo>
                <a:lnTo>
                  <a:pt x="83" y="2"/>
                </a:lnTo>
                <a:lnTo>
                  <a:pt x="98" y="4"/>
                </a:lnTo>
                <a:lnTo>
                  <a:pt x="113" y="7"/>
                </a:lnTo>
                <a:lnTo>
                  <a:pt x="127" y="11"/>
                </a:lnTo>
                <a:lnTo>
                  <a:pt x="140" y="17"/>
                </a:lnTo>
                <a:lnTo>
                  <a:pt x="154" y="23"/>
                </a:lnTo>
                <a:lnTo>
                  <a:pt x="167" y="29"/>
                </a:lnTo>
                <a:lnTo>
                  <a:pt x="181" y="36"/>
                </a:lnTo>
              </a:path>
            </a:pathLst>
          </a:custGeom>
          <a:solidFill>
            <a:srgbClr val="FF0000"/>
          </a:solidFill>
          <a:ln w="1588">
            <a:solidFill>
              <a:srgbClr val="FF0000"/>
            </a:solidFill>
            <a:rou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" name="Freeform 14"/>
          <p:cNvSpPr>
            <a:spLocks noChangeArrowheads="1"/>
          </p:cNvSpPr>
          <p:nvPr/>
        </p:nvSpPr>
        <p:spPr bwMode="auto">
          <a:xfrm>
            <a:off x="6834188" y="1538288"/>
            <a:ext cx="563562" cy="155575"/>
          </a:xfrm>
          <a:custGeom>
            <a:avLst/>
            <a:gdLst>
              <a:gd name="T0" fmla="*/ 339 w 710"/>
              <a:gd name="T1" fmla="*/ 60 h 196"/>
              <a:gd name="T2" fmla="*/ 391 w 710"/>
              <a:gd name="T3" fmla="*/ 48 h 196"/>
              <a:gd name="T4" fmla="*/ 439 w 710"/>
              <a:gd name="T5" fmla="*/ 39 h 196"/>
              <a:gd name="T6" fmla="*/ 482 w 710"/>
              <a:gd name="T7" fmla="*/ 29 h 196"/>
              <a:gd name="T8" fmla="*/ 520 w 710"/>
              <a:gd name="T9" fmla="*/ 21 h 196"/>
              <a:gd name="T10" fmla="*/ 553 w 710"/>
              <a:gd name="T11" fmla="*/ 15 h 196"/>
              <a:gd name="T12" fmla="*/ 581 w 710"/>
              <a:gd name="T13" fmla="*/ 10 h 196"/>
              <a:gd name="T14" fmla="*/ 604 w 710"/>
              <a:gd name="T15" fmla="*/ 6 h 196"/>
              <a:gd name="T16" fmla="*/ 624 w 710"/>
              <a:gd name="T17" fmla="*/ 2 h 196"/>
              <a:gd name="T18" fmla="*/ 639 w 710"/>
              <a:gd name="T19" fmla="*/ 0 h 196"/>
              <a:gd name="T20" fmla="*/ 649 w 710"/>
              <a:gd name="T21" fmla="*/ 0 h 196"/>
              <a:gd name="T22" fmla="*/ 675 w 710"/>
              <a:gd name="T23" fmla="*/ 2 h 196"/>
              <a:gd name="T24" fmla="*/ 693 w 710"/>
              <a:gd name="T25" fmla="*/ 10 h 196"/>
              <a:gd name="T26" fmla="*/ 704 w 710"/>
              <a:gd name="T27" fmla="*/ 25 h 196"/>
              <a:gd name="T28" fmla="*/ 710 w 710"/>
              <a:gd name="T29" fmla="*/ 58 h 196"/>
              <a:gd name="T30" fmla="*/ 708 w 710"/>
              <a:gd name="T31" fmla="*/ 64 h 196"/>
              <a:gd name="T32" fmla="*/ 700 w 710"/>
              <a:gd name="T33" fmla="*/ 69 h 196"/>
              <a:gd name="T34" fmla="*/ 689 w 710"/>
              <a:gd name="T35" fmla="*/ 75 h 196"/>
              <a:gd name="T36" fmla="*/ 672 w 710"/>
              <a:gd name="T37" fmla="*/ 81 h 196"/>
              <a:gd name="T38" fmla="*/ 650 w 710"/>
              <a:gd name="T39" fmla="*/ 88 h 196"/>
              <a:gd name="T40" fmla="*/ 624 w 710"/>
              <a:gd name="T41" fmla="*/ 96 h 196"/>
              <a:gd name="T42" fmla="*/ 593 w 710"/>
              <a:gd name="T43" fmla="*/ 104 h 196"/>
              <a:gd name="T44" fmla="*/ 556 w 710"/>
              <a:gd name="T45" fmla="*/ 113 h 196"/>
              <a:gd name="T46" fmla="*/ 516 w 710"/>
              <a:gd name="T47" fmla="*/ 123 h 196"/>
              <a:gd name="T48" fmla="*/ 470 w 710"/>
              <a:gd name="T49" fmla="*/ 133 h 196"/>
              <a:gd name="T50" fmla="*/ 405 w 710"/>
              <a:gd name="T51" fmla="*/ 146 h 196"/>
              <a:gd name="T52" fmla="*/ 315 w 710"/>
              <a:gd name="T53" fmla="*/ 165 h 196"/>
              <a:gd name="T54" fmla="*/ 242 w 710"/>
              <a:gd name="T55" fmla="*/ 179 h 196"/>
              <a:gd name="T56" fmla="*/ 186 w 710"/>
              <a:gd name="T57" fmla="*/ 188 h 196"/>
              <a:gd name="T58" fmla="*/ 146 w 710"/>
              <a:gd name="T59" fmla="*/ 194 h 196"/>
              <a:gd name="T60" fmla="*/ 123 w 710"/>
              <a:gd name="T61" fmla="*/ 196 h 196"/>
              <a:gd name="T62" fmla="*/ 92 w 710"/>
              <a:gd name="T63" fmla="*/ 194 h 196"/>
              <a:gd name="T64" fmla="*/ 40 w 710"/>
              <a:gd name="T65" fmla="*/ 181 h 196"/>
              <a:gd name="T66" fmla="*/ 15 w 710"/>
              <a:gd name="T67" fmla="*/ 169 h 196"/>
              <a:gd name="T68" fmla="*/ 2 w 710"/>
              <a:gd name="T69" fmla="*/ 158 h 196"/>
              <a:gd name="T70" fmla="*/ 2 w 710"/>
              <a:gd name="T71" fmla="*/ 148 h 196"/>
              <a:gd name="T72" fmla="*/ 7 w 710"/>
              <a:gd name="T73" fmla="*/ 144 h 196"/>
              <a:gd name="T74" fmla="*/ 19 w 710"/>
              <a:gd name="T75" fmla="*/ 138 h 196"/>
              <a:gd name="T76" fmla="*/ 36 w 710"/>
              <a:gd name="T77" fmla="*/ 133 h 196"/>
              <a:gd name="T78" fmla="*/ 57 w 710"/>
              <a:gd name="T79" fmla="*/ 127 h 196"/>
              <a:gd name="T80" fmla="*/ 84 w 710"/>
              <a:gd name="T81" fmla="*/ 119 h 196"/>
              <a:gd name="T82" fmla="*/ 117 w 710"/>
              <a:gd name="T83" fmla="*/ 110 h 196"/>
              <a:gd name="T84" fmla="*/ 155 w 710"/>
              <a:gd name="T85" fmla="*/ 100 h 196"/>
              <a:gd name="T86" fmla="*/ 199 w 710"/>
              <a:gd name="T87" fmla="*/ 90 h 196"/>
              <a:gd name="T88" fmla="*/ 249 w 710"/>
              <a:gd name="T89" fmla="*/ 79 h 196"/>
              <a:gd name="T90" fmla="*/ 303 w 710"/>
              <a:gd name="T91" fmla="*/ 67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10" h="196">
                <a:moveTo>
                  <a:pt x="303" y="67"/>
                </a:moveTo>
                <a:lnTo>
                  <a:pt x="322" y="64"/>
                </a:lnTo>
                <a:lnTo>
                  <a:pt x="339" y="60"/>
                </a:lnTo>
                <a:lnTo>
                  <a:pt x="359" y="56"/>
                </a:lnTo>
                <a:lnTo>
                  <a:pt x="376" y="52"/>
                </a:lnTo>
                <a:lnTo>
                  <a:pt x="391" y="48"/>
                </a:lnTo>
                <a:lnTo>
                  <a:pt x="409" y="44"/>
                </a:lnTo>
                <a:lnTo>
                  <a:pt x="424" y="42"/>
                </a:lnTo>
                <a:lnTo>
                  <a:pt x="439" y="39"/>
                </a:lnTo>
                <a:lnTo>
                  <a:pt x="455" y="35"/>
                </a:lnTo>
                <a:lnTo>
                  <a:pt x="468" y="33"/>
                </a:lnTo>
                <a:lnTo>
                  <a:pt x="482" y="29"/>
                </a:lnTo>
                <a:lnTo>
                  <a:pt x="495" y="27"/>
                </a:lnTo>
                <a:lnTo>
                  <a:pt x="506" y="25"/>
                </a:lnTo>
                <a:lnTo>
                  <a:pt x="520" y="21"/>
                </a:lnTo>
                <a:lnTo>
                  <a:pt x="531" y="19"/>
                </a:lnTo>
                <a:lnTo>
                  <a:pt x="543" y="17"/>
                </a:lnTo>
                <a:lnTo>
                  <a:pt x="553" y="15"/>
                </a:lnTo>
                <a:lnTo>
                  <a:pt x="562" y="14"/>
                </a:lnTo>
                <a:lnTo>
                  <a:pt x="572" y="12"/>
                </a:lnTo>
                <a:lnTo>
                  <a:pt x="581" y="10"/>
                </a:lnTo>
                <a:lnTo>
                  <a:pt x="589" y="8"/>
                </a:lnTo>
                <a:lnTo>
                  <a:pt x="597" y="8"/>
                </a:lnTo>
                <a:lnTo>
                  <a:pt x="604" y="6"/>
                </a:lnTo>
                <a:lnTo>
                  <a:pt x="612" y="4"/>
                </a:lnTo>
                <a:lnTo>
                  <a:pt x="618" y="4"/>
                </a:lnTo>
                <a:lnTo>
                  <a:pt x="624" y="2"/>
                </a:lnTo>
                <a:lnTo>
                  <a:pt x="629" y="2"/>
                </a:lnTo>
                <a:lnTo>
                  <a:pt x="635" y="2"/>
                </a:lnTo>
                <a:lnTo>
                  <a:pt x="639" y="0"/>
                </a:lnTo>
                <a:lnTo>
                  <a:pt x="643" y="0"/>
                </a:lnTo>
                <a:lnTo>
                  <a:pt x="647" y="0"/>
                </a:lnTo>
                <a:lnTo>
                  <a:pt x="649" y="0"/>
                </a:lnTo>
                <a:lnTo>
                  <a:pt x="658" y="0"/>
                </a:lnTo>
                <a:lnTo>
                  <a:pt x="668" y="2"/>
                </a:lnTo>
                <a:lnTo>
                  <a:pt x="675" y="2"/>
                </a:lnTo>
                <a:lnTo>
                  <a:pt x="681" y="4"/>
                </a:lnTo>
                <a:lnTo>
                  <a:pt x="687" y="6"/>
                </a:lnTo>
                <a:lnTo>
                  <a:pt x="693" y="10"/>
                </a:lnTo>
                <a:lnTo>
                  <a:pt x="697" y="12"/>
                </a:lnTo>
                <a:lnTo>
                  <a:pt x="700" y="15"/>
                </a:lnTo>
                <a:lnTo>
                  <a:pt x="704" y="25"/>
                </a:lnTo>
                <a:lnTo>
                  <a:pt x="708" y="35"/>
                </a:lnTo>
                <a:lnTo>
                  <a:pt x="710" y="46"/>
                </a:lnTo>
                <a:lnTo>
                  <a:pt x="710" y="58"/>
                </a:lnTo>
                <a:lnTo>
                  <a:pt x="710" y="60"/>
                </a:lnTo>
                <a:lnTo>
                  <a:pt x="708" y="62"/>
                </a:lnTo>
                <a:lnTo>
                  <a:pt x="708" y="64"/>
                </a:lnTo>
                <a:lnTo>
                  <a:pt x="706" y="65"/>
                </a:lnTo>
                <a:lnTo>
                  <a:pt x="704" y="67"/>
                </a:lnTo>
                <a:lnTo>
                  <a:pt x="700" y="69"/>
                </a:lnTo>
                <a:lnTo>
                  <a:pt x="697" y="71"/>
                </a:lnTo>
                <a:lnTo>
                  <a:pt x="693" y="73"/>
                </a:lnTo>
                <a:lnTo>
                  <a:pt x="689" y="75"/>
                </a:lnTo>
                <a:lnTo>
                  <a:pt x="683" y="77"/>
                </a:lnTo>
                <a:lnTo>
                  <a:pt x="677" y="79"/>
                </a:lnTo>
                <a:lnTo>
                  <a:pt x="672" y="81"/>
                </a:lnTo>
                <a:lnTo>
                  <a:pt x="666" y="85"/>
                </a:lnTo>
                <a:lnTo>
                  <a:pt x="658" y="87"/>
                </a:lnTo>
                <a:lnTo>
                  <a:pt x="650" y="88"/>
                </a:lnTo>
                <a:lnTo>
                  <a:pt x="643" y="90"/>
                </a:lnTo>
                <a:lnTo>
                  <a:pt x="633" y="94"/>
                </a:lnTo>
                <a:lnTo>
                  <a:pt x="624" y="96"/>
                </a:lnTo>
                <a:lnTo>
                  <a:pt x="614" y="100"/>
                </a:lnTo>
                <a:lnTo>
                  <a:pt x="604" y="102"/>
                </a:lnTo>
                <a:lnTo>
                  <a:pt x="593" y="104"/>
                </a:lnTo>
                <a:lnTo>
                  <a:pt x="581" y="108"/>
                </a:lnTo>
                <a:lnTo>
                  <a:pt x="570" y="112"/>
                </a:lnTo>
                <a:lnTo>
                  <a:pt x="556" y="113"/>
                </a:lnTo>
                <a:lnTo>
                  <a:pt x="543" y="117"/>
                </a:lnTo>
                <a:lnTo>
                  <a:pt x="530" y="119"/>
                </a:lnTo>
                <a:lnTo>
                  <a:pt x="516" y="123"/>
                </a:lnTo>
                <a:lnTo>
                  <a:pt x="501" y="127"/>
                </a:lnTo>
                <a:lnTo>
                  <a:pt x="485" y="131"/>
                </a:lnTo>
                <a:lnTo>
                  <a:pt x="470" y="133"/>
                </a:lnTo>
                <a:lnTo>
                  <a:pt x="455" y="137"/>
                </a:lnTo>
                <a:lnTo>
                  <a:pt x="437" y="140"/>
                </a:lnTo>
                <a:lnTo>
                  <a:pt x="405" y="146"/>
                </a:lnTo>
                <a:lnTo>
                  <a:pt x="372" y="154"/>
                </a:lnTo>
                <a:lnTo>
                  <a:pt x="343" y="160"/>
                </a:lnTo>
                <a:lnTo>
                  <a:pt x="315" y="165"/>
                </a:lnTo>
                <a:lnTo>
                  <a:pt x="290" y="169"/>
                </a:lnTo>
                <a:lnTo>
                  <a:pt x="265" y="175"/>
                </a:lnTo>
                <a:lnTo>
                  <a:pt x="242" y="179"/>
                </a:lnTo>
                <a:lnTo>
                  <a:pt x="222" y="183"/>
                </a:lnTo>
                <a:lnTo>
                  <a:pt x="203" y="185"/>
                </a:lnTo>
                <a:lnTo>
                  <a:pt x="186" y="188"/>
                </a:lnTo>
                <a:lnTo>
                  <a:pt x="171" y="190"/>
                </a:lnTo>
                <a:lnTo>
                  <a:pt x="157" y="192"/>
                </a:lnTo>
                <a:lnTo>
                  <a:pt x="146" y="194"/>
                </a:lnTo>
                <a:lnTo>
                  <a:pt x="136" y="196"/>
                </a:lnTo>
                <a:lnTo>
                  <a:pt x="128" y="196"/>
                </a:lnTo>
                <a:lnTo>
                  <a:pt x="123" y="196"/>
                </a:lnTo>
                <a:lnTo>
                  <a:pt x="113" y="196"/>
                </a:lnTo>
                <a:lnTo>
                  <a:pt x="101" y="194"/>
                </a:lnTo>
                <a:lnTo>
                  <a:pt x="92" y="194"/>
                </a:lnTo>
                <a:lnTo>
                  <a:pt x="82" y="192"/>
                </a:lnTo>
                <a:lnTo>
                  <a:pt x="61" y="186"/>
                </a:lnTo>
                <a:lnTo>
                  <a:pt x="40" y="181"/>
                </a:lnTo>
                <a:lnTo>
                  <a:pt x="30" y="177"/>
                </a:lnTo>
                <a:lnTo>
                  <a:pt x="23" y="173"/>
                </a:lnTo>
                <a:lnTo>
                  <a:pt x="15" y="169"/>
                </a:lnTo>
                <a:lnTo>
                  <a:pt x="9" y="165"/>
                </a:lnTo>
                <a:lnTo>
                  <a:pt x="6" y="161"/>
                </a:lnTo>
                <a:lnTo>
                  <a:pt x="2" y="158"/>
                </a:lnTo>
                <a:lnTo>
                  <a:pt x="0" y="154"/>
                </a:lnTo>
                <a:lnTo>
                  <a:pt x="0" y="150"/>
                </a:lnTo>
                <a:lnTo>
                  <a:pt x="2" y="148"/>
                </a:lnTo>
                <a:lnTo>
                  <a:pt x="2" y="146"/>
                </a:lnTo>
                <a:lnTo>
                  <a:pt x="4" y="146"/>
                </a:lnTo>
                <a:lnTo>
                  <a:pt x="7" y="144"/>
                </a:lnTo>
                <a:lnTo>
                  <a:pt x="11" y="142"/>
                </a:lnTo>
                <a:lnTo>
                  <a:pt x="15" y="140"/>
                </a:lnTo>
                <a:lnTo>
                  <a:pt x="19" y="138"/>
                </a:lnTo>
                <a:lnTo>
                  <a:pt x="23" y="137"/>
                </a:lnTo>
                <a:lnTo>
                  <a:pt x="29" y="135"/>
                </a:lnTo>
                <a:lnTo>
                  <a:pt x="36" y="133"/>
                </a:lnTo>
                <a:lnTo>
                  <a:pt x="42" y="131"/>
                </a:lnTo>
                <a:lnTo>
                  <a:pt x="50" y="129"/>
                </a:lnTo>
                <a:lnTo>
                  <a:pt x="57" y="127"/>
                </a:lnTo>
                <a:lnTo>
                  <a:pt x="67" y="125"/>
                </a:lnTo>
                <a:lnTo>
                  <a:pt x="75" y="121"/>
                </a:lnTo>
                <a:lnTo>
                  <a:pt x="84" y="119"/>
                </a:lnTo>
                <a:lnTo>
                  <a:pt x="96" y="115"/>
                </a:lnTo>
                <a:lnTo>
                  <a:pt x="105" y="113"/>
                </a:lnTo>
                <a:lnTo>
                  <a:pt x="117" y="110"/>
                </a:lnTo>
                <a:lnTo>
                  <a:pt x="130" y="108"/>
                </a:lnTo>
                <a:lnTo>
                  <a:pt x="142" y="104"/>
                </a:lnTo>
                <a:lnTo>
                  <a:pt x="155" y="100"/>
                </a:lnTo>
                <a:lnTo>
                  <a:pt x="171" y="98"/>
                </a:lnTo>
                <a:lnTo>
                  <a:pt x="184" y="94"/>
                </a:lnTo>
                <a:lnTo>
                  <a:pt x="199" y="90"/>
                </a:lnTo>
                <a:lnTo>
                  <a:pt x="215" y="87"/>
                </a:lnTo>
                <a:lnTo>
                  <a:pt x="232" y="83"/>
                </a:lnTo>
                <a:lnTo>
                  <a:pt x="249" y="79"/>
                </a:lnTo>
                <a:lnTo>
                  <a:pt x="267" y="75"/>
                </a:lnTo>
                <a:lnTo>
                  <a:pt x="284" y="71"/>
                </a:lnTo>
                <a:lnTo>
                  <a:pt x="303" y="67"/>
                </a:lnTo>
              </a:path>
            </a:pathLst>
          </a:custGeom>
          <a:solidFill>
            <a:srgbClr val="FF0000"/>
          </a:solidFill>
          <a:ln w="1588">
            <a:solidFill>
              <a:srgbClr val="FF0000"/>
            </a:solidFill>
            <a:rou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9" name="Freeform 15"/>
          <p:cNvSpPr>
            <a:spLocks noChangeArrowheads="1"/>
          </p:cNvSpPr>
          <p:nvPr/>
        </p:nvSpPr>
        <p:spPr bwMode="auto">
          <a:xfrm>
            <a:off x="6702425" y="1824038"/>
            <a:ext cx="874713" cy="173037"/>
          </a:xfrm>
          <a:custGeom>
            <a:avLst/>
            <a:gdLst>
              <a:gd name="T0" fmla="*/ 291 w 1101"/>
              <a:gd name="T1" fmla="*/ 112 h 217"/>
              <a:gd name="T2" fmla="*/ 343 w 1101"/>
              <a:gd name="T3" fmla="*/ 104 h 217"/>
              <a:gd name="T4" fmla="*/ 403 w 1101"/>
              <a:gd name="T5" fmla="*/ 94 h 217"/>
              <a:gd name="T6" fmla="*/ 474 w 1101"/>
              <a:gd name="T7" fmla="*/ 81 h 217"/>
              <a:gd name="T8" fmla="*/ 554 w 1101"/>
              <a:gd name="T9" fmla="*/ 64 h 217"/>
              <a:gd name="T10" fmla="*/ 641 w 1101"/>
              <a:gd name="T11" fmla="*/ 46 h 217"/>
              <a:gd name="T12" fmla="*/ 721 w 1101"/>
              <a:gd name="T13" fmla="*/ 29 h 217"/>
              <a:gd name="T14" fmla="*/ 790 w 1101"/>
              <a:gd name="T15" fmla="*/ 18 h 217"/>
              <a:gd name="T16" fmla="*/ 846 w 1101"/>
              <a:gd name="T17" fmla="*/ 8 h 217"/>
              <a:gd name="T18" fmla="*/ 890 w 1101"/>
              <a:gd name="T19" fmla="*/ 2 h 217"/>
              <a:gd name="T20" fmla="*/ 921 w 1101"/>
              <a:gd name="T21" fmla="*/ 0 h 217"/>
              <a:gd name="T22" fmla="*/ 971 w 1101"/>
              <a:gd name="T23" fmla="*/ 6 h 217"/>
              <a:gd name="T24" fmla="*/ 1017 w 1101"/>
              <a:gd name="T25" fmla="*/ 23 h 217"/>
              <a:gd name="T26" fmla="*/ 1059 w 1101"/>
              <a:gd name="T27" fmla="*/ 52 h 217"/>
              <a:gd name="T28" fmla="*/ 1088 w 1101"/>
              <a:gd name="T29" fmla="*/ 77 h 217"/>
              <a:gd name="T30" fmla="*/ 1101 w 1101"/>
              <a:gd name="T31" fmla="*/ 94 h 217"/>
              <a:gd name="T32" fmla="*/ 1100 w 1101"/>
              <a:gd name="T33" fmla="*/ 102 h 217"/>
              <a:gd name="T34" fmla="*/ 1094 w 1101"/>
              <a:gd name="T35" fmla="*/ 106 h 217"/>
              <a:gd name="T36" fmla="*/ 1080 w 1101"/>
              <a:gd name="T37" fmla="*/ 110 h 217"/>
              <a:gd name="T38" fmla="*/ 1063 w 1101"/>
              <a:gd name="T39" fmla="*/ 112 h 217"/>
              <a:gd name="T40" fmla="*/ 1038 w 1101"/>
              <a:gd name="T41" fmla="*/ 114 h 217"/>
              <a:gd name="T42" fmla="*/ 998 w 1101"/>
              <a:gd name="T43" fmla="*/ 114 h 217"/>
              <a:gd name="T44" fmla="*/ 927 w 1101"/>
              <a:gd name="T45" fmla="*/ 117 h 217"/>
              <a:gd name="T46" fmla="*/ 844 w 1101"/>
              <a:gd name="T47" fmla="*/ 123 h 217"/>
              <a:gd name="T48" fmla="*/ 781 w 1101"/>
              <a:gd name="T49" fmla="*/ 127 h 217"/>
              <a:gd name="T50" fmla="*/ 727 w 1101"/>
              <a:gd name="T51" fmla="*/ 135 h 217"/>
              <a:gd name="T52" fmla="*/ 666 w 1101"/>
              <a:gd name="T53" fmla="*/ 142 h 217"/>
              <a:gd name="T54" fmla="*/ 597 w 1101"/>
              <a:gd name="T55" fmla="*/ 152 h 217"/>
              <a:gd name="T56" fmla="*/ 522 w 1101"/>
              <a:gd name="T57" fmla="*/ 165 h 217"/>
              <a:gd name="T58" fmla="*/ 441 w 1101"/>
              <a:gd name="T59" fmla="*/ 181 h 217"/>
              <a:gd name="T60" fmla="*/ 368 w 1101"/>
              <a:gd name="T61" fmla="*/ 194 h 217"/>
              <a:gd name="T62" fmla="*/ 307 w 1101"/>
              <a:gd name="T63" fmla="*/ 204 h 217"/>
              <a:gd name="T64" fmla="*/ 255 w 1101"/>
              <a:gd name="T65" fmla="*/ 212 h 217"/>
              <a:gd name="T66" fmla="*/ 217 w 1101"/>
              <a:gd name="T67" fmla="*/ 215 h 217"/>
              <a:gd name="T68" fmla="*/ 190 w 1101"/>
              <a:gd name="T69" fmla="*/ 217 h 217"/>
              <a:gd name="T70" fmla="*/ 146 w 1101"/>
              <a:gd name="T71" fmla="*/ 214 h 217"/>
              <a:gd name="T72" fmla="*/ 99 w 1101"/>
              <a:gd name="T73" fmla="*/ 202 h 217"/>
              <a:gd name="T74" fmla="*/ 59 w 1101"/>
              <a:gd name="T75" fmla="*/ 189 h 217"/>
              <a:gd name="T76" fmla="*/ 36 w 1101"/>
              <a:gd name="T77" fmla="*/ 179 h 217"/>
              <a:gd name="T78" fmla="*/ 21 w 1101"/>
              <a:gd name="T79" fmla="*/ 171 h 217"/>
              <a:gd name="T80" fmla="*/ 9 w 1101"/>
              <a:gd name="T81" fmla="*/ 164 h 217"/>
              <a:gd name="T82" fmla="*/ 2 w 1101"/>
              <a:gd name="T83" fmla="*/ 156 h 217"/>
              <a:gd name="T84" fmla="*/ 0 w 1101"/>
              <a:gd name="T85" fmla="*/ 150 h 217"/>
              <a:gd name="T86" fmla="*/ 2 w 1101"/>
              <a:gd name="T87" fmla="*/ 144 h 217"/>
              <a:gd name="T88" fmla="*/ 11 w 1101"/>
              <a:gd name="T89" fmla="*/ 141 h 217"/>
              <a:gd name="T90" fmla="*/ 25 w 1101"/>
              <a:gd name="T91" fmla="*/ 137 h 217"/>
              <a:gd name="T92" fmla="*/ 42 w 1101"/>
              <a:gd name="T93" fmla="*/ 133 h 217"/>
              <a:gd name="T94" fmla="*/ 67 w 1101"/>
              <a:gd name="T95" fmla="*/ 129 h 217"/>
              <a:gd name="T96" fmla="*/ 117 w 1101"/>
              <a:gd name="T97" fmla="*/ 125 h 217"/>
              <a:gd name="T98" fmla="*/ 186 w 1101"/>
              <a:gd name="T99" fmla="*/ 121 h 217"/>
              <a:gd name="T100" fmla="*/ 263 w 1101"/>
              <a:gd name="T101" fmla="*/ 114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01" h="217">
                <a:moveTo>
                  <a:pt x="263" y="114"/>
                </a:moveTo>
                <a:lnTo>
                  <a:pt x="276" y="112"/>
                </a:lnTo>
                <a:lnTo>
                  <a:pt x="291" y="112"/>
                </a:lnTo>
                <a:lnTo>
                  <a:pt x="307" y="108"/>
                </a:lnTo>
                <a:lnTo>
                  <a:pt x="324" y="106"/>
                </a:lnTo>
                <a:lnTo>
                  <a:pt x="343" y="104"/>
                </a:lnTo>
                <a:lnTo>
                  <a:pt x="362" y="100"/>
                </a:lnTo>
                <a:lnTo>
                  <a:pt x="382" y="98"/>
                </a:lnTo>
                <a:lnTo>
                  <a:pt x="403" y="94"/>
                </a:lnTo>
                <a:lnTo>
                  <a:pt x="426" y="91"/>
                </a:lnTo>
                <a:lnTo>
                  <a:pt x="449" y="85"/>
                </a:lnTo>
                <a:lnTo>
                  <a:pt x="474" y="81"/>
                </a:lnTo>
                <a:lnTo>
                  <a:pt x="499" y="75"/>
                </a:lnTo>
                <a:lnTo>
                  <a:pt x="526" y="69"/>
                </a:lnTo>
                <a:lnTo>
                  <a:pt x="554" y="64"/>
                </a:lnTo>
                <a:lnTo>
                  <a:pt x="583" y="58"/>
                </a:lnTo>
                <a:lnTo>
                  <a:pt x="612" y="52"/>
                </a:lnTo>
                <a:lnTo>
                  <a:pt x="641" y="46"/>
                </a:lnTo>
                <a:lnTo>
                  <a:pt x="670" y="41"/>
                </a:lnTo>
                <a:lnTo>
                  <a:pt x="696" y="35"/>
                </a:lnTo>
                <a:lnTo>
                  <a:pt x="721" y="29"/>
                </a:lnTo>
                <a:lnTo>
                  <a:pt x="746" y="25"/>
                </a:lnTo>
                <a:lnTo>
                  <a:pt x="769" y="21"/>
                </a:lnTo>
                <a:lnTo>
                  <a:pt x="790" y="18"/>
                </a:lnTo>
                <a:lnTo>
                  <a:pt x="810" y="14"/>
                </a:lnTo>
                <a:lnTo>
                  <a:pt x="829" y="10"/>
                </a:lnTo>
                <a:lnTo>
                  <a:pt x="846" y="8"/>
                </a:lnTo>
                <a:lnTo>
                  <a:pt x="862" y="6"/>
                </a:lnTo>
                <a:lnTo>
                  <a:pt x="877" y="4"/>
                </a:lnTo>
                <a:lnTo>
                  <a:pt x="890" y="2"/>
                </a:lnTo>
                <a:lnTo>
                  <a:pt x="902" y="0"/>
                </a:lnTo>
                <a:lnTo>
                  <a:pt x="911" y="0"/>
                </a:lnTo>
                <a:lnTo>
                  <a:pt x="921" y="0"/>
                </a:lnTo>
                <a:lnTo>
                  <a:pt x="938" y="0"/>
                </a:lnTo>
                <a:lnTo>
                  <a:pt x="954" y="2"/>
                </a:lnTo>
                <a:lnTo>
                  <a:pt x="971" y="6"/>
                </a:lnTo>
                <a:lnTo>
                  <a:pt x="986" y="10"/>
                </a:lnTo>
                <a:lnTo>
                  <a:pt x="1002" y="16"/>
                </a:lnTo>
                <a:lnTo>
                  <a:pt x="1017" y="23"/>
                </a:lnTo>
                <a:lnTo>
                  <a:pt x="1030" y="33"/>
                </a:lnTo>
                <a:lnTo>
                  <a:pt x="1046" y="43"/>
                </a:lnTo>
                <a:lnTo>
                  <a:pt x="1059" y="52"/>
                </a:lnTo>
                <a:lnTo>
                  <a:pt x="1071" y="62"/>
                </a:lnTo>
                <a:lnTo>
                  <a:pt x="1080" y="69"/>
                </a:lnTo>
                <a:lnTo>
                  <a:pt x="1088" y="77"/>
                </a:lnTo>
                <a:lnTo>
                  <a:pt x="1094" y="83"/>
                </a:lnTo>
                <a:lnTo>
                  <a:pt x="1098" y="89"/>
                </a:lnTo>
                <a:lnTo>
                  <a:pt x="1101" y="94"/>
                </a:lnTo>
                <a:lnTo>
                  <a:pt x="1101" y="98"/>
                </a:lnTo>
                <a:lnTo>
                  <a:pt x="1101" y="100"/>
                </a:lnTo>
                <a:lnTo>
                  <a:pt x="1100" y="102"/>
                </a:lnTo>
                <a:lnTo>
                  <a:pt x="1100" y="104"/>
                </a:lnTo>
                <a:lnTo>
                  <a:pt x="1096" y="104"/>
                </a:lnTo>
                <a:lnTo>
                  <a:pt x="1094" y="106"/>
                </a:lnTo>
                <a:lnTo>
                  <a:pt x="1090" y="108"/>
                </a:lnTo>
                <a:lnTo>
                  <a:pt x="1086" y="108"/>
                </a:lnTo>
                <a:lnTo>
                  <a:pt x="1080" y="110"/>
                </a:lnTo>
                <a:lnTo>
                  <a:pt x="1077" y="110"/>
                </a:lnTo>
                <a:lnTo>
                  <a:pt x="1069" y="112"/>
                </a:lnTo>
                <a:lnTo>
                  <a:pt x="1063" y="112"/>
                </a:lnTo>
                <a:lnTo>
                  <a:pt x="1055" y="112"/>
                </a:lnTo>
                <a:lnTo>
                  <a:pt x="1048" y="114"/>
                </a:lnTo>
                <a:lnTo>
                  <a:pt x="1038" y="114"/>
                </a:lnTo>
                <a:lnTo>
                  <a:pt x="1029" y="114"/>
                </a:lnTo>
                <a:lnTo>
                  <a:pt x="1019" y="114"/>
                </a:lnTo>
                <a:lnTo>
                  <a:pt x="998" y="114"/>
                </a:lnTo>
                <a:lnTo>
                  <a:pt x="977" y="114"/>
                </a:lnTo>
                <a:lnTo>
                  <a:pt x="952" y="116"/>
                </a:lnTo>
                <a:lnTo>
                  <a:pt x="927" y="117"/>
                </a:lnTo>
                <a:lnTo>
                  <a:pt x="900" y="117"/>
                </a:lnTo>
                <a:lnTo>
                  <a:pt x="873" y="119"/>
                </a:lnTo>
                <a:lnTo>
                  <a:pt x="844" y="123"/>
                </a:lnTo>
                <a:lnTo>
                  <a:pt x="814" y="125"/>
                </a:lnTo>
                <a:lnTo>
                  <a:pt x="798" y="127"/>
                </a:lnTo>
                <a:lnTo>
                  <a:pt x="781" y="127"/>
                </a:lnTo>
                <a:lnTo>
                  <a:pt x="764" y="129"/>
                </a:lnTo>
                <a:lnTo>
                  <a:pt x="746" y="131"/>
                </a:lnTo>
                <a:lnTo>
                  <a:pt x="727" y="135"/>
                </a:lnTo>
                <a:lnTo>
                  <a:pt x="706" y="137"/>
                </a:lnTo>
                <a:lnTo>
                  <a:pt x="687" y="139"/>
                </a:lnTo>
                <a:lnTo>
                  <a:pt x="666" y="142"/>
                </a:lnTo>
                <a:lnTo>
                  <a:pt x="643" y="146"/>
                </a:lnTo>
                <a:lnTo>
                  <a:pt x="620" y="148"/>
                </a:lnTo>
                <a:lnTo>
                  <a:pt x="597" y="152"/>
                </a:lnTo>
                <a:lnTo>
                  <a:pt x="574" y="156"/>
                </a:lnTo>
                <a:lnTo>
                  <a:pt x="549" y="162"/>
                </a:lnTo>
                <a:lnTo>
                  <a:pt x="522" y="165"/>
                </a:lnTo>
                <a:lnTo>
                  <a:pt x="495" y="169"/>
                </a:lnTo>
                <a:lnTo>
                  <a:pt x="468" y="175"/>
                </a:lnTo>
                <a:lnTo>
                  <a:pt x="441" y="181"/>
                </a:lnTo>
                <a:lnTo>
                  <a:pt x="416" y="185"/>
                </a:lnTo>
                <a:lnTo>
                  <a:pt x="391" y="190"/>
                </a:lnTo>
                <a:lnTo>
                  <a:pt x="368" y="194"/>
                </a:lnTo>
                <a:lnTo>
                  <a:pt x="345" y="198"/>
                </a:lnTo>
                <a:lnTo>
                  <a:pt x="326" y="202"/>
                </a:lnTo>
                <a:lnTo>
                  <a:pt x="307" y="204"/>
                </a:lnTo>
                <a:lnTo>
                  <a:pt x="288" y="208"/>
                </a:lnTo>
                <a:lnTo>
                  <a:pt x="270" y="210"/>
                </a:lnTo>
                <a:lnTo>
                  <a:pt x="255" y="212"/>
                </a:lnTo>
                <a:lnTo>
                  <a:pt x="242" y="214"/>
                </a:lnTo>
                <a:lnTo>
                  <a:pt x="228" y="215"/>
                </a:lnTo>
                <a:lnTo>
                  <a:pt x="217" y="215"/>
                </a:lnTo>
                <a:lnTo>
                  <a:pt x="207" y="217"/>
                </a:lnTo>
                <a:lnTo>
                  <a:pt x="197" y="217"/>
                </a:lnTo>
                <a:lnTo>
                  <a:pt x="190" y="217"/>
                </a:lnTo>
                <a:lnTo>
                  <a:pt x="174" y="217"/>
                </a:lnTo>
                <a:lnTo>
                  <a:pt x="161" y="215"/>
                </a:lnTo>
                <a:lnTo>
                  <a:pt x="146" y="214"/>
                </a:lnTo>
                <a:lnTo>
                  <a:pt x="130" y="210"/>
                </a:lnTo>
                <a:lnTo>
                  <a:pt x="115" y="206"/>
                </a:lnTo>
                <a:lnTo>
                  <a:pt x="99" y="202"/>
                </a:lnTo>
                <a:lnTo>
                  <a:pt x="84" y="196"/>
                </a:lnTo>
                <a:lnTo>
                  <a:pt x="67" y="190"/>
                </a:lnTo>
                <a:lnTo>
                  <a:pt x="59" y="189"/>
                </a:lnTo>
                <a:lnTo>
                  <a:pt x="51" y="185"/>
                </a:lnTo>
                <a:lnTo>
                  <a:pt x="44" y="183"/>
                </a:lnTo>
                <a:lnTo>
                  <a:pt x="36" y="179"/>
                </a:lnTo>
                <a:lnTo>
                  <a:pt x="30" y="177"/>
                </a:lnTo>
                <a:lnTo>
                  <a:pt x="25" y="173"/>
                </a:lnTo>
                <a:lnTo>
                  <a:pt x="21" y="171"/>
                </a:lnTo>
                <a:lnTo>
                  <a:pt x="17" y="167"/>
                </a:lnTo>
                <a:lnTo>
                  <a:pt x="13" y="165"/>
                </a:lnTo>
                <a:lnTo>
                  <a:pt x="9" y="164"/>
                </a:lnTo>
                <a:lnTo>
                  <a:pt x="5" y="160"/>
                </a:lnTo>
                <a:lnTo>
                  <a:pt x="4" y="158"/>
                </a:lnTo>
                <a:lnTo>
                  <a:pt x="2" y="156"/>
                </a:lnTo>
                <a:lnTo>
                  <a:pt x="2" y="154"/>
                </a:lnTo>
                <a:lnTo>
                  <a:pt x="0" y="152"/>
                </a:lnTo>
                <a:lnTo>
                  <a:pt x="0" y="150"/>
                </a:lnTo>
                <a:lnTo>
                  <a:pt x="0" y="148"/>
                </a:lnTo>
                <a:lnTo>
                  <a:pt x="2" y="146"/>
                </a:lnTo>
                <a:lnTo>
                  <a:pt x="2" y="144"/>
                </a:lnTo>
                <a:lnTo>
                  <a:pt x="4" y="142"/>
                </a:lnTo>
                <a:lnTo>
                  <a:pt x="7" y="142"/>
                </a:lnTo>
                <a:lnTo>
                  <a:pt x="11" y="141"/>
                </a:lnTo>
                <a:lnTo>
                  <a:pt x="15" y="139"/>
                </a:lnTo>
                <a:lnTo>
                  <a:pt x="19" y="137"/>
                </a:lnTo>
                <a:lnTo>
                  <a:pt x="25" y="137"/>
                </a:lnTo>
                <a:lnTo>
                  <a:pt x="28" y="135"/>
                </a:lnTo>
                <a:lnTo>
                  <a:pt x="36" y="133"/>
                </a:lnTo>
                <a:lnTo>
                  <a:pt x="42" y="133"/>
                </a:lnTo>
                <a:lnTo>
                  <a:pt x="50" y="131"/>
                </a:lnTo>
                <a:lnTo>
                  <a:pt x="59" y="131"/>
                </a:lnTo>
                <a:lnTo>
                  <a:pt x="67" y="129"/>
                </a:lnTo>
                <a:lnTo>
                  <a:pt x="76" y="129"/>
                </a:lnTo>
                <a:lnTo>
                  <a:pt x="96" y="127"/>
                </a:lnTo>
                <a:lnTo>
                  <a:pt x="117" y="125"/>
                </a:lnTo>
                <a:lnTo>
                  <a:pt x="140" y="125"/>
                </a:lnTo>
                <a:lnTo>
                  <a:pt x="161" y="123"/>
                </a:lnTo>
                <a:lnTo>
                  <a:pt x="186" y="121"/>
                </a:lnTo>
                <a:lnTo>
                  <a:pt x="211" y="119"/>
                </a:lnTo>
                <a:lnTo>
                  <a:pt x="236" y="116"/>
                </a:lnTo>
                <a:lnTo>
                  <a:pt x="263" y="114"/>
                </a:lnTo>
              </a:path>
            </a:pathLst>
          </a:custGeom>
          <a:solidFill>
            <a:srgbClr val="FF0000"/>
          </a:solidFill>
          <a:ln w="1588">
            <a:solidFill>
              <a:srgbClr val="FF0000"/>
            </a:solidFill>
            <a:rou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0" name="Freeform 16"/>
          <p:cNvSpPr>
            <a:spLocks noChangeArrowheads="1"/>
          </p:cNvSpPr>
          <p:nvPr/>
        </p:nvSpPr>
        <p:spPr bwMode="auto">
          <a:xfrm>
            <a:off x="6804025" y="2135188"/>
            <a:ext cx="150813" cy="465137"/>
          </a:xfrm>
          <a:custGeom>
            <a:avLst/>
            <a:gdLst>
              <a:gd name="T0" fmla="*/ 117 w 190"/>
              <a:gd name="T1" fmla="*/ 523 h 586"/>
              <a:gd name="T2" fmla="*/ 112 w 190"/>
              <a:gd name="T3" fmla="*/ 503 h 586"/>
              <a:gd name="T4" fmla="*/ 106 w 190"/>
              <a:gd name="T5" fmla="*/ 479 h 586"/>
              <a:gd name="T6" fmla="*/ 102 w 190"/>
              <a:gd name="T7" fmla="*/ 452 h 586"/>
              <a:gd name="T8" fmla="*/ 96 w 190"/>
              <a:gd name="T9" fmla="*/ 421 h 586"/>
              <a:gd name="T10" fmla="*/ 92 w 190"/>
              <a:gd name="T11" fmla="*/ 388 h 586"/>
              <a:gd name="T12" fmla="*/ 87 w 190"/>
              <a:gd name="T13" fmla="*/ 352 h 586"/>
              <a:gd name="T14" fmla="*/ 81 w 190"/>
              <a:gd name="T15" fmla="*/ 311 h 586"/>
              <a:gd name="T16" fmla="*/ 77 w 190"/>
              <a:gd name="T17" fmla="*/ 269 h 586"/>
              <a:gd name="T18" fmla="*/ 71 w 190"/>
              <a:gd name="T19" fmla="*/ 229 h 586"/>
              <a:gd name="T20" fmla="*/ 66 w 190"/>
              <a:gd name="T21" fmla="*/ 192 h 586"/>
              <a:gd name="T22" fmla="*/ 58 w 190"/>
              <a:gd name="T23" fmla="*/ 162 h 586"/>
              <a:gd name="T24" fmla="*/ 50 w 190"/>
              <a:gd name="T25" fmla="*/ 133 h 586"/>
              <a:gd name="T26" fmla="*/ 43 w 190"/>
              <a:gd name="T27" fmla="*/ 110 h 586"/>
              <a:gd name="T28" fmla="*/ 35 w 190"/>
              <a:gd name="T29" fmla="*/ 89 h 586"/>
              <a:gd name="T30" fmla="*/ 25 w 190"/>
              <a:gd name="T31" fmla="*/ 73 h 586"/>
              <a:gd name="T32" fmla="*/ 14 w 190"/>
              <a:gd name="T33" fmla="*/ 56 h 586"/>
              <a:gd name="T34" fmla="*/ 4 w 190"/>
              <a:gd name="T35" fmla="*/ 37 h 586"/>
              <a:gd name="T36" fmla="*/ 0 w 190"/>
              <a:gd name="T37" fmla="*/ 21 h 586"/>
              <a:gd name="T38" fmla="*/ 2 w 190"/>
              <a:gd name="T39" fmla="*/ 16 h 586"/>
              <a:gd name="T40" fmla="*/ 6 w 190"/>
              <a:gd name="T41" fmla="*/ 10 h 586"/>
              <a:gd name="T42" fmla="*/ 12 w 190"/>
              <a:gd name="T43" fmla="*/ 6 h 586"/>
              <a:gd name="T44" fmla="*/ 20 w 190"/>
              <a:gd name="T45" fmla="*/ 2 h 586"/>
              <a:gd name="T46" fmla="*/ 33 w 190"/>
              <a:gd name="T47" fmla="*/ 0 h 586"/>
              <a:gd name="T48" fmla="*/ 48 w 190"/>
              <a:gd name="T49" fmla="*/ 0 h 586"/>
              <a:gd name="T50" fmla="*/ 68 w 190"/>
              <a:gd name="T51" fmla="*/ 2 h 586"/>
              <a:gd name="T52" fmla="*/ 91 w 190"/>
              <a:gd name="T53" fmla="*/ 4 h 586"/>
              <a:gd name="T54" fmla="*/ 117 w 190"/>
              <a:gd name="T55" fmla="*/ 8 h 586"/>
              <a:gd name="T56" fmla="*/ 148 w 190"/>
              <a:gd name="T57" fmla="*/ 14 h 586"/>
              <a:gd name="T58" fmla="*/ 183 w 190"/>
              <a:gd name="T59" fmla="*/ 21 h 586"/>
              <a:gd name="T60" fmla="*/ 185 w 190"/>
              <a:gd name="T61" fmla="*/ 89 h 586"/>
              <a:gd name="T62" fmla="*/ 187 w 190"/>
              <a:gd name="T63" fmla="*/ 150 h 586"/>
              <a:gd name="T64" fmla="*/ 188 w 190"/>
              <a:gd name="T65" fmla="*/ 208 h 586"/>
              <a:gd name="T66" fmla="*/ 190 w 190"/>
              <a:gd name="T67" fmla="*/ 261 h 586"/>
              <a:gd name="T68" fmla="*/ 190 w 190"/>
              <a:gd name="T69" fmla="*/ 311 h 586"/>
              <a:gd name="T70" fmla="*/ 190 w 190"/>
              <a:gd name="T71" fmla="*/ 357 h 586"/>
              <a:gd name="T72" fmla="*/ 190 w 190"/>
              <a:gd name="T73" fmla="*/ 398 h 586"/>
              <a:gd name="T74" fmla="*/ 190 w 190"/>
              <a:gd name="T75" fmla="*/ 436 h 586"/>
              <a:gd name="T76" fmla="*/ 188 w 190"/>
              <a:gd name="T77" fmla="*/ 469 h 586"/>
              <a:gd name="T78" fmla="*/ 188 w 190"/>
              <a:gd name="T79" fmla="*/ 498 h 586"/>
              <a:gd name="T80" fmla="*/ 187 w 190"/>
              <a:gd name="T81" fmla="*/ 523 h 586"/>
              <a:gd name="T82" fmla="*/ 185 w 190"/>
              <a:gd name="T83" fmla="*/ 542 h 586"/>
              <a:gd name="T84" fmla="*/ 181 w 190"/>
              <a:gd name="T85" fmla="*/ 559 h 586"/>
              <a:gd name="T86" fmla="*/ 179 w 190"/>
              <a:gd name="T87" fmla="*/ 573 h 586"/>
              <a:gd name="T88" fmla="*/ 175 w 190"/>
              <a:gd name="T89" fmla="*/ 580 h 586"/>
              <a:gd name="T90" fmla="*/ 171 w 190"/>
              <a:gd name="T91" fmla="*/ 584 h 586"/>
              <a:gd name="T92" fmla="*/ 164 w 190"/>
              <a:gd name="T93" fmla="*/ 586 h 586"/>
              <a:gd name="T94" fmla="*/ 158 w 190"/>
              <a:gd name="T95" fmla="*/ 586 h 586"/>
              <a:gd name="T96" fmla="*/ 150 w 190"/>
              <a:gd name="T97" fmla="*/ 584 h 586"/>
              <a:gd name="T98" fmla="*/ 144 w 190"/>
              <a:gd name="T99" fmla="*/ 578 h 586"/>
              <a:gd name="T100" fmla="*/ 137 w 190"/>
              <a:gd name="T101" fmla="*/ 571 h 586"/>
              <a:gd name="T102" fmla="*/ 131 w 190"/>
              <a:gd name="T103" fmla="*/ 561 h 586"/>
              <a:gd name="T104" fmla="*/ 125 w 190"/>
              <a:gd name="T105" fmla="*/ 548 h 586"/>
              <a:gd name="T106" fmla="*/ 119 w 190"/>
              <a:gd name="T107" fmla="*/ 532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0" h="586">
                <a:moveTo>
                  <a:pt x="119" y="532"/>
                </a:moveTo>
                <a:lnTo>
                  <a:pt x="117" y="523"/>
                </a:lnTo>
                <a:lnTo>
                  <a:pt x="114" y="513"/>
                </a:lnTo>
                <a:lnTo>
                  <a:pt x="112" y="503"/>
                </a:lnTo>
                <a:lnTo>
                  <a:pt x="110" y="492"/>
                </a:lnTo>
                <a:lnTo>
                  <a:pt x="106" y="479"/>
                </a:lnTo>
                <a:lnTo>
                  <a:pt x="104" y="465"/>
                </a:lnTo>
                <a:lnTo>
                  <a:pt x="102" y="452"/>
                </a:lnTo>
                <a:lnTo>
                  <a:pt x="100" y="438"/>
                </a:lnTo>
                <a:lnTo>
                  <a:pt x="96" y="421"/>
                </a:lnTo>
                <a:lnTo>
                  <a:pt x="94" y="406"/>
                </a:lnTo>
                <a:lnTo>
                  <a:pt x="92" y="388"/>
                </a:lnTo>
                <a:lnTo>
                  <a:pt x="89" y="371"/>
                </a:lnTo>
                <a:lnTo>
                  <a:pt x="87" y="352"/>
                </a:lnTo>
                <a:lnTo>
                  <a:pt x="85" y="333"/>
                </a:lnTo>
                <a:lnTo>
                  <a:pt x="81" y="311"/>
                </a:lnTo>
                <a:lnTo>
                  <a:pt x="79" y="290"/>
                </a:lnTo>
                <a:lnTo>
                  <a:pt x="77" y="269"/>
                </a:lnTo>
                <a:lnTo>
                  <a:pt x="73" y="248"/>
                </a:lnTo>
                <a:lnTo>
                  <a:pt x="71" y="229"/>
                </a:lnTo>
                <a:lnTo>
                  <a:pt x="68" y="210"/>
                </a:lnTo>
                <a:lnTo>
                  <a:pt x="66" y="192"/>
                </a:lnTo>
                <a:lnTo>
                  <a:pt x="62" y="177"/>
                </a:lnTo>
                <a:lnTo>
                  <a:pt x="58" y="162"/>
                </a:lnTo>
                <a:lnTo>
                  <a:pt x="54" y="146"/>
                </a:lnTo>
                <a:lnTo>
                  <a:pt x="50" y="133"/>
                </a:lnTo>
                <a:lnTo>
                  <a:pt x="46" y="121"/>
                </a:lnTo>
                <a:lnTo>
                  <a:pt x="43" y="110"/>
                </a:lnTo>
                <a:lnTo>
                  <a:pt x="39" y="98"/>
                </a:lnTo>
                <a:lnTo>
                  <a:pt x="35" y="89"/>
                </a:lnTo>
                <a:lnTo>
                  <a:pt x="31" y="81"/>
                </a:lnTo>
                <a:lnTo>
                  <a:pt x="25" y="73"/>
                </a:lnTo>
                <a:lnTo>
                  <a:pt x="21" y="67"/>
                </a:lnTo>
                <a:lnTo>
                  <a:pt x="14" y="56"/>
                </a:lnTo>
                <a:lnTo>
                  <a:pt x="8" y="46"/>
                </a:lnTo>
                <a:lnTo>
                  <a:pt x="4" y="37"/>
                </a:lnTo>
                <a:lnTo>
                  <a:pt x="2" y="29"/>
                </a:lnTo>
                <a:lnTo>
                  <a:pt x="0" y="21"/>
                </a:lnTo>
                <a:lnTo>
                  <a:pt x="2" y="17"/>
                </a:lnTo>
                <a:lnTo>
                  <a:pt x="2" y="16"/>
                </a:lnTo>
                <a:lnTo>
                  <a:pt x="4" y="12"/>
                </a:lnTo>
                <a:lnTo>
                  <a:pt x="6" y="10"/>
                </a:lnTo>
                <a:lnTo>
                  <a:pt x="8" y="8"/>
                </a:lnTo>
                <a:lnTo>
                  <a:pt x="12" y="6"/>
                </a:lnTo>
                <a:lnTo>
                  <a:pt x="16" y="4"/>
                </a:lnTo>
                <a:lnTo>
                  <a:pt x="20" y="2"/>
                </a:lnTo>
                <a:lnTo>
                  <a:pt x="25" y="2"/>
                </a:lnTo>
                <a:lnTo>
                  <a:pt x="33" y="0"/>
                </a:lnTo>
                <a:lnTo>
                  <a:pt x="41" y="0"/>
                </a:lnTo>
                <a:lnTo>
                  <a:pt x="48" y="0"/>
                </a:lnTo>
                <a:lnTo>
                  <a:pt x="58" y="0"/>
                </a:lnTo>
                <a:lnTo>
                  <a:pt x="68" y="2"/>
                </a:lnTo>
                <a:lnTo>
                  <a:pt x="79" y="2"/>
                </a:lnTo>
                <a:lnTo>
                  <a:pt x="91" y="4"/>
                </a:lnTo>
                <a:lnTo>
                  <a:pt x="104" y="6"/>
                </a:lnTo>
                <a:lnTo>
                  <a:pt x="117" y="8"/>
                </a:lnTo>
                <a:lnTo>
                  <a:pt x="133" y="12"/>
                </a:lnTo>
                <a:lnTo>
                  <a:pt x="148" y="14"/>
                </a:lnTo>
                <a:lnTo>
                  <a:pt x="165" y="17"/>
                </a:lnTo>
                <a:lnTo>
                  <a:pt x="183" y="21"/>
                </a:lnTo>
                <a:lnTo>
                  <a:pt x="185" y="56"/>
                </a:lnTo>
                <a:lnTo>
                  <a:pt x="185" y="89"/>
                </a:lnTo>
                <a:lnTo>
                  <a:pt x="187" y="119"/>
                </a:lnTo>
                <a:lnTo>
                  <a:pt x="187" y="150"/>
                </a:lnTo>
                <a:lnTo>
                  <a:pt x="188" y="179"/>
                </a:lnTo>
                <a:lnTo>
                  <a:pt x="188" y="208"/>
                </a:lnTo>
                <a:lnTo>
                  <a:pt x="188" y="235"/>
                </a:lnTo>
                <a:lnTo>
                  <a:pt x="190" y="261"/>
                </a:lnTo>
                <a:lnTo>
                  <a:pt x="190" y="286"/>
                </a:lnTo>
                <a:lnTo>
                  <a:pt x="190" y="311"/>
                </a:lnTo>
                <a:lnTo>
                  <a:pt x="190" y="334"/>
                </a:lnTo>
                <a:lnTo>
                  <a:pt x="190" y="357"/>
                </a:lnTo>
                <a:lnTo>
                  <a:pt x="190" y="379"/>
                </a:lnTo>
                <a:lnTo>
                  <a:pt x="190" y="398"/>
                </a:lnTo>
                <a:lnTo>
                  <a:pt x="190" y="417"/>
                </a:lnTo>
                <a:lnTo>
                  <a:pt x="190" y="436"/>
                </a:lnTo>
                <a:lnTo>
                  <a:pt x="190" y="452"/>
                </a:lnTo>
                <a:lnTo>
                  <a:pt x="188" y="469"/>
                </a:lnTo>
                <a:lnTo>
                  <a:pt x="188" y="484"/>
                </a:lnTo>
                <a:lnTo>
                  <a:pt x="188" y="498"/>
                </a:lnTo>
                <a:lnTo>
                  <a:pt x="187" y="509"/>
                </a:lnTo>
                <a:lnTo>
                  <a:pt x="187" y="523"/>
                </a:lnTo>
                <a:lnTo>
                  <a:pt x="185" y="532"/>
                </a:lnTo>
                <a:lnTo>
                  <a:pt x="185" y="542"/>
                </a:lnTo>
                <a:lnTo>
                  <a:pt x="183" y="552"/>
                </a:lnTo>
                <a:lnTo>
                  <a:pt x="181" y="559"/>
                </a:lnTo>
                <a:lnTo>
                  <a:pt x="181" y="567"/>
                </a:lnTo>
                <a:lnTo>
                  <a:pt x="179" y="573"/>
                </a:lnTo>
                <a:lnTo>
                  <a:pt x="177" y="576"/>
                </a:lnTo>
                <a:lnTo>
                  <a:pt x="175" y="580"/>
                </a:lnTo>
                <a:lnTo>
                  <a:pt x="173" y="582"/>
                </a:lnTo>
                <a:lnTo>
                  <a:pt x="171" y="584"/>
                </a:lnTo>
                <a:lnTo>
                  <a:pt x="167" y="586"/>
                </a:lnTo>
                <a:lnTo>
                  <a:pt x="164" y="586"/>
                </a:lnTo>
                <a:lnTo>
                  <a:pt x="162" y="586"/>
                </a:lnTo>
                <a:lnTo>
                  <a:pt x="158" y="586"/>
                </a:lnTo>
                <a:lnTo>
                  <a:pt x="154" y="586"/>
                </a:lnTo>
                <a:lnTo>
                  <a:pt x="150" y="584"/>
                </a:lnTo>
                <a:lnTo>
                  <a:pt x="146" y="582"/>
                </a:lnTo>
                <a:lnTo>
                  <a:pt x="144" y="578"/>
                </a:lnTo>
                <a:lnTo>
                  <a:pt x="140" y="575"/>
                </a:lnTo>
                <a:lnTo>
                  <a:pt x="137" y="571"/>
                </a:lnTo>
                <a:lnTo>
                  <a:pt x="135" y="565"/>
                </a:lnTo>
                <a:lnTo>
                  <a:pt x="131" y="561"/>
                </a:lnTo>
                <a:lnTo>
                  <a:pt x="129" y="553"/>
                </a:lnTo>
                <a:lnTo>
                  <a:pt x="125" y="548"/>
                </a:lnTo>
                <a:lnTo>
                  <a:pt x="123" y="540"/>
                </a:lnTo>
                <a:lnTo>
                  <a:pt x="119" y="532"/>
                </a:lnTo>
              </a:path>
            </a:pathLst>
          </a:custGeom>
          <a:solidFill>
            <a:srgbClr val="FF0000"/>
          </a:solidFill>
          <a:ln w="1588">
            <a:solidFill>
              <a:srgbClr val="FF0000"/>
            </a:solidFill>
            <a:rou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1" name="Freeform 18"/>
          <p:cNvSpPr>
            <a:spLocks noChangeArrowheads="1"/>
          </p:cNvSpPr>
          <p:nvPr/>
        </p:nvSpPr>
        <p:spPr bwMode="auto">
          <a:xfrm>
            <a:off x="6897688" y="2389188"/>
            <a:ext cx="458787" cy="122237"/>
          </a:xfrm>
          <a:custGeom>
            <a:avLst/>
            <a:gdLst>
              <a:gd name="T0" fmla="*/ 35 w 578"/>
              <a:gd name="T1" fmla="*/ 52 h 156"/>
              <a:gd name="T2" fmla="*/ 106 w 578"/>
              <a:gd name="T3" fmla="*/ 48 h 156"/>
              <a:gd name="T4" fmla="*/ 181 w 578"/>
              <a:gd name="T5" fmla="*/ 38 h 156"/>
              <a:gd name="T6" fmla="*/ 259 w 578"/>
              <a:gd name="T7" fmla="*/ 25 h 156"/>
              <a:gd name="T8" fmla="*/ 321 w 578"/>
              <a:gd name="T9" fmla="*/ 14 h 156"/>
              <a:gd name="T10" fmla="*/ 359 w 578"/>
              <a:gd name="T11" fmla="*/ 6 h 156"/>
              <a:gd name="T12" fmla="*/ 394 w 578"/>
              <a:gd name="T13" fmla="*/ 2 h 156"/>
              <a:gd name="T14" fmla="*/ 425 w 578"/>
              <a:gd name="T15" fmla="*/ 0 h 156"/>
              <a:gd name="T16" fmla="*/ 451 w 578"/>
              <a:gd name="T17" fmla="*/ 0 h 156"/>
              <a:gd name="T18" fmla="*/ 476 w 578"/>
              <a:gd name="T19" fmla="*/ 4 h 156"/>
              <a:gd name="T20" fmla="*/ 498 w 578"/>
              <a:gd name="T21" fmla="*/ 10 h 156"/>
              <a:gd name="T22" fmla="*/ 515 w 578"/>
              <a:gd name="T23" fmla="*/ 17 h 156"/>
              <a:gd name="T24" fmla="*/ 536 w 578"/>
              <a:gd name="T25" fmla="*/ 31 h 156"/>
              <a:gd name="T26" fmla="*/ 557 w 578"/>
              <a:gd name="T27" fmla="*/ 50 h 156"/>
              <a:gd name="T28" fmla="*/ 570 w 578"/>
              <a:gd name="T29" fmla="*/ 63 h 156"/>
              <a:gd name="T30" fmla="*/ 578 w 578"/>
              <a:gd name="T31" fmla="*/ 75 h 156"/>
              <a:gd name="T32" fmla="*/ 578 w 578"/>
              <a:gd name="T33" fmla="*/ 83 h 156"/>
              <a:gd name="T34" fmla="*/ 572 w 578"/>
              <a:gd name="T35" fmla="*/ 88 h 156"/>
              <a:gd name="T36" fmla="*/ 563 w 578"/>
              <a:gd name="T37" fmla="*/ 92 h 156"/>
              <a:gd name="T38" fmla="*/ 547 w 578"/>
              <a:gd name="T39" fmla="*/ 94 h 156"/>
              <a:gd name="T40" fmla="*/ 534 w 578"/>
              <a:gd name="T41" fmla="*/ 94 h 156"/>
              <a:gd name="T42" fmla="*/ 526 w 578"/>
              <a:gd name="T43" fmla="*/ 94 h 156"/>
              <a:gd name="T44" fmla="*/ 515 w 578"/>
              <a:gd name="T45" fmla="*/ 96 h 156"/>
              <a:gd name="T46" fmla="*/ 499 w 578"/>
              <a:gd name="T47" fmla="*/ 98 h 156"/>
              <a:gd name="T48" fmla="*/ 480 w 578"/>
              <a:gd name="T49" fmla="*/ 100 h 156"/>
              <a:gd name="T50" fmla="*/ 457 w 578"/>
              <a:gd name="T51" fmla="*/ 102 h 156"/>
              <a:gd name="T52" fmla="*/ 432 w 578"/>
              <a:gd name="T53" fmla="*/ 104 h 156"/>
              <a:gd name="T54" fmla="*/ 403 w 578"/>
              <a:gd name="T55" fmla="*/ 108 h 156"/>
              <a:gd name="T56" fmla="*/ 371 w 578"/>
              <a:gd name="T57" fmla="*/ 111 h 156"/>
              <a:gd name="T58" fmla="*/ 336 w 578"/>
              <a:gd name="T59" fmla="*/ 115 h 156"/>
              <a:gd name="T60" fmla="*/ 296 w 578"/>
              <a:gd name="T61" fmla="*/ 121 h 156"/>
              <a:gd name="T62" fmla="*/ 254 w 578"/>
              <a:gd name="T63" fmla="*/ 127 h 156"/>
              <a:gd name="T64" fmla="*/ 208 w 578"/>
              <a:gd name="T65" fmla="*/ 133 h 156"/>
              <a:gd name="T66" fmla="*/ 160 w 578"/>
              <a:gd name="T67" fmla="*/ 138 h 156"/>
              <a:gd name="T68" fmla="*/ 106 w 578"/>
              <a:gd name="T69" fmla="*/ 144 h 156"/>
              <a:gd name="T70" fmla="*/ 50 w 578"/>
              <a:gd name="T71" fmla="*/ 152 h 156"/>
              <a:gd name="T72" fmla="*/ 0 w 578"/>
              <a:gd name="T73" fmla="*/ 5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78" h="156">
                <a:moveTo>
                  <a:pt x="0" y="52"/>
                </a:moveTo>
                <a:lnTo>
                  <a:pt x="35" y="52"/>
                </a:lnTo>
                <a:lnTo>
                  <a:pt x="69" y="50"/>
                </a:lnTo>
                <a:lnTo>
                  <a:pt x="106" y="48"/>
                </a:lnTo>
                <a:lnTo>
                  <a:pt x="142" y="44"/>
                </a:lnTo>
                <a:lnTo>
                  <a:pt x="181" y="38"/>
                </a:lnTo>
                <a:lnTo>
                  <a:pt x="219" y="33"/>
                </a:lnTo>
                <a:lnTo>
                  <a:pt x="259" y="25"/>
                </a:lnTo>
                <a:lnTo>
                  <a:pt x="300" y="17"/>
                </a:lnTo>
                <a:lnTo>
                  <a:pt x="321" y="14"/>
                </a:lnTo>
                <a:lnTo>
                  <a:pt x="340" y="10"/>
                </a:lnTo>
                <a:lnTo>
                  <a:pt x="359" y="6"/>
                </a:lnTo>
                <a:lnTo>
                  <a:pt x="377" y="4"/>
                </a:lnTo>
                <a:lnTo>
                  <a:pt x="394" y="2"/>
                </a:lnTo>
                <a:lnTo>
                  <a:pt x="409" y="0"/>
                </a:lnTo>
                <a:lnTo>
                  <a:pt x="425" y="0"/>
                </a:lnTo>
                <a:lnTo>
                  <a:pt x="438" y="0"/>
                </a:lnTo>
                <a:lnTo>
                  <a:pt x="451" y="0"/>
                </a:lnTo>
                <a:lnTo>
                  <a:pt x="465" y="2"/>
                </a:lnTo>
                <a:lnTo>
                  <a:pt x="476" y="4"/>
                </a:lnTo>
                <a:lnTo>
                  <a:pt x="488" y="6"/>
                </a:lnTo>
                <a:lnTo>
                  <a:pt x="498" y="10"/>
                </a:lnTo>
                <a:lnTo>
                  <a:pt x="507" y="12"/>
                </a:lnTo>
                <a:lnTo>
                  <a:pt x="515" y="17"/>
                </a:lnTo>
                <a:lnTo>
                  <a:pt x="522" y="21"/>
                </a:lnTo>
                <a:lnTo>
                  <a:pt x="536" y="31"/>
                </a:lnTo>
                <a:lnTo>
                  <a:pt x="547" y="40"/>
                </a:lnTo>
                <a:lnTo>
                  <a:pt x="557" y="50"/>
                </a:lnTo>
                <a:lnTo>
                  <a:pt x="565" y="58"/>
                </a:lnTo>
                <a:lnTo>
                  <a:pt x="570" y="63"/>
                </a:lnTo>
                <a:lnTo>
                  <a:pt x="574" y="69"/>
                </a:lnTo>
                <a:lnTo>
                  <a:pt x="578" y="75"/>
                </a:lnTo>
                <a:lnTo>
                  <a:pt x="578" y="79"/>
                </a:lnTo>
                <a:lnTo>
                  <a:pt x="578" y="83"/>
                </a:lnTo>
                <a:lnTo>
                  <a:pt x="576" y="85"/>
                </a:lnTo>
                <a:lnTo>
                  <a:pt x="572" y="88"/>
                </a:lnTo>
                <a:lnTo>
                  <a:pt x="569" y="90"/>
                </a:lnTo>
                <a:lnTo>
                  <a:pt x="563" y="92"/>
                </a:lnTo>
                <a:lnTo>
                  <a:pt x="555" y="92"/>
                </a:lnTo>
                <a:lnTo>
                  <a:pt x="547" y="94"/>
                </a:lnTo>
                <a:lnTo>
                  <a:pt x="538" y="94"/>
                </a:lnTo>
                <a:lnTo>
                  <a:pt x="534" y="94"/>
                </a:lnTo>
                <a:lnTo>
                  <a:pt x="530" y="94"/>
                </a:lnTo>
                <a:lnTo>
                  <a:pt x="526" y="94"/>
                </a:lnTo>
                <a:lnTo>
                  <a:pt x="521" y="96"/>
                </a:lnTo>
                <a:lnTo>
                  <a:pt x="515" y="96"/>
                </a:lnTo>
                <a:lnTo>
                  <a:pt x="507" y="96"/>
                </a:lnTo>
                <a:lnTo>
                  <a:pt x="499" y="98"/>
                </a:lnTo>
                <a:lnTo>
                  <a:pt x="490" y="98"/>
                </a:lnTo>
                <a:lnTo>
                  <a:pt x="480" y="100"/>
                </a:lnTo>
                <a:lnTo>
                  <a:pt x="469" y="100"/>
                </a:lnTo>
                <a:lnTo>
                  <a:pt x="457" y="102"/>
                </a:lnTo>
                <a:lnTo>
                  <a:pt x="446" y="104"/>
                </a:lnTo>
                <a:lnTo>
                  <a:pt x="432" y="104"/>
                </a:lnTo>
                <a:lnTo>
                  <a:pt x="419" y="106"/>
                </a:lnTo>
                <a:lnTo>
                  <a:pt x="403" y="108"/>
                </a:lnTo>
                <a:lnTo>
                  <a:pt x="388" y="110"/>
                </a:lnTo>
                <a:lnTo>
                  <a:pt x="371" y="111"/>
                </a:lnTo>
                <a:lnTo>
                  <a:pt x="354" y="113"/>
                </a:lnTo>
                <a:lnTo>
                  <a:pt x="336" y="115"/>
                </a:lnTo>
                <a:lnTo>
                  <a:pt x="317" y="119"/>
                </a:lnTo>
                <a:lnTo>
                  <a:pt x="296" y="121"/>
                </a:lnTo>
                <a:lnTo>
                  <a:pt x="277" y="123"/>
                </a:lnTo>
                <a:lnTo>
                  <a:pt x="254" y="127"/>
                </a:lnTo>
                <a:lnTo>
                  <a:pt x="233" y="129"/>
                </a:lnTo>
                <a:lnTo>
                  <a:pt x="208" y="133"/>
                </a:lnTo>
                <a:lnTo>
                  <a:pt x="185" y="135"/>
                </a:lnTo>
                <a:lnTo>
                  <a:pt x="160" y="138"/>
                </a:lnTo>
                <a:lnTo>
                  <a:pt x="133" y="142"/>
                </a:lnTo>
                <a:lnTo>
                  <a:pt x="106" y="144"/>
                </a:lnTo>
                <a:lnTo>
                  <a:pt x="79" y="148"/>
                </a:lnTo>
                <a:lnTo>
                  <a:pt x="50" y="152"/>
                </a:lnTo>
                <a:lnTo>
                  <a:pt x="21" y="156"/>
                </a:lnTo>
                <a:lnTo>
                  <a:pt x="0" y="52"/>
                </a:lnTo>
              </a:path>
            </a:pathLst>
          </a:custGeom>
          <a:solidFill>
            <a:srgbClr val="FF0000"/>
          </a:solidFill>
          <a:ln w="1588">
            <a:solidFill>
              <a:srgbClr val="FF0000"/>
            </a:solidFill>
            <a:rou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" name="任意多边形: 形状 21"/>
          <p:cNvSpPr/>
          <p:nvPr/>
        </p:nvSpPr>
        <p:spPr>
          <a:xfrm>
            <a:off x="6632575" y="1165225"/>
            <a:ext cx="1101725" cy="241300"/>
          </a:xfrm>
          <a:custGeom>
            <a:avLst/>
            <a:gdLst>
              <a:gd name="connsiteX0" fmla="*/ 965994 w 1100959"/>
              <a:gd name="connsiteY0" fmla="*/ 0 h 241300"/>
              <a:gd name="connsiteX1" fmla="*/ 969169 w 1100959"/>
              <a:gd name="connsiteY1" fmla="*/ 0 h 241300"/>
              <a:gd name="connsiteX2" fmla="*/ 973932 w 1100959"/>
              <a:gd name="connsiteY2" fmla="*/ 0 h 241300"/>
              <a:gd name="connsiteX3" fmla="*/ 977901 w 1100959"/>
              <a:gd name="connsiteY3" fmla="*/ 0 h 241300"/>
              <a:gd name="connsiteX4" fmla="*/ 982663 w 1100959"/>
              <a:gd name="connsiteY4" fmla="*/ 1588 h 241300"/>
              <a:gd name="connsiteX5" fmla="*/ 989013 w 1100959"/>
              <a:gd name="connsiteY5" fmla="*/ 4763 h 241300"/>
              <a:gd name="connsiteX6" fmla="*/ 994569 w 1100959"/>
              <a:gd name="connsiteY6" fmla="*/ 6350 h 241300"/>
              <a:gd name="connsiteX7" fmla="*/ 1002507 w 1100959"/>
              <a:gd name="connsiteY7" fmla="*/ 9525 h 241300"/>
              <a:gd name="connsiteX8" fmla="*/ 1010444 w 1100959"/>
              <a:gd name="connsiteY8" fmla="*/ 12700 h 241300"/>
              <a:gd name="connsiteX9" fmla="*/ 1019176 w 1100959"/>
              <a:gd name="connsiteY9" fmla="*/ 17463 h 241300"/>
              <a:gd name="connsiteX10" fmla="*/ 1028701 w 1100959"/>
              <a:gd name="connsiteY10" fmla="*/ 21431 h 241300"/>
              <a:gd name="connsiteX11" fmla="*/ 1037432 w 1100959"/>
              <a:gd name="connsiteY11" fmla="*/ 26194 h 241300"/>
              <a:gd name="connsiteX12" fmla="*/ 1048544 w 1100959"/>
              <a:gd name="connsiteY12" fmla="*/ 32544 h 241300"/>
              <a:gd name="connsiteX13" fmla="*/ 1058863 w 1100959"/>
              <a:gd name="connsiteY13" fmla="*/ 38100 h 241300"/>
              <a:gd name="connsiteX14" fmla="*/ 1070769 w 1100959"/>
              <a:gd name="connsiteY14" fmla="*/ 46038 h 241300"/>
              <a:gd name="connsiteX15" fmla="*/ 1083469 w 1100959"/>
              <a:gd name="connsiteY15" fmla="*/ 53975 h 241300"/>
              <a:gd name="connsiteX16" fmla="*/ 1096963 w 1100959"/>
              <a:gd name="connsiteY16" fmla="*/ 61119 h 241300"/>
              <a:gd name="connsiteX17" fmla="*/ 1100959 w 1100959"/>
              <a:gd name="connsiteY17" fmla="*/ 63783 h 241300"/>
              <a:gd name="connsiteX18" fmla="*/ 1097319 w 1100959"/>
              <a:gd name="connsiteY18" fmla="*/ 69288 h 241300"/>
              <a:gd name="connsiteX19" fmla="*/ 1058303 w 1100959"/>
              <a:gd name="connsiteY19" fmla="*/ 109372 h 241300"/>
              <a:gd name="connsiteX20" fmla="*/ 1014412 w 1100959"/>
              <a:gd name="connsiteY20" fmla="*/ 145948 h 241300"/>
              <a:gd name="connsiteX21" fmla="*/ 992467 w 1100959"/>
              <a:gd name="connsiteY21" fmla="*/ 153264 h 241300"/>
              <a:gd name="connsiteX22" fmla="*/ 986024 w 1100959"/>
              <a:gd name="connsiteY22" fmla="*/ 159679 h 241300"/>
              <a:gd name="connsiteX23" fmla="*/ 985838 w 1100959"/>
              <a:gd name="connsiteY23" fmla="*/ 158750 h 241300"/>
              <a:gd name="connsiteX24" fmla="*/ 982663 w 1100959"/>
              <a:gd name="connsiteY24" fmla="*/ 152400 h 241300"/>
              <a:gd name="connsiteX25" fmla="*/ 979488 w 1100959"/>
              <a:gd name="connsiteY25" fmla="*/ 148431 h 241300"/>
              <a:gd name="connsiteX26" fmla="*/ 976313 w 1100959"/>
              <a:gd name="connsiteY26" fmla="*/ 143669 h 241300"/>
              <a:gd name="connsiteX27" fmla="*/ 974726 w 1100959"/>
              <a:gd name="connsiteY27" fmla="*/ 138906 h 241300"/>
              <a:gd name="connsiteX28" fmla="*/ 972344 w 1100959"/>
              <a:gd name="connsiteY28" fmla="*/ 135731 h 241300"/>
              <a:gd name="connsiteX29" fmla="*/ 969169 w 1100959"/>
              <a:gd name="connsiteY29" fmla="*/ 133350 h 241300"/>
              <a:gd name="connsiteX30" fmla="*/ 965994 w 1100959"/>
              <a:gd name="connsiteY30" fmla="*/ 131763 h 241300"/>
              <a:gd name="connsiteX31" fmla="*/ 959644 w 1100959"/>
              <a:gd name="connsiteY31" fmla="*/ 128588 h 241300"/>
              <a:gd name="connsiteX32" fmla="*/ 952501 w 1100959"/>
              <a:gd name="connsiteY32" fmla="*/ 125413 h 241300"/>
              <a:gd name="connsiteX33" fmla="*/ 946151 w 1100959"/>
              <a:gd name="connsiteY33" fmla="*/ 123825 h 241300"/>
              <a:gd name="connsiteX34" fmla="*/ 938213 w 1100959"/>
              <a:gd name="connsiteY34" fmla="*/ 122238 h 241300"/>
              <a:gd name="connsiteX35" fmla="*/ 931069 w 1100959"/>
              <a:gd name="connsiteY35" fmla="*/ 120650 h 241300"/>
              <a:gd name="connsiteX36" fmla="*/ 921544 w 1100959"/>
              <a:gd name="connsiteY36" fmla="*/ 119063 h 241300"/>
              <a:gd name="connsiteX37" fmla="*/ 912813 w 1100959"/>
              <a:gd name="connsiteY37" fmla="*/ 119063 h 241300"/>
              <a:gd name="connsiteX38" fmla="*/ 903288 w 1100959"/>
              <a:gd name="connsiteY38" fmla="*/ 119063 h 241300"/>
              <a:gd name="connsiteX39" fmla="*/ 899319 w 1100959"/>
              <a:gd name="connsiteY39" fmla="*/ 119063 h 241300"/>
              <a:gd name="connsiteX40" fmla="*/ 892969 w 1100959"/>
              <a:gd name="connsiteY40" fmla="*/ 119063 h 241300"/>
              <a:gd name="connsiteX41" fmla="*/ 885032 w 1100959"/>
              <a:gd name="connsiteY41" fmla="*/ 120650 h 241300"/>
              <a:gd name="connsiteX42" fmla="*/ 877888 w 1100959"/>
              <a:gd name="connsiteY42" fmla="*/ 120650 h 241300"/>
              <a:gd name="connsiteX43" fmla="*/ 866776 w 1100959"/>
              <a:gd name="connsiteY43" fmla="*/ 122238 h 241300"/>
              <a:gd name="connsiteX44" fmla="*/ 858044 w 1100959"/>
              <a:gd name="connsiteY44" fmla="*/ 122238 h 241300"/>
              <a:gd name="connsiteX45" fmla="*/ 845344 w 1100959"/>
              <a:gd name="connsiteY45" fmla="*/ 123825 h 241300"/>
              <a:gd name="connsiteX46" fmla="*/ 833438 w 1100959"/>
              <a:gd name="connsiteY46" fmla="*/ 125413 h 241300"/>
              <a:gd name="connsiteX47" fmla="*/ 819944 w 1100959"/>
              <a:gd name="connsiteY47" fmla="*/ 127000 h 241300"/>
              <a:gd name="connsiteX48" fmla="*/ 805657 w 1100959"/>
              <a:gd name="connsiteY48" fmla="*/ 128588 h 241300"/>
              <a:gd name="connsiteX49" fmla="*/ 788988 w 1100959"/>
              <a:gd name="connsiteY49" fmla="*/ 130175 h 241300"/>
              <a:gd name="connsiteX50" fmla="*/ 772319 w 1100959"/>
              <a:gd name="connsiteY50" fmla="*/ 133350 h 241300"/>
              <a:gd name="connsiteX51" fmla="*/ 755651 w 1100959"/>
              <a:gd name="connsiteY51" fmla="*/ 134144 h 241300"/>
              <a:gd name="connsiteX52" fmla="*/ 735807 w 1100959"/>
              <a:gd name="connsiteY52" fmla="*/ 137319 h 241300"/>
              <a:gd name="connsiteX53" fmla="*/ 715963 w 1100959"/>
              <a:gd name="connsiteY53" fmla="*/ 140494 h 241300"/>
              <a:gd name="connsiteX54" fmla="*/ 694532 w 1100959"/>
              <a:gd name="connsiteY54" fmla="*/ 143669 h 241300"/>
              <a:gd name="connsiteX55" fmla="*/ 684213 w 1100959"/>
              <a:gd name="connsiteY55" fmla="*/ 145256 h 241300"/>
              <a:gd name="connsiteX56" fmla="*/ 672307 w 1100959"/>
              <a:gd name="connsiteY56" fmla="*/ 146844 h 241300"/>
              <a:gd name="connsiteX57" fmla="*/ 659607 w 1100959"/>
              <a:gd name="connsiteY57" fmla="*/ 148431 h 241300"/>
              <a:gd name="connsiteX58" fmla="*/ 646113 w 1100959"/>
              <a:gd name="connsiteY58" fmla="*/ 150019 h 241300"/>
              <a:gd name="connsiteX59" fmla="*/ 632619 w 1100959"/>
              <a:gd name="connsiteY59" fmla="*/ 152400 h 241300"/>
              <a:gd name="connsiteX60" fmla="*/ 618332 w 1100959"/>
              <a:gd name="connsiteY60" fmla="*/ 153988 h 241300"/>
              <a:gd name="connsiteX61" fmla="*/ 603250 w 1100959"/>
              <a:gd name="connsiteY61" fmla="*/ 155575 h 241300"/>
              <a:gd name="connsiteX62" fmla="*/ 586582 w 1100959"/>
              <a:gd name="connsiteY62" fmla="*/ 158750 h 241300"/>
              <a:gd name="connsiteX63" fmla="*/ 569913 w 1100959"/>
              <a:gd name="connsiteY63" fmla="*/ 160338 h 241300"/>
              <a:gd name="connsiteX64" fmla="*/ 553244 w 1100959"/>
              <a:gd name="connsiteY64" fmla="*/ 163513 h 241300"/>
              <a:gd name="connsiteX65" fmla="*/ 534988 w 1100959"/>
              <a:gd name="connsiteY65" fmla="*/ 166688 h 241300"/>
              <a:gd name="connsiteX66" fmla="*/ 516732 w 1100959"/>
              <a:gd name="connsiteY66" fmla="*/ 168275 h 241300"/>
              <a:gd name="connsiteX67" fmla="*/ 496888 w 1100959"/>
              <a:gd name="connsiteY67" fmla="*/ 171450 h 241300"/>
              <a:gd name="connsiteX68" fmla="*/ 477044 w 1100959"/>
              <a:gd name="connsiteY68" fmla="*/ 173831 h 241300"/>
              <a:gd name="connsiteX69" fmla="*/ 457200 w 1100959"/>
              <a:gd name="connsiteY69" fmla="*/ 177006 h 241300"/>
              <a:gd name="connsiteX70" fmla="*/ 435769 w 1100959"/>
              <a:gd name="connsiteY70" fmla="*/ 180181 h 241300"/>
              <a:gd name="connsiteX71" fmla="*/ 412750 w 1100959"/>
              <a:gd name="connsiteY71" fmla="*/ 183356 h 241300"/>
              <a:gd name="connsiteX72" fmla="*/ 389732 w 1100959"/>
              <a:gd name="connsiteY72" fmla="*/ 186531 h 241300"/>
              <a:gd name="connsiteX73" fmla="*/ 367507 w 1100959"/>
              <a:gd name="connsiteY73" fmla="*/ 189706 h 241300"/>
              <a:gd name="connsiteX74" fmla="*/ 342900 w 1100959"/>
              <a:gd name="connsiteY74" fmla="*/ 192088 h 241300"/>
              <a:gd name="connsiteX75" fmla="*/ 318294 w 1100959"/>
              <a:gd name="connsiteY75" fmla="*/ 196850 h 241300"/>
              <a:gd name="connsiteX76" fmla="*/ 292894 w 1100959"/>
              <a:gd name="connsiteY76" fmla="*/ 200025 h 241300"/>
              <a:gd name="connsiteX77" fmla="*/ 266700 w 1100959"/>
              <a:gd name="connsiteY77" fmla="*/ 203200 h 241300"/>
              <a:gd name="connsiteX78" fmla="*/ 238919 w 1100959"/>
              <a:gd name="connsiteY78" fmla="*/ 207963 h 241300"/>
              <a:gd name="connsiteX79" fmla="*/ 211932 w 1100959"/>
              <a:gd name="connsiteY79" fmla="*/ 210344 h 241300"/>
              <a:gd name="connsiteX80" fmla="*/ 184150 w 1100959"/>
              <a:gd name="connsiteY80" fmla="*/ 215106 h 241300"/>
              <a:gd name="connsiteX81" fmla="*/ 155575 w 1100959"/>
              <a:gd name="connsiteY81" fmla="*/ 219869 h 241300"/>
              <a:gd name="connsiteX82" fmla="*/ 124619 w 1100959"/>
              <a:gd name="connsiteY82" fmla="*/ 223044 h 241300"/>
              <a:gd name="connsiteX83" fmla="*/ 94457 w 1100959"/>
              <a:gd name="connsiteY83" fmla="*/ 227806 h 241300"/>
              <a:gd name="connsiteX84" fmla="*/ 64294 w 1100959"/>
              <a:gd name="connsiteY84" fmla="*/ 231775 h 241300"/>
              <a:gd name="connsiteX85" fmla="*/ 31750 w 1100959"/>
              <a:gd name="connsiteY85" fmla="*/ 236538 h 241300"/>
              <a:gd name="connsiteX86" fmla="*/ 0 w 1100959"/>
              <a:gd name="connsiteY86" fmla="*/ 241300 h 241300"/>
              <a:gd name="connsiteX87" fmla="*/ 0 w 1100959"/>
              <a:gd name="connsiteY87" fmla="*/ 158750 h 241300"/>
              <a:gd name="connsiteX88" fmla="*/ 6350 w 1100959"/>
              <a:gd name="connsiteY88" fmla="*/ 158750 h 241300"/>
              <a:gd name="connsiteX89" fmla="*/ 11907 w 1100959"/>
              <a:gd name="connsiteY89" fmla="*/ 158750 h 241300"/>
              <a:gd name="connsiteX90" fmla="*/ 19844 w 1100959"/>
              <a:gd name="connsiteY90" fmla="*/ 158750 h 241300"/>
              <a:gd name="connsiteX91" fmla="*/ 27782 w 1100959"/>
              <a:gd name="connsiteY91" fmla="*/ 157163 h 241300"/>
              <a:gd name="connsiteX92" fmla="*/ 34925 w 1100959"/>
              <a:gd name="connsiteY92" fmla="*/ 157163 h 241300"/>
              <a:gd name="connsiteX93" fmla="*/ 44450 w 1100959"/>
              <a:gd name="connsiteY93" fmla="*/ 157163 h 241300"/>
              <a:gd name="connsiteX94" fmla="*/ 54769 w 1100959"/>
              <a:gd name="connsiteY94" fmla="*/ 155575 h 241300"/>
              <a:gd name="connsiteX95" fmla="*/ 64294 w 1100959"/>
              <a:gd name="connsiteY95" fmla="*/ 155575 h 241300"/>
              <a:gd name="connsiteX96" fmla="*/ 74613 w 1100959"/>
              <a:gd name="connsiteY96" fmla="*/ 153988 h 241300"/>
              <a:gd name="connsiteX97" fmla="*/ 86519 w 1100959"/>
              <a:gd name="connsiteY97" fmla="*/ 152400 h 241300"/>
              <a:gd name="connsiteX98" fmla="*/ 99219 w 1100959"/>
              <a:gd name="connsiteY98" fmla="*/ 151606 h 241300"/>
              <a:gd name="connsiteX99" fmla="*/ 111125 w 1100959"/>
              <a:gd name="connsiteY99" fmla="*/ 150019 h 241300"/>
              <a:gd name="connsiteX100" fmla="*/ 124619 w 1100959"/>
              <a:gd name="connsiteY100" fmla="*/ 150019 h 241300"/>
              <a:gd name="connsiteX101" fmla="*/ 138907 w 1100959"/>
              <a:gd name="connsiteY101" fmla="*/ 146844 h 241300"/>
              <a:gd name="connsiteX102" fmla="*/ 153988 w 1100959"/>
              <a:gd name="connsiteY102" fmla="*/ 145256 h 241300"/>
              <a:gd name="connsiteX103" fmla="*/ 169069 w 1100959"/>
              <a:gd name="connsiteY103" fmla="*/ 143669 h 241300"/>
              <a:gd name="connsiteX104" fmla="*/ 184150 w 1100959"/>
              <a:gd name="connsiteY104" fmla="*/ 142081 h 241300"/>
              <a:gd name="connsiteX105" fmla="*/ 200819 w 1100959"/>
              <a:gd name="connsiteY105" fmla="*/ 140494 h 241300"/>
              <a:gd name="connsiteX106" fmla="*/ 218282 w 1100959"/>
              <a:gd name="connsiteY106" fmla="*/ 137319 h 241300"/>
              <a:gd name="connsiteX107" fmla="*/ 236538 w 1100959"/>
              <a:gd name="connsiteY107" fmla="*/ 135731 h 241300"/>
              <a:gd name="connsiteX108" fmla="*/ 254794 w 1100959"/>
              <a:gd name="connsiteY108" fmla="*/ 133350 h 241300"/>
              <a:gd name="connsiteX109" fmla="*/ 273050 w 1100959"/>
              <a:gd name="connsiteY109" fmla="*/ 130175 h 241300"/>
              <a:gd name="connsiteX110" fmla="*/ 292894 w 1100959"/>
              <a:gd name="connsiteY110" fmla="*/ 128588 h 241300"/>
              <a:gd name="connsiteX111" fmla="*/ 312738 w 1100959"/>
              <a:gd name="connsiteY111" fmla="*/ 125413 h 241300"/>
              <a:gd name="connsiteX112" fmla="*/ 333375 w 1100959"/>
              <a:gd name="connsiteY112" fmla="*/ 122238 h 241300"/>
              <a:gd name="connsiteX113" fmla="*/ 354807 w 1100959"/>
              <a:gd name="connsiteY113" fmla="*/ 119063 h 241300"/>
              <a:gd name="connsiteX114" fmla="*/ 376238 w 1100959"/>
              <a:gd name="connsiteY114" fmla="*/ 115888 h 241300"/>
              <a:gd name="connsiteX115" fmla="*/ 399257 w 1100959"/>
              <a:gd name="connsiteY115" fmla="*/ 111919 h 241300"/>
              <a:gd name="connsiteX116" fmla="*/ 422275 w 1100959"/>
              <a:gd name="connsiteY116" fmla="*/ 108744 h 241300"/>
              <a:gd name="connsiteX117" fmla="*/ 446088 w 1100959"/>
              <a:gd name="connsiteY117" fmla="*/ 105569 h 241300"/>
              <a:gd name="connsiteX118" fmla="*/ 470694 w 1100959"/>
              <a:gd name="connsiteY118" fmla="*/ 102394 h 241300"/>
              <a:gd name="connsiteX119" fmla="*/ 495300 w 1100959"/>
              <a:gd name="connsiteY119" fmla="*/ 97631 h 241300"/>
              <a:gd name="connsiteX120" fmla="*/ 519907 w 1100959"/>
              <a:gd name="connsiteY120" fmla="*/ 94456 h 241300"/>
              <a:gd name="connsiteX121" fmla="*/ 543719 w 1100959"/>
              <a:gd name="connsiteY121" fmla="*/ 90488 h 241300"/>
              <a:gd name="connsiteX122" fmla="*/ 568325 w 1100959"/>
              <a:gd name="connsiteY122" fmla="*/ 87313 h 241300"/>
              <a:gd name="connsiteX123" fmla="*/ 589757 w 1100959"/>
              <a:gd name="connsiteY123" fmla="*/ 82550 h 241300"/>
              <a:gd name="connsiteX124" fmla="*/ 612775 w 1100959"/>
              <a:gd name="connsiteY124" fmla="*/ 79375 h 241300"/>
              <a:gd name="connsiteX125" fmla="*/ 634207 w 1100959"/>
              <a:gd name="connsiteY125" fmla="*/ 76200 h 241300"/>
              <a:gd name="connsiteX126" fmla="*/ 653257 w 1100959"/>
              <a:gd name="connsiteY126" fmla="*/ 73819 h 241300"/>
              <a:gd name="connsiteX127" fmla="*/ 673100 w 1100959"/>
              <a:gd name="connsiteY127" fmla="*/ 70644 h 241300"/>
              <a:gd name="connsiteX128" fmla="*/ 691357 w 1100959"/>
              <a:gd name="connsiteY128" fmla="*/ 67469 h 241300"/>
              <a:gd name="connsiteX129" fmla="*/ 709613 w 1100959"/>
              <a:gd name="connsiteY129" fmla="*/ 64294 h 241300"/>
              <a:gd name="connsiteX130" fmla="*/ 728663 w 1100959"/>
              <a:gd name="connsiteY130" fmla="*/ 61119 h 241300"/>
              <a:gd name="connsiteX131" fmla="*/ 745332 w 1100959"/>
              <a:gd name="connsiteY131" fmla="*/ 57944 h 241300"/>
              <a:gd name="connsiteX132" fmla="*/ 760413 w 1100959"/>
              <a:gd name="connsiteY132" fmla="*/ 55563 h 241300"/>
              <a:gd name="connsiteX133" fmla="*/ 775494 w 1100959"/>
              <a:gd name="connsiteY133" fmla="*/ 52388 h 241300"/>
              <a:gd name="connsiteX134" fmla="*/ 790576 w 1100959"/>
              <a:gd name="connsiteY134" fmla="*/ 50800 h 241300"/>
              <a:gd name="connsiteX135" fmla="*/ 804863 w 1100959"/>
              <a:gd name="connsiteY135" fmla="*/ 47625 h 241300"/>
              <a:gd name="connsiteX136" fmla="*/ 816769 w 1100959"/>
              <a:gd name="connsiteY136" fmla="*/ 44450 h 241300"/>
              <a:gd name="connsiteX137" fmla="*/ 828676 w 1100959"/>
              <a:gd name="connsiteY137" fmla="*/ 42863 h 241300"/>
              <a:gd name="connsiteX138" fmla="*/ 839788 w 1100959"/>
              <a:gd name="connsiteY138" fmla="*/ 41275 h 241300"/>
              <a:gd name="connsiteX139" fmla="*/ 850107 w 1100959"/>
              <a:gd name="connsiteY139" fmla="*/ 38100 h 241300"/>
              <a:gd name="connsiteX140" fmla="*/ 861219 w 1100959"/>
              <a:gd name="connsiteY140" fmla="*/ 36513 h 241300"/>
              <a:gd name="connsiteX141" fmla="*/ 869951 w 1100959"/>
              <a:gd name="connsiteY141" fmla="*/ 35719 h 241300"/>
              <a:gd name="connsiteX142" fmla="*/ 877888 w 1100959"/>
              <a:gd name="connsiteY142" fmla="*/ 32544 h 241300"/>
              <a:gd name="connsiteX143" fmla="*/ 886619 w 1100959"/>
              <a:gd name="connsiteY143" fmla="*/ 30956 h 241300"/>
              <a:gd name="connsiteX144" fmla="*/ 892969 w 1100959"/>
              <a:gd name="connsiteY144" fmla="*/ 29369 h 241300"/>
              <a:gd name="connsiteX145" fmla="*/ 899319 w 1100959"/>
              <a:gd name="connsiteY145" fmla="*/ 27781 h 241300"/>
              <a:gd name="connsiteX146" fmla="*/ 904876 w 1100959"/>
              <a:gd name="connsiteY146" fmla="*/ 26194 h 241300"/>
              <a:gd name="connsiteX147" fmla="*/ 909638 w 1100959"/>
              <a:gd name="connsiteY147" fmla="*/ 24606 h 241300"/>
              <a:gd name="connsiteX148" fmla="*/ 912813 w 1100959"/>
              <a:gd name="connsiteY148" fmla="*/ 23019 h 241300"/>
              <a:gd name="connsiteX149" fmla="*/ 915988 w 1100959"/>
              <a:gd name="connsiteY149" fmla="*/ 21431 h 241300"/>
              <a:gd name="connsiteX150" fmla="*/ 918369 w 1100959"/>
              <a:gd name="connsiteY150" fmla="*/ 21431 h 241300"/>
              <a:gd name="connsiteX151" fmla="*/ 919957 w 1100959"/>
              <a:gd name="connsiteY151" fmla="*/ 19844 h 241300"/>
              <a:gd name="connsiteX152" fmla="*/ 924719 w 1100959"/>
              <a:gd name="connsiteY152" fmla="*/ 17463 h 241300"/>
              <a:gd name="connsiteX153" fmla="*/ 931069 w 1100959"/>
              <a:gd name="connsiteY153" fmla="*/ 12700 h 241300"/>
              <a:gd name="connsiteX154" fmla="*/ 937419 w 1100959"/>
              <a:gd name="connsiteY154" fmla="*/ 9525 h 241300"/>
              <a:gd name="connsiteX155" fmla="*/ 941388 w 1100959"/>
              <a:gd name="connsiteY155" fmla="*/ 7938 h 241300"/>
              <a:gd name="connsiteX156" fmla="*/ 954088 w 1100959"/>
              <a:gd name="connsiteY156" fmla="*/ 3175 h 241300"/>
              <a:gd name="connsiteX157" fmla="*/ 965994 w 1100959"/>
              <a:gd name="connsiteY157" fmla="*/ 0 h 24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1100959" h="241300">
                <a:moveTo>
                  <a:pt x="965994" y="0"/>
                </a:moveTo>
                <a:lnTo>
                  <a:pt x="969169" y="0"/>
                </a:lnTo>
                <a:lnTo>
                  <a:pt x="973932" y="0"/>
                </a:lnTo>
                <a:lnTo>
                  <a:pt x="977901" y="0"/>
                </a:lnTo>
                <a:lnTo>
                  <a:pt x="982663" y="1588"/>
                </a:lnTo>
                <a:lnTo>
                  <a:pt x="989013" y="4763"/>
                </a:lnTo>
                <a:lnTo>
                  <a:pt x="994569" y="6350"/>
                </a:lnTo>
                <a:lnTo>
                  <a:pt x="1002507" y="9525"/>
                </a:lnTo>
                <a:lnTo>
                  <a:pt x="1010444" y="12700"/>
                </a:lnTo>
                <a:lnTo>
                  <a:pt x="1019176" y="17463"/>
                </a:lnTo>
                <a:lnTo>
                  <a:pt x="1028701" y="21431"/>
                </a:lnTo>
                <a:lnTo>
                  <a:pt x="1037432" y="26194"/>
                </a:lnTo>
                <a:lnTo>
                  <a:pt x="1048544" y="32544"/>
                </a:lnTo>
                <a:lnTo>
                  <a:pt x="1058863" y="38100"/>
                </a:lnTo>
                <a:lnTo>
                  <a:pt x="1070769" y="46038"/>
                </a:lnTo>
                <a:lnTo>
                  <a:pt x="1083469" y="53975"/>
                </a:lnTo>
                <a:lnTo>
                  <a:pt x="1096963" y="61119"/>
                </a:lnTo>
                <a:lnTo>
                  <a:pt x="1100959" y="63783"/>
                </a:lnTo>
                <a:lnTo>
                  <a:pt x="1097319" y="69288"/>
                </a:lnTo>
                <a:cubicBezTo>
                  <a:pt x="1089545" y="80820"/>
                  <a:pt x="1090399" y="77276"/>
                  <a:pt x="1058303" y="109372"/>
                </a:cubicBezTo>
                <a:cubicBezTo>
                  <a:pt x="1042121" y="125555"/>
                  <a:pt x="1034785" y="135761"/>
                  <a:pt x="1014412" y="145948"/>
                </a:cubicBezTo>
                <a:cubicBezTo>
                  <a:pt x="1007515" y="149396"/>
                  <a:pt x="999782" y="150825"/>
                  <a:pt x="992467" y="153264"/>
                </a:cubicBezTo>
                <a:lnTo>
                  <a:pt x="986024" y="159679"/>
                </a:lnTo>
                <a:lnTo>
                  <a:pt x="985838" y="158750"/>
                </a:lnTo>
                <a:lnTo>
                  <a:pt x="982663" y="152400"/>
                </a:lnTo>
                <a:lnTo>
                  <a:pt x="979488" y="148431"/>
                </a:lnTo>
                <a:lnTo>
                  <a:pt x="976313" y="143669"/>
                </a:lnTo>
                <a:lnTo>
                  <a:pt x="974726" y="138906"/>
                </a:lnTo>
                <a:lnTo>
                  <a:pt x="972344" y="135731"/>
                </a:lnTo>
                <a:lnTo>
                  <a:pt x="969169" y="133350"/>
                </a:lnTo>
                <a:lnTo>
                  <a:pt x="965994" y="131763"/>
                </a:lnTo>
                <a:lnTo>
                  <a:pt x="959644" y="128588"/>
                </a:lnTo>
                <a:lnTo>
                  <a:pt x="952501" y="125413"/>
                </a:lnTo>
                <a:lnTo>
                  <a:pt x="946151" y="123825"/>
                </a:lnTo>
                <a:lnTo>
                  <a:pt x="938213" y="122238"/>
                </a:lnTo>
                <a:lnTo>
                  <a:pt x="931069" y="120650"/>
                </a:lnTo>
                <a:lnTo>
                  <a:pt x="921544" y="119063"/>
                </a:lnTo>
                <a:lnTo>
                  <a:pt x="912813" y="119063"/>
                </a:lnTo>
                <a:lnTo>
                  <a:pt x="903288" y="119063"/>
                </a:lnTo>
                <a:lnTo>
                  <a:pt x="899319" y="119063"/>
                </a:lnTo>
                <a:lnTo>
                  <a:pt x="892969" y="119063"/>
                </a:lnTo>
                <a:lnTo>
                  <a:pt x="885032" y="120650"/>
                </a:lnTo>
                <a:lnTo>
                  <a:pt x="877888" y="120650"/>
                </a:lnTo>
                <a:lnTo>
                  <a:pt x="866776" y="122238"/>
                </a:lnTo>
                <a:lnTo>
                  <a:pt x="858044" y="122238"/>
                </a:lnTo>
                <a:lnTo>
                  <a:pt x="845344" y="123825"/>
                </a:lnTo>
                <a:lnTo>
                  <a:pt x="833438" y="125413"/>
                </a:lnTo>
                <a:lnTo>
                  <a:pt x="819944" y="127000"/>
                </a:lnTo>
                <a:lnTo>
                  <a:pt x="805657" y="128588"/>
                </a:lnTo>
                <a:lnTo>
                  <a:pt x="788988" y="130175"/>
                </a:lnTo>
                <a:lnTo>
                  <a:pt x="772319" y="133350"/>
                </a:lnTo>
                <a:lnTo>
                  <a:pt x="755651" y="134144"/>
                </a:lnTo>
                <a:lnTo>
                  <a:pt x="735807" y="137319"/>
                </a:lnTo>
                <a:lnTo>
                  <a:pt x="715963" y="140494"/>
                </a:lnTo>
                <a:lnTo>
                  <a:pt x="694532" y="143669"/>
                </a:lnTo>
                <a:lnTo>
                  <a:pt x="684213" y="145256"/>
                </a:lnTo>
                <a:lnTo>
                  <a:pt x="672307" y="146844"/>
                </a:lnTo>
                <a:lnTo>
                  <a:pt x="659607" y="148431"/>
                </a:lnTo>
                <a:lnTo>
                  <a:pt x="646113" y="150019"/>
                </a:lnTo>
                <a:lnTo>
                  <a:pt x="632619" y="152400"/>
                </a:lnTo>
                <a:lnTo>
                  <a:pt x="618332" y="153988"/>
                </a:lnTo>
                <a:lnTo>
                  <a:pt x="603250" y="155575"/>
                </a:lnTo>
                <a:lnTo>
                  <a:pt x="586582" y="158750"/>
                </a:lnTo>
                <a:lnTo>
                  <a:pt x="569913" y="160338"/>
                </a:lnTo>
                <a:lnTo>
                  <a:pt x="553244" y="163513"/>
                </a:lnTo>
                <a:lnTo>
                  <a:pt x="534988" y="166688"/>
                </a:lnTo>
                <a:lnTo>
                  <a:pt x="516732" y="168275"/>
                </a:lnTo>
                <a:lnTo>
                  <a:pt x="496888" y="171450"/>
                </a:lnTo>
                <a:lnTo>
                  <a:pt x="477044" y="173831"/>
                </a:lnTo>
                <a:lnTo>
                  <a:pt x="457200" y="177006"/>
                </a:lnTo>
                <a:lnTo>
                  <a:pt x="435769" y="180181"/>
                </a:lnTo>
                <a:lnTo>
                  <a:pt x="412750" y="183356"/>
                </a:lnTo>
                <a:lnTo>
                  <a:pt x="389732" y="186531"/>
                </a:lnTo>
                <a:lnTo>
                  <a:pt x="367507" y="189706"/>
                </a:lnTo>
                <a:lnTo>
                  <a:pt x="342900" y="192088"/>
                </a:lnTo>
                <a:lnTo>
                  <a:pt x="318294" y="196850"/>
                </a:lnTo>
                <a:lnTo>
                  <a:pt x="292894" y="200025"/>
                </a:lnTo>
                <a:lnTo>
                  <a:pt x="266700" y="203200"/>
                </a:lnTo>
                <a:lnTo>
                  <a:pt x="238919" y="207963"/>
                </a:lnTo>
                <a:lnTo>
                  <a:pt x="211932" y="210344"/>
                </a:lnTo>
                <a:lnTo>
                  <a:pt x="184150" y="215106"/>
                </a:lnTo>
                <a:lnTo>
                  <a:pt x="155575" y="219869"/>
                </a:lnTo>
                <a:lnTo>
                  <a:pt x="124619" y="223044"/>
                </a:lnTo>
                <a:lnTo>
                  <a:pt x="94457" y="227806"/>
                </a:lnTo>
                <a:lnTo>
                  <a:pt x="64294" y="231775"/>
                </a:lnTo>
                <a:lnTo>
                  <a:pt x="31750" y="236538"/>
                </a:lnTo>
                <a:lnTo>
                  <a:pt x="0" y="241300"/>
                </a:lnTo>
                <a:lnTo>
                  <a:pt x="0" y="158750"/>
                </a:lnTo>
                <a:lnTo>
                  <a:pt x="6350" y="158750"/>
                </a:lnTo>
                <a:lnTo>
                  <a:pt x="11907" y="158750"/>
                </a:lnTo>
                <a:lnTo>
                  <a:pt x="19844" y="158750"/>
                </a:lnTo>
                <a:lnTo>
                  <a:pt x="27782" y="157163"/>
                </a:lnTo>
                <a:lnTo>
                  <a:pt x="34925" y="157163"/>
                </a:lnTo>
                <a:lnTo>
                  <a:pt x="44450" y="157163"/>
                </a:lnTo>
                <a:lnTo>
                  <a:pt x="54769" y="155575"/>
                </a:lnTo>
                <a:lnTo>
                  <a:pt x="64294" y="155575"/>
                </a:lnTo>
                <a:lnTo>
                  <a:pt x="74613" y="153988"/>
                </a:lnTo>
                <a:lnTo>
                  <a:pt x="86519" y="152400"/>
                </a:lnTo>
                <a:lnTo>
                  <a:pt x="99219" y="151606"/>
                </a:lnTo>
                <a:lnTo>
                  <a:pt x="111125" y="150019"/>
                </a:lnTo>
                <a:lnTo>
                  <a:pt x="124619" y="150019"/>
                </a:lnTo>
                <a:lnTo>
                  <a:pt x="138907" y="146844"/>
                </a:lnTo>
                <a:lnTo>
                  <a:pt x="153988" y="145256"/>
                </a:lnTo>
                <a:lnTo>
                  <a:pt x="169069" y="143669"/>
                </a:lnTo>
                <a:lnTo>
                  <a:pt x="184150" y="142081"/>
                </a:lnTo>
                <a:lnTo>
                  <a:pt x="200819" y="140494"/>
                </a:lnTo>
                <a:lnTo>
                  <a:pt x="218282" y="137319"/>
                </a:lnTo>
                <a:lnTo>
                  <a:pt x="236538" y="135731"/>
                </a:lnTo>
                <a:lnTo>
                  <a:pt x="254794" y="133350"/>
                </a:lnTo>
                <a:lnTo>
                  <a:pt x="273050" y="130175"/>
                </a:lnTo>
                <a:lnTo>
                  <a:pt x="292894" y="128588"/>
                </a:lnTo>
                <a:lnTo>
                  <a:pt x="312738" y="125413"/>
                </a:lnTo>
                <a:lnTo>
                  <a:pt x="333375" y="122238"/>
                </a:lnTo>
                <a:lnTo>
                  <a:pt x="354807" y="119063"/>
                </a:lnTo>
                <a:lnTo>
                  <a:pt x="376238" y="115888"/>
                </a:lnTo>
                <a:lnTo>
                  <a:pt x="399257" y="111919"/>
                </a:lnTo>
                <a:lnTo>
                  <a:pt x="422275" y="108744"/>
                </a:lnTo>
                <a:lnTo>
                  <a:pt x="446088" y="105569"/>
                </a:lnTo>
                <a:lnTo>
                  <a:pt x="470694" y="102394"/>
                </a:lnTo>
                <a:lnTo>
                  <a:pt x="495300" y="97631"/>
                </a:lnTo>
                <a:lnTo>
                  <a:pt x="519907" y="94456"/>
                </a:lnTo>
                <a:lnTo>
                  <a:pt x="543719" y="90488"/>
                </a:lnTo>
                <a:lnTo>
                  <a:pt x="568325" y="87313"/>
                </a:lnTo>
                <a:lnTo>
                  <a:pt x="589757" y="82550"/>
                </a:lnTo>
                <a:lnTo>
                  <a:pt x="612775" y="79375"/>
                </a:lnTo>
                <a:lnTo>
                  <a:pt x="634207" y="76200"/>
                </a:lnTo>
                <a:lnTo>
                  <a:pt x="653257" y="73819"/>
                </a:lnTo>
                <a:lnTo>
                  <a:pt x="673100" y="70644"/>
                </a:lnTo>
                <a:lnTo>
                  <a:pt x="691357" y="67469"/>
                </a:lnTo>
                <a:lnTo>
                  <a:pt x="709613" y="64294"/>
                </a:lnTo>
                <a:lnTo>
                  <a:pt x="728663" y="61119"/>
                </a:lnTo>
                <a:lnTo>
                  <a:pt x="745332" y="57944"/>
                </a:lnTo>
                <a:lnTo>
                  <a:pt x="760413" y="55563"/>
                </a:lnTo>
                <a:lnTo>
                  <a:pt x="775494" y="52388"/>
                </a:lnTo>
                <a:lnTo>
                  <a:pt x="790576" y="50800"/>
                </a:lnTo>
                <a:lnTo>
                  <a:pt x="804863" y="47625"/>
                </a:lnTo>
                <a:lnTo>
                  <a:pt x="816769" y="44450"/>
                </a:lnTo>
                <a:lnTo>
                  <a:pt x="828676" y="42863"/>
                </a:lnTo>
                <a:lnTo>
                  <a:pt x="839788" y="41275"/>
                </a:lnTo>
                <a:lnTo>
                  <a:pt x="850107" y="38100"/>
                </a:lnTo>
                <a:lnTo>
                  <a:pt x="861219" y="36513"/>
                </a:lnTo>
                <a:lnTo>
                  <a:pt x="869951" y="35719"/>
                </a:lnTo>
                <a:lnTo>
                  <a:pt x="877888" y="32544"/>
                </a:lnTo>
                <a:lnTo>
                  <a:pt x="886619" y="30956"/>
                </a:lnTo>
                <a:lnTo>
                  <a:pt x="892969" y="29369"/>
                </a:lnTo>
                <a:lnTo>
                  <a:pt x="899319" y="27781"/>
                </a:lnTo>
                <a:lnTo>
                  <a:pt x="904876" y="26194"/>
                </a:lnTo>
                <a:lnTo>
                  <a:pt x="909638" y="24606"/>
                </a:lnTo>
                <a:lnTo>
                  <a:pt x="912813" y="23019"/>
                </a:lnTo>
                <a:lnTo>
                  <a:pt x="915988" y="21431"/>
                </a:lnTo>
                <a:lnTo>
                  <a:pt x="918369" y="21431"/>
                </a:lnTo>
                <a:lnTo>
                  <a:pt x="919957" y="19844"/>
                </a:lnTo>
                <a:lnTo>
                  <a:pt x="924719" y="17463"/>
                </a:lnTo>
                <a:lnTo>
                  <a:pt x="931069" y="12700"/>
                </a:lnTo>
                <a:lnTo>
                  <a:pt x="937419" y="9525"/>
                </a:lnTo>
                <a:lnTo>
                  <a:pt x="941388" y="7938"/>
                </a:lnTo>
                <a:lnTo>
                  <a:pt x="954088" y="3175"/>
                </a:lnTo>
                <a:lnTo>
                  <a:pt x="965994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3" name="任意多边形: 形状 22"/>
          <p:cNvSpPr/>
          <p:nvPr/>
        </p:nvSpPr>
        <p:spPr>
          <a:xfrm>
            <a:off x="7389813" y="2709863"/>
            <a:ext cx="322262" cy="319087"/>
          </a:xfrm>
          <a:custGeom>
            <a:avLst/>
            <a:gdLst>
              <a:gd name="connsiteX0" fmla="*/ 13494 w 321764"/>
              <a:gd name="connsiteY0" fmla="*/ 0 h 319087"/>
              <a:gd name="connsiteX1" fmla="*/ 18256 w 321764"/>
              <a:gd name="connsiteY1" fmla="*/ 0 h 319087"/>
              <a:gd name="connsiteX2" fmla="*/ 24606 w 321764"/>
              <a:gd name="connsiteY2" fmla="*/ 0 h 319087"/>
              <a:gd name="connsiteX3" fmla="*/ 30163 w 321764"/>
              <a:gd name="connsiteY3" fmla="*/ 0 h 319087"/>
              <a:gd name="connsiteX4" fmla="*/ 38100 w 321764"/>
              <a:gd name="connsiteY4" fmla="*/ 1587 h 319087"/>
              <a:gd name="connsiteX5" fmla="*/ 47625 w 321764"/>
              <a:gd name="connsiteY5" fmla="*/ 1587 h 319087"/>
              <a:gd name="connsiteX6" fmla="*/ 56356 w 321764"/>
              <a:gd name="connsiteY6" fmla="*/ 3175 h 319087"/>
              <a:gd name="connsiteX7" fmla="*/ 65881 w 321764"/>
              <a:gd name="connsiteY7" fmla="*/ 4762 h 319087"/>
              <a:gd name="connsiteX8" fmla="*/ 76200 w 321764"/>
              <a:gd name="connsiteY8" fmla="*/ 7937 h 319087"/>
              <a:gd name="connsiteX9" fmla="*/ 88106 w 321764"/>
              <a:gd name="connsiteY9" fmla="*/ 9525 h 319087"/>
              <a:gd name="connsiteX10" fmla="*/ 100806 w 321764"/>
              <a:gd name="connsiteY10" fmla="*/ 12700 h 319087"/>
              <a:gd name="connsiteX11" fmla="*/ 114300 w 321764"/>
              <a:gd name="connsiteY11" fmla="*/ 15875 h 319087"/>
              <a:gd name="connsiteX12" fmla="*/ 127794 w 321764"/>
              <a:gd name="connsiteY12" fmla="*/ 18256 h 319087"/>
              <a:gd name="connsiteX13" fmla="*/ 140494 w 321764"/>
              <a:gd name="connsiteY13" fmla="*/ 21431 h 319087"/>
              <a:gd name="connsiteX14" fmla="*/ 152400 w 321764"/>
              <a:gd name="connsiteY14" fmla="*/ 23018 h 319087"/>
              <a:gd name="connsiteX15" fmla="*/ 164306 w 321764"/>
              <a:gd name="connsiteY15" fmla="*/ 24606 h 319087"/>
              <a:gd name="connsiteX16" fmla="*/ 175419 w 321764"/>
              <a:gd name="connsiteY16" fmla="*/ 26193 h 319087"/>
              <a:gd name="connsiteX17" fmla="*/ 185738 w 321764"/>
              <a:gd name="connsiteY17" fmla="*/ 26193 h 319087"/>
              <a:gd name="connsiteX18" fmla="*/ 196850 w 321764"/>
              <a:gd name="connsiteY18" fmla="*/ 27781 h 319087"/>
              <a:gd name="connsiteX19" fmla="*/ 205581 w 321764"/>
              <a:gd name="connsiteY19" fmla="*/ 27781 h 319087"/>
              <a:gd name="connsiteX20" fmla="*/ 213519 w 321764"/>
              <a:gd name="connsiteY20" fmla="*/ 26193 h 319087"/>
              <a:gd name="connsiteX21" fmla="*/ 222250 w 321764"/>
              <a:gd name="connsiteY21" fmla="*/ 26193 h 319087"/>
              <a:gd name="connsiteX22" fmla="*/ 230188 w 321764"/>
              <a:gd name="connsiteY22" fmla="*/ 24606 h 319087"/>
              <a:gd name="connsiteX23" fmla="*/ 236538 w 321764"/>
              <a:gd name="connsiteY23" fmla="*/ 23018 h 319087"/>
              <a:gd name="connsiteX24" fmla="*/ 241203 w 321764"/>
              <a:gd name="connsiteY24" fmla="*/ 20353 h 319087"/>
              <a:gd name="connsiteX25" fmla="*/ 242544 w 321764"/>
              <a:gd name="connsiteY25" fmla="*/ 42405 h 319087"/>
              <a:gd name="connsiteX26" fmla="*/ 257174 w 321764"/>
              <a:gd name="connsiteY26" fmla="*/ 86296 h 319087"/>
              <a:gd name="connsiteX27" fmla="*/ 271805 w 321764"/>
              <a:gd name="connsiteY27" fmla="*/ 137502 h 319087"/>
              <a:gd name="connsiteX28" fmla="*/ 279120 w 321764"/>
              <a:gd name="connsiteY28" fmla="*/ 159448 h 319087"/>
              <a:gd name="connsiteX29" fmla="*/ 293750 w 321764"/>
              <a:gd name="connsiteY29" fmla="*/ 225285 h 319087"/>
              <a:gd name="connsiteX30" fmla="*/ 301065 w 321764"/>
              <a:gd name="connsiteY30" fmla="*/ 247230 h 319087"/>
              <a:gd name="connsiteX31" fmla="*/ 314952 w 321764"/>
              <a:gd name="connsiteY31" fmla="*/ 272075 h 319087"/>
              <a:gd name="connsiteX32" fmla="*/ 321764 w 321764"/>
              <a:gd name="connsiteY32" fmla="*/ 283867 h 319087"/>
              <a:gd name="connsiteX33" fmla="*/ 318294 w 321764"/>
              <a:gd name="connsiteY33" fmla="*/ 287337 h 319087"/>
              <a:gd name="connsiteX34" fmla="*/ 309563 w 321764"/>
              <a:gd name="connsiteY34" fmla="*/ 296068 h 319087"/>
              <a:gd name="connsiteX35" fmla="*/ 300038 w 321764"/>
              <a:gd name="connsiteY35" fmla="*/ 302418 h 319087"/>
              <a:gd name="connsiteX36" fmla="*/ 291306 w 321764"/>
              <a:gd name="connsiteY36" fmla="*/ 307975 h 319087"/>
              <a:gd name="connsiteX37" fmla="*/ 281781 w 321764"/>
              <a:gd name="connsiteY37" fmla="*/ 312737 h 319087"/>
              <a:gd name="connsiteX38" fmla="*/ 274638 w 321764"/>
              <a:gd name="connsiteY38" fmla="*/ 315912 h 319087"/>
              <a:gd name="connsiteX39" fmla="*/ 265113 w 321764"/>
              <a:gd name="connsiteY39" fmla="*/ 319087 h 319087"/>
              <a:gd name="connsiteX40" fmla="*/ 257175 w 321764"/>
              <a:gd name="connsiteY40" fmla="*/ 319087 h 319087"/>
              <a:gd name="connsiteX41" fmla="*/ 253206 w 321764"/>
              <a:gd name="connsiteY41" fmla="*/ 319087 h 319087"/>
              <a:gd name="connsiteX42" fmla="*/ 250031 w 321764"/>
              <a:gd name="connsiteY42" fmla="*/ 317500 h 319087"/>
              <a:gd name="connsiteX43" fmla="*/ 246856 w 321764"/>
              <a:gd name="connsiteY43" fmla="*/ 315912 h 319087"/>
              <a:gd name="connsiteX44" fmla="*/ 243681 w 321764"/>
              <a:gd name="connsiteY44" fmla="*/ 314325 h 319087"/>
              <a:gd name="connsiteX45" fmla="*/ 240506 w 321764"/>
              <a:gd name="connsiteY45" fmla="*/ 311150 h 319087"/>
              <a:gd name="connsiteX46" fmla="*/ 237331 w 321764"/>
              <a:gd name="connsiteY46" fmla="*/ 307975 h 319087"/>
              <a:gd name="connsiteX47" fmla="*/ 234950 w 321764"/>
              <a:gd name="connsiteY47" fmla="*/ 304006 h 319087"/>
              <a:gd name="connsiteX48" fmla="*/ 233363 w 321764"/>
              <a:gd name="connsiteY48" fmla="*/ 300831 h 319087"/>
              <a:gd name="connsiteX49" fmla="*/ 230188 w 321764"/>
              <a:gd name="connsiteY49" fmla="*/ 294481 h 319087"/>
              <a:gd name="connsiteX50" fmla="*/ 228600 w 321764"/>
              <a:gd name="connsiteY50" fmla="*/ 289718 h 319087"/>
              <a:gd name="connsiteX51" fmla="*/ 227013 w 321764"/>
              <a:gd name="connsiteY51" fmla="*/ 284162 h 319087"/>
              <a:gd name="connsiteX52" fmla="*/ 225425 w 321764"/>
              <a:gd name="connsiteY52" fmla="*/ 276225 h 319087"/>
              <a:gd name="connsiteX53" fmla="*/ 225425 w 321764"/>
              <a:gd name="connsiteY53" fmla="*/ 269081 h 319087"/>
              <a:gd name="connsiteX54" fmla="*/ 223838 w 321764"/>
              <a:gd name="connsiteY54" fmla="*/ 261143 h 319087"/>
              <a:gd name="connsiteX55" fmla="*/ 223838 w 321764"/>
              <a:gd name="connsiteY55" fmla="*/ 253206 h 319087"/>
              <a:gd name="connsiteX56" fmla="*/ 223838 w 321764"/>
              <a:gd name="connsiteY56" fmla="*/ 244475 h 319087"/>
              <a:gd name="connsiteX57" fmla="*/ 223838 w 321764"/>
              <a:gd name="connsiteY57" fmla="*/ 234950 h 319087"/>
              <a:gd name="connsiteX58" fmla="*/ 222250 w 321764"/>
              <a:gd name="connsiteY58" fmla="*/ 226218 h 319087"/>
              <a:gd name="connsiteX59" fmla="*/ 219075 w 321764"/>
              <a:gd name="connsiteY59" fmla="*/ 216693 h 319087"/>
              <a:gd name="connsiteX60" fmla="*/ 216694 w 321764"/>
              <a:gd name="connsiteY60" fmla="*/ 207962 h 319087"/>
              <a:gd name="connsiteX61" fmla="*/ 213519 w 321764"/>
              <a:gd name="connsiteY61" fmla="*/ 198437 h 319087"/>
              <a:gd name="connsiteX62" fmla="*/ 207169 w 321764"/>
              <a:gd name="connsiteY62" fmla="*/ 189706 h 319087"/>
              <a:gd name="connsiteX63" fmla="*/ 202406 w 321764"/>
              <a:gd name="connsiteY63" fmla="*/ 180181 h 319087"/>
              <a:gd name="connsiteX64" fmla="*/ 195263 w 321764"/>
              <a:gd name="connsiteY64" fmla="*/ 171450 h 319087"/>
              <a:gd name="connsiteX65" fmla="*/ 187325 w 321764"/>
              <a:gd name="connsiteY65" fmla="*/ 161925 h 319087"/>
              <a:gd name="connsiteX66" fmla="*/ 180181 w 321764"/>
              <a:gd name="connsiteY66" fmla="*/ 153193 h 319087"/>
              <a:gd name="connsiteX67" fmla="*/ 170656 w 321764"/>
              <a:gd name="connsiteY67" fmla="*/ 143668 h 319087"/>
              <a:gd name="connsiteX68" fmla="*/ 160338 w 321764"/>
              <a:gd name="connsiteY68" fmla="*/ 134143 h 319087"/>
              <a:gd name="connsiteX69" fmla="*/ 149225 w 321764"/>
              <a:gd name="connsiteY69" fmla="*/ 125412 h 319087"/>
              <a:gd name="connsiteX70" fmla="*/ 137319 w 321764"/>
              <a:gd name="connsiteY70" fmla="*/ 115887 h 319087"/>
              <a:gd name="connsiteX71" fmla="*/ 123031 w 321764"/>
              <a:gd name="connsiteY71" fmla="*/ 107156 h 319087"/>
              <a:gd name="connsiteX72" fmla="*/ 109538 w 321764"/>
              <a:gd name="connsiteY72" fmla="*/ 97631 h 319087"/>
              <a:gd name="connsiteX73" fmla="*/ 96044 w 321764"/>
              <a:gd name="connsiteY73" fmla="*/ 88900 h 319087"/>
              <a:gd name="connsiteX74" fmla="*/ 82550 w 321764"/>
              <a:gd name="connsiteY74" fmla="*/ 79375 h 319087"/>
              <a:gd name="connsiteX75" fmla="*/ 71438 w 321764"/>
              <a:gd name="connsiteY75" fmla="*/ 72231 h 319087"/>
              <a:gd name="connsiteX76" fmla="*/ 59531 w 321764"/>
              <a:gd name="connsiteY76" fmla="*/ 64293 h 319087"/>
              <a:gd name="connsiteX77" fmla="*/ 50006 w 321764"/>
              <a:gd name="connsiteY77" fmla="*/ 56356 h 319087"/>
              <a:gd name="connsiteX78" fmla="*/ 41275 w 321764"/>
              <a:gd name="connsiteY78" fmla="*/ 50800 h 319087"/>
              <a:gd name="connsiteX79" fmla="*/ 31750 w 321764"/>
              <a:gd name="connsiteY79" fmla="*/ 44450 h 319087"/>
              <a:gd name="connsiteX80" fmla="*/ 26194 w 321764"/>
              <a:gd name="connsiteY80" fmla="*/ 38100 h 319087"/>
              <a:gd name="connsiteX81" fmla="*/ 18256 w 321764"/>
              <a:gd name="connsiteY81" fmla="*/ 32543 h 319087"/>
              <a:gd name="connsiteX82" fmla="*/ 13494 w 321764"/>
              <a:gd name="connsiteY82" fmla="*/ 27781 h 319087"/>
              <a:gd name="connsiteX83" fmla="*/ 9525 w 321764"/>
              <a:gd name="connsiteY83" fmla="*/ 23018 h 319087"/>
              <a:gd name="connsiteX84" fmla="*/ 4763 w 321764"/>
              <a:gd name="connsiteY84" fmla="*/ 19843 h 319087"/>
              <a:gd name="connsiteX85" fmla="*/ 3175 w 321764"/>
              <a:gd name="connsiteY85" fmla="*/ 15875 h 319087"/>
              <a:gd name="connsiteX86" fmla="*/ 0 w 321764"/>
              <a:gd name="connsiteY86" fmla="*/ 12700 h 319087"/>
              <a:gd name="connsiteX87" fmla="*/ 0 w 321764"/>
              <a:gd name="connsiteY87" fmla="*/ 9525 h 319087"/>
              <a:gd name="connsiteX88" fmla="*/ 0 w 321764"/>
              <a:gd name="connsiteY88" fmla="*/ 7937 h 319087"/>
              <a:gd name="connsiteX89" fmla="*/ 1588 w 321764"/>
              <a:gd name="connsiteY89" fmla="*/ 6350 h 319087"/>
              <a:gd name="connsiteX90" fmla="*/ 3175 w 321764"/>
              <a:gd name="connsiteY90" fmla="*/ 3175 h 319087"/>
              <a:gd name="connsiteX91" fmla="*/ 6350 w 321764"/>
              <a:gd name="connsiteY91" fmla="*/ 3175 h 319087"/>
              <a:gd name="connsiteX92" fmla="*/ 9525 w 321764"/>
              <a:gd name="connsiteY92" fmla="*/ 1587 h 319087"/>
              <a:gd name="connsiteX93" fmla="*/ 13494 w 321764"/>
              <a:gd name="connsiteY93" fmla="*/ 0 h 319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321764" h="319087">
                <a:moveTo>
                  <a:pt x="13494" y="0"/>
                </a:moveTo>
                <a:lnTo>
                  <a:pt x="18256" y="0"/>
                </a:lnTo>
                <a:lnTo>
                  <a:pt x="24606" y="0"/>
                </a:lnTo>
                <a:lnTo>
                  <a:pt x="30163" y="0"/>
                </a:lnTo>
                <a:lnTo>
                  <a:pt x="38100" y="1587"/>
                </a:lnTo>
                <a:lnTo>
                  <a:pt x="47625" y="1587"/>
                </a:lnTo>
                <a:lnTo>
                  <a:pt x="56356" y="3175"/>
                </a:lnTo>
                <a:lnTo>
                  <a:pt x="65881" y="4762"/>
                </a:lnTo>
                <a:lnTo>
                  <a:pt x="76200" y="7937"/>
                </a:lnTo>
                <a:lnTo>
                  <a:pt x="88106" y="9525"/>
                </a:lnTo>
                <a:lnTo>
                  <a:pt x="100806" y="12700"/>
                </a:lnTo>
                <a:lnTo>
                  <a:pt x="114300" y="15875"/>
                </a:lnTo>
                <a:lnTo>
                  <a:pt x="127794" y="18256"/>
                </a:lnTo>
                <a:lnTo>
                  <a:pt x="140494" y="21431"/>
                </a:lnTo>
                <a:lnTo>
                  <a:pt x="152400" y="23018"/>
                </a:lnTo>
                <a:lnTo>
                  <a:pt x="164306" y="24606"/>
                </a:lnTo>
                <a:lnTo>
                  <a:pt x="175419" y="26193"/>
                </a:lnTo>
                <a:lnTo>
                  <a:pt x="185738" y="26193"/>
                </a:lnTo>
                <a:lnTo>
                  <a:pt x="196850" y="27781"/>
                </a:lnTo>
                <a:lnTo>
                  <a:pt x="205581" y="27781"/>
                </a:lnTo>
                <a:lnTo>
                  <a:pt x="213519" y="26193"/>
                </a:lnTo>
                <a:lnTo>
                  <a:pt x="222250" y="26193"/>
                </a:lnTo>
                <a:lnTo>
                  <a:pt x="230188" y="24606"/>
                </a:lnTo>
                <a:lnTo>
                  <a:pt x="236538" y="23018"/>
                </a:lnTo>
                <a:lnTo>
                  <a:pt x="241203" y="20353"/>
                </a:lnTo>
                <a:lnTo>
                  <a:pt x="242544" y="42405"/>
                </a:lnTo>
                <a:cubicBezTo>
                  <a:pt x="244187" y="57739"/>
                  <a:pt x="252297" y="71666"/>
                  <a:pt x="257174" y="86296"/>
                </a:cubicBezTo>
                <a:cubicBezTo>
                  <a:pt x="274711" y="138910"/>
                  <a:pt x="253435" y="73212"/>
                  <a:pt x="271805" y="137502"/>
                </a:cubicBezTo>
                <a:cubicBezTo>
                  <a:pt x="273923" y="144916"/>
                  <a:pt x="277250" y="151967"/>
                  <a:pt x="279120" y="159448"/>
                </a:cubicBezTo>
                <a:cubicBezTo>
                  <a:pt x="294202" y="219778"/>
                  <a:pt x="278733" y="172726"/>
                  <a:pt x="293750" y="225285"/>
                </a:cubicBezTo>
                <a:cubicBezTo>
                  <a:pt x="295868" y="232699"/>
                  <a:pt x="297320" y="240490"/>
                  <a:pt x="301065" y="247230"/>
                </a:cubicBezTo>
                <a:cubicBezTo>
                  <a:pt x="306867" y="257673"/>
                  <a:pt x="311399" y="265789"/>
                  <a:pt x="314952" y="272075"/>
                </a:cubicBezTo>
                <a:lnTo>
                  <a:pt x="321764" y="283867"/>
                </a:lnTo>
                <a:lnTo>
                  <a:pt x="318294" y="287337"/>
                </a:lnTo>
                <a:lnTo>
                  <a:pt x="309563" y="296068"/>
                </a:lnTo>
                <a:lnTo>
                  <a:pt x="300038" y="302418"/>
                </a:lnTo>
                <a:lnTo>
                  <a:pt x="291306" y="307975"/>
                </a:lnTo>
                <a:lnTo>
                  <a:pt x="281781" y="312737"/>
                </a:lnTo>
                <a:lnTo>
                  <a:pt x="274638" y="315912"/>
                </a:lnTo>
                <a:lnTo>
                  <a:pt x="265113" y="319087"/>
                </a:lnTo>
                <a:lnTo>
                  <a:pt x="257175" y="319087"/>
                </a:lnTo>
                <a:lnTo>
                  <a:pt x="253206" y="319087"/>
                </a:lnTo>
                <a:lnTo>
                  <a:pt x="250031" y="317500"/>
                </a:lnTo>
                <a:lnTo>
                  <a:pt x="246856" y="315912"/>
                </a:lnTo>
                <a:lnTo>
                  <a:pt x="243681" y="314325"/>
                </a:lnTo>
                <a:lnTo>
                  <a:pt x="240506" y="311150"/>
                </a:lnTo>
                <a:lnTo>
                  <a:pt x="237331" y="307975"/>
                </a:lnTo>
                <a:lnTo>
                  <a:pt x="234950" y="304006"/>
                </a:lnTo>
                <a:lnTo>
                  <a:pt x="233363" y="300831"/>
                </a:lnTo>
                <a:lnTo>
                  <a:pt x="230188" y="294481"/>
                </a:lnTo>
                <a:lnTo>
                  <a:pt x="228600" y="289718"/>
                </a:lnTo>
                <a:lnTo>
                  <a:pt x="227013" y="284162"/>
                </a:lnTo>
                <a:lnTo>
                  <a:pt x="225425" y="276225"/>
                </a:lnTo>
                <a:lnTo>
                  <a:pt x="225425" y="269081"/>
                </a:lnTo>
                <a:lnTo>
                  <a:pt x="223838" y="261143"/>
                </a:lnTo>
                <a:lnTo>
                  <a:pt x="223838" y="253206"/>
                </a:lnTo>
                <a:lnTo>
                  <a:pt x="223838" y="244475"/>
                </a:lnTo>
                <a:lnTo>
                  <a:pt x="223838" y="234950"/>
                </a:lnTo>
                <a:lnTo>
                  <a:pt x="222250" y="226218"/>
                </a:lnTo>
                <a:lnTo>
                  <a:pt x="219075" y="216693"/>
                </a:lnTo>
                <a:lnTo>
                  <a:pt x="216694" y="207962"/>
                </a:lnTo>
                <a:lnTo>
                  <a:pt x="213519" y="198437"/>
                </a:lnTo>
                <a:lnTo>
                  <a:pt x="207169" y="189706"/>
                </a:lnTo>
                <a:lnTo>
                  <a:pt x="202406" y="180181"/>
                </a:lnTo>
                <a:lnTo>
                  <a:pt x="195263" y="171450"/>
                </a:lnTo>
                <a:lnTo>
                  <a:pt x="187325" y="161925"/>
                </a:lnTo>
                <a:lnTo>
                  <a:pt x="180181" y="153193"/>
                </a:lnTo>
                <a:lnTo>
                  <a:pt x="170656" y="143668"/>
                </a:lnTo>
                <a:lnTo>
                  <a:pt x="160338" y="134143"/>
                </a:lnTo>
                <a:lnTo>
                  <a:pt x="149225" y="125412"/>
                </a:lnTo>
                <a:lnTo>
                  <a:pt x="137319" y="115887"/>
                </a:lnTo>
                <a:lnTo>
                  <a:pt x="123031" y="107156"/>
                </a:lnTo>
                <a:lnTo>
                  <a:pt x="109538" y="97631"/>
                </a:lnTo>
                <a:lnTo>
                  <a:pt x="96044" y="88900"/>
                </a:lnTo>
                <a:lnTo>
                  <a:pt x="82550" y="79375"/>
                </a:lnTo>
                <a:lnTo>
                  <a:pt x="71438" y="72231"/>
                </a:lnTo>
                <a:lnTo>
                  <a:pt x="59531" y="64293"/>
                </a:lnTo>
                <a:lnTo>
                  <a:pt x="50006" y="56356"/>
                </a:lnTo>
                <a:lnTo>
                  <a:pt x="41275" y="50800"/>
                </a:lnTo>
                <a:lnTo>
                  <a:pt x="31750" y="44450"/>
                </a:lnTo>
                <a:lnTo>
                  <a:pt x="26194" y="38100"/>
                </a:lnTo>
                <a:lnTo>
                  <a:pt x="18256" y="32543"/>
                </a:lnTo>
                <a:lnTo>
                  <a:pt x="13494" y="27781"/>
                </a:lnTo>
                <a:lnTo>
                  <a:pt x="9525" y="23018"/>
                </a:lnTo>
                <a:lnTo>
                  <a:pt x="4763" y="19843"/>
                </a:lnTo>
                <a:lnTo>
                  <a:pt x="3175" y="15875"/>
                </a:lnTo>
                <a:lnTo>
                  <a:pt x="0" y="12700"/>
                </a:lnTo>
                <a:lnTo>
                  <a:pt x="0" y="9525"/>
                </a:lnTo>
                <a:lnTo>
                  <a:pt x="0" y="7937"/>
                </a:lnTo>
                <a:lnTo>
                  <a:pt x="1588" y="6350"/>
                </a:lnTo>
                <a:lnTo>
                  <a:pt x="3175" y="3175"/>
                </a:lnTo>
                <a:lnTo>
                  <a:pt x="6350" y="3175"/>
                </a:lnTo>
                <a:lnTo>
                  <a:pt x="9525" y="1587"/>
                </a:lnTo>
                <a:lnTo>
                  <a:pt x="13494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4" name="任意多边形: 形状 23"/>
          <p:cNvSpPr/>
          <p:nvPr/>
        </p:nvSpPr>
        <p:spPr>
          <a:xfrm>
            <a:off x="6859588" y="2065338"/>
            <a:ext cx="508000" cy="141287"/>
          </a:xfrm>
          <a:custGeom>
            <a:avLst/>
            <a:gdLst>
              <a:gd name="connsiteX0" fmla="*/ 436357 w 506904"/>
              <a:gd name="connsiteY0" fmla="*/ 0 h 142213"/>
              <a:gd name="connsiteX1" fmla="*/ 442716 w 506904"/>
              <a:gd name="connsiteY1" fmla="*/ 0 h 142213"/>
              <a:gd name="connsiteX2" fmla="*/ 450664 w 506904"/>
              <a:gd name="connsiteY2" fmla="*/ 0 h 142213"/>
              <a:gd name="connsiteX3" fmla="*/ 459407 w 506904"/>
              <a:gd name="connsiteY3" fmla="*/ 792 h 142213"/>
              <a:gd name="connsiteX4" fmla="*/ 467355 w 506904"/>
              <a:gd name="connsiteY4" fmla="*/ 3960 h 142213"/>
              <a:gd name="connsiteX5" fmla="*/ 474509 w 506904"/>
              <a:gd name="connsiteY5" fmla="*/ 7128 h 142213"/>
              <a:gd name="connsiteX6" fmla="*/ 484047 w 506904"/>
              <a:gd name="connsiteY6" fmla="*/ 11880 h 142213"/>
              <a:gd name="connsiteX7" fmla="*/ 492790 w 506904"/>
              <a:gd name="connsiteY7" fmla="*/ 18216 h 142213"/>
              <a:gd name="connsiteX8" fmla="*/ 502328 w 506904"/>
              <a:gd name="connsiteY8" fmla="*/ 23760 h 142213"/>
              <a:gd name="connsiteX9" fmla="*/ 506904 w 506904"/>
              <a:gd name="connsiteY9" fmla="*/ 26566 h 142213"/>
              <a:gd name="connsiteX10" fmla="*/ 498743 w 506904"/>
              <a:gd name="connsiteY10" fmla="*/ 32952 h 142213"/>
              <a:gd name="connsiteX11" fmla="*/ 458184 w 506904"/>
              <a:gd name="connsiteY11" fmla="*/ 64376 h 142213"/>
              <a:gd name="connsiteX12" fmla="*/ 450869 w 506904"/>
              <a:gd name="connsiteY12" fmla="*/ 93637 h 142213"/>
              <a:gd name="connsiteX13" fmla="*/ 428923 w 506904"/>
              <a:gd name="connsiteY13" fmla="*/ 115583 h 142213"/>
              <a:gd name="connsiteX14" fmla="*/ 410750 w 506904"/>
              <a:gd name="connsiteY14" fmla="*/ 140271 h 142213"/>
              <a:gd name="connsiteX15" fmla="*/ 407744 w 506904"/>
              <a:gd name="connsiteY15" fmla="*/ 142213 h 142213"/>
              <a:gd name="connsiteX16" fmla="*/ 407744 w 506904"/>
              <a:gd name="connsiteY16" fmla="*/ 137808 h 142213"/>
              <a:gd name="connsiteX17" fmla="*/ 407744 w 506904"/>
              <a:gd name="connsiteY17" fmla="*/ 132264 h 142213"/>
              <a:gd name="connsiteX18" fmla="*/ 407744 w 506904"/>
              <a:gd name="connsiteY18" fmla="*/ 127512 h 142213"/>
              <a:gd name="connsiteX19" fmla="*/ 406154 w 506904"/>
              <a:gd name="connsiteY19" fmla="*/ 122760 h 142213"/>
              <a:gd name="connsiteX20" fmla="*/ 404565 w 506904"/>
              <a:gd name="connsiteY20" fmla="*/ 119592 h 142213"/>
              <a:gd name="connsiteX21" fmla="*/ 399796 w 506904"/>
              <a:gd name="connsiteY21" fmla="*/ 116424 h 142213"/>
              <a:gd name="connsiteX22" fmla="*/ 397411 w 506904"/>
              <a:gd name="connsiteY22" fmla="*/ 115632 h 142213"/>
              <a:gd name="connsiteX23" fmla="*/ 391053 w 506904"/>
              <a:gd name="connsiteY23" fmla="*/ 114048 h 142213"/>
              <a:gd name="connsiteX24" fmla="*/ 384694 w 506904"/>
              <a:gd name="connsiteY24" fmla="*/ 112464 h 142213"/>
              <a:gd name="connsiteX25" fmla="*/ 377541 w 506904"/>
              <a:gd name="connsiteY25" fmla="*/ 110880 h 142213"/>
              <a:gd name="connsiteX26" fmla="*/ 369592 w 506904"/>
              <a:gd name="connsiteY26" fmla="*/ 109296 h 142213"/>
              <a:gd name="connsiteX27" fmla="*/ 360055 w 506904"/>
              <a:gd name="connsiteY27" fmla="*/ 109296 h 142213"/>
              <a:gd name="connsiteX28" fmla="*/ 349722 w 506904"/>
              <a:gd name="connsiteY28" fmla="*/ 109296 h 142213"/>
              <a:gd name="connsiteX29" fmla="*/ 339389 w 506904"/>
              <a:gd name="connsiteY29" fmla="*/ 109296 h 142213"/>
              <a:gd name="connsiteX30" fmla="*/ 326672 w 506904"/>
              <a:gd name="connsiteY30" fmla="*/ 110880 h 142213"/>
              <a:gd name="connsiteX31" fmla="*/ 313160 w 506904"/>
              <a:gd name="connsiteY31" fmla="*/ 110880 h 142213"/>
              <a:gd name="connsiteX32" fmla="*/ 298058 w 506904"/>
              <a:gd name="connsiteY32" fmla="*/ 112464 h 142213"/>
              <a:gd name="connsiteX33" fmla="*/ 282957 w 506904"/>
              <a:gd name="connsiteY33" fmla="*/ 114048 h 142213"/>
              <a:gd name="connsiteX34" fmla="*/ 265471 w 506904"/>
              <a:gd name="connsiteY34" fmla="*/ 115632 h 142213"/>
              <a:gd name="connsiteX35" fmla="*/ 248779 w 506904"/>
              <a:gd name="connsiteY35" fmla="*/ 118008 h 142213"/>
              <a:gd name="connsiteX36" fmla="*/ 213807 w 506904"/>
              <a:gd name="connsiteY36" fmla="*/ 122760 h 142213"/>
              <a:gd name="connsiteX37" fmla="*/ 180425 w 506904"/>
              <a:gd name="connsiteY37" fmla="*/ 127512 h 142213"/>
              <a:gd name="connsiteX38" fmla="*/ 147042 w 506904"/>
              <a:gd name="connsiteY38" fmla="*/ 130680 h 142213"/>
              <a:gd name="connsiteX39" fmla="*/ 116044 w 506904"/>
              <a:gd name="connsiteY39" fmla="*/ 133848 h 142213"/>
              <a:gd name="connsiteX40" fmla="*/ 84251 w 506904"/>
              <a:gd name="connsiteY40" fmla="*/ 136224 h 142213"/>
              <a:gd name="connsiteX41" fmla="*/ 55638 w 506904"/>
              <a:gd name="connsiteY41" fmla="*/ 137808 h 142213"/>
              <a:gd name="connsiteX42" fmla="*/ 27819 w 506904"/>
              <a:gd name="connsiteY42" fmla="*/ 137808 h 142213"/>
              <a:gd name="connsiteX43" fmla="*/ 0 w 506904"/>
              <a:gd name="connsiteY43" fmla="*/ 137808 h 142213"/>
              <a:gd name="connsiteX44" fmla="*/ 0 w 506904"/>
              <a:gd name="connsiteY44" fmla="*/ 81576 h 142213"/>
              <a:gd name="connsiteX45" fmla="*/ 24640 w 506904"/>
              <a:gd name="connsiteY45" fmla="*/ 79992 h 142213"/>
              <a:gd name="connsiteX46" fmla="*/ 49279 w 506904"/>
              <a:gd name="connsiteY46" fmla="*/ 77616 h 142213"/>
              <a:gd name="connsiteX47" fmla="*/ 73919 w 506904"/>
              <a:gd name="connsiteY47" fmla="*/ 76032 h 142213"/>
              <a:gd name="connsiteX48" fmla="*/ 94584 w 506904"/>
              <a:gd name="connsiteY48" fmla="*/ 74448 h 142213"/>
              <a:gd name="connsiteX49" fmla="*/ 116044 w 506904"/>
              <a:gd name="connsiteY49" fmla="*/ 71280 h 142213"/>
              <a:gd name="connsiteX50" fmla="*/ 137504 w 506904"/>
              <a:gd name="connsiteY50" fmla="*/ 69696 h 142213"/>
              <a:gd name="connsiteX51" fmla="*/ 157375 w 506904"/>
              <a:gd name="connsiteY51" fmla="*/ 68112 h 142213"/>
              <a:gd name="connsiteX52" fmla="*/ 175656 w 506904"/>
              <a:gd name="connsiteY52" fmla="*/ 64944 h 142213"/>
              <a:gd name="connsiteX53" fmla="*/ 193937 w 506904"/>
              <a:gd name="connsiteY53" fmla="*/ 63360 h 142213"/>
              <a:gd name="connsiteX54" fmla="*/ 210628 w 506904"/>
              <a:gd name="connsiteY54" fmla="*/ 61776 h 142213"/>
              <a:gd name="connsiteX55" fmla="*/ 227319 w 506904"/>
              <a:gd name="connsiteY55" fmla="*/ 58608 h 142213"/>
              <a:gd name="connsiteX56" fmla="*/ 243216 w 506904"/>
              <a:gd name="connsiteY56" fmla="*/ 57816 h 142213"/>
              <a:gd name="connsiteX57" fmla="*/ 256728 w 506904"/>
              <a:gd name="connsiteY57" fmla="*/ 54648 h 142213"/>
              <a:gd name="connsiteX58" fmla="*/ 270240 w 506904"/>
              <a:gd name="connsiteY58" fmla="*/ 53064 h 142213"/>
              <a:gd name="connsiteX59" fmla="*/ 282957 w 506904"/>
              <a:gd name="connsiteY59" fmla="*/ 51480 h 142213"/>
              <a:gd name="connsiteX60" fmla="*/ 294879 w 506904"/>
              <a:gd name="connsiteY60" fmla="*/ 48312 h 142213"/>
              <a:gd name="connsiteX61" fmla="*/ 305212 w 506904"/>
              <a:gd name="connsiteY61" fmla="*/ 46728 h 142213"/>
              <a:gd name="connsiteX62" fmla="*/ 316339 w 506904"/>
              <a:gd name="connsiteY62" fmla="*/ 43560 h 142213"/>
              <a:gd name="connsiteX63" fmla="*/ 325082 w 506904"/>
              <a:gd name="connsiteY63" fmla="*/ 41976 h 142213"/>
              <a:gd name="connsiteX64" fmla="*/ 336210 w 506904"/>
              <a:gd name="connsiteY64" fmla="*/ 40392 h 142213"/>
              <a:gd name="connsiteX65" fmla="*/ 343363 w 506904"/>
              <a:gd name="connsiteY65" fmla="*/ 38016 h 142213"/>
              <a:gd name="connsiteX66" fmla="*/ 352901 w 506904"/>
              <a:gd name="connsiteY66" fmla="*/ 36432 h 142213"/>
              <a:gd name="connsiteX67" fmla="*/ 360055 w 506904"/>
              <a:gd name="connsiteY67" fmla="*/ 33264 h 142213"/>
              <a:gd name="connsiteX68" fmla="*/ 368003 w 506904"/>
              <a:gd name="connsiteY68" fmla="*/ 31680 h 142213"/>
              <a:gd name="connsiteX69" fmla="*/ 375951 w 506904"/>
              <a:gd name="connsiteY69" fmla="*/ 28512 h 142213"/>
              <a:gd name="connsiteX70" fmla="*/ 381515 w 506904"/>
              <a:gd name="connsiteY70" fmla="*/ 26928 h 142213"/>
              <a:gd name="connsiteX71" fmla="*/ 387873 w 506904"/>
              <a:gd name="connsiteY71" fmla="*/ 23760 h 142213"/>
              <a:gd name="connsiteX72" fmla="*/ 392642 w 506904"/>
              <a:gd name="connsiteY72" fmla="*/ 22176 h 142213"/>
              <a:gd name="connsiteX73" fmla="*/ 397411 w 506904"/>
              <a:gd name="connsiteY73" fmla="*/ 19800 h 142213"/>
              <a:gd name="connsiteX74" fmla="*/ 401385 w 506904"/>
              <a:gd name="connsiteY74" fmla="*/ 16632 h 142213"/>
              <a:gd name="connsiteX75" fmla="*/ 406154 w 506904"/>
              <a:gd name="connsiteY75" fmla="*/ 15048 h 142213"/>
              <a:gd name="connsiteX76" fmla="*/ 409333 w 506904"/>
              <a:gd name="connsiteY76" fmla="*/ 11880 h 142213"/>
              <a:gd name="connsiteX77" fmla="*/ 415692 w 506904"/>
              <a:gd name="connsiteY77" fmla="*/ 7128 h 142213"/>
              <a:gd name="connsiteX78" fmla="*/ 421256 w 506904"/>
              <a:gd name="connsiteY78" fmla="*/ 3960 h 142213"/>
              <a:gd name="connsiteX79" fmla="*/ 429204 w 506904"/>
              <a:gd name="connsiteY79" fmla="*/ 792 h 142213"/>
              <a:gd name="connsiteX80" fmla="*/ 436357 w 506904"/>
              <a:gd name="connsiteY80" fmla="*/ 0 h 14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506904" h="142213">
                <a:moveTo>
                  <a:pt x="436357" y="0"/>
                </a:moveTo>
                <a:lnTo>
                  <a:pt x="442716" y="0"/>
                </a:lnTo>
                <a:lnTo>
                  <a:pt x="450664" y="0"/>
                </a:lnTo>
                <a:lnTo>
                  <a:pt x="459407" y="792"/>
                </a:lnTo>
                <a:lnTo>
                  <a:pt x="467355" y="3960"/>
                </a:lnTo>
                <a:lnTo>
                  <a:pt x="474509" y="7128"/>
                </a:lnTo>
                <a:lnTo>
                  <a:pt x="484047" y="11880"/>
                </a:lnTo>
                <a:lnTo>
                  <a:pt x="492790" y="18216"/>
                </a:lnTo>
                <a:lnTo>
                  <a:pt x="502328" y="23760"/>
                </a:lnTo>
                <a:lnTo>
                  <a:pt x="506904" y="26566"/>
                </a:lnTo>
                <a:lnTo>
                  <a:pt x="498743" y="32952"/>
                </a:lnTo>
                <a:cubicBezTo>
                  <a:pt x="456678" y="68081"/>
                  <a:pt x="521790" y="32574"/>
                  <a:pt x="458184" y="64376"/>
                </a:cubicBezTo>
                <a:cubicBezTo>
                  <a:pt x="455746" y="74130"/>
                  <a:pt x="455857" y="84908"/>
                  <a:pt x="450869" y="93637"/>
                </a:cubicBezTo>
                <a:cubicBezTo>
                  <a:pt x="445736" y="102619"/>
                  <a:pt x="435546" y="107635"/>
                  <a:pt x="428923" y="115583"/>
                </a:cubicBezTo>
                <a:cubicBezTo>
                  <a:pt x="406063" y="143015"/>
                  <a:pt x="419551" y="134785"/>
                  <a:pt x="410750" y="140271"/>
                </a:cubicBezTo>
                <a:lnTo>
                  <a:pt x="407744" y="142213"/>
                </a:lnTo>
                <a:lnTo>
                  <a:pt x="407744" y="137808"/>
                </a:lnTo>
                <a:lnTo>
                  <a:pt x="407744" y="132264"/>
                </a:lnTo>
                <a:lnTo>
                  <a:pt x="407744" y="127512"/>
                </a:lnTo>
                <a:lnTo>
                  <a:pt x="406154" y="122760"/>
                </a:lnTo>
                <a:lnTo>
                  <a:pt x="404565" y="119592"/>
                </a:lnTo>
                <a:lnTo>
                  <a:pt x="399796" y="116424"/>
                </a:lnTo>
                <a:lnTo>
                  <a:pt x="397411" y="115632"/>
                </a:lnTo>
                <a:lnTo>
                  <a:pt x="391053" y="114048"/>
                </a:lnTo>
                <a:lnTo>
                  <a:pt x="384694" y="112464"/>
                </a:lnTo>
                <a:lnTo>
                  <a:pt x="377541" y="110880"/>
                </a:lnTo>
                <a:lnTo>
                  <a:pt x="369592" y="109296"/>
                </a:lnTo>
                <a:lnTo>
                  <a:pt x="360055" y="109296"/>
                </a:lnTo>
                <a:lnTo>
                  <a:pt x="349722" y="109296"/>
                </a:lnTo>
                <a:lnTo>
                  <a:pt x="339389" y="109296"/>
                </a:lnTo>
                <a:lnTo>
                  <a:pt x="326672" y="110880"/>
                </a:lnTo>
                <a:lnTo>
                  <a:pt x="313160" y="110880"/>
                </a:lnTo>
                <a:lnTo>
                  <a:pt x="298058" y="112464"/>
                </a:lnTo>
                <a:lnTo>
                  <a:pt x="282957" y="114048"/>
                </a:lnTo>
                <a:lnTo>
                  <a:pt x="265471" y="115632"/>
                </a:lnTo>
                <a:lnTo>
                  <a:pt x="248779" y="118008"/>
                </a:lnTo>
                <a:lnTo>
                  <a:pt x="213807" y="122760"/>
                </a:lnTo>
                <a:lnTo>
                  <a:pt x="180425" y="127512"/>
                </a:lnTo>
                <a:lnTo>
                  <a:pt x="147042" y="130680"/>
                </a:lnTo>
                <a:lnTo>
                  <a:pt x="116044" y="133848"/>
                </a:lnTo>
                <a:lnTo>
                  <a:pt x="84251" y="136224"/>
                </a:lnTo>
                <a:lnTo>
                  <a:pt x="55638" y="137808"/>
                </a:lnTo>
                <a:lnTo>
                  <a:pt x="27819" y="137808"/>
                </a:lnTo>
                <a:lnTo>
                  <a:pt x="0" y="137808"/>
                </a:lnTo>
                <a:lnTo>
                  <a:pt x="0" y="81576"/>
                </a:lnTo>
                <a:lnTo>
                  <a:pt x="24640" y="79992"/>
                </a:lnTo>
                <a:lnTo>
                  <a:pt x="49279" y="77616"/>
                </a:lnTo>
                <a:lnTo>
                  <a:pt x="73919" y="76032"/>
                </a:lnTo>
                <a:lnTo>
                  <a:pt x="94584" y="74448"/>
                </a:lnTo>
                <a:lnTo>
                  <a:pt x="116044" y="71280"/>
                </a:lnTo>
                <a:lnTo>
                  <a:pt x="137504" y="69696"/>
                </a:lnTo>
                <a:lnTo>
                  <a:pt x="157375" y="68112"/>
                </a:lnTo>
                <a:lnTo>
                  <a:pt x="175656" y="64944"/>
                </a:lnTo>
                <a:lnTo>
                  <a:pt x="193937" y="63360"/>
                </a:lnTo>
                <a:lnTo>
                  <a:pt x="210628" y="61776"/>
                </a:lnTo>
                <a:lnTo>
                  <a:pt x="227319" y="58608"/>
                </a:lnTo>
                <a:lnTo>
                  <a:pt x="243216" y="57816"/>
                </a:lnTo>
                <a:lnTo>
                  <a:pt x="256728" y="54648"/>
                </a:lnTo>
                <a:lnTo>
                  <a:pt x="270240" y="53064"/>
                </a:lnTo>
                <a:lnTo>
                  <a:pt x="282957" y="51480"/>
                </a:lnTo>
                <a:lnTo>
                  <a:pt x="294879" y="48312"/>
                </a:lnTo>
                <a:lnTo>
                  <a:pt x="305212" y="46728"/>
                </a:lnTo>
                <a:lnTo>
                  <a:pt x="316339" y="43560"/>
                </a:lnTo>
                <a:lnTo>
                  <a:pt x="325082" y="41976"/>
                </a:lnTo>
                <a:lnTo>
                  <a:pt x="336210" y="40392"/>
                </a:lnTo>
                <a:lnTo>
                  <a:pt x="343363" y="38016"/>
                </a:lnTo>
                <a:lnTo>
                  <a:pt x="352901" y="36432"/>
                </a:lnTo>
                <a:lnTo>
                  <a:pt x="360055" y="33264"/>
                </a:lnTo>
                <a:lnTo>
                  <a:pt x="368003" y="31680"/>
                </a:lnTo>
                <a:lnTo>
                  <a:pt x="375951" y="28512"/>
                </a:lnTo>
                <a:lnTo>
                  <a:pt x="381515" y="26928"/>
                </a:lnTo>
                <a:lnTo>
                  <a:pt x="387873" y="23760"/>
                </a:lnTo>
                <a:lnTo>
                  <a:pt x="392642" y="22176"/>
                </a:lnTo>
                <a:lnTo>
                  <a:pt x="397411" y="19800"/>
                </a:lnTo>
                <a:lnTo>
                  <a:pt x="401385" y="16632"/>
                </a:lnTo>
                <a:lnTo>
                  <a:pt x="406154" y="15048"/>
                </a:lnTo>
                <a:lnTo>
                  <a:pt x="409333" y="11880"/>
                </a:lnTo>
                <a:lnTo>
                  <a:pt x="415692" y="7128"/>
                </a:lnTo>
                <a:lnTo>
                  <a:pt x="421256" y="3960"/>
                </a:lnTo>
                <a:lnTo>
                  <a:pt x="429204" y="792"/>
                </a:lnTo>
                <a:lnTo>
                  <a:pt x="436357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文本框 17"/>
          <p:cNvSpPr txBox="1">
            <a:spLocks noChangeArrowheads="1"/>
          </p:cNvSpPr>
          <p:nvPr/>
        </p:nvSpPr>
        <p:spPr bwMode="auto">
          <a:xfrm>
            <a:off x="546100" y="3221038"/>
            <a:ext cx="8242300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      国字框写方正；“韦”大小适当，不与四边相连，第二横短，竖在竖中线上。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pic>
        <p:nvPicPr>
          <p:cNvPr id="15361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08713" y="757238"/>
            <a:ext cx="2278062" cy="227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文本框 12"/>
          <p:cNvSpPr txBox="1">
            <a:spLocks noChangeArrowheads="1"/>
          </p:cNvSpPr>
          <p:nvPr/>
        </p:nvSpPr>
        <p:spPr bwMode="auto">
          <a:xfrm>
            <a:off x="555625" y="2551113"/>
            <a:ext cx="1584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结构：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363" name="文本框 13"/>
          <p:cNvSpPr txBox="1">
            <a:spLocks noChangeArrowheads="1"/>
          </p:cNvSpPr>
          <p:nvPr/>
        </p:nvSpPr>
        <p:spPr bwMode="auto">
          <a:xfrm>
            <a:off x="571500" y="1879600"/>
            <a:ext cx="1584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364" name="文本框 14"/>
          <p:cNvSpPr txBox="1">
            <a:spLocks noChangeArrowheads="1"/>
          </p:cNvSpPr>
          <p:nvPr/>
        </p:nvSpPr>
        <p:spPr bwMode="auto">
          <a:xfrm>
            <a:off x="555625" y="3240088"/>
            <a:ext cx="2254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365" name="文本框 15"/>
          <p:cNvSpPr txBox="1">
            <a:spLocks noChangeArrowheads="1"/>
          </p:cNvSpPr>
          <p:nvPr/>
        </p:nvSpPr>
        <p:spPr bwMode="auto">
          <a:xfrm>
            <a:off x="1804988" y="2546350"/>
            <a:ext cx="1584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</a:rPr>
              <a:t>全包围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5366" name="文本框 16"/>
          <p:cNvSpPr txBox="1">
            <a:spLocks noChangeArrowheads="1"/>
          </p:cNvSpPr>
          <p:nvPr/>
        </p:nvSpPr>
        <p:spPr bwMode="auto">
          <a:xfrm>
            <a:off x="1882775" y="1887538"/>
            <a:ext cx="1584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</a:rPr>
              <a:t>囗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5368" name="文本框 18"/>
          <p:cNvSpPr txBox="1">
            <a:spLocks noChangeArrowheads="1"/>
          </p:cNvSpPr>
          <p:nvPr/>
        </p:nvSpPr>
        <p:spPr bwMode="auto">
          <a:xfrm>
            <a:off x="511175" y="1065213"/>
            <a:ext cx="1171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wéi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369" name="文本框 19"/>
          <p:cNvSpPr txBox="1">
            <a:spLocks noChangeArrowheads="1"/>
          </p:cNvSpPr>
          <p:nvPr/>
        </p:nvSpPr>
        <p:spPr bwMode="auto">
          <a:xfrm>
            <a:off x="1682750" y="504825"/>
            <a:ext cx="11811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围</a:t>
            </a:r>
            <a:endParaRPr lang="en-US" altLang="zh-CN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Freeform 24"/>
          <p:cNvSpPr>
            <a:spLocks noChangeArrowheads="1"/>
          </p:cNvSpPr>
          <p:nvPr/>
        </p:nvSpPr>
        <p:spPr bwMode="auto">
          <a:xfrm>
            <a:off x="6667500" y="1101725"/>
            <a:ext cx="150813" cy="1589088"/>
          </a:xfrm>
          <a:custGeom>
            <a:avLst/>
            <a:gdLst>
              <a:gd name="T0" fmla="*/ 178 w 190"/>
              <a:gd name="T1" fmla="*/ 1712 h 2002"/>
              <a:gd name="T2" fmla="*/ 176 w 190"/>
              <a:gd name="T3" fmla="*/ 1766 h 2002"/>
              <a:gd name="T4" fmla="*/ 172 w 190"/>
              <a:gd name="T5" fmla="*/ 1816 h 2002"/>
              <a:gd name="T6" fmla="*/ 168 w 190"/>
              <a:gd name="T7" fmla="*/ 1860 h 2002"/>
              <a:gd name="T8" fmla="*/ 165 w 190"/>
              <a:gd name="T9" fmla="*/ 1896 h 2002"/>
              <a:gd name="T10" fmla="*/ 161 w 190"/>
              <a:gd name="T11" fmla="*/ 1929 h 2002"/>
              <a:gd name="T12" fmla="*/ 157 w 190"/>
              <a:gd name="T13" fmla="*/ 1956 h 2002"/>
              <a:gd name="T14" fmla="*/ 153 w 190"/>
              <a:gd name="T15" fmla="*/ 1975 h 2002"/>
              <a:gd name="T16" fmla="*/ 149 w 190"/>
              <a:gd name="T17" fmla="*/ 1991 h 2002"/>
              <a:gd name="T18" fmla="*/ 144 w 190"/>
              <a:gd name="T19" fmla="*/ 1998 h 2002"/>
              <a:gd name="T20" fmla="*/ 140 w 190"/>
              <a:gd name="T21" fmla="*/ 2002 h 2002"/>
              <a:gd name="T22" fmla="*/ 130 w 190"/>
              <a:gd name="T23" fmla="*/ 1998 h 2002"/>
              <a:gd name="T24" fmla="*/ 119 w 190"/>
              <a:gd name="T25" fmla="*/ 1989 h 2002"/>
              <a:gd name="T26" fmla="*/ 105 w 190"/>
              <a:gd name="T27" fmla="*/ 1973 h 2002"/>
              <a:gd name="T28" fmla="*/ 92 w 190"/>
              <a:gd name="T29" fmla="*/ 1952 h 2002"/>
              <a:gd name="T30" fmla="*/ 78 w 190"/>
              <a:gd name="T31" fmla="*/ 1923 h 2002"/>
              <a:gd name="T32" fmla="*/ 53 w 190"/>
              <a:gd name="T33" fmla="*/ 1873 h 2002"/>
              <a:gd name="T34" fmla="*/ 34 w 190"/>
              <a:gd name="T35" fmla="*/ 1825 h 2002"/>
              <a:gd name="T36" fmla="*/ 26 w 190"/>
              <a:gd name="T37" fmla="*/ 1791 h 2002"/>
              <a:gd name="T38" fmla="*/ 25 w 190"/>
              <a:gd name="T39" fmla="*/ 1773 h 2002"/>
              <a:gd name="T40" fmla="*/ 26 w 190"/>
              <a:gd name="T41" fmla="*/ 1750 h 2002"/>
              <a:gd name="T42" fmla="*/ 30 w 190"/>
              <a:gd name="T43" fmla="*/ 1722 h 2002"/>
              <a:gd name="T44" fmla="*/ 34 w 190"/>
              <a:gd name="T45" fmla="*/ 1685 h 2002"/>
              <a:gd name="T46" fmla="*/ 42 w 190"/>
              <a:gd name="T47" fmla="*/ 1645 h 2002"/>
              <a:gd name="T48" fmla="*/ 51 w 190"/>
              <a:gd name="T49" fmla="*/ 1595 h 2002"/>
              <a:gd name="T50" fmla="*/ 59 w 190"/>
              <a:gd name="T51" fmla="*/ 1530 h 2002"/>
              <a:gd name="T52" fmla="*/ 65 w 190"/>
              <a:gd name="T53" fmla="*/ 1447 h 2002"/>
              <a:gd name="T54" fmla="*/ 71 w 190"/>
              <a:gd name="T55" fmla="*/ 1347 h 2002"/>
              <a:gd name="T56" fmla="*/ 73 w 190"/>
              <a:gd name="T57" fmla="*/ 1232 h 2002"/>
              <a:gd name="T58" fmla="*/ 73 w 190"/>
              <a:gd name="T59" fmla="*/ 1101 h 2002"/>
              <a:gd name="T60" fmla="*/ 73 w 190"/>
              <a:gd name="T61" fmla="*/ 969 h 2002"/>
              <a:gd name="T62" fmla="*/ 71 w 190"/>
              <a:gd name="T63" fmla="*/ 842 h 2002"/>
              <a:gd name="T64" fmla="*/ 71 w 190"/>
              <a:gd name="T65" fmla="*/ 721 h 2002"/>
              <a:gd name="T66" fmla="*/ 69 w 190"/>
              <a:gd name="T67" fmla="*/ 604 h 2002"/>
              <a:gd name="T68" fmla="*/ 67 w 190"/>
              <a:gd name="T69" fmla="*/ 490 h 2002"/>
              <a:gd name="T70" fmla="*/ 63 w 190"/>
              <a:gd name="T71" fmla="*/ 386 h 2002"/>
              <a:gd name="T72" fmla="*/ 59 w 190"/>
              <a:gd name="T73" fmla="*/ 298 h 2002"/>
              <a:gd name="T74" fmla="*/ 51 w 190"/>
              <a:gd name="T75" fmla="*/ 225 h 2002"/>
              <a:gd name="T76" fmla="*/ 42 w 190"/>
              <a:gd name="T77" fmla="*/ 166 h 2002"/>
              <a:gd name="T78" fmla="*/ 30 w 190"/>
              <a:gd name="T79" fmla="*/ 119 h 2002"/>
              <a:gd name="T80" fmla="*/ 19 w 190"/>
              <a:gd name="T81" fmla="*/ 87 h 2002"/>
              <a:gd name="T82" fmla="*/ 9 w 190"/>
              <a:gd name="T83" fmla="*/ 60 h 2002"/>
              <a:gd name="T84" fmla="*/ 1 w 190"/>
              <a:gd name="T85" fmla="*/ 39 h 2002"/>
              <a:gd name="T86" fmla="*/ 0 w 190"/>
              <a:gd name="T87" fmla="*/ 21 h 2002"/>
              <a:gd name="T88" fmla="*/ 1 w 190"/>
              <a:gd name="T89" fmla="*/ 10 h 2002"/>
              <a:gd name="T90" fmla="*/ 7 w 190"/>
              <a:gd name="T91" fmla="*/ 2 h 2002"/>
              <a:gd name="T92" fmla="*/ 23 w 190"/>
              <a:gd name="T93" fmla="*/ 0 h 2002"/>
              <a:gd name="T94" fmla="*/ 48 w 190"/>
              <a:gd name="T95" fmla="*/ 4 h 2002"/>
              <a:gd name="T96" fmla="*/ 84 w 190"/>
              <a:gd name="T97" fmla="*/ 12 h 2002"/>
              <a:gd name="T98" fmla="*/ 130 w 190"/>
              <a:gd name="T99" fmla="*/ 23 h 2002"/>
              <a:gd name="T100" fmla="*/ 186 w 190"/>
              <a:gd name="T101" fmla="*/ 41 h 2002"/>
              <a:gd name="T102" fmla="*/ 188 w 190"/>
              <a:gd name="T103" fmla="*/ 275 h 2002"/>
              <a:gd name="T104" fmla="*/ 188 w 190"/>
              <a:gd name="T105" fmla="*/ 494 h 2002"/>
              <a:gd name="T106" fmla="*/ 190 w 190"/>
              <a:gd name="T107" fmla="*/ 696 h 2002"/>
              <a:gd name="T108" fmla="*/ 190 w 190"/>
              <a:gd name="T109" fmla="*/ 880 h 2002"/>
              <a:gd name="T110" fmla="*/ 190 w 190"/>
              <a:gd name="T111" fmla="*/ 1045 h 2002"/>
              <a:gd name="T112" fmla="*/ 188 w 190"/>
              <a:gd name="T113" fmla="*/ 1197 h 2002"/>
              <a:gd name="T114" fmla="*/ 188 w 190"/>
              <a:gd name="T115" fmla="*/ 1330 h 2002"/>
              <a:gd name="T116" fmla="*/ 186 w 190"/>
              <a:gd name="T117" fmla="*/ 1445 h 2002"/>
              <a:gd name="T118" fmla="*/ 184 w 190"/>
              <a:gd name="T119" fmla="*/ 1545 h 2002"/>
              <a:gd name="T120" fmla="*/ 182 w 190"/>
              <a:gd name="T121" fmla="*/ 1626 h 20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90" h="2002">
                <a:moveTo>
                  <a:pt x="180" y="1672"/>
                </a:moveTo>
                <a:lnTo>
                  <a:pt x="180" y="1693"/>
                </a:lnTo>
                <a:lnTo>
                  <a:pt x="178" y="1712"/>
                </a:lnTo>
                <a:lnTo>
                  <a:pt x="178" y="1731"/>
                </a:lnTo>
                <a:lnTo>
                  <a:pt x="176" y="1749"/>
                </a:lnTo>
                <a:lnTo>
                  <a:pt x="176" y="1766"/>
                </a:lnTo>
                <a:lnTo>
                  <a:pt x="174" y="1783"/>
                </a:lnTo>
                <a:lnTo>
                  <a:pt x="172" y="1800"/>
                </a:lnTo>
                <a:lnTo>
                  <a:pt x="172" y="1816"/>
                </a:lnTo>
                <a:lnTo>
                  <a:pt x="170" y="1831"/>
                </a:lnTo>
                <a:lnTo>
                  <a:pt x="170" y="1845"/>
                </a:lnTo>
                <a:lnTo>
                  <a:pt x="168" y="1860"/>
                </a:lnTo>
                <a:lnTo>
                  <a:pt x="168" y="1873"/>
                </a:lnTo>
                <a:lnTo>
                  <a:pt x="167" y="1885"/>
                </a:lnTo>
                <a:lnTo>
                  <a:pt x="165" y="1896"/>
                </a:lnTo>
                <a:lnTo>
                  <a:pt x="165" y="1908"/>
                </a:lnTo>
                <a:lnTo>
                  <a:pt x="163" y="1919"/>
                </a:lnTo>
                <a:lnTo>
                  <a:pt x="161" y="1929"/>
                </a:lnTo>
                <a:lnTo>
                  <a:pt x="161" y="1939"/>
                </a:lnTo>
                <a:lnTo>
                  <a:pt x="159" y="1946"/>
                </a:lnTo>
                <a:lnTo>
                  <a:pt x="157" y="1956"/>
                </a:lnTo>
                <a:lnTo>
                  <a:pt x="157" y="1964"/>
                </a:lnTo>
                <a:lnTo>
                  <a:pt x="155" y="1969"/>
                </a:lnTo>
                <a:lnTo>
                  <a:pt x="153" y="1975"/>
                </a:lnTo>
                <a:lnTo>
                  <a:pt x="151" y="1981"/>
                </a:lnTo>
                <a:lnTo>
                  <a:pt x="151" y="1987"/>
                </a:lnTo>
                <a:lnTo>
                  <a:pt x="149" y="1991"/>
                </a:lnTo>
                <a:lnTo>
                  <a:pt x="147" y="1994"/>
                </a:lnTo>
                <a:lnTo>
                  <a:pt x="145" y="1996"/>
                </a:lnTo>
                <a:lnTo>
                  <a:pt x="144" y="1998"/>
                </a:lnTo>
                <a:lnTo>
                  <a:pt x="144" y="2000"/>
                </a:lnTo>
                <a:lnTo>
                  <a:pt x="142" y="2002"/>
                </a:lnTo>
                <a:lnTo>
                  <a:pt x="140" y="2002"/>
                </a:lnTo>
                <a:lnTo>
                  <a:pt x="136" y="2002"/>
                </a:lnTo>
                <a:lnTo>
                  <a:pt x="134" y="2000"/>
                </a:lnTo>
                <a:lnTo>
                  <a:pt x="130" y="1998"/>
                </a:lnTo>
                <a:lnTo>
                  <a:pt x="126" y="1996"/>
                </a:lnTo>
                <a:lnTo>
                  <a:pt x="122" y="1992"/>
                </a:lnTo>
                <a:lnTo>
                  <a:pt x="119" y="1989"/>
                </a:lnTo>
                <a:lnTo>
                  <a:pt x="115" y="1985"/>
                </a:lnTo>
                <a:lnTo>
                  <a:pt x="109" y="1979"/>
                </a:lnTo>
                <a:lnTo>
                  <a:pt x="105" y="1973"/>
                </a:lnTo>
                <a:lnTo>
                  <a:pt x="101" y="1968"/>
                </a:lnTo>
                <a:lnTo>
                  <a:pt x="97" y="1960"/>
                </a:lnTo>
                <a:lnTo>
                  <a:pt x="92" y="1952"/>
                </a:lnTo>
                <a:lnTo>
                  <a:pt x="88" y="1943"/>
                </a:lnTo>
                <a:lnTo>
                  <a:pt x="82" y="1935"/>
                </a:lnTo>
                <a:lnTo>
                  <a:pt x="78" y="1923"/>
                </a:lnTo>
                <a:lnTo>
                  <a:pt x="73" y="1914"/>
                </a:lnTo>
                <a:lnTo>
                  <a:pt x="63" y="1893"/>
                </a:lnTo>
                <a:lnTo>
                  <a:pt x="53" y="1873"/>
                </a:lnTo>
                <a:lnTo>
                  <a:pt x="46" y="1856"/>
                </a:lnTo>
                <a:lnTo>
                  <a:pt x="40" y="1839"/>
                </a:lnTo>
                <a:lnTo>
                  <a:pt x="34" y="1825"/>
                </a:lnTo>
                <a:lnTo>
                  <a:pt x="30" y="1812"/>
                </a:lnTo>
                <a:lnTo>
                  <a:pt x="28" y="1800"/>
                </a:lnTo>
                <a:lnTo>
                  <a:pt x="26" y="1791"/>
                </a:lnTo>
                <a:lnTo>
                  <a:pt x="26" y="1785"/>
                </a:lnTo>
                <a:lnTo>
                  <a:pt x="26" y="1779"/>
                </a:lnTo>
                <a:lnTo>
                  <a:pt x="25" y="1773"/>
                </a:lnTo>
                <a:lnTo>
                  <a:pt x="25" y="1766"/>
                </a:lnTo>
                <a:lnTo>
                  <a:pt x="26" y="1758"/>
                </a:lnTo>
                <a:lnTo>
                  <a:pt x="26" y="1750"/>
                </a:lnTo>
                <a:lnTo>
                  <a:pt x="26" y="1741"/>
                </a:lnTo>
                <a:lnTo>
                  <a:pt x="28" y="1731"/>
                </a:lnTo>
                <a:lnTo>
                  <a:pt x="30" y="1722"/>
                </a:lnTo>
                <a:lnTo>
                  <a:pt x="30" y="1710"/>
                </a:lnTo>
                <a:lnTo>
                  <a:pt x="32" y="1699"/>
                </a:lnTo>
                <a:lnTo>
                  <a:pt x="34" y="1685"/>
                </a:lnTo>
                <a:lnTo>
                  <a:pt x="38" y="1674"/>
                </a:lnTo>
                <a:lnTo>
                  <a:pt x="40" y="1658"/>
                </a:lnTo>
                <a:lnTo>
                  <a:pt x="42" y="1645"/>
                </a:lnTo>
                <a:lnTo>
                  <a:pt x="46" y="1629"/>
                </a:lnTo>
                <a:lnTo>
                  <a:pt x="49" y="1612"/>
                </a:lnTo>
                <a:lnTo>
                  <a:pt x="51" y="1595"/>
                </a:lnTo>
                <a:lnTo>
                  <a:pt x="55" y="1576"/>
                </a:lnTo>
                <a:lnTo>
                  <a:pt x="57" y="1553"/>
                </a:lnTo>
                <a:lnTo>
                  <a:pt x="59" y="1530"/>
                </a:lnTo>
                <a:lnTo>
                  <a:pt x="61" y="1503"/>
                </a:lnTo>
                <a:lnTo>
                  <a:pt x="63" y="1476"/>
                </a:lnTo>
                <a:lnTo>
                  <a:pt x="65" y="1447"/>
                </a:lnTo>
                <a:lnTo>
                  <a:pt x="67" y="1416"/>
                </a:lnTo>
                <a:lnTo>
                  <a:pt x="69" y="1382"/>
                </a:lnTo>
                <a:lnTo>
                  <a:pt x="71" y="1347"/>
                </a:lnTo>
                <a:lnTo>
                  <a:pt x="71" y="1311"/>
                </a:lnTo>
                <a:lnTo>
                  <a:pt x="73" y="1272"/>
                </a:lnTo>
                <a:lnTo>
                  <a:pt x="73" y="1232"/>
                </a:lnTo>
                <a:lnTo>
                  <a:pt x="73" y="1189"/>
                </a:lnTo>
                <a:lnTo>
                  <a:pt x="73" y="1145"/>
                </a:lnTo>
                <a:lnTo>
                  <a:pt x="73" y="1101"/>
                </a:lnTo>
                <a:lnTo>
                  <a:pt x="73" y="1057"/>
                </a:lnTo>
                <a:lnTo>
                  <a:pt x="73" y="1013"/>
                </a:lnTo>
                <a:lnTo>
                  <a:pt x="73" y="969"/>
                </a:lnTo>
                <a:lnTo>
                  <a:pt x="73" y="926"/>
                </a:lnTo>
                <a:lnTo>
                  <a:pt x="73" y="884"/>
                </a:lnTo>
                <a:lnTo>
                  <a:pt x="71" y="842"/>
                </a:lnTo>
                <a:lnTo>
                  <a:pt x="71" y="801"/>
                </a:lnTo>
                <a:lnTo>
                  <a:pt x="71" y="761"/>
                </a:lnTo>
                <a:lnTo>
                  <a:pt x="71" y="721"/>
                </a:lnTo>
                <a:lnTo>
                  <a:pt x="71" y="680"/>
                </a:lnTo>
                <a:lnTo>
                  <a:pt x="69" y="642"/>
                </a:lnTo>
                <a:lnTo>
                  <a:pt x="69" y="604"/>
                </a:lnTo>
                <a:lnTo>
                  <a:pt x="69" y="565"/>
                </a:lnTo>
                <a:lnTo>
                  <a:pt x="67" y="527"/>
                </a:lnTo>
                <a:lnTo>
                  <a:pt x="67" y="490"/>
                </a:lnTo>
                <a:lnTo>
                  <a:pt x="67" y="454"/>
                </a:lnTo>
                <a:lnTo>
                  <a:pt x="65" y="419"/>
                </a:lnTo>
                <a:lnTo>
                  <a:pt x="63" y="386"/>
                </a:lnTo>
                <a:lnTo>
                  <a:pt x="63" y="356"/>
                </a:lnTo>
                <a:lnTo>
                  <a:pt x="61" y="327"/>
                </a:lnTo>
                <a:lnTo>
                  <a:pt x="59" y="298"/>
                </a:lnTo>
                <a:lnTo>
                  <a:pt x="57" y="273"/>
                </a:lnTo>
                <a:lnTo>
                  <a:pt x="53" y="248"/>
                </a:lnTo>
                <a:lnTo>
                  <a:pt x="51" y="225"/>
                </a:lnTo>
                <a:lnTo>
                  <a:pt x="48" y="204"/>
                </a:lnTo>
                <a:lnTo>
                  <a:pt x="46" y="183"/>
                </a:lnTo>
                <a:lnTo>
                  <a:pt x="42" y="166"/>
                </a:lnTo>
                <a:lnTo>
                  <a:pt x="38" y="148"/>
                </a:lnTo>
                <a:lnTo>
                  <a:pt x="34" y="133"/>
                </a:lnTo>
                <a:lnTo>
                  <a:pt x="30" y="119"/>
                </a:lnTo>
                <a:lnTo>
                  <a:pt x="26" y="108"/>
                </a:lnTo>
                <a:lnTo>
                  <a:pt x="23" y="98"/>
                </a:lnTo>
                <a:lnTo>
                  <a:pt x="19" y="87"/>
                </a:lnTo>
                <a:lnTo>
                  <a:pt x="15" y="77"/>
                </a:lnTo>
                <a:lnTo>
                  <a:pt x="11" y="70"/>
                </a:lnTo>
                <a:lnTo>
                  <a:pt x="9" y="60"/>
                </a:lnTo>
                <a:lnTo>
                  <a:pt x="5" y="52"/>
                </a:lnTo>
                <a:lnTo>
                  <a:pt x="3" y="46"/>
                </a:lnTo>
                <a:lnTo>
                  <a:pt x="1" y="39"/>
                </a:lnTo>
                <a:lnTo>
                  <a:pt x="1" y="33"/>
                </a:lnTo>
                <a:lnTo>
                  <a:pt x="0" y="27"/>
                </a:lnTo>
                <a:lnTo>
                  <a:pt x="0" y="21"/>
                </a:lnTo>
                <a:lnTo>
                  <a:pt x="0" y="18"/>
                </a:lnTo>
                <a:lnTo>
                  <a:pt x="1" y="14"/>
                </a:lnTo>
                <a:lnTo>
                  <a:pt x="1" y="10"/>
                </a:lnTo>
                <a:lnTo>
                  <a:pt x="3" y="6"/>
                </a:lnTo>
                <a:lnTo>
                  <a:pt x="5" y="4"/>
                </a:lnTo>
                <a:lnTo>
                  <a:pt x="7" y="2"/>
                </a:lnTo>
                <a:lnTo>
                  <a:pt x="11" y="2"/>
                </a:lnTo>
                <a:lnTo>
                  <a:pt x="17" y="0"/>
                </a:lnTo>
                <a:lnTo>
                  <a:pt x="23" y="0"/>
                </a:lnTo>
                <a:lnTo>
                  <a:pt x="30" y="2"/>
                </a:lnTo>
                <a:lnTo>
                  <a:pt x="38" y="2"/>
                </a:lnTo>
                <a:lnTo>
                  <a:pt x="48" y="4"/>
                </a:lnTo>
                <a:lnTo>
                  <a:pt x="59" y="6"/>
                </a:lnTo>
                <a:lnTo>
                  <a:pt x="71" y="8"/>
                </a:lnTo>
                <a:lnTo>
                  <a:pt x="84" y="12"/>
                </a:lnTo>
                <a:lnTo>
                  <a:pt x="97" y="16"/>
                </a:lnTo>
                <a:lnTo>
                  <a:pt x="113" y="20"/>
                </a:lnTo>
                <a:lnTo>
                  <a:pt x="130" y="23"/>
                </a:lnTo>
                <a:lnTo>
                  <a:pt x="147" y="29"/>
                </a:lnTo>
                <a:lnTo>
                  <a:pt x="167" y="35"/>
                </a:lnTo>
                <a:lnTo>
                  <a:pt x="186" y="41"/>
                </a:lnTo>
                <a:lnTo>
                  <a:pt x="186" y="121"/>
                </a:lnTo>
                <a:lnTo>
                  <a:pt x="188" y="200"/>
                </a:lnTo>
                <a:lnTo>
                  <a:pt x="188" y="275"/>
                </a:lnTo>
                <a:lnTo>
                  <a:pt x="188" y="350"/>
                </a:lnTo>
                <a:lnTo>
                  <a:pt x="188" y="423"/>
                </a:lnTo>
                <a:lnTo>
                  <a:pt x="188" y="494"/>
                </a:lnTo>
                <a:lnTo>
                  <a:pt x="188" y="563"/>
                </a:lnTo>
                <a:lnTo>
                  <a:pt x="190" y="630"/>
                </a:lnTo>
                <a:lnTo>
                  <a:pt x="190" y="696"/>
                </a:lnTo>
                <a:lnTo>
                  <a:pt x="190" y="759"/>
                </a:lnTo>
                <a:lnTo>
                  <a:pt x="190" y="821"/>
                </a:lnTo>
                <a:lnTo>
                  <a:pt x="190" y="880"/>
                </a:lnTo>
                <a:lnTo>
                  <a:pt x="190" y="936"/>
                </a:lnTo>
                <a:lnTo>
                  <a:pt x="190" y="992"/>
                </a:lnTo>
                <a:lnTo>
                  <a:pt x="190" y="1045"/>
                </a:lnTo>
                <a:lnTo>
                  <a:pt x="190" y="1099"/>
                </a:lnTo>
                <a:lnTo>
                  <a:pt x="188" y="1149"/>
                </a:lnTo>
                <a:lnTo>
                  <a:pt x="188" y="1197"/>
                </a:lnTo>
                <a:lnTo>
                  <a:pt x="188" y="1243"/>
                </a:lnTo>
                <a:lnTo>
                  <a:pt x="188" y="1287"/>
                </a:lnTo>
                <a:lnTo>
                  <a:pt x="188" y="1330"/>
                </a:lnTo>
                <a:lnTo>
                  <a:pt x="188" y="1370"/>
                </a:lnTo>
                <a:lnTo>
                  <a:pt x="186" y="1408"/>
                </a:lnTo>
                <a:lnTo>
                  <a:pt x="186" y="1445"/>
                </a:lnTo>
                <a:lnTo>
                  <a:pt x="186" y="1480"/>
                </a:lnTo>
                <a:lnTo>
                  <a:pt x="184" y="1514"/>
                </a:lnTo>
                <a:lnTo>
                  <a:pt x="184" y="1545"/>
                </a:lnTo>
                <a:lnTo>
                  <a:pt x="184" y="1574"/>
                </a:lnTo>
                <a:lnTo>
                  <a:pt x="182" y="1601"/>
                </a:lnTo>
                <a:lnTo>
                  <a:pt x="182" y="1626"/>
                </a:lnTo>
                <a:lnTo>
                  <a:pt x="180" y="1651"/>
                </a:lnTo>
                <a:lnTo>
                  <a:pt x="180" y="1672"/>
                </a:lnTo>
              </a:path>
            </a:pathLst>
          </a:custGeom>
          <a:solidFill>
            <a:srgbClr val="FF0000"/>
          </a:solidFill>
          <a:ln w="1588">
            <a:solidFill>
              <a:srgbClr val="FF0000"/>
            </a:solidFill>
            <a:rou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3" name="Freeform 26"/>
          <p:cNvSpPr>
            <a:spLocks noChangeArrowheads="1"/>
          </p:cNvSpPr>
          <p:nvPr/>
        </p:nvSpPr>
        <p:spPr bwMode="auto">
          <a:xfrm>
            <a:off x="6986588" y="1322388"/>
            <a:ext cx="744537" cy="188912"/>
          </a:xfrm>
          <a:custGeom>
            <a:avLst/>
            <a:gdLst>
              <a:gd name="T0" fmla="*/ 812 w 936"/>
              <a:gd name="T1" fmla="*/ 123 h 236"/>
              <a:gd name="T2" fmla="*/ 758 w 936"/>
              <a:gd name="T3" fmla="*/ 131 h 236"/>
              <a:gd name="T4" fmla="*/ 693 w 936"/>
              <a:gd name="T5" fmla="*/ 142 h 236"/>
              <a:gd name="T6" fmla="*/ 614 w 936"/>
              <a:gd name="T7" fmla="*/ 157 h 236"/>
              <a:gd name="T8" fmla="*/ 522 w 936"/>
              <a:gd name="T9" fmla="*/ 173 h 236"/>
              <a:gd name="T10" fmla="*/ 418 w 936"/>
              <a:gd name="T11" fmla="*/ 190 h 236"/>
              <a:gd name="T12" fmla="*/ 324 w 936"/>
              <a:gd name="T13" fmla="*/ 207 h 236"/>
              <a:gd name="T14" fmla="*/ 270 w 936"/>
              <a:gd name="T15" fmla="*/ 215 h 236"/>
              <a:gd name="T16" fmla="*/ 236 w 936"/>
              <a:gd name="T17" fmla="*/ 221 h 236"/>
              <a:gd name="T18" fmla="*/ 205 w 936"/>
              <a:gd name="T19" fmla="*/ 227 h 236"/>
              <a:gd name="T20" fmla="*/ 180 w 936"/>
              <a:gd name="T21" fmla="*/ 230 h 236"/>
              <a:gd name="T22" fmla="*/ 159 w 936"/>
              <a:gd name="T23" fmla="*/ 232 h 236"/>
              <a:gd name="T24" fmla="*/ 142 w 936"/>
              <a:gd name="T25" fmla="*/ 234 h 236"/>
              <a:gd name="T26" fmla="*/ 128 w 936"/>
              <a:gd name="T27" fmla="*/ 236 h 236"/>
              <a:gd name="T28" fmla="*/ 113 w 936"/>
              <a:gd name="T29" fmla="*/ 236 h 236"/>
              <a:gd name="T30" fmla="*/ 82 w 936"/>
              <a:gd name="T31" fmla="*/ 232 h 236"/>
              <a:gd name="T32" fmla="*/ 50 w 936"/>
              <a:gd name="T33" fmla="*/ 221 h 236"/>
              <a:gd name="T34" fmla="*/ 23 w 936"/>
              <a:gd name="T35" fmla="*/ 205 h 236"/>
              <a:gd name="T36" fmla="*/ 5 w 936"/>
              <a:gd name="T37" fmla="*/ 192 h 236"/>
              <a:gd name="T38" fmla="*/ 0 w 936"/>
              <a:gd name="T39" fmla="*/ 180 h 236"/>
              <a:gd name="T40" fmla="*/ 7 w 936"/>
              <a:gd name="T41" fmla="*/ 173 h 236"/>
              <a:gd name="T42" fmla="*/ 27 w 936"/>
              <a:gd name="T43" fmla="*/ 165 h 236"/>
              <a:gd name="T44" fmla="*/ 59 w 936"/>
              <a:gd name="T45" fmla="*/ 156 h 236"/>
              <a:gd name="T46" fmla="*/ 107 w 936"/>
              <a:gd name="T47" fmla="*/ 142 h 236"/>
              <a:gd name="T48" fmla="*/ 167 w 936"/>
              <a:gd name="T49" fmla="*/ 129 h 236"/>
              <a:gd name="T50" fmla="*/ 382 w 936"/>
              <a:gd name="T51" fmla="*/ 83 h 236"/>
              <a:gd name="T52" fmla="*/ 599 w 936"/>
              <a:gd name="T53" fmla="*/ 34 h 236"/>
              <a:gd name="T54" fmla="*/ 664 w 936"/>
              <a:gd name="T55" fmla="*/ 23 h 236"/>
              <a:gd name="T56" fmla="*/ 716 w 936"/>
              <a:gd name="T57" fmla="*/ 13 h 236"/>
              <a:gd name="T58" fmla="*/ 754 w 936"/>
              <a:gd name="T59" fmla="*/ 6 h 236"/>
              <a:gd name="T60" fmla="*/ 783 w 936"/>
              <a:gd name="T61" fmla="*/ 2 h 236"/>
              <a:gd name="T62" fmla="*/ 798 w 936"/>
              <a:gd name="T63" fmla="*/ 0 h 236"/>
              <a:gd name="T64" fmla="*/ 821 w 936"/>
              <a:gd name="T65" fmla="*/ 4 h 236"/>
              <a:gd name="T66" fmla="*/ 854 w 936"/>
              <a:gd name="T67" fmla="*/ 13 h 236"/>
              <a:gd name="T68" fmla="*/ 888 w 936"/>
              <a:gd name="T69" fmla="*/ 29 h 236"/>
              <a:gd name="T70" fmla="*/ 906 w 936"/>
              <a:gd name="T71" fmla="*/ 38 h 236"/>
              <a:gd name="T72" fmla="*/ 929 w 936"/>
              <a:gd name="T73" fmla="*/ 58 h 236"/>
              <a:gd name="T74" fmla="*/ 936 w 936"/>
              <a:gd name="T75" fmla="*/ 77 h 236"/>
              <a:gd name="T76" fmla="*/ 933 w 936"/>
              <a:gd name="T77" fmla="*/ 86 h 236"/>
              <a:gd name="T78" fmla="*/ 923 w 936"/>
              <a:gd name="T79" fmla="*/ 94 h 236"/>
              <a:gd name="T80" fmla="*/ 906 w 936"/>
              <a:gd name="T81" fmla="*/ 102 h 236"/>
              <a:gd name="T82" fmla="*/ 881 w 936"/>
              <a:gd name="T83" fmla="*/ 109 h 236"/>
              <a:gd name="T84" fmla="*/ 850 w 936"/>
              <a:gd name="T85" fmla="*/ 115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36" h="236">
                <a:moveTo>
                  <a:pt x="838" y="117"/>
                </a:moveTo>
                <a:lnTo>
                  <a:pt x="825" y="119"/>
                </a:lnTo>
                <a:lnTo>
                  <a:pt x="812" y="123"/>
                </a:lnTo>
                <a:lnTo>
                  <a:pt x="794" y="125"/>
                </a:lnTo>
                <a:lnTo>
                  <a:pt x="777" y="129"/>
                </a:lnTo>
                <a:lnTo>
                  <a:pt x="758" y="131"/>
                </a:lnTo>
                <a:lnTo>
                  <a:pt x="739" y="134"/>
                </a:lnTo>
                <a:lnTo>
                  <a:pt x="716" y="138"/>
                </a:lnTo>
                <a:lnTo>
                  <a:pt x="693" y="142"/>
                </a:lnTo>
                <a:lnTo>
                  <a:pt x="668" y="148"/>
                </a:lnTo>
                <a:lnTo>
                  <a:pt x="643" y="152"/>
                </a:lnTo>
                <a:lnTo>
                  <a:pt x="614" y="157"/>
                </a:lnTo>
                <a:lnTo>
                  <a:pt x="585" y="161"/>
                </a:lnTo>
                <a:lnTo>
                  <a:pt x="554" y="167"/>
                </a:lnTo>
                <a:lnTo>
                  <a:pt x="522" y="173"/>
                </a:lnTo>
                <a:lnTo>
                  <a:pt x="487" y="179"/>
                </a:lnTo>
                <a:lnTo>
                  <a:pt x="453" y="184"/>
                </a:lnTo>
                <a:lnTo>
                  <a:pt x="418" y="190"/>
                </a:lnTo>
                <a:lnTo>
                  <a:pt x="384" y="196"/>
                </a:lnTo>
                <a:lnTo>
                  <a:pt x="353" y="202"/>
                </a:lnTo>
                <a:lnTo>
                  <a:pt x="324" y="207"/>
                </a:lnTo>
                <a:lnTo>
                  <a:pt x="297" y="211"/>
                </a:lnTo>
                <a:lnTo>
                  <a:pt x="284" y="213"/>
                </a:lnTo>
                <a:lnTo>
                  <a:pt x="270" y="215"/>
                </a:lnTo>
                <a:lnTo>
                  <a:pt x="259" y="219"/>
                </a:lnTo>
                <a:lnTo>
                  <a:pt x="247" y="219"/>
                </a:lnTo>
                <a:lnTo>
                  <a:pt x="236" y="221"/>
                </a:lnTo>
                <a:lnTo>
                  <a:pt x="226" y="223"/>
                </a:lnTo>
                <a:lnTo>
                  <a:pt x="217" y="225"/>
                </a:lnTo>
                <a:lnTo>
                  <a:pt x="205" y="227"/>
                </a:lnTo>
                <a:lnTo>
                  <a:pt x="197" y="229"/>
                </a:lnTo>
                <a:lnTo>
                  <a:pt x="188" y="229"/>
                </a:lnTo>
                <a:lnTo>
                  <a:pt x="180" y="230"/>
                </a:lnTo>
                <a:lnTo>
                  <a:pt x="172" y="230"/>
                </a:lnTo>
                <a:lnTo>
                  <a:pt x="165" y="232"/>
                </a:lnTo>
                <a:lnTo>
                  <a:pt x="159" y="232"/>
                </a:lnTo>
                <a:lnTo>
                  <a:pt x="153" y="234"/>
                </a:lnTo>
                <a:lnTo>
                  <a:pt x="147" y="234"/>
                </a:lnTo>
                <a:lnTo>
                  <a:pt x="142" y="234"/>
                </a:lnTo>
                <a:lnTo>
                  <a:pt x="136" y="236"/>
                </a:lnTo>
                <a:lnTo>
                  <a:pt x="132" y="236"/>
                </a:lnTo>
                <a:lnTo>
                  <a:pt x="128" y="236"/>
                </a:lnTo>
                <a:lnTo>
                  <a:pt x="124" y="236"/>
                </a:lnTo>
                <a:lnTo>
                  <a:pt x="123" y="236"/>
                </a:lnTo>
                <a:lnTo>
                  <a:pt x="113" y="236"/>
                </a:lnTo>
                <a:lnTo>
                  <a:pt x="101" y="234"/>
                </a:lnTo>
                <a:lnTo>
                  <a:pt x="92" y="234"/>
                </a:lnTo>
                <a:lnTo>
                  <a:pt x="82" y="232"/>
                </a:lnTo>
                <a:lnTo>
                  <a:pt x="71" y="229"/>
                </a:lnTo>
                <a:lnTo>
                  <a:pt x="61" y="227"/>
                </a:lnTo>
                <a:lnTo>
                  <a:pt x="50" y="221"/>
                </a:lnTo>
                <a:lnTo>
                  <a:pt x="40" y="217"/>
                </a:lnTo>
                <a:lnTo>
                  <a:pt x="30" y="211"/>
                </a:lnTo>
                <a:lnTo>
                  <a:pt x="23" y="205"/>
                </a:lnTo>
                <a:lnTo>
                  <a:pt x="15" y="202"/>
                </a:lnTo>
                <a:lnTo>
                  <a:pt x="9" y="196"/>
                </a:lnTo>
                <a:lnTo>
                  <a:pt x="5" y="192"/>
                </a:lnTo>
                <a:lnTo>
                  <a:pt x="2" y="188"/>
                </a:lnTo>
                <a:lnTo>
                  <a:pt x="0" y="184"/>
                </a:lnTo>
                <a:lnTo>
                  <a:pt x="0" y="180"/>
                </a:lnTo>
                <a:lnTo>
                  <a:pt x="0" y="179"/>
                </a:lnTo>
                <a:lnTo>
                  <a:pt x="4" y="177"/>
                </a:lnTo>
                <a:lnTo>
                  <a:pt x="7" y="173"/>
                </a:lnTo>
                <a:lnTo>
                  <a:pt x="11" y="171"/>
                </a:lnTo>
                <a:lnTo>
                  <a:pt x="19" y="167"/>
                </a:lnTo>
                <a:lnTo>
                  <a:pt x="27" y="165"/>
                </a:lnTo>
                <a:lnTo>
                  <a:pt x="36" y="161"/>
                </a:lnTo>
                <a:lnTo>
                  <a:pt x="48" y="157"/>
                </a:lnTo>
                <a:lnTo>
                  <a:pt x="59" y="156"/>
                </a:lnTo>
                <a:lnTo>
                  <a:pt x="75" y="152"/>
                </a:lnTo>
                <a:lnTo>
                  <a:pt x="90" y="146"/>
                </a:lnTo>
                <a:lnTo>
                  <a:pt x="107" y="142"/>
                </a:lnTo>
                <a:lnTo>
                  <a:pt x="124" y="138"/>
                </a:lnTo>
                <a:lnTo>
                  <a:pt x="146" y="132"/>
                </a:lnTo>
                <a:lnTo>
                  <a:pt x="167" y="129"/>
                </a:lnTo>
                <a:lnTo>
                  <a:pt x="190" y="123"/>
                </a:lnTo>
                <a:lnTo>
                  <a:pt x="286" y="104"/>
                </a:lnTo>
                <a:lnTo>
                  <a:pt x="382" y="83"/>
                </a:lnTo>
                <a:lnTo>
                  <a:pt x="478" y="61"/>
                </a:lnTo>
                <a:lnTo>
                  <a:pt x="576" y="40"/>
                </a:lnTo>
                <a:lnTo>
                  <a:pt x="599" y="34"/>
                </a:lnTo>
                <a:lnTo>
                  <a:pt x="622" y="31"/>
                </a:lnTo>
                <a:lnTo>
                  <a:pt x="643" y="27"/>
                </a:lnTo>
                <a:lnTo>
                  <a:pt x="664" y="23"/>
                </a:lnTo>
                <a:lnTo>
                  <a:pt x="681" y="19"/>
                </a:lnTo>
                <a:lnTo>
                  <a:pt x="698" y="15"/>
                </a:lnTo>
                <a:lnTo>
                  <a:pt x="716" y="13"/>
                </a:lnTo>
                <a:lnTo>
                  <a:pt x="729" y="10"/>
                </a:lnTo>
                <a:lnTo>
                  <a:pt x="743" y="8"/>
                </a:lnTo>
                <a:lnTo>
                  <a:pt x="754" y="6"/>
                </a:lnTo>
                <a:lnTo>
                  <a:pt x="766" y="4"/>
                </a:lnTo>
                <a:lnTo>
                  <a:pt x="775" y="2"/>
                </a:lnTo>
                <a:lnTo>
                  <a:pt x="783" y="2"/>
                </a:lnTo>
                <a:lnTo>
                  <a:pt x="789" y="0"/>
                </a:lnTo>
                <a:lnTo>
                  <a:pt x="794" y="0"/>
                </a:lnTo>
                <a:lnTo>
                  <a:pt x="798" y="0"/>
                </a:lnTo>
                <a:lnTo>
                  <a:pt x="806" y="0"/>
                </a:lnTo>
                <a:lnTo>
                  <a:pt x="814" y="2"/>
                </a:lnTo>
                <a:lnTo>
                  <a:pt x="821" y="4"/>
                </a:lnTo>
                <a:lnTo>
                  <a:pt x="831" y="6"/>
                </a:lnTo>
                <a:lnTo>
                  <a:pt x="842" y="10"/>
                </a:lnTo>
                <a:lnTo>
                  <a:pt x="854" y="13"/>
                </a:lnTo>
                <a:lnTo>
                  <a:pt x="867" y="19"/>
                </a:lnTo>
                <a:lnTo>
                  <a:pt x="881" y="25"/>
                </a:lnTo>
                <a:lnTo>
                  <a:pt x="888" y="29"/>
                </a:lnTo>
                <a:lnTo>
                  <a:pt x="894" y="31"/>
                </a:lnTo>
                <a:lnTo>
                  <a:pt x="900" y="34"/>
                </a:lnTo>
                <a:lnTo>
                  <a:pt x="906" y="38"/>
                </a:lnTo>
                <a:lnTo>
                  <a:pt x="915" y="44"/>
                </a:lnTo>
                <a:lnTo>
                  <a:pt x="923" y="52"/>
                </a:lnTo>
                <a:lnTo>
                  <a:pt x="929" y="58"/>
                </a:lnTo>
                <a:lnTo>
                  <a:pt x="933" y="63"/>
                </a:lnTo>
                <a:lnTo>
                  <a:pt x="936" y="71"/>
                </a:lnTo>
                <a:lnTo>
                  <a:pt x="936" y="77"/>
                </a:lnTo>
                <a:lnTo>
                  <a:pt x="936" y="81"/>
                </a:lnTo>
                <a:lnTo>
                  <a:pt x="934" y="83"/>
                </a:lnTo>
                <a:lnTo>
                  <a:pt x="933" y="86"/>
                </a:lnTo>
                <a:lnTo>
                  <a:pt x="931" y="88"/>
                </a:lnTo>
                <a:lnTo>
                  <a:pt x="927" y="92"/>
                </a:lnTo>
                <a:lnTo>
                  <a:pt x="923" y="94"/>
                </a:lnTo>
                <a:lnTo>
                  <a:pt x="917" y="98"/>
                </a:lnTo>
                <a:lnTo>
                  <a:pt x="911" y="100"/>
                </a:lnTo>
                <a:lnTo>
                  <a:pt x="906" y="102"/>
                </a:lnTo>
                <a:lnTo>
                  <a:pt x="898" y="106"/>
                </a:lnTo>
                <a:lnTo>
                  <a:pt x="890" y="107"/>
                </a:lnTo>
                <a:lnTo>
                  <a:pt x="881" y="109"/>
                </a:lnTo>
                <a:lnTo>
                  <a:pt x="871" y="111"/>
                </a:lnTo>
                <a:lnTo>
                  <a:pt x="862" y="113"/>
                </a:lnTo>
                <a:lnTo>
                  <a:pt x="850" y="115"/>
                </a:lnTo>
                <a:lnTo>
                  <a:pt x="838" y="117"/>
                </a:lnTo>
              </a:path>
            </a:pathLst>
          </a:custGeom>
          <a:solidFill>
            <a:srgbClr val="FF0000"/>
          </a:solidFill>
          <a:ln w="1588">
            <a:solidFill>
              <a:srgbClr val="FF0000"/>
            </a:solidFill>
            <a:rou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4" name="Freeform 27"/>
          <p:cNvSpPr>
            <a:spLocks noChangeArrowheads="1"/>
          </p:cNvSpPr>
          <p:nvPr/>
        </p:nvSpPr>
        <p:spPr bwMode="auto">
          <a:xfrm>
            <a:off x="7239000" y="1198563"/>
            <a:ext cx="157163" cy="1220787"/>
          </a:xfrm>
          <a:custGeom>
            <a:avLst/>
            <a:gdLst>
              <a:gd name="T0" fmla="*/ 165 w 198"/>
              <a:gd name="T1" fmla="*/ 753 h 1539"/>
              <a:gd name="T2" fmla="*/ 164 w 198"/>
              <a:gd name="T3" fmla="*/ 857 h 1539"/>
              <a:gd name="T4" fmla="*/ 160 w 198"/>
              <a:gd name="T5" fmla="*/ 953 h 1539"/>
              <a:gd name="T6" fmla="*/ 158 w 198"/>
              <a:gd name="T7" fmla="*/ 1044 h 1539"/>
              <a:gd name="T8" fmla="*/ 156 w 198"/>
              <a:gd name="T9" fmla="*/ 1124 h 1539"/>
              <a:gd name="T10" fmla="*/ 152 w 198"/>
              <a:gd name="T11" fmla="*/ 1197 h 1539"/>
              <a:gd name="T12" fmla="*/ 150 w 198"/>
              <a:gd name="T13" fmla="*/ 1263 h 1539"/>
              <a:gd name="T14" fmla="*/ 146 w 198"/>
              <a:gd name="T15" fmla="*/ 1320 h 1539"/>
              <a:gd name="T16" fmla="*/ 142 w 198"/>
              <a:gd name="T17" fmla="*/ 1405 h 1539"/>
              <a:gd name="T18" fmla="*/ 135 w 198"/>
              <a:gd name="T19" fmla="*/ 1474 h 1539"/>
              <a:gd name="T20" fmla="*/ 125 w 198"/>
              <a:gd name="T21" fmla="*/ 1520 h 1539"/>
              <a:gd name="T22" fmla="*/ 114 w 198"/>
              <a:gd name="T23" fmla="*/ 1539 h 1539"/>
              <a:gd name="T24" fmla="*/ 100 w 198"/>
              <a:gd name="T25" fmla="*/ 1533 h 1539"/>
              <a:gd name="T26" fmla="*/ 89 w 198"/>
              <a:gd name="T27" fmla="*/ 1505 h 1539"/>
              <a:gd name="T28" fmla="*/ 77 w 198"/>
              <a:gd name="T29" fmla="*/ 1455 h 1539"/>
              <a:gd name="T30" fmla="*/ 66 w 198"/>
              <a:gd name="T31" fmla="*/ 1380 h 1539"/>
              <a:gd name="T32" fmla="*/ 60 w 198"/>
              <a:gd name="T33" fmla="*/ 1322 h 1539"/>
              <a:gd name="T34" fmla="*/ 56 w 198"/>
              <a:gd name="T35" fmla="*/ 1263 h 1539"/>
              <a:gd name="T36" fmla="*/ 52 w 198"/>
              <a:gd name="T37" fmla="*/ 1191 h 1539"/>
              <a:gd name="T38" fmla="*/ 50 w 198"/>
              <a:gd name="T39" fmla="*/ 1111 h 1539"/>
              <a:gd name="T40" fmla="*/ 48 w 198"/>
              <a:gd name="T41" fmla="*/ 1017 h 1539"/>
              <a:gd name="T42" fmla="*/ 48 w 198"/>
              <a:gd name="T43" fmla="*/ 913 h 1539"/>
              <a:gd name="T44" fmla="*/ 48 w 198"/>
              <a:gd name="T45" fmla="*/ 798 h 1539"/>
              <a:gd name="T46" fmla="*/ 48 w 198"/>
              <a:gd name="T47" fmla="*/ 669 h 1539"/>
              <a:gd name="T48" fmla="*/ 48 w 198"/>
              <a:gd name="T49" fmla="*/ 540 h 1539"/>
              <a:gd name="T50" fmla="*/ 48 w 198"/>
              <a:gd name="T51" fmla="*/ 425 h 1539"/>
              <a:gd name="T52" fmla="*/ 48 w 198"/>
              <a:gd name="T53" fmla="*/ 325 h 1539"/>
              <a:gd name="T54" fmla="*/ 46 w 198"/>
              <a:gd name="T55" fmla="*/ 242 h 1539"/>
              <a:gd name="T56" fmla="*/ 43 w 198"/>
              <a:gd name="T57" fmla="*/ 175 h 1539"/>
              <a:gd name="T58" fmla="*/ 39 w 198"/>
              <a:gd name="T59" fmla="*/ 125 h 1539"/>
              <a:gd name="T60" fmla="*/ 33 w 198"/>
              <a:gd name="T61" fmla="*/ 91 h 1539"/>
              <a:gd name="T62" fmla="*/ 25 w 198"/>
              <a:gd name="T63" fmla="*/ 71 h 1539"/>
              <a:gd name="T64" fmla="*/ 6 w 198"/>
              <a:gd name="T65" fmla="*/ 50 h 1539"/>
              <a:gd name="T66" fmla="*/ 0 w 198"/>
              <a:gd name="T67" fmla="*/ 23 h 1539"/>
              <a:gd name="T68" fmla="*/ 18 w 198"/>
              <a:gd name="T69" fmla="*/ 4 h 1539"/>
              <a:gd name="T70" fmla="*/ 64 w 198"/>
              <a:gd name="T71" fmla="*/ 0 h 1539"/>
              <a:gd name="T72" fmla="*/ 125 w 198"/>
              <a:gd name="T73" fmla="*/ 14 h 1539"/>
              <a:gd name="T74" fmla="*/ 169 w 198"/>
              <a:gd name="T75" fmla="*/ 37 h 1539"/>
              <a:gd name="T76" fmla="*/ 194 w 198"/>
              <a:gd name="T77" fmla="*/ 71 h 1539"/>
              <a:gd name="T78" fmla="*/ 196 w 198"/>
              <a:gd name="T79" fmla="*/ 125 h 1539"/>
              <a:gd name="T80" fmla="*/ 190 w 198"/>
              <a:gd name="T81" fmla="*/ 158 h 1539"/>
              <a:gd name="T82" fmla="*/ 187 w 198"/>
              <a:gd name="T83" fmla="*/ 191 h 1539"/>
              <a:gd name="T84" fmla="*/ 183 w 198"/>
              <a:gd name="T85" fmla="*/ 235 h 1539"/>
              <a:gd name="T86" fmla="*/ 181 w 198"/>
              <a:gd name="T87" fmla="*/ 290 h 1539"/>
              <a:gd name="T88" fmla="*/ 177 w 198"/>
              <a:gd name="T89" fmla="*/ 360 h 1539"/>
              <a:gd name="T90" fmla="*/ 173 w 198"/>
              <a:gd name="T91" fmla="*/ 440 h 1539"/>
              <a:gd name="T92" fmla="*/ 171 w 198"/>
              <a:gd name="T93" fmla="*/ 534 h 1539"/>
              <a:gd name="T94" fmla="*/ 167 w 198"/>
              <a:gd name="T95" fmla="*/ 640 h 1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8" h="1539">
                <a:moveTo>
                  <a:pt x="167" y="669"/>
                </a:moveTo>
                <a:lnTo>
                  <a:pt x="167" y="698"/>
                </a:lnTo>
                <a:lnTo>
                  <a:pt x="165" y="725"/>
                </a:lnTo>
                <a:lnTo>
                  <a:pt x="165" y="753"/>
                </a:lnTo>
                <a:lnTo>
                  <a:pt x="165" y="780"/>
                </a:lnTo>
                <a:lnTo>
                  <a:pt x="164" y="805"/>
                </a:lnTo>
                <a:lnTo>
                  <a:pt x="164" y="832"/>
                </a:lnTo>
                <a:lnTo>
                  <a:pt x="164" y="857"/>
                </a:lnTo>
                <a:lnTo>
                  <a:pt x="162" y="882"/>
                </a:lnTo>
                <a:lnTo>
                  <a:pt x="162" y="907"/>
                </a:lnTo>
                <a:lnTo>
                  <a:pt x="162" y="930"/>
                </a:lnTo>
                <a:lnTo>
                  <a:pt x="160" y="953"/>
                </a:lnTo>
                <a:lnTo>
                  <a:pt x="160" y="976"/>
                </a:lnTo>
                <a:lnTo>
                  <a:pt x="160" y="999"/>
                </a:lnTo>
                <a:lnTo>
                  <a:pt x="158" y="1022"/>
                </a:lnTo>
                <a:lnTo>
                  <a:pt x="158" y="1044"/>
                </a:lnTo>
                <a:lnTo>
                  <a:pt x="158" y="1065"/>
                </a:lnTo>
                <a:lnTo>
                  <a:pt x="156" y="1084"/>
                </a:lnTo>
                <a:lnTo>
                  <a:pt x="156" y="1105"/>
                </a:lnTo>
                <a:lnTo>
                  <a:pt x="156" y="1124"/>
                </a:lnTo>
                <a:lnTo>
                  <a:pt x="154" y="1143"/>
                </a:lnTo>
                <a:lnTo>
                  <a:pt x="154" y="1161"/>
                </a:lnTo>
                <a:lnTo>
                  <a:pt x="154" y="1180"/>
                </a:lnTo>
                <a:lnTo>
                  <a:pt x="152" y="1197"/>
                </a:lnTo>
                <a:lnTo>
                  <a:pt x="152" y="1214"/>
                </a:lnTo>
                <a:lnTo>
                  <a:pt x="152" y="1232"/>
                </a:lnTo>
                <a:lnTo>
                  <a:pt x="150" y="1247"/>
                </a:lnTo>
                <a:lnTo>
                  <a:pt x="150" y="1263"/>
                </a:lnTo>
                <a:lnTo>
                  <a:pt x="148" y="1278"/>
                </a:lnTo>
                <a:lnTo>
                  <a:pt x="148" y="1293"/>
                </a:lnTo>
                <a:lnTo>
                  <a:pt x="148" y="1307"/>
                </a:lnTo>
                <a:lnTo>
                  <a:pt x="146" y="1320"/>
                </a:lnTo>
                <a:lnTo>
                  <a:pt x="146" y="1334"/>
                </a:lnTo>
                <a:lnTo>
                  <a:pt x="144" y="1359"/>
                </a:lnTo>
                <a:lnTo>
                  <a:pt x="144" y="1382"/>
                </a:lnTo>
                <a:lnTo>
                  <a:pt x="142" y="1405"/>
                </a:lnTo>
                <a:lnTo>
                  <a:pt x="141" y="1424"/>
                </a:lnTo>
                <a:lnTo>
                  <a:pt x="139" y="1443"/>
                </a:lnTo>
                <a:lnTo>
                  <a:pt x="137" y="1460"/>
                </a:lnTo>
                <a:lnTo>
                  <a:pt x="135" y="1474"/>
                </a:lnTo>
                <a:lnTo>
                  <a:pt x="133" y="1489"/>
                </a:lnTo>
                <a:lnTo>
                  <a:pt x="131" y="1501"/>
                </a:lnTo>
                <a:lnTo>
                  <a:pt x="127" y="1510"/>
                </a:lnTo>
                <a:lnTo>
                  <a:pt x="125" y="1520"/>
                </a:lnTo>
                <a:lnTo>
                  <a:pt x="121" y="1526"/>
                </a:lnTo>
                <a:lnTo>
                  <a:pt x="119" y="1531"/>
                </a:lnTo>
                <a:lnTo>
                  <a:pt x="116" y="1535"/>
                </a:lnTo>
                <a:lnTo>
                  <a:pt x="114" y="1539"/>
                </a:lnTo>
                <a:lnTo>
                  <a:pt x="110" y="1539"/>
                </a:lnTo>
                <a:lnTo>
                  <a:pt x="108" y="1539"/>
                </a:lnTo>
                <a:lnTo>
                  <a:pt x="104" y="1537"/>
                </a:lnTo>
                <a:lnTo>
                  <a:pt x="100" y="1533"/>
                </a:lnTo>
                <a:lnTo>
                  <a:pt x="98" y="1528"/>
                </a:lnTo>
                <a:lnTo>
                  <a:pt x="94" y="1522"/>
                </a:lnTo>
                <a:lnTo>
                  <a:pt x="93" y="1514"/>
                </a:lnTo>
                <a:lnTo>
                  <a:pt x="89" y="1505"/>
                </a:lnTo>
                <a:lnTo>
                  <a:pt x="87" y="1495"/>
                </a:lnTo>
                <a:lnTo>
                  <a:pt x="83" y="1482"/>
                </a:lnTo>
                <a:lnTo>
                  <a:pt x="81" y="1468"/>
                </a:lnTo>
                <a:lnTo>
                  <a:pt x="77" y="1455"/>
                </a:lnTo>
                <a:lnTo>
                  <a:pt x="75" y="1437"/>
                </a:lnTo>
                <a:lnTo>
                  <a:pt x="71" y="1420"/>
                </a:lnTo>
                <a:lnTo>
                  <a:pt x="69" y="1401"/>
                </a:lnTo>
                <a:lnTo>
                  <a:pt x="66" y="1380"/>
                </a:lnTo>
                <a:lnTo>
                  <a:pt x="64" y="1359"/>
                </a:lnTo>
                <a:lnTo>
                  <a:pt x="62" y="1347"/>
                </a:lnTo>
                <a:lnTo>
                  <a:pt x="62" y="1336"/>
                </a:lnTo>
                <a:lnTo>
                  <a:pt x="60" y="1322"/>
                </a:lnTo>
                <a:lnTo>
                  <a:pt x="60" y="1309"/>
                </a:lnTo>
                <a:lnTo>
                  <a:pt x="58" y="1293"/>
                </a:lnTo>
                <a:lnTo>
                  <a:pt x="58" y="1278"/>
                </a:lnTo>
                <a:lnTo>
                  <a:pt x="56" y="1263"/>
                </a:lnTo>
                <a:lnTo>
                  <a:pt x="56" y="1247"/>
                </a:lnTo>
                <a:lnTo>
                  <a:pt x="54" y="1230"/>
                </a:lnTo>
                <a:lnTo>
                  <a:pt x="54" y="1211"/>
                </a:lnTo>
                <a:lnTo>
                  <a:pt x="52" y="1191"/>
                </a:lnTo>
                <a:lnTo>
                  <a:pt x="52" y="1172"/>
                </a:lnTo>
                <a:lnTo>
                  <a:pt x="52" y="1153"/>
                </a:lnTo>
                <a:lnTo>
                  <a:pt x="52" y="1132"/>
                </a:lnTo>
                <a:lnTo>
                  <a:pt x="50" y="1111"/>
                </a:lnTo>
                <a:lnTo>
                  <a:pt x="50" y="1088"/>
                </a:lnTo>
                <a:lnTo>
                  <a:pt x="50" y="1065"/>
                </a:lnTo>
                <a:lnTo>
                  <a:pt x="50" y="1042"/>
                </a:lnTo>
                <a:lnTo>
                  <a:pt x="48" y="1017"/>
                </a:lnTo>
                <a:lnTo>
                  <a:pt x="48" y="992"/>
                </a:lnTo>
                <a:lnTo>
                  <a:pt x="48" y="967"/>
                </a:lnTo>
                <a:lnTo>
                  <a:pt x="48" y="940"/>
                </a:lnTo>
                <a:lnTo>
                  <a:pt x="48" y="913"/>
                </a:lnTo>
                <a:lnTo>
                  <a:pt x="48" y="884"/>
                </a:lnTo>
                <a:lnTo>
                  <a:pt x="48" y="855"/>
                </a:lnTo>
                <a:lnTo>
                  <a:pt x="48" y="826"/>
                </a:lnTo>
                <a:lnTo>
                  <a:pt x="48" y="798"/>
                </a:lnTo>
                <a:lnTo>
                  <a:pt x="48" y="767"/>
                </a:lnTo>
                <a:lnTo>
                  <a:pt x="48" y="734"/>
                </a:lnTo>
                <a:lnTo>
                  <a:pt x="48" y="703"/>
                </a:lnTo>
                <a:lnTo>
                  <a:pt x="48" y="669"/>
                </a:lnTo>
                <a:lnTo>
                  <a:pt x="48" y="636"/>
                </a:lnTo>
                <a:lnTo>
                  <a:pt x="48" y="604"/>
                </a:lnTo>
                <a:lnTo>
                  <a:pt x="48" y="571"/>
                </a:lnTo>
                <a:lnTo>
                  <a:pt x="48" y="540"/>
                </a:lnTo>
                <a:lnTo>
                  <a:pt x="48" y="509"/>
                </a:lnTo>
                <a:lnTo>
                  <a:pt x="50" y="481"/>
                </a:lnTo>
                <a:lnTo>
                  <a:pt x="50" y="452"/>
                </a:lnTo>
                <a:lnTo>
                  <a:pt x="48" y="425"/>
                </a:lnTo>
                <a:lnTo>
                  <a:pt x="48" y="398"/>
                </a:lnTo>
                <a:lnTo>
                  <a:pt x="48" y="373"/>
                </a:lnTo>
                <a:lnTo>
                  <a:pt x="48" y="350"/>
                </a:lnTo>
                <a:lnTo>
                  <a:pt x="48" y="325"/>
                </a:lnTo>
                <a:lnTo>
                  <a:pt x="48" y="304"/>
                </a:lnTo>
                <a:lnTo>
                  <a:pt x="46" y="283"/>
                </a:lnTo>
                <a:lnTo>
                  <a:pt x="46" y="262"/>
                </a:lnTo>
                <a:lnTo>
                  <a:pt x="46" y="242"/>
                </a:lnTo>
                <a:lnTo>
                  <a:pt x="45" y="225"/>
                </a:lnTo>
                <a:lnTo>
                  <a:pt x="45" y="208"/>
                </a:lnTo>
                <a:lnTo>
                  <a:pt x="45" y="191"/>
                </a:lnTo>
                <a:lnTo>
                  <a:pt x="43" y="175"/>
                </a:lnTo>
                <a:lnTo>
                  <a:pt x="41" y="162"/>
                </a:lnTo>
                <a:lnTo>
                  <a:pt x="41" y="148"/>
                </a:lnTo>
                <a:lnTo>
                  <a:pt x="39" y="137"/>
                </a:lnTo>
                <a:lnTo>
                  <a:pt x="39" y="125"/>
                </a:lnTo>
                <a:lnTo>
                  <a:pt x="37" y="116"/>
                </a:lnTo>
                <a:lnTo>
                  <a:pt x="35" y="106"/>
                </a:lnTo>
                <a:lnTo>
                  <a:pt x="33" y="98"/>
                </a:lnTo>
                <a:lnTo>
                  <a:pt x="33" y="91"/>
                </a:lnTo>
                <a:lnTo>
                  <a:pt x="31" y="85"/>
                </a:lnTo>
                <a:lnTo>
                  <a:pt x="29" y="79"/>
                </a:lnTo>
                <a:lnTo>
                  <a:pt x="27" y="75"/>
                </a:lnTo>
                <a:lnTo>
                  <a:pt x="25" y="71"/>
                </a:lnTo>
                <a:lnTo>
                  <a:pt x="23" y="70"/>
                </a:lnTo>
                <a:lnTo>
                  <a:pt x="16" y="64"/>
                </a:lnTo>
                <a:lnTo>
                  <a:pt x="10" y="56"/>
                </a:lnTo>
                <a:lnTo>
                  <a:pt x="6" y="50"/>
                </a:lnTo>
                <a:lnTo>
                  <a:pt x="2" y="45"/>
                </a:lnTo>
                <a:lnTo>
                  <a:pt x="0" y="37"/>
                </a:lnTo>
                <a:lnTo>
                  <a:pt x="0" y="31"/>
                </a:lnTo>
                <a:lnTo>
                  <a:pt x="0" y="23"/>
                </a:lnTo>
                <a:lnTo>
                  <a:pt x="2" y="18"/>
                </a:lnTo>
                <a:lnTo>
                  <a:pt x="6" y="12"/>
                </a:lnTo>
                <a:lnTo>
                  <a:pt x="12" y="8"/>
                </a:lnTo>
                <a:lnTo>
                  <a:pt x="18" y="4"/>
                </a:lnTo>
                <a:lnTo>
                  <a:pt x="27" y="2"/>
                </a:lnTo>
                <a:lnTo>
                  <a:pt x="37" y="0"/>
                </a:lnTo>
                <a:lnTo>
                  <a:pt x="50" y="0"/>
                </a:lnTo>
                <a:lnTo>
                  <a:pt x="64" y="0"/>
                </a:lnTo>
                <a:lnTo>
                  <a:pt x="79" y="2"/>
                </a:lnTo>
                <a:lnTo>
                  <a:pt x="96" y="6"/>
                </a:lnTo>
                <a:lnTo>
                  <a:pt x="112" y="10"/>
                </a:lnTo>
                <a:lnTo>
                  <a:pt x="125" y="14"/>
                </a:lnTo>
                <a:lnTo>
                  <a:pt x="139" y="18"/>
                </a:lnTo>
                <a:lnTo>
                  <a:pt x="150" y="23"/>
                </a:lnTo>
                <a:lnTo>
                  <a:pt x="160" y="31"/>
                </a:lnTo>
                <a:lnTo>
                  <a:pt x="169" y="37"/>
                </a:lnTo>
                <a:lnTo>
                  <a:pt x="177" y="45"/>
                </a:lnTo>
                <a:lnTo>
                  <a:pt x="185" y="52"/>
                </a:lnTo>
                <a:lnTo>
                  <a:pt x="190" y="62"/>
                </a:lnTo>
                <a:lnTo>
                  <a:pt x="194" y="71"/>
                </a:lnTo>
                <a:lnTo>
                  <a:pt x="196" y="83"/>
                </a:lnTo>
                <a:lnTo>
                  <a:pt x="198" y="96"/>
                </a:lnTo>
                <a:lnTo>
                  <a:pt x="198" y="110"/>
                </a:lnTo>
                <a:lnTo>
                  <a:pt x="196" y="125"/>
                </a:lnTo>
                <a:lnTo>
                  <a:pt x="192" y="143"/>
                </a:lnTo>
                <a:lnTo>
                  <a:pt x="192" y="146"/>
                </a:lnTo>
                <a:lnTo>
                  <a:pt x="190" y="152"/>
                </a:lnTo>
                <a:lnTo>
                  <a:pt x="190" y="158"/>
                </a:lnTo>
                <a:lnTo>
                  <a:pt x="188" y="166"/>
                </a:lnTo>
                <a:lnTo>
                  <a:pt x="188" y="173"/>
                </a:lnTo>
                <a:lnTo>
                  <a:pt x="187" y="181"/>
                </a:lnTo>
                <a:lnTo>
                  <a:pt x="187" y="191"/>
                </a:lnTo>
                <a:lnTo>
                  <a:pt x="185" y="200"/>
                </a:lnTo>
                <a:lnTo>
                  <a:pt x="185" y="212"/>
                </a:lnTo>
                <a:lnTo>
                  <a:pt x="185" y="223"/>
                </a:lnTo>
                <a:lnTo>
                  <a:pt x="183" y="235"/>
                </a:lnTo>
                <a:lnTo>
                  <a:pt x="183" y="248"/>
                </a:lnTo>
                <a:lnTo>
                  <a:pt x="181" y="262"/>
                </a:lnTo>
                <a:lnTo>
                  <a:pt x="181" y="275"/>
                </a:lnTo>
                <a:lnTo>
                  <a:pt x="181" y="290"/>
                </a:lnTo>
                <a:lnTo>
                  <a:pt x="179" y="308"/>
                </a:lnTo>
                <a:lnTo>
                  <a:pt x="179" y="323"/>
                </a:lnTo>
                <a:lnTo>
                  <a:pt x="177" y="342"/>
                </a:lnTo>
                <a:lnTo>
                  <a:pt x="177" y="360"/>
                </a:lnTo>
                <a:lnTo>
                  <a:pt x="177" y="379"/>
                </a:lnTo>
                <a:lnTo>
                  <a:pt x="175" y="398"/>
                </a:lnTo>
                <a:lnTo>
                  <a:pt x="175" y="419"/>
                </a:lnTo>
                <a:lnTo>
                  <a:pt x="173" y="440"/>
                </a:lnTo>
                <a:lnTo>
                  <a:pt x="173" y="463"/>
                </a:lnTo>
                <a:lnTo>
                  <a:pt x="173" y="486"/>
                </a:lnTo>
                <a:lnTo>
                  <a:pt x="171" y="509"/>
                </a:lnTo>
                <a:lnTo>
                  <a:pt x="171" y="534"/>
                </a:lnTo>
                <a:lnTo>
                  <a:pt x="171" y="559"/>
                </a:lnTo>
                <a:lnTo>
                  <a:pt x="169" y="586"/>
                </a:lnTo>
                <a:lnTo>
                  <a:pt x="169" y="613"/>
                </a:lnTo>
                <a:lnTo>
                  <a:pt x="167" y="640"/>
                </a:lnTo>
                <a:lnTo>
                  <a:pt x="167" y="669"/>
                </a:lnTo>
              </a:path>
            </a:pathLst>
          </a:custGeom>
          <a:solidFill>
            <a:srgbClr val="FF0000"/>
          </a:solidFill>
          <a:ln w="1588">
            <a:solidFill>
              <a:srgbClr val="FF0000"/>
            </a:solidFill>
            <a:rou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" name="Freeform 28"/>
          <p:cNvSpPr>
            <a:spLocks noChangeArrowheads="1"/>
          </p:cNvSpPr>
          <p:nvPr/>
        </p:nvSpPr>
        <p:spPr bwMode="auto">
          <a:xfrm>
            <a:off x="7062788" y="1576388"/>
            <a:ext cx="554037" cy="147637"/>
          </a:xfrm>
          <a:custGeom>
            <a:avLst/>
            <a:gdLst>
              <a:gd name="T0" fmla="*/ 51 w 696"/>
              <a:gd name="T1" fmla="*/ 177 h 186"/>
              <a:gd name="T2" fmla="*/ 32 w 696"/>
              <a:gd name="T3" fmla="*/ 169 h 186"/>
              <a:gd name="T4" fmla="*/ 17 w 696"/>
              <a:gd name="T5" fmla="*/ 161 h 186"/>
              <a:gd name="T6" fmla="*/ 5 w 696"/>
              <a:gd name="T7" fmla="*/ 153 h 186"/>
              <a:gd name="T8" fmla="*/ 0 w 696"/>
              <a:gd name="T9" fmla="*/ 148 h 186"/>
              <a:gd name="T10" fmla="*/ 3 w 696"/>
              <a:gd name="T11" fmla="*/ 144 h 186"/>
              <a:gd name="T12" fmla="*/ 7 w 696"/>
              <a:gd name="T13" fmla="*/ 140 h 186"/>
              <a:gd name="T14" fmla="*/ 15 w 696"/>
              <a:gd name="T15" fmla="*/ 136 h 186"/>
              <a:gd name="T16" fmla="*/ 23 w 696"/>
              <a:gd name="T17" fmla="*/ 132 h 186"/>
              <a:gd name="T18" fmla="*/ 34 w 696"/>
              <a:gd name="T19" fmla="*/ 129 h 186"/>
              <a:gd name="T20" fmla="*/ 48 w 696"/>
              <a:gd name="T21" fmla="*/ 125 h 186"/>
              <a:gd name="T22" fmla="*/ 63 w 696"/>
              <a:gd name="T23" fmla="*/ 119 h 186"/>
              <a:gd name="T24" fmla="*/ 80 w 696"/>
              <a:gd name="T25" fmla="*/ 113 h 186"/>
              <a:gd name="T26" fmla="*/ 101 w 696"/>
              <a:gd name="T27" fmla="*/ 107 h 186"/>
              <a:gd name="T28" fmla="*/ 122 w 696"/>
              <a:gd name="T29" fmla="*/ 100 h 186"/>
              <a:gd name="T30" fmla="*/ 147 w 696"/>
              <a:gd name="T31" fmla="*/ 94 h 186"/>
              <a:gd name="T32" fmla="*/ 172 w 696"/>
              <a:gd name="T33" fmla="*/ 86 h 186"/>
              <a:gd name="T34" fmla="*/ 201 w 696"/>
              <a:gd name="T35" fmla="*/ 79 h 186"/>
              <a:gd name="T36" fmla="*/ 234 w 696"/>
              <a:gd name="T37" fmla="*/ 71 h 186"/>
              <a:gd name="T38" fmla="*/ 282 w 696"/>
              <a:gd name="T39" fmla="*/ 59 h 186"/>
              <a:gd name="T40" fmla="*/ 339 w 696"/>
              <a:gd name="T41" fmla="*/ 44 h 186"/>
              <a:gd name="T42" fmla="*/ 393 w 696"/>
              <a:gd name="T43" fmla="*/ 32 h 186"/>
              <a:gd name="T44" fmla="*/ 437 w 696"/>
              <a:gd name="T45" fmla="*/ 21 h 186"/>
              <a:gd name="T46" fmla="*/ 478 w 696"/>
              <a:gd name="T47" fmla="*/ 13 h 186"/>
              <a:gd name="T48" fmla="*/ 510 w 696"/>
              <a:gd name="T49" fmla="*/ 7 h 186"/>
              <a:gd name="T50" fmla="*/ 535 w 696"/>
              <a:gd name="T51" fmla="*/ 2 h 186"/>
              <a:gd name="T52" fmla="*/ 554 w 696"/>
              <a:gd name="T53" fmla="*/ 0 h 186"/>
              <a:gd name="T54" fmla="*/ 575 w 696"/>
              <a:gd name="T55" fmla="*/ 0 h 186"/>
              <a:gd name="T56" fmla="*/ 599 w 696"/>
              <a:gd name="T57" fmla="*/ 2 h 186"/>
              <a:gd name="T58" fmla="*/ 635 w 696"/>
              <a:gd name="T59" fmla="*/ 9 h 186"/>
              <a:gd name="T60" fmla="*/ 666 w 696"/>
              <a:gd name="T61" fmla="*/ 19 h 186"/>
              <a:gd name="T62" fmla="*/ 681 w 696"/>
              <a:gd name="T63" fmla="*/ 27 h 186"/>
              <a:gd name="T64" fmla="*/ 691 w 696"/>
              <a:gd name="T65" fmla="*/ 32 h 186"/>
              <a:gd name="T66" fmla="*/ 696 w 696"/>
              <a:gd name="T67" fmla="*/ 40 h 186"/>
              <a:gd name="T68" fmla="*/ 696 w 696"/>
              <a:gd name="T69" fmla="*/ 44 h 186"/>
              <a:gd name="T70" fmla="*/ 691 w 696"/>
              <a:gd name="T71" fmla="*/ 52 h 186"/>
              <a:gd name="T72" fmla="*/ 681 w 696"/>
              <a:gd name="T73" fmla="*/ 61 h 186"/>
              <a:gd name="T74" fmla="*/ 666 w 696"/>
              <a:gd name="T75" fmla="*/ 75 h 186"/>
              <a:gd name="T76" fmla="*/ 647 w 696"/>
              <a:gd name="T77" fmla="*/ 90 h 186"/>
              <a:gd name="T78" fmla="*/ 627 w 696"/>
              <a:gd name="T79" fmla="*/ 102 h 186"/>
              <a:gd name="T80" fmla="*/ 610 w 696"/>
              <a:gd name="T81" fmla="*/ 109 h 186"/>
              <a:gd name="T82" fmla="*/ 595 w 696"/>
              <a:gd name="T83" fmla="*/ 113 h 186"/>
              <a:gd name="T84" fmla="*/ 585 w 696"/>
              <a:gd name="T85" fmla="*/ 113 h 186"/>
              <a:gd name="T86" fmla="*/ 577 w 696"/>
              <a:gd name="T87" fmla="*/ 113 h 186"/>
              <a:gd name="T88" fmla="*/ 566 w 696"/>
              <a:gd name="T89" fmla="*/ 115 h 186"/>
              <a:gd name="T90" fmla="*/ 552 w 696"/>
              <a:gd name="T91" fmla="*/ 115 h 186"/>
              <a:gd name="T92" fmla="*/ 537 w 696"/>
              <a:gd name="T93" fmla="*/ 117 h 186"/>
              <a:gd name="T94" fmla="*/ 518 w 696"/>
              <a:gd name="T95" fmla="*/ 119 h 186"/>
              <a:gd name="T96" fmla="*/ 499 w 696"/>
              <a:gd name="T97" fmla="*/ 121 h 186"/>
              <a:gd name="T98" fmla="*/ 476 w 696"/>
              <a:gd name="T99" fmla="*/ 123 h 186"/>
              <a:gd name="T100" fmla="*/ 439 w 696"/>
              <a:gd name="T101" fmla="*/ 127 h 186"/>
              <a:gd name="T102" fmla="*/ 387 w 696"/>
              <a:gd name="T103" fmla="*/ 134 h 186"/>
              <a:gd name="T104" fmla="*/ 330 w 696"/>
              <a:gd name="T105" fmla="*/ 144 h 186"/>
              <a:gd name="T106" fmla="*/ 270 w 696"/>
              <a:gd name="T107" fmla="*/ 157 h 186"/>
              <a:gd name="T108" fmla="*/ 222 w 696"/>
              <a:gd name="T109" fmla="*/ 169 h 186"/>
              <a:gd name="T110" fmla="*/ 192 w 696"/>
              <a:gd name="T111" fmla="*/ 175 h 186"/>
              <a:gd name="T112" fmla="*/ 165 w 696"/>
              <a:gd name="T113" fmla="*/ 180 h 186"/>
              <a:gd name="T114" fmla="*/ 140 w 696"/>
              <a:gd name="T115" fmla="*/ 184 h 186"/>
              <a:gd name="T116" fmla="*/ 119 w 696"/>
              <a:gd name="T117" fmla="*/ 186 h 186"/>
              <a:gd name="T118" fmla="*/ 99 w 696"/>
              <a:gd name="T119" fmla="*/ 186 h 186"/>
              <a:gd name="T120" fmla="*/ 84 w 696"/>
              <a:gd name="T121" fmla="*/ 184 h 186"/>
              <a:gd name="T122" fmla="*/ 69 w 696"/>
              <a:gd name="T123" fmla="*/ 182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96" h="186">
                <a:moveTo>
                  <a:pt x="63" y="180"/>
                </a:moveTo>
                <a:lnTo>
                  <a:pt x="51" y="177"/>
                </a:lnTo>
                <a:lnTo>
                  <a:pt x="42" y="173"/>
                </a:lnTo>
                <a:lnTo>
                  <a:pt x="32" y="169"/>
                </a:lnTo>
                <a:lnTo>
                  <a:pt x="25" y="165"/>
                </a:lnTo>
                <a:lnTo>
                  <a:pt x="17" y="161"/>
                </a:lnTo>
                <a:lnTo>
                  <a:pt x="11" y="157"/>
                </a:lnTo>
                <a:lnTo>
                  <a:pt x="5" y="153"/>
                </a:lnTo>
                <a:lnTo>
                  <a:pt x="2" y="150"/>
                </a:lnTo>
                <a:lnTo>
                  <a:pt x="0" y="148"/>
                </a:lnTo>
                <a:lnTo>
                  <a:pt x="2" y="146"/>
                </a:lnTo>
                <a:lnTo>
                  <a:pt x="3" y="144"/>
                </a:lnTo>
                <a:lnTo>
                  <a:pt x="5" y="142"/>
                </a:lnTo>
                <a:lnTo>
                  <a:pt x="7" y="140"/>
                </a:lnTo>
                <a:lnTo>
                  <a:pt x="11" y="138"/>
                </a:lnTo>
                <a:lnTo>
                  <a:pt x="15" y="136"/>
                </a:lnTo>
                <a:lnTo>
                  <a:pt x="19" y="134"/>
                </a:lnTo>
                <a:lnTo>
                  <a:pt x="23" y="132"/>
                </a:lnTo>
                <a:lnTo>
                  <a:pt x="28" y="130"/>
                </a:lnTo>
                <a:lnTo>
                  <a:pt x="34" y="129"/>
                </a:lnTo>
                <a:lnTo>
                  <a:pt x="40" y="127"/>
                </a:lnTo>
                <a:lnTo>
                  <a:pt x="48" y="125"/>
                </a:lnTo>
                <a:lnTo>
                  <a:pt x="55" y="121"/>
                </a:lnTo>
                <a:lnTo>
                  <a:pt x="63" y="119"/>
                </a:lnTo>
                <a:lnTo>
                  <a:pt x="71" y="115"/>
                </a:lnTo>
                <a:lnTo>
                  <a:pt x="80" y="113"/>
                </a:lnTo>
                <a:lnTo>
                  <a:pt x="90" y="109"/>
                </a:lnTo>
                <a:lnTo>
                  <a:pt x="101" y="107"/>
                </a:lnTo>
                <a:lnTo>
                  <a:pt x="111" y="104"/>
                </a:lnTo>
                <a:lnTo>
                  <a:pt x="122" y="100"/>
                </a:lnTo>
                <a:lnTo>
                  <a:pt x="134" y="98"/>
                </a:lnTo>
                <a:lnTo>
                  <a:pt x="147" y="94"/>
                </a:lnTo>
                <a:lnTo>
                  <a:pt x="159" y="90"/>
                </a:lnTo>
                <a:lnTo>
                  <a:pt x="172" y="86"/>
                </a:lnTo>
                <a:lnTo>
                  <a:pt x="188" y="82"/>
                </a:lnTo>
                <a:lnTo>
                  <a:pt x="201" y="79"/>
                </a:lnTo>
                <a:lnTo>
                  <a:pt x="217" y="75"/>
                </a:lnTo>
                <a:lnTo>
                  <a:pt x="234" y="71"/>
                </a:lnTo>
                <a:lnTo>
                  <a:pt x="249" y="67"/>
                </a:lnTo>
                <a:lnTo>
                  <a:pt x="282" y="59"/>
                </a:lnTo>
                <a:lnTo>
                  <a:pt x="311" y="52"/>
                </a:lnTo>
                <a:lnTo>
                  <a:pt x="339" y="44"/>
                </a:lnTo>
                <a:lnTo>
                  <a:pt x="366" y="38"/>
                </a:lnTo>
                <a:lnTo>
                  <a:pt x="393" y="32"/>
                </a:lnTo>
                <a:lnTo>
                  <a:pt x="416" y="27"/>
                </a:lnTo>
                <a:lnTo>
                  <a:pt x="437" y="21"/>
                </a:lnTo>
                <a:lnTo>
                  <a:pt x="458" y="17"/>
                </a:lnTo>
                <a:lnTo>
                  <a:pt x="478" y="13"/>
                </a:lnTo>
                <a:lnTo>
                  <a:pt x="495" y="9"/>
                </a:lnTo>
                <a:lnTo>
                  <a:pt x="510" y="7"/>
                </a:lnTo>
                <a:lnTo>
                  <a:pt x="524" y="4"/>
                </a:lnTo>
                <a:lnTo>
                  <a:pt x="535" y="2"/>
                </a:lnTo>
                <a:lnTo>
                  <a:pt x="547" y="2"/>
                </a:lnTo>
                <a:lnTo>
                  <a:pt x="554" y="0"/>
                </a:lnTo>
                <a:lnTo>
                  <a:pt x="562" y="0"/>
                </a:lnTo>
                <a:lnTo>
                  <a:pt x="575" y="0"/>
                </a:lnTo>
                <a:lnTo>
                  <a:pt x="587" y="2"/>
                </a:lnTo>
                <a:lnTo>
                  <a:pt x="599" y="2"/>
                </a:lnTo>
                <a:lnTo>
                  <a:pt x="612" y="4"/>
                </a:lnTo>
                <a:lnTo>
                  <a:pt x="635" y="9"/>
                </a:lnTo>
                <a:lnTo>
                  <a:pt x="656" y="15"/>
                </a:lnTo>
                <a:lnTo>
                  <a:pt x="666" y="19"/>
                </a:lnTo>
                <a:lnTo>
                  <a:pt x="673" y="23"/>
                </a:lnTo>
                <a:lnTo>
                  <a:pt x="681" y="27"/>
                </a:lnTo>
                <a:lnTo>
                  <a:pt x="687" y="31"/>
                </a:lnTo>
                <a:lnTo>
                  <a:pt x="691" y="32"/>
                </a:lnTo>
                <a:lnTo>
                  <a:pt x="694" y="36"/>
                </a:lnTo>
                <a:lnTo>
                  <a:pt x="696" y="40"/>
                </a:lnTo>
                <a:lnTo>
                  <a:pt x="696" y="42"/>
                </a:lnTo>
                <a:lnTo>
                  <a:pt x="696" y="44"/>
                </a:lnTo>
                <a:lnTo>
                  <a:pt x="694" y="48"/>
                </a:lnTo>
                <a:lnTo>
                  <a:pt x="691" y="52"/>
                </a:lnTo>
                <a:lnTo>
                  <a:pt x="687" y="57"/>
                </a:lnTo>
                <a:lnTo>
                  <a:pt x="681" y="61"/>
                </a:lnTo>
                <a:lnTo>
                  <a:pt x="673" y="69"/>
                </a:lnTo>
                <a:lnTo>
                  <a:pt x="666" y="75"/>
                </a:lnTo>
                <a:lnTo>
                  <a:pt x="656" y="82"/>
                </a:lnTo>
                <a:lnTo>
                  <a:pt x="647" y="90"/>
                </a:lnTo>
                <a:lnTo>
                  <a:pt x="635" y="96"/>
                </a:lnTo>
                <a:lnTo>
                  <a:pt x="627" y="102"/>
                </a:lnTo>
                <a:lnTo>
                  <a:pt x="618" y="105"/>
                </a:lnTo>
                <a:lnTo>
                  <a:pt x="610" y="109"/>
                </a:lnTo>
                <a:lnTo>
                  <a:pt x="602" y="111"/>
                </a:lnTo>
                <a:lnTo>
                  <a:pt x="595" y="113"/>
                </a:lnTo>
                <a:lnTo>
                  <a:pt x="589" y="113"/>
                </a:lnTo>
                <a:lnTo>
                  <a:pt x="585" y="113"/>
                </a:lnTo>
                <a:lnTo>
                  <a:pt x="581" y="113"/>
                </a:lnTo>
                <a:lnTo>
                  <a:pt x="577" y="113"/>
                </a:lnTo>
                <a:lnTo>
                  <a:pt x="572" y="113"/>
                </a:lnTo>
                <a:lnTo>
                  <a:pt x="566" y="115"/>
                </a:lnTo>
                <a:lnTo>
                  <a:pt x="558" y="115"/>
                </a:lnTo>
                <a:lnTo>
                  <a:pt x="552" y="115"/>
                </a:lnTo>
                <a:lnTo>
                  <a:pt x="545" y="117"/>
                </a:lnTo>
                <a:lnTo>
                  <a:pt x="537" y="117"/>
                </a:lnTo>
                <a:lnTo>
                  <a:pt x="528" y="117"/>
                </a:lnTo>
                <a:lnTo>
                  <a:pt x="518" y="119"/>
                </a:lnTo>
                <a:lnTo>
                  <a:pt x="508" y="119"/>
                </a:lnTo>
                <a:lnTo>
                  <a:pt x="499" y="121"/>
                </a:lnTo>
                <a:lnTo>
                  <a:pt x="487" y="123"/>
                </a:lnTo>
                <a:lnTo>
                  <a:pt x="476" y="123"/>
                </a:lnTo>
                <a:lnTo>
                  <a:pt x="464" y="125"/>
                </a:lnTo>
                <a:lnTo>
                  <a:pt x="439" y="127"/>
                </a:lnTo>
                <a:lnTo>
                  <a:pt x="414" y="130"/>
                </a:lnTo>
                <a:lnTo>
                  <a:pt x="387" y="134"/>
                </a:lnTo>
                <a:lnTo>
                  <a:pt x="359" y="140"/>
                </a:lnTo>
                <a:lnTo>
                  <a:pt x="330" y="144"/>
                </a:lnTo>
                <a:lnTo>
                  <a:pt x="301" y="152"/>
                </a:lnTo>
                <a:lnTo>
                  <a:pt x="270" y="157"/>
                </a:lnTo>
                <a:lnTo>
                  <a:pt x="238" y="165"/>
                </a:lnTo>
                <a:lnTo>
                  <a:pt x="222" y="169"/>
                </a:lnTo>
                <a:lnTo>
                  <a:pt x="207" y="173"/>
                </a:lnTo>
                <a:lnTo>
                  <a:pt x="192" y="175"/>
                </a:lnTo>
                <a:lnTo>
                  <a:pt x="178" y="178"/>
                </a:lnTo>
                <a:lnTo>
                  <a:pt x="165" y="180"/>
                </a:lnTo>
                <a:lnTo>
                  <a:pt x="153" y="182"/>
                </a:lnTo>
                <a:lnTo>
                  <a:pt x="140" y="184"/>
                </a:lnTo>
                <a:lnTo>
                  <a:pt x="130" y="184"/>
                </a:lnTo>
                <a:lnTo>
                  <a:pt x="119" y="186"/>
                </a:lnTo>
                <a:lnTo>
                  <a:pt x="109" y="186"/>
                </a:lnTo>
                <a:lnTo>
                  <a:pt x="99" y="186"/>
                </a:lnTo>
                <a:lnTo>
                  <a:pt x="92" y="186"/>
                </a:lnTo>
                <a:lnTo>
                  <a:pt x="84" y="184"/>
                </a:lnTo>
                <a:lnTo>
                  <a:pt x="76" y="184"/>
                </a:lnTo>
                <a:lnTo>
                  <a:pt x="69" y="182"/>
                </a:lnTo>
                <a:lnTo>
                  <a:pt x="63" y="180"/>
                </a:lnTo>
              </a:path>
            </a:pathLst>
          </a:custGeom>
          <a:solidFill>
            <a:srgbClr val="FF0000"/>
          </a:solidFill>
          <a:ln w="1588">
            <a:solidFill>
              <a:srgbClr val="FF0000"/>
            </a:solidFill>
            <a:rou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6" name="Freeform 30"/>
          <p:cNvSpPr>
            <a:spLocks noChangeArrowheads="1"/>
          </p:cNvSpPr>
          <p:nvPr/>
        </p:nvSpPr>
        <p:spPr bwMode="auto">
          <a:xfrm>
            <a:off x="6751638" y="2416175"/>
            <a:ext cx="1120775" cy="155575"/>
          </a:xfrm>
          <a:custGeom>
            <a:avLst/>
            <a:gdLst>
              <a:gd name="T0" fmla="*/ 25 w 1412"/>
              <a:gd name="T1" fmla="*/ 104 h 196"/>
              <a:gd name="T2" fmla="*/ 69 w 1412"/>
              <a:gd name="T3" fmla="*/ 102 h 196"/>
              <a:gd name="T4" fmla="*/ 115 w 1412"/>
              <a:gd name="T5" fmla="*/ 100 h 196"/>
              <a:gd name="T6" fmla="*/ 167 w 1412"/>
              <a:gd name="T7" fmla="*/ 98 h 196"/>
              <a:gd name="T8" fmla="*/ 222 w 1412"/>
              <a:gd name="T9" fmla="*/ 94 h 196"/>
              <a:gd name="T10" fmla="*/ 284 w 1412"/>
              <a:gd name="T11" fmla="*/ 88 h 196"/>
              <a:gd name="T12" fmla="*/ 349 w 1412"/>
              <a:gd name="T13" fmla="*/ 83 h 196"/>
              <a:gd name="T14" fmla="*/ 418 w 1412"/>
              <a:gd name="T15" fmla="*/ 77 h 196"/>
              <a:gd name="T16" fmla="*/ 493 w 1412"/>
              <a:gd name="T17" fmla="*/ 69 h 196"/>
              <a:gd name="T18" fmla="*/ 572 w 1412"/>
              <a:gd name="T19" fmla="*/ 62 h 196"/>
              <a:gd name="T20" fmla="*/ 656 w 1412"/>
              <a:gd name="T21" fmla="*/ 52 h 196"/>
              <a:gd name="T22" fmla="*/ 739 w 1412"/>
              <a:gd name="T23" fmla="*/ 42 h 196"/>
              <a:gd name="T24" fmla="*/ 814 w 1412"/>
              <a:gd name="T25" fmla="*/ 35 h 196"/>
              <a:gd name="T26" fmla="*/ 883 w 1412"/>
              <a:gd name="T27" fmla="*/ 27 h 196"/>
              <a:gd name="T28" fmla="*/ 944 w 1412"/>
              <a:gd name="T29" fmla="*/ 21 h 196"/>
              <a:gd name="T30" fmla="*/ 1000 w 1412"/>
              <a:gd name="T31" fmla="*/ 15 h 196"/>
              <a:gd name="T32" fmla="*/ 1048 w 1412"/>
              <a:gd name="T33" fmla="*/ 10 h 196"/>
              <a:gd name="T34" fmla="*/ 1088 w 1412"/>
              <a:gd name="T35" fmla="*/ 6 h 196"/>
              <a:gd name="T36" fmla="*/ 1123 w 1412"/>
              <a:gd name="T37" fmla="*/ 4 h 196"/>
              <a:gd name="T38" fmla="*/ 1149 w 1412"/>
              <a:gd name="T39" fmla="*/ 2 h 196"/>
              <a:gd name="T40" fmla="*/ 1171 w 1412"/>
              <a:gd name="T41" fmla="*/ 0 h 196"/>
              <a:gd name="T42" fmla="*/ 1197 w 1412"/>
              <a:gd name="T43" fmla="*/ 0 h 196"/>
              <a:gd name="T44" fmla="*/ 1242 w 1412"/>
              <a:gd name="T45" fmla="*/ 4 h 196"/>
              <a:gd name="T46" fmla="*/ 1280 w 1412"/>
              <a:gd name="T47" fmla="*/ 12 h 196"/>
              <a:gd name="T48" fmla="*/ 1301 w 1412"/>
              <a:gd name="T49" fmla="*/ 21 h 196"/>
              <a:gd name="T50" fmla="*/ 1318 w 1412"/>
              <a:gd name="T51" fmla="*/ 33 h 196"/>
              <a:gd name="T52" fmla="*/ 1341 w 1412"/>
              <a:gd name="T53" fmla="*/ 52 h 196"/>
              <a:gd name="T54" fmla="*/ 1366 w 1412"/>
              <a:gd name="T55" fmla="*/ 79 h 196"/>
              <a:gd name="T56" fmla="*/ 1393 w 1412"/>
              <a:gd name="T57" fmla="*/ 110 h 196"/>
              <a:gd name="T58" fmla="*/ 1399 w 1412"/>
              <a:gd name="T59" fmla="*/ 135 h 196"/>
              <a:gd name="T60" fmla="*/ 1355 w 1412"/>
              <a:gd name="T61" fmla="*/ 135 h 196"/>
              <a:gd name="T62" fmla="*/ 1305 w 1412"/>
              <a:gd name="T63" fmla="*/ 136 h 196"/>
              <a:gd name="T64" fmla="*/ 1249 w 1412"/>
              <a:gd name="T65" fmla="*/ 138 h 196"/>
              <a:gd name="T66" fmla="*/ 1190 w 1412"/>
              <a:gd name="T67" fmla="*/ 140 h 196"/>
              <a:gd name="T68" fmla="*/ 1125 w 1412"/>
              <a:gd name="T69" fmla="*/ 142 h 196"/>
              <a:gd name="T70" fmla="*/ 1054 w 1412"/>
              <a:gd name="T71" fmla="*/ 146 h 196"/>
              <a:gd name="T72" fmla="*/ 979 w 1412"/>
              <a:gd name="T73" fmla="*/ 148 h 196"/>
              <a:gd name="T74" fmla="*/ 898 w 1412"/>
              <a:gd name="T75" fmla="*/ 154 h 196"/>
              <a:gd name="T76" fmla="*/ 814 w 1412"/>
              <a:gd name="T77" fmla="*/ 158 h 196"/>
              <a:gd name="T78" fmla="*/ 721 w 1412"/>
              <a:gd name="T79" fmla="*/ 163 h 196"/>
              <a:gd name="T80" fmla="*/ 629 w 1412"/>
              <a:gd name="T81" fmla="*/ 169 h 196"/>
              <a:gd name="T82" fmla="*/ 545 w 1412"/>
              <a:gd name="T83" fmla="*/ 175 h 196"/>
              <a:gd name="T84" fmla="*/ 468 w 1412"/>
              <a:gd name="T85" fmla="*/ 179 h 196"/>
              <a:gd name="T86" fmla="*/ 399 w 1412"/>
              <a:gd name="T87" fmla="*/ 183 h 196"/>
              <a:gd name="T88" fmla="*/ 338 w 1412"/>
              <a:gd name="T89" fmla="*/ 186 h 196"/>
              <a:gd name="T90" fmla="*/ 284 w 1412"/>
              <a:gd name="T91" fmla="*/ 190 h 196"/>
              <a:gd name="T92" fmla="*/ 240 w 1412"/>
              <a:gd name="T93" fmla="*/ 192 h 196"/>
              <a:gd name="T94" fmla="*/ 201 w 1412"/>
              <a:gd name="T95" fmla="*/ 194 h 196"/>
              <a:gd name="T96" fmla="*/ 172 w 1412"/>
              <a:gd name="T97" fmla="*/ 194 h 196"/>
              <a:gd name="T98" fmla="*/ 153 w 1412"/>
              <a:gd name="T99" fmla="*/ 196 h 196"/>
              <a:gd name="T100" fmla="*/ 140 w 1412"/>
              <a:gd name="T101" fmla="*/ 196 h 196"/>
              <a:gd name="T102" fmla="*/ 121 w 1412"/>
              <a:gd name="T103" fmla="*/ 192 h 196"/>
              <a:gd name="T104" fmla="*/ 100 w 1412"/>
              <a:gd name="T105" fmla="*/ 183 h 196"/>
              <a:gd name="T106" fmla="*/ 73 w 1412"/>
              <a:gd name="T107" fmla="*/ 167 h 196"/>
              <a:gd name="T108" fmla="*/ 44 w 1412"/>
              <a:gd name="T109" fmla="*/ 144 h 196"/>
              <a:gd name="T110" fmla="*/ 11 w 1412"/>
              <a:gd name="T111" fmla="*/ 115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12" h="196">
                <a:moveTo>
                  <a:pt x="0" y="104"/>
                </a:moveTo>
                <a:lnTo>
                  <a:pt x="13" y="104"/>
                </a:lnTo>
                <a:lnTo>
                  <a:pt x="25" y="104"/>
                </a:lnTo>
                <a:lnTo>
                  <a:pt x="40" y="104"/>
                </a:lnTo>
                <a:lnTo>
                  <a:pt x="53" y="104"/>
                </a:lnTo>
                <a:lnTo>
                  <a:pt x="69" y="102"/>
                </a:lnTo>
                <a:lnTo>
                  <a:pt x="82" y="102"/>
                </a:lnTo>
                <a:lnTo>
                  <a:pt x="100" y="102"/>
                </a:lnTo>
                <a:lnTo>
                  <a:pt x="115" y="100"/>
                </a:lnTo>
                <a:lnTo>
                  <a:pt x="132" y="100"/>
                </a:lnTo>
                <a:lnTo>
                  <a:pt x="149" y="98"/>
                </a:lnTo>
                <a:lnTo>
                  <a:pt x="167" y="98"/>
                </a:lnTo>
                <a:lnTo>
                  <a:pt x="184" y="96"/>
                </a:lnTo>
                <a:lnTo>
                  <a:pt x="203" y="96"/>
                </a:lnTo>
                <a:lnTo>
                  <a:pt x="222" y="94"/>
                </a:lnTo>
                <a:lnTo>
                  <a:pt x="242" y="92"/>
                </a:lnTo>
                <a:lnTo>
                  <a:pt x="263" y="90"/>
                </a:lnTo>
                <a:lnTo>
                  <a:pt x="284" y="88"/>
                </a:lnTo>
                <a:lnTo>
                  <a:pt x="305" y="87"/>
                </a:lnTo>
                <a:lnTo>
                  <a:pt x="326" y="87"/>
                </a:lnTo>
                <a:lnTo>
                  <a:pt x="349" y="83"/>
                </a:lnTo>
                <a:lnTo>
                  <a:pt x="372" y="81"/>
                </a:lnTo>
                <a:lnTo>
                  <a:pt x="395" y="79"/>
                </a:lnTo>
                <a:lnTo>
                  <a:pt x="418" y="77"/>
                </a:lnTo>
                <a:lnTo>
                  <a:pt x="443" y="75"/>
                </a:lnTo>
                <a:lnTo>
                  <a:pt x="468" y="73"/>
                </a:lnTo>
                <a:lnTo>
                  <a:pt x="493" y="69"/>
                </a:lnTo>
                <a:lnTo>
                  <a:pt x="518" y="67"/>
                </a:lnTo>
                <a:lnTo>
                  <a:pt x="545" y="63"/>
                </a:lnTo>
                <a:lnTo>
                  <a:pt x="572" y="62"/>
                </a:lnTo>
                <a:lnTo>
                  <a:pt x="601" y="58"/>
                </a:lnTo>
                <a:lnTo>
                  <a:pt x="627" y="56"/>
                </a:lnTo>
                <a:lnTo>
                  <a:pt x="656" y="52"/>
                </a:lnTo>
                <a:lnTo>
                  <a:pt x="685" y="48"/>
                </a:lnTo>
                <a:lnTo>
                  <a:pt x="712" y="46"/>
                </a:lnTo>
                <a:lnTo>
                  <a:pt x="739" y="42"/>
                </a:lnTo>
                <a:lnTo>
                  <a:pt x="764" y="40"/>
                </a:lnTo>
                <a:lnTo>
                  <a:pt x="791" y="37"/>
                </a:lnTo>
                <a:lnTo>
                  <a:pt x="814" y="35"/>
                </a:lnTo>
                <a:lnTo>
                  <a:pt x="839" y="33"/>
                </a:lnTo>
                <a:lnTo>
                  <a:pt x="862" y="29"/>
                </a:lnTo>
                <a:lnTo>
                  <a:pt x="883" y="27"/>
                </a:lnTo>
                <a:lnTo>
                  <a:pt x="904" y="25"/>
                </a:lnTo>
                <a:lnTo>
                  <a:pt x="925" y="23"/>
                </a:lnTo>
                <a:lnTo>
                  <a:pt x="944" y="21"/>
                </a:lnTo>
                <a:lnTo>
                  <a:pt x="963" y="19"/>
                </a:lnTo>
                <a:lnTo>
                  <a:pt x="982" y="17"/>
                </a:lnTo>
                <a:lnTo>
                  <a:pt x="1000" y="15"/>
                </a:lnTo>
                <a:lnTo>
                  <a:pt x="1017" y="14"/>
                </a:lnTo>
                <a:lnTo>
                  <a:pt x="1032" y="12"/>
                </a:lnTo>
                <a:lnTo>
                  <a:pt x="1048" y="10"/>
                </a:lnTo>
                <a:lnTo>
                  <a:pt x="1061" y="8"/>
                </a:lnTo>
                <a:lnTo>
                  <a:pt x="1075" y="8"/>
                </a:lnTo>
                <a:lnTo>
                  <a:pt x="1088" y="6"/>
                </a:lnTo>
                <a:lnTo>
                  <a:pt x="1101" y="6"/>
                </a:lnTo>
                <a:lnTo>
                  <a:pt x="1111" y="4"/>
                </a:lnTo>
                <a:lnTo>
                  <a:pt x="1123" y="4"/>
                </a:lnTo>
                <a:lnTo>
                  <a:pt x="1132" y="2"/>
                </a:lnTo>
                <a:lnTo>
                  <a:pt x="1142" y="2"/>
                </a:lnTo>
                <a:lnTo>
                  <a:pt x="1149" y="2"/>
                </a:lnTo>
                <a:lnTo>
                  <a:pt x="1157" y="0"/>
                </a:lnTo>
                <a:lnTo>
                  <a:pt x="1165" y="0"/>
                </a:lnTo>
                <a:lnTo>
                  <a:pt x="1171" y="0"/>
                </a:lnTo>
                <a:lnTo>
                  <a:pt x="1176" y="0"/>
                </a:lnTo>
                <a:lnTo>
                  <a:pt x="1180" y="0"/>
                </a:lnTo>
                <a:lnTo>
                  <a:pt x="1197" y="0"/>
                </a:lnTo>
                <a:lnTo>
                  <a:pt x="1213" y="2"/>
                </a:lnTo>
                <a:lnTo>
                  <a:pt x="1228" y="2"/>
                </a:lnTo>
                <a:lnTo>
                  <a:pt x="1242" y="4"/>
                </a:lnTo>
                <a:lnTo>
                  <a:pt x="1255" y="6"/>
                </a:lnTo>
                <a:lnTo>
                  <a:pt x="1268" y="10"/>
                </a:lnTo>
                <a:lnTo>
                  <a:pt x="1280" y="12"/>
                </a:lnTo>
                <a:lnTo>
                  <a:pt x="1290" y="15"/>
                </a:lnTo>
                <a:lnTo>
                  <a:pt x="1295" y="17"/>
                </a:lnTo>
                <a:lnTo>
                  <a:pt x="1301" y="21"/>
                </a:lnTo>
                <a:lnTo>
                  <a:pt x="1307" y="25"/>
                </a:lnTo>
                <a:lnTo>
                  <a:pt x="1313" y="29"/>
                </a:lnTo>
                <a:lnTo>
                  <a:pt x="1318" y="33"/>
                </a:lnTo>
                <a:lnTo>
                  <a:pt x="1326" y="38"/>
                </a:lnTo>
                <a:lnTo>
                  <a:pt x="1334" y="46"/>
                </a:lnTo>
                <a:lnTo>
                  <a:pt x="1341" y="52"/>
                </a:lnTo>
                <a:lnTo>
                  <a:pt x="1349" y="60"/>
                </a:lnTo>
                <a:lnTo>
                  <a:pt x="1357" y="69"/>
                </a:lnTo>
                <a:lnTo>
                  <a:pt x="1366" y="79"/>
                </a:lnTo>
                <a:lnTo>
                  <a:pt x="1374" y="88"/>
                </a:lnTo>
                <a:lnTo>
                  <a:pt x="1384" y="98"/>
                </a:lnTo>
                <a:lnTo>
                  <a:pt x="1393" y="110"/>
                </a:lnTo>
                <a:lnTo>
                  <a:pt x="1403" y="121"/>
                </a:lnTo>
                <a:lnTo>
                  <a:pt x="1412" y="135"/>
                </a:lnTo>
                <a:lnTo>
                  <a:pt x="1399" y="135"/>
                </a:lnTo>
                <a:lnTo>
                  <a:pt x="1384" y="135"/>
                </a:lnTo>
                <a:lnTo>
                  <a:pt x="1370" y="135"/>
                </a:lnTo>
                <a:lnTo>
                  <a:pt x="1355" y="135"/>
                </a:lnTo>
                <a:lnTo>
                  <a:pt x="1338" y="135"/>
                </a:lnTo>
                <a:lnTo>
                  <a:pt x="1322" y="136"/>
                </a:lnTo>
                <a:lnTo>
                  <a:pt x="1305" y="136"/>
                </a:lnTo>
                <a:lnTo>
                  <a:pt x="1286" y="136"/>
                </a:lnTo>
                <a:lnTo>
                  <a:pt x="1268" y="136"/>
                </a:lnTo>
                <a:lnTo>
                  <a:pt x="1249" y="138"/>
                </a:lnTo>
                <a:lnTo>
                  <a:pt x="1230" y="138"/>
                </a:lnTo>
                <a:lnTo>
                  <a:pt x="1209" y="138"/>
                </a:lnTo>
                <a:lnTo>
                  <a:pt x="1190" y="140"/>
                </a:lnTo>
                <a:lnTo>
                  <a:pt x="1169" y="140"/>
                </a:lnTo>
                <a:lnTo>
                  <a:pt x="1146" y="140"/>
                </a:lnTo>
                <a:lnTo>
                  <a:pt x="1125" y="142"/>
                </a:lnTo>
                <a:lnTo>
                  <a:pt x="1101" y="142"/>
                </a:lnTo>
                <a:lnTo>
                  <a:pt x="1078" y="144"/>
                </a:lnTo>
                <a:lnTo>
                  <a:pt x="1054" y="146"/>
                </a:lnTo>
                <a:lnTo>
                  <a:pt x="1030" y="146"/>
                </a:lnTo>
                <a:lnTo>
                  <a:pt x="1004" y="148"/>
                </a:lnTo>
                <a:lnTo>
                  <a:pt x="979" y="148"/>
                </a:lnTo>
                <a:lnTo>
                  <a:pt x="952" y="150"/>
                </a:lnTo>
                <a:lnTo>
                  <a:pt x="925" y="152"/>
                </a:lnTo>
                <a:lnTo>
                  <a:pt x="898" y="154"/>
                </a:lnTo>
                <a:lnTo>
                  <a:pt x="871" y="154"/>
                </a:lnTo>
                <a:lnTo>
                  <a:pt x="842" y="156"/>
                </a:lnTo>
                <a:lnTo>
                  <a:pt x="814" y="158"/>
                </a:lnTo>
                <a:lnTo>
                  <a:pt x="783" y="160"/>
                </a:lnTo>
                <a:lnTo>
                  <a:pt x="752" y="161"/>
                </a:lnTo>
                <a:lnTo>
                  <a:pt x="721" y="163"/>
                </a:lnTo>
                <a:lnTo>
                  <a:pt x="691" y="165"/>
                </a:lnTo>
                <a:lnTo>
                  <a:pt x="660" y="167"/>
                </a:lnTo>
                <a:lnTo>
                  <a:pt x="629" y="169"/>
                </a:lnTo>
                <a:lnTo>
                  <a:pt x="601" y="171"/>
                </a:lnTo>
                <a:lnTo>
                  <a:pt x="572" y="173"/>
                </a:lnTo>
                <a:lnTo>
                  <a:pt x="545" y="175"/>
                </a:lnTo>
                <a:lnTo>
                  <a:pt x="518" y="177"/>
                </a:lnTo>
                <a:lnTo>
                  <a:pt x="493" y="177"/>
                </a:lnTo>
                <a:lnTo>
                  <a:pt x="468" y="179"/>
                </a:lnTo>
                <a:lnTo>
                  <a:pt x="443" y="181"/>
                </a:lnTo>
                <a:lnTo>
                  <a:pt x="420" y="183"/>
                </a:lnTo>
                <a:lnTo>
                  <a:pt x="399" y="183"/>
                </a:lnTo>
                <a:lnTo>
                  <a:pt x="378" y="184"/>
                </a:lnTo>
                <a:lnTo>
                  <a:pt x="357" y="186"/>
                </a:lnTo>
                <a:lnTo>
                  <a:pt x="338" y="186"/>
                </a:lnTo>
                <a:lnTo>
                  <a:pt x="318" y="188"/>
                </a:lnTo>
                <a:lnTo>
                  <a:pt x="301" y="188"/>
                </a:lnTo>
                <a:lnTo>
                  <a:pt x="284" y="190"/>
                </a:lnTo>
                <a:lnTo>
                  <a:pt x="268" y="190"/>
                </a:lnTo>
                <a:lnTo>
                  <a:pt x="253" y="190"/>
                </a:lnTo>
                <a:lnTo>
                  <a:pt x="240" y="192"/>
                </a:lnTo>
                <a:lnTo>
                  <a:pt x="226" y="192"/>
                </a:lnTo>
                <a:lnTo>
                  <a:pt x="213" y="194"/>
                </a:lnTo>
                <a:lnTo>
                  <a:pt x="201" y="194"/>
                </a:lnTo>
                <a:lnTo>
                  <a:pt x="192" y="194"/>
                </a:lnTo>
                <a:lnTo>
                  <a:pt x="182" y="194"/>
                </a:lnTo>
                <a:lnTo>
                  <a:pt x="172" y="194"/>
                </a:lnTo>
                <a:lnTo>
                  <a:pt x="165" y="196"/>
                </a:lnTo>
                <a:lnTo>
                  <a:pt x="159" y="196"/>
                </a:lnTo>
                <a:lnTo>
                  <a:pt x="153" y="196"/>
                </a:lnTo>
                <a:lnTo>
                  <a:pt x="148" y="196"/>
                </a:lnTo>
                <a:lnTo>
                  <a:pt x="144" y="196"/>
                </a:lnTo>
                <a:lnTo>
                  <a:pt x="140" y="196"/>
                </a:lnTo>
                <a:lnTo>
                  <a:pt x="134" y="196"/>
                </a:lnTo>
                <a:lnTo>
                  <a:pt x="128" y="194"/>
                </a:lnTo>
                <a:lnTo>
                  <a:pt x="121" y="192"/>
                </a:lnTo>
                <a:lnTo>
                  <a:pt x="115" y="190"/>
                </a:lnTo>
                <a:lnTo>
                  <a:pt x="107" y="186"/>
                </a:lnTo>
                <a:lnTo>
                  <a:pt x="100" y="183"/>
                </a:lnTo>
                <a:lnTo>
                  <a:pt x="90" y="179"/>
                </a:lnTo>
                <a:lnTo>
                  <a:pt x="82" y="173"/>
                </a:lnTo>
                <a:lnTo>
                  <a:pt x="73" y="167"/>
                </a:lnTo>
                <a:lnTo>
                  <a:pt x="63" y="160"/>
                </a:lnTo>
                <a:lnTo>
                  <a:pt x="53" y="152"/>
                </a:lnTo>
                <a:lnTo>
                  <a:pt x="44" y="144"/>
                </a:lnTo>
                <a:lnTo>
                  <a:pt x="34" y="135"/>
                </a:lnTo>
                <a:lnTo>
                  <a:pt x="23" y="125"/>
                </a:lnTo>
                <a:lnTo>
                  <a:pt x="11" y="115"/>
                </a:lnTo>
                <a:lnTo>
                  <a:pt x="0" y="104"/>
                </a:lnTo>
              </a:path>
            </a:pathLst>
          </a:custGeom>
          <a:solidFill>
            <a:srgbClr val="FF0000"/>
          </a:solidFill>
          <a:ln w="1588">
            <a:solidFill>
              <a:srgbClr val="FF0000"/>
            </a:solidFill>
            <a:rou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7" name="任意多边形: 形状 16"/>
          <p:cNvSpPr/>
          <p:nvPr/>
        </p:nvSpPr>
        <p:spPr>
          <a:xfrm>
            <a:off x="7889875" y="1044575"/>
            <a:ext cx="196850" cy="1658938"/>
          </a:xfrm>
          <a:custGeom>
            <a:avLst/>
            <a:gdLst>
              <a:gd name="connsiteX0" fmla="*/ 75517 w 196105"/>
              <a:gd name="connsiteY0" fmla="*/ 0 h 1659294"/>
              <a:gd name="connsiteX1" fmla="*/ 81941 w 196105"/>
              <a:gd name="connsiteY1" fmla="*/ 2297 h 1659294"/>
              <a:gd name="connsiteX2" fmla="*/ 93833 w 196105"/>
              <a:gd name="connsiteY2" fmla="*/ 8647 h 1659294"/>
              <a:gd name="connsiteX3" fmla="*/ 105725 w 196105"/>
              <a:gd name="connsiteY3" fmla="*/ 14997 h 1659294"/>
              <a:gd name="connsiteX4" fmla="*/ 116824 w 196105"/>
              <a:gd name="connsiteY4" fmla="*/ 20553 h 1659294"/>
              <a:gd name="connsiteX5" fmla="*/ 127131 w 196105"/>
              <a:gd name="connsiteY5" fmla="*/ 26903 h 1659294"/>
              <a:gd name="connsiteX6" fmla="*/ 136645 w 196105"/>
              <a:gd name="connsiteY6" fmla="*/ 31665 h 1659294"/>
              <a:gd name="connsiteX7" fmla="*/ 145365 w 196105"/>
              <a:gd name="connsiteY7" fmla="*/ 37222 h 1659294"/>
              <a:gd name="connsiteX8" fmla="*/ 154879 w 196105"/>
              <a:gd name="connsiteY8" fmla="*/ 41984 h 1659294"/>
              <a:gd name="connsiteX9" fmla="*/ 160429 w 196105"/>
              <a:gd name="connsiteY9" fmla="*/ 48334 h 1659294"/>
              <a:gd name="connsiteX10" fmla="*/ 168357 w 196105"/>
              <a:gd name="connsiteY10" fmla="*/ 53097 h 1659294"/>
              <a:gd name="connsiteX11" fmla="*/ 174699 w 196105"/>
              <a:gd name="connsiteY11" fmla="*/ 57065 h 1659294"/>
              <a:gd name="connsiteX12" fmla="*/ 178663 w 196105"/>
              <a:gd name="connsiteY12" fmla="*/ 60240 h 1659294"/>
              <a:gd name="connsiteX13" fmla="*/ 183420 w 196105"/>
              <a:gd name="connsiteY13" fmla="*/ 65003 h 1659294"/>
              <a:gd name="connsiteX14" fmla="*/ 188177 w 196105"/>
              <a:gd name="connsiteY14" fmla="*/ 69765 h 1659294"/>
              <a:gd name="connsiteX15" fmla="*/ 191348 w 196105"/>
              <a:gd name="connsiteY15" fmla="*/ 72940 h 1659294"/>
              <a:gd name="connsiteX16" fmla="*/ 192934 w 196105"/>
              <a:gd name="connsiteY16" fmla="*/ 76909 h 1659294"/>
              <a:gd name="connsiteX17" fmla="*/ 194520 w 196105"/>
              <a:gd name="connsiteY17" fmla="*/ 80084 h 1659294"/>
              <a:gd name="connsiteX18" fmla="*/ 196105 w 196105"/>
              <a:gd name="connsiteY18" fmla="*/ 83259 h 1659294"/>
              <a:gd name="connsiteX19" fmla="*/ 196105 w 196105"/>
              <a:gd name="connsiteY19" fmla="*/ 89609 h 1659294"/>
              <a:gd name="connsiteX20" fmla="*/ 196105 w 196105"/>
              <a:gd name="connsiteY20" fmla="*/ 95165 h 1659294"/>
              <a:gd name="connsiteX21" fmla="*/ 194520 w 196105"/>
              <a:gd name="connsiteY21" fmla="*/ 101515 h 1659294"/>
              <a:gd name="connsiteX22" fmla="*/ 192934 w 196105"/>
              <a:gd name="connsiteY22" fmla="*/ 107865 h 1659294"/>
              <a:gd name="connsiteX23" fmla="*/ 189763 w 196105"/>
              <a:gd name="connsiteY23" fmla="*/ 114215 h 1659294"/>
              <a:gd name="connsiteX24" fmla="*/ 186591 w 196105"/>
              <a:gd name="connsiteY24" fmla="*/ 119772 h 1659294"/>
              <a:gd name="connsiteX25" fmla="*/ 181835 w 196105"/>
              <a:gd name="connsiteY25" fmla="*/ 126122 h 1659294"/>
              <a:gd name="connsiteX26" fmla="*/ 176285 w 196105"/>
              <a:gd name="connsiteY26" fmla="*/ 132472 h 1659294"/>
              <a:gd name="connsiteX27" fmla="*/ 173114 w 196105"/>
              <a:gd name="connsiteY27" fmla="*/ 134853 h 1659294"/>
              <a:gd name="connsiteX28" fmla="*/ 169943 w 196105"/>
              <a:gd name="connsiteY28" fmla="*/ 139615 h 1659294"/>
              <a:gd name="connsiteX29" fmla="*/ 168357 w 196105"/>
              <a:gd name="connsiteY29" fmla="*/ 145965 h 1659294"/>
              <a:gd name="connsiteX30" fmla="*/ 165186 w 196105"/>
              <a:gd name="connsiteY30" fmla="*/ 152315 h 1659294"/>
              <a:gd name="connsiteX31" fmla="*/ 163600 w 196105"/>
              <a:gd name="connsiteY31" fmla="*/ 159459 h 1659294"/>
              <a:gd name="connsiteX32" fmla="*/ 162014 w 196105"/>
              <a:gd name="connsiteY32" fmla="*/ 167397 h 1659294"/>
              <a:gd name="connsiteX33" fmla="*/ 160429 w 196105"/>
              <a:gd name="connsiteY33" fmla="*/ 176128 h 1659294"/>
              <a:gd name="connsiteX34" fmla="*/ 160429 w 196105"/>
              <a:gd name="connsiteY34" fmla="*/ 187240 h 1659294"/>
              <a:gd name="connsiteX35" fmla="*/ 158843 w 196105"/>
              <a:gd name="connsiteY35" fmla="*/ 197559 h 1659294"/>
              <a:gd name="connsiteX36" fmla="*/ 158843 w 196105"/>
              <a:gd name="connsiteY36" fmla="*/ 210259 h 1659294"/>
              <a:gd name="connsiteX37" fmla="*/ 158843 w 196105"/>
              <a:gd name="connsiteY37" fmla="*/ 222165 h 1659294"/>
              <a:gd name="connsiteX38" fmla="*/ 158843 w 196105"/>
              <a:gd name="connsiteY38" fmla="*/ 235659 h 1659294"/>
              <a:gd name="connsiteX39" fmla="*/ 160429 w 196105"/>
              <a:gd name="connsiteY39" fmla="*/ 250740 h 1659294"/>
              <a:gd name="connsiteX40" fmla="*/ 160429 w 196105"/>
              <a:gd name="connsiteY40" fmla="*/ 266615 h 1659294"/>
              <a:gd name="connsiteX41" fmla="*/ 162014 w 196105"/>
              <a:gd name="connsiteY41" fmla="*/ 283284 h 1659294"/>
              <a:gd name="connsiteX42" fmla="*/ 163600 w 196105"/>
              <a:gd name="connsiteY42" fmla="*/ 299953 h 1659294"/>
              <a:gd name="connsiteX43" fmla="*/ 163600 w 196105"/>
              <a:gd name="connsiteY43" fmla="*/ 308684 h 1659294"/>
              <a:gd name="connsiteX44" fmla="*/ 165186 w 196105"/>
              <a:gd name="connsiteY44" fmla="*/ 318209 h 1659294"/>
              <a:gd name="connsiteX45" fmla="*/ 165186 w 196105"/>
              <a:gd name="connsiteY45" fmla="*/ 328528 h 1659294"/>
              <a:gd name="connsiteX46" fmla="*/ 166771 w 196105"/>
              <a:gd name="connsiteY46" fmla="*/ 339640 h 1659294"/>
              <a:gd name="connsiteX47" fmla="*/ 166771 w 196105"/>
              <a:gd name="connsiteY47" fmla="*/ 349959 h 1659294"/>
              <a:gd name="connsiteX48" fmla="*/ 168357 w 196105"/>
              <a:gd name="connsiteY48" fmla="*/ 362659 h 1659294"/>
              <a:gd name="connsiteX49" fmla="*/ 168357 w 196105"/>
              <a:gd name="connsiteY49" fmla="*/ 372978 h 1659294"/>
              <a:gd name="connsiteX50" fmla="*/ 169943 w 196105"/>
              <a:gd name="connsiteY50" fmla="*/ 384884 h 1659294"/>
              <a:gd name="connsiteX51" fmla="*/ 169943 w 196105"/>
              <a:gd name="connsiteY51" fmla="*/ 399172 h 1659294"/>
              <a:gd name="connsiteX52" fmla="*/ 169943 w 196105"/>
              <a:gd name="connsiteY52" fmla="*/ 411078 h 1659294"/>
              <a:gd name="connsiteX53" fmla="*/ 171528 w 196105"/>
              <a:gd name="connsiteY53" fmla="*/ 424572 h 1659294"/>
              <a:gd name="connsiteX54" fmla="*/ 171528 w 196105"/>
              <a:gd name="connsiteY54" fmla="*/ 440447 h 1659294"/>
              <a:gd name="connsiteX55" fmla="*/ 173114 w 196105"/>
              <a:gd name="connsiteY55" fmla="*/ 453941 h 1659294"/>
              <a:gd name="connsiteX56" fmla="*/ 173114 w 196105"/>
              <a:gd name="connsiteY56" fmla="*/ 469022 h 1659294"/>
              <a:gd name="connsiteX57" fmla="*/ 173114 w 196105"/>
              <a:gd name="connsiteY57" fmla="*/ 484103 h 1659294"/>
              <a:gd name="connsiteX58" fmla="*/ 174699 w 196105"/>
              <a:gd name="connsiteY58" fmla="*/ 499978 h 1659294"/>
              <a:gd name="connsiteX59" fmla="*/ 174699 w 196105"/>
              <a:gd name="connsiteY59" fmla="*/ 516647 h 1659294"/>
              <a:gd name="connsiteX60" fmla="*/ 176285 w 196105"/>
              <a:gd name="connsiteY60" fmla="*/ 533316 h 1659294"/>
              <a:gd name="connsiteX61" fmla="*/ 176285 w 196105"/>
              <a:gd name="connsiteY61" fmla="*/ 549984 h 1659294"/>
              <a:gd name="connsiteX62" fmla="*/ 176285 w 196105"/>
              <a:gd name="connsiteY62" fmla="*/ 568241 h 1659294"/>
              <a:gd name="connsiteX63" fmla="*/ 177871 w 196105"/>
              <a:gd name="connsiteY63" fmla="*/ 584909 h 1659294"/>
              <a:gd name="connsiteX64" fmla="*/ 177871 w 196105"/>
              <a:gd name="connsiteY64" fmla="*/ 603166 h 1659294"/>
              <a:gd name="connsiteX65" fmla="*/ 178663 w 196105"/>
              <a:gd name="connsiteY65" fmla="*/ 623009 h 1659294"/>
              <a:gd name="connsiteX66" fmla="*/ 178663 w 196105"/>
              <a:gd name="connsiteY66" fmla="*/ 641266 h 1659294"/>
              <a:gd name="connsiteX67" fmla="*/ 178663 w 196105"/>
              <a:gd name="connsiteY67" fmla="*/ 661109 h 1659294"/>
              <a:gd name="connsiteX68" fmla="*/ 180249 w 196105"/>
              <a:gd name="connsiteY68" fmla="*/ 682541 h 1659294"/>
              <a:gd name="connsiteX69" fmla="*/ 180249 w 196105"/>
              <a:gd name="connsiteY69" fmla="*/ 702384 h 1659294"/>
              <a:gd name="connsiteX70" fmla="*/ 181835 w 196105"/>
              <a:gd name="connsiteY70" fmla="*/ 723816 h 1659294"/>
              <a:gd name="connsiteX71" fmla="*/ 181835 w 196105"/>
              <a:gd name="connsiteY71" fmla="*/ 745247 h 1659294"/>
              <a:gd name="connsiteX72" fmla="*/ 181835 w 196105"/>
              <a:gd name="connsiteY72" fmla="*/ 766678 h 1659294"/>
              <a:gd name="connsiteX73" fmla="*/ 183420 w 196105"/>
              <a:gd name="connsiteY73" fmla="*/ 789697 h 1659294"/>
              <a:gd name="connsiteX74" fmla="*/ 183420 w 196105"/>
              <a:gd name="connsiteY74" fmla="*/ 811922 h 1659294"/>
              <a:gd name="connsiteX75" fmla="*/ 185006 w 196105"/>
              <a:gd name="connsiteY75" fmla="*/ 857959 h 1659294"/>
              <a:gd name="connsiteX76" fmla="*/ 185006 w 196105"/>
              <a:gd name="connsiteY76" fmla="*/ 902409 h 1659294"/>
              <a:gd name="connsiteX77" fmla="*/ 186591 w 196105"/>
              <a:gd name="connsiteY77" fmla="*/ 943684 h 1659294"/>
              <a:gd name="connsiteX78" fmla="*/ 186591 w 196105"/>
              <a:gd name="connsiteY78" fmla="*/ 984166 h 1659294"/>
              <a:gd name="connsiteX79" fmla="*/ 188177 w 196105"/>
              <a:gd name="connsiteY79" fmla="*/ 1023853 h 1659294"/>
              <a:gd name="connsiteX80" fmla="*/ 188177 w 196105"/>
              <a:gd name="connsiteY80" fmla="*/ 1061953 h 1659294"/>
              <a:gd name="connsiteX81" fmla="*/ 188177 w 196105"/>
              <a:gd name="connsiteY81" fmla="*/ 1099260 h 1659294"/>
              <a:gd name="connsiteX82" fmla="*/ 188177 w 196105"/>
              <a:gd name="connsiteY82" fmla="*/ 1134185 h 1659294"/>
              <a:gd name="connsiteX83" fmla="*/ 189763 w 196105"/>
              <a:gd name="connsiteY83" fmla="*/ 1169110 h 1659294"/>
              <a:gd name="connsiteX84" fmla="*/ 189763 w 196105"/>
              <a:gd name="connsiteY84" fmla="*/ 1200860 h 1659294"/>
              <a:gd name="connsiteX85" fmla="*/ 189763 w 196105"/>
              <a:gd name="connsiteY85" fmla="*/ 1231816 h 1659294"/>
              <a:gd name="connsiteX86" fmla="*/ 189763 w 196105"/>
              <a:gd name="connsiteY86" fmla="*/ 1260391 h 1659294"/>
              <a:gd name="connsiteX87" fmla="*/ 188177 w 196105"/>
              <a:gd name="connsiteY87" fmla="*/ 1289760 h 1659294"/>
              <a:gd name="connsiteX88" fmla="*/ 188177 w 196105"/>
              <a:gd name="connsiteY88" fmla="*/ 1315160 h 1659294"/>
              <a:gd name="connsiteX89" fmla="*/ 188177 w 196105"/>
              <a:gd name="connsiteY89" fmla="*/ 1341353 h 1659294"/>
              <a:gd name="connsiteX90" fmla="*/ 188177 w 196105"/>
              <a:gd name="connsiteY90" fmla="*/ 1364372 h 1659294"/>
              <a:gd name="connsiteX91" fmla="*/ 188177 w 196105"/>
              <a:gd name="connsiteY91" fmla="*/ 1387391 h 1659294"/>
              <a:gd name="connsiteX92" fmla="*/ 186591 w 196105"/>
              <a:gd name="connsiteY92" fmla="*/ 1409616 h 1659294"/>
              <a:gd name="connsiteX93" fmla="*/ 185006 w 196105"/>
              <a:gd name="connsiteY93" fmla="*/ 1431047 h 1659294"/>
              <a:gd name="connsiteX94" fmla="*/ 181835 w 196105"/>
              <a:gd name="connsiteY94" fmla="*/ 1450891 h 1659294"/>
              <a:gd name="connsiteX95" fmla="*/ 180249 w 196105"/>
              <a:gd name="connsiteY95" fmla="*/ 1470735 h 1659294"/>
              <a:gd name="connsiteX96" fmla="*/ 177871 w 196105"/>
              <a:gd name="connsiteY96" fmla="*/ 1490578 h 1659294"/>
              <a:gd name="connsiteX97" fmla="*/ 173114 w 196105"/>
              <a:gd name="connsiteY97" fmla="*/ 1508835 h 1659294"/>
              <a:gd name="connsiteX98" fmla="*/ 169943 w 196105"/>
              <a:gd name="connsiteY98" fmla="*/ 1527091 h 1659294"/>
              <a:gd name="connsiteX99" fmla="*/ 165186 w 196105"/>
              <a:gd name="connsiteY99" fmla="*/ 1545347 h 1659294"/>
              <a:gd name="connsiteX100" fmla="*/ 160429 w 196105"/>
              <a:gd name="connsiteY100" fmla="*/ 1562810 h 1659294"/>
              <a:gd name="connsiteX101" fmla="*/ 156465 w 196105"/>
              <a:gd name="connsiteY101" fmla="*/ 1577891 h 1659294"/>
              <a:gd name="connsiteX102" fmla="*/ 150122 w 196105"/>
              <a:gd name="connsiteY102" fmla="*/ 1592972 h 1659294"/>
              <a:gd name="connsiteX103" fmla="*/ 143780 w 196105"/>
              <a:gd name="connsiteY103" fmla="*/ 1608053 h 1659294"/>
              <a:gd name="connsiteX104" fmla="*/ 138230 w 196105"/>
              <a:gd name="connsiteY104" fmla="*/ 1621547 h 1659294"/>
              <a:gd name="connsiteX105" fmla="*/ 130302 w 196105"/>
              <a:gd name="connsiteY105" fmla="*/ 1635835 h 1659294"/>
              <a:gd name="connsiteX106" fmla="*/ 122374 w 196105"/>
              <a:gd name="connsiteY106" fmla="*/ 1647741 h 1659294"/>
              <a:gd name="connsiteX107" fmla="*/ 115450 w 196105"/>
              <a:gd name="connsiteY107" fmla="*/ 1659294 h 1659294"/>
              <a:gd name="connsiteX108" fmla="*/ 101350 w 196105"/>
              <a:gd name="connsiteY108" fmla="*/ 1645193 h 1659294"/>
              <a:gd name="connsiteX109" fmla="*/ 94035 w 196105"/>
              <a:gd name="connsiteY109" fmla="*/ 1608617 h 1659294"/>
              <a:gd name="connsiteX110" fmla="*/ 79404 w 196105"/>
              <a:gd name="connsiteY110" fmla="*/ 1506205 h 1659294"/>
              <a:gd name="connsiteX111" fmla="*/ 72089 w 196105"/>
              <a:gd name="connsiteY111" fmla="*/ 1484259 h 1659294"/>
              <a:gd name="connsiteX112" fmla="*/ 64774 w 196105"/>
              <a:gd name="connsiteY112" fmla="*/ 1440368 h 1659294"/>
              <a:gd name="connsiteX113" fmla="*/ 57459 w 196105"/>
              <a:gd name="connsiteY113" fmla="*/ 1403792 h 1659294"/>
              <a:gd name="connsiteX114" fmla="*/ 56378 w 196105"/>
              <a:gd name="connsiteY114" fmla="*/ 1399469 h 1659294"/>
              <a:gd name="connsiteX115" fmla="*/ 57364 w 196105"/>
              <a:gd name="connsiteY115" fmla="*/ 1394535 h 1659294"/>
              <a:gd name="connsiteX116" fmla="*/ 58949 w 196105"/>
              <a:gd name="connsiteY116" fmla="*/ 1388978 h 1659294"/>
              <a:gd name="connsiteX117" fmla="*/ 58949 w 196105"/>
              <a:gd name="connsiteY117" fmla="*/ 1379453 h 1659294"/>
              <a:gd name="connsiteX118" fmla="*/ 60535 w 196105"/>
              <a:gd name="connsiteY118" fmla="*/ 1369135 h 1659294"/>
              <a:gd name="connsiteX119" fmla="*/ 62121 w 196105"/>
              <a:gd name="connsiteY119" fmla="*/ 1358022 h 1659294"/>
              <a:gd name="connsiteX120" fmla="*/ 62121 w 196105"/>
              <a:gd name="connsiteY120" fmla="*/ 1347703 h 1659294"/>
              <a:gd name="connsiteX121" fmla="*/ 63706 w 196105"/>
              <a:gd name="connsiteY121" fmla="*/ 1333416 h 1659294"/>
              <a:gd name="connsiteX122" fmla="*/ 64499 w 196105"/>
              <a:gd name="connsiteY122" fmla="*/ 1319922 h 1659294"/>
              <a:gd name="connsiteX123" fmla="*/ 64499 w 196105"/>
              <a:gd name="connsiteY123" fmla="*/ 1304841 h 1659294"/>
              <a:gd name="connsiteX124" fmla="*/ 66085 w 196105"/>
              <a:gd name="connsiteY124" fmla="*/ 1288172 h 1659294"/>
              <a:gd name="connsiteX125" fmla="*/ 67670 w 196105"/>
              <a:gd name="connsiteY125" fmla="*/ 1271503 h 1659294"/>
              <a:gd name="connsiteX126" fmla="*/ 67670 w 196105"/>
              <a:gd name="connsiteY126" fmla="*/ 1253247 h 1659294"/>
              <a:gd name="connsiteX127" fmla="*/ 69256 w 196105"/>
              <a:gd name="connsiteY127" fmla="*/ 1233403 h 1659294"/>
              <a:gd name="connsiteX128" fmla="*/ 72427 w 196105"/>
              <a:gd name="connsiteY128" fmla="*/ 1154028 h 1659294"/>
              <a:gd name="connsiteX129" fmla="*/ 75598 w 196105"/>
              <a:gd name="connsiteY129" fmla="*/ 1073066 h 1659294"/>
              <a:gd name="connsiteX130" fmla="*/ 77184 w 196105"/>
              <a:gd name="connsiteY130" fmla="*/ 992103 h 1659294"/>
              <a:gd name="connsiteX131" fmla="*/ 77184 w 196105"/>
              <a:gd name="connsiteY131" fmla="*/ 909553 h 1659294"/>
              <a:gd name="connsiteX132" fmla="*/ 77184 w 196105"/>
              <a:gd name="connsiteY132" fmla="*/ 869866 h 1659294"/>
              <a:gd name="connsiteX133" fmla="*/ 77184 w 196105"/>
              <a:gd name="connsiteY133" fmla="*/ 830178 h 1659294"/>
              <a:gd name="connsiteX134" fmla="*/ 75598 w 196105"/>
              <a:gd name="connsiteY134" fmla="*/ 790491 h 1659294"/>
              <a:gd name="connsiteX135" fmla="*/ 75598 w 196105"/>
              <a:gd name="connsiteY135" fmla="*/ 752391 h 1659294"/>
              <a:gd name="connsiteX136" fmla="*/ 74013 w 196105"/>
              <a:gd name="connsiteY136" fmla="*/ 714291 h 1659294"/>
              <a:gd name="connsiteX137" fmla="*/ 72427 w 196105"/>
              <a:gd name="connsiteY137" fmla="*/ 676191 h 1659294"/>
              <a:gd name="connsiteX138" fmla="*/ 70841 w 196105"/>
              <a:gd name="connsiteY138" fmla="*/ 639678 h 1659294"/>
              <a:gd name="connsiteX139" fmla="*/ 69256 w 196105"/>
              <a:gd name="connsiteY139" fmla="*/ 603166 h 1659294"/>
              <a:gd name="connsiteX140" fmla="*/ 66085 w 196105"/>
              <a:gd name="connsiteY140" fmla="*/ 566653 h 1659294"/>
              <a:gd name="connsiteX141" fmla="*/ 64499 w 196105"/>
              <a:gd name="connsiteY141" fmla="*/ 530141 h 1659294"/>
              <a:gd name="connsiteX142" fmla="*/ 62121 w 196105"/>
              <a:gd name="connsiteY142" fmla="*/ 492041 h 1659294"/>
              <a:gd name="connsiteX143" fmla="*/ 58949 w 196105"/>
              <a:gd name="connsiteY143" fmla="*/ 453941 h 1659294"/>
              <a:gd name="connsiteX144" fmla="*/ 55778 w 196105"/>
              <a:gd name="connsiteY144" fmla="*/ 414253 h 1659294"/>
              <a:gd name="connsiteX145" fmla="*/ 52607 w 196105"/>
              <a:gd name="connsiteY145" fmla="*/ 374566 h 1659294"/>
              <a:gd name="connsiteX146" fmla="*/ 49436 w 196105"/>
              <a:gd name="connsiteY146" fmla="*/ 333290 h 1659294"/>
              <a:gd name="connsiteX147" fmla="*/ 45472 w 196105"/>
              <a:gd name="connsiteY147" fmla="*/ 292015 h 1659294"/>
              <a:gd name="connsiteX148" fmla="*/ 43886 w 196105"/>
              <a:gd name="connsiteY148" fmla="*/ 272172 h 1659294"/>
              <a:gd name="connsiteX149" fmla="*/ 40715 w 196105"/>
              <a:gd name="connsiteY149" fmla="*/ 252328 h 1659294"/>
              <a:gd name="connsiteX150" fmla="*/ 39129 w 196105"/>
              <a:gd name="connsiteY150" fmla="*/ 234072 h 1659294"/>
              <a:gd name="connsiteX151" fmla="*/ 35958 w 196105"/>
              <a:gd name="connsiteY151" fmla="*/ 215815 h 1659294"/>
              <a:gd name="connsiteX152" fmla="*/ 32787 w 196105"/>
              <a:gd name="connsiteY152" fmla="*/ 200734 h 1659294"/>
              <a:gd name="connsiteX153" fmla="*/ 29615 w 196105"/>
              <a:gd name="connsiteY153" fmla="*/ 185653 h 1659294"/>
              <a:gd name="connsiteX154" fmla="*/ 26444 w 196105"/>
              <a:gd name="connsiteY154" fmla="*/ 170572 h 1659294"/>
              <a:gd name="connsiteX155" fmla="*/ 24066 w 196105"/>
              <a:gd name="connsiteY155" fmla="*/ 157872 h 1659294"/>
              <a:gd name="connsiteX156" fmla="*/ 20895 w 196105"/>
              <a:gd name="connsiteY156" fmla="*/ 145965 h 1659294"/>
              <a:gd name="connsiteX157" fmla="*/ 16138 w 196105"/>
              <a:gd name="connsiteY157" fmla="*/ 134853 h 1659294"/>
              <a:gd name="connsiteX158" fmla="*/ 12966 w 196105"/>
              <a:gd name="connsiteY158" fmla="*/ 124534 h 1659294"/>
              <a:gd name="connsiteX159" fmla="*/ 8210 w 196105"/>
              <a:gd name="connsiteY159" fmla="*/ 116597 h 1659294"/>
              <a:gd name="connsiteX160" fmla="*/ 5831 w 196105"/>
              <a:gd name="connsiteY160" fmla="*/ 107865 h 1659294"/>
              <a:gd name="connsiteX161" fmla="*/ 1074 w 196105"/>
              <a:gd name="connsiteY161" fmla="*/ 101515 h 1659294"/>
              <a:gd name="connsiteX162" fmla="*/ 0 w 196105"/>
              <a:gd name="connsiteY162" fmla="*/ 100081 h 1659294"/>
              <a:gd name="connsiteX163" fmla="*/ 9013 w 196105"/>
              <a:gd name="connsiteY163" fmla="*/ 86466 h 1659294"/>
              <a:gd name="connsiteX164" fmla="*/ 35513 w 196105"/>
              <a:gd name="connsiteY164" fmla="*/ 57795 h 1659294"/>
              <a:gd name="connsiteX165" fmla="*/ 50143 w 196105"/>
              <a:gd name="connsiteY165" fmla="*/ 35849 h 1659294"/>
              <a:gd name="connsiteX166" fmla="*/ 73948 w 196105"/>
              <a:gd name="connsiteY166" fmla="*/ 3629 h 1659294"/>
              <a:gd name="connsiteX167" fmla="*/ 75517 w 196105"/>
              <a:gd name="connsiteY167" fmla="*/ 0 h 1659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</a:cxnLst>
            <a:rect l="l" t="t" r="r" b="b"/>
            <a:pathLst>
              <a:path w="196105" h="1659294">
                <a:moveTo>
                  <a:pt x="75517" y="0"/>
                </a:moveTo>
                <a:lnTo>
                  <a:pt x="81941" y="2297"/>
                </a:lnTo>
                <a:lnTo>
                  <a:pt x="93833" y="8647"/>
                </a:lnTo>
                <a:lnTo>
                  <a:pt x="105725" y="14997"/>
                </a:lnTo>
                <a:lnTo>
                  <a:pt x="116824" y="20553"/>
                </a:lnTo>
                <a:lnTo>
                  <a:pt x="127131" y="26903"/>
                </a:lnTo>
                <a:lnTo>
                  <a:pt x="136645" y="31665"/>
                </a:lnTo>
                <a:lnTo>
                  <a:pt x="145365" y="37222"/>
                </a:lnTo>
                <a:lnTo>
                  <a:pt x="154879" y="41984"/>
                </a:lnTo>
                <a:lnTo>
                  <a:pt x="160429" y="48334"/>
                </a:lnTo>
                <a:lnTo>
                  <a:pt x="168357" y="53097"/>
                </a:lnTo>
                <a:lnTo>
                  <a:pt x="174699" y="57065"/>
                </a:lnTo>
                <a:lnTo>
                  <a:pt x="178663" y="60240"/>
                </a:lnTo>
                <a:lnTo>
                  <a:pt x="183420" y="65003"/>
                </a:lnTo>
                <a:lnTo>
                  <a:pt x="188177" y="69765"/>
                </a:lnTo>
                <a:lnTo>
                  <a:pt x="191348" y="72940"/>
                </a:lnTo>
                <a:lnTo>
                  <a:pt x="192934" y="76909"/>
                </a:lnTo>
                <a:lnTo>
                  <a:pt x="194520" y="80084"/>
                </a:lnTo>
                <a:lnTo>
                  <a:pt x="196105" y="83259"/>
                </a:lnTo>
                <a:lnTo>
                  <a:pt x="196105" y="89609"/>
                </a:lnTo>
                <a:lnTo>
                  <a:pt x="196105" y="95165"/>
                </a:lnTo>
                <a:lnTo>
                  <a:pt x="194520" y="101515"/>
                </a:lnTo>
                <a:lnTo>
                  <a:pt x="192934" y="107865"/>
                </a:lnTo>
                <a:lnTo>
                  <a:pt x="189763" y="114215"/>
                </a:lnTo>
                <a:lnTo>
                  <a:pt x="186591" y="119772"/>
                </a:lnTo>
                <a:lnTo>
                  <a:pt x="181835" y="126122"/>
                </a:lnTo>
                <a:lnTo>
                  <a:pt x="176285" y="132472"/>
                </a:lnTo>
                <a:lnTo>
                  <a:pt x="173114" y="134853"/>
                </a:lnTo>
                <a:lnTo>
                  <a:pt x="169943" y="139615"/>
                </a:lnTo>
                <a:lnTo>
                  <a:pt x="168357" y="145965"/>
                </a:lnTo>
                <a:lnTo>
                  <a:pt x="165186" y="152315"/>
                </a:lnTo>
                <a:lnTo>
                  <a:pt x="163600" y="159459"/>
                </a:lnTo>
                <a:lnTo>
                  <a:pt x="162014" y="167397"/>
                </a:lnTo>
                <a:lnTo>
                  <a:pt x="160429" y="176128"/>
                </a:lnTo>
                <a:lnTo>
                  <a:pt x="160429" y="187240"/>
                </a:lnTo>
                <a:lnTo>
                  <a:pt x="158843" y="197559"/>
                </a:lnTo>
                <a:lnTo>
                  <a:pt x="158843" y="210259"/>
                </a:lnTo>
                <a:lnTo>
                  <a:pt x="158843" y="222165"/>
                </a:lnTo>
                <a:lnTo>
                  <a:pt x="158843" y="235659"/>
                </a:lnTo>
                <a:lnTo>
                  <a:pt x="160429" y="250740"/>
                </a:lnTo>
                <a:lnTo>
                  <a:pt x="160429" y="266615"/>
                </a:lnTo>
                <a:lnTo>
                  <a:pt x="162014" y="283284"/>
                </a:lnTo>
                <a:lnTo>
                  <a:pt x="163600" y="299953"/>
                </a:lnTo>
                <a:lnTo>
                  <a:pt x="163600" y="308684"/>
                </a:lnTo>
                <a:lnTo>
                  <a:pt x="165186" y="318209"/>
                </a:lnTo>
                <a:lnTo>
                  <a:pt x="165186" y="328528"/>
                </a:lnTo>
                <a:lnTo>
                  <a:pt x="166771" y="339640"/>
                </a:lnTo>
                <a:lnTo>
                  <a:pt x="166771" y="349959"/>
                </a:lnTo>
                <a:lnTo>
                  <a:pt x="168357" y="362659"/>
                </a:lnTo>
                <a:lnTo>
                  <a:pt x="168357" y="372978"/>
                </a:lnTo>
                <a:lnTo>
                  <a:pt x="169943" y="384884"/>
                </a:lnTo>
                <a:lnTo>
                  <a:pt x="169943" y="399172"/>
                </a:lnTo>
                <a:lnTo>
                  <a:pt x="169943" y="411078"/>
                </a:lnTo>
                <a:lnTo>
                  <a:pt x="171528" y="424572"/>
                </a:lnTo>
                <a:lnTo>
                  <a:pt x="171528" y="440447"/>
                </a:lnTo>
                <a:lnTo>
                  <a:pt x="173114" y="453941"/>
                </a:lnTo>
                <a:lnTo>
                  <a:pt x="173114" y="469022"/>
                </a:lnTo>
                <a:lnTo>
                  <a:pt x="173114" y="484103"/>
                </a:lnTo>
                <a:lnTo>
                  <a:pt x="174699" y="499978"/>
                </a:lnTo>
                <a:lnTo>
                  <a:pt x="174699" y="516647"/>
                </a:lnTo>
                <a:lnTo>
                  <a:pt x="176285" y="533316"/>
                </a:lnTo>
                <a:lnTo>
                  <a:pt x="176285" y="549984"/>
                </a:lnTo>
                <a:lnTo>
                  <a:pt x="176285" y="568241"/>
                </a:lnTo>
                <a:lnTo>
                  <a:pt x="177871" y="584909"/>
                </a:lnTo>
                <a:lnTo>
                  <a:pt x="177871" y="603166"/>
                </a:lnTo>
                <a:lnTo>
                  <a:pt x="178663" y="623009"/>
                </a:lnTo>
                <a:lnTo>
                  <a:pt x="178663" y="641266"/>
                </a:lnTo>
                <a:lnTo>
                  <a:pt x="178663" y="661109"/>
                </a:lnTo>
                <a:lnTo>
                  <a:pt x="180249" y="682541"/>
                </a:lnTo>
                <a:lnTo>
                  <a:pt x="180249" y="702384"/>
                </a:lnTo>
                <a:lnTo>
                  <a:pt x="181835" y="723816"/>
                </a:lnTo>
                <a:lnTo>
                  <a:pt x="181835" y="745247"/>
                </a:lnTo>
                <a:lnTo>
                  <a:pt x="181835" y="766678"/>
                </a:lnTo>
                <a:lnTo>
                  <a:pt x="183420" y="789697"/>
                </a:lnTo>
                <a:lnTo>
                  <a:pt x="183420" y="811922"/>
                </a:lnTo>
                <a:lnTo>
                  <a:pt x="185006" y="857959"/>
                </a:lnTo>
                <a:lnTo>
                  <a:pt x="185006" y="902409"/>
                </a:lnTo>
                <a:lnTo>
                  <a:pt x="186591" y="943684"/>
                </a:lnTo>
                <a:lnTo>
                  <a:pt x="186591" y="984166"/>
                </a:lnTo>
                <a:lnTo>
                  <a:pt x="188177" y="1023853"/>
                </a:lnTo>
                <a:lnTo>
                  <a:pt x="188177" y="1061953"/>
                </a:lnTo>
                <a:lnTo>
                  <a:pt x="188177" y="1099260"/>
                </a:lnTo>
                <a:lnTo>
                  <a:pt x="188177" y="1134185"/>
                </a:lnTo>
                <a:lnTo>
                  <a:pt x="189763" y="1169110"/>
                </a:lnTo>
                <a:lnTo>
                  <a:pt x="189763" y="1200860"/>
                </a:lnTo>
                <a:lnTo>
                  <a:pt x="189763" y="1231816"/>
                </a:lnTo>
                <a:lnTo>
                  <a:pt x="189763" y="1260391"/>
                </a:lnTo>
                <a:lnTo>
                  <a:pt x="188177" y="1289760"/>
                </a:lnTo>
                <a:lnTo>
                  <a:pt x="188177" y="1315160"/>
                </a:lnTo>
                <a:lnTo>
                  <a:pt x="188177" y="1341353"/>
                </a:lnTo>
                <a:lnTo>
                  <a:pt x="188177" y="1364372"/>
                </a:lnTo>
                <a:lnTo>
                  <a:pt x="188177" y="1387391"/>
                </a:lnTo>
                <a:lnTo>
                  <a:pt x="186591" y="1409616"/>
                </a:lnTo>
                <a:lnTo>
                  <a:pt x="185006" y="1431047"/>
                </a:lnTo>
                <a:lnTo>
                  <a:pt x="181835" y="1450891"/>
                </a:lnTo>
                <a:lnTo>
                  <a:pt x="180249" y="1470735"/>
                </a:lnTo>
                <a:lnTo>
                  <a:pt x="177871" y="1490578"/>
                </a:lnTo>
                <a:lnTo>
                  <a:pt x="173114" y="1508835"/>
                </a:lnTo>
                <a:lnTo>
                  <a:pt x="169943" y="1527091"/>
                </a:lnTo>
                <a:lnTo>
                  <a:pt x="165186" y="1545347"/>
                </a:lnTo>
                <a:lnTo>
                  <a:pt x="160429" y="1562810"/>
                </a:lnTo>
                <a:lnTo>
                  <a:pt x="156465" y="1577891"/>
                </a:lnTo>
                <a:lnTo>
                  <a:pt x="150122" y="1592972"/>
                </a:lnTo>
                <a:lnTo>
                  <a:pt x="143780" y="1608053"/>
                </a:lnTo>
                <a:lnTo>
                  <a:pt x="138230" y="1621547"/>
                </a:lnTo>
                <a:lnTo>
                  <a:pt x="130302" y="1635835"/>
                </a:lnTo>
                <a:lnTo>
                  <a:pt x="122374" y="1647741"/>
                </a:lnTo>
                <a:lnTo>
                  <a:pt x="115450" y="1659294"/>
                </a:lnTo>
                <a:lnTo>
                  <a:pt x="101350" y="1645193"/>
                </a:lnTo>
                <a:cubicBezTo>
                  <a:pt x="96452" y="1633765"/>
                  <a:pt x="96732" y="1620754"/>
                  <a:pt x="94035" y="1608617"/>
                </a:cubicBezTo>
                <a:cubicBezTo>
                  <a:pt x="79569" y="1543522"/>
                  <a:pt x="90659" y="1618760"/>
                  <a:pt x="79404" y="1506205"/>
                </a:cubicBezTo>
                <a:cubicBezTo>
                  <a:pt x="76966" y="1498890"/>
                  <a:pt x="73762" y="1491786"/>
                  <a:pt x="72089" y="1484259"/>
                </a:cubicBezTo>
                <a:cubicBezTo>
                  <a:pt x="68872" y="1469780"/>
                  <a:pt x="67427" y="1454961"/>
                  <a:pt x="64774" y="1440368"/>
                </a:cubicBezTo>
                <a:cubicBezTo>
                  <a:pt x="62550" y="1428135"/>
                  <a:pt x="60156" y="1415929"/>
                  <a:pt x="57459" y="1403792"/>
                </a:cubicBezTo>
                <a:lnTo>
                  <a:pt x="56378" y="1399469"/>
                </a:lnTo>
                <a:lnTo>
                  <a:pt x="57364" y="1394535"/>
                </a:lnTo>
                <a:lnTo>
                  <a:pt x="58949" y="1388978"/>
                </a:lnTo>
                <a:lnTo>
                  <a:pt x="58949" y="1379453"/>
                </a:lnTo>
                <a:lnTo>
                  <a:pt x="60535" y="1369135"/>
                </a:lnTo>
                <a:lnTo>
                  <a:pt x="62121" y="1358022"/>
                </a:lnTo>
                <a:lnTo>
                  <a:pt x="62121" y="1347703"/>
                </a:lnTo>
                <a:lnTo>
                  <a:pt x="63706" y="1333416"/>
                </a:lnTo>
                <a:lnTo>
                  <a:pt x="64499" y="1319922"/>
                </a:lnTo>
                <a:lnTo>
                  <a:pt x="64499" y="1304841"/>
                </a:lnTo>
                <a:lnTo>
                  <a:pt x="66085" y="1288172"/>
                </a:lnTo>
                <a:lnTo>
                  <a:pt x="67670" y="1271503"/>
                </a:lnTo>
                <a:lnTo>
                  <a:pt x="67670" y="1253247"/>
                </a:lnTo>
                <a:lnTo>
                  <a:pt x="69256" y="1233403"/>
                </a:lnTo>
                <a:lnTo>
                  <a:pt x="72427" y="1154028"/>
                </a:lnTo>
                <a:lnTo>
                  <a:pt x="75598" y="1073066"/>
                </a:lnTo>
                <a:lnTo>
                  <a:pt x="77184" y="992103"/>
                </a:lnTo>
                <a:lnTo>
                  <a:pt x="77184" y="909553"/>
                </a:lnTo>
                <a:lnTo>
                  <a:pt x="77184" y="869866"/>
                </a:lnTo>
                <a:lnTo>
                  <a:pt x="77184" y="830178"/>
                </a:lnTo>
                <a:lnTo>
                  <a:pt x="75598" y="790491"/>
                </a:lnTo>
                <a:lnTo>
                  <a:pt x="75598" y="752391"/>
                </a:lnTo>
                <a:lnTo>
                  <a:pt x="74013" y="714291"/>
                </a:lnTo>
                <a:lnTo>
                  <a:pt x="72427" y="676191"/>
                </a:lnTo>
                <a:lnTo>
                  <a:pt x="70841" y="639678"/>
                </a:lnTo>
                <a:lnTo>
                  <a:pt x="69256" y="603166"/>
                </a:lnTo>
                <a:lnTo>
                  <a:pt x="66085" y="566653"/>
                </a:lnTo>
                <a:lnTo>
                  <a:pt x="64499" y="530141"/>
                </a:lnTo>
                <a:lnTo>
                  <a:pt x="62121" y="492041"/>
                </a:lnTo>
                <a:lnTo>
                  <a:pt x="58949" y="453941"/>
                </a:lnTo>
                <a:lnTo>
                  <a:pt x="55778" y="414253"/>
                </a:lnTo>
                <a:lnTo>
                  <a:pt x="52607" y="374566"/>
                </a:lnTo>
                <a:lnTo>
                  <a:pt x="49436" y="333290"/>
                </a:lnTo>
                <a:lnTo>
                  <a:pt x="45472" y="292015"/>
                </a:lnTo>
                <a:lnTo>
                  <a:pt x="43886" y="272172"/>
                </a:lnTo>
                <a:lnTo>
                  <a:pt x="40715" y="252328"/>
                </a:lnTo>
                <a:lnTo>
                  <a:pt x="39129" y="234072"/>
                </a:lnTo>
                <a:lnTo>
                  <a:pt x="35958" y="215815"/>
                </a:lnTo>
                <a:lnTo>
                  <a:pt x="32787" y="200734"/>
                </a:lnTo>
                <a:lnTo>
                  <a:pt x="29615" y="185653"/>
                </a:lnTo>
                <a:lnTo>
                  <a:pt x="26444" y="170572"/>
                </a:lnTo>
                <a:lnTo>
                  <a:pt x="24066" y="157872"/>
                </a:lnTo>
                <a:lnTo>
                  <a:pt x="20895" y="145965"/>
                </a:lnTo>
                <a:lnTo>
                  <a:pt x="16138" y="134853"/>
                </a:lnTo>
                <a:lnTo>
                  <a:pt x="12966" y="124534"/>
                </a:lnTo>
                <a:lnTo>
                  <a:pt x="8210" y="116597"/>
                </a:lnTo>
                <a:lnTo>
                  <a:pt x="5831" y="107865"/>
                </a:lnTo>
                <a:lnTo>
                  <a:pt x="1074" y="101515"/>
                </a:lnTo>
                <a:lnTo>
                  <a:pt x="0" y="100081"/>
                </a:lnTo>
                <a:lnTo>
                  <a:pt x="9013" y="86466"/>
                </a:lnTo>
                <a:cubicBezTo>
                  <a:pt x="25054" y="62002"/>
                  <a:pt x="-5560" y="107084"/>
                  <a:pt x="35513" y="57795"/>
                </a:cubicBezTo>
                <a:cubicBezTo>
                  <a:pt x="41141" y="51041"/>
                  <a:pt x="45033" y="43003"/>
                  <a:pt x="50143" y="35849"/>
                </a:cubicBezTo>
                <a:cubicBezTo>
                  <a:pt x="61973" y="19288"/>
                  <a:pt x="68880" y="12184"/>
                  <a:pt x="73948" y="3629"/>
                </a:cubicBezTo>
                <a:lnTo>
                  <a:pt x="75517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8" name="任意多边形: 形状 17"/>
          <p:cNvSpPr/>
          <p:nvPr/>
        </p:nvSpPr>
        <p:spPr>
          <a:xfrm>
            <a:off x="6750050" y="1003300"/>
            <a:ext cx="1216025" cy="204788"/>
          </a:xfrm>
          <a:custGeom>
            <a:avLst/>
            <a:gdLst>
              <a:gd name="connsiteX0" fmla="*/ 1110725 w 1216087"/>
              <a:gd name="connsiteY0" fmla="*/ 0 h 204788"/>
              <a:gd name="connsiteX1" fmla="*/ 1115482 w 1216087"/>
              <a:gd name="connsiteY1" fmla="*/ 0 h 204788"/>
              <a:gd name="connsiteX2" fmla="*/ 1118653 w 1216087"/>
              <a:gd name="connsiteY2" fmla="*/ 0 h 204788"/>
              <a:gd name="connsiteX3" fmla="*/ 1121824 w 1216087"/>
              <a:gd name="connsiteY3" fmla="*/ 1588 h 204788"/>
              <a:gd name="connsiteX4" fmla="*/ 1126581 w 1216087"/>
              <a:gd name="connsiteY4" fmla="*/ 1588 h 204788"/>
              <a:gd name="connsiteX5" fmla="*/ 1130545 w 1216087"/>
              <a:gd name="connsiteY5" fmla="*/ 3175 h 204788"/>
              <a:gd name="connsiteX6" fmla="*/ 1135302 w 1216087"/>
              <a:gd name="connsiteY6" fmla="*/ 4763 h 204788"/>
              <a:gd name="connsiteX7" fmla="*/ 1141644 w 1216087"/>
              <a:gd name="connsiteY7" fmla="*/ 7938 h 204788"/>
              <a:gd name="connsiteX8" fmla="*/ 1148780 w 1216087"/>
              <a:gd name="connsiteY8" fmla="*/ 9525 h 204788"/>
              <a:gd name="connsiteX9" fmla="*/ 1155122 w 1216087"/>
              <a:gd name="connsiteY9" fmla="*/ 12700 h 204788"/>
              <a:gd name="connsiteX10" fmla="*/ 1163050 w 1216087"/>
              <a:gd name="connsiteY10" fmla="*/ 15875 h 204788"/>
              <a:gd name="connsiteX11" fmla="*/ 1171771 w 1216087"/>
              <a:gd name="connsiteY11" fmla="*/ 19844 h 204788"/>
              <a:gd name="connsiteX12" fmla="*/ 1181285 w 1216087"/>
              <a:gd name="connsiteY12" fmla="*/ 23019 h 204788"/>
              <a:gd name="connsiteX13" fmla="*/ 1190006 w 1216087"/>
              <a:gd name="connsiteY13" fmla="*/ 27781 h 204788"/>
              <a:gd name="connsiteX14" fmla="*/ 1201105 w 1216087"/>
              <a:gd name="connsiteY14" fmla="*/ 32544 h 204788"/>
              <a:gd name="connsiteX15" fmla="*/ 1211411 w 1216087"/>
              <a:gd name="connsiteY15" fmla="*/ 38894 h 204788"/>
              <a:gd name="connsiteX16" fmla="*/ 1216087 w 1216087"/>
              <a:gd name="connsiteY16" fmla="*/ 40566 h 204788"/>
              <a:gd name="connsiteX17" fmla="*/ 1214518 w 1216087"/>
              <a:gd name="connsiteY17" fmla="*/ 44195 h 204788"/>
              <a:gd name="connsiteX18" fmla="*/ 1190713 w 1216087"/>
              <a:gd name="connsiteY18" fmla="*/ 76415 h 204788"/>
              <a:gd name="connsiteX19" fmla="*/ 1176083 w 1216087"/>
              <a:gd name="connsiteY19" fmla="*/ 98361 h 204788"/>
              <a:gd name="connsiteX20" fmla="*/ 1149583 w 1216087"/>
              <a:gd name="connsiteY20" fmla="*/ 127032 h 204788"/>
              <a:gd name="connsiteX21" fmla="*/ 1140570 w 1216087"/>
              <a:gd name="connsiteY21" fmla="*/ 140647 h 204788"/>
              <a:gd name="connsiteX22" fmla="*/ 1136887 w 1216087"/>
              <a:gd name="connsiteY22" fmla="*/ 135731 h 204788"/>
              <a:gd name="connsiteX23" fmla="*/ 1132131 w 1216087"/>
              <a:gd name="connsiteY23" fmla="*/ 131763 h 204788"/>
              <a:gd name="connsiteX24" fmla="*/ 1128959 w 1216087"/>
              <a:gd name="connsiteY24" fmla="*/ 130175 h 204788"/>
              <a:gd name="connsiteX25" fmla="*/ 1126581 w 1216087"/>
              <a:gd name="connsiteY25" fmla="*/ 128588 h 204788"/>
              <a:gd name="connsiteX26" fmla="*/ 1121824 w 1216087"/>
              <a:gd name="connsiteY26" fmla="*/ 127000 h 204788"/>
              <a:gd name="connsiteX27" fmla="*/ 1115482 w 1216087"/>
              <a:gd name="connsiteY27" fmla="*/ 125413 h 204788"/>
              <a:gd name="connsiteX28" fmla="*/ 1109932 w 1216087"/>
              <a:gd name="connsiteY28" fmla="*/ 123825 h 204788"/>
              <a:gd name="connsiteX29" fmla="*/ 1103590 w 1216087"/>
              <a:gd name="connsiteY29" fmla="*/ 122238 h 204788"/>
              <a:gd name="connsiteX30" fmla="*/ 1094076 w 1216087"/>
              <a:gd name="connsiteY30" fmla="*/ 120650 h 204788"/>
              <a:gd name="connsiteX31" fmla="*/ 1086941 w 1216087"/>
              <a:gd name="connsiteY31" fmla="*/ 120650 h 204788"/>
              <a:gd name="connsiteX32" fmla="*/ 1075841 w 1216087"/>
              <a:gd name="connsiteY32" fmla="*/ 120650 h 204788"/>
              <a:gd name="connsiteX33" fmla="*/ 1065535 w 1216087"/>
              <a:gd name="connsiteY33" fmla="*/ 119063 h 204788"/>
              <a:gd name="connsiteX34" fmla="*/ 1054435 w 1216087"/>
              <a:gd name="connsiteY34" fmla="*/ 119063 h 204788"/>
              <a:gd name="connsiteX35" fmla="*/ 1042543 w 1216087"/>
              <a:gd name="connsiteY35" fmla="*/ 119063 h 204788"/>
              <a:gd name="connsiteX36" fmla="*/ 1029065 w 1216087"/>
              <a:gd name="connsiteY36" fmla="*/ 119063 h 204788"/>
              <a:gd name="connsiteX37" fmla="*/ 1015588 w 1216087"/>
              <a:gd name="connsiteY37" fmla="*/ 119063 h 204788"/>
              <a:gd name="connsiteX38" fmla="*/ 999732 w 1216087"/>
              <a:gd name="connsiteY38" fmla="*/ 119063 h 204788"/>
              <a:gd name="connsiteX39" fmla="*/ 984668 w 1216087"/>
              <a:gd name="connsiteY39" fmla="*/ 120650 h 204788"/>
              <a:gd name="connsiteX40" fmla="*/ 968019 w 1216087"/>
              <a:gd name="connsiteY40" fmla="*/ 120650 h 204788"/>
              <a:gd name="connsiteX41" fmla="*/ 949785 w 1216087"/>
              <a:gd name="connsiteY41" fmla="*/ 122238 h 204788"/>
              <a:gd name="connsiteX42" fmla="*/ 931550 w 1216087"/>
              <a:gd name="connsiteY42" fmla="*/ 123825 h 204788"/>
              <a:gd name="connsiteX43" fmla="*/ 911730 w 1216087"/>
              <a:gd name="connsiteY43" fmla="*/ 123825 h 204788"/>
              <a:gd name="connsiteX44" fmla="*/ 891910 w 1216087"/>
              <a:gd name="connsiteY44" fmla="*/ 125413 h 204788"/>
              <a:gd name="connsiteX45" fmla="*/ 870504 w 1216087"/>
              <a:gd name="connsiteY45" fmla="*/ 127000 h 204788"/>
              <a:gd name="connsiteX46" fmla="*/ 849098 w 1216087"/>
              <a:gd name="connsiteY46" fmla="*/ 128588 h 204788"/>
              <a:gd name="connsiteX47" fmla="*/ 826899 w 1216087"/>
              <a:gd name="connsiteY47" fmla="*/ 131763 h 204788"/>
              <a:gd name="connsiteX48" fmla="*/ 803908 w 1216087"/>
              <a:gd name="connsiteY48" fmla="*/ 133350 h 204788"/>
              <a:gd name="connsiteX49" fmla="*/ 777745 w 1216087"/>
              <a:gd name="connsiteY49" fmla="*/ 135731 h 204788"/>
              <a:gd name="connsiteX50" fmla="*/ 753168 w 1216087"/>
              <a:gd name="connsiteY50" fmla="*/ 137319 h 204788"/>
              <a:gd name="connsiteX51" fmla="*/ 727798 w 1216087"/>
              <a:gd name="connsiteY51" fmla="*/ 140494 h 204788"/>
              <a:gd name="connsiteX52" fmla="*/ 700050 w 1216087"/>
              <a:gd name="connsiteY52" fmla="*/ 143669 h 204788"/>
              <a:gd name="connsiteX53" fmla="*/ 671509 w 1216087"/>
              <a:gd name="connsiteY53" fmla="*/ 146844 h 204788"/>
              <a:gd name="connsiteX54" fmla="*/ 643761 w 1216087"/>
              <a:gd name="connsiteY54" fmla="*/ 150019 h 204788"/>
              <a:gd name="connsiteX55" fmla="*/ 613634 w 1216087"/>
              <a:gd name="connsiteY55" fmla="*/ 153194 h 204788"/>
              <a:gd name="connsiteX56" fmla="*/ 582714 w 1216087"/>
              <a:gd name="connsiteY56" fmla="*/ 155575 h 204788"/>
              <a:gd name="connsiteX57" fmla="*/ 554173 w 1216087"/>
              <a:gd name="connsiteY57" fmla="*/ 158750 h 204788"/>
              <a:gd name="connsiteX58" fmla="*/ 524839 w 1216087"/>
              <a:gd name="connsiteY58" fmla="*/ 161925 h 204788"/>
              <a:gd name="connsiteX59" fmla="*/ 497884 w 1216087"/>
              <a:gd name="connsiteY59" fmla="*/ 165100 h 204788"/>
              <a:gd name="connsiteX60" fmla="*/ 470136 w 1216087"/>
              <a:gd name="connsiteY60" fmla="*/ 168275 h 204788"/>
              <a:gd name="connsiteX61" fmla="*/ 444766 w 1216087"/>
              <a:gd name="connsiteY61" fmla="*/ 171450 h 204788"/>
              <a:gd name="connsiteX62" fmla="*/ 418603 w 1216087"/>
              <a:gd name="connsiteY62" fmla="*/ 173831 h 204788"/>
              <a:gd name="connsiteX63" fmla="*/ 394026 w 1216087"/>
              <a:gd name="connsiteY63" fmla="*/ 175419 h 204788"/>
              <a:gd name="connsiteX64" fmla="*/ 370242 w 1216087"/>
              <a:gd name="connsiteY64" fmla="*/ 178594 h 204788"/>
              <a:gd name="connsiteX65" fmla="*/ 345665 w 1216087"/>
              <a:gd name="connsiteY65" fmla="*/ 180181 h 204788"/>
              <a:gd name="connsiteX66" fmla="*/ 322673 w 1216087"/>
              <a:gd name="connsiteY66" fmla="*/ 183356 h 204788"/>
              <a:gd name="connsiteX67" fmla="*/ 299682 w 1216087"/>
              <a:gd name="connsiteY67" fmla="*/ 184944 h 204788"/>
              <a:gd name="connsiteX68" fmla="*/ 278276 w 1216087"/>
              <a:gd name="connsiteY68" fmla="*/ 186531 h 204788"/>
              <a:gd name="connsiteX69" fmla="*/ 257663 w 1216087"/>
              <a:gd name="connsiteY69" fmla="*/ 189706 h 204788"/>
              <a:gd name="connsiteX70" fmla="*/ 237843 w 1216087"/>
              <a:gd name="connsiteY70" fmla="*/ 191294 h 204788"/>
              <a:gd name="connsiteX71" fmla="*/ 218022 w 1216087"/>
              <a:gd name="connsiteY71" fmla="*/ 192881 h 204788"/>
              <a:gd name="connsiteX72" fmla="*/ 199788 w 1216087"/>
              <a:gd name="connsiteY72" fmla="*/ 193675 h 204788"/>
              <a:gd name="connsiteX73" fmla="*/ 181553 w 1216087"/>
              <a:gd name="connsiteY73" fmla="*/ 195263 h 204788"/>
              <a:gd name="connsiteX74" fmla="*/ 164904 w 1216087"/>
              <a:gd name="connsiteY74" fmla="*/ 196850 h 204788"/>
              <a:gd name="connsiteX75" fmla="*/ 147462 w 1216087"/>
              <a:gd name="connsiteY75" fmla="*/ 198438 h 204788"/>
              <a:gd name="connsiteX76" fmla="*/ 130814 w 1216087"/>
              <a:gd name="connsiteY76" fmla="*/ 200025 h 204788"/>
              <a:gd name="connsiteX77" fmla="*/ 115750 w 1216087"/>
              <a:gd name="connsiteY77" fmla="*/ 200025 h 204788"/>
              <a:gd name="connsiteX78" fmla="*/ 100687 w 1216087"/>
              <a:gd name="connsiteY78" fmla="*/ 201613 h 204788"/>
              <a:gd name="connsiteX79" fmla="*/ 87209 w 1216087"/>
              <a:gd name="connsiteY79" fmla="*/ 201613 h 204788"/>
              <a:gd name="connsiteX80" fmla="*/ 72939 w 1216087"/>
              <a:gd name="connsiteY80" fmla="*/ 203200 h 204788"/>
              <a:gd name="connsiteX81" fmla="*/ 61046 w 1216087"/>
              <a:gd name="connsiteY81" fmla="*/ 203200 h 204788"/>
              <a:gd name="connsiteX82" fmla="*/ 49154 w 1216087"/>
              <a:gd name="connsiteY82" fmla="*/ 204788 h 204788"/>
              <a:gd name="connsiteX83" fmla="*/ 38055 w 1216087"/>
              <a:gd name="connsiteY83" fmla="*/ 204788 h 204788"/>
              <a:gd name="connsiteX84" fmla="*/ 27748 w 1216087"/>
              <a:gd name="connsiteY84" fmla="*/ 204788 h 204788"/>
              <a:gd name="connsiteX85" fmla="*/ 18235 w 1216087"/>
              <a:gd name="connsiteY85" fmla="*/ 204788 h 204788"/>
              <a:gd name="connsiteX86" fmla="*/ 9514 w 1216087"/>
              <a:gd name="connsiteY86" fmla="*/ 204788 h 204788"/>
              <a:gd name="connsiteX87" fmla="*/ 0 w 1216087"/>
              <a:gd name="connsiteY87" fmla="*/ 204788 h 204788"/>
              <a:gd name="connsiteX88" fmla="*/ 0 w 1216087"/>
              <a:gd name="connsiteY88" fmla="*/ 131763 h 204788"/>
              <a:gd name="connsiteX89" fmla="*/ 11099 w 1216087"/>
              <a:gd name="connsiteY89" fmla="*/ 131763 h 204788"/>
              <a:gd name="connsiteX90" fmla="*/ 21406 w 1216087"/>
              <a:gd name="connsiteY90" fmla="*/ 131763 h 204788"/>
              <a:gd name="connsiteX91" fmla="*/ 32505 w 1216087"/>
              <a:gd name="connsiteY91" fmla="*/ 131763 h 204788"/>
              <a:gd name="connsiteX92" fmla="*/ 42812 w 1216087"/>
              <a:gd name="connsiteY92" fmla="*/ 131763 h 204788"/>
              <a:gd name="connsiteX93" fmla="*/ 56290 w 1216087"/>
              <a:gd name="connsiteY93" fmla="*/ 130175 h 204788"/>
              <a:gd name="connsiteX94" fmla="*/ 68974 w 1216087"/>
              <a:gd name="connsiteY94" fmla="*/ 130175 h 204788"/>
              <a:gd name="connsiteX95" fmla="*/ 82452 w 1216087"/>
              <a:gd name="connsiteY95" fmla="*/ 130175 h 204788"/>
              <a:gd name="connsiteX96" fmla="*/ 95930 w 1216087"/>
              <a:gd name="connsiteY96" fmla="*/ 128588 h 204788"/>
              <a:gd name="connsiteX97" fmla="*/ 109408 w 1216087"/>
              <a:gd name="connsiteY97" fmla="*/ 128588 h 204788"/>
              <a:gd name="connsiteX98" fmla="*/ 125264 w 1216087"/>
              <a:gd name="connsiteY98" fmla="*/ 127000 h 204788"/>
              <a:gd name="connsiteX99" fmla="*/ 141913 w 1216087"/>
              <a:gd name="connsiteY99" fmla="*/ 127000 h 204788"/>
              <a:gd name="connsiteX100" fmla="*/ 156976 w 1216087"/>
              <a:gd name="connsiteY100" fmla="*/ 125413 h 204788"/>
              <a:gd name="connsiteX101" fmla="*/ 173625 w 1216087"/>
              <a:gd name="connsiteY101" fmla="*/ 123825 h 204788"/>
              <a:gd name="connsiteX102" fmla="*/ 191860 w 1216087"/>
              <a:gd name="connsiteY102" fmla="*/ 122238 h 204788"/>
              <a:gd name="connsiteX103" fmla="*/ 208509 w 1216087"/>
              <a:gd name="connsiteY103" fmla="*/ 122238 h 204788"/>
              <a:gd name="connsiteX104" fmla="*/ 228329 w 1216087"/>
              <a:gd name="connsiteY104" fmla="*/ 120650 h 204788"/>
              <a:gd name="connsiteX105" fmla="*/ 246564 w 1216087"/>
              <a:gd name="connsiteY105" fmla="*/ 119063 h 204788"/>
              <a:gd name="connsiteX106" fmla="*/ 266384 w 1216087"/>
              <a:gd name="connsiteY106" fmla="*/ 117475 h 204788"/>
              <a:gd name="connsiteX107" fmla="*/ 286204 w 1216087"/>
              <a:gd name="connsiteY107" fmla="*/ 115888 h 204788"/>
              <a:gd name="connsiteX108" fmla="*/ 307610 w 1216087"/>
              <a:gd name="connsiteY108" fmla="*/ 115094 h 204788"/>
              <a:gd name="connsiteX109" fmla="*/ 329016 w 1216087"/>
              <a:gd name="connsiteY109" fmla="*/ 111919 h 204788"/>
              <a:gd name="connsiteX110" fmla="*/ 350421 w 1216087"/>
              <a:gd name="connsiteY110" fmla="*/ 110331 h 204788"/>
              <a:gd name="connsiteX111" fmla="*/ 373413 w 1216087"/>
              <a:gd name="connsiteY111" fmla="*/ 108744 h 204788"/>
              <a:gd name="connsiteX112" fmla="*/ 395612 w 1216087"/>
              <a:gd name="connsiteY112" fmla="*/ 107156 h 204788"/>
              <a:gd name="connsiteX113" fmla="*/ 420189 w 1216087"/>
              <a:gd name="connsiteY113" fmla="*/ 103981 h 204788"/>
              <a:gd name="connsiteX114" fmla="*/ 444766 w 1216087"/>
              <a:gd name="connsiteY114" fmla="*/ 102394 h 204788"/>
              <a:gd name="connsiteX115" fmla="*/ 468550 w 1216087"/>
              <a:gd name="connsiteY115" fmla="*/ 99219 h 204788"/>
              <a:gd name="connsiteX116" fmla="*/ 494713 w 1216087"/>
              <a:gd name="connsiteY116" fmla="*/ 97631 h 204788"/>
              <a:gd name="connsiteX117" fmla="*/ 520875 w 1216087"/>
              <a:gd name="connsiteY117" fmla="*/ 95250 h 204788"/>
              <a:gd name="connsiteX118" fmla="*/ 546245 w 1216087"/>
              <a:gd name="connsiteY118" fmla="*/ 92075 h 204788"/>
              <a:gd name="connsiteX119" fmla="*/ 573993 w 1216087"/>
              <a:gd name="connsiteY119" fmla="*/ 90488 h 204788"/>
              <a:gd name="connsiteX120" fmla="*/ 600949 w 1216087"/>
              <a:gd name="connsiteY120" fmla="*/ 87313 h 204788"/>
              <a:gd name="connsiteX121" fmla="*/ 628697 w 1216087"/>
              <a:gd name="connsiteY121" fmla="*/ 84138 h 204788"/>
              <a:gd name="connsiteX122" fmla="*/ 656446 w 1216087"/>
              <a:gd name="connsiteY122" fmla="*/ 80963 h 204788"/>
              <a:gd name="connsiteX123" fmla="*/ 680230 w 1216087"/>
              <a:gd name="connsiteY123" fmla="*/ 79375 h 204788"/>
              <a:gd name="connsiteX124" fmla="*/ 706392 w 1216087"/>
              <a:gd name="connsiteY124" fmla="*/ 76994 h 204788"/>
              <a:gd name="connsiteX125" fmla="*/ 730970 w 1216087"/>
              <a:gd name="connsiteY125" fmla="*/ 73819 h 204788"/>
              <a:gd name="connsiteX126" fmla="*/ 753168 w 1216087"/>
              <a:gd name="connsiteY126" fmla="*/ 70644 h 204788"/>
              <a:gd name="connsiteX127" fmla="*/ 776160 w 1216087"/>
              <a:gd name="connsiteY127" fmla="*/ 69056 h 204788"/>
              <a:gd name="connsiteX128" fmla="*/ 797565 w 1216087"/>
              <a:gd name="connsiteY128" fmla="*/ 65881 h 204788"/>
              <a:gd name="connsiteX129" fmla="*/ 818971 w 1216087"/>
              <a:gd name="connsiteY129" fmla="*/ 64294 h 204788"/>
              <a:gd name="connsiteX130" fmla="*/ 838791 w 1216087"/>
              <a:gd name="connsiteY130" fmla="*/ 61119 h 204788"/>
              <a:gd name="connsiteX131" fmla="*/ 857026 w 1216087"/>
              <a:gd name="connsiteY131" fmla="*/ 57944 h 204788"/>
              <a:gd name="connsiteX132" fmla="*/ 876846 w 1216087"/>
              <a:gd name="connsiteY132" fmla="*/ 57150 h 204788"/>
              <a:gd name="connsiteX133" fmla="*/ 893495 w 1216087"/>
              <a:gd name="connsiteY133" fmla="*/ 55563 h 204788"/>
              <a:gd name="connsiteX134" fmla="*/ 910144 w 1216087"/>
              <a:gd name="connsiteY134" fmla="*/ 52388 h 204788"/>
              <a:gd name="connsiteX135" fmla="*/ 925208 w 1216087"/>
              <a:gd name="connsiteY135" fmla="*/ 50800 h 204788"/>
              <a:gd name="connsiteX136" fmla="*/ 940271 w 1216087"/>
              <a:gd name="connsiteY136" fmla="*/ 47625 h 204788"/>
              <a:gd name="connsiteX137" fmla="*/ 956127 w 1216087"/>
              <a:gd name="connsiteY137" fmla="*/ 46038 h 204788"/>
              <a:gd name="connsiteX138" fmla="*/ 969605 w 1216087"/>
              <a:gd name="connsiteY138" fmla="*/ 44450 h 204788"/>
              <a:gd name="connsiteX139" fmla="*/ 981497 w 1216087"/>
              <a:gd name="connsiteY139" fmla="*/ 42863 h 204788"/>
              <a:gd name="connsiteX140" fmla="*/ 994182 w 1216087"/>
              <a:gd name="connsiteY140" fmla="*/ 39688 h 204788"/>
              <a:gd name="connsiteX141" fmla="*/ 1004488 w 1216087"/>
              <a:gd name="connsiteY141" fmla="*/ 38894 h 204788"/>
              <a:gd name="connsiteX142" fmla="*/ 1014002 w 1216087"/>
              <a:gd name="connsiteY142" fmla="*/ 37306 h 204788"/>
              <a:gd name="connsiteX143" fmla="*/ 1024309 w 1216087"/>
              <a:gd name="connsiteY143" fmla="*/ 35719 h 204788"/>
              <a:gd name="connsiteX144" fmla="*/ 1032237 w 1216087"/>
              <a:gd name="connsiteY144" fmla="*/ 34131 h 204788"/>
              <a:gd name="connsiteX145" fmla="*/ 1039372 w 1216087"/>
              <a:gd name="connsiteY145" fmla="*/ 32544 h 204788"/>
              <a:gd name="connsiteX146" fmla="*/ 1047300 w 1216087"/>
              <a:gd name="connsiteY146" fmla="*/ 30956 h 204788"/>
              <a:gd name="connsiteX147" fmla="*/ 1053643 w 1216087"/>
              <a:gd name="connsiteY147" fmla="*/ 29369 h 204788"/>
              <a:gd name="connsiteX148" fmla="*/ 1057607 w 1216087"/>
              <a:gd name="connsiteY148" fmla="*/ 27781 h 204788"/>
              <a:gd name="connsiteX149" fmla="*/ 1062363 w 1216087"/>
              <a:gd name="connsiteY149" fmla="*/ 26194 h 204788"/>
              <a:gd name="connsiteX150" fmla="*/ 1065535 w 1216087"/>
              <a:gd name="connsiteY150" fmla="*/ 24606 h 204788"/>
              <a:gd name="connsiteX151" fmla="*/ 1068706 w 1216087"/>
              <a:gd name="connsiteY151" fmla="*/ 23019 h 204788"/>
              <a:gd name="connsiteX152" fmla="*/ 1070292 w 1216087"/>
              <a:gd name="connsiteY152" fmla="*/ 21431 h 204788"/>
              <a:gd name="connsiteX153" fmla="*/ 1075841 w 1216087"/>
              <a:gd name="connsiteY153" fmla="*/ 17463 h 204788"/>
              <a:gd name="connsiteX154" fmla="*/ 1082184 w 1216087"/>
              <a:gd name="connsiteY154" fmla="*/ 12700 h 204788"/>
              <a:gd name="connsiteX155" fmla="*/ 1088526 w 1216087"/>
              <a:gd name="connsiteY155" fmla="*/ 9525 h 204788"/>
              <a:gd name="connsiteX156" fmla="*/ 1094076 w 1216087"/>
              <a:gd name="connsiteY156" fmla="*/ 6350 h 204788"/>
              <a:gd name="connsiteX157" fmla="*/ 1098833 w 1216087"/>
              <a:gd name="connsiteY157" fmla="*/ 3175 h 204788"/>
              <a:gd name="connsiteX158" fmla="*/ 1105175 w 1216087"/>
              <a:gd name="connsiteY158" fmla="*/ 1588 h 204788"/>
              <a:gd name="connsiteX159" fmla="*/ 1110725 w 1216087"/>
              <a:gd name="connsiteY159" fmla="*/ 0 h 204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</a:cxnLst>
            <a:rect l="l" t="t" r="r" b="b"/>
            <a:pathLst>
              <a:path w="1216087" h="204788">
                <a:moveTo>
                  <a:pt x="1110725" y="0"/>
                </a:moveTo>
                <a:lnTo>
                  <a:pt x="1115482" y="0"/>
                </a:lnTo>
                <a:lnTo>
                  <a:pt x="1118653" y="0"/>
                </a:lnTo>
                <a:lnTo>
                  <a:pt x="1121824" y="1588"/>
                </a:lnTo>
                <a:lnTo>
                  <a:pt x="1126581" y="1588"/>
                </a:lnTo>
                <a:lnTo>
                  <a:pt x="1130545" y="3175"/>
                </a:lnTo>
                <a:lnTo>
                  <a:pt x="1135302" y="4763"/>
                </a:lnTo>
                <a:lnTo>
                  <a:pt x="1141644" y="7938"/>
                </a:lnTo>
                <a:lnTo>
                  <a:pt x="1148780" y="9525"/>
                </a:lnTo>
                <a:lnTo>
                  <a:pt x="1155122" y="12700"/>
                </a:lnTo>
                <a:lnTo>
                  <a:pt x="1163050" y="15875"/>
                </a:lnTo>
                <a:lnTo>
                  <a:pt x="1171771" y="19844"/>
                </a:lnTo>
                <a:lnTo>
                  <a:pt x="1181285" y="23019"/>
                </a:lnTo>
                <a:lnTo>
                  <a:pt x="1190006" y="27781"/>
                </a:lnTo>
                <a:lnTo>
                  <a:pt x="1201105" y="32544"/>
                </a:lnTo>
                <a:lnTo>
                  <a:pt x="1211411" y="38894"/>
                </a:lnTo>
                <a:lnTo>
                  <a:pt x="1216087" y="40566"/>
                </a:lnTo>
                <a:lnTo>
                  <a:pt x="1214518" y="44195"/>
                </a:lnTo>
                <a:cubicBezTo>
                  <a:pt x="1209450" y="52750"/>
                  <a:pt x="1202543" y="59854"/>
                  <a:pt x="1190713" y="76415"/>
                </a:cubicBezTo>
                <a:cubicBezTo>
                  <a:pt x="1185603" y="83569"/>
                  <a:pt x="1181711" y="91607"/>
                  <a:pt x="1176083" y="98361"/>
                </a:cubicBezTo>
                <a:cubicBezTo>
                  <a:pt x="1135010" y="147650"/>
                  <a:pt x="1165624" y="102568"/>
                  <a:pt x="1149583" y="127032"/>
                </a:cubicBezTo>
                <a:lnTo>
                  <a:pt x="1140570" y="140647"/>
                </a:lnTo>
                <a:lnTo>
                  <a:pt x="1136887" y="135731"/>
                </a:lnTo>
                <a:lnTo>
                  <a:pt x="1132131" y="131763"/>
                </a:lnTo>
                <a:lnTo>
                  <a:pt x="1128959" y="130175"/>
                </a:lnTo>
                <a:lnTo>
                  <a:pt x="1126581" y="128588"/>
                </a:lnTo>
                <a:lnTo>
                  <a:pt x="1121824" y="127000"/>
                </a:lnTo>
                <a:lnTo>
                  <a:pt x="1115482" y="125413"/>
                </a:lnTo>
                <a:lnTo>
                  <a:pt x="1109932" y="123825"/>
                </a:lnTo>
                <a:lnTo>
                  <a:pt x="1103590" y="122238"/>
                </a:lnTo>
                <a:lnTo>
                  <a:pt x="1094076" y="120650"/>
                </a:lnTo>
                <a:lnTo>
                  <a:pt x="1086941" y="120650"/>
                </a:lnTo>
                <a:lnTo>
                  <a:pt x="1075841" y="120650"/>
                </a:lnTo>
                <a:lnTo>
                  <a:pt x="1065535" y="119063"/>
                </a:lnTo>
                <a:lnTo>
                  <a:pt x="1054435" y="119063"/>
                </a:lnTo>
                <a:lnTo>
                  <a:pt x="1042543" y="119063"/>
                </a:lnTo>
                <a:lnTo>
                  <a:pt x="1029065" y="119063"/>
                </a:lnTo>
                <a:lnTo>
                  <a:pt x="1015588" y="119063"/>
                </a:lnTo>
                <a:lnTo>
                  <a:pt x="999732" y="119063"/>
                </a:lnTo>
                <a:lnTo>
                  <a:pt x="984668" y="120650"/>
                </a:lnTo>
                <a:lnTo>
                  <a:pt x="968019" y="120650"/>
                </a:lnTo>
                <a:lnTo>
                  <a:pt x="949785" y="122238"/>
                </a:lnTo>
                <a:lnTo>
                  <a:pt x="931550" y="123825"/>
                </a:lnTo>
                <a:lnTo>
                  <a:pt x="911730" y="123825"/>
                </a:lnTo>
                <a:lnTo>
                  <a:pt x="891910" y="125413"/>
                </a:lnTo>
                <a:lnTo>
                  <a:pt x="870504" y="127000"/>
                </a:lnTo>
                <a:lnTo>
                  <a:pt x="849098" y="128588"/>
                </a:lnTo>
                <a:lnTo>
                  <a:pt x="826899" y="131763"/>
                </a:lnTo>
                <a:lnTo>
                  <a:pt x="803908" y="133350"/>
                </a:lnTo>
                <a:lnTo>
                  <a:pt x="777745" y="135731"/>
                </a:lnTo>
                <a:lnTo>
                  <a:pt x="753168" y="137319"/>
                </a:lnTo>
                <a:lnTo>
                  <a:pt x="727798" y="140494"/>
                </a:lnTo>
                <a:lnTo>
                  <a:pt x="700050" y="143669"/>
                </a:lnTo>
                <a:lnTo>
                  <a:pt x="671509" y="146844"/>
                </a:lnTo>
                <a:lnTo>
                  <a:pt x="643761" y="150019"/>
                </a:lnTo>
                <a:lnTo>
                  <a:pt x="613634" y="153194"/>
                </a:lnTo>
                <a:lnTo>
                  <a:pt x="582714" y="155575"/>
                </a:lnTo>
                <a:lnTo>
                  <a:pt x="554173" y="158750"/>
                </a:lnTo>
                <a:lnTo>
                  <a:pt x="524839" y="161925"/>
                </a:lnTo>
                <a:lnTo>
                  <a:pt x="497884" y="165100"/>
                </a:lnTo>
                <a:lnTo>
                  <a:pt x="470136" y="168275"/>
                </a:lnTo>
                <a:lnTo>
                  <a:pt x="444766" y="171450"/>
                </a:lnTo>
                <a:lnTo>
                  <a:pt x="418603" y="173831"/>
                </a:lnTo>
                <a:lnTo>
                  <a:pt x="394026" y="175419"/>
                </a:lnTo>
                <a:lnTo>
                  <a:pt x="370242" y="178594"/>
                </a:lnTo>
                <a:lnTo>
                  <a:pt x="345665" y="180181"/>
                </a:lnTo>
                <a:lnTo>
                  <a:pt x="322673" y="183356"/>
                </a:lnTo>
                <a:lnTo>
                  <a:pt x="299682" y="184944"/>
                </a:lnTo>
                <a:lnTo>
                  <a:pt x="278276" y="186531"/>
                </a:lnTo>
                <a:lnTo>
                  <a:pt x="257663" y="189706"/>
                </a:lnTo>
                <a:lnTo>
                  <a:pt x="237843" y="191294"/>
                </a:lnTo>
                <a:lnTo>
                  <a:pt x="218022" y="192881"/>
                </a:lnTo>
                <a:lnTo>
                  <a:pt x="199788" y="193675"/>
                </a:lnTo>
                <a:lnTo>
                  <a:pt x="181553" y="195263"/>
                </a:lnTo>
                <a:lnTo>
                  <a:pt x="164904" y="196850"/>
                </a:lnTo>
                <a:lnTo>
                  <a:pt x="147462" y="198438"/>
                </a:lnTo>
                <a:lnTo>
                  <a:pt x="130814" y="200025"/>
                </a:lnTo>
                <a:lnTo>
                  <a:pt x="115750" y="200025"/>
                </a:lnTo>
                <a:lnTo>
                  <a:pt x="100687" y="201613"/>
                </a:lnTo>
                <a:lnTo>
                  <a:pt x="87209" y="201613"/>
                </a:lnTo>
                <a:lnTo>
                  <a:pt x="72939" y="203200"/>
                </a:lnTo>
                <a:lnTo>
                  <a:pt x="61046" y="203200"/>
                </a:lnTo>
                <a:lnTo>
                  <a:pt x="49154" y="204788"/>
                </a:lnTo>
                <a:lnTo>
                  <a:pt x="38055" y="204788"/>
                </a:lnTo>
                <a:lnTo>
                  <a:pt x="27748" y="204788"/>
                </a:lnTo>
                <a:lnTo>
                  <a:pt x="18235" y="204788"/>
                </a:lnTo>
                <a:lnTo>
                  <a:pt x="9514" y="204788"/>
                </a:lnTo>
                <a:lnTo>
                  <a:pt x="0" y="204788"/>
                </a:lnTo>
                <a:lnTo>
                  <a:pt x="0" y="131763"/>
                </a:lnTo>
                <a:lnTo>
                  <a:pt x="11099" y="131763"/>
                </a:lnTo>
                <a:lnTo>
                  <a:pt x="21406" y="131763"/>
                </a:lnTo>
                <a:lnTo>
                  <a:pt x="32505" y="131763"/>
                </a:lnTo>
                <a:lnTo>
                  <a:pt x="42812" y="131763"/>
                </a:lnTo>
                <a:lnTo>
                  <a:pt x="56290" y="130175"/>
                </a:lnTo>
                <a:lnTo>
                  <a:pt x="68974" y="130175"/>
                </a:lnTo>
                <a:lnTo>
                  <a:pt x="82452" y="130175"/>
                </a:lnTo>
                <a:lnTo>
                  <a:pt x="95930" y="128588"/>
                </a:lnTo>
                <a:lnTo>
                  <a:pt x="109408" y="128588"/>
                </a:lnTo>
                <a:lnTo>
                  <a:pt x="125264" y="127000"/>
                </a:lnTo>
                <a:lnTo>
                  <a:pt x="141913" y="127000"/>
                </a:lnTo>
                <a:lnTo>
                  <a:pt x="156976" y="125413"/>
                </a:lnTo>
                <a:lnTo>
                  <a:pt x="173625" y="123825"/>
                </a:lnTo>
                <a:lnTo>
                  <a:pt x="191860" y="122238"/>
                </a:lnTo>
                <a:lnTo>
                  <a:pt x="208509" y="122238"/>
                </a:lnTo>
                <a:lnTo>
                  <a:pt x="228329" y="120650"/>
                </a:lnTo>
                <a:lnTo>
                  <a:pt x="246564" y="119063"/>
                </a:lnTo>
                <a:lnTo>
                  <a:pt x="266384" y="117475"/>
                </a:lnTo>
                <a:lnTo>
                  <a:pt x="286204" y="115888"/>
                </a:lnTo>
                <a:lnTo>
                  <a:pt x="307610" y="115094"/>
                </a:lnTo>
                <a:lnTo>
                  <a:pt x="329016" y="111919"/>
                </a:lnTo>
                <a:lnTo>
                  <a:pt x="350421" y="110331"/>
                </a:lnTo>
                <a:lnTo>
                  <a:pt x="373413" y="108744"/>
                </a:lnTo>
                <a:lnTo>
                  <a:pt x="395612" y="107156"/>
                </a:lnTo>
                <a:lnTo>
                  <a:pt x="420189" y="103981"/>
                </a:lnTo>
                <a:lnTo>
                  <a:pt x="444766" y="102394"/>
                </a:lnTo>
                <a:lnTo>
                  <a:pt x="468550" y="99219"/>
                </a:lnTo>
                <a:lnTo>
                  <a:pt x="494713" y="97631"/>
                </a:lnTo>
                <a:lnTo>
                  <a:pt x="520875" y="95250"/>
                </a:lnTo>
                <a:lnTo>
                  <a:pt x="546245" y="92075"/>
                </a:lnTo>
                <a:lnTo>
                  <a:pt x="573993" y="90488"/>
                </a:lnTo>
                <a:lnTo>
                  <a:pt x="600949" y="87313"/>
                </a:lnTo>
                <a:lnTo>
                  <a:pt x="628697" y="84138"/>
                </a:lnTo>
                <a:lnTo>
                  <a:pt x="656446" y="80963"/>
                </a:lnTo>
                <a:lnTo>
                  <a:pt x="680230" y="79375"/>
                </a:lnTo>
                <a:lnTo>
                  <a:pt x="706392" y="76994"/>
                </a:lnTo>
                <a:lnTo>
                  <a:pt x="730970" y="73819"/>
                </a:lnTo>
                <a:lnTo>
                  <a:pt x="753168" y="70644"/>
                </a:lnTo>
                <a:lnTo>
                  <a:pt x="776160" y="69056"/>
                </a:lnTo>
                <a:lnTo>
                  <a:pt x="797565" y="65881"/>
                </a:lnTo>
                <a:lnTo>
                  <a:pt x="818971" y="64294"/>
                </a:lnTo>
                <a:lnTo>
                  <a:pt x="838791" y="61119"/>
                </a:lnTo>
                <a:lnTo>
                  <a:pt x="857026" y="57944"/>
                </a:lnTo>
                <a:lnTo>
                  <a:pt x="876846" y="57150"/>
                </a:lnTo>
                <a:lnTo>
                  <a:pt x="893495" y="55563"/>
                </a:lnTo>
                <a:lnTo>
                  <a:pt x="910144" y="52388"/>
                </a:lnTo>
                <a:lnTo>
                  <a:pt x="925208" y="50800"/>
                </a:lnTo>
                <a:lnTo>
                  <a:pt x="940271" y="47625"/>
                </a:lnTo>
                <a:lnTo>
                  <a:pt x="956127" y="46038"/>
                </a:lnTo>
                <a:lnTo>
                  <a:pt x="969605" y="44450"/>
                </a:lnTo>
                <a:lnTo>
                  <a:pt x="981497" y="42863"/>
                </a:lnTo>
                <a:lnTo>
                  <a:pt x="994182" y="39688"/>
                </a:lnTo>
                <a:lnTo>
                  <a:pt x="1004488" y="38894"/>
                </a:lnTo>
                <a:lnTo>
                  <a:pt x="1014002" y="37306"/>
                </a:lnTo>
                <a:lnTo>
                  <a:pt x="1024309" y="35719"/>
                </a:lnTo>
                <a:lnTo>
                  <a:pt x="1032237" y="34131"/>
                </a:lnTo>
                <a:lnTo>
                  <a:pt x="1039372" y="32544"/>
                </a:lnTo>
                <a:lnTo>
                  <a:pt x="1047300" y="30956"/>
                </a:lnTo>
                <a:lnTo>
                  <a:pt x="1053643" y="29369"/>
                </a:lnTo>
                <a:lnTo>
                  <a:pt x="1057607" y="27781"/>
                </a:lnTo>
                <a:lnTo>
                  <a:pt x="1062363" y="26194"/>
                </a:lnTo>
                <a:lnTo>
                  <a:pt x="1065535" y="24606"/>
                </a:lnTo>
                <a:lnTo>
                  <a:pt x="1068706" y="23019"/>
                </a:lnTo>
                <a:lnTo>
                  <a:pt x="1070292" y="21431"/>
                </a:lnTo>
                <a:lnTo>
                  <a:pt x="1075841" y="17463"/>
                </a:lnTo>
                <a:lnTo>
                  <a:pt x="1082184" y="12700"/>
                </a:lnTo>
                <a:lnTo>
                  <a:pt x="1088526" y="9525"/>
                </a:lnTo>
                <a:lnTo>
                  <a:pt x="1094076" y="6350"/>
                </a:lnTo>
                <a:lnTo>
                  <a:pt x="1098833" y="3175"/>
                </a:lnTo>
                <a:lnTo>
                  <a:pt x="1105175" y="1588"/>
                </a:lnTo>
                <a:lnTo>
                  <a:pt x="1110725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9" name="任意多边形: 形状 18"/>
          <p:cNvSpPr/>
          <p:nvPr/>
        </p:nvSpPr>
        <p:spPr>
          <a:xfrm>
            <a:off x="7770813" y="2420938"/>
            <a:ext cx="234950" cy="368300"/>
          </a:xfrm>
          <a:custGeom>
            <a:avLst/>
            <a:gdLst>
              <a:gd name="connsiteX0" fmla="*/ 0 w 234883"/>
              <a:gd name="connsiteY0" fmla="*/ 0 h 369094"/>
              <a:gd name="connsiteX1" fmla="*/ 19821 w 234883"/>
              <a:gd name="connsiteY1" fmla="*/ 7938 h 369094"/>
              <a:gd name="connsiteX2" fmla="*/ 38055 w 234883"/>
              <a:gd name="connsiteY2" fmla="*/ 13494 h 369094"/>
              <a:gd name="connsiteX3" fmla="*/ 56290 w 234883"/>
              <a:gd name="connsiteY3" fmla="*/ 19844 h 369094"/>
              <a:gd name="connsiteX4" fmla="*/ 71353 w 234883"/>
              <a:gd name="connsiteY4" fmla="*/ 24607 h 369094"/>
              <a:gd name="connsiteX5" fmla="*/ 87209 w 234883"/>
              <a:gd name="connsiteY5" fmla="*/ 29369 h 369094"/>
              <a:gd name="connsiteX6" fmla="*/ 100687 w 234883"/>
              <a:gd name="connsiteY6" fmla="*/ 33338 h 369094"/>
              <a:gd name="connsiteX7" fmla="*/ 114165 w 234883"/>
              <a:gd name="connsiteY7" fmla="*/ 36513 h 369094"/>
              <a:gd name="connsiteX8" fmla="*/ 125264 w 234883"/>
              <a:gd name="connsiteY8" fmla="*/ 39688 h 369094"/>
              <a:gd name="connsiteX9" fmla="*/ 135571 w 234883"/>
              <a:gd name="connsiteY9" fmla="*/ 41275 h 369094"/>
              <a:gd name="connsiteX10" fmla="*/ 143499 w 234883"/>
              <a:gd name="connsiteY10" fmla="*/ 42863 h 369094"/>
              <a:gd name="connsiteX11" fmla="*/ 152220 w 234883"/>
              <a:gd name="connsiteY11" fmla="*/ 42863 h 369094"/>
              <a:gd name="connsiteX12" fmla="*/ 158562 w 234883"/>
              <a:gd name="connsiteY12" fmla="*/ 44450 h 369094"/>
              <a:gd name="connsiteX13" fmla="*/ 163319 w 234883"/>
              <a:gd name="connsiteY13" fmla="*/ 42863 h 369094"/>
              <a:gd name="connsiteX14" fmla="*/ 167283 w 234883"/>
              <a:gd name="connsiteY14" fmla="*/ 42863 h 369094"/>
              <a:gd name="connsiteX15" fmla="*/ 170454 w 234883"/>
              <a:gd name="connsiteY15" fmla="*/ 41275 h 369094"/>
              <a:gd name="connsiteX16" fmla="*/ 172040 w 234883"/>
              <a:gd name="connsiteY16" fmla="*/ 38100 h 369094"/>
              <a:gd name="connsiteX17" fmla="*/ 173625 w 234883"/>
              <a:gd name="connsiteY17" fmla="*/ 34925 h 369094"/>
              <a:gd name="connsiteX18" fmla="*/ 173625 w 234883"/>
              <a:gd name="connsiteY18" fmla="*/ 30957 h 369094"/>
              <a:gd name="connsiteX19" fmla="*/ 175211 w 234883"/>
              <a:gd name="connsiteY19" fmla="*/ 26194 h 369094"/>
              <a:gd name="connsiteX20" fmla="*/ 175811 w 234883"/>
              <a:gd name="connsiteY20" fmla="*/ 23191 h 369094"/>
              <a:gd name="connsiteX21" fmla="*/ 176892 w 234883"/>
              <a:gd name="connsiteY21" fmla="*/ 27514 h 369094"/>
              <a:gd name="connsiteX22" fmla="*/ 184207 w 234883"/>
              <a:gd name="connsiteY22" fmla="*/ 64090 h 369094"/>
              <a:gd name="connsiteX23" fmla="*/ 191522 w 234883"/>
              <a:gd name="connsiteY23" fmla="*/ 107981 h 369094"/>
              <a:gd name="connsiteX24" fmla="*/ 198837 w 234883"/>
              <a:gd name="connsiteY24" fmla="*/ 129927 h 369094"/>
              <a:gd name="connsiteX25" fmla="*/ 213468 w 234883"/>
              <a:gd name="connsiteY25" fmla="*/ 232339 h 369094"/>
              <a:gd name="connsiteX26" fmla="*/ 220783 w 234883"/>
              <a:gd name="connsiteY26" fmla="*/ 268915 h 369094"/>
              <a:gd name="connsiteX27" fmla="*/ 234883 w 234883"/>
              <a:gd name="connsiteY27" fmla="*/ 283016 h 369094"/>
              <a:gd name="connsiteX28" fmla="*/ 234672 w 234883"/>
              <a:gd name="connsiteY28" fmla="*/ 283369 h 369094"/>
              <a:gd name="connsiteX29" fmla="*/ 226744 w 234883"/>
              <a:gd name="connsiteY29" fmla="*/ 294482 h 369094"/>
              <a:gd name="connsiteX30" fmla="*/ 221194 w 234883"/>
              <a:gd name="connsiteY30" fmla="*/ 304800 h 369094"/>
              <a:gd name="connsiteX31" fmla="*/ 213266 w 234883"/>
              <a:gd name="connsiteY31" fmla="*/ 314325 h 369094"/>
              <a:gd name="connsiteX32" fmla="*/ 206923 w 234883"/>
              <a:gd name="connsiteY32" fmla="*/ 323057 h 369094"/>
              <a:gd name="connsiteX33" fmla="*/ 201374 w 234883"/>
              <a:gd name="connsiteY33" fmla="*/ 330994 h 369094"/>
              <a:gd name="connsiteX34" fmla="*/ 195031 w 234883"/>
              <a:gd name="connsiteY34" fmla="*/ 338932 h 369094"/>
              <a:gd name="connsiteX35" fmla="*/ 188689 w 234883"/>
              <a:gd name="connsiteY35" fmla="*/ 344488 h 369094"/>
              <a:gd name="connsiteX36" fmla="*/ 183139 w 234883"/>
              <a:gd name="connsiteY36" fmla="*/ 350838 h 369094"/>
              <a:gd name="connsiteX37" fmla="*/ 178382 w 234883"/>
              <a:gd name="connsiteY37" fmla="*/ 355600 h 369094"/>
              <a:gd name="connsiteX38" fmla="*/ 173625 w 234883"/>
              <a:gd name="connsiteY38" fmla="*/ 360363 h 369094"/>
              <a:gd name="connsiteX39" fmla="*/ 168869 w 234883"/>
              <a:gd name="connsiteY39" fmla="*/ 362744 h 369094"/>
              <a:gd name="connsiteX40" fmla="*/ 164905 w 234883"/>
              <a:gd name="connsiteY40" fmla="*/ 365919 h 369094"/>
              <a:gd name="connsiteX41" fmla="*/ 160148 w 234883"/>
              <a:gd name="connsiteY41" fmla="*/ 367507 h 369094"/>
              <a:gd name="connsiteX42" fmla="*/ 155391 w 234883"/>
              <a:gd name="connsiteY42" fmla="*/ 369094 h 369094"/>
              <a:gd name="connsiteX43" fmla="*/ 152220 w 234883"/>
              <a:gd name="connsiteY43" fmla="*/ 369094 h 369094"/>
              <a:gd name="connsiteX44" fmla="*/ 149048 w 234883"/>
              <a:gd name="connsiteY44" fmla="*/ 369094 h 369094"/>
              <a:gd name="connsiteX45" fmla="*/ 145877 w 234883"/>
              <a:gd name="connsiteY45" fmla="*/ 367507 h 369094"/>
              <a:gd name="connsiteX46" fmla="*/ 143499 w 234883"/>
              <a:gd name="connsiteY46" fmla="*/ 365919 h 369094"/>
              <a:gd name="connsiteX47" fmla="*/ 140328 w 234883"/>
              <a:gd name="connsiteY47" fmla="*/ 364332 h 369094"/>
              <a:gd name="connsiteX48" fmla="*/ 137156 w 234883"/>
              <a:gd name="connsiteY48" fmla="*/ 361157 h 369094"/>
              <a:gd name="connsiteX49" fmla="*/ 135571 w 234883"/>
              <a:gd name="connsiteY49" fmla="*/ 357188 h 369094"/>
              <a:gd name="connsiteX50" fmla="*/ 132399 w 234883"/>
              <a:gd name="connsiteY50" fmla="*/ 354013 h 369094"/>
              <a:gd name="connsiteX51" fmla="*/ 130814 w 234883"/>
              <a:gd name="connsiteY51" fmla="*/ 349250 h 369094"/>
              <a:gd name="connsiteX52" fmla="*/ 129228 w 234883"/>
              <a:gd name="connsiteY52" fmla="*/ 342900 h 369094"/>
              <a:gd name="connsiteX53" fmla="*/ 129228 w 234883"/>
              <a:gd name="connsiteY53" fmla="*/ 337344 h 369094"/>
              <a:gd name="connsiteX54" fmla="*/ 127643 w 234883"/>
              <a:gd name="connsiteY54" fmla="*/ 329407 h 369094"/>
              <a:gd name="connsiteX55" fmla="*/ 126850 w 234883"/>
              <a:gd name="connsiteY55" fmla="*/ 323057 h 369094"/>
              <a:gd name="connsiteX56" fmla="*/ 126850 w 234883"/>
              <a:gd name="connsiteY56" fmla="*/ 314325 h 369094"/>
              <a:gd name="connsiteX57" fmla="*/ 126850 w 234883"/>
              <a:gd name="connsiteY57" fmla="*/ 306388 h 369094"/>
              <a:gd name="connsiteX58" fmla="*/ 126850 w 234883"/>
              <a:gd name="connsiteY58" fmla="*/ 297657 h 369094"/>
              <a:gd name="connsiteX59" fmla="*/ 126850 w 234883"/>
              <a:gd name="connsiteY59" fmla="*/ 286544 h 369094"/>
              <a:gd name="connsiteX60" fmla="*/ 126850 w 234883"/>
              <a:gd name="connsiteY60" fmla="*/ 276225 h 369094"/>
              <a:gd name="connsiteX61" fmla="*/ 125264 w 234883"/>
              <a:gd name="connsiteY61" fmla="*/ 265113 h 369094"/>
              <a:gd name="connsiteX62" fmla="*/ 123679 w 234883"/>
              <a:gd name="connsiteY62" fmla="*/ 251619 h 369094"/>
              <a:gd name="connsiteX63" fmla="*/ 120507 w 234883"/>
              <a:gd name="connsiteY63" fmla="*/ 239713 h 369094"/>
              <a:gd name="connsiteX64" fmla="*/ 115750 w 234883"/>
              <a:gd name="connsiteY64" fmla="*/ 224632 h 369094"/>
              <a:gd name="connsiteX65" fmla="*/ 110994 w 234883"/>
              <a:gd name="connsiteY65" fmla="*/ 208757 h 369094"/>
              <a:gd name="connsiteX66" fmla="*/ 105444 w 234883"/>
              <a:gd name="connsiteY66" fmla="*/ 192088 h 369094"/>
              <a:gd name="connsiteX67" fmla="*/ 97516 w 234883"/>
              <a:gd name="connsiteY67" fmla="*/ 175419 h 369094"/>
              <a:gd name="connsiteX68" fmla="*/ 89588 w 234883"/>
              <a:gd name="connsiteY68" fmla="*/ 157163 h 369094"/>
              <a:gd name="connsiteX69" fmla="*/ 79281 w 234883"/>
              <a:gd name="connsiteY69" fmla="*/ 137319 h 369094"/>
              <a:gd name="connsiteX70" fmla="*/ 68975 w 234883"/>
              <a:gd name="connsiteY70" fmla="*/ 115888 h 369094"/>
              <a:gd name="connsiteX71" fmla="*/ 57875 w 234883"/>
              <a:gd name="connsiteY71" fmla="*/ 94457 h 369094"/>
              <a:gd name="connsiteX72" fmla="*/ 44398 w 234883"/>
              <a:gd name="connsiteY72" fmla="*/ 73025 h 369094"/>
              <a:gd name="connsiteX73" fmla="*/ 30920 w 234883"/>
              <a:gd name="connsiteY73" fmla="*/ 50800 h 369094"/>
              <a:gd name="connsiteX74" fmla="*/ 16649 w 234883"/>
              <a:gd name="connsiteY74" fmla="*/ 26194 h 369094"/>
              <a:gd name="connsiteX75" fmla="*/ 0 w 234883"/>
              <a:gd name="connsiteY75" fmla="*/ 0 h 369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234883" h="369094">
                <a:moveTo>
                  <a:pt x="0" y="0"/>
                </a:moveTo>
                <a:lnTo>
                  <a:pt x="19821" y="7938"/>
                </a:lnTo>
                <a:lnTo>
                  <a:pt x="38055" y="13494"/>
                </a:lnTo>
                <a:lnTo>
                  <a:pt x="56290" y="19844"/>
                </a:lnTo>
                <a:lnTo>
                  <a:pt x="71353" y="24607"/>
                </a:lnTo>
                <a:lnTo>
                  <a:pt x="87209" y="29369"/>
                </a:lnTo>
                <a:lnTo>
                  <a:pt x="100687" y="33338"/>
                </a:lnTo>
                <a:lnTo>
                  <a:pt x="114165" y="36513"/>
                </a:lnTo>
                <a:lnTo>
                  <a:pt x="125264" y="39688"/>
                </a:lnTo>
                <a:lnTo>
                  <a:pt x="135571" y="41275"/>
                </a:lnTo>
                <a:lnTo>
                  <a:pt x="143499" y="42863"/>
                </a:lnTo>
                <a:lnTo>
                  <a:pt x="152220" y="42863"/>
                </a:lnTo>
                <a:lnTo>
                  <a:pt x="158562" y="44450"/>
                </a:lnTo>
                <a:lnTo>
                  <a:pt x="163319" y="42863"/>
                </a:lnTo>
                <a:lnTo>
                  <a:pt x="167283" y="42863"/>
                </a:lnTo>
                <a:lnTo>
                  <a:pt x="170454" y="41275"/>
                </a:lnTo>
                <a:lnTo>
                  <a:pt x="172040" y="38100"/>
                </a:lnTo>
                <a:lnTo>
                  <a:pt x="173625" y="34925"/>
                </a:lnTo>
                <a:lnTo>
                  <a:pt x="173625" y="30957"/>
                </a:lnTo>
                <a:lnTo>
                  <a:pt x="175211" y="26194"/>
                </a:lnTo>
                <a:lnTo>
                  <a:pt x="175811" y="23191"/>
                </a:lnTo>
                <a:lnTo>
                  <a:pt x="176892" y="27514"/>
                </a:lnTo>
                <a:cubicBezTo>
                  <a:pt x="179589" y="39651"/>
                  <a:pt x="181983" y="51857"/>
                  <a:pt x="184207" y="64090"/>
                </a:cubicBezTo>
                <a:cubicBezTo>
                  <a:pt x="186860" y="78683"/>
                  <a:pt x="188305" y="93502"/>
                  <a:pt x="191522" y="107981"/>
                </a:cubicBezTo>
                <a:cubicBezTo>
                  <a:pt x="193195" y="115508"/>
                  <a:pt x="196399" y="122612"/>
                  <a:pt x="198837" y="129927"/>
                </a:cubicBezTo>
                <a:cubicBezTo>
                  <a:pt x="210092" y="242482"/>
                  <a:pt x="199002" y="167244"/>
                  <a:pt x="213468" y="232339"/>
                </a:cubicBezTo>
                <a:cubicBezTo>
                  <a:pt x="216165" y="244476"/>
                  <a:pt x="215885" y="257487"/>
                  <a:pt x="220783" y="268915"/>
                </a:cubicBezTo>
                <a:lnTo>
                  <a:pt x="234883" y="283016"/>
                </a:lnTo>
                <a:lnTo>
                  <a:pt x="234672" y="283369"/>
                </a:lnTo>
                <a:lnTo>
                  <a:pt x="226744" y="294482"/>
                </a:lnTo>
                <a:lnTo>
                  <a:pt x="221194" y="304800"/>
                </a:lnTo>
                <a:lnTo>
                  <a:pt x="213266" y="314325"/>
                </a:lnTo>
                <a:lnTo>
                  <a:pt x="206923" y="323057"/>
                </a:lnTo>
                <a:lnTo>
                  <a:pt x="201374" y="330994"/>
                </a:lnTo>
                <a:lnTo>
                  <a:pt x="195031" y="338932"/>
                </a:lnTo>
                <a:lnTo>
                  <a:pt x="188689" y="344488"/>
                </a:lnTo>
                <a:lnTo>
                  <a:pt x="183139" y="350838"/>
                </a:lnTo>
                <a:lnTo>
                  <a:pt x="178382" y="355600"/>
                </a:lnTo>
                <a:lnTo>
                  <a:pt x="173625" y="360363"/>
                </a:lnTo>
                <a:lnTo>
                  <a:pt x="168869" y="362744"/>
                </a:lnTo>
                <a:lnTo>
                  <a:pt x="164905" y="365919"/>
                </a:lnTo>
                <a:lnTo>
                  <a:pt x="160148" y="367507"/>
                </a:lnTo>
                <a:lnTo>
                  <a:pt x="155391" y="369094"/>
                </a:lnTo>
                <a:lnTo>
                  <a:pt x="152220" y="369094"/>
                </a:lnTo>
                <a:lnTo>
                  <a:pt x="149048" y="369094"/>
                </a:lnTo>
                <a:lnTo>
                  <a:pt x="145877" y="367507"/>
                </a:lnTo>
                <a:lnTo>
                  <a:pt x="143499" y="365919"/>
                </a:lnTo>
                <a:lnTo>
                  <a:pt x="140328" y="364332"/>
                </a:lnTo>
                <a:lnTo>
                  <a:pt x="137156" y="361157"/>
                </a:lnTo>
                <a:lnTo>
                  <a:pt x="135571" y="357188"/>
                </a:lnTo>
                <a:lnTo>
                  <a:pt x="132399" y="354013"/>
                </a:lnTo>
                <a:lnTo>
                  <a:pt x="130814" y="349250"/>
                </a:lnTo>
                <a:lnTo>
                  <a:pt x="129228" y="342900"/>
                </a:lnTo>
                <a:lnTo>
                  <a:pt x="129228" y="337344"/>
                </a:lnTo>
                <a:lnTo>
                  <a:pt x="127643" y="329407"/>
                </a:lnTo>
                <a:lnTo>
                  <a:pt x="126850" y="323057"/>
                </a:lnTo>
                <a:lnTo>
                  <a:pt x="126850" y="314325"/>
                </a:lnTo>
                <a:lnTo>
                  <a:pt x="126850" y="306388"/>
                </a:lnTo>
                <a:lnTo>
                  <a:pt x="126850" y="297657"/>
                </a:lnTo>
                <a:lnTo>
                  <a:pt x="126850" y="286544"/>
                </a:lnTo>
                <a:lnTo>
                  <a:pt x="126850" y="276225"/>
                </a:lnTo>
                <a:lnTo>
                  <a:pt x="125264" y="265113"/>
                </a:lnTo>
                <a:lnTo>
                  <a:pt x="123679" y="251619"/>
                </a:lnTo>
                <a:lnTo>
                  <a:pt x="120507" y="239713"/>
                </a:lnTo>
                <a:lnTo>
                  <a:pt x="115750" y="224632"/>
                </a:lnTo>
                <a:lnTo>
                  <a:pt x="110994" y="208757"/>
                </a:lnTo>
                <a:lnTo>
                  <a:pt x="105444" y="192088"/>
                </a:lnTo>
                <a:lnTo>
                  <a:pt x="97516" y="175419"/>
                </a:lnTo>
                <a:lnTo>
                  <a:pt x="89588" y="157163"/>
                </a:lnTo>
                <a:lnTo>
                  <a:pt x="79281" y="137319"/>
                </a:lnTo>
                <a:lnTo>
                  <a:pt x="68975" y="115888"/>
                </a:lnTo>
                <a:lnTo>
                  <a:pt x="57875" y="94457"/>
                </a:lnTo>
                <a:lnTo>
                  <a:pt x="44398" y="73025"/>
                </a:lnTo>
                <a:lnTo>
                  <a:pt x="30920" y="50800"/>
                </a:lnTo>
                <a:lnTo>
                  <a:pt x="16649" y="26194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0" name="任意多边形: 形状 19"/>
          <p:cNvSpPr/>
          <p:nvPr/>
        </p:nvSpPr>
        <p:spPr>
          <a:xfrm>
            <a:off x="7616825" y="1787525"/>
            <a:ext cx="200025" cy="400050"/>
          </a:xfrm>
          <a:custGeom>
            <a:avLst/>
            <a:gdLst>
              <a:gd name="connsiteX0" fmla="*/ 143048 w 200684"/>
              <a:gd name="connsiteY0" fmla="*/ 0 h 399310"/>
              <a:gd name="connsiteX1" fmla="*/ 146011 w 200684"/>
              <a:gd name="connsiteY1" fmla="*/ 1189 h 399310"/>
              <a:gd name="connsiteX2" fmla="*/ 153142 w 200684"/>
              <a:gd name="connsiteY2" fmla="*/ 5959 h 399310"/>
              <a:gd name="connsiteX3" fmla="*/ 159481 w 200684"/>
              <a:gd name="connsiteY3" fmla="*/ 8344 h 399310"/>
              <a:gd name="connsiteX4" fmla="*/ 165820 w 200684"/>
              <a:gd name="connsiteY4" fmla="*/ 11525 h 399310"/>
              <a:gd name="connsiteX5" fmla="*/ 171366 w 200684"/>
              <a:gd name="connsiteY5" fmla="*/ 14705 h 399310"/>
              <a:gd name="connsiteX6" fmla="*/ 176121 w 200684"/>
              <a:gd name="connsiteY6" fmla="*/ 19475 h 399310"/>
              <a:gd name="connsiteX7" fmla="*/ 180875 w 200684"/>
              <a:gd name="connsiteY7" fmla="*/ 22655 h 399310"/>
              <a:gd name="connsiteX8" fmla="*/ 185629 w 200684"/>
              <a:gd name="connsiteY8" fmla="*/ 25041 h 399310"/>
              <a:gd name="connsiteX9" fmla="*/ 188006 w 200684"/>
              <a:gd name="connsiteY9" fmla="*/ 28221 h 399310"/>
              <a:gd name="connsiteX10" fmla="*/ 191176 w 200684"/>
              <a:gd name="connsiteY10" fmla="*/ 29811 h 399310"/>
              <a:gd name="connsiteX11" fmla="*/ 194345 w 200684"/>
              <a:gd name="connsiteY11" fmla="*/ 32991 h 399310"/>
              <a:gd name="connsiteX12" fmla="*/ 197515 w 200684"/>
              <a:gd name="connsiteY12" fmla="*/ 36171 h 399310"/>
              <a:gd name="connsiteX13" fmla="*/ 199099 w 200684"/>
              <a:gd name="connsiteY13" fmla="*/ 37761 h 399310"/>
              <a:gd name="connsiteX14" fmla="*/ 199099 w 200684"/>
              <a:gd name="connsiteY14" fmla="*/ 40942 h 399310"/>
              <a:gd name="connsiteX15" fmla="*/ 200684 w 200684"/>
              <a:gd name="connsiteY15" fmla="*/ 42532 h 399310"/>
              <a:gd name="connsiteX16" fmla="*/ 200684 w 200684"/>
              <a:gd name="connsiteY16" fmla="*/ 46507 h 399310"/>
              <a:gd name="connsiteX17" fmla="*/ 200684 w 200684"/>
              <a:gd name="connsiteY17" fmla="*/ 49687 h 399310"/>
              <a:gd name="connsiteX18" fmla="*/ 200684 w 200684"/>
              <a:gd name="connsiteY18" fmla="*/ 54458 h 399310"/>
              <a:gd name="connsiteX19" fmla="*/ 199099 w 200684"/>
              <a:gd name="connsiteY19" fmla="*/ 59228 h 399310"/>
              <a:gd name="connsiteX20" fmla="*/ 195930 w 200684"/>
              <a:gd name="connsiteY20" fmla="*/ 62408 h 399310"/>
              <a:gd name="connsiteX21" fmla="*/ 192760 w 200684"/>
              <a:gd name="connsiteY21" fmla="*/ 66383 h 399310"/>
              <a:gd name="connsiteX22" fmla="*/ 188006 w 200684"/>
              <a:gd name="connsiteY22" fmla="*/ 69564 h 399310"/>
              <a:gd name="connsiteX23" fmla="*/ 184044 w 200684"/>
              <a:gd name="connsiteY23" fmla="*/ 74334 h 399310"/>
              <a:gd name="connsiteX24" fmla="*/ 180875 w 200684"/>
              <a:gd name="connsiteY24" fmla="*/ 77514 h 399310"/>
              <a:gd name="connsiteX25" fmla="*/ 179290 w 200684"/>
              <a:gd name="connsiteY25" fmla="*/ 80694 h 399310"/>
              <a:gd name="connsiteX26" fmla="*/ 176121 w 200684"/>
              <a:gd name="connsiteY26" fmla="*/ 83080 h 399310"/>
              <a:gd name="connsiteX27" fmla="*/ 172951 w 200684"/>
              <a:gd name="connsiteY27" fmla="*/ 87850 h 399310"/>
              <a:gd name="connsiteX28" fmla="*/ 171366 w 200684"/>
              <a:gd name="connsiteY28" fmla="*/ 92620 h 399310"/>
              <a:gd name="connsiteX29" fmla="*/ 168197 w 200684"/>
              <a:gd name="connsiteY29" fmla="*/ 98981 h 399310"/>
              <a:gd name="connsiteX30" fmla="*/ 167405 w 200684"/>
              <a:gd name="connsiteY30" fmla="*/ 104546 h 399310"/>
              <a:gd name="connsiteX31" fmla="*/ 164235 w 200684"/>
              <a:gd name="connsiteY31" fmla="*/ 112497 h 399310"/>
              <a:gd name="connsiteX32" fmla="*/ 162650 w 200684"/>
              <a:gd name="connsiteY32" fmla="*/ 120447 h 399310"/>
              <a:gd name="connsiteX33" fmla="*/ 159481 w 200684"/>
              <a:gd name="connsiteY33" fmla="*/ 127603 h 399310"/>
              <a:gd name="connsiteX34" fmla="*/ 157896 w 200684"/>
              <a:gd name="connsiteY34" fmla="*/ 137143 h 399310"/>
              <a:gd name="connsiteX35" fmla="*/ 154727 w 200684"/>
              <a:gd name="connsiteY35" fmla="*/ 147479 h 399310"/>
              <a:gd name="connsiteX36" fmla="*/ 153142 w 200684"/>
              <a:gd name="connsiteY36" fmla="*/ 158610 h 399310"/>
              <a:gd name="connsiteX37" fmla="*/ 151557 w 200684"/>
              <a:gd name="connsiteY37" fmla="*/ 168945 h 399310"/>
              <a:gd name="connsiteX38" fmla="*/ 149180 w 200684"/>
              <a:gd name="connsiteY38" fmla="*/ 180871 h 399310"/>
              <a:gd name="connsiteX39" fmla="*/ 147595 w 200684"/>
              <a:gd name="connsiteY39" fmla="*/ 193592 h 399310"/>
              <a:gd name="connsiteX40" fmla="*/ 142841 w 200684"/>
              <a:gd name="connsiteY40" fmla="*/ 219034 h 399310"/>
              <a:gd name="connsiteX41" fmla="*/ 136502 w 200684"/>
              <a:gd name="connsiteY41" fmla="*/ 242090 h 399310"/>
              <a:gd name="connsiteX42" fmla="*/ 129371 w 200684"/>
              <a:gd name="connsiteY42" fmla="*/ 266737 h 399310"/>
              <a:gd name="connsiteX43" fmla="*/ 121447 w 200684"/>
              <a:gd name="connsiteY43" fmla="*/ 289794 h 399310"/>
              <a:gd name="connsiteX44" fmla="*/ 111146 w 200684"/>
              <a:gd name="connsiteY44" fmla="*/ 311260 h 399310"/>
              <a:gd name="connsiteX45" fmla="*/ 100053 w 200684"/>
              <a:gd name="connsiteY45" fmla="*/ 331136 h 399310"/>
              <a:gd name="connsiteX46" fmla="*/ 88168 w 200684"/>
              <a:gd name="connsiteY46" fmla="*/ 351013 h 399310"/>
              <a:gd name="connsiteX47" fmla="*/ 73905 w 200684"/>
              <a:gd name="connsiteY47" fmla="*/ 370889 h 399310"/>
              <a:gd name="connsiteX48" fmla="*/ 66774 w 200684"/>
              <a:gd name="connsiteY48" fmla="*/ 379635 h 399310"/>
              <a:gd name="connsiteX49" fmla="*/ 60435 w 200684"/>
              <a:gd name="connsiteY49" fmla="*/ 387585 h 399310"/>
              <a:gd name="connsiteX50" fmla="*/ 53303 w 200684"/>
              <a:gd name="connsiteY50" fmla="*/ 394741 h 399310"/>
              <a:gd name="connsiteX51" fmla="*/ 49660 w 200684"/>
              <a:gd name="connsiteY51" fmla="*/ 399310 h 399310"/>
              <a:gd name="connsiteX52" fmla="*/ 37475 w 200684"/>
              <a:gd name="connsiteY52" fmla="*/ 386979 h 399310"/>
              <a:gd name="connsiteX53" fmla="*/ 24674 w 200684"/>
              <a:gd name="connsiteY53" fmla="*/ 367059 h 399310"/>
              <a:gd name="connsiteX54" fmla="*/ 17359 w 200684"/>
              <a:gd name="connsiteY54" fmla="*/ 337798 h 399310"/>
              <a:gd name="connsiteX55" fmla="*/ 2728 w 200684"/>
              <a:gd name="connsiteY55" fmla="*/ 315853 h 399310"/>
              <a:gd name="connsiteX56" fmla="*/ 0 w 200684"/>
              <a:gd name="connsiteY56" fmla="*/ 273241 h 399310"/>
              <a:gd name="connsiteX57" fmla="*/ 2592 w 200684"/>
              <a:gd name="connsiteY57" fmla="*/ 271507 h 399310"/>
              <a:gd name="connsiteX58" fmla="*/ 8931 w 200684"/>
              <a:gd name="connsiteY58" fmla="*/ 266737 h 399310"/>
              <a:gd name="connsiteX59" fmla="*/ 12100 w 200684"/>
              <a:gd name="connsiteY59" fmla="*/ 263557 h 399310"/>
              <a:gd name="connsiteX60" fmla="*/ 15270 w 200684"/>
              <a:gd name="connsiteY60" fmla="*/ 260377 h 399310"/>
              <a:gd name="connsiteX61" fmla="*/ 16854 w 200684"/>
              <a:gd name="connsiteY61" fmla="*/ 257196 h 399310"/>
              <a:gd name="connsiteX62" fmla="*/ 19232 w 200684"/>
              <a:gd name="connsiteY62" fmla="*/ 253221 h 399310"/>
              <a:gd name="connsiteX63" fmla="*/ 22401 w 200684"/>
              <a:gd name="connsiteY63" fmla="*/ 248451 h 399310"/>
              <a:gd name="connsiteX64" fmla="*/ 23986 w 200684"/>
              <a:gd name="connsiteY64" fmla="*/ 243680 h 399310"/>
              <a:gd name="connsiteX65" fmla="*/ 27155 w 200684"/>
              <a:gd name="connsiteY65" fmla="*/ 238910 h 399310"/>
              <a:gd name="connsiteX66" fmla="*/ 30325 w 200684"/>
              <a:gd name="connsiteY66" fmla="*/ 233345 h 399310"/>
              <a:gd name="connsiteX67" fmla="*/ 31909 w 200684"/>
              <a:gd name="connsiteY67" fmla="*/ 226984 h 399310"/>
              <a:gd name="connsiteX68" fmla="*/ 33494 w 200684"/>
              <a:gd name="connsiteY68" fmla="*/ 219034 h 399310"/>
              <a:gd name="connsiteX69" fmla="*/ 35871 w 200684"/>
              <a:gd name="connsiteY69" fmla="*/ 211878 h 399310"/>
              <a:gd name="connsiteX70" fmla="*/ 37456 w 200684"/>
              <a:gd name="connsiteY70" fmla="*/ 203928 h 399310"/>
              <a:gd name="connsiteX71" fmla="*/ 39041 w 200684"/>
              <a:gd name="connsiteY71" fmla="*/ 196772 h 399310"/>
              <a:gd name="connsiteX72" fmla="*/ 42210 w 200684"/>
              <a:gd name="connsiteY72" fmla="*/ 187232 h 399310"/>
              <a:gd name="connsiteX73" fmla="*/ 43795 w 200684"/>
              <a:gd name="connsiteY73" fmla="*/ 178486 h 399310"/>
              <a:gd name="connsiteX74" fmla="*/ 45380 w 200684"/>
              <a:gd name="connsiteY74" fmla="*/ 168945 h 399310"/>
              <a:gd name="connsiteX75" fmla="*/ 46964 w 200684"/>
              <a:gd name="connsiteY75" fmla="*/ 160200 h 399310"/>
              <a:gd name="connsiteX76" fmla="*/ 48549 w 200684"/>
              <a:gd name="connsiteY76" fmla="*/ 150659 h 399310"/>
              <a:gd name="connsiteX77" fmla="*/ 48549 w 200684"/>
              <a:gd name="connsiteY77" fmla="*/ 141118 h 399310"/>
              <a:gd name="connsiteX78" fmla="*/ 50134 w 200684"/>
              <a:gd name="connsiteY78" fmla="*/ 133963 h 399310"/>
              <a:gd name="connsiteX79" fmla="*/ 50134 w 200684"/>
              <a:gd name="connsiteY79" fmla="*/ 126012 h 399310"/>
              <a:gd name="connsiteX80" fmla="*/ 51719 w 200684"/>
              <a:gd name="connsiteY80" fmla="*/ 120447 h 399310"/>
              <a:gd name="connsiteX81" fmla="*/ 51719 w 200684"/>
              <a:gd name="connsiteY81" fmla="*/ 114087 h 399310"/>
              <a:gd name="connsiteX82" fmla="*/ 51719 w 200684"/>
              <a:gd name="connsiteY82" fmla="*/ 107726 h 399310"/>
              <a:gd name="connsiteX83" fmla="*/ 51719 w 200684"/>
              <a:gd name="connsiteY83" fmla="*/ 102161 h 399310"/>
              <a:gd name="connsiteX84" fmla="*/ 51719 w 200684"/>
              <a:gd name="connsiteY84" fmla="*/ 97391 h 399310"/>
              <a:gd name="connsiteX85" fmla="*/ 50225 w 200684"/>
              <a:gd name="connsiteY85" fmla="*/ 92895 h 399310"/>
              <a:gd name="connsiteX86" fmla="*/ 53935 w 200684"/>
              <a:gd name="connsiteY86" fmla="*/ 81766 h 399310"/>
              <a:gd name="connsiteX87" fmla="*/ 75880 w 200684"/>
              <a:gd name="connsiteY87" fmla="*/ 67136 h 399310"/>
              <a:gd name="connsiteX88" fmla="*/ 90511 w 200684"/>
              <a:gd name="connsiteY88" fmla="*/ 52505 h 399310"/>
              <a:gd name="connsiteX89" fmla="*/ 112456 w 200684"/>
              <a:gd name="connsiteY89" fmla="*/ 30560 h 399310"/>
              <a:gd name="connsiteX90" fmla="*/ 140673 w 200684"/>
              <a:gd name="connsiteY90" fmla="*/ 3222 h 399310"/>
              <a:gd name="connsiteX91" fmla="*/ 143048 w 200684"/>
              <a:gd name="connsiteY91" fmla="*/ 0 h 399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200684" h="399310">
                <a:moveTo>
                  <a:pt x="143048" y="0"/>
                </a:moveTo>
                <a:lnTo>
                  <a:pt x="146011" y="1189"/>
                </a:lnTo>
                <a:lnTo>
                  <a:pt x="153142" y="5959"/>
                </a:lnTo>
                <a:lnTo>
                  <a:pt x="159481" y="8344"/>
                </a:lnTo>
                <a:lnTo>
                  <a:pt x="165820" y="11525"/>
                </a:lnTo>
                <a:lnTo>
                  <a:pt x="171366" y="14705"/>
                </a:lnTo>
                <a:lnTo>
                  <a:pt x="176121" y="19475"/>
                </a:lnTo>
                <a:lnTo>
                  <a:pt x="180875" y="22655"/>
                </a:lnTo>
                <a:lnTo>
                  <a:pt x="185629" y="25041"/>
                </a:lnTo>
                <a:lnTo>
                  <a:pt x="188006" y="28221"/>
                </a:lnTo>
                <a:lnTo>
                  <a:pt x="191176" y="29811"/>
                </a:lnTo>
                <a:lnTo>
                  <a:pt x="194345" y="32991"/>
                </a:lnTo>
                <a:lnTo>
                  <a:pt x="197515" y="36171"/>
                </a:lnTo>
                <a:lnTo>
                  <a:pt x="199099" y="37761"/>
                </a:lnTo>
                <a:lnTo>
                  <a:pt x="199099" y="40942"/>
                </a:lnTo>
                <a:lnTo>
                  <a:pt x="200684" y="42532"/>
                </a:lnTo>
                <a:lnTo>
                  <a:pt x="200684" y="46507"/>
                </a:lnTo>
                <a:lnTo>
                  <a:pt x="200684" y="49687"/>
                </a:lnTo>
                <a:lnTo>
                  <a:pt x="200684" y="54458"/>
                </a:lnTo>
                <a:lnTo>
                  <a:pt x="199099" y="59228"/>
                </a:lnTo>
                <a:lnTo>
                  <a:pt x="195930" y="62408"/>
                </a:lnTo>
                <a:lnTo>
                  <a:pt x="192760" y="66383"/>
                </a:lnTo>
                <a:lnTo>
                  <a:pt x="188006" y="69564"/>
                </a:lnTo>
                <a:lnTo>
                  <a:pt x="184044" y="74334"/>
                </a:lnTo>
                <a:lnTo>
                  <a:pt x="180875" y="77514"/>
                </a:lnTo>
                <a:lnTo>
                  <a:pt x="179290" y="80694"/>
                </a:lnTo>
                <a:lnTo>
                  <a:pt x="176121" y="83080"/>
                </a:lnTo>
                <a:lnTo>
                  <a:pt x="172951" y="87850"/>
                </a:lnTo>
                <a:lnTo>
                  <a:pt x="171366" y="92620"/>
                </a:lnTo>
                <a:lnTo>
                  <a:pt x="168197" y="98981"/>
                </a:lnTo>
                <a:lnTo>
                  <a:pt x="167405" y="104546"/>
                </a:lnTo>
                <a:lnTo>
                  <a:pt x="164235" y="112497"/>
                </a:lnTo>
                <a:lnTo>
                  <a:pt x="162650" y="120447"/>
                </a:lnTo>
                <a:lnTo>
                  <a:pt x="159481" y="127603"/>
                </a:lnTo>
                <a:lnTo>
                  <a:pt x="157896" y="137143"/>
                </a:lnTo>
                <a:lnTo>
                  <a:pt x="154727" y="147479"/>
                </a:lnTo>
                <a:lnTo>
                  <a:pt x="153142" y="158610"/>
                </a:lnTo>
                <a:lnTo>
                  <a:pt x="151557" y="168945"/>
                </a:lnTo>
                <a:lnTo>
                  <a:pt x="149180" y="180871"/>
                </a:lnTo>
                <a:lnTo>
                  <a:pt x="147595" y="193592"/>
                </a:lnTo>
                <a:lnTo>
                  <a:pt x="142841" y="219034"/>
                </a:lnTo>
                <a:lnTo>
                  <a:pt x="136502" y="242090"/>
                </a:lnTo>
                <a:lnTo>
                  <a:pt x="129371" y="266737"/>
                </a:lnTo>
                <a:lnTo>
                  <a:pt x="121447" y="289794"/>
                </a:lnTo>
                <a:lnTo>
                  <a:pt x="111146" y="311260"/>
                </a:lnTo>
                <a:lnTo>
                  <a:pt x="100053" y="331136"/>
                </a:lnTo>
                <a:lnTo>
                  <a:pt x="88168" y="351013"/>
                </a:lnTo>
                <a:lnTo>
                  <a:pt x="73905" y="370889"/>
                </a:lnTo>
                <a:lnTo>
                  <a:pt x="66774" y="379635"/>
                </a:lnTo>
                <a:lnTo>
                  <a:pt x="60435" y="387585"/>
                </a:lnTo>
                <a:lnTo>
                  <a:pt x="53303" y="394741"/>
                </a:lnTo>
                <a:lnTo>
                  <a:pt x="49660" y="399310"/>
                </a:lnTo>
                <a:lnTo>
                  <a:pt x="37475" y="386979"/>
                </a:lnTo>
                <a:cubicBezTo>
                  <a:pt x="32500" y="381329"/>
                  <a:pt x="28135" y="375135"/>
                  <a:pt x="24674" y="367059"/>
                </a:cubicBezTo>
                <a:cubicBezTo>
                  <a:pt x="20714" y="357818"/>
                  <a:pt x="21319" y="347039"/>
                  <a:pt x="17359" y="337798"/>
                </a:cubicBezTo>
                <a:cubicBezTo>
                  <a:pt x="13896" y="329717"/>
                  <a:pt x="3776" y="324582"/>
                  <a:pt x="2728" y="315853"/>
                </a:cubicBezTo>
                <a:lnTo>
                  <a:pt x="0" y="273241"/>
                </a:lnTo>
                <a:lnTo>
                  <a:pt x="2592" y="271507"/>
                </a:lnTo>
                <a:lnTo>
                  <a:pt x="8931" y="266737"/>
                </a:lnTo>
                <a:lnTo>
                  <a:pt x="12100" y="263557"/>
                </a:lnTo>
                <a:lnTo>
                  <a:pt x="15270" y="260377"/>
                </a:lnTo>
                <a:lnTo>
                  <a:pt x="16854" y="257196"/>
                </a:lnTo>
                <a:lnTo>
                  <a:pt x="19232" y="253221"/>
                </a:lnTo>
                <a:lnTo>
                  <a:pt x="22401" y="248451"/>
                </a:lnTo>
                <a:lnTo>
                  <a:pt x="23986" y="243680"/>
                </a:lnTo>
                <a:lnTo>
                  <a:pt x="27155" y="238910"/>
                </a:lnTo>
                <a:lnTo>
                  <a:pt x="30325" y="233345"/>
                </a:lnTo>
                <a:lnTo>
                  <a:pt x="31909" y="226984"/>
                </a:lnTo>
                <a:lnTo>
                  <a:pt x="33494" y="219034"/>
                </a:lnTo>
                <a:lnTo>
                  <a:pt x="35871" y="211878"/>
                </a:lnTo>
                <a:lnTo>
                  <a:pt x="37456" y="203928"/>
                </a:lnTo>
                <a:lnTo>
                  <a:pt x="39041" y="196772"/>
                </a:lnTo>
                <a:lnTo>
                  <a:pt x="42210" y="187232"/>
                </a:lnTo>
                <a:lnTo>
                  <a:pt x="43795" y="178486"/>
                </a:lnTo>
                <a:lnTo>
                  <a:pt x="45380" y="168945"/>
                </a:lnTo>
                <a:lnTo>
                  <a:pt x="46964" y="160200"/>
                </a:lnTo>
                <a:lnTo>
                  <a:pt x="48549" y="150659"/>
                </a:lnTo>
                <a:lnTo>
                  <a:pt x="48549" y="141118"/>
                </a:lnTo>
                <a:lnTo>
                  <a:pt x="50134" y="133963"/>
                </a:lnTo>
                <a:lnTo>
                  <a:pt x="50134" y="126012"/>
                </a:lnTo>
                <a:lnTo>
                  <a:pt x="51719" y="120447"/>
                </a:lnTo>
                <a:lnTo>
                  <a:pt x="51719" y="114087"/>
                </a:lnTo>
                <a:lnTo>
                  <a:pt x="51719" y="107726"/>
                </a:lnTo>
                <a:lnTo>
                  <a:pt x="51719" y="102161"/>
                </a:lnTo>
                <a:lnTo>
                  <a:pt x="51719" y="97391"/>
                </a:lnTo>
                <a:lnTo>
                  <a:pt x="50225" y="92895"/>
                </a:lnTo>
                <a:lnTo>
                  <a:pt x="53935" y="81766"/>
                </a:lnTo>
                <a:lnTo>
                  <a:pt x="75880" y="67136"/>
                </a:lnTo>
                <a:cubicBezTo>
                  <a:pt x="81619" y="63310"/>
                  <a:pt x="85634" y="57382"/>
                  <a:pt x="90511" y="52505"/>
                </a:cubicBezTo>
                <a:lnTo>
                  <a:pt x="112456" y="30560"/>
                </a:lnTo>
                <a:cubicBezTo>
                  <a:pt x="121990" y="21027"/>
                  <a:pt x="131767" y="12445"/>
                  <a:pt x="140673" y="3222"/>
                </a:cubicBezTo>
                <a:lnTo>
                  <a:pt x="143048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1" name="任意多边形: 形状 20"/>
          <p:cNvSpPr/>
          <p:nvPr/>
        </p:nvSpPr>
        <p:spPr>
          <a:xfrm>
            <a:off x="6905625" y="1747838"/>
            <a:ext cx="854075" cy="233362"/>
          </a:xfrm>
          <a:custGeom>
            <a:avLst/>
            <a:gdLst>
              <a:gd name="connsiteX0" fmla="*/ 751167 w 853589"/>
              <a:gd name="connsiteY0" fmla="*/ 0 h 233746"/>
              <a:gd name="connsiteX1" fmla="*/ 755921 w 853589"/>
              <a:gd name="connsiteY1" fmla="*/ 0 h 233746"/>
              <a:gd name="connsiteX2" fmla="*/ 762260 w 853589"/>
              <a:gd name="connsiteY2" fmla="*/ 0 h 233746"/>
              <a:gd name="connsiteX3" fmla="*/ 769391 w 853589"/>
              <a:gd name="connsiteY3" fmla="*/ 1590 h 233746"/>
              <a:gd name="connsiteX4" fmla="*/ 777315 w 853589"/>
              <a:gd name="connsiteY4" fmla="*/ 4770 h 233746"/>
              <a:gd name="connsiteX5" fmla="*/ 787616 w 853589"/>
              <a:gd name="connsiteY5" fmla="*/ 7156 h 233746"/>
              <a:gd name="connsiteX6" fmla="*/ 798709 w 853589"/>
              <a:gd name="connsiteY6" fmla="*/ 11926 h 233746"/>
              <a:gd name="connsiteX7" fmla="*/ 812179 w 853589"/>
              <a:gd name="connsiteY7" fmla="*/ 18286 h 233746"/>
              <a:gd name="connsiteX8" fmla="*/ 825649 w 853589"/>
              <a:gd name="connsiteY8" fmla="*/ 26237 h 233746"/>
              <a:gd name="connsiteX9" fmla="*/ 840704 w 853589"/>
              <a:gd name="connsiteY9" fmla="*/ 33392 h 233746"/>
              <a:gd name="connsiteX10" fmla="*/ 848628 w 853589"/>
              <a:gd name="connsiteY10" fmla="*/ 38163 h 233746"/>
              <a:gd name="connsiteX11" fmla="*/ 853589 w 853589"/>
              <a:gd name="connsiteY11" fmla="*/ 40154 h 233746"/>
              <a:gd name="connsiteX12" fmla="*/ 851214 w 853589"/>
              <a:gd name="connsiteY12" fmla="*/ 43376 h 233746"/>
              <a:gd name="connsiteX13" fmla="*/ 822997 w 853589"/>
              <a:gd name="connsiteY13" fmla="*/ 70714 h 233746"/>
              <a:gd name="connsiteX14" fmla="*/ 801052 w 853589"/>
              <a:gd name="connsiteY14" fmla="*/ 92659 h 233746"/>
              <a:gd name="connsiteX15" fmla="*/ 786421 w 853589"/>
              <a:gd name="connsiteY15" fmla="*/ 107290 h 233746"/>
              <a:gd name="connsiteX16" fmla="*/ 764476 w 853589"/>
              <a:gd name="connsiteY16" fmla="*/ 121920 h 233746"/>
              <a:gd name="connsiteX17" fmla="*/ 760766 w 853589"/>
              <a:gd name="connsiteY17" fmla="*/ 133049 h 233746"/>
              <a:gd name="connsiteX18" fmla="*/ 760675 w 853589"/>
              <a:gd name="connsiteY18" fmla="*/ 132774 h 233746"/>
              <a:gd name="connsiteX19" fmla="*/ 760675 w 853589"/>
              <a:gd name="connsiteY19" fmla="*/ 129594 h 233746"/>
              <a:gd name="connsiteX20" fmla="*/ 759090 w 853589"/>
              <a:gd name="connsiteY20" fmla="*/ 124824 h 233746"/>
              <a:gd name="connsiteX21" fmla="*/ 759090 w 853589"/>
              <a:gd name="connsiteY21" fmla="*/ 123234 h 233746"/>
              <a:gd name="connsiteX22" fmla="*/ 757505 w 853589"/>
              <a:gd name="connsiteY22" fmla="*/ 120848 h 233746"/>
              <a:gd name="connsiteX23" fmla="*/ 755921 w 853589"/>
              <a:gd name="connsiteY23" fmla="*/ 119258 h 233746"/>
              <a:gd name="connsiteX24" fmla="*/ 754336 w 853589"/>
              <a:gd name="connsiteY24" fmla="*/ 117668 h 233746"/>
              <a:gd name="connsiteX25" fmla="*/ 751167 w 853589"/>
              <a:gd name="connsiteY25" fmla="*/ 116078 h 233746"/>
              <a:gd name="connsiteX26" fmla="*/ 747997 w 853589"/>
              <a:gd name="connsiteY26" fmla="*/ 116078 h 233746"/>
              <a:gd name="connsiteX27" fmla="*/ 745620 w 853589"/>
              <a:gd name="connsiteY27" fmla="*/ 114488 h 233746"/>
              <a:gd name="connsiteX28" fmla="*/ 742450 w 853589"/>
              <a:gd name="connsiteY28" fmla="*/ 114488 h 233746"/>
              <a:gd name="connsiteX29" fmla="*/ 739281 w 853589"/>
              <a:gd name="connsiteY29" fmla="*/ 114488 h 233746"/>
              <a:gd name="connsiteX30" fmla="*/ 734527 w 853589"/>
              <a:gd name="connsiteY30" fmla="*/ 112898 h 233746"/>
              <a:gd name="connsiteX31" fmla="*/ 729773 w 853589"/>
              <a:gd name="connsiteY31" fmla="*/ 112898 h 233746"/>
              <a:gd name="connsiteX32" fmla="*/ 724226 w 853589"/>
              <a:gd name="connsiteY32" fmla="*/ 112898 h 233746"/>
              <a:gd name="connsiteX33" fmla="*/ 719472 w 853589"/>
              <a:gd name="connsiteY33" fmla="*/ 114488 h 233746"/>
              <a:gd name="connsiteX34" fmla="*/ 713133 w 853589"/>
              <a:gd name="connsiteY34" fmla="*/ 114488 h 233746"/>
              <a:gd name="connsiteX35" fmla="*/ 707586 w 853589"/>
              <a:gd name="connsiteY35" fmla="*/ 114488 h 233746"/>
              <a:gd name="connsiteX36" fmla="*/ 701247 w 853589"/>
              <a:gd name="connsiteY36" fmla="*/ 116078 h 233746"/>
              <a:gd name="connsiteX37" fmla="*/ 693324 w 853589"/>
              <a:gd name="connsiteY37" fmla="*/ 116078 h 233746"/>
              <a:gd name="connsiteX38" fmla="*/ 686192 w 853589"/>
              <a:gd name="connsiteY38" fmla="*/ 117668 h 233746"/>
              <a:gd name="connsiteX39" fmla="*/ 678269 w 853589"/>
              <a:gd name="connsiteY39" fmla="*/ 119258 h 233746"/>
              <a:gd name="connsiteX40" fmla="*/ 669552 w 853589"/>
              <a:gd name="connsiteY40" fmla="*/ 120848 h 233746"/>
              <a:gd name="connsiteX41" fmla="*/ 658459 w 853589"/>
              <a:gd name="connsiteY41" fmla="*/ 122438 h 233746"/>
              <a:gd name="connsiteX42" fmla="*/ 646574 w 853589"/>
              <a:gd name="connsiteY42" fmla="*/ 124824 h 233746"/>
              <a:gd name="connsiteX43" fmla="*/ 633896 w 853589"/>
              <a:gd name="connsiteY43" fmla="*/ 128004 h 233746"/>
              <a:gd name="connsiteX44" fmla="*/ 618841 w 853589"/>
              <a:gd name="connsiteY44" fmla="*/ 131184 h 233746"/>
              <a:gd name="connsiteX45" fmla="*/ 602201 w 853589"/>
              <a:gd name="connsiteY45" fmla="*/ 134364 h 233746"/>
              <a:gd name="connsiteX46" fmla="*/ 583977 w 853589"/>
              <a:gd name="connsiteY46" fmla="*/ 137545 h 233746"/>
              <a:gd name="connsiteX47" fmla="*/ 565752 w 853589"/>
              <a:gd name="connsiteY47" fmla="*/ 142315 h 233746"/>
              <a:gd name="connsiteX48" fmla="*/ 544358 w 853589"/>
              <a:gd name="connsiteY48" fmla="*/ 146290 h 233746"/>
              <a:gd name="connsiteX49" fmla="*/ 522964 w 853589"/>
              <a:gd name="connsiteY49" fmla="*/ 151060 h 233746"/>
              <a:gd name="connsiteX50" fmla="*/ 499193 w 853589"/>
              <a:gd name="connsiteY50" fmla="*/ 155831 h 233746"/>
              <a:gd name="connsiteX51" fmla="*/ 474630 w 853589"/>
              <a:gd name="connsiteY51" fmla="*/ 160601 h 233746"/>
              <a:gd name="connsiteX52" fmla="*/ 446897 w 853589"/>
              <a:gd name="connsiteY52" fmla="*/ 166166 h 233746"/>
              <a:gd name="connsiteX53" fmla="*/ 419956 w 853589"/>
              <a:gd name="connsiteY53" fmla="*/ 172527 h 233746"/>
              <a:gd name="connsiteX54" fmla="*/ 389054 w 853589"/>
              <a:gd name="connsiteY54" fmla="*/ 178887 h 233746"/>
              <a:gd name="connsiteX55" fmla="*/ 358944 w 853589"/>
              <a:gd name="connsiteY55" fmla="*/ 184453 h 233746"/>
              <a:gd name="connsiteX56" fmla="*/ 343889 w 853589"/>
              <a:gd name="connsiteY56" fmla="*/ 187633 h 233746"/>
              <a:gd name="connsiteX57" fmla="*/ 328834 w 853589"/>
              <a:gd name="connsiteY57" fmla="*/ 190813 h 233746"/>
              <a:gd name="connsiteX58" fmla="*/ 312986 w 853589"/>
              <a:gd name="connsiteY58" fmla="*/ 193993 h 233746"/>
              <a:gd name="connsiteX59" fmla="*/ 299516 w 853589"/>
              <a:gd name="connsiteY59" fmla="*/ 197174 h 233746"/>
              <a:gd name="connsiteX60" fmla="*/ 286046 w 853589"/>
              <a:gd name="connsiteY60" fmla="*/ 200354 h 233746"/>
              <a:gd name="connsiteX61" fmla="*/ 272575 w 853589"/>
              <a:gd name="connsiteY61" fmla="*/ 202739 h 233746"/>
              <a:gd name="connsiteX62" fmla="*/ 258313 w 853589"/>
              <a:gd name="connsiteY62" fmla="*/ 204329 h 233746"/>
              <a:gd name="connsiteX63" fmla="*/ 246427 w 853589"/>
              <a:gd name="connsiteY63" fmla="*/ 207509 h 233746"/>
              <a:gd name="connsiteX64" fmla="*/ 234542 w 853589"/>
              <a:gd name="connsiteY64" fmla="*/ 210689 h 233746"/>
              <a:gd name="connsiteX65" fmla="*/ 223448 w 853589"/>
              <a:gd name="connsiteY65" fmla="*/ 212280 h 233746"/>
              <a:gd name="connsiteX66" fmla="*/ 213148 w 853589"/>
              <a:gd name="connsiteY66" fmla="*/ 213870 h 233746"/>
              <a:gd name="connsiteX67" fmla="*/ 202054 w 853589"/>
              <a:gd name="connsiteY67" fmla="*/ 217050 h 233746"/>
              <a:gd name="connsiteX68" fmla="*/ 191754 w 853589"/>
              <a:gd name="connsiteY68" fmla="*/ 218640 h 233746"/>
              <a:gd name="connsiteX69" fmla="*/ 182245 w 853589"/>
              <a:gd name="connsiteY69" fmla="*/ 220230 h 233746"/>
              <a:gd name="connsiteX70" fmla="*/ 173529 w 853589"/>
              <a:gd name="connsiteY70" fmla="*/ 221025 h 233746"/>
              <a:gd name="connsiteX71" fmla="*/ 164021 w 853589"/>
              <a:gd name="connsiteY71" fmla="*/ 222615 h 233746"/>
              <a:gd name="connsiteX72" fmla="*/ 155305 w 853589"/>
              <a:gd name="connsiteY72" fmla="*/ 224205 h 233746"/>
              <a:gd name="connsiteX73" fmla="*/ 147381 w 853589"/>
              <a:gd name="connsiteY73" fmla="*/ 225796 h 233746"/>
              <a:gd name="connsiteX74" fmla="*/ 140250 w 853589"/>
              <a:gd name="connsiteY74" fmla="*/ 227386 h 233746"/>
              <a:gd name="connsiteX75" fmla="*/ 133911 w 853589"/>
              <a:gd name="connsiteY75" fmla="*/ 228976 h 233746"/>
              <a:gd name="connsiteX76" fmla="*/ 125987 w 853589"/>
              <a:gd name="connsiteY76" fmla="*/ 230566 h 233746"/>
              <a:gd name="connsiteX77" fmla="*/ 120440 w 853589"/>
              <a:gd name="connsiteY77" fmla="*/ 230566 h 233746"/>
              <a:gd name="connsiteX78" fmla="*/ 115686 w 853589"/>
              <a:gd name="connsiteY78" fmla="*/ 232156 h 233746"/>
              <a:gd name="connsiteX79" fmla="*/ 109347 w 853589"/>
              <a:gd name="connsiteY79" fmla="*/ 232156 h 233746"/>
              <a:gd name="connsiteX80" fmla="*/ 104593 w 853589"/>
              <a:gd name="connsiteY80" fmla="*/ 232156 h 233746"/>
              <a:gd name="connsiteX81" fmla="*/ 100631 w 853589"/>
              <a:gd name="connsiteY81" fmla="*/ 233746 h 233746"/>
              <a:gd name="connsiteX82" fmla="*/ 97462 w 853589"/>
              <a:gd name="connsiteY82" fmla="*/ 233746 h 233746"/>
              <a:gd name="connsiteX83" fmla="*/ 94292 w 853589"/>
              <a:gd name="connsiteY83" fmla="*/ 233746 h 233746"/>
              <a:gd name="connsiteX84" fmla="*/ 91123 w 853589"/>
              <a:gd name="connsiteY84" fmla="*/ 233746 h 233746"/>
              <a:gd name="connsiteX85" fmla="*/ 87953 w 853589"/>
              <a:gd name="connsiteY85" fmla="*/ 233746 h 233746"/>
              <a:gd name="connsiteX86" fmla="*/ 86368 w 853589"/>
              <a:gd name="connsiteY86" fmla="*/ 233746 h 233746"/>
              <a:gd name="connsiteX87" fmla="*/ 85576 w 853589"/>
              <a:gd name="connsiteY87" fmla="*/ 233746 h 233746"/>
              <a:gd name="connsiteX88" fmla="*/ 80822 w 853589"/>
              <a:gd name="connsiteY88" fmla="*/ 232156 h 233746"/>
              <a:gd name="connsiteX89" fmla="*/ 74483 w 853589"/>
              <a:gd name="connsiteY89" fmla="*/ 230566 h 233746"/>
              <a:gd name="connsiteX90" fmla="*/ 68144 w 853589"/>
              <a:gd name="connsiteY90" fmla="*/ 227386 h 233746"/>
              <a:gd name="connsiteX91" fmla="*/ 62597 w 853589"/>
              <a:gd name="connsiteY91" fmla="*/ 222615 h 233746"/>
              <a:gd name="connsiteX92" fmla="*/ 54674 w 853589"/>
              <a:gd name="connsiteY92" fmla="*/ 218640 h 233746"/>
              <a:gd name="connsiteX93" fmla="*/ 48335 w 853589"/>
              <a:gd name="connsiteY93" fmla="*/ 213870 h 233746"/>
              <a:gd name="connsiteX94" fmla="*/ 39619 w 853589"/>
              <a:gd name="connsiteY94" fmla="*/ 207509 h 233746"/>
              <a:gd name="connsiteX95" fmla="*/ 31695 w 853589"/>
              <a:gd name="connsiteY95" fmla="*/ 201149 h 233746"/>
              <a:gd name="connsiteX96" fmla="*/ 24564 w 853589"/>
              <a:gd name="connsiteY96" fmla="*/ 193993 h 233746"/>
              <a:gd name="connsiteX97" fmla="*/ 18225 w 853589"/>
              <a:gd name="connsiteY97" fmla="*/ 187633 h 233746"/>
              <a:gd name="connsiteX98" fmla="*/ 11886 w 853589"/>
              <a:gd name="connsiteY98" fmla="*/ 181272 h 233746"/>
              <a:gd name="connsiteX99" fmla="*/ 7924 w 853589"/>
              <a:gd name="connsiteY99" fmla="*/ 175707 h 233746"/>
              <a:gd name="connsiteX100" fmla="*/ 4754 w 853589"/>
              <a:gd name="connsiteY100" fmla="*/ 169347 h 233746"/>
              <a:gd name="connsiteX101" fmla="*/ 1585 w 853589"/>
              <a:gd name="connsiteY101" fmla="*/ 164576 h 233746"/>
              <a:gd name="connsiteX102" fmla="*/ 0 w 853589"/>
              <a:gd name="connsiteY102" fmla="*/ 160601 h 233746"/>
              <a:gd name="connsiteX103" fmla="*/ 0 w 853589"/>
              <a:gd name="connsiteY103" fmla="*/ 155831 h 233746"/>
              <a:gd name="connsiteX104" fmla="*/ 26148 w 853589"/>
              <a:gd name="connsiteY104" fmla="*/ 155831 h 233746"/>
              <a:gd name="connsiteX105" fmla="*/ 51504 w 853589"/>
              <a:gd name="connsiteY105" fmla="*/ 154241 h 233746"/>
              <a:gd name="connsiteX106" fmla="*/ 76068 w 853589"/>
              <a:gd name="connsiteY106" fmla="*/ 154241 h 233746"/>
              <a:gd name="connsiteX107" fmla="*/ 99046 w 853589"/>
              <a:gd name="connsiteY107" fmla="*/ 152651 h 233746"/>
              <a:gd name="connsiteX108" fmla="*/ 122025 w 853589"/>
              <a:gd name="connsiteY108" fmla="*/ 151060 h 233746"/>
              <a:gd name="connsiteX109" fmla="*/ 142627 w 853589"/>
              <a:gd name="connsiteY109" fmla="*/ 147880 h 233746"/>
              <a:gd name="connsiteX110" fmla="*/ 164021 w 853589"/>
              <a:gd name="connsiteY110" fmla="*/ 146290 h 233746"/>
              <a:gd name="connsiteX111" fmla="*/ 183830 w 853589"/>
              <a:gd name="connsiteY111" fmla="*/ 143110 h 233746"/>
              <a:gd name="connsiteX112" fmla="*/ 194923 w 853589"/>
              <a:gd name="connsiteY112" fmla="*/ 142315 h 233746"/>
              <a:gd name="connsiteX113" fmla="*/ 205224 w 853589"/>
              <a:gd name="connsiteY113" fmla="*/ 140725 h 233746"/>
              <a:gd name="connsiteX114" fmla="*/ 218694 w 853589"/>
              <a:gd name="connsiteY114" fmla="*/ 137545 h 233746"/>
              <a:gd name="connsiteX115" fmla="*/ 232957 w 853589"/>
              <a:gd name="connsiteY115" fmla="*/ 135954 h 233746"/>
              <a:gd name="connsiteX116" fmla="*/ 248012 w 853589"/>
              <a:gd name="connsiteY116" fmla="*/ 132774 h 233746"/>
              <a:gd name="connsiteX117" fmla="*/ 263067 w 853589"/>
              <a:gd name="connsiteY117" fmla="*/ 129594 h 233746"/>
              <a:gd name="connsiteX118" fmla="*/ 281291 w 853589"/>
              <a:gd name="connsiteY118" fmla="*/ 126414 h 233746"/>
              <a:gd name="connsiteX119" fmla="*/ 299516 w 853589"/>
              <a:gd name="connsiteY119" fmla="*/ 123234 h 233746"/>
              <a:gd name="connsiteX120" fmla="*/ 319325 w 853589"/>
              <a:gd name="connsiteY120" fmla="*/ 119258 h 233746"/>
              <a:gd name="connsiteX121" fmla="*/ 339134 w 853589"/>
              <a:gd name="connsiteY121" fmla="*/ 116078 h 233746"/>
              <a:gd name="connsiteX122" fmla="*/ 362113 w 853589"/>
              <a:gd name="connsiteY122" fmla="*/ 111308 h 233746"/>
              <a:gd name="connsiteX123" fmla="*/ 385092 w 853589"/>
              <a:gd name="connsiteY123" fmla="*/ 106537 h 233746"/>
              <a:gd name="connsiteX124" fmla="*/ 408863 w 853589"/>
              <a:gd name="connsiteY124" fmla="*/ 102562 h 233746"/>
              <a:gd name="connsiteX125" fmla="*/ 435011 w 853589"/>
              <a:gd name="connsiteY125" fmla="*/ 96202 h 233746"/>
              <a:gd name="connsiteX126" fmla="*/ 462744 w 853589"/>
              <a:gd name="connsiteY126" fmla="*/ 91431 h 233746"/>
              <a:gd name="connsiteX127" fmla="*/ 489685 w 853589"/>
              <a:gd name="connsiteY127" fmla="*/ 85071 h 233746"/>
              <a:gd name="connsiteX128" fmla="*/ 503155 w 853589"/>
              <a:gd name="connsiteY128" fmla="*/ 82686 h 233746"/>
              <a:gd name="connsiteX129" fmla="*/ 517417 w 853589"/>
              <a:gd name="connsiteY129" fmla="*/ 81096 h 233746"/>
              <a:gd name="connsiteX130" fmla="*/ 530888 w 853589"/>
              <a:gd name="connsiteY130" fmla="*/ 77915 h 233746"/>
              <a:gd name="connsiteX131" fmla="*/ 542773 w 853589"/>
              <a:gd name="connsiteY131" fmla="*/ 74735 h 233746"/>
              <a:gd name="connsiteX132" fmla="*/ 555451 w 853589"/>
              <a:gd name="connsiteY132" fmla="*/ 71555 h 233746"/>
              <a:gd name="connsiteX133" fmla="*/ 567337 w 853589"/>
              <a:gd name="connsiteY133" fmla="*/ 69965 h 233746"/>
              <a:gd name="connsiteX134" fmla="*/ 579222 w 853589"/>
              <a:gd name="connsiteY134" fmla="*/ 66785 h 233746"/>
              <a:gd name="connsiteX135" fmla="*/ 590315 w 853589"/>
              <a:gd name="connsiteY135" fmla="*/ 65195 h 233746"/>
              <a:gd name="connsiteX136" fmla="*/ 600616 w 853589"/>
              <a:gd name="connsiteY136" fmla="*/ 62809 h 233746"/>
              <a:gd name="connsiteX137" fmla="*/ 611709 w 853589"/>
              <a:gd name="connsiteY137" fmla="*/ 59629 h 233746"/>
              <a:gd name="connsiteX138" fmla="*/ 620426 w 853589"/>
              <a:gd name="connsiteY138" fmla="*/ 58039 h 233746"/>
              <a:gd name="connsiteX139" fmla="*/ 629934 w 853589"/>
              <a:gd name="connsiteY139" fmla="*/ 54859 h 233746"/>
              <a:gd name="connsiteX140" fmla="*/ 638650 w 853589"/>
              <a:gd name="connsiteY140" fmla="*/ 53269 h 233746"/>
              <a:gd name="connsiteX141" fmla="*/ 648158 w 853589"/>
              <a:gd name="connsiteY141" fmla="*/ 51679 h 233746"/>
              <a:gd name="connsiteX142" fmla="*/ 655290 w 853589"/>
              <a:gd name="connsiteY142" fmla="*/ 48498 h 233746"/>
              <a:gd name="connsiteX143" fmla="*/ 663213 w 853589"/>
              <a:gd name="connsiteY143" fmla="*/ 46908 h 233746"/>
              <a:gd name="connsiteX144" fmla="*/ 671137 w 853589"/>
              <a:gd name="connsiteY144" fmla="*/ 44523 h 233746"/>
              <a:gd name="connsiteX145" fmla="*/ 676684 w 853589"/>
              <a:gd name="connsiteY145" fmla="*/ 42933 h 233746"/>
              <a:gd name="connsiteX146" fmla="*/ 683023 w 853589"/>
              <a:gd name="connsiteY146" fmla="*/ 41343 h 233746"/>
              <a:gd name="connsiteX147" fmla="*/ 689362 w 853589"/>
              <a:gd name="connsiteY147" fmla="*/ 39753 h 233746"/>
              <a:gd name="connsiteX148" fmla="*/ 694908 w 853589"/>
              <a:gd name="connsiteY148" fmla="*/ 36573 h 233746"/>
              <a:gd name="connsiteX149" fmla="*/ 699662 w 853589"/>
              <a:gd name="connsiteY149" fmla="*/ 34983 h 233746"/>
              <a:gd name="connsiteX150" fmla="*/ 704417 w 853589"/>
              <a:gd name="connsiteY150" fmla="*/ 33392 h 233746"/>
              <a:gd name="connsiteX151" fmla="*/ 708379 w 853589"/>
              <a:gd name="connsiteY151" fmla="*/ 31802 h 233746"/>
              <a:gd name="connsiteX152" fmla="*/ 713133 w 853589"/>
              <a:gd name="connsiteY152" fmla="*/ 30212 h 233746"/>
              <a:gd name="connsiteX153" fmla="*/ 716302 w 853589"/>
              <a:gd name="connsiteY153" fmla="*/ 28622 h 233746"/>
              <a:gd name="connsiteX154" fmla="*/ 719472 w 853589"/>
              <a:gd name="connsiteY154" fmla="*/ 27032 h 233746"/>
              <a:gd name="connsiteX155" fmla="*/ 721056 w 853589"/>
              <a:gd name="connsiteY155" fmla="*/ 26237 h 233746"/>
              <a:gd name="connsiteX156" fmla="*/ 724226 w 853589"/>
              <a:gd name="connsiteY156" fmla="*/ 24647 h 233746"/>
              <a:gd name="connsiteX157" fmla="*/ 725811 w 853589"/>
              <a:gd name="connsiteY157" fmla="*/ 23057 h 233746"/>
              <a:gd name="connsiteX158" fmla="*/ 727395 w 853589"/>
              <a:gd name="connsiteY158" fmla="*/ 21467 h 233746"/>
              <a:gd name="connsiteX159" fmla="*/ 727395 w 853589"/>
              <a:gd name="connsiteY159" fmla="*/ 19876 h 233746"/>
              <a:gd name="connsiteX160" fmla="*/ 729773 w 853589"/>
              <a:gd name="connsiteY160" fmla="*/ 15106 h 233746"/>
              <a:gd name="connsiteX161" fmla="*/ 731357 w 853589"/>
              <a:gd name="connsiteY161" fmla="*/ 11926 h 233746"/>
              <a:gd name="connsiteX162" fmla="*/ 734527 w 853589"/>
              <a:gd name="connsiteY162" fmla="*/ 7156 h 233746"/>
              <a:gd name="connsiteX163" fmla="*/ 739281 w 853589"/>
              <a:gd name="connsiteY163" fmla="*/ 6361 h 233746"/>
              <a:gd name="connsiteX164" fmla="*/ 742450 w 853589"/>
              <a:gd name="connsiteY164" fmla="*/ 3180 h 233746"/>
              <a:gd name="connsiteX165" fmla="*/ 746412 w 853589"/>
              <a:gd name="connsiteY165" fmla="*/ 1590 h 233746"/>
              <a:gd name="connsiteX166" fmla="*/ 751167 w 853589"/>
              <a:gd name="connsiteY166" fmla="*/ 0 h 233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853589" h="233746">
                <a:moveTo>
                  <a:pt x="751167" y="0"/>
                </a:moveTo>
                <a:lnTo>
                  <a:pt x="755921" y="0"/>
                </a:lnTo>
                <a:lnTo>
                  <a:pt x="762260" y="0"/>
                </a:lnTo>
                <a:lnTo>
                  <a:pt x="769391" y="1590"/>
                </a:lnTo>
                <a:lnTo>
                  <a:pt x="777315" y="4770"/>
                </a:lnTo>
                <a:lnTo>
                  <a:pt x="787616" y="7156"/>
                </a:lnTo>
                <a:lnTo>
                  <a:pt x="798709" y="11926"/>
                </a:lnTo>
                <a:lnTo>
                  <a:pt x="812179" y="18286"/>
                </a:lnTo>
                <a:lnTo>
                  <a:pt x="825649" y="26237"/>
                </a:lnTo>
                <a:lnTo>
                  <a:pt x="840704" y="33392"/>
                </a:lnTo>
                <a:lnTo>
                  <a:pt x="848628" y="38163"/>
                </a:lnTo>
                <a:lnTo>
                  <a:pt x="853589" y="40154"/>
                </a:lnTo>
                <a:lnTo>
                  <a:pt x="851214" y="43376"/>
                </a:lnTo>
                <a:cubicBezTo>
                  <a:pt x="842308" y="52599"/>
                  <a:pt x="832531" y="61181"/>
                  <a:pt x="822997" y="70714"/>
                </a:cubicBezTo>
                <a:lnTo>
                  <a:pt x="801052" y="92659"/>
                </a:lnTo>
                <a:cubicBezTo>
                  <a:pt x="796175" y="97536"/>
                  <a:pt x="792160" y="103464"/>
                  <a:pt x="786421" y="107290"/>
                </a:cubicBezTo>
                <a:lnTo>
                  <a:pt x="764476" y="121920"/>
                </a:lnTo>
                <a:lnTo>
                  <a:pt x="760766" y="133049"/>
                </a:lnTo>
                <a:lnTo>
                  <a:pt x="760675" y="132774"/>
                </a:lnTo>
                <a:lnTo>
                  <a:pt x="760675" y="129594"/>
                </a:lnTo>
                <a:lnTo>
                  <a:pt x="759090" y="124824"/>
                </a:lnTo>
                <a:lnTo>
                  <a:pt x="759090" y="123234"/>
                </a:lnTo>
                <a:lnTo>
                  <a:pt x="757505" y="120848"/>
                </a:lnTo>
                <a:lnTo>
                  <a:pt x="755921" y="119258"/>
                </a:lnTo>
                <a:lnTo>
                  <a:pt x="754336" y="117668"/>
                </a:lnTo>
                <a:lnTo>
                  <a:pt x="751167" y="116078"/>
                </a:lnTo>
                <a:lnTo>
                  <a:pt x="747997" y="116078"/>
                </a:lnTo>
                <a:lnTo>
                  <a:pt x="745620" y="114488"/>
                </a:lnTo>
                <a:lnTo>
                  <a:pt x="742450" y="114488"/>
                </a:lnTo>
                <a:lnTo>
                  <a:pt x="739281" y="114488"/>
                </a:lnTo>
                <a:lnTo>
                  <a:pt x="734527" y="112898"/>
                </a:lnTo>
                <a:lnTo>
                  <a:pt x="729773" y="112898"/>
                </a:lnTo>
                <a:lnTo>
                  <a:pt x="724226" y="112898"/>
                </a:lnTo>
                <a:lnTo>
                  <a:pt x="719472" y="114488"/>
                </a:lnTo>
                <a:lnTo>
                  <a:pt x="713133" y="114488"/>
                </a:lnTo>
                <a:lnTo>
                  <a:pt x="707586" y="114488"/>
                </a:lnTo>
                <a:lnTo>
                  <a:pt x="701247" y="116078"/>
                </a:lnTo>
                <a:lnTo>
                  <a:pt x="693324" y="116078"/>
                </a:lnTo>
                <a:lnTo>
                  <a:pt x="686192" y="117668"/>
                </a:lnTo>
                <a:lnTo>
                  <a:pt x="678269" y="119258"/>
                </a:lnTo>
                <a:lnTo>
                  <a:pt x="669552" y="120848"/>
                </a:lnTo>
                <a:lnTo>
                  <a:pt x="658459" y="122438"/>
                </a:lnTo>
                <a:lnTo>
                  <a:pt x="646574" y="124824"/>
                </a:lnTo>
                <a:lnTo>
                  <a:pt x="633896" y="128004"/>
                </a:lnTo>
                <a:lnTo>
                  <a:pt x="618841" y="131184"/>
                </a:lnTo>
                <a:lnTo>
                  <a:pt x="602201" y="134364"/>
                </a:lnTo>
                <a:lnTo>
                  <a:pt x="583977" y="137545"/>
                </a:lnTo>
                <a:lnTo>
                  <a:pt x="565752" y="142315"/>
                </a:lnTo>
                <a:lnTo>
                  <a:pt x="544358" y="146290"/>
                </a:lnTo>
                <a:lnTo>
                  <a:pt x="522964" y="151060"/>
                </a:lnTo>
                <a:lnTo>
                  <a:pt x="499193" y="155831"/>
                </a:lnTo>
                <a:lnTo>
                  <a:pt x="474630" y="160601"/>
                </a:lnTo>
                <a:lnTo>
                  <a:pt x="446897" y="166166"/>
                </a:lnTo>
                <a:lnTo>
                  <a:pt x="419956" y="172527"/>
                </a:lnTo>
                <a:lnTo>
                  <a:pt x="389054" y="178887"/>
                </a:lnTo>
                <a:lnTo>
                  <a:pt x="358944" y="184453"/>
                </a:lnTo>
                <a:lnTo>
                  <a:pt x="343889" y="187633"/>
                </a:lnTo>
                <a:lnTo>
                  <a:pt x="328834" y="190813"/>
                </a:lnTo>
                <a:lnTo>
                  <a:pt x="312986" y="193993"/>
                </a:lnTo>
                <a:lnTo>
                  <a:pt x="299516" y="197174"/>
                </a:lnTo>
                <a:lnTo>
                  <a:pt x="286046" y="200354"/>
                </a:lnTo>
                <a:lnTo>
                  <a:pt x="272575" y="202739"/>
                </a:lnTo>
                <a:lnTo>
                  <a:pt x="258313" y="204329"/>
                </a:lnTo>
                <a:lnTo>
                  <a:pt x="246427" y="207509"/>
                </a:lnTo>
                <a:lnTo>
                  <a:pt x="234542" y="210689"/>
                </a:lnTo>
                <a:lnTo>
                  <a:pt x="223448" y="212280"/>
                </a:lnTo>
                <a:lnTo>
                  <a:pt x="213148" y="213870"/>
                </a:lnTo>
                <a:lnTo>
                  <a:pt x="202054" y="217050"/>
                </a:lnTo>
                <a:lnTo>
                  <a:pt x="191754" y="218640"/>
                </a:lnTo>
                <a:lnTo>
                  <a:pt x="182245" y="220230"/>
                </a:lnTo>
                <a:lnTo>
                  <a:pt x="173529" y="221025"/>
                </a:lnTo>
                <a:lnTo>
                  <a:pt x="164021" y="222615"/>
                </a:lnTo>
                <a:lnTo>
                  <a:pt x="155305" y="224205"/>
                </a:lnTo>
                <a:lnTo>
                  <a:pt x="147381" y="225796"/>
                </a:lnTo>
                <a:lnTo>
                  <a:pt x="140250" y="227386"/>
                </a:lnTo>
                <a:lnTo>
                  <a:pt x="133911" y="228976"/>
                </a:lnTo>
                <a:lnTo>
                  <a:pt x="125987" y="230566"/>
                </a:lnTo>
                <a:lnTo>
                  <a:pt x="120440" y="230566"/>
                </a:lnTo>
                <a:lnTo>
                  <a:pt x="115686" y="232156"/>
                </a:lnTo>
                <a:lnTo>
                  <a:pt x="109347" y="232156"/>
                </a:lnTo>
                <a:lnTo>
                  <a:pt x="104593" y="232156"/>
                </a:lnTo>
                <a:lnTo>
                  <a:pt x="100631" y="233746"/>
                </a:lnTo>
                <a:lnTo>
                  <a:pt x="97462" y="233746"/>
                </a:lnTo>
                <a:lnTo>
                  <a:pt x="94292" y="233746"/>
                </a:lnTo>
                <a:lnTo>
                  <a:pt x="91123" y="233746"/>
                </a:lnTo>
                <a:lnTo>
                  <a:pt x="87953" y="233746"/>
                </a:lnTo>
                <a:lnTo>
                  <a:pt x="86368" y="233746"/>
                </a:lnTo>
                <a:lnTo>
                  <a:pt x="85576" y="233746"/>
                </a:lnTo>
                <a:lnTo>
                  <a:pt x="80822" y="232156"/>
                </a:lnTo>
                <a:lnTo>
                  <a:pt x="74483" y="230566"/>
                </a:lnTo>
                <a:lnTo>
                  <a:pt x="68144" y="227386"/>
                </a:lnTo>
                <a:lnTo>
                  <a:pt x="62597" y="222615"/>
                </a:lnTo>
                <a:lnTo>
                  <a:pt x="54674" y="218640"/>
                </a:lnTo>
                <a:lnTo>
                  <a:pt x="48335" y="213870"/>
                </a:lnTo>
                <a:lnTo>
                  <a:pt x="39619" y="207509"/>
                </a:lnTo>
                <a:lnTo>
                  <a:pt x="31695" y="201149"/>
                </a:lnTo>
                <a:lnTo>
                  <a:pt x="24564" y="193993"/>
                </a:lnTo>
                <a:lnTo>
                  <a:pt x="18225" y="187633"/>
                </a:lnTo>
                <a:lnTo>
                  <a:pt x="11886" y="181272"/>
                </a:lnTo>
                <a:lnTo>
                  <a:pt x="7924" y="175707"/>
                </a:lnTo>
                <a:lnTo>
                  <a:pt x="4754" y="169347"/>
                </a:lnTo>
                <a:lnTo>
                  <a:pt x="1585" y="164576"/>
                </a:lnTo>
                <a:lnTo>
                  <a:pt x="0" y="160601"/>
                </a:lnTo>
                <a:lnTo>
                  <a:pt x="0" y="155831"/>
                </a:lnTo>
                <a:lnTo>
                  <a:pt x="26148" y="155831"/>
                </a:lnTo>
                <a:lnTo>
                  <a:pt x="51504" y="154241"/>
                </a:lnTo>
                <a:lnTo>
                  <a:pt x="76068" y="154241"/>
                </a:lnTo>
                <a:lnTo>
                  <a:pt x="99046" y="152651"/>
                </a:lnTo>
                <a:lnTo>
                  <a:pt x="122025" y="151060"/>
                </a:lnTo>
                <a:lnTo>
                  <a:pt x="142627" y="147880"/>
                </a:lnTo>
                <a:lnTo>
                  <a:pt x="164021" y="146290"/>
                </a:lnTo>
                <a:lnTo>
                  <a:pt x="183830" y="143110"/>
                </a:lnTo>
                <a:lnTo>
                  <a:pt x="194923" y="142315"/>
                </a:lnTo>
                <a:lnTo>
                  <a:pt x="205224" y="140725"/>
                </a:lnTo>
                <a:lnTo>
                  <a:pt x="218694" y="137545"/>
                </a:lnTo>
                <a:lnTo>
                  <a:pt x="232957" y="135954"/>
                </a:lnTo>
                <a:lnTo>
                  <a:pt x="248012" y="132774"/>
                </a:lnTo>
                <a:lnTo>
                  <a:pt x="263067" y="129594"/>
                </a:lnTo>
                <a:lnTo>
                  <a:pt x="281291" y="126414"/>
                </a:lnTo>
                <a:lnTo>
                  <a:pt x="299516" y="123234"/>
                </a:lnTo>
                <a:lnTo>
                  <a:pt x="319325" y="119258"/>
                </a:lnTo>
                <a:lnTo>
                  <a:pt x="339134" y="116078"/>
                </a:lnTo>
                <a:lnTo>
                  <a:pt x="362113" y="111308"/>
                </a:lnTo>
                <a:lnTo>
                  <a:pt x="385092" y="106537"/>
                </a:lnTo>
                <a:lnTo>
                  <a:pt x="408863" y="102562"/>
                </a:lnTo>
                <a:lnTo>
                  <a:pt x="435011" y="96202"/>
                </a:lnTo>
                <a:lnTo>
                  <a:pt x="462744" y="91431"/>
                </a:lnTo>
                <a:lnTo>
                  <a:pt x="489685" y="85071"/>
                </a:lnTo>
                <a:lnTo>
                  <a:pt x="503155" y="82686"/>
                </a:lnTo>
                <a:lnTo>
                  <a:pt x="517417" y="81096"/>
                </a:lnTo>
                <a:lnTo>
                  <a:pt x="530888" y="77915"/>
                </a:lnTo>
                <a:lnTo>
                  <a:pt x="542773" y="74735"/>
                </a:lnTo>
                <a:lnTo>
                  <a:pt x="555451" y="71555"/>
                </a:lnTo>
                <a:lnTo>
                  <a:pt x="567337" y="69965"/>
                </a:lnTo>
                <a:lnTo>
                  <a:pt x="579222" y="66785"/>
                </a:lnTo>
                <a:lnTo>
                  <a:pt x="590315" y="65195"/>
                </a:lnTo>
                <a:lnTo>
                  <a:pt x="600616" y="62809"/>
                </a:lnTo>
                <a:lnTo>
                  <a:pt x="611709" y="59629"/>
                </a:lnTo>
                <a:lnTo>
                  <a:pt x="620426" y="58039"/>
                </a:lnTo>
                <a:lnTo>
                  <a:pt x="629934" y="54859"/>
                </a:lnTo>
                <a:lnTo>
                  <a:pt x="638650" y="53269"/>
                </a:lnTo>
                <a:lnTo>
                  <a:pt x="648158" y="51679"/>
                </a:lnTo>
                <a:lnTo>
                  <a:pt x="655290" y="48498"/>
                </a:lnTo>
                <a:lnTo>
                  <a:pt x="663213" y="46908"/>
                </a:lnTo>
                <a:lnTo>
                  <a:pt x="671137" y="44523"/>
                </a:lnTo>
                <a:lnTo>
                  <a:pt x="676684" y="42933"/>
                </a:lnTo>
                <a:lnTo>
                  <a:pt x="683023" y="41343"/>
                </a:lnTo>
                <a:lnTo>
                  <a:pt x="689362" y="39753"/>
                </a:lnTo>
                <a:lnTo>
                  <a:pt x="694908" y="36573"/>
                </a:lnTo>
                <a:lnTo>
                  <a:pt x="699662" y="34983"/>
                </a:lnTo>
                <a:lnTo>
                  <a:pt x="704417" y="33392"/>
                </a:lnTo>
                <a:lnTo>
                  <a:pt x="708379" y="31802"/>
                </a:lnTo>
                <a:lnTo>
                  <a:pt x="713133" y="30212"/>
                </a:lnTo>
                <a:lnTo>
                  <a:pt x="716302" y="28622"/>
                </a:lnTo>
                <a:lnTo>
                  <a:pt x="719472" y="27032"/>
                </a:lnTo>
                <a:lnTo>
                  <a:pt x="721056" y="26237"/>
                </a:lnTo>
                <a:lnTo>
                  <a:pt x="724226" y="24647"/>
                </a:lnTo>
                <a:lnTo>
                  <a:pt x="725811" y="23057"/>
                </a:lnTo>
                <a:lnTo>
                  <a:pt x="727395" y="21467"/>
                </a:lnTo>
                <a:lnTo>
                  <a:pt x="727395" y="19876"/>
                </a:lnTo>
                <a:lnTo>
                  <a:pt x="729773" y="15106"/>
                </a:lnTo>
                <a:lnTo>
                  <a:pt x="731357" y="11926"/>
                </a:lnTo>
                <a:lnTo>
                  <a:pt x="734527" y="7156"/>
                </a:lnTo>
                <a:lnTo>
                  <a:pt x="739281" y="6361"/>
                </a:lnTo>
                <a:lnTo>
                  <a:pt x="742450" y="3180"/>
                </a:lnTo>
                <a:lnTo>
                  <a:pt x="746412" y="1590"/>
                </a:lnTo>
                <a:lnTo>
                  <a:pt x="751167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2" name="任意多边形: 形状 21"/>
          <p:cNvSpPr/>
          <p:nvPr/>
        </p:nvSpPr>
        <p:spPr>
          <a:xfrm>
            <a:off x="7494588" y="2062163"/>
            <a:ext cx="171450" cy="169862"/>
          </a:xfrm>
          <a:custGeom>
            <a:avLst/>
            <a:gdLst>
              <a:gd name="connsiteX0" fmla="*/ 121810 w 171470"/>
              <a:gd name="connsiteY0" fmla="*/ 0 h 170793"/>
              <a:gd name="connsiteX1" fmla="*/ 124538 w 171470"/>
              <a:gd name="connsiteY1" fmla="*/ 42612 h 170793"/>
              <a:gd name="connsiteX2" fmla="*/ 139169 w 171470"/>
              <a:gd name="connsiteY2" fmla="*/ 64557 h 170793"/>
              <a:gd name="connsiteX3" fmla="*/ 146484 w 171470"/>
              <a:gd name="connsiteY3" fmla="*/ 93818 h 170793"/>
              <a:gd name="connsiteX4" fmla="*/ 159285 w 171470"/>
              <a:gd name="connsiteY4" fmla="*/ 113738 h 170793"/>
              <a:gd name="connsiteX5" fmla="*/ 171470 w 171470"/>
              <a:gd name="connsiteY5" fmla="*/ 126069 h 170793"/>
              <a:gd name="connsiteX6" fmla="*/ 168774 w 171470"/>
              <a:gd name="connsiteY6" fmla="*/ 129450 h 170793"/>
              <a:gd name="connsiteX7" fmla="*/ 162436 w 171470"/>
              <a:gd name="connsiteY7" fmla="*/ 135811 h 170793"/>
              <a:gd name="connsiteX8" fmla="*/ 156889 w 171470"/>
              <a:gd name="connsiteY8" fmla="*/ 141376 h 170793"/>
              <a:gd name="connsiteX9" fmla="*/ 152135 w 171470"/>
              <a:gd name="connsiteY9" fmla="*/ 147737 h 170793"/>
              <a:gd name="connsiteX10" fmla="*/ 145796 w 171470"/>
              <a:gd name="connsiteY10" fmla="*/ 152507 h 170793"/>
              <a:gd name="connsiteX11" fmla="*/ 141042 w 171470"/>
              <a:gd name="connsiteY11" fmla="*/ 157277 h 170793"/>
              <a:gd name="connsiteX12" fmla="*/ 137080 w 171470"/>
              <a:gd name="connsiteY12" fmla="*/ 159662 h 170793"/>
              <a:gd name="connsiteX13" fmla="*/ 132325 w 171470"/>
              <a:gd name="connsiteY13" fmla="*/ 162843 h 170793"/>
              <a:gd name="connsiteX14" fmla="*/ 127571 w 171470"/>
              <a:gd name="connsiteY14" fmla="*/ 166023 h 170793"/>
              <a:gd name="connsiteX15" fmla="*/ 124402 w 171470"/>
              <a:gd name="connsiteY15" fmla="*/ 167613 h 170793"/>
              <a:gd name="connsiteX16" fmla="*/ 119648 w 171470"/>
              <a:gd name="connsiteY16" fmla="*/ 169203 h 170793"/>
              <a:gd name="connsiteX17" fmla="*/ 117270 w 171470"/>
              <a:gd name="connsiteY17" fmla="*/ 170793 h 170793"/>
              <a:gd name="connsiteX18" fmla="*/ 114101 w 171470"/>
              <a:gd name="connsiteY18" fmla="*/ 170793 h 170793"/>
              <a:gd name="connsiteX19" fmla="*/ 107762 w 171470"/>
              <a:gd name="connsiteY19" fmla="*/ 170793 h 170793"/>
              <a:gd name="connsiteX20" fmla="*/ 103008 w 171470"/>
              <a:gd name="connsiteY20" fmla="*/ 167613 h 170793"/>
              <a:gd name="connsiteX21" fmla="*/ 99046 w 171470"/>
              <a:gd name="connsiteY21" fmla="*/ 164433 h 170793"/>
              <a:gd name="connsiteX22" fmla="*/ 97461 w 171470"/>
              <a:gd name="connsiteY22" fmla="*/ 159662 h 170793"/>
              <a:gd name="connsiteX23" fmla="*/ 94292 w 171470"/>
              <a:gd name="connsiteY23" fmla="*/ 154097 h 170793"/>
              <a:gd name="connsiteX24" fmla="*/ 92707 w 171470"/>
              <a:gd name="connsiteY24" fmla="*/ 147737 h 170793"/>
              <a:gd name="connsiteX25" fmla="*/ 92707 w 171470"/>
              <a:gd name="connsiteY25" fmla="*/ 138991 h 170793"/>
              <a:gd name="connsiteX26" fmla="*/ 92707 w 171470"/>
              <a:gd name="connsiteY26" fmla="*/ 129450 h 170793"/>
              <a:gd name="connsiteX27" fmla="*/ 92707 w 171470"/>
              <a:gd name="connsiteY27" fmla="*/ 124680 h 170793"/>
              <a:gd name="connsiteX28" fmla="*/ 92707 w 171470"/>
              <a:gd name="connsiteY28" fmla="*/ 119115 h 170793"/>
              <a:gd name="connsiteX29" fmla="*/ 92707 w 171470"/>
              <a:gd name="connsiteY29" fmla="*/ 114344 h 170793"/>
              <a:gd name="connsiteX30" fmla="*/ 91122 w 171470"/>
              <a:gd name="connsiteY30" fmla="*/ 109574 h 170793"/>
              <a:gd name="connsiteX31" fmla="*/ 89538 w 171470"/>
              <a:gd name="connsiteY31" fmla="*/ 104804 h 170793"/>
              <a:gd name="connsiteX32" fmla="*/ 87953 w 171470"/>
              <a:gd name="connsiteY32" fmla="*/ 100033 h 170793"/>
              <a:gd name="connsiteX33" fmla="*/ 86368 w 171470"/>
              <a:gd name="connsiteY33" fmla="*/ 97648 h 170793"/>
              <a:gd name="connsiteX34" fmla="*/ 83199 w 171470"/>
              <a:gd name="connsiteY34" fmla="*/ 92878 h 170793"/>
              <a:gd name="connsiteX35" fmla="*/ 80821 w 171470"/>
              <a:gd name="connsiteY35" fmla="*/ 88108 h 170793"/>
              <a:gd name="connsiteX36" fmla="*/ 77652 w 171470"/>
              <a:gd name="connsiteY36" fmla="*/ 84927 h 170793"/>
              <a:gd name="connsiteX37" fmla="*/ 72898 w 171470"/>
              <a:gd name="connsiteY37" fmla="*/ 80952 h 170793"/>
              <a:gd name="connsiteX38" fmla="*/ 69728 w 171470"/>
              <a:gd name="connsiteY38" fmla="*/ 77772 h 170793"/>
              <a:gd name="connsiteX39" fmla="*/ 64974 w 171470"/>
              <a:gd name="connsiteY39" fmla="*/ 74592 h 170793"/>
              <a:gd name="connsiteX40" fmla="*/ 59427 w 171470"/>
              <a:gd name="connsiteY40" fmla="*/ 69821 h 170793"/>
              <a:gd name="connsiteX41" fmla="*/ 54673 w 171470"/>
              <a:gd name="connsiteY41" fmla="*/ 66641 h 170793"/>
              <a:gd name="connsiteX42" fmla="*/ 48334 w 171470"/>
              <a:gd name="connsiteY42" fmla="*/ 63461 h 170793"/>
              <a:gd name="connsiteX43" fmla="*/ 42788 w 171470"/>
              <a:gd name="connsiteY43" fmla="*/ 61076 h 170793"/>
              <a:gd name="connsiteX44" fmla="*/ 36449 w 171470"/>
              <a:gd name="connsiteY44" fmla="*/ 57895 h 170793"/>
              <a:gd name="connsiteX45" fmla="*/ 31695 w 171470"/>
              <a:gd name="connsiteY45" fmla="*/ 54715 h 170793"/>
              <a:gd name="connsiteX46" fmla="*/ 26940 w 171470"/>
              <a:gd name="connsiteY46" fmla="*/ 51535 h 170793"/>
              <a:gd name="connsiteX47" fmla="*/ 22978 w 171470"/>
              <a:gd name="connsiteY47" fmla="*/ 48355 h 170793"/>
              <a:gd name="connsiteX48" fmla="*/ 18224 w 171470"/>
              <a:gd name="connsiteY48" fmla="*/ 45175 h 170793"/>
              <a:gd name="connsiteX49" fmla="*/ 15055 w 171470"/>
              <a:gd name="connsiteY49" fmla="*/ 43584 h 170793"/>
              <a:gd name="connsiteX50" fmla="*/ 11885 w 171470"/>
              <a:gd name="connsiteY50" fmla="*/ 41199 h 170793"/>
              <a:gd name="connsiteX51" fmla="*/ 8716 w 171470"/>
              <a:gd name="connsiteY51" fmla="*/ 38019 h 170793"/>
              <a:gd name="connsiteX52" fmla="*/ 6339 w 171470"/>
              <a:gd name="connsiteY52" fmla="*/ 36429 h 170793"/>
              <a:gd name="connsiteX53" fmla="*/ 4754 w 171470"/>
              <a:gd name="connsiteY53" fmla="*/ 33249 h 170793"/>
              <a:gd name="connsiteX54" fmla="*/ 3169 w 171470"/>
              <a:gd name="connsiteY54" fmla="*/ 31659 h 170793"/>
              <a:gd name="connsiteX55" fmla="*/ 0 w 171470"/>
              <a:gd name="connsiteY55" fmla="*/ 26888 h 170793"/>
              <a:gd name="connsiteX56" fmla="*/ 0 w 171470"/>
              <a:gd name="connsiteY56" fmla="*/ 22913 h 170793"/>
              <a:gd name="connsiteX57" fmla="*/ 0 w 171470"/>
              <a:gd name="connsiteY57" fmla="*/ 21323 h 170793"/>
              <a:gd name="connsiteX58" fmla="*/ 1584 w 171470"/>
              <a:gd name="connsiteY58" fmla="*/ 19733 h 170793"/>
              <a:gd name="connsiteX59" fmla="*/ 1584 w 171470"/>
              <a:gd name="connsiteY59" fmla="*/ 18143 h 170793"/>
              <a:gd name="connsiteX60" fmla="*/ 3169 w 171470"/>
              <a:gd name="connsiteY60" fmla="*/ 16553 h 170793"/>
              <a:gd name="connsiteX61" fmla="*/ 4754 w 171470"/>
              <a:gd name="connsiteY61" fmla="*/ 14963 h 170793"/>
              <a:gd name="connsiteX62" fmla="*/ 7131 w 171470"/>
              <a:gd name="connsiteY62" fmla="*/ 13372 h 170793"/>
              <a:gd name="connsiteX63" fmla="*/ 10301 w 171470"/>
              <a:gd name="connsiteY63" fmla="*/ 11782 h 170793"/>
              <a:gd name="connsiteX64" fmla="*/ 13470 w 171470"/>
              <a:gd name="connsiteY64" fmla="*/ 11782 h 170793"/>
              <a:gd name="connsiteX65" fmla="*/ 16640 w 171470"/>
              <a:gd name="connsiteY65" fmla="*/ 10192 h 170793"/>
              <a:gd name="connsiteX66" fmla="*/ 19809 w 171470"/>
              <a:gd name="connsiteY66" fmla="*/ 10192 h 170793"/>
              <a:gd name="connsiteX67" fmla="*/ 24563 w 171470"/>
              <a:gd name="connsiteY67" fmla="*/ 10192 h 170793"/>
              <a:gd name="connsiteX68" fmla="*/ 28525 w 171470"/>
              <a:gd name="connsiteY68" fmla="*/ 8602 h 170793"/>
              <a:gd name="connsiteX69" fmla="*/ 34864 w 171470"/>
              <a:gd name="connsiteY69" fmla="*/ 8602 h 170793"/>
              <a:gd name="connsiteX70" fmla="*/ 41203 w 171470"/>
              <a:gd name="connsiteY70" fmla="*/ 10192 h 170793"/>
              <a:gd name="connsiteX71" fmla="*/ 46750 w 171470"/>
              <a:gd name="connsiteY71" fmla="*/ 10192 h 170793"/>
              <a:gd name="connsiteX72" fmla="*/ 53089 w 171470"/>
              <a:gd name="connsiteY72" fmla="*/ 10192 h 170793"/>
              <a:gd name="connsiteX73" fmla="*/ 64974 w 171470"/>
              <a:gd name="connsiteY73" fmla="*/ 10192 h 170793"/>
              <a:gd name="connsiteX74" fmla="*/ 77652 w 171470"/>
              <a:gd name="connsiteY74" fmla="*/ 10192 h 170793"/>
              <a:gd name="connsiteX75" fmla="*/ 87953 w 171470"/>
              <a:gd name="connsiteY75" fmla="*/ 10192 h 170793"/>
              <a:gd name="connsiteX76" fmla="*/ 99046 w 171470"/>
              <a:gd name="connsiteY76" fmla="*/ 8602 h 170793"/>
              <a:gd name="connsiteX77" fmla="*/ 107762 w 171470"/>
              <a:gd name="connsiteY77" fmla="*/ 5422 h 170793"/>
              <a:gd name="connsiteX78" fmla="*/ 117270 w 171470"/>
              <a:gd name="connsiteY78" fmla="*/ 3037 h 170793"/>
              <a:gd name="connsiteX79" fmla="*/ 121810 w 171470"/>
              <a:gd name="connsiteY79" fmla="*/ 0 h 170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71470" h="170793">
                <a:moveTo>
                  <a:pt x="121810" y="0"/>
                </a:moveTo>
                <a:lnTo>
                  <a:pt x="124538" y="42612"/>
                </a:lnTo>
                <a:cubicBezTo>
                  <a:pt x="125586" y="51341"/>
                  <a:pt x="135706" y="56476"/>
                  <a:pt x="139169" y="64557"/>
                </a:cubicBezTo>
                <a:cubicBezTo>
                  <a:pt x="143129" y="73798"/>
                  <a:pt x="142524" y="84577"/>
                  <a:pt x="146484" y="93818"/>
                </a:cubicBezTo>
                <a:cubicBezTo>
                  <a:pt x="149945" y="101894"/>
                  <a:pt x="154310" y="108088"/>
                  <a:pt x="159285" y="113738"/>
                </a:cubicBezTo>
                <a:lnTo>
                  <a:pt x="171470" y="126069"/>
                </a:lnTo>
                <a:lnTo>
                  <a:pt x="168774" y="129450"/>
                </a:lnTo>
                <a:lnTo>
                  <a:pt x="162436" y="135811"/>
                </a:lnTo>
                <a:lnTo>
                  <a:pt x="156889" y="141376"/>
                </a:lnTo>
                <a:lnTo>
                  <a:pt x="152135" y="147737"/>
                </a:lnTo>
                <a:lnTo>
                  <a:pt x="145796" y="152507"/>
                </a:lnTo>
                <a:lnTo>
                  <a:pt x="141042" y="157277"/>
                </a:lnTo>
                <a:lnTo>
                  <a:pt x="137080" y="159662"/>
                </a:lnTo>
                <a:lnTo>
                  <a:pt x="132325" y="162843"/>
                </a:lnTo>
                <a:lnTo>
                  <a:pt x="127571" y="166023"/>
                </a:lnTo>
                <a:lnTo>
                  <a:pt x="124402" y="167613"/>
                </a:lnTo>
                <a:lnTo>
                  <a:pt x="119648" y="169203"/>
                </a:lnTo>
                <a:lnTo>
                  <a:pt x="117270" y="170793"/>
                </a:lnTo>
                <a:lnTo>
                  <a:pt x="114101" y="170793"/>
                </a:lnTo>
                <a:lnTo>
                  <a:pt x="107762" y="170793"/>
                </a:lnTo>
                <a:lnTo>
                  <a:pt x="103008" y="167613"/>
                </a:lnTo>
                <a:lnTo>
                  <a:pt x="99046" y="164433"/>
                </a:lnTo>
                <a:lnTo>
                  <a:pt x="97461" y="159662"/>
                </a:lnTo>
                <a:lnTo>
                  <a:pt x="94292" y="154097"/>
                </a:lnTo>
                <a:lnTo>
                  <a:pt x="92707" y="147737"/>
                </a:lnTo>
                <a:lnTo>
                  <a:pt x="92707" y="138991"/>
                </a:lnTo>
                <a:lnTo>
                  <a:pt x="92707" y="129450"/>
                </a:lnTo>
                <a:lnTo>
                  <a:pt x="92707" y="124680"/>
                </a:lnTo>
                <a:lnTo>
                  <a:pt x="92707" y="119115"/>
                </a:lnTo>
                <a:lnTo>
                  <a:pt x="92707" y="114344"/>
                </a:lnTo>
                <a:lnTo>
                  <a:pt x="91122" y="109574"/>
                </a:lnTo>
                <a:lnTo>
                  <a:pt x="89538" y="104804"/>
                </a:lnTo>
                <a:lnTo>
                  <a:pt x="87953" y="100033"/>
                </a:lnTo>
                <a:lnTo>
                  <a:pt x="86368" y="97648"/>
                </a:lnTo>
                <a:lnTo>
                  <a:pt x="83199" y="92878"/>
                </a:lnTo>
                <a:lnTo>
                  <a:pt x="80821" y="88108"/>
                </a:lnTo>
                <a:lnTo>
                  <a:pt x="77652" y="84927"/>
                </a:lnTo>
                <a:lnTo>
                  <a:pt x="72898" y="80952"/>
                </a:lnTo>
                <a:lnTo>
                  <a:pt x="69728" y="77772"/>
                </a:lnTo>
                <a:lnTo>
                  <a:pt x="64974" y="74592"/>
                </a:lnTo>
                <a:lnTo>
                  <a:pt x="59427" y="69821"/>
                </a:lnTo>
                <a:lnTo>
                  <a:pt x="54673" y="66641"/>
                </a:lnTo>
                <a:lnTo>
                  <a:pt x="48334" y="63461"/>
                </a:lnTo>
                <a:lnTo>
                  <a:pt x="42788" y="61076"/>
                </a:lnTo>
                <a:lnTo>
                  <a:pt x="36449" y="57895"/>
                </a:lnTo>
                <a:lnTo>
                  <a:pt x="31695" y="54715"/>
                </a:lnTo>
                <a:lnTo>
                  <a:pt x="26940" y="51535"/>
                </a:lnTo>
                <a:lnTo>
                  <a:pt x="22978" y="48355"/>
                </a:lnTo>
                <a:lnTo>
                  <a:pt x="18224" y="45175"/>
                </a:lnTo>
                <a:lnTo>
                  <a:pt x="15055" y="43584"/>
                </a:lnTo>
                <a:lnTo>
                  <a:pt x="11885" y="41199"/>
                </a:lnTo>
                <a:lnTo>
                  <a:pt x="8716" y="38019"/>
                </a:lnTo>
                <a:lnTo>
                  <a:pt x="6339" y="36429"/>
                </a:lnTo>
                <a:lnTo>
                  <a:pt x="4754" y="33249"/>
                </a:lnTo>
                <a:lnTo>
                  <a:pt x="3169" y="31659"/>
                </a:lnTo>
                <a:lnTo>
                  <a:pt x="0" y="26888"/>
                </a:lnTo>
                <a:lnTo>
                  <a:pt x="0" y="22913"/>
                </a:lnTo>
                <a:lnTo>
                  <a:pt x="0" y="21323"/>
                </a:lnTo>
                <a:lnTo>
                  <a:pt x="1584" y="19733"/>
                </a:lnTo>
                <a:lnTo>
                  <a:pt x="1584" y="18143"/>
                </a:lnTo>
                <a:lnTo>
                  <a:pt x="3169" y="16553"/>
                </a:lnTo>
                <a:lnTo>
                  <a:pt x="4754" y="14963"/>
                </a:lnTo>
                <a:lnTo>
                  <a:pt x="7131" y="13372"/>
                </a:lnTo>
                <a:lnTo>
                  <a:pt x="10301" y="11782"/>
                </a:lnTo>
                <a:lnTo>
                  <a:pt x="13470" y="11782"/>
                </a:lnTo>
                <a:lnTo>
                  <a:pt x="16640" y="10192"/>
                </a:lnTo>
                <a:lnTo>
                  <a:pt x="19809" y="10192"/>
                </a:lnTo>
                <a:lnTo>
                  <a:pt x="24563" y="10192"/>
                </a:lnTo>
                <a:lnTo>
                  <a:pt x="28525" y="8602"/>
                </a:lnTo>
                <a:lnTo>
                  <a:pt x="34864" y="8602"/>
                </a:lnTo>
                <a:lnTo>
                  <a:pt x="41203" y="10192"/>
                </a:lnTo>
                <a:lnTo>
                  <a:pt x="46750" y="10192"/>
                </a:lnTo>
                <a:lnTo>
                  <a:pt x="53089" y="10192"/>
                </a:lnTo>
                <a:lnTo>
                  <a:pt x="64974" y="10192"/>
                </a:lnTo>
                <a:lnTo>
                  <a:pt x="77652" y="10192"/>
                </a:lnTo>
                <a:lnTo>
                  <a:pt x="87953" y="10192"/>
                </a:lnTo>
                <a:lnTo>
                  <a:pt x="99046" y="8602"/>
                </a:lnTo>
                <a:lnTo>
                  <a:pt x="107762" y="5422"/>
                </a:lnTo>
                <a:lnTo>
                  <a:pt x="117270" y="3037"/>
                </a:lnTo>
                <a:lnTo>
                  <a:pt x="121810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pic>
        <p:nvPicPr>
          <p:cNvPr id="24" name="图片 2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32175" y="782638"/>
            <a:ext cx="2182813" cy="218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合 16"/>
          <p:cNvGrpSpPr/>
          <p:nvPr/>
        </p:nvGrpSpPr>
        <p:grpSpPr bwMode="auto">
          <a:xfrm>
            <a:off x="52388" y="23813"/>
            <a:ext cx="2565400" cy="1000125"/>
            <a:chOff x="3536235" y="2157148"/>
            <a:chExt cx="2564985" cy="1000696"/>
          </a:xfrm>
        </p:grpSpPr>
        <p:grpSp>
          <p:nvGrpSpPr>
            <p:cNvPr id="16386" name="组合 7"/>
            <p:cNvGrpSpPr/>
            <p:nvPr/>
          </p:nvGrpSpPr>
          <p:grpSpPr bwMode="auto">
            <a:xfrm>
              <a:off x="3689561" y="2157148"/>
              <a:ext cx="2411659" cy="990022"/>
              <a:chOff x="1972506" y="1160202"/>
              <a:chExt cx="2411659" cy="990022"/>
            </a:xfrm>
          </p:grpSpPr>
          <p:pic>
            <p:nvPicPr>
              <p:cNvPr id="16387" name="图片 2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 rot="1206202">
                <a:off x="3459027" y="1160202"/>
                <a:ext cx="925138" cy="857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6388" name="组合 23"/>
              <p:cNvGrpSpPr/>
              <p:nvPr/>
            </p:nvGrpSpPr>
            <p:grpSpPr bwMode="auto">
              <a:xfrm>
                <a:off x="1972506" y="1333505"/>
                <a:ext cx="1952625" cy="816719"/>
                <a:chOff x="1972506" y="1333505"/>
                <a:chExt cx="1952625" cy="816719"/>
              </a:xfrm>
            </p:grpSpPr>
            <p:pic>
              <p:nvPicPr>
                <p:cNvPr id="16389" name="图片 11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1972506" y="1333505"/>
                  <a:ext cx="1952625" cy="8167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390" name="文本框 6"/>
                <p:cNvSpPr txBox="1">
                  <a:spLocks noChangeArrowheads="1"/>
                </p:cNvSpPr>
                <p:nvPr/>
              </p:nvSpPr>
              <p:spPr bwMode="auto">
                <a:xfrm>
                  <a:off x="2233954" y="1470009"/>
                  <a:ext cx="1627265" cy="5238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2800" b="1" dirty="0">
                      <a:solidFill>
                        <a:srgbClr val="9933FF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整体感知</a:t>
                  </a:r>
                  <a:endParaRPr lang="zh-CN" altLang="en-US" sz="2800" b="1" dirty="0">
                    <a:solidFill>
                      <a:srgbClr val="9933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</p:grpSp>
        <p:pic>
          <p:nvPicPr>
            <p:cNvPr id="16391" name="图片 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-582555">
              <a:off x="3536235" y="2184173"/>
              <a:ext cx="717029" cy="9736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文本框 1"/>
          <p:cNvSpPr>
            <a:spLocks noChangeArrowheads="1"/>
          </p:cNvSpPr>
          <p:nvPr/>
        </p:nvSpPr>
        <p:spPr bwMode="auto">
          <a:xfrm>
            <a:off x="771525" y="954088"/>
            <a:ext cx="3930650" cy="646112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读课文，梳理内容：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grpSp>
        <p:nvGrpSpPr>
          <p:cNvPr id="5" name="组合 19"/>
          <p:cNvGrpSpPr/>
          <p:nvPr/>
        </p:nvGrpSpPr>
        <p:grpSpPr bwMode="auto">
          <a:xfrm>
            <a:off x="1998663" y="2520950"/>
            <a:ext cx="1476375" cy="646113"/>
            <a:chOff x="1999059" y="2542142"/>
            <a:chExt cx="1475537" cy="646986"/>
          </a:xfrm>
        </p:grpSpPr>
        <p:sp>
          <p:nvSpPr>
            <p:cNvPr id="7" name="矩形: 圆角 6"/>
            <p:cNvSpPr/>
            <p:nvPr/>
          </p:nvSpPr>
          <p:spPr>
            <a:xfrm>
              <a:off x="2075216" y="2613677"/>
              <a:ext cx="1315290" cy="516634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6395" name="文本框 1"/>
            <p:cNvSpPr>
              <a:spLocks noChangeArrowheads="1"/>
            </p:cNvSpPr>
            <p:nvPr/>
          </p:nvSpPr>
          <p:spPr bwMode="auto">
            <a:xfrm>
              <a:off x="1999059" y="2542142"/>
              <a:ext cx="1475537" cy="646986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垒城堡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" name="组合 20"/>
          <p:cNvGrpSpPr/>
          <p:nvPr/>
        </p:nvGrpSpPr>
        <p:grpSpPr bwMode="auto">
          <a:xfrm>
            <a:off x="5857875" y="2579688"/>
            <a:ext cx="1476375" cy="647700"/>
            <a:chOff x="5858354" y="2580242"/>
            <a:chExt cx="1475537" cy="646986"/>
          </a:xfrm>
        </p:grpSpPr>
        <p:sp>
          <p:nvSpPr>
            <p:cNvPr id="25" name="矩形: 圆角 24"/>
            <p:cNvSpPr/>
            <p:nvPr/>
          </p:nvSpPr>
          <p:spPr>
            <a:xfrm>
              <a:off x="5942444" y="2651600"/>
              <a:ext cx="1316877" cy="515369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6398" name="文本框 1"/>
            <p:cNvSpPr>
              <a:spLocks noChangeArrowheads="1"/>
            </p:cNvSpPr>
            <p:nvPr/>
          </p:nvSpPr>
          <p:spPr bwMode="auto">
            <a:xfrm>
              <a:off x="5858354" y="2580242"/>
              <a:ext cx="1475537" cy="646986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编童话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" name="组合 29"/>
          <p:cNvGrpSpPr/>
          <p:nvPr/>
        </p:nvGrpSpPr>
        <p:grpSpPr bwMode="auto">
          <a:xfrm>
            <a:off x="1182688" y="3527425"/>
            <a:ext cx="1512887" cy="647700"/>
            <a:chOff x="1182209" y="3528052"/>
            <a:chExt cx="1513431" cy="646986"/>
          </a:xfrm>
        </p:grpSpPr>
        <p:sp>
          <p:nvSpPr>
            <p:cNvPr id="26" name="椭圆 25"/>
            <p:cNvSpPr/>
            <p:nvPr/>
          </p:nvSpPr>
          <p:spPr>
            <a:xfrm>
              <a:off x="1182209" y="3574039"/>
              <a:ext cx="1513431" cy="570870"/>
            </a:xfrm>
            <a:prstGeom prst="ellipse">
              <a:avLst/>
            </a:prstGeom>
            <a:solidFill>
              <a:srgbClr val="E3FECA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6401" name="文本框 1"/>
            <p:cNvSpPr>
              <a:spLocks noChangeArrowheads="1"/>
            </p:cNvSpPr>
            <p:nvPr/>
          </p:nvSpPr>
          <p:spPr bwMode="auto">
            <a:xfrm>
              <a:off x="1182209" y="3528052"/>
              <a:ext cx="1475537" cy="646986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筑围墙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" name="组合 30"/>
          <p:cNvGrpSpPr/>
          <p:nvPr/>
        </p:nvGrpSpPr>
        <p:grpSpPr bwMode="auto">
          <a:xfrm>
            <a:off x="2862263" y="3530600"/>
            <a:ext cx="1514475" cy="647700"/>
            <a:chOff x="2862838" y="3531140"/>
            <a:chExt cx="1513431" cy="646986"/>
          </a:xfrm>
        </p:grpSpPr>
        <p:sp>
          <p:nvSpPr>
            <p:cNvPr id="36" name="椭圆 35"/>
            <p:cNvSpPr/>
            <p:nvPr/>
          </p:nvSpPr>
          <p:spPr>
            <a:xfrm>
              <a:off x="2862838" y="3585055"/>
              <a:ext cx="1513431" cy="569285"/>
            </a:xfrm>
            <a:prstGeom prst="ellipse">
              <a:avLst/>
            </a:prstGeom>
            <a:solidFill>
              <a:srgbClr val="E3FECA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6404" name="文本框 1"/>
            <p:cNvSpPr>
              <a:spLocks noChangeArrowheads="1"/>
            </p:cNvSpPr>
            <p:nvPr/>
          </p:nvSpPr>
          <p:spPr bwMode="auto">
            <a:xfrm>
              <a:off x="2862838" y="3531140"/>
              <a:ext cx="1475537" cy="646986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插树枝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2" name="组合 28"/>
          <p:cNvGrpSpPr/>
          <p:nvPr/>
        </p:nvGrpSpPr>
        <p:grpSpPr bwMode="auto">
          <a:xfrm>
            <a:off x="4794250" y="3527425"/>
            <a:ext cx="1885950" cy="647700"/>
            <a:chOff x="4794843" y="3528052"/>
            <a:chExt cx="1885722" cy="646986"/>
          </a:xfrm>
        </p:grpSpPr>
        <p:sp>
          <p:nvSpPr>
            <p:cNvPr id="37" name="椭圆 36"/>
            <p:cNvSpPr/>
            <p:nvPr/>
          </p:nvSpPr>
          <p:spPr>
            <a:xfrm>
              <a:off x="4832938" y="3581968"/>
              <a:ext cx="1847627" cy="593071"/>
            </a:xfrm>
            <a:prstGeom prst="ellipse">
              <a:avLst/>
            </a:prstGeom>
            <a:solidFill>
              <a:srgbClr val="E3FECA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6407" name="文本框 1"/>
            <p:cNvSpPr>
              <a:spLocks noChangeArrowheads="1"/>
            </p:cNvSpPr>
            <p:nvPr/>
          </p:nvSpPr>
          <p:spPr bwMode="auto">
            <a:xfrm>
              <a:off x="4794843" y="3528052"/>
              <a:ext cx="1885722" cy="646986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公主被抢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" name="组合 27"/>
          <p:cNvGrpSpPr/>
          <p:nvPr/>
        </p:nvGrpSpPr>
        <p:grpSpPr bwMode="auto">
          <a:xfrm>
            <a:off x="6756400" y="3527425"/>
            <a:ext cx="1885950" cy="663575"/>
            <a:chOff x="6756353" y="3528052"/>
            <a:chExt cx="1885722" cy="662817"/>
          </a:xfrm>
        </p:grpSpPr>
        <p:sp>
          <p:nvSpPr>
            <p:cNvPr id="40" name="椭圆 39"/>
            <p:cNvSpPr/>
            <p:nvPr/>
          </p:nvSpPr>
          <p:spPr>
            <a:xfrm>
              <a:off x="6775401" y="3597822"/>
              <a:ext cx="1847627" cy="593047"/>
            </a:xfrm>
            <a:prstGeom prst="ellipse">
              <a:avLst/>
            </a:prstGeom>
            <a:solidFill>
              <a:srgbClr val="E3FECA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6410" name="文本框 1"/>
            <p:cNvSpPr>
              <a:spLocks noChangeArrowheads="1"/>
            </p:cNvSpPr>
            <p:nvPr/>
          </p:nvSpPr>
          <p:spPr bwMode="auto">
            <a:xfrm>
              <a:off x="6756353" y="3528052"/>
              <a:ext cx="1885722" cy="646986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攻打城堡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4" name="组合 26"/>
          <p:cNvGrpSpPr/>
          <p:nvPr/>
        </p:nvGrpSpPr>
        <p:grpSpPr bwMode="auto">
          <a:xfrm>
            <a:off x="5756275" y="4198938"/>
            <a:ext cx="1885950" cy="644525"/>
            <a:chOff x="4870631" y="4152369"/>
            <a:chExt cx="1885722" cy="646986"/>
          </a:xfrm>
        </p:grpSpPr>
        <p:sp>
          <p:nvSpPr>
            <p:cNvPr id="41" name="椭圆 40"/>
            <p:cNvSpPr/>
            <p:nvPr/>
          </p:nvSpPr>
          <p:spPr>
            <a:xfrm>
              <a:off x="4883329" y="4204956"/>
              <a:ext cx="1847627" cy="592805"/>
            </a:xfrm>
            <a:prstGeom prst="ellipse">
              <a:avLst/>
            </a:prstGeom>
            <a:solidFill>
              <a:srgbClr val="E3FECA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6413" name="文本框 1"/>
            <p:cNvSpPr>
              <a:spLocks noChangeArrowheads="1"/>
            </p:cNvSpPr>
            <p:nvPr/>
          </p:nvSpPr>
          <p:spPr bwMode="auto">
            <a:xfrm>
              <a:off x="4870631" y="4152369"/>
              <a:ext cx="1885722" cy="646986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救出公主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5" name="组合 3"/>
          <p:cNvGrpSpPr/>
          <p:nvPr/>
        </p:nvGrpSpPr>
        <p:grpSpPr bwMode="auto">
          <a:xfrm>
            <a:off x="1670050" y="1649413"/>
            <a:ext cx="5594350" cy="584200"/>
            <a:chOff x="1682007" y="1679955"/>
            <a:chExt cx="5595093" cy="584775"/>
          </a:xfrm>
        </p:grpSpPr>
        <p:sp>
          <p:nvSpPr>
            <p:cNvPr id="16415" name="文本框 1"/>
            <p:cNvSpPr>
              <a:spLocks noChangeArrowheads="1"/>
            </p:cNvSpPr>
            <p:nvPr/>
          </p:nvSpPr>
          <p:spPr bwMode="auto">
            <a:xfrm>
              <a:off x="1682007" y="1709980"/>
              <a:ext cx="5595093" cy="544830"/>
            </a:xfrm>
            <a:prstGeom prst="roundRect">
              <a:avLst>
                <a:gd name="adj" fmla="val 16667"/>
              </a:avLst>
            </a:prstGeom>
            <a:solidFill>
              <a:srgbClr val="F6F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endParaRPr lang="zh-CN" altLang="en-US" sz="26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16" name="矩形 2"/>
            <p:cNvSpPr>
              <a:spLocks noChangeArrowheads="1"/>
            </p:cNvSpPr>
            <p:nvPr/>
          </p:nvSpPr>
          <p:spPr bwMode="auto">
            <a:xfrm>
              <a:off x="1739900" y="1679955"/>
              <a:ext cx="553720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海边的沙滩是我们的快乐天地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 flipH="1">
            <a:off x="2736850" y="2219325"/>
            <a:ext cx="190500" cy="307975"/>
          </a:xfrm>
          <a:prstGeom prst="line">
            <a:avLst/>
          </a:prstGeom>
          <a:ln w="38100">
            <a:solidFill>
              <a:srgbClr val="99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endCxn id="16398" idx="0"/>
          </p:cNvCxnSpPr>
          <p:nvPr/>
        </p:nvCxnSpPr>
        <p:spPr>
          <a:xfrm>
            <a:off x="6484938" y="2247900"/>
            <a:ext cx="111125" cy="331788"/>
          </a:xfrm>
          <a:prstGeom prst="line">
            <a:avLst/>
          </a:prstGeom>
          <a:ln w="38100">
            <a:solidFill>
              <a:srgbClr val="99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左大括号 31"/>
          <p:cNvSpPr/>
          <p:nvPr/>
        </p:nvSpPr>
        <p:spPr>
          <a:xfrm rot="5400000">
            <a:off x="2628107" y="2647156"/>
            <a:ext cx="209550" cy="1474787"/>
          </a:xfrm>
          <a:prstGeom prst="leftBrace">
            <a:avLst>
              <a:gd name="adj1" fmla="val 34025"/>
              <a:gd name="adj2" fmla="val 48213"/>
            </a:avLst>
          </a:prstGeom>
          <a:ln w="28575">
            <a:solidFill>
              <a:srgbClr val="99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>
              <a:defRPr/>
            </a:pPr>
            <a:endParaRPr lang="zh-CN" altLang="en-US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左大括号 32"/>
          <p:cNvSpPr/>
          <p:nvPr/>
        </p:nvSpPr>
        <p:spPr>
          <a:xfrm rot="5400000">
            <a:off x="6491288" y="2693987"/>
            <a:ext cx="209550" cy="1476375"/>
          </a:xfrm>
          <a:prstGeom prst="leftBrace">
            <a:avLst>
              <a:gd name="adj1" fmla="val 34025"/>
              <a:gd name="adj2" fmla="val 48213"/>
            </a:avLst>
          </a:prstGeom>
          <a:ln w="28575">
            <a:solidFill>
              <a:srgbClr val="99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>
              <a:defRPr/>
            </a:pPr>
            <a:endParaRPr lang="zh-CN" altLang="en-US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2" grpId="0" animBg="1"/>
      <p:bldP spid="3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16"/>
          <p:cNvGrpSpPr/>
          <p:nvPr/>
        </p:nvGrpSpPr>
        <p:grpSpPr bwMode="auto">
          <a:xfrm>
            <a:off x="52388" y="23813"/>
            <a:ext cx="2565400" cy="1000125"/>
            <a:chOff x="3536235" y="2157148"/>
            <a:chExt cx="2564985" cy="1000696"/>
          </a:xfrm>
        </p:grpSpPr>
        <p:grpSp>
          <p:nvGrpSpPr>
            <p:cNvPr id="17410" name="组合 7"/>
            <p:cNvGrpSpPr/>
            <p:nvPr/>
          </p:nvGrpSpPr>
          <p:grpSpPr bwMode="auto">
            <a:xfrm>
              <a:off x="3689561" y="2157148"/>
              <a:ext cx="2411659" cy="990022"/>
              <a:chOff x="1972506" y="1160202"/>
              <a:chExt cx="2411659" cy="990022"/>
            </a:xfrm>
          </p:grpSpPr>
          <p:pic>
            <p:nvPicPr>
              <p:cNvPr id="17411" name="图片 2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 rot="1206202">
                <a:off x="3459027" y="1160202"/>
                <a:ext cx="925138" cy="857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7412" name="组合 23"/>
              <p:cNvGrpSpPr/>
              <p:nvPr/>
            </p:nvGrpSpPr>
            <p:grpSpPr bwMode="auto">
              <a:xfrm>
                <a:off x="1972506" y="1333505"/>
                <a:ext cx="1952625" cy="816719"/>
                <a:chOff x="1972506" y="1333505"/>
                <a:chExt cx="1952625" cy="816719"/>
              </a:xfrm>
            </p:grpSpPr>
            <p:pic>
              <p:nvPicPr>
                <p:cNvPr id="17413" name="图片 11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1972506" y="1333505"/>
                  <a:ext cx="1952625" cy="8167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7414" name="文本框 6"/>
                <p:cNvSpPr txBox="1">
                  <a:spLocks noChangeArrowheads="1"/>
                </p:cNvSpPr>
                <p:nvPr/>
              </p:nvSpPr>
              <p:spPr bwMode="auto">
                <a:xfrm>
                  <a:off x="2233954" y="1470009"/>
                  <a:ext cx="1627265" cy="5238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2800" b="1" dirty="0">
                      <a:solidFill>
                        <a:srgbClr val="9933FF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课文品读</a:t>
                  </a:r>
                  <a:endParaRPr lang="zh-CN" altLang="en-US" sz="2800" b="1" dirty="0">
                    <a:solidFill>
                      <a:srgbClr val="9933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</p:grpSp>
        <p:pic>
          <p:nvPicPr>
            <p:cNvPr id="17415" name="图片 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-582555">
              <a:off x="3536235" y="2184173"/>
              <a:ext cx="717029" cy="9736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789113" y="1316038"/>
            <a:ext cx="60594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海边的沙滩是我们的快乐天地。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970088" y="1970088"/>
            <a:ext cx="1973262" cy="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 bwMode="auto">
          <a:xfrm>
            <a:off x="5495925" y="577850"/>
            <a:ext cx="3244850" cy="769938"/>
            <a:chOff x="4850492" y="586890"/>
            <a:chExt cx="3245055" cy="794892"/>
          </a:xfrm>
        </p:grpSpPr>
        <p:sp>
          <p:nvSpPr>
            <p:cNvPr id="8" name="对话气泡: 椭圆形 7"/>
            <p:cNvSpPr/>
            <p:nvPr/>
          </p:nvSpPr>
          <p:spPr>
            <a:xfrm>
              <a:off x="4850492" y="586890"/>
              <a:ext cx="3226004" cy="794892"/>
            </a:xfrm>
            <a:prstGeom prst="wedgeEllipseCallout">
              <a:avLst/>
            </a:prstGeom>
            <a:solidFill>
              <a:srgbClr val="FDD7DD"/>
            </a:solidFill>
            <a:ln>
              <a:solidFill>
                <a:srgbClr val="EE3E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026716" y="632781"/>
              <a:ext cx="3068831" cy="6408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3000" b="1" dirty="0">
                  <a:solidFill>
                    <a:srgbClr val="0000FF"/>
                  </a:solidFill>
                  <a:latin typeface="+mn-ea"/>
                  <a:ea typeface="+mn-ea"/>
                </a:rPr>
                <a:t>总起句、中心句</a:t>
              </a:r>
              <a:endParaRPr lang="zh-CN" altLang="en-US" sz="3000" b="1" dirty="0">
                <a:solidFill>
                  <a:srgbClr val="0000FF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11163" y="2886075"/>
            <a:ext cx="4857750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给句子换个说法，句意不变。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596394" y="2280559"/>
            <a:ext cx="3240120" cy="216008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65163" y="3455988"/>
            <a:ext cx="4930775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我们的快乐天地是海边的沙滩。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09650" y="2119313"/>
            <a:ext cx="3562350" cy="641350"/>
          </a:xfrm>
          <a:prstGeom prst="rect">
            <a:avLst/>
          </a:prstGeom>
          <a:solidFill>
            <a:srgbClr val="F6FDCF"/>
          </a:solidFill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孩子们的快乐天地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grpSp>
        <p:nvGrpSpPr>
          <p:cNvPr id="10" name="组合 8"/>
          <p:cNvGrpSpPr/>
          <p:nvPr/>
        </p:nvGrpSpPr>
        <p:grpSpPr bwMode="auto">
          <a:xfrm rot="444208">
            <a:off x="3438525" y="11113"/>
            <a:ext cx="1900238" cy="1144587"/>
            <a:chOff x="1803687" y="1031876"/>
            <a:chExt cx="1997967" cy="1195282"/>
          </a:xfrm>
        </p:grpSpPr>
        <p:grpSp>
          <p:nvGrpSpPr>
            <p:cNvPr id="17426" name="组合 9"/>
            <p:cNvGrpSpPr/>
            <p:nvPr/>
          </p:nvGrpSpPr>
          <p:grpSpPr bwMode="auto">
            <a:xfrm>
              <a:off x="1803687" y="1031876"/>
              <a:ext cx="1765388" cy="1195282"/>
              <a:chOff x="2199929" y="155576"/>
              <a:chExt cx="1765388" cy="1195282"/>
            </a:xfrm>
          </p:grpSpPr>
          <p:pic>
            <p:nvPicPr>
              <p:cNvPr id="17427" name="图片 11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2213168" y="155576"/>
                <a:ext cx="1752149" cy="927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28" name="图片 12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2199929" y="982782"/>
                <a:ext cx="1752149" cy="3680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7429" name="文本框 20"/>
            <p:cNvSpPr txBox="1">
              <a:spLocks noChangeArrowheads="1"/>
            </p:cNvSpPr>
            <p:nvPr/>
          </p:nvSpPr>
          <p:spPr bwMode="auto">
            <a:xfrm rot="-502992">
              <a:off x="1913753" y="1490385"/>
              <a:ext cx="1886134" cy="57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900" b="1" dirty="0">
                  <a:solidFill>
                    <a:srgbClr val="FF00FF"/>
                  </a:solidFill>
                  <a:latin typeface="宋体" panose="02010600030101010101" pitchFamily="2" charset="-122"/>
                </a:rPr>
                <a:t>第</a:t>
              </a:r>
              <a:r>
                <a:rPr lang="en-US" altLang="zh-CN" sz="2900" b="1" dirty="0">
                  <a:solidFill>
                    <a:srgbClr val="FF00FF"/>
                  </a:solidFill>
                  <a:latin typeface="宋体" panose="02010600030101010101" pitchFamily="2" charset="-122"/>
                </a:rPr>
                <a:t>2</a:t>
              </a:r>
              <a:r>
                <a:rPr lang="zh-CN" altLang="en-US" sz="2900" b="1" dirty="0">
                  <a:solidFill>
                    <a:srgbClr val="FF00FF"/>
                  </a:solidFill>
                  <a:latin typeface="宋体" panose="02010600030101010101" pitchFamily="2" charset="-122"/>
                </a:rPr>
                <a:t>课时</a:t>
              </a:r>
              <a:endParaRPr lang="zh-CN" altLang="en-US" sz="2900" b="1" dirty="0">
                <a:solidFill>
                  <a:srgbClr val="FF00FF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7" grpId="0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>
            <a:spLocks noChangeArrowheads="1"/>
          </p:cNvSpPr>
          <p:nvPr/>
        </p:nvSpPr>
        <p:spPr bwMode="auto">
          <a:xfrm>
            <a:off x="2682875" y="547688"/>
            <a:ext cx="3514725" cy="646112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场景一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垒城堡</a:t>
            </a:r>
            <a:endParaRPr lang="zh-CN" altLang="en-US" sz="32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19075" y="1290638"/>
            <a:ext cx="8837613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在沙滩上，我们垒起城堡，城堡周围筑起围墙，围墙外再插上干树枝，那就是我们的树。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19075" y="1292225"/>
            <a:ext cx="8837613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在沙滩上，我们垒起</a:t>
            </a:r>
            <a:r>
              <a:rPr lang="zh-CN" altLang="en-US" sz="3200" b="1" dirty="0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城堡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城堡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周围筑起</a:t>
            </a:r>
            <a:r>
              <a:rPr lang="zh-CN" altLang="en-US" sz="3200" b="1" dirty="0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外再插上干树枝，那就是我们的树。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7" name="文本框 4"/>
          <p:cNvSpPr txBox="1">
            <a:spLocks noChangeArrowheads="1"/>
          </p:cNvSpPr>
          <p:nvPr/>
        </p:nvSpPr>
        <p:spPr bwMode="auto">
          <a:xfrm>
            <a:off x="342900" y="2878138"/>
            <a:ext cx="3643313" cy="584200"/>
          </a:xfrm>
          <a:prstGeom prst="rect">
            <a:avLst/>
          </a:prstGeom>
          <a:solidFill>
            <a:srgbClr val="B46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bg1"/>
                </a:solidFill>
              </a:rPr>
              <a:t>短句之间首尾相连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986213" y="1779588"/>
            <a:ext cx="4159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▲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658100" y="1778000"/>
            <a:ext cx="4175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▲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786063" y="2397125"/>
            <a:ext cx="4175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▲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441" name="文本框 8"/>
          <p:cNvSpPr txBox="1">
            <a:spLocks noChangeArrowheads="1"/>
          </p:cNvSpPr>
          <p:nvPr/>
        </p:nvSpPr>
        <p:spPr bwMode="auto">
          <a:xfrm>
            <a:off x="6856413" y="655638"/>
            <a:ext cx="1855787" cy="585787"/>
          </a:xfrm>
          <a:prstGeom prst="rect">
            <a:avLst/>
          </a:prstGeom>
          <a:solidFill>
            <a:srgbClr val="F6FD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FF"/>
                </a:solidFill>
              </a:rPr>
              <a:t>动作描写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grpSp>
        <p:nvGrpSpPr>
          <p:cNvPr id="5" name="组合 15"/>
          <p:cNvGrpSpPr/>
          <p:nvPr/>
        </p:nvGrpSpPr>
        <p:grpSpPr bwMode="auto">
          <a:xfrm>
            <a:off x="5332413" y="3721100"/>
            <a:ext cx="2041525" cy="730250"/>
            <a:chOff x="5317868" y="3708806"/>
            <a:chExt cx="2040942" cy="731520"/>
          </a:xfrm>
        </p:grpSpPr>
        <p:sp>
          <p:nvSpPr>
            <p:cNvPr id="14" name="双波形 13"/>
            <p:cNvSpPr/>
            <p:nvPr/>
          </p:nvSpPr>
          <p:spPr>
            <a:xfrm>
              <a:off x="5317868" y="3708806"/>
              <a:ext cx="1904456" cy="731520"/>
            </a:xfrm>
            <a:prstGeom prst="doubleWave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340087" y="3794680"/>
              <a:ext cx="2018723" cy="5836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zh-CN" altLang="en-US" sz="3200" b="1" dirty="0">
                  <a:solidFill>
                    <a:srgbClr val="0000FF"/>
                  </a:solidFill>
                </a:rPr>
                <a:t>心灵手巧</a:t>
              </a:r>
              <a:endParaRPr lang="zh-CN" altLang="en-US" sz="32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9" name="组合 14"/>
          <p:cNvGrpSpPr/>
          <p:nvPr/>
        </p:nvGrpSpPr>
        <p:grpSpPr bwMode="auto">
          <a:xfrm>
            <a:off x="1865313" y="3708400"/>
            <a:ext cx="2420937" cy="731838"/>
            <a:chOff x="2055571" y="3708806"/>
            <a:chExt cx="2421331" cy="731520"/>
          </a:xfrm>
        </p:grpSpPr>
        <p:sp>
          <p:nvSpPr>
            <p:cNvPr id="13" name="双波形 12"/>
            <p:cNvSpPr/>
            <p:nvPr/>
          </p:nvSpPr>
          <p:spPr>
            <a:xfrm>
              <a:off x="2055571" y="3708806"/>
              <a:ext cx="2421331" cy="731520"/>
            </a:xfrm>
            <a:prstGeom prst="doubleWave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150837" y="3786560"/>
              <a:ext cx="2251441" cy="5855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zh-CN" altLang="en-US" sz="3200" b="1" dirty="0">
                  <a:solidFill>
                    <a:srgbClr val="0000FF"/>
                  </a:solidFill>
                </a:rPr>
                <a:t>想象力丰富</a:t>
              </a:r>
              <a:endParaRPr lang="zh-CN" altLang="en-US" sz="32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2" name="组合 17"/>
          <p:cNvGrpSpPr/>
          <p:nvPr/>
        </p:nvGrpSpPr>
        <p:grpSpPr bwMode="auto">
          <a:xfrm>
            <a:off x="5768975" y="2617788"/>
            <a:ext cx="2943225" cy="974725"/>
            <a:chOff x="5769635" y="2617775"/>
            <a:chExt cx="2942768" cy="973988"/>
          </a:xfrm>
        </p:grpSpPr>
        <p:sp>
          <p:nvSpPr>
            <p:cNvPr id="17" name="云形 16"/>
            <p:cNvSpPr/>
            <p:nvPr/>
          </p:nvSpPr>
          <p:spPr>
            <a:xfrm>
              <a:off x="5769635" y="2617775"/>
              <a:ext cx="2942768" cy="973988"/>
            </a:xfrm>
            <a:prstGeom prst="cloud">
              <a:avLst/>
            </a:prstGeom>
            <a:solidFill>
              <a:srgbClr val="F078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8449" name="文本框 11"/>
            <p:cNvSpPr txBox="1">
              <a:spLocks noChangeArrowheads="1"/>
            </p:cNvSpPr>
            <p:nvPr/>
          </p:nvSpPr>
          <p:spPr bwMode="auto">
            <a:xfrm>
              <a:off x="5975352" y="2768505"/>
              <a:ext cx="268108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200" b="1">
                  <a:solidFill>
                    <a:schemeClr val="bg1"/>
                  </a:solidFill>
                </a:rPr>
                <a:t>垒城筑墙之乐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8437" grpId="0" animBg="1"/>
      <p:bldP spid="6" grpId="0"/>
      <p:bldP spid="7" grpId="0"/>
      <p:bldP spid="8" grpId="0"/>
      <p:bldP spid="184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3" descr="图片1_meitu_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9525" y="-9525"/>
            <a:ext cx="9153525" cy="515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blinds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>
            <a:spLocks noChangeArrowheads="1"/>
          </p:cNvSpPr>
          <p:nvPr/>
        </p:nvSpPr>
        <p:spPr bwMode="auto">
          <a:xfrm>
            <a:off x="2154238" y="230188"/>
            <a:ext cx="4759325" cy="6477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童话的起因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公主被困</a:t>
            </a:r>
            <a:endParaRPr lang="zh-CN" altLang="en-US" sz="32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8113" y="719138"/>
            <a:ext cx="1065212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6"/>
          <p:cNvGrpSpPr/>
          <p:nvPr/>
        </p:nvGrpSpPr>
        <p:grpSpPr bwMode="auto">
          <a:xfrm>
            <a:off x="1431925" y="1087438"/>
            <a:ext cx="6038850" cy="654050"/>
            <a:chOff x="1738986" y="1147916"/>
            <a:chExt cx="6039211" cy="653730"/>
          </a:xfrm>
        </p:grpSpPr>
        <p:sp>
          <p:nvSpPr>
            <p:cNvPr id="6" name="对话气泡: 圆角矩形 5"/>
            <p:cNvSpPr/>
            <p:nvPr/>
          </p:nvSpPr>
          <p:spPr>
            <a:xfrm>
              <a:off x="1738986" y="1147916"/>
              <a:ext cx="5801072" cy="647383"/>
            </a:xfrm>
            <a:prstGeom prst="wedgeRoundRectCallout">
              <a:avLst>
                <a:gd name="adj1" fmla="val -54124"/>
                <a:gd name="adj2" fmla="val -3078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0485" name="文本框 1"/>
            <p:cNvSpPr>
              <a:spLocks noChangeArrowheads="1"/>
            </p:cNvSpPr>
            <p:nvPr/>
          </p:nvSpPr>
          <p:spPr bwMode="auto">
            <a:xfrm>
              <a:off x="1768361" y="1154660"/>
              <a:ext cx="6009836" cy="646986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这城堡里住着一个凶狠的魔王。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" name="组合 7"/>
          <p:cNvGrpSpPr/>
          <p:nvPr/>
        </p:nvGrpSpPr>
        <p:grpSpPr bwMode="auto">
          <a:xfrm>
            <a:off x="3108325" y="2062163"/>
            <a:ext cx="4476750" cy="654050"/>
            <a:chOff x="1738986" y="1147916"/>
            <a:chExt cx="4477800" cy="654546"/>
          </a:xfrm>
        </p:grpSpPr>
        <p:sp>
          <p:nvSpPr>
            <p:cNvPr id="9" name="对话气泡: 圆角矩形 8"/>
            <p:cNvSpPr/>
            <p:nvPr/>
          </p:nvSpPr>
          <p:spPr>
            <a:xfrm flipH="1">
              <a:off x="1738986" y="1147916"/>
              <a:ext cx="4376176" cy="646602"/>
            </a:xfrm>
            <a:prstGeom prst="wedgeRoundRectCallout">
              <a:avLst>
                <a:gd name="adj1" fmla="val -54124"/>
                <a:gd name="adj2" fmla="val -3078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0488" name="文本框 1"/>
            <p:cNvSpPr>
              <a:spLocks noChangeArrowheads="1"/>
            </p:cNvSpPr>
            <p:nvPr/>
          </p:nvSpPr>
          <p:spPr bwMode="auto">
            <a:xfrm>
              <a:off x="1870774" y="1155476"/>
              <a:ext cx="4346012" cy="646986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32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他抢去了美丽的公主。</a:t>
              </a:r>
              <a:endPara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" name="组合 10"/>
          <p:cNvGrpSpPr/>
          <p:nvPr/>
        </p:nvGrpSpPr>
        <p:grpSpPr bwMode="auto">
          <a:xfrm flipH="1">
            <a:off x="1601788" y="3121025"/>
            <a:ext cx="6075362" cy="654050"/>
            <a:chOff x="142128" y="1147916"/>
            <a:chExt cx="6074659" cy="654546"/>
          </a:xfrm>
        </p:grpSpPr>
        <p:sp>
          <p:nvSpPr>
            <p:cNvPr id="12" name="对话气泡: 圆角矩形 11"/>
            <p:cNvSpPr/>
            <p:nvPr/>
          </p:nvSpPr>
          <p:spPr>
            <a:xfrm flipH="1">
              <a:off x="456417" y="1147916"/>
              <a:ext cx="5657195" cy="646603"/>
            </a:xfrm>
            <a:prstGeom prst="wedgeRoundRectCallout">
              <a:avLst>
                <a:gd name="adj1" fmla="val -54124"/>
                <a:gd name="adj2" fmla="val -3078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1" name="文本框 1"/>
            <p:cNvSpPr>
              <a:spLocks noChangeArrowheads="1"/>
            </p:cNvSpPr>
            <p:nvPr/>
          </p:nvSpPr>
          <p:spPr bwMode="auto">
            <a:xfrm>
              <a:off x="142128" y="1155476"/>
              <a:ext cx="6074659" cy="646986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200" b="1" dirty="0">
                  <a:solidFill>
                    <a:srgbClr val="FF99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你们快听，公主在城堡里哭呢！</a:t>
              </a:r>
              <a:endParaRPr lang="zh-CN" altLang="en-US" sz="3200" b="1" dirty="0">
                <a:solidFill>
                  <a:srgbClr val="FF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0487" name="文本框 13"/>
          <p:cNvSpPr txBox="1">
            <a:spLocks noChangeArrowheads="1"/>
          </p:cNvSpPr>
          <p:nvPr/>
        </p:nvSpPr>
        <p:spPr bwMode="auto">
          <a:xfrm>
            <a:off x="827088" y="4033838"/>
            <a:ext cx="1117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FF"/>
                </a:solidFill>
              </a:rPr>
              <a:t>魔王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grpSp>
        <p:nvGrpSpPr>
          <p:cNvPr id="10" name="组合 4"/>
          <p:cNvGrpSpPr/>
          <p:nvPr/>
        </p:nvGrpSpPr>
        <p:grpSpPr bwMode="auto">
          <a:xfrm>
            <a:off x="3373438" y="3862388"/>
            <a:ext cx="958850" cy="881062"/>
            <a:chOff x="3203616" y="3872945"/>
            <a:chExt cx="958734" cy="881935"/>
          </a:xfrm>
        </p:grpSpPr>
        <p:sp>
          <p:nvSpPr>
            <p:cNvPr id="3" name="爆炸形: 8 pt  2"/>
            <p:cNvSpPr/>
            <p:nvPr/>
          </p:nvSpPr>
          <p:spPr>
            <a:xfrm>
              <a:off x="3203616" y="3872945"/>
              <a:ext cx="958734" cy="881935"/>
            </a:xfrm>
            <a:prstGeom prst="irregularSeal1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3" name="文本框 14"/>
            <p:cNvSpPr txBox="1">
              <a:spLocks noChangeArrowheads="1"/>
            </p:cNvSpPr>
            <p:nvPr/>
          </p:nvSpPr>
          <p:spPr bwMode="auto">
            <a:xfrm>
              <a:off x="3386138" y="4006850"/>
              <a:ext cx="70802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200" b="1">
                  <a:solidFill>
                    <a:srgbClr val="0000FF"/>
                  </a:solidFill>
                </a:rPr>
                <a:t>抢</a:t>
              </a:r>
              <a:endParaRPr lang="zh-CN" altLang="en-US" sz="3200" b="1">
                <a:solidFill>
                  <a:srgbClr val="0000FF"/>
                </a:solidFill>
              </a:endParaRPr>
            </a:p>
          </p:txBody>
        </p:sp>
      </p:grpSp>
      <p:sp>
        <p:nvSpPr>
          <p:cNvPr id="20489" name="文本框 15"/>
          <p:cNvSpPr txBox="1">
            <a:spLocks noChangeArrowheads="1"/>
          </p:cNvSpPr>
          <p:nvPr/>
        </p:nvSpPr>
        <p:spPr bwMode="auto">
          <a:xfrm>
            <a:off x="4465638" y="3986213"/>
            <a:ext cx="103028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FF"/>
                </a:solidFill>
              </a:rPr>
              <a:t>公主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sp>
        <p:nvSpPr>
          <p:cNvPr id="20490" name="文本框 16"/>
          <p:cNvSpPr txBox="1">
            <a:spLocks noChangeArrowheads="1"/>
          </p:cNvSpPr>
          <p:nvPr/>
        </p:nvSpPr>
        <p:spPr bwMode="auto">
          <a:xfrm>
            <a:off x="1944688" y="4010025"/>
            <a:ext cx="1119187" cy="585788"/>
          </a:xfrm>
          <a:prstGeom prst="rect">
            <a:avLst/>
          </a:prstGeom>
          <a:solidFill>
            <a:srgbClr val="DDFF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9933FF"/>
                </a:solidFill>
              </a:rPr>
              <a:t>凶狠</a:t>
            </a:r>
            <a:endParaRPr lang="zh-CN" altLang="en-US" sz="3200" b="1">
              <a:solidFill>
                <a:srgbClr val="9933FF"/>
              </a:solidFill>
            </a:endParaRPr>
          </a:p>
        </p:txBody>
      </p:sp>
      <p:sp>
        <p:nvSpPr>
          <p:cNvPr id="20491" name="文本框 17"/>
          <p:cNvSpPr txBox="1">
            <a:spLocks noChangeArrowheads="1"/>
          </p:cNvSpPr>
          <p:nvPr/>
        </p:nvSpPr>
        <p:spPr bwMode="auto">
          <a:xfrm>
            <a:off x="5645150" y="3983038"/>
            <a:ext cx="3109913" cy="585787"/>
          </a:xfrm>
          <a:prstGeom prst="rect">
            <a:avLst/>
          </a:prstGeom>
          <a:solidFill>
            <a:srgbClr val="F6FD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9933FF"/>
                </a:solidFill>
              </a:rPr>
              <a:t>美丽、处境危险</a:t>
            </a:r>
            <a:endParaRPr lang="zh-CN" altLang="en-US" sz="3200" b="1">
              <a:solidFill>
                <a:srgbClr val="9933FF"/>
              </a:solidFill>
            </a:endParaRPr>
          </a:p>
        </p:txBody>
      </p:sp>
      <p:pic>
        <p:nvPicPr>
          <p:cNvPr id="20" name="图片 1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775575" y="1831975"/>
            <a:ext cx="952500" cy="137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233925">
            <a:off x="215900" y="2425700"/>
            <a:ext cx="1147763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4" name="文本框 22"/>
          <p:cNvSpPr txBox="1">
            <a:spLocks noChangeArrowheads="1"/>
          </p:cNvSpPr>
          <p:nvPr/>
        </p:nvSpPr>
        <p:spPr bwMode="auto">
          <a:xfrm>
            <a:off x="7362825" y="719138"/>
            <a:ext cx="1655763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（童话由此展开）</a:t>
            </a:r>
            <a:endParaRPr lang="zh-CN" altLang="en-US" sz="28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0495" name="文本框 23"/>
          <p:cNvSpPr txBox="1">
            <a:spLocks noChangeArrowheads="1"/>
          </p:cNvSpPr>
          <p:nvPr/>
        </p:nvSpPr>
        <p:spPr bwMode="auto">
          <a:xfrm>
            <a:off x="1385888" y="2097088"/>
            <a:ext cx="1655762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（愤怒）</a:t>
            </a:r>
            <a:endParaRPr lang="zh-CN" altLang="en-US" sz="28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0496" name="文本框 24"/>
          <p:cNvSpPr txBox="1">
            <a:spLocks noChangeArrowheads="1"/>
          </p:cNvSpPr>
          <p:nvPr/>
        </p:nvSpPr>
        <p:spPr bwMode="auto">
          <a:xfrm>
            <a:off x="7362825" y="3192463"/>
            <a:ext cx="1655763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（焦急）</a:t>
            </a:r>
            <a:endParaRPr lang="zh-CN" altLang="en-US" sz="28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0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487" grpId="0"/>
      <p:bldP spid="20489" grpId="0"/>
      <p:bldP spid="20490" grpId="0" animBg="1"/>
      <p:bldP spid="20491" grpId="0" animBg="1"/>
      <p:bldP spid="20494" grpId="0"/>
      <p:bldP spid="20495" grpId="0"/>
      <p:bldP spid="2049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注: 弯曲线形 1"/>
          <p:cNvSpPr/>
          <p:nvPr/>
        </p:nvSpPr>
        <p:spPr>
          <a:xfrm flipH="1">
            <a:off x="638175" y="1960563"/>
            <a:ext cx="890588" cy="48260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83712"/>
              <a:gd name="adj6" fmla="val -37639"/>
            </a:avLst>
          </a:prstGeom>
          <a:solidFill>
            <a:srgbClr val="F6FDCF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7" name="文本框 1"/>
          <p:cNvSpPr>
            <a:spLocks noChangeArrowheads="1"/>
          </p:cNvSpPr>
          <p:nvPr/>
        </p:nvSpPr>
        <p:spPr bwMode="auto">
          <a:xfrm>
            <a:off x="2284413" y="444500"/>
            <a:ext cx="4762500" cy="64611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童话的经过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攻打城堡</a:t>
            </a:r>
            <a:endParaRPr lang="zh-CN" altLang="en-US" sz="32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08013" y="1198563"/>
            <a:ext cx="8218487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转眼间，我们亲手建造的城堡成了一座魔窟，我们也成了攻打魔窟的勇士。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1"/>
          <p:cNvSpPr>
            <a:spLocks noChangeArrowheads="1"/>
          </p:cNvSpPr>
          <p:nvPr/>
        </p:nvSpPr>
        <p:spPr bwMode="auto">
          <a:xfrm>
            <a:off x="284163" y="2833688"/>
            <a:ext cx="2387600" cy="1322387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0" hangingPunct="0"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  <a:sym typeface="微软雅黑" panose="020B0503020204020204" pitchFamily="34" charset="-122"/>
              </a:rPr>
              <a:t>凶狠的魔王居住的巢穴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  <a:sym typeface="微软雅黑" panose="020B0503020204020204" pitchFamily="34" charset="-122"/>
            </a:endParaRPr>
          </a:p>
        </p:txBody>
      </p:sp>
      <p:sp>
        <p:nvSpPr>
          <p:cNvPr id="21510" name="文本框 10"/>
          <p:cNvSpPr txBox="1">
            <a:spLocks noChangeArrowheads="1"/>
          </p:cNvSpPr>
          <p:nvPr/>
        </p:nvSpPr>
        <p:spPr bwMode="auto">
          <a:xfrm>
            <a:off x="2946400" y="2681288"/>
            <a:ext cx="1914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FF"/>
                </a:solidFill>
              </a:rPr>
              <a:t>“我们”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sp>
        <p:nvSpPr>
          <p:cNvPr id="21511" name="文本框 11"/>
          <p:cNvSpPr txBox="1">
            <a:spLocks noChangeArrowheads="1"/>
          </p:cNvSpPr>
          <p:nvPr/>
        </p:nvSpPr>
        <p:spPr bwMode="auto">
          <a:xfrm>
            <a:off x="4554538" y="4176713"/>
            <a:ext cx="2401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rgbClr val="00B050"/>
                </a:solidFill>
              </a:rPr>
              <a:t>魔窟</a:t>
            </a:r>
            <a:endParaRPr lang="zh-CN" altLang="en-US" sz="3200" b="1">
              <a:solidFill>
                <a:srgbClr val="00B050"/>
              </a:solidFill>
            </a:endParaRPr>
          </a:p>
        </p:txBody>
      </p:sp>
      <p:sp>
        <p:nvSpPr>
          <p:cNvPr id="21512" name="文本框 12"/>
          <p:cNvSpPr txBox="1">
            <a:spLocks noChangeArrowheads="1"/>
          </p:cNvSpPr>
          <p:nvPr/>
        </p:nvSpPr>
        <p:spPr bwMode="auto">
          <a:xfrm>
            <a:off x="4554538" y="2722563"/>
            <a:ext cx="2249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rgbClr val="00B050"/>
                </a:solidFill>
              </a:rPr>
              <a:t>勇士</a:t>
            </a:r>
            <a:endParaRPr lang="zh-CN" altLang="en-US" sz="3200" b="1">
              <a:solidFill>
                <a:srgbClr val="00B050"/>
              </a:solidFill>
            </a:endParaRPr>
          </a:p>
        </p:txBody>
      </p:sp>
      <p:sp>
        <p:nvSpPr>
          <p:cNvPr id="21513" name="文本框 13"/>
          <p:cNvSpPr txBox="1">
            <a:spLocks noChangeArrowheads="1"/>
          </p:cNvSpPr>
          <p:nvPr/>
        </p:nvSpPr>
        <p:spPr bwMode="auto">
          <a:xfrm>
            <a:off x="3352800" y="4176713"/>
            <a:ext cx="1119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9933FF"/>
                </a:solidFill>
              </a:rPr>
              <a:t>城堡</a:t>
            </a:r>
            <a:endParaRPr lang="zh-CN" altLang="en-US" sz="3200" b="1">
              <a:solidFill>
                <a:srgbClr val="9933FF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6497638" y="2443163"/>
            <a:ext cx="2387600" cy="1128712"/>
            <a:chOff x="6623245" y="2655577"/>
            <a:chExt cx="2387600" cy="1128613"/>
          </a:xfrm>
        </p:grpSpPr>
        <p:sp>
          <p:nvSpPr>
            <p:cNvPr id="3" name="爆炸形: 14 pt  2"/>
            <p:cNvSpPr/>
            <p:nvPr/>
          </p:nvSpPr>
          <p:spPr>
            <a:xfrm rot="657776">
              <a:off x="6623245" y="2655577"/>
              <a:ext cx="2387600" cy="1128613"/>
            </a:xfrm>
            <a:prstGeom prst="irregularSeal2">
              <a:avLst/>
            </a:prstGeom>
            <a:solidFill>
              <a:srgbClr val="F1E7F9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6885182" y="2934952"/>
              <a:ext cx="1728788" cy="5539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kern="0" noProof="1">
                  <a:solidFill>
                    <a:srgbClr val="FF0000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勇敢善良</a:t>
              </a:r>
              <a:endParaRPr lang="zh-CN" altLang="en-US" kern="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6497638" y="3613150"/>
            <a:ext cx="2387600" cy="1127125"/>
            <a:chOff x="6690519" y="3602086"/>
            <a:chExt cx="2387600" cy="1128613"/>
          </a:xfrm>
        </p:grpSpPr>
        <p:sp>
          <p:nvSpPr>
            <p:cNvPr id="15" name="爆炸形: 14 pt  14"/>
            <p:cNvSpPr/>
            <p:nvPr/>
          </p:nvSpPr>
          <p:spPr>
            <a:xfrm rot="657776">
              <a:off x="6690519" y="3602086"/>
              <a:ext cx="2387600" cy="1128613"/>
            </a:xfrm>
            <a:prstGeom prst="irregularSeal2">
              <a:avLst/>
            </a:prstGeom>
            <a:solidFill>
              <a:srgbClr val="F1E7F9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942931" y="3889803"/>
              <a:ext cx="1730375" cy="5531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kern="0" noProof="1">
                  <a:solidFill>
                    <a:srgbClr val="FF0000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天真无邪</a:t>
              </a:r>
              <a:endParaRPr lang="zh-CN" altLang="en-US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9" name="箭头: 下 8"/>
          <p:cNvSpPr/>
          <p:nvPr/>
        </p:nvSpPr>
        <p:spPr>
          <a:xfrm>
            <a:off x="3803650" y="3419475"/>
            <a:ext cx="182563" cy="681038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1517" name="文本框 19"/>
          <p:cNvSpPr txBox="1">
            <a:spLocks noChangeArrowheads="1"/>
          </p:cNvSpPr>
          <p:nvPr/>
        </p:nvSpPr>
        <p:spPr bwMode="auto">
          <a:xfrm>
            <a:off x="3297238" y="3398838"/>
            <a:ext cx="1228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/>
              <a:t>攻  打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/>
      <p:bldP spid="10" grpId="0" animBg="1"/>
      <p:bldP spid="21510" grpId="0"/>
      <p:bldP spid="21511" grpId="0"/>
      <p:bldP spid="21512" grpId="0"/>
      <p:bldP spid="21513" grpId="0"/>
      <p:bldP spid="9" grpId="0" animBg="1"/>
      <p:bldP spid="215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9"/>
          <p:cNvGrpSpPr/>
          <p:nvPr/>
        </p:nvGrpSpPr>
        <p:grpSpPr bwMode="auto">
          <a:xfrm>
            <a:off x="1036638" y="4043363"/>
            <a:ext cx="7729537" cy="657225"/>
            <a:chOff x="1129846" y="3508904"/>
            <a:chExt cx="7728810" cy="656770"/>
          </a:xfrm>
        </p:grpSpPr>
        <p:sp>
          <p:nvSpPr>
            <p:cNvPr id="8" name="流程图: 可选过程 7"/>
            <p:cNvSpPr/>
            <p:nvPr/>
          </p:nvSpPr>
          <p:spPr>
            <a:xfrm>
              <a:off x="1129846" y="3508904"/>
              <a:ext cx="7430388" cy="625042"/>
            </a:xfrm>
            <a:prstGeom prst="flowChartAlternateProcess">
              <a:avLst/>
            </a:prstGeom>
            <a:solidFill>
              <a:srgbClr val="F1D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0000FF"/>
                </a:solidFill>
              </a:endParaRPr>
            </a:p>
          </p:txBody>
        </p:sp>
        <p:sp>
          <p:nvSpPr>
            <p:cNvPr id="23" name="文本框 1"/>
            <p:cNvSpPr>
              <a:spLocks noChangeArrowheads="1"/>
            </p:cNvSpPr>
            <p:nvPr/>
          </p:nvSpPr>
          <p:spPr bwMode="auto">
            <a:xfrm>
              <a:off x="1260009" y="3546978"/>
              <a:ext cx="7598647" cy="61869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0" hangingPunct="0">
                <a:lnSpc>
                  <a:spcPct val="114000"/>
                </a:lnSpc>
                <a:defRPr/>
              </a:pPr>
              <a:r>
                <a:rPr lang="zh-CN" altLang="en-US" sz="3000" b="1" dirty="0">
                  <a:solidFill>
                    <a:srgbClr val="0000FF"/>
                  </a:solidFill>
                  <a:latin typeface="+mn-ea"/>
                  <a:ea typeface="+mn-ea"/>
                  <a:sym typeface="微软雅黑" panose="020B0503020204020204" pitchFamily="34" charset="-122"/>
                </a:rPr>
                <a:t>为救公主，“我们”团结合作，勇往直前</a:t>
              </a:r>
              <a:endParaRPr lang="zh-CN" altLang="en-US" sz="3000" b="1" dirty="0">
                <a:solidFill>
                  <a:srgbClr val="0000FF"/>
                </a:solidFill>
                <a:latin typeface="+mn-ea"/>
                <a:ea typeface="+mn-ea"/>
                <a:sym typeface="微软雅黑" panose="020B0503020204020204" pitchFamily="34" charset="-122"/>
              </a:endParaRPr>
            </a:p>
          </p:txBody>
        </p:sp>
      </p:grpSp>
      <p:pic>
        <p:nvPicPr>
          <p:cNvPr id="22531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81900" y="1231900"/>
            <a:ext cx="95885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74700" y="296863"/>
            <a:ext cx="790575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8"/>
          <p:cNvGrpSpPr/>
          <p:nvPr/>
        </p:nvGrpSpPr>
        <p:grpSpPr bwMode="auto">
          <a:xfrm>
            <a:off x="2012950" y="454025"/>
            <a:ext cx="4171950" cy="646113"/>
            <a:chOff x="1647306" y="1154660"/>
            <a:chExt cx="4172166" cy="646986"/>
          </a:xfrm>
        </p:grpSpPr>
        <p:sp>
          <p:nvSpPr>
            <p:cNvPr id="10" name="对话气泡: 圆角矩形 9"/>
            <p:cNvSpPr/>
            <p:nvPr/>
          </p:nvSpPr>
          <p:spPr>
            <a:xfrm>
              <a:off x="1647306" y="1154660"/>
              <a:ext cx="4172166" cy="646986"/>
            </a:xfrm>
            <a:prstGeom prst="wedgeRoundRectCallout">
              <a:avLst>
                <a:gd name="adj1" fmla="val -54124"/>
                <a:gd name="adj2" fmla="val -3078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6" name="文本框 1"/>
            <p:cNvSpPr>
              <a:spLocks noChangeArrowheads="1"/>
            </p:cNvSpPr>
            <p:nvPr/>
          </p:nvSpPr>
          <p:spPr bwMode="auto">
            <a:xfrm>
              <a:off x="1768361" y="1154660"/>
              <a:ext cx="3930056" cy="646986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3200" b="1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我驾驶飞机去轰炸。</a:t>
              </a:r>
              <a:endParaRPr lang="zh-CN" altLang="en-US" sz="32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2534" name="文本框 11"/>
          <p:cNvSpPr txBox="1">
            <a:spLocks noChangeArrowheads="1"/>
          </p:cNvSpPr>
          <p:nvPr/>
        </p:nvSpPr>
        <p:spPr bwMode="auto">
          <a:xfrm>
            <a:off x="6411913" y="461963"/>
            <a:ext cx="2128837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（商量）</a:t>
            </a:r>
            <a:endParaRPr lang="zh-CN" altLang="en-US" sz="32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4" name="组合 12"/>
          <p:cNvGrpSpPr/>
          <p:nvPr/>
        </p:nvGrpSpPr>
        <p:grpSpPr bwMode="auto">
          <a:xfrm>
            <a:off x="2476500" y="1519238"/>
            <a:ext cx="4502150" cy="647700"/>
            <a:chOff x="1647306" y="1154660"/>
            <a:chExt cx="4501350" cy="646986"/>
          </a:xfrm>
        </p:grpSpPr>
        <p:sp>
          <p:nvSpPr>
            <p:cNvPr id="14" name="对话气泡: 圆角矩形 13"/>
            <p:cNvSpPr/>
            <p:nvPr/>
          </p:nvSpPr>
          <p:spPr>
            <a:xfrm flipH="1">
              <a:off x="1647306" y="1154660"/>
              <a:ext cx="4501350" cy="646986"/>
            </a:xfrm>
            <a:prstGeom prst="wedgeRoundRectCallout">
              <a:avLst>
                <a:gd name="adj1" fmla="val -54124"/>
                <a:gd name="adj2" fmla="val -3078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2540" name="文本框 1"/>
            <p:cNvSpPr>
              <a:spLocks noChangeArrowheads="1"/>
            </p:cNvSpPr>
            <p:nvPr/>
          </p:nvSpPr>
          <p:spPr bwMode="auto">
            <a:xfrm>
              <a:off x="1768361" y="1154660"/>
              <a:ext cx="4346012" cy="646986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3200" b="1">
                  <a:solidFill>
                    <a:srgbClr val="9933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那时候还没有飞机呢！</a:t>
              </a:r>
              <a:endParaRPr lang="zh-CN" altLang="en-US" sz="3200" b="1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2536" name="文本框 15"/>
          <p:cNvSpPr txBox="1">
            <a:spLocks noChangeArrowheads="1"/>
          </p:cNvSpPr>
          <p:nvPr/>
        </p:nvSpPr>
        <p:spPr bwMode="auto">
          <a:xfrm>
            <a:off x="603250" y="1544638"/>
            <a:ext cx="2128838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（反驳）</a:t>
            </a:r>
            <a:endParaRPr lang="zh-CN" altLang="en-US" sz="32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5" name="组合 16"/>
          <p:cNvGrpSpPr/>
          <p:nvPr/>
        </p:nvGrpSpPr>
        <p:grpSpPr bwMode="auto">
          <a:xfrm>
            <a:off x="1338263" y="2638425"/>
            <a:ext cx="7658100" cy="646113"/>
            <a:chOff x="1358002" y="1154660"/>
            <a:chExt cx="7658100" cy="646986"/>
          </a:xfrm>
        </p:grpSpPr>
        <p:sp>
          <p:nvSpPr>
            <p:cNvPr id="18" name="对话气泡: 圆角矩形 17"/>
            <p:cNvSpPr/>
            <p:nvPr/>
          </p:nvSpPr>
          <p:spPr>
            <a:xfrm>
              <a:off x="1394514" y="1154660"/>
              <a:ext cx="7329488" cy="646986"/>
            </a:xfrm>
            <a:prstGeom prst="wedgeRoundRectCallout">
              <a:avLst>
                <a:gd name="adj1" fmla="val -52708"/>
                <a:gd name="adj2" fmla="val 3706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2544" name="文本框 1"/>
            <p:cNvSpPr>
              <a:spLocks noChangeArrowheads="1"/>
            </p:cNvSpPr>
            <p:nvPr/>
          </p:nvSpPr>
          <p:spPr bwMode="auto">
            <a:xfrm>
              <a:off x="1358002" y="1154660"/>
              <a:ext cx="7658100" cy="646986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200" b="1">
                  <a:solidFill>
                    <a:srgbClr val="FF99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挖地道，从地下装上火药，把城堡炸平。</a:t>
              </a:r>
              <a:endParaRPr lang="zh-CN" altLang="en-US" sz="3200" b="1">
                <a:solidFill>
                  <a:srgbClr val="FF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22538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9875" y="2316163"/>
            <a:ext cx="982663" cy="152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9" name="文本框 21"/>
          <p:cNvSpPr txBox="1">
            <a:spLocks noChangeArrowheads="1"/>
          </p:cNvSpPr>
          <p:nvPr/>
        </p:nvSpPr>
        <p:spPr bwMode="auto">
          <a:xfrm>
            <a:off x="7259638" y="3375025"/>
            <a:ext cx="1884362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（商量）</a:t>
            </a:r>
            <a:endParaRPr lang="zh-CN" altLang="en-US" sz="32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75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22536" grpId="0"/>
      <p:bldP spid="225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2"/>
          <p:cNvSpPr>
            <a:spLocks noChangeArrowheads="1"/>
          </p:cNvSpPr>
          <p:nvPr/>
        </p:nvSpPr>
        <p:spPr bwMode="auto">
          <a:xfrm>
            <a:off x="549275" y="549275"/>
            <a:ext cx="85947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交流：你明白“商量”“反驳”的意思了吗？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9275" y="1335088"/>
            <a:ext cx="142081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latin typeface="+mn-ea"/>
                <a:ea typeface="+mn-ea"/>
              </a:rPr>
              <a:t>商量：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9275" y="2022475"/>
            <a:ext cx="142081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latin typeface="+mn-ea"/>
                <a:ea typeface="+mn-ea"/>
              </a:rPr>
              <a:t>反驳：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23557" name="矩形 9"/>
          <p:cNvSpPr>
            <a:spLocks noChangeArrowheads="1"/>
          </p:cNvSpPr>
          <p:nvPr/>
        </p:nvSpPr>
        <p:spPr bwMode="auto">
          <a:xfrm>
            <a:off x="1960563" y="1330325"/>
            <a:ext cx="6715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一起讨论，各自说出自己的意见。</a:t>
            </a:r>
            <a:endParaRPr lang="zh-CN" altLang="en-US" dirty="0">
              <a:solidFill>
                <a:srgbClr val="99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8" name="矩形 10"/>
          <p:cNvSpPr>
            <a:spLocks noChangeArrowheads="1"/>
          </p:cNvSpPr>
          <p:nvPr/>
        </p:nvSpPr>
        <p:spPr bwMode="auto">
          <a:xfrm>
            <a:off x="1901825" y="2000250"/>
            <a:ext cx="7242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否定别人的意见，并说出自己的理由。</a:t>
            </a:r>
            <a:endParaRPr lang="zh-CN" altLang="en-US" dirty="0">
              <a:solidFill>
                <a:srgbClr val="99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9" name="矩形 2"/>
          <p:cNvSpPr>
            <a:spLocks noChangeArrowheads="1"/>
          </p:cNvSpPr>
          <p:nvPr/>
        </p:nvSpPr>
        <p:spPr bwMode="auto">
          <a:xfrm>
            <a:off x="549275" y="2779713"/>
            <a:ext cx="85947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想象：还可以用什么方法攻下城堡？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1133475" y="3638550"/>
            <a:ext cx="3255963" cy="757238"/>
            <a:chOff x="1419149" y="3357677"/>
            <a:chExt cx="3255264" cy="758393"/>
          </a:xfrm>
        </p:grpSpPr>
        <p:sp>
          <p:nvSpPr>
            <p:cNvPr id="2" name="波形 1"/>
            <p:cNvSpPr/>
            <p:nvPr/>
          </p:nvSpPr>
          <p:spPr>
            <a:xfrm>
              <a:off x="1419149" y="3357677"/>
              <a:ext cx="3255264" cy="758393"/>
            </a:xfrm>
            <a:prstGeom prst="wave">
              <a:avLst/>
            </a:prstGeom>
            <a:solidFill>
              <a:srgbClr val="F6FDCF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9933FF"/>
                </a:solidFill>
              </a:endParaRPr>
            </a:p>
          </p:txBody>
        </p:sp>
        <p:sp>
          <p:nvSpPr>
            <p:cNvPr id="23561" name="文本框 1"/>
            <p:cNvSpPr txBox="1">
              <a:spLocks noChangeArrowheads="1"/>
            </p:cNvSpPr>
            <p:nvPr/>
          </p:nvSpPr>
          <p:spPr bwMode="auto">
            <a:xfrm rot="227921">
              <a:off x="1494818" y="3462179"/>
              <a:ext cx="304800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200" b="1">
                  <a:solidFill>
                    <a:srgbClr val="9933FF"/>
                  </a:solidFill>
                </a:rPr>
                <a:t>引海水冲垮城堡</a:t>
              </a:r>
              <a:endParaRPr lang="zh-CN" altLang="en-US" sz="3200" b="1">
                <a:solidFill>
                  <a:srgbClr val="9933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4846638" y="3671888"/>
            <a:ext cx="3525837" cy="758825"/>
            <a:chOff x="4572000" y="3892982"/>
            <a:chExt cx="3525926" cy="758393"/>
          </a:xfrm>
        </p:grpSpPr>
        <p:sp>
          <p:nvSpPr>
            <p:cNvPr id="11" name="波形 10"/>
            <p:cNvSpPr/>
            <p:nvPr/>
          </p:nvSpPr>
          <p:spPr>
            <a:xfrm>
              <a:off x="4572000" y="3892982"/>
              <a:ext cx="3525926" cy="758393"/>
            </a:xfrm>
            <a:prstGeom prst="wav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9933FF"/>
                </a:solidFill>
              </a:endParaRPr>
            </a:p>
          </p:txBody>
        </p:sp>
        <p:sp>
          <p:nvSpPr>
            <p:cNvPr id="23564" name="文本框 8"/>
            <p:cNvSpPr txBox="1">
              <a:spLocks noChangeArrowheads="1"/>
            </p:cNvSpPr>
            <p:nvPr/>
          </p:nvSpPr>
          <p:spPr bwMode="auto">
            <a:xfrm rot="229594">
              <a:off x="4634225" y="3989789"/>
              <a:ext cx="344805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200" b="1">
                  <a:solidFill>
                    <a:srgbClr val="9933FF"/>
                  </a:solidFill>
                </a:rPr>
                <a:t>混入城堡捉拿魔王</a:t>
              </a:r>
              <a:endParaRPr lang="zh-CN" altLang="en-US" sz="3200" b="1">
                <a:solidFill>
                  <a:srgbClr val="9933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3" grpId="0"/>
      <p:bldP spid="6" grpId="0"/>
      <p:bldP spid="23557" grpId="0"/>
      <p:bldP spid="23558" grpId="0"/>
      <p:bldP spid="2355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"/>
          <p:cNvGrpSpPr/>
          <p:nvPr/>
        </p:nvGrpSpPr>
        <p:grpSpPr bwMode="auto">
          <a:xfrm rot="444208">
            <a:off x="3406775" y="1292225"/>
            <a:ext cx="2755900" cy="1706563"/>
            <a:chOff x="1803687" y="1031876"/>
            <a:chExt cx="2087518" cy="1195282"/>
          </a:xfrm>
        </p:grpSpPr>
        <p:grpSp>
          <p:nvGrpSpPr>
            <p:cNvPr id="5122" name="组合 9"/>
            <p:cNvGrpSpPr/>
            <p:nvPr/>
          </p:nvGrpSpPr>
          <p:grpSpPr bwMode="auto">
            <a:xfrm>
              <a:off x="1803687" y="1031876"/>
              <a:ext cx="1765388" cy="1195282"/>
              <a:chOff x="2199929" y="155576"/>
              <a:chExt cx="1765388" cy="1195282"/>
            </a:xfrm>
          </p:grpSpPr>
          <p:pic>
            <p:nvPicPr>
              <p:cNvPr id="5123" name="图片 11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213168" y="155576"/>
                <a:ext cx="1752149" cy="927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24" name="图片 1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199929" y="982782"/>
                <a:ext cx="1752149" cy="3680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125" name="文本框 3"/>
            <p:cNvSpPr txBox="1">
              <a:spLocks noChangeArrowheads="1"/>
            </p:cNvSpPr>
            <p:nvPr/>
          </p:nvSpPr>
          <p:spPr bwMode="auto">
            <a:xfrm rot="-502992">
              <a:off x="1998221" y="1528019"/>
              <a:ext cx="1884297" cy="515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600" b="1" dirty="0">
                  <a:solidFill>
                    <a:srgbClr val="FF00FF"/>
                  </a:solidFill>
                  <a:latin typeface="宋体" panose="02010600030101010101" pitchFamily="2" charset="-122"/>
                </a:rPr>
                <a:t>第</a:t>
              </a:r>
              <a:r>
                <a:rPr lang="en-US" altLang="zh-CN" sz="3600" b="1" dirty="0">
                  <a:solidFill>
                    <a:srgbClr val="FF00FF"/>
                  </a:solidFill>
                  <a:latin typeface="宋体" panose="02010600030101010101" pitchFamily="2" charset="-122"/>
                </a:rPr>
                <a:t>1</a:t>
              </a:r>
              <a:r>
                <a:rPr lang="zh-CN" altLang="en-US" sz="3600" b="1" dirty="0">
                  <a:solidFill>
                    <a:srgbClr val="FF00FF"/>
                  </a:solidFill>
                  <a:latin typeface="宋体" panose="02010600030101010101" pitchFamily="2" charset="-122"/>
                </a:rPr>
                <a:t>课时</a:t>
              </a:r>
              <a:endParaRPr lang="zh-CN" altLang="en-US" sz="3600" b="1" dirty="0">
                <a:solidFill>
                  <a:srgbClr val="FF00FF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77838" y="1522413"/>
            <a:ext cx="8461375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我的办法得到了大家的赞赏。于是我们趴在沙滩上，从四面八方挖地道。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挖呀，挖呀，我们终于挖到了城堡下面，然后合力用手往上一抬，就把城堡给轰塌了。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441450" y="2112963"/>
            <a:ext cx="15716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60363" y="936625"/>
            <a:ext cx="3479800" cy="585788"/>
          </a:xfrm>
          <a:prstGeom prst="rect">
            <a:avLst/>
          </a:prstGeom>
          <a:solidFill>
            <a:srgbClr val="F6FDCF"/>
          </a:solidFill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挖地道，用火药炸</a:t>
            </a:r>
            <a:endParaRPr lang="zh-CN" altLang="en-US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92438" y="2163763"/>
            <a:ext cx="1697037" cy="593725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 bwMode="auto">
          <a:xfrm>
            <a:off x="4572000" y="844550"/>
            <a:ext cx="3979863" cy="735013"/>
            <a:chOff x="4572000" y="844550"/>
            <a:chExt cx="3979863" cy="735013"/>
          </a:xfrm>
        </p:grpSpPr>
        <p:sp>
          <p:nvSpPr>
            <p:cNvPr id="12" name="卷形: 水平 11"/>
            <p:cNvSpPr/>
            <p:nvPr/>
          </p:nvSpPr>
          <p:spPr>
            <a:xfrm>
              <a:off x="4572000" y="844550"/>
              <a:ext cx="3979863" cy="735013"/>
            </a:xfrm>
            <a:prstGeom prst="horizontalScroll">
              <a:avLst/>
            </a:prstGeom>
            <a:solidFill>
              <a:srgbClr val="F1E7F9"/>
            </a:solidFill>
            <a:ln>
              <a:solidFill>
                <a:srgbClr val="9933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659313" y="923925"/>
              <a:ext cx="3892550" cy="5842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zh-CN" altLang="en-US" sz="3200" b="1" dirty="0">
                  <a:solidFill>
                    <a:srgbClr val="0000FF"/>
                  </a:solidFill>
                  <a:latin typeface="+mn-ea"/>
                  <a:ea typeface="+mn-ea"/>
                </a:rPr>
                <a:t>齐心协力，全员参与</a:t>
              </a:r>
              <a:endParaRPr lang="zh-CN" altLang="en-US" dirty="0">
                <a:solidFill>
                  <a:srgbClr val="0000FF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24584" name="矩形 6"/>
          <p:cNvSpPr>
            <a:spLocks noChangeArrowheads="1"/>
          </p:cNvSpPr>
          <p:nvPr/>
        </p:nvSpPr>
        <p:spPr bwMode="auto">
          <a:xfrm>
            <a:off x="1298575" y="2806700"/>
            <a:ext cx="22447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挖呀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挖呀</a:t>
            </a:r>
            <a:endParaRPr lang="zh-CN" altLang="en-US">
              <a:solidFill>
                <a:srgbClr val="FF00FF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01788" y="4095750"/>
            <a:ext cx="5540375" cy="584200"/>
          </a:xfrm>
          <a:prstGeom prst="rect">
            <a:avLst/>
          </a:prstGeom>
          <a:solidFill>
            <a:srgbClr val="DDFFDD"/>
          </a:solidFill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投入、专注、卖力、锲而不舍</a:t>
            </a:r>
            <a:endParaRPr lang="zh-CN" altLang="en-US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15" name="文本框 1"/>
          <p:cNvSpPr>
            <a:spLocks noChangeArrowheads="1"/>
          </p:cNvSpPr>
          <p:nvPr/>
        </p:nvSpPr>
        <p:spPr bwMode="auto">
          <a:xfrm>
            <a:off x="3222625" y="204788"/>
            <a:ext cx="2865438" cy="681037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攻打城堡之乐</a:t>
            </a:r>
            <a:endParaRPr lang="zh-CN" altLang="en-US" sz="3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4" grpId="0" animBg="1"/>
      <p:bldP spid="24584" grpId="0"/>
      <p:bldP spid="14" grpId="0" animBg="1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2"/>
          <p:cNvSpPr>
            <a:spLocks noChangeArrowheads="1"/>
          </p:cNvSpPr>
          <p:nvPr/>
        </p:nvSpPr>
        <p:spPr bwMode="auto">
          <a:xfrm>
            <a:off x="414338" y="1027113"/>
            <a:ext cx="84867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我们欢呼着胜利，欢呼着炸死了魔王，欢呼着救出了公主。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矩形 2"/>
          <p:cNvSpPr>
            <a:spLocks noChangeArrowheads="1"/>
          </p:cNvSpPr>
          <p:nvPr/>
        </p:nvSpPr>
        <p:spPr bwMode="auto">
          <a:xfrm>
            <a:off x="415925" y="1027113"/>
            <a:ext cx="84867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欢呼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着胜利，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欢呼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着炸死了魔王，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欢呼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着救出了公主。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"/>
          <p:cNvSpPr>
            <a:spLocks noChangeArrowheads="1"/>
          </p:cNvSpPr>
          <p:nvPr/>
        </p:nvSpPr>
        <p:spPr bwMode="auto">
          <a:xfrm>
            <a:off x="3065463" y="304800"/>
            <a:ext cx="2863850" cy="681038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感受欢乐之情</a:t>
            </a:r>
            <a:endParaRPr lang="zh-CN" altLang="en-US" sz="3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5148263" y="2046288"/>
            <a:ext cx="2619375" cy="831850"/>
            <a:chOff x="5089295" y="1903486"/>
            <a:chExt cx="2618842" cy="831904"/>
          </a:xfrm>
        </p:grpSpPr>
        <p:sp>
          <p:nvSpPr>
            <p:cNvPr id="3" name="思想气泡: 云 2"/>
            <p:cNvSpPr/>
            <p:nvPr/>
          </p:nvSpPr>
          <p:spPr>
            <a:xfrm flipV="1">
              <a:off x="5089295" y="1903486"/>
              <a:ext cx="2618842" cy="831904"/>
            </a:xfrm>
            <a:prstGeom prst="cloudCallout">
              <a:avLst>
                <a:gd name="adj1" fmla="val -22230"/>
                <a:gd name="adj2" fmla="val 81845"/>
              </a:avLst>
            </a:prstGeom>
            <a:solidFill>
              <a:srgbClr val="FDD6C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303563" y="2027319"/>
              <a:ext cx="2244268" cy="5842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zh-CN" altLang="en-US" sz="3200" b="1" dirty="0">
                  <a:solidFill>
                    <a:srgbClr val="0000FF"/>
                  </a:solidFill>
                  <a:latin typeface="+mn-ea"/>
                  <a:ea typeface="+mn-ea"/>
                </a:rPr>
                <a:t>兴奋、喜悦</a:t>
              </a:r>
              <a:endParaRPr lang="zh-CN" altLang="en-US" dirty="0">
                <a:solidFill>
                  <a:srgbClr val="0000FF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25606" name="矩形 9"/>
          <p:cNvSpPr>
            <a:spLocks noChangeArrowheads="1"/>
          </p:cNvSpPr>
          <p:nvPr/>
        </p:nvSpPr>
        <p:spPr bwMode="auto">
          <a:xfrm>
            <a:off x="676275" y="3414713"/>
            <a:ext cx="10096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欢呼</a:t>
            </a:r>
            <a:endParaRPr lang="zh-CN" altLang="en-US"/>
          </a:p>
        </p:txBody>
      </p:sp>
      <p:grpSp>
        <p:nvGrpSpPr>
          <p:cNvPr id="5" name="组合 15"/>
          <p:cNvGrpSpPr/>
          <p:nvPr/>
        </p:nvGrpSpPr>
        <p:grpSpPr bwMode="auto">
          <a:xfrm>
            <a:off x="1700213" y="3016250"/>
            <a:ext cx="1066800" cy="1320800"/>
            <a:chOff x="1794743" y="3016108"/>
            <a:chExt cx="1067227" cy="1321301"/>
          </a:xfrm>
        </p:grpSpPr>
        <p:sp>
          <p:nvSpPr>
            <p:cNvPr id="12" name="弧形 11"/>
            <p:cNvSpPr/>
            <p:nvPr/>
          </p:nvSpPr>
          <p:spPr>
            <a:xfrm rot="18330222">
              <a:off x="1623234" y="3187617"/>
              <a:ext cx="1008445" cy="665428"/>
            </a:xfrm>
            <a:prstGeom prst="arc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5" name="弧形 14"/>
            <p:cNvSpPr/>
            <p:nvPr/>
          </p:nvSpPr>
          <p:spPr>
            <a:xfrm rot="10588298">
              <a:off x="1853504" y="3671995"/>
              <a:ext cx="1008466" cy="665414"/>
            </a:xfrm>
            <a:prstGeom prst="arc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842387" y="3727578"/>
              <a:ext cx="586021" cy="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17"/>
          <p:cNvSpPr/>
          <p:nvPr/>
        </p:nvSpPr>
        <p:spPr>
          <a:xfrm>
            <a:off x="2465388" y="2778125"/>
            <a:ext cx="183197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轰塌城堡</a:t>
            </a:r>
            <a:endParaRPr lang="zh-CN" altLang="en-US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08238" y="3392488"/>
            <a:ext cx="1831975" cy="5857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炸死魔王</a:t>
            </a:r>
            <a:endParaRPr lang="zh-CN" altLang="en-US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71725" y="4019550"/>
            <a:ext cx="183356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解救公主</a:t>
            </a:r>
            <a:endParaRPr lang="zh-CN" altLang="en-US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grpSp>
        <p:nvGrpSpPr>
          <p:cNvPr id="10" name="组合 3"/>
          <p:cNvGrpSpPr/>
          <p:nvPr/>
        </p:nvGrpSpPr>
        <p:grpSpPr bwMode="auto">
          <a:xfrm>
            <a:off x="4462463" y="3379788"/>
            <a:ext cx="2227262" cy="609600"/>
            <a:chOff x="4652963" y="3409375"/>
            <a:chExt cx="2228056" cy="610175"/>
          </a:xfrm>
        </p:grpSpPr>
        <p:sp>
          <p:nvSpPr>
            <p:cNvPr id="2" name="箭头: V 形 1"/>
            <p:cNvSpPr/>
            <p:nvPr/>
          </p:nvSpPr>
          <p:spPr>
            <a:xfrm>
              <a:off x="4652963" y="3414141"/>
              <a:ext cx="2228056" cy="605409"/>
            </a:xfrm>
            <a:prstGeom prst="chevron">
              <a:avLst/>
            </a:prstGeom>
            <a:solidFill>
              <a:srgbClr val="FCEFFF"/>
            </a:solidFill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4902289" y="3409375"/>
              <a:ext cx="1832628" cy="58475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zh-CN" altLang="en-US" sz="3200" b="1" dirty="0">
                  <a:solidFill>
                    <a:srgbClr val="9933FF"/>
                  </a:solidFill>
                  <a:latin typeface="+mn-ea"/>
                  <a:ea typeface="+mn-ea"/>
                </a:rPr>
                <a:t>战胜邪恶</a:t>
              </a:r>
              <a:endParaRPr lang="zh-CN" altLang="en-US" dirty="0">
                <a:solidFill>
                  <a:srgbClr val="9933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1" name="组合 8"/>
          <p:cNvGrpSpPr/>
          <p:nvPr/>
        </p:nvGrpSpPr>
        <p:grpSpPr bwMode="auto">
          <a:xfrm>
            <a:off x="6889750" y="3071813"/>
            <a:ext cx="1755775" cy="1358900"/>
            <a:chOff x="7093743" y="3175000"/>
            <a:chExt cx="1567657" cy="1358900"/>
          </a:xfrm>
        </p:grpSpPr>
        <p:sp>
          <p:nvSpPr>
            <p:cNvPr id="7" name="云形 6"/>
            <p:cNvSpPr/>
            <p:nvPr/>
          </p:nvSpPr>
          <p:spPr>
            <a:xfrm>
              <a:off x="7093743" y="3175000"/>
              <a:ext cx="1567657" cy="1358900"/>
            </a:xfrm>
            <a:prstGeom prst="cloud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5620" name="文本框 4"/>
            <p:cNvSpPr txBox="1">
              <a:spLocks noChangeArrowheads="1"/>
            </p:cNvSpPr>
            <p:nvPr/>
          </p:nvSpPr>
          <p:spPr bwMode="auto">
            <a:xfrm>
              <a:off x="7429500" y="3256540"/>
              <a:ext cx="1231900" cy="1175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14000"/>
                </a:lnSpc>
              </a:pPr>
              <a:r>
                <a:rPr lang="zh-CN" altLang="en-US" sz="3200" b="1">
                  <a:solidFill>
                    <a:srgbClr val="00B050"/>
                  </a:solidFill>
                </a:rPr>
                <a:t>纯洁善良</a:t>
              </a:r>
              <a:endParaRPr lang="zh-CN" altLang="en-US" sz="3200" b="1">
                <a:solidFill>
                  <a:srgbClr val="00B050"/>
                </a:solidFill>
              </a:endParaRPr>
            </a:p>
          </p:txBody>
        </p:sp>
      </p:grpSp>
      <p:grpSp>
        <p:nvGrpSpPr>
          <p:cNvPr id="13" name="组合 9"/>
          <p:cNvGrpSpPr/>
          <p:nvPr/>
        </p:nvGrpSpPr>
        <p:grpSpPr bwMode="auto">
          <a:xfrm>
            <a:off x="6651625" y="473075"/>
            <a:ext cx="1144588" cy="585788"/>
            <a:chOff x="7077075" y="475725"/>
            <a:chExt cx="1145210" cy="584775"/>
          </a:xfrm>
        </p:grpSpPr>
        <p:sp>
          <p:nvSpPr>
            <p:cNvPr id="9" name="流程图: 可选过程 8"/>
            <p:cNvSpPr/>
            <p:nvPr/>
          </p:nvSpPr>
          <p:spPr>
            <a:xfrm>
              <a:off x="7077075" y="493158"/>
              <a:ext cx="1145210" cy="526139"/>
            </a:xfrm>
            <a:prstGeom prst="flowChartAlternateProcess">
              <a:avLst/>
            </a:prstGeom>
            <a:solidFill>
              <a:srgbClr val="83C937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5623" name="矩形 4"/>
            <p:cNvSpPr>
              <a:spLocks noChangeArrowheads="1"/>
            </p:cNvSpPr>
            <p:nvPr/>
          </p:nvSpPr>
          <p:spPr bwMode="auto">
            <a:xfrm>
              <a:off x="7145375" y="475725"/>
              <a:ext cx="100860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3200" b="1">
                  <a:solidFill>
                    <a:schemeClr val="bg1"/>
                  </a:solidFill>
                </a:rPr>
                <a:t>排比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6" grpId="0"/>
      <p:bldP spid="25606" grpId="0"/>
      <p:bldP spid="18" grpId="0"/>
      <p:bldP spid="19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>
            <a:spLocks noChangeArrowheads="1"/>
          </p:cNvSpPr>
          <p:nvPr/>
        </p:nvSpPr>
        <p:spPr bwMode="auto">
          <a:xfrm>
            <a:off x="2435225" y="317500"/>
            <a:ext cx="4762500" cy="6477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童话的结果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——</a:t>
            </a:r>
            <a:r>
              <a:rPr lang="zh-CN" altLang="en-US" sz="32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找到公主</a:t>
            </a:r>
            <a:endParaRPr lang="zh-CN" altLang="en-US" sz="32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9413" y="1123950"/>
            <a:ext cx="34798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但公主在哪儿呢？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26628" name="图片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69238" y="1368425"/>
            <a:ext cx="982662" cy="152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 bwMode="auto">
          <a:xfrm>
            <a:off x="625475" y="1866900"/>
            <a:ext cx="6886575" cy="1127125"/>
            <a:chOff x="626268" y="1866898"/>
            <a:chExt cx="6885782" cy="1126784"/>
          </a:xfrm>
        </p:grpSpPr>
        <p:sp>
          <p:nvSpPr>
            <p:cNvPr id="2" name="对话气泡: 圆角矩形 1"/>
            <p:cNvSpPr/>
            <p:nvPr/>
          </p:nvSpPr>
          <p:spPr>
            <a:xfrm>
              <a:off x="626268" y="1866898"/>
              <a:ext cx="6885782" cy="1126784"/>
            </a:xfrm>
            <a:prstGeom prst="wedgeRoundRectCallout">
              <a:avLst>
                <a:gd name="adj1" fmla="val 53588"/>
                <a:gd name="adj2" fmla="val -18200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6630" name="矩形 1"/>
            <p:cNvSpPr>
              <a:spLocks noChangeArrowheads="1"/>
            </p:cNvSpPr>
            <p:nvPr/>
          </p:nvSpPr>
          <p:spPr bwMode="auto">
            <a:xfrm>
              <a:off x="778668" y="1866898"/>
              <a:ext cx="6733382" cy="1126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18000"/>
                </a:lnSpc>
              </a:pPr>
              <a:r>
                <a:rPr lang="zh-CN" altLang="en-US" sz="3000" b="1">
                  <a:solidFill>
                    <a:srgbClr val="FF99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公主被我们救出来了，救出来了！在这儿，在这儿！</a:t>
              </a:r>
              <a:endParaRPr lang="zh-CN" altLang="en-US" sz="3000" b="1">
                <a:solidFill>
                  <a:srgbClr val="FF99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1368425" y="3201988"/>
            <a:ext cx="62976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大家跟着一起叫喊着，欢呼着。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05100" y="4019550"/>
            <a:ext cx="3479800" cy="585788"/>
          </a:xfrm>
          <a:prstGeom prst="rect">
            <a:avLst/>
          </a:prstGeom>
          <a:solidFill>
            <a:srgbClr val="F6FDCF"/>
          </a:solidFill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纯洁、善良的童心</a:t>
            </a:r>
            <a:endParaRPr lang="zh-CN" altLang="en-US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67300" y="1123950"/>
            <a:ext cx="2235200" cy="584200"/>
          </a:xfrm>
          <a:prstGeom prst="rect">
            <a:avLst/>
          </a:prstGeom>
          <a:solidFill>
            <a:srgbClr val="F6FDCF"/>
          </a:solidFill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兴奋、激动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2"/>
          <p:cNvSpPr>
            <a:spLocks noChangeArrowheads="1"/>
          </p:cNvSpPr>
          <p:nvPr/>
        </p:nvSpPr>
        <p:spPr bwMode="auto">
          <a:xfrm>
            <a:off x="688975" y="673100"/>
            <a:ext cx="7645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0" hangingPunct="0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讨论：妈妈为什么被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当成公主？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88975" y="1412875"/>
            <a:ext cx="7723188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0" hangingPunct="0">
              <a:lnSpc>
                <a:spcPct val="120000"/>
              </a:lnSpc>
            </a:pPr>
            <a:r>
              <a:rPr lang="en-US" altLang="zh-CN" sz="30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✎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妈妈对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充满理解与关爱，在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心目中，妈妈就是美丽的公主。</a:t>
            </a:r>
            <a:endParaRPr lang="zh-CN" altLang="en-US" sz="3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88975" y="2638425"/>
            <a:ext cx="7723188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0" hangingPunct="0">
              <a:lnSpc>
                <a:spcPct val="120000"/>
              </a:lnSpc>
            </a:pPr>
            <a:r>
              <a:rPr lang="en-US" altLang="zh-CN" sz="30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✎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“我们”完全沉浸在游戏中，一时分不清想象与现实，把妈妈当成了公主。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023938" y="3863975"/>
            <a:ext cx="7870825" cy="573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0" hangingPunct="0">
              <a:lnSpc>
                <a:spcPct val="120000"/>
              </a:lnSpc>
              <a:defRPr/>
            </a:pPr>
            <a:r>
              <a:rPr lang="en-US" altLang="zh-CN" sz="30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✎</a:t>
            </a:r>
            <a:r>
              <a:rPr lang="zh-CN" altLang="en-US" sz="3000" b="1" spc="-6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妈妈刚好在“我们”寻找公主时出现了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组合 16"/>
          <p:cNvGrpSpPr/>
          <p:nvPr/>
        </p:nvGrpSpPr>
        <p:grpSpPr bwMode="auto">
          <a:xfrm>
            <a:off x="52388" y="23813"/>
            <a:ext cx="2565400" cy="1000125"/>
            <a:chOff x="3536235" y="2157148"/>
            <a:chExt cx="2564985" cy="1000696"/>
          </a:xfrm>
        </p:grpSpPr>
        <p:grpSp>
          <p:nvGrpSpPr>
            <p:cNvPr id="28674" name="组合 7"/>
            <p:cNvGrpSpPr/>
            <p:nvPr/>
          </p:nvGrpSpPr>
          <p:grpSpPr bwMode="auto">
            <a:xfrm>
              <a:off x="3689561" y="2157148"/>
              <a:ext cx="2411659" cy="990022"/>
              <a:chOff x="1972506" y="1160202"/>
              <a:chExt cx="2411659" cy="990022"/>
            </a:xfrm>
          </p:grpSpPr>
          <p:pic>
            <p:nvPicPr>
              <p:cNvPr id="28675" name="图片 2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 rot="1206202">
                <a:off x="3459027" y="1160202"/>
                <a:ext cx="925138" cy="857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8676" name="组合 23"/>
              <p:cNvGrpSpPr/>
              <p:nvPr/>
            </p:nvGrpSpPr>
            <p:grpSpPr bwMode="auto">
              <a:xfrm>
                <a:off x="1972506" y="1333505"/>
                <a:ext cx="1952625" cy="816719"/>
                <a:chOff x="1972506" y="1333505"/>
                <a:chExt cx="1952625" cy="816719"/>
              </a:xfrm>
            </p:grpSpPr>
            <p:pic>
              <p:nvPicPr>
                <p:cNvPr id="28677" name="图片 11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1972506" y="1333505"/>
                  <a:ext cx="1952625" cy="8167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8678" name="文本框 6"/>
                <p:cNvSpPr txBox="1">
                  <a:spLocks noChangeArrowheads="1"/>
                </p:cNvSpPr>
                <p:nvPr/>
              </p:nvSpPr>
              <p:spPr bwMode="auto">
                <a:xfrm>
                  <a:off x="2233954" y="1470009"/>
                  <a:ext cx="1627265" cy="5238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2800" b="1">
                      <a:solidFill>
                        <a:srgbClr val="9933FF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板书设计</a:t>
                  </a:r>
                  <a:endParaRPr lang="zh-CN" altLang="en-US" sz="2800" b="1">
                    <a:solidFill>
                      <a:srgbClr val="9933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</p:grpSp>
        <p:pic>
          <p:nvPicPr>
            <p:cNvPr id="28679" name="图片 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-582555">
              <a:off x="3536235" y="2184173"/>
              <a:ext cx="717029" cy="9736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文本框 3"/>
          <p:cNvSpPr txBox="1">
            <a:spLocks noChangeArrowheads="1"/>
          </p:cNvSpPr>
          <p:nvPr/>
        </p:nvSpPr>
        <p:spPr bwMode="auto">
          <a:xfrm>
            <a:off x="271463" y="1323975"/>
            <a:ext cx="674687" cy="260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沙滩上的童话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284288" y="3086100"/>
            <a:ext cx="180657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编童话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284288" y="1212850"/>
            <a:ext cx="57769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总起：沙滩是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的快乐天地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322388" y="1960563"/>
            <a:ext cx="52943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垒城堡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筑城墙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插树枝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1090613" y="1427163"/>
            <a:ext cx="209550" cy="2376487"/>
          </a:xfrm>
          <a:prstGeom prst="leftBrace">
            <a:avLst>
              <a:gd name="adj1" fmla="val 34025"/>
              <a:gd name="adj2" fmla="val 48213"/>
            </a:avLst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>
              <a:defRPr/>
            </a:pPr>
            <a:endParaRPr lang="zh-CN" altLang="en-US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7224713" y="1901825"/>
            <a:ext cx="174625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ts val="3800"/>
              </a:lnSpc>
            </a:pPr>
            <a:r>
              <a:rPr lang="zh-CN" altLang="en-US" sz="3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热爱生活</a:t>
            </a:r>
            <a:endParaRPr lang="zh-CN" altLang="en-US" sz="3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3800"/>
              </a:lnSpc>
            </a:pPr>
            <a:r>
              <a:rPr lang="zh-CN" altLang="en-US" sz="3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想象丰富</a:t>
            </a:r>
            <a:endParaRPr lang="zh-CN" altLang="en-US" sz="3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3800"/>
              </a:lnSpc>
            </a:pPr>
            <a:r>
              <a:rPr lang="zh-CN" altLang="en-US" sz="3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心地善良</a:t>
            </a:r>
            <a:endParaRPr lang="zh-CN" altLang="en-US" sz="3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 flipH="1">
            <a:off x="6858000" y="1489075"/>
            <a:ext cx="222250" cy="2376488"/>
          </a:xfrm>
          <a:prstGeom prst="leftBrace">
            <a:avLst>
              <a:gd name="adj1" fmla="val 34025"/>
              <a:gd name="adj2" fmla="val 48213"/>
            </a:avLst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>
              <a:defRPr/>
            </a:pPr>
            <a:endParaRPr lang="zh-CN" altLang="en-US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2660650" y="2765425"/>
            <a:ext cx="209550" cy="1241425"/>
          </a:xfrm>
          <a:prstGeom prst="leftBrace">
            <a:avLst>
              <a:gd name="adj1" fmla="val 34025"/>
              <a:gd name="adj2" fmla="val 48213"/>
            </a:avLst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>
              <a:defRPr/>
            </a:pPr>
            <a:endParaRPr lang="zh-CN" altLang="en-US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938463" y="2560638"/>
            <a:ext cx="3341687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起因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公主被困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经过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攻打城堡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找到公主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 animBg="1"/>
      <p:bldP spid="14" grpId="0"/>
      <p:bldP spid="15" grpId="0" bldLvl="0" animBg="1"/>
      <p:bldP spid="16" grpId="0" bldLvl="0" animBg="1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7" name="组合 16"/>
          <p:cNvGrpSpPr/>
          <p:nvPr/>
        </p:nvGrpSpPr>
        <p:grpSpPr bwMode="auto">
          <a:xfrm>
            <a:off x="52388" y="23813"/>
            <a:ext cx="2565400" cy="1000125"/>
            <a:chOff x="3536235" y="2157148"/>
            <a:chExt cx="2564985" cy="1000696"/>
          </a:xfrm>
        </p:grpSpPr>
        <p:grpSp>
          <p:nvGrpSpPr>
            <p:cNvPr id="29698" name="组合 7"/>
            <p:cNvGrpSpPr/>
            <p:nvPr/>
          </p:nvGrpSpPr>
          <p:grpSpPr bwMode="auto">
            <a:xfrm>
              <a:off x="3689561" y="2157148"/>
              <a:ext cx="2411659" cy="990022"/>
              <a:chOff x="1972506" y="1160202"/>
              <a:chExt cx="2411659" cy="990022"/>
            </a:xfrm>
          </p:grpSpPr>
          <p:pic>
            <p:nvPicPr>
              <p:cNvPr id="29699" name="图片 2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 rot="1206202">
                <a:off x="3459027" y="1160202"/>
                <a:ext cx="925138" cy="857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9700" name="组合 23"/>
              <p:cNvGrpSpPr/>
              <p:nvPr/>
            </p:nvGrpSpPr>
            <p:grpSpPr bwMode="auto">
              <a:xfrm>
                <a:off x="1972506" y="1333505"/>
                <a:ext cx="1952625" cy="816719"/>
                <a:chOff x="1972506" y="1333505"/>
                <a:chExt cx="1952625" cy="816719"/>
              </a:xfrm>
            </p:grpSpPr>
            <p:pic>
              <p:nvPicPr>
                <p:cNvPr id="29701" name="图片 11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1972506" y="1333505"/>
                  <a:ext cx="1952625" cy="8167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9702" name="文本框 6"/>
                <p:cNvSpPr txBox="1">
                  <a:spLocks noChangeArrowheads="1"/>
                </p:cNvSpPr>
                <p:nvPr/>
              </p:nvSpPr>
              <p:spPr bwMode="auto">
                <a:xfrm>
                  <a:off x="2233954" y="1470009"/>
                  <a:ext cx="1627265" cy="5238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2800" b="1" dirty="0">
                      <a:solidFill>
                        <a:srgbClr val="9933FF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课文主题</a:t>
                  </a:r>
                  <a:endParaRPr lang="zh-CN" altLang="en-US" sz="2800" b="1" dirty="0">
                    <a:solidFill>
                      <a:srgbClr val="9933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</p:grpSp>
        <p:pic>
          <p:nvPicPr>
            <p:cNvPr id="29703" name="图片 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-582555">
              <a:off x="3536235" y="2184173"/>
              <a:ext cx="717029" cy="9736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82638" y="1244600"/>
            <a:ext cx="7578725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5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本文讲述了一群孩子在沙滩上垒起一座城堡，然后展开想象的翅膀编织了一个美丽的童话，表现了孩子们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纯真的童心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快乐的生活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组合 16"/>
          <p:cNvGrpSpPr/>
          <p:nvPr/>
        </p:nvGrpSpPr>
        <p:grpSpPr bwMode="auto">
          <a:xfrm>
            <a:off x="52388" y="23813"/>
            <a:ext cx="2565400" cy="1000125"/>
            <a:chOff x="3536235" y="2157148"/>
            <a:chExt cx="2564985" cy="1000696"/>
          </a:xfrm>
        </p:grpSpPr>
        <p:grpSp>
          <p:nvGrpSpPr>
            <p:cNvPr id="30722" name="组合 7"/>
            <p:cNvGrpSpPr/>
            <p:nvPr/>
          </p:nvGrpSpPr>
          <p:grpSpPr bwMode="auto">
            <a:xfrm>
              <a:off x="3689561" y="2157148"/>
              <a:ext cx="2411659" cy="990022"/>
              <a:chOff x="1972506" y="1160202"/>
              <a:chExt cx="2411659" cy="990022"/>
            </a:xfrm>
          </p:grpSpPr>
          <p:pic>
            <p:nvPicPr>
              <p:cNvPr id="30723" name="图片 2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 rot="1206202">
                <a:off x="3459027" y="1160202"/>
                <a:ext cx="925138" cy="857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" name="组合 23"/>
              <p:cNvGrpSpPr/>
              <p:nvPr/>
            </p:nvGrpSpPr>
            <p:grpSpPr bwMode="auto">
              <a:xfrm>
                <a:off x="1972506" y="1333505"/>
                <a:ext cx="1952625" cy="816719"/>
                <a:chOff x="1972506" y="1333505"/>
                <a:chExt cx="1952625" cy="816719"/>
              </a:xfrm>
            </p:grpSpPr>
            <p:pic>
              <p:nvPicPr>
                <p:cNvPr id="30725" name="图片 11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1972506" y="1333505"/>
                  <a:ext cx="1952625" cy="8167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0726" name="文本框 6"/>
                <p:cNvSpPr txBox="1">
                  <a:spLocks noChangeArrowheads="1"/>
                </p:cNvSpPr>
                <p:nvPr/>
              </p:nvSpPr>
              <p:spPr bwMode="auto">
                <a:xfrm>
                  <a:off x="2233954" y="1470009"/>
                  <a:ext cx="1627265" cy="5238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2800" b="1" dirty="0">
                      <a:solidFill>
                        <a:srgbClr val="9933FF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拓展发散</a:t>
                  </a:r>
                  <a:endParaRPr lang="zh-CN" altLang="en-US" sz="2800" b="1" dirty="0">
                    <a:solidFill>
                      <a:srgbClr val="9933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</p:grpSp>
        <p:pic>
          <p:nvPicPr>
            <p:cNvPr id="30727" name="图片 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-582555">
              <a:off x="3536235" y="2184173"/>
              <a:ext cx="717029" cy="9736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724" name="文本框 2"/>
          <p:cNvSpPr txBox="1">
            <a:spLocks noChangeArrowheads="1"/>
          </p:cNvSpPr>
          <p:nvPr/>
        </p:nvSpPr>
        <p:spPr bwMode="auto">
          <a:xfrm>
            <a:off x="619125" y="1119188"/>
            <a:ext cx="5267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欣赏冰心关于童年的小诗：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3"/>
          <p:cNvGrpSpPr/>
          <p:nvPr/>
        </p:nvGrpSpPr>
        <p:grpSpPr bwMode="auto">
          <a:xfrm>
            <a:off x="646113" y="1809750"/>
            <a:ext cx="8029575" cy="2506663"/>
            <a:chOff x="645453" y="1810319"/>
            <a:chExt cx="8030960" cy="2506663"/>
          </a:xfrm>
        </p:grpSpPr>
        <p:sp>
          <p:nvSpPr>
            <p:cNvPr id="30730" name="矩形 1"/>
            <p:cNvSpPr>
              <a:spLocks noChangeArrowheads="1"/>
            </p:cNvSpPr>
            <p:nvPr/>
          </p:nvSpPr>
          <p:spPr bwMode="auto">
            <a:xfrm>
              <a:off x="645453" y="1810319"/>
              <a:ext cx="4572000" cy="2506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27000"/>
                </a:lnSpc>
              </a:pPr>
              <a:r>
                <a: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童年呵</a:t>
              </a:r>
              <a:r>
                <a:rPr lang="en-US" altLang="zh-CN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!</a:t>
              </a:r>
              <a:endPara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>
                <a:lnSpc>
                  <a:spcPct val="127000"/>
                </a:lnSpc>
              </a:pPr>
              <a:r>
                <a: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是梦中的真，</a:t>
              </a:r>
              <a:endPara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>
                <a:lnSpc>
                  <a:spcPct val="127000"/>
                </a:lnSpc>
              </a:pPr>
              <a:r>
                <a: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是真中的梦，</a:t>
              </a:r>
              <a:endPara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>
                <a:lnSpc>
                  <a:spcPct val="127000"/>
                </a:lnSpc>
              </a:pPr>
              <a:r>
                <a: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是回忆时含泪的微笑！</a:t>
              </a:r>
              <a:endPara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104082" y="1872873"/>
              <a:ext cx="3572331" cy="238155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  <a:softEdge rad="3175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组合 16"/>
          <p:cNvGrpSpPr/>
          <p:nvPr/>
        </p:nvGrpSpPr>
        <p:grpSpPr bwMode="auto">
          <a:xfrm>
            <a:off x="52388" y="23813"/>
            <a:ext cx="2565400" cy="1000125"/>
            <a:chOff x="3536235" y="2157148"/>
            <a:chExt cx="2564985" cy="1000696"/>
          </a:xfrm>
        </p:grpSpPr>
        <p:grpSp>
          <p:nvGrpSpPr>
            <p:cNvPr id="31746" name="组合 7"/>
            <p:cNvGrpSpPr/>
            <p:nvPr/>
          </p:nvGrpSpPr>
          <p:grpSpPr bwMode="auto">
            <a:xfrm>
              <a:off x="3689561" y="2157148"/>
              <a:ext cx="2411659" cy="990022"/>
              <a:chOff x="1972506" y="1160202"/>
              <a:chExt cx="2411659" cy="990022"/>
            </a:xfrm>
          </p:grpSpPr>
          <p:pic>
            <p:nvPicPr>
              <p:cNvPr id="31747" name="图片 2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 rot="1206202">
                <a:off x="3459027" y="1160202"/>
                <a:ext cx="925138" cy="857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31748" name="组合 23"/>
              <p:cNvGrpSpPr/>
              <p:nvPr/>
            </p:nvGrpSpPr>
            <p:grpSpPr bwMode="auto">
              <a:xfrm>
                <a:off x="1972506" y="1333505"/>
                <a:ext cx="1952625" cy="816719"/>
                <a:chOff x="1972506" y="1333505"/>
                <a:chExt cx="1952625" cy="816719"/>
              </a:xfrm>
            </p:grpSpPr>
            <p:pic>
              <p:nvPicPr>
                <p:cNvPr id="31749" name="图片 11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1972506" y="1333505"/>
                  <a:ext cx="1952625" cy="8167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750" name="文本框 6"/>
                <p:cNvSpPr txBox="1">
                  <a:spLocks noChangeArrowheads="1"/>
                </p:cNvSpPr>
                <p:nvPr/>
              </p:nvSpPr>
              <p:spPr bwMode="auto">
                <a:xfrm>
                  <a:off x="2233954" y="1470009"/>
                  <a:ext cx="1627265" cy="5238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2800" b="1" dirty="0">
                      <a:solidFill>
                        <a:srgbClr val="9933FF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课堂练习</a:t>
                  </a:r>
                  <a:endParaRPr lang="zh-CN" altLang="en-US" sz="2800" b="1" dirty="0">
                    <a:solidFill>
                      <a:srgbClr val="9933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</p:grpSp>
        <p:pic>
          <p:nvPicPr>
            <p:cNvPr id="31751" name="图片 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-582555">
              <a:off x="3536235" y="2184173"/>
              <a:ext cx="717029" cy="9736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752" name="矩形 6"/>
          <p:cNvSpPr>
            <a:spLocks noChangeArrowheads="1"/>
          </p:cNvSpPr>
          <p:nvPr/>
        </p:nvSpPr>
        <p:spPr bwMode="auto">
          <a:xfrm>
            <a:off x="584200" y="1276350"/>
            <a:ext cx="43037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一、根据拼音写词语。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3" name="TextBox 12"/>
          <p:cNvSpPr txBox="1">
            <a:spLocks noChangeArrowheads="1"/>
          </p:cNvSpPr>
          <p:nvPr/>
        </p:nvSpPr>
        <p:spPr bwMode="auto">
          <a:xfrm>
            <a:off x="1144588" y="1908175"/>
            <a:ext cx="2330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3200" b="1" dirty="0" err="1">
                <a:latin typeface="宋体" panose="02010600030101010101" pitchFamily="2" charset="-122"/>
              </a:rPr>
              <a:t>huǒ</a:t>
            </a:r>
            <a:r>
              <a:rPr lang="en-US" altLang="zh-CN" sz="3200" b="1" dirty="0">
                <a:latin typeface="宋体" panose="02010600030101010101" pitchFamily="2" charset="-122"/>
              </a:rPr>
              <a:t> </a:t>
            </a:r>
            <a:r>
              <a:rPr lang="en-US" altLang="zh-CN" sz="3200" b="1" dirty="0" err="1">
                <a:latin typeface="宋体" panose="02010600030101010101" pitchFamily="2" charset="-122"/>
              </a:rPr>
              <a:t>yào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1754" name="TextBox 51"/>
          <p:cNvSpPr txBox="1">
            <a:spLocks noChangeArrowheads="1"/>
          </p:cNvSpPr>
          <p:nvPr/>
        </p:nvSpPr>
        <p:spPr bwMode="auto">
          <a:xfrm>
            <a:off x="3673475" y="1814513"/>
            <a:ext cx="23304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en-US" altLang="zh-CN" sz="3200" b="1" dirty="0" err="1">
                <a:latin typeface="宋体" panose="02010600030101010101" pitchFamily="2" charset="-122"/>
              </a:rPr>
              <a:t>zhōu</a:t>
            </a:r>
            <a:r>
              <a:rPr lang="en-US" altLang="zh-CN" sz="3200" b="1" dirty="0">
                <a:latin typeface="宋体" panose="02010600030101010101" pitchFamily="2" charset="-122"/>
              </a:rPr>
              <a:t> </a:t>
            </a:r>
            <a:r>
              <a:rPr lang="en-US" altLang="zh-CN" sz="3200" b="1" dirty="0" err="1">
                <a:latin typeface="宋体" panose="02010600030101010101" pitchFamily="2" charset="-122"/>
              </a:rPr>
              <a:t>wéi</a:t>
            </a:r>
            <a:endParaRPr lang="en-US" altLang="zh-CN" sz="3200" b="1" dirty="0"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1755" name="TextBox 11"/>
          <p:cNvSpPr txBox="1">
            <a:spLocks noChangeArrowheads="1"/>
          </p:cNvSpPr>
          <p:nvPr/>
        </p:nvSpPr>
        <p:spPr bwMode="auto">
          <a:xfrm>
            <a:off x="1127125" y="3049588"/>
            <a:ext cx="23304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en-US" altLang="zh-CN" sz="3200" b="1" dirty="0" err="1">
                <a:latin typeface="宋体" panose="02010600030101010101" pitchFamily="2" charset="-122"/>
              </a:rPr>
              <a:t>jù</a:t>
            </a:r>
            <a:r>
              <a:rPr lang="en-US" altLang="zh-CN" sz="3200" b="1" dirty="0">
                <a:latin typeface="宋体" panose="02010600030101010101" pitchFamily="2" charset="-122"/>
              </a:rPr>
              <a:t> </a:t>
            </a:r>
            <a:r>
              <a:rPr lang="en-US" altLang="zh-CN" sz="3200" b="1" dirty="0" err="1">
                <a:latin typeface="宋体" panose="02010600030101010101" pitchFamily="2" charset="-122"/>
              </a:rPr>
              <a:t>zi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31756" name="TextBox 50"/>
          <p:cNvSpPr txBox="1">
            <a:spLocks noChangeArrowheads="1"/>
          </p:cNvSpPr>
          <p:nvPr/>
        </p:nvSpPr>
        <p:spPr bwMode="auto">
          <a:xfrm>
            <a:off x="3722688" y="3036888"/>
            <a:ext cx="23304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en-US" altLang="zh-CN" sz="3200" b="1" dirty="0" err="1">
                <a:latin typeface="宋体" panose="02010600030101010101" pitchFamily="2" charset="-122"/>
              </a:rPr>
              <a:t>hé</a:t>
            </a:r>
            <a:r>
              <a:rPr lang="en-US" altLang="zh-CN" sz="3200" b="1" dirty="0">
                <a:latin typeface="宋体" panose="02010600030101010101" pitchFamily="2" charset="-122"/>
              </a:rPr>
              <a:t> </a:t>
            </a:r>
            <a:r>
              <a:rPr lang="en-US" altLang="zh-CN" sz="3200" b="1" dirty="0" err="1">
                <a:latin typeface="宋体" panose="02010600030101010101" pitchFamily="2" charset="-122"/>
              </a:rPr>
              <a:t>lì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4" name="TextBox 51"/>
          <p:cNvSpPr txBox="1">
            <a:spLocks noChangeArrowheads="1"/>
          </p:cNvSpPr>
          <p:nvPr/>
        </p:nvSpPr>
        <p:spPr bwMode="auto">
          <a:xfrm>
            <a:off x="6219825" y="1814513"/>
            <a:ext cx="2330450" cy="682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120000"/>
              </a:lnSpc>
              <a:defRPr/>
            </a:pPr>
            <a:r>
              <a:rPr lang="en-US" altLang="zh-CN" sz="3200" b="1" dirty="0" err="1">
                <a:latin typeface="宋体" panose="02010600030101010101" pitchFamily="2" charset="-122"/>
              </a:rPr>
              <a:t>bǔ chōnɡ</a:t>
            </a:r>
            <a:endParaRPr lang="en-US" altLang="zh-CN" sz="3200" b="1" dirty="0">
              <a:latin typeface="+mn-ea"/>
              <a:ea typeface="+mn-ea"/>
              <a:cs typeface="Arial" panose="020B0604020202020204" pitchFamily="34" charset="0"/>
            </a:endParaRPr>
          </a:p>
        </p:txBody>
      </p:sp>
      <p:sp>
        <p:nvSpPr>
          <p:cNvPr id="31758" name="TextBox 50"/>
          <p:cNvSpPr txBox="1">
            <a:spLocks noChangeArrowheads="1"/>
          </p:cNvSpPr>
          <p:nvPr/>
        </p:nvSpPr>
        <p:spPr bwMode="auto">
          <a:xfrm>
            <a:off x="6219825" y="3049588"/>
            <a:ext cx="233045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en-US" altLang="zh-CN" sz="3200" b="1" dirty="0" err="1">
                <a:latin typeface="宋体" panose="02010600030101010101" pitchFamily="2" charset="-122"/>
              </a:rPr>
              <a:t>wànɡ</a:t>
            </a:r>
            <a:r>
              <a:rPr lang="en-US" altLang="zh-CN" sz="3200" b="1" dirty="0">
                <a:latin typeface="宋体" panose="02010600030101010101" pitchFamily="2" charset="-122"/>
              </a:rPr>
              <a:t> </a:t>
            </a:r>
            <a:r>
              <a:rPr lang="en-US" altLang="zh-CN" sz="3200" b="1" dirty="0" err="1">
                <a:latin typeface="宋体" panose="02010600030101010101" pitchFamily="2" charset="-122"/>
              </a:rPr>
              <a:t>jì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31759" name="文本框 19"/>
          <p:cNvSpPr txBox="1">
            <a:spLocks noChangeArrowheads="1"/>
          </p:cNvSpPr>
          <p:nvPr/>
        </p:nvSpPr>
        <p:spPr bwMode="auto">
          <a:xfrm>
            <a:off x="1193800" y="2427288"/>
            <a:ext cx="2232025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（     ）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31760" name="文本框 20"/>
          <p:cNvSpPr txBox="1">
            <a:spLocks noChangeArrowheads="1"/>
          </p:cNvSpPr>
          <p:nvPr/>
        </p:nvSpPr>
        <p:spPr bwMode="auto">
          <a:xfrm>
            <a:off x="3771900" y="2436813"/>
            <a:ext cx="2232025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（     ）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31761" name="文本框 21"/>
          <p:cNvSpPr txBox="1">
            <a:spLocks noChangeArrowheads="1"/>
          </p:cNvSpPr>
          <p:nvPr/>
        </p:nvSpPr>
        <p:spPr bwMode="auto">
          <a:xfrm>
            <a:off x="6364288" y="2436813"/>
            <a:ext cx="2232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3200" b="1">
                <a:latin typeface="宋体" panose="02010600030101010101" pitchFamily="2" charset="-122"/>
              </a:rPr>
              <a:t>（     ）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31762" name="文本框 22"/>
          <p:cNvSpPr txBox="1">
            <a:spLocks noChangeArrowheads="1"/>
          </p:cNvSpPr>
          <p:nvPr/>
        </p:nvSpPr>
        <p:spPr bwMode="auto">
          <a:xfrm>
            <a:off x="1281113" y="3656013"/>
            <a:ext cx="2232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3200" b="1">
                <a:latin typeface="宋体" panose="02010600030101010101" pitchFamily="2" charset="-122"/>
              </a:rPr>
              <a:t>（     ）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31763" name="文本框 23"/>
          <p:cNvSpPr txBox="1">
            <a:spLocks noChangeArrowheads="1"/>
          </p:cNvSpPr>
          <p:nvPr/>
        </p:nvSpPr>
        <p:spPr bwMode="auto">
          <a:xfrm>
            <a:off x="3867150" y="3673475"/>
            <a:ext cx="2308225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3200" b="1">
                <a:latin typeface="宋体" panose="02010600030101010101" pitchFamily="2" charset="-122"/>
              </a:rPr>
              <a:t>（     ）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64" name="文本框 24"/>
          <p:cNvSpPr txBox="1">
            <a:spLocks noChangeArrowheads="1"/>
          </p:cNvSpPr>
          <p:nvPr/>
        </p:nvSpPr>
        <p:spPr bwMode="auto">
          <a:xfrm>
            <a:off x="6342063" y="3641725"/>
            <a:ext cx="2232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3200" b="1">
                <a:latin typeface="宋体" panose="02010600030101010101" pitchFamily="2" charset="-122"/>
              </a:rPr>
              <a:t>（     ）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22" name="矩形 9"/>
          <p:cNvSpPr>
            <a:spLocks noChangeArrowheads="1"/>
          </p:cNvSpPr>
          <p:nvPr/>
        </p:nvSpPr>
        <p:spPr bwMode="auto">
          <a:xfrm>
            <a:off x="4410075" y="2455863"/>
            <a:ext cx="12239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周围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814513" y="3649663"/>
            <a:ext cx="10080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句子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2"/>
          <p:cNvSpPr>
            <a:spLocks noChangeArrowheads="1"/>
          </p:cNvSpPr>
          <p:nvPr/>
        </p:nvSpPr>
        <p:spPr bwMode="auto">
          <a:xfrm>
            <a:off x="1824038" y="2443163"/>
            <a:ext cx="10080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火药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9"/>
          <p:cNvSpPr>
            <a:spLocks noChangeArrowheads="1"/>
          </p:cNvSpPr>
          <p:nvPr/>
        </p:nvSpPr>
        <p:spPr bwMode="auto">
          <a:xfrm>
            <a:off x="6880225" y="2425700"/>
            <a:ext cx="1008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补充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2"/>
          <p:cNvSpPr>
            <a:spLocks noChangeArrowheads="1"/>
          </p:cNvSpPr>
          <p:nvPr/>
        </p:nvSpPr>
        <p:spPr bwMode="auto">
          <a:xfrm>
            <a:off x="6867525" y="3624263"/>
            <a:ext cx="1008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忘记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2"/>
          <p:cNvSpPr>
            <a:spLocks noChangeArrowheads="1"/>
          </p:cNvSpPr>
          <p:nvPr/>
        </p:nvSpPr>
        <p:spPr bwMode="auto">
          <a:xfrm>
            <a:off x="4402138" y="3641725"/>
            <a:ext cx="1009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合力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2"/>
          <p:cNvSpPr txBox="1">
            <a:spLocks noChangeArrowheads="1"/>
          </p:cNvSpPr>
          <p:nvPr/>
        </p:nvSpPr>
        <p:spPr bwMode="auto">
          <a:xfrm>
            <a:off x="309563" y="458788"/>
            <a:ext cx="8512175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0" hangingPunct="0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二、根据“我们”编织的童话内容判断对错，对的打“√”，错的打“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0" name="TextBox 3"/>
          <p:cNvSpPr txBox="1">
            <a:spLocks noChangeArrowheads="1"/>
          </p:cNvSpPr>
          <p:nvPr/>
        </p:nvSpPr>
        <p:spPr bwMode="auto">
          <a:xfrm>
            <a:off x="309563" y="1744663"/>
            <a:ext cx="8609012" cy="281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0" hangingPunct="0">
              <a:lnSpc>
                <a:spcPct val="120000"/>
              </a:lnSpc>
              <a:spcBef>
                <a:spcPts val="400"/>
              </a:spcBef>
            </a:pPr>
            <a:r>
              <a:rPr lang="en-US" altLang="zh-CN" sz="2800" b="1" dirty="0">
                <a:latin typeface="宋体" panose="02010600030101010101" pitchFamily="2" charset="-122"/>
              </a:rPr>
              <a:t>     1.</a:t>
            </a:r>
            <a:r>
              <a:rPr lang="zh-CN" altLang="en-US" sz="2800" b="1" dirty="0">
                <a:latin typeface="宋体" panose="02010600030101010101" pitchFamily="2" charset="-122"/>
              </a:rPr>
              <a:t>“我们”都同意驾驶飞机去轰炸城堡。（  ）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algn="just" eaLnBrk="0" hangingPunct="0">
              <a:lnSpc>
                <a:spcPct val="120000"/>
              </a:lnSpc>
              <a:spcBef>
                <a:spcPts val="400"/>
              </a:spcBef>
            </a:pPr>
            <a:r>
              <a:rPr lang="en-US" altLang="zh-CN" sz="2800" b="1" dirty="0">
                <a:latin typeface="宋体" panose="02010600030101010101" pitchFamily="2" charset="-122"/>
              </a:rPr>
              <a:t>     2.</a:t>
            </a:r>
            <a:r>
              <a:rPr lang="zh-CN" altLang="en-US" sz="2800" b="1" dirty="0">
                <a:latin typeface="宋体" panose="02010600030101010101" pitchFamily="2" charset="-122"/>
              </a:rPr>
              <a:t>“我们”一开始就把妈妈当成被魔王抢去的公主。（   ）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algn="just" eaLnBrk="0" hangingPunct="0">
              <a:lnSpc>
                <a:spcPct val="120000"/>
              </a:lnSpc>
              <a:spcBef>
                <a:spcPts val="400"/>
              </a:spcBef>
            </a:pPr>
            <a:r>
              <a:rPr lang="en-US" altLang="zh-CN" sz="2800" b="1" dirty="0">
                <a:latin typeface="宋体" panose="02010600030101010101" pitchFamily="2" charset="-122"/>
              </a:rPr>
              <a:t>     3.</a:t>
            </a:r>
            <a:r>
              <a:rPr lang="zh-CN" altLang="en-US" sz="2800" b="1" dirty="0">
                <a:latin typeface="宋体" panose="02010600030101010101" pitchFamily="2" charset="-122"/>
              </a:rPr>
              <a:t>“我们”轰塌了城堡，炸死了魔王，解救了公主。（   ）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996238" y="1771650"/>
            <a:ext cx="4460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485900" y="2819400"/>
            <a:ext cx="4460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485900" y="3894138"/>
            <a:ext cx="4460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组合 16"/>
          <p:cNvGrpSpPr/>
          <p:nvPr/>
        </p:nvGrpSpPr>
        <p:grpSpPr bwMode="auto">
          <a:xfrm>
            <a:off x="52388" y="23813"/>
            <a:ext cx="2565400" cy="1000125"/>
            <a:chOff x="3536235" y="2157148"/>
            <a:chExt cx="2564985" cy="1000696"/>
          </a:xfrm>
        </p:grpSpPr>
        <p:grpSp>
          <p:nvGrpSpPr>
            <p:cNvPr id="33794" name="组合 11"/>
            <p:cNvGrpSpPr/>
            <p:nvPr/>
          </p:nvGrpSpPr>
          <p:grpSpPr bwMode="auto">
            <a:xfrm>
              <a:off x="3689561" y="2157148"/>
              <a:ext cx="2411659" cy="990022"/>
              <a:chOff x="1972506" y="1160202"/>
              <a:chExt cx="2411659" cy="990022"/>
            </a:xfrm>
          </p:grpSpPr>
          <p:pic>
            <p:nvPicPr>
              <p:cNvPr id="33795" name="图片 2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 rot="1206202">
                <a:off x="3459027" y="1160202"/>
                <a:ext cx="925138" cy="857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33796" name="组合 23"/>
              <p:cNvGrpSpPr/>
              <p:nvPr/>
            </p:nvGrpSpPr>
            <p:grpSpPr bwMode="auto">
              <a:xfrm>
                <a:off x="1972506" y="1333505"/>
                <a:ext cx="1952625" cy="816719"/>
                <a:chOff x="1972506" y="1333505"/>
                <a:chExt cx="1952625" cy="816719"/>
              </a:xfrm>
            </p:grpSpPr>
            <p:pic>
              <p:nvPicPr>
                <p:cNvPr id="33797" name="图片 16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1972506" y="1333505"/>
                  <a:ext cx="1952625" cy="8167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3798" name="文本框 6"/>
                <p:cNvSpPr txBox="1">
                  <a:spLocks noChangeArrowheads="1"/>
                </p:cNvSpPr>
                <p:nvPr/>
              </p:nvSpPr>
              <p:spPr bwMode="auto">
                <a:xfrm>
                  <a:off x="2233954" y="1470009"/>
                  <a:ext cx="1627265" cy="5238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2800" b="1" dirty="0">
                      <a:solidFill>
                        <a:srgbClr val="9933FF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课后习题</a:t>
                  </a:r>
                  <a:endParaRPr lang="zh-CN" altLang="en-US" sz="2800" b="1" dirty="0">
                    <a:solidFill>
                      <a:srgbClr val="9933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</p:grpSp>
        <p:pic>
          <p:nvPicPr>
            <p:cNvPr id="33799" name="图片 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-582555">
              <a:off x="3536235" y="2184173"/>
              <a:ext cx="717029" cy="9736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3800" name="组合 2"/>
          <p:cNvGrpSpPr/>
          <p:nvPr/>
        </p:nvGrpSpPr>
        <p:grpSpPr bwMode="auto">
          <a:xfrm>
            <a:off x="649288" y="1065213"/>
            <a:ext cx="7915275" cy="604837"/>
            <a:chOff x="931462" y="1203325"/>
            <a:chExt cx="7510033" cy="603683"/>
          </a:xfrm>
        </p:grpSpPr>
        <p:sp>
          <p:nvSpPr>
            <p:cNvPr id="33801" name="TextBox 2"/>
            <p:cNvSpPr txBox="1">
              <a:spLocks noChangeArrowheads="1"/>
            </p:cNvSpPr>
            <p:nvPr/>
          </p:nvSpPr>
          <p:spPr bwMode="auto">
            <a:xfrm>
              <a:off x="1332192" y="1203325"/>
              <a:ext cx="7109303" cy="603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0" hangingPunct="0">
                <a:lnSpc>
                  <a:spcPct val="12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朗读课文，注意读好对话。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3802" name="Picture 2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31462" y="1298424"/>
              <a:ext cx="456385" cy="469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TextBox 3"/>
          <p:cNvSpPr txBox="1">
            <a:spLocks noChangeArrowheads="1"/>
          </p:cNvSpPr>
          <p:nvPr/>
        </p:nvSpPr>
        <p:spPr bwMode="auto">
          <a:xfrm>
            <a:off x="649288" y="1804988"/>
            <a:ext cx="8077200" cy="281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0" hangingPunct="0">
              <a:lnSpc>
                <a:spcPct val="130000"/>
              </a:lnSpc>
              <a:spcBef>
                <a:spcPts val="8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朗读指导：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是第一组对话，对话的第一句要重读“凶狠”，突出魔王的可恶；对话的第二句和第三句要读出感叹号里包含的愤怒、焦急之情，“你们快听”要读得急促，“呢”尾音可读得短促，突出孩子们着急的心情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3"/>
          <p:cNvSpPr>
            <a:spLocks noChangeArrowheads="1"/>
          </p:cNvSpPr>
          <p:nvPr/>
        </p:nvSpPr>
        <p:spPr bwMode="auto">
          <a:xfrm>
            <a:off x="352425" y="1666875"/>
            <a:ext cx="8459788" cy="260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6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城堡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插上    凶 狠   补 充   攻打   商  量      驾驶      轰炸      反驳    火药    赞赏    合力    忘记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352425" y="1666875"/>
            <a:ext cx="8459788" cy="260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6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城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堡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插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上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凶 狠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补 充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攻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打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商  量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驾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驶  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轰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炸      反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驳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 火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药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赞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赏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力    忘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记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grpSp>
        <p:nvGrpSpPr>
          <p:cNvPr id="7171" name="组合 16"/>
          <p:cNvGrpSpPr/>
          <p:nvPr/>
        </p:nvGrpSpPr>
        <p:grpSpPr bwMode="auto">
          <a:xfrm>
            <a:off x="52388" y="23813"/>
            <a:ext cx="2565400" cy="1000125"/>
            <a:chOff x="3536235" y="2157148"/>
            <a:chExt cx="2564985" cy="1000696"/>
          </a:xfrm>
        </p:grpSpPr>
        <p:grpSp>
          <p:nvGrpSpPr>
            <p:cNvPr id="7172" name="组合 21"/>
            <p:cNvGrpSpPr/>
            <p:nvPr/>
          </p:nvGrpSpPr>
          <p:grpSpPr bwMode="auto">
            <a:xfrm>
              <a:off x="3689561" y="2157148"/>
              <a:ext cx="2411659" cy="990022"/>
              <a:chOff x="1972506" y="1160202"/>
              <a:chExt cx="2411659" cy="990022"/>
            </a:xfrm>
          </p:grpSpPr>
          <p:pic>
            <p:nvPicPr>
              <p:cNvPr id="7173" name="图片 2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 rot="1206202">
                <a:off x="3459027" y="1160202"/>
                <a:ext cx="925138" cy="857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7174" name="组合 23"/>
              <p:cNvGrpSpPr/>
              <p:nvPr/>
            </p:nvGrpSpPr>
            <p:grpSpPr bwMode="auto">
              <a:xfrm>
                <a:off x="1972506" y="1333505"/>
                <a:ext cx="1952625" cy="816719"/>
                <a:chOff x="1972506" y="1333505"/>
                <a:chExt cx="1952625" cy="816719"/>
              </a:xfrm>
            </p:grpSpPr>
            <p:pic>
              <p:nvPicPr>
                <p:cNvPr id="7175" name="图片 25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1972506" y="1333505"/>
                  <a:ext cx="1952625" cy="8167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176" name="文本框 6"/>
                <p:cNvSpPr txBox="1">
                  <a:spLocks noChangeArrowheads="1"/>
                </p:cNvSpPr>
                <p:nvPr/>
              </p:nvSpPr>
              <p:spPr bwMode="auto">
                <a:xfrm>
                  <a:off x="2233954" y="1470009"/>
                  <a:ext cx="1627265" cy="5238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2800" b="1" dirty="0">
                      <a:solidFill>
                        <a:srgbClr val="9933FF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字词识记</a:t>
                  </a:r>
                  <a:endParaRPr lang="zh-CN" altLang="en-US" sz="2800" b="1" dirty="0">
                    <a:solidFill>
                      <a:srgbClr val="9933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</p:grpSp>
        <p:pic>
          <p:nvPicPr>
            <p:cNvPr id="7177" name="图片 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-582555">
              <a:off x="3536235" y="2184173"/>
              <a:ext cx="717029" cy="9736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178" name="组合 5"/>
          <p:cNvGrpSpPr/>
          <p:nvPr/>
        </p:nvGrpSpPr>
        <p:grpSpPr bwMode="auto">
          <a:xfrm>
            <a:off x="3662363" y="422275"/>
            <a:ext cx="2144712" cy="1081088"/>
            <a:chOff x="3487107" y="288194"/>
            <a:chExt cx="2145343" cy="1080638"/>
          </a:xfrm>
        </p:grpSpPr>
        <p:sp>
          <p:nvSpPr>
            <p:cNvPr id="12" name="文本框 11"/>
            <p:cNvSpPr txBox="1"/>
            <p:nvPr/>
          </p:nvSpPr>
          <p:spPr bwMode="auto">
            <a:xfrm>
              <a:off x="4228687" y="662688"/>
              <a:ext cx="1403763" cy="576023"/>
            </a:xfrm>
            <a:prstGeom prst="roundRect">
              <a:avLst/>
            </a:prstGeom>
            <a:ln w="28575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800" b="1" noProof="1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读一读</a:t>
              </a:r>
              <a:endParaRPr lang="zh-CN" altLang="en-US" sz="2800" b="1" noProof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180" name="图片 4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487107" y="288194"/>
              <a:ext cx="710244" cy="1080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TextBox 50"/>
          <p:cNvSpPr txBox="1">
            <a:spLocks noChangeArrowheads="1"/>
          </p:cNvSpPr>
          <p:nvPr/>
        </p:nvSpPr>
        <p:spPr bwMode="auto">
          <a:xfrm>
            <a:off x="635000" y="3273425"/>
            <a:ext cx="1008063" cy="50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yào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30" name="TextBox 50"/>
          <p:cNvSpPr txBox="1">
            <a:spLocks noChangeArrowheads="1"/>
          </p:cNvSpPr>
          <p:nvPr/>
        </p:nvSpPr>
        <p:spPr bwMode="auto">
          <a:xfrm>
            <a:off x="2112963" y="3273425"/>
            <a:ext cx="819150" cy="50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zàn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38" name="TextBox 50"/>
          <p:cNvSpPr txBox="1">
            <a:spLocks noChangeArrowheads="1"/>
          </p:cNvSpPr>
          <p:nvPr/>
        </p:nvSpPr>
        <p:spPr bwMode="auto">
          <a:xfrm>
            <a:off x="6251575" y="3273425"/>
            <a:ext cx="819150" cy="50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jì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39" name="TextBox 50"/>
          <p:cNvSpPr txBox="1">
            <a:spLocks noChangeArrowheads="1"/>
          </p:cNvSpPr>
          <p:nvPr/>
        </p:nvSpPr>
        <p:spPr bwMode="auto">
          <a:xfrm>
            <a:off x="3910013" y="3273425"/>
            <a:ext cx="819150" cy="50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hé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40" name="TextBox 11"/>
          <p:cNvSpPr txBox="1">
            <a:spLocks noChangeArrowheads="1"/>
          </p:cNvSpPr>
          <p:nvPr/>
        </p:nvSpPr>
        <p:spPr bwMode="auto">
          <a:xfrm>
            <a:off x="755650" y="1511300"/>
            <a:ext cx="8159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</a:rPr>
              <a:t>bǎo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1" name="TextBox 50"/>
          <p:cNvSpPr txBox="1">
            <a:spLocks noChangeArrowheads="1"/>
          </p:cNvSpPr>
          <p:nvPr/>
        </p:nvSpPr>
        <p:spPr bwMode="auto">
          <a:xfrm>
            <a:off x="7951788" y="2478088"/>
            <a:ext cx="10080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</a:rPr>
              <a:t>bó</a:t>
            </a:r>
            <a:endParaRPr lang="zh-CN" altLang="en-US" sz="2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54"/>
          <p:cNvSpPr txBox="1">
            <a:spLocks noChangeArrowheads="1"/>
          </p:cNvSpPr>
          <p:nvPr/>
        </p:nvSpPr>
        <p:spPr bwMode="auto">
          <a:xfrm>
            <a:off x="7404100" y="1503363"/>
            <a:ext cx="13017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</a:rPr>
              <a:t>ɡōnɡ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3" name="TextBox 13"/>
          <p:cNvSpPr txBox="1">
            <a:spLocks noChangeArrowheads="1"/>
          </p:cNvSpPr>
          <p:nvPr/>
        </p:nvSpPr>
        <p:spPr bwMode="auto">
          <a:xfrm>
            <a:off x="1939925" y="1533525"/>
            <a:ext cx="120173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</a:rPr>
              <a:t>chā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4" name="TextBox 49"/>
          <p:cNvSpPr txBox="1">
            <a:spLocks noChangeArrowheads="1"/>
          </p:cNvSpPr>
          <p:nvPr/>
        </p:nvSpPr>
        <p:spPr bwMode="auto">
          <a:xfrm>
            <a:off x="46038" y="2382838"/>
            <a:ext cx="2298700" cy="4921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defRPr/>
            </a:pPr>
            <a:r>
              <a:rPr lang="en-US" altLang="zh-CN" sz="2600" b="1" dirty="0" err="1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shānɡ</a:t>
            </a:r>
            <a:r>
              <a:rPr lang="en-US" altLang="zh-CN" sz="2600" b="1" dirty="0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2600" b="1" dirty="0" err="1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liánɡ</a:t>
            </a:r>
            <a:endParaRPr lang="zh-CN" altLang="en-US" sz="2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45" name="TextBox 11"/>
          <p:cNvSpPr txBox="1">
            <a:spLocks noChangeArrowheads="1"/>
          </p:cNvSpPr>
          <p:nvPr/>
        </p:nvSpPr>
        <p:spPr bwMode="auto">
          <a:xfrm>
            <a:off x="5121275" y="2390775"/>
            <a:ext cx="12827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</a:rPr>
              <a:t>hōnɡ</a:t>
            </a:r>
            <a:endParaRPr lang="en-US" altLang="zh-CN" sz="2600" b="1">
              <a:solidFill>
                <a:srgbClr val="0000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6" name="TextBox 51"/>
          <p:cNvSpPr txBox="1">
            <a:spLocks noChangeArrowheads="1"/>
          </p:cNvSpPr>
          <p:nvPr/>
        </p:nvSpPr>
        <p:spPr bwMode="auto">
          <a:xfrm>
            <a:off x="5781675" y="1490663"/>
            <a:ext cx="17653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</a:rPr>
              <a:t>bǔ chōnɡ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7" name="TextBox 49"/>
          <p:cNvSpPr txBox="1">
            <a:spLocks noChangeArrowheads="1"/>
          </p:cNvSpPr>
          <p:nvPr/>
        </p:nvSpPr>
        <p:spPr bwMode="auto">
          <a:xfrm>
            <a:off x="2859088" y="2371725"/>
            <a:ext cx="11239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</a:rPr>
              <a:t>ji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à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8" name="TextBox 51"/>
          <p:cNvSpPr txBox="1">
            <a:spLocks noChangeArrowheads="1"/>
          </p:cNvSpPr>
          <p:nvPr/>
        </p:nvSpPr>
        <p:spPr bwMode="auto">
          <a:xfrm>
            <a:off x="3752850" y="1485900"/>
            <a:ext cx="195103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</a:rPr>
              <a:t>xiōnɡ hěn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26" grpId="0"/>
      <p:bldP spid="26" grpId="1"/>
      <p:bldP spid="30" grpId="0"/>
      <p:bldP spid="30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347663" y="911225"/>
            <a:ext cx="8647112" cy="309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0" hangingPunct="0">
              <a:lnSpc>
                <a:spcPct val="130000"/>
              </a:lnSpc>
              <a:spcBef>
                <a:spcPts val="8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是第二组对话。对话的第一句要读得肯定，强调救公主时小伙伴们的勇往直前。第二句是对同伴的否定，要读出反驳的语气，可以重读“没有”，强调同伴的办法行不通。第三句可以读得沉稳一些，体现“商量”的语气。</a:t>
            </a:r>
            <a:endParaRPr lang="zh-CN" altLang="en-US" sz="3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192088" y="1228725"/>
            <a:ext cx="8782050" cy="265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0" hangingPunct="0">
              <a:lnSpc>
                <a:spcPct val="130000"/>
              </a:lnSpc>
              <a:spcBef>
                <a:spcPts val="8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自然段是第三组对话。读“我大声说”的话要饱含兴奋、激动之情，语调高亢脆亮。两个“救出来了”、两个“在这儿”语速渐快，语调渐高，感情渐烈。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组合 2"/>
          <p:cNvGrpSpPr/>
          <p:nvPr/>
        </p:nvGrpSpPr>
        <p:grpSpPr bwMode="auto">
          <a:xfrm>
            <a:off x="603250" y="609600"/>
            <a:ext cx="8012113" cy="682625"/>
            <a:chOff x="941304" y="1105546"/>
            <a:chExt cx="8012974" cy="680327"/>
          </a:xfrm>
        </p:grpSpPr>
        <p:sp>
          <p:nvSpPr>
            <p:cNvPr id="36866" name="TextBox 2"/>
            <p:cNvSpPr txBox="1">
              <a:spLocks noChangeArrowheads="1"/>
            </p:cNvSpPr>
            <p:nvPr/>
          </p:nvSpPr>
          <p:spPr bwMode="auto">
            <a:xfrm>
              <a:off x="1331940" y="1105546"/>
              <a:ext cx="7622338" cy="680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20000"/>
                </a:lnSpc>
              </a:pPr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根据开头编故事，试着用上下面的词语。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6867" name="Picture 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41304" y="1215283"/>
              <a:ext cx="443117" cy="447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6868" name="矩形 1"/>
          <p:cNvSpPr>
            <a:spLocks noChangeArrowheads="1"/>
          </p:cNvSpPr>
          <p:nvPr/>
        </p:nvSpPr>
        <p:spPr bwMode="auto">
          <a:xfrm>
            <a:off x="1068388" y="1381125"/>
            <a:ext cx="6264275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◇ 在一片沙漠里，有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endParaRPr lang="en-US" altLang="zh-CN" sz="32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◇ 从前，有一座大山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endParaRPr lang="zh-CN" altLang="en-US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96880" y="2975223"/>
            <a:ext cx="2308820" cy="572786"/>
          </a:xfrm>
          <a:prstGeom prst="rect">
            <a:avLst/>
          </a:prstGeom>
          <a:solidFill>
            <a:srgbClr val="4DF3E9">
              <a:alpha val="54000"/>
            </a:srgbClr>
          </a:solidFill>
          <a:effectLst>
            <a:softEdge rad="50800"/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r>
              <a:rPr lang="zh-CN" altLang="en-US" sz="3000" b="1" dirty="0">
                <a:latin typeface="仿宋" panose="02010609060101010101" pitchFamily="49" charset="-122"/>
                <a:ea typeface="仿宋" panose="02010609060101010101" pitchFamily="49" charset="-122"/>
              </a:rPr>
              <a:t>城堡  堡垒</a:t>
            </a:r>
            <a:endParaRPr lang="zh-CN" altLang="en-US" sz="3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49080" y="2975223"/>
            <a:ext cx="2308820" cy="572786"/>
          </a:xfrm>
          <a:prstGeom prst="rect">
            <a:avLst/>
          </a:prstGeom>
          <a:solidFill>
            <a:srgbClr val="4DF3E9">
              <a:alpha val="54000"/>
            </a:srgbClr>
          </a:solidFill>
          <a:effectLst>
            <a:softEdge rad="50800"/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r>
              <a:rPr lang="zh-CN" altLang="en-US" sz="3000" b="1" dirty="0">
                <a:latin typeface="仿宋" panose="02010609060101010101" pitchFamily="49" charset="-122"/>
                <a:ea typeface="仿宋" panose="02010609060101010101" pitchFamily="49" charset="-122"/>
              </a:rPr>
              <a:t>凶狠  凶恶</a:t>
            </a:r>
            <a:endParaRPr lang="zh-CN" altLang="en-US" sz="3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12362" y="2975222"/>
            <a:ext cx="2308828" cy="572786"/>
          </a:xfrm>
          <a:prstGeom prst="rect">
            <a:avLst/>
          </a:prstGeom>
          <a:solidFill>
            <a:srgbClr val="4DF3E9">
              <a:alpha val="54000"/>
            </a:srgbClr>
          </a:solidFill>
          <a:effectLst>
            <a:softEdge rad="50800"/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r>
              <a:rPr lang="zh-CN" altLang="en-US" sz="3000" b="1" dirty="0">
                <a:latin typeface="仿宋" panose="02010609060101010101" pitchFamily="49" charset="-122"/>
                <a:ea typeface="仿宋" panose="02010609060101010101" pitchFamily="49" charset="-122"/>
              </a:rPr>
              <a:t>攻打  进攻</a:t>
            </a:r>
            <a:endParaRPr lang="zh-CN" altLang="en-US" sz="3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92904" y="3882610"/>
            <a:ext cx="2308830" cy="572786"/>
          </a:xfrm>
          <a:prstGeom prst="rect">
            <a:avLst/>
          </a:prstGeom>
          <a:solidFill>
            <a:srgbClr val="4DF3E9">
              <a:alpha val="54000"/>
            </a:srgbClr>
          </a:solidFill>
          <a:effectLst>
            <a:softEdge rad="50800"/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r>
              <a:rPr lang="zh-CN" altLang="en-US" sz="3000" b="1" dirty="0">
                <a:latin typeface="仿宋" panose="02010609060101010101" pitchFamily="49" charset="-122"/>
                <a:ea typeface="仿宋" panose="02010609060101010101" pitchFamily="49" charset="-122"/>
              </a:rPr>
              <a:t>火药  炸药</a:t>
            </a:r>
            <a:endParaRPr lang="zh-CN" altLang="en-US" sz="3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49080" y="3882609"/>
            <a:ext cx="2308820" cy="572786"/>
          </a:xfrm>
          <a:prstGeom prst="rect">
            <a:avLst/>
          </a:prstGeom>
          <a:solidFill>
            <a:srgbClr val="4DF3E9">
              <a:alpha val="54000"/>
            </a:srgbClr>
          </a:solidFill>
          <a:effectLst>
            <a:softEdge rad="50800"/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r>
              <a:rPr lang="zh-CN" altLang="en-US" sz="3000" b="1" dirty="0">
                <a:latin typeface="仿宋" panose="02010609060101010101" pitchFamily="49" charset="-122"/>
                <a:ea typeface="仿宋" panose="02010609060101010101" pitchFamily="49" charset="-122"/>
              </a:rPr>
              <a:t>赞赏  赞美</a:t>
            </a:r>
            <a:endParaRPr lang="zh-CN" altLang="en-US" sz="3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12362" y="3882609"/>
            <a:ext cx="2308828" cy="572786"/>
          </a:xfrm>
          <a:prstGeom prst="rect">
            <a:avLst/>
          </a:prstGeom>
          <a:solidFill>
            <a:srgbClr val="4DF3E9">
              <a:alpha val="54000"/>
            </a:srgbClr>
          </a:solidFill>
          <a:effectLst>
            <a:softEdge rad="50800"/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r>
              <a:rPr lang="zh-CN" altLang="en-US" sz="3000" b="1" dirty="0">
                <a:latin typeface="仿宋" panose="02010609060101010101" pitchFamily="49" charset="-122"/>
                <a:ea typeface="仿宋" panose="02010609060101010101" pitchFamily="49" charset="-122"/>
              </a:rPr>
              <a:t>合力  合作</a:t>
            </a:r>
            <a:endParaRPr lang="zh-CN" altLang="en-US" sz="3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476250" y="726702"/>
            <a:ext cx="8191500" cy="2337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0" hangingPunct="0"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示例：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从前，有一座大山，山里有一座魔窟，魔窟里住着一个</a:t>
            </a:r>
            <a:r>
              <a:rPr lang="zh-CN" altLang="en-US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凶恶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的魔王。魔王非常嫉妒人间的国王拥有美丽的</a:t>
            </a:r>
            <a:r>
              <a:rPr lang="zh-CN" altLang="en-US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城堡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，就使了一阵妖风卷走了城堡里的国王。国王的勇士们不惧生死，</a:t>
            </a:r>
            <a:r>
              <a:rPr lang="zh-CN" altLang="en-US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合力攻打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魔窟，最后用</a:t>
            </a:r>
            <a:r>
              <a:rPr lang="zh-CN" altLang="en-US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火药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炸死了魔王，救出了国王。国王十分感动，大大</a:t>
            </a:r>
            <a:r>
              <a:rPr lang="zh-CN" altLang="en-US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赞赏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了这些勇士。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3" name="组合 16"/>
          <p:cNvGrpSpPr/>
          <p:nvPr/>
        </p:nvGrpSpPr>
        <p:grpSpPr bwMode="auto">
          <a:xfrm>
            <a:off x="52388" y="23813"/>
            <a:ext cx="2565400" cy="1000125"/>
            <a:chOff x="3536235" y="2157148"/>
            <a:chExt cx="2564985" cy="1000696"/>
          </a:xfrm>
        </p:grpSpPr>
        <p:grpSp>
          <p:nvGrpSpPr>
            <p:cNvPr id="38914" name="组合 7"/>
            <p:cNvGrpSpPr/>
            <p:nvPr/>
          </p:nvGrpSpPr>
          <p:grpSpPr bwMode="auto">
            <a:xfrm>
              <a:off x="3689561" y="2157148"/>
              <a:ext cx="2411659" cy="990022"/>
              <a:chOff x="1972506" y="1160202"/>
              <a:chExt cx="2411659" cy="990022"/>
            </a:xfrm>
          </p:grpSpPr>
          <p:pic>
            <p:nvPicPr>
              <p:cNvPr id="38915" name="图片 2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 rot="1206202">
                <a:off x="3459027" y="1160202"/>
                <a:ext cx="925138" cy="857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38916" name="组合 23"/>
              <p:cNvGrpSpPr/>
              <p:nvPr/>
            </p:nvGrpSpPr>
            <p:grpSpPr bwMode="auto">
              <a:xfrm>
                <a:off x="1972506" y="1333505"/>
                <a:ext cx="1952625" cy="816719"/>
                <a:chOff x="1972506" y="1333505"/>
                <a:chExt cx="1952625" cy="816719"/>
              </a:xfrm>
            </p:grpSpPr>
            <p:pic>
              <p:nvPicPr>
                <p:cNvPr id="38917" name="图片 11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1972506" y="1333505"/>
                  <a:ext cx="1952625" cy="8167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8918" name="文本框 6"/>
                <p:cNvSpPr txBox="1">
                  <a:spLocks noChangeArrowheads="1"/>
                </p:cNvSpPr>
                <p:nvPr/>
              </p:nvSpPr>
              <p:spPr bwMode="auto">
                <a:xfrm>
                  <a:off x="2233954" y="1470009"/>
                  <a:ext cx="1627265" cy="5238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2800" b="1" dirty="0">
                      <a:solidFill>
                        <a:srgbClr val="9933FF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课外练习</a:t>
                  </a:r>
                  <a:endParaRPr lang="zh-CN" altLang="en-US" sz="2800" b="1" dirty="0">
                    <a:solidFill>
                      <a:srgbClr val="9933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</p:grpSp>
        <p:pic>
          <p:nvPicPr>
            <p:cNvPr id="38919" name="图片 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-582555">
              <a:off x="3536235" y="2184173"/>
              <a:ext cx="717029" cy="9736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11188" y="1231900"/>
            <a:ext cx="7959725" cy="270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5000"/>
              </a:lnSpc>
              <a:spcBef>
                <a:spcPts val="12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1.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读好对话；正确书写本课生字新词。   </a:t>
            </a:r>
            <a:endParaRPr lang="en-US" altLang="zh-CN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25000"/>
              </a:lnSpc>
              <a:spcBef>
                <a:spcPts val="12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2.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小组合作，选择一处场景，</a:t>
            </a:r>
            <a:r>
              <a:rPr lang="zh-CN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试着编织一个童话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，然后全班交流，开展“我来编童话”的故事会</a:t>
            </a:r>
            <a:r>
              <a:rPr lang="zh-CN" altLang="zh-CN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8" name="图片 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3700" y="4130675"/>
            <a:ext cx="9477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图片 1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0913653" flipH="1">
            <a:off x="5295900" y="4211638"/>
            <a:ext cx="104775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图片 1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31050" y="2489200"/>
            <a:ext cx="1011238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图片 2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3843774">
            <a:off x="2878138" y="4273550"/>
            <a:ext cx="642937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图片 2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093913" y="3262313"/>
            <a:ext cx="1012825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3" name="图片 25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539038" y="3381375"/>
            <a:ext cx="1504950" cy="172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图片 29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855663" y="747713"/>
            <a:ext cx="1011237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5" name="矩形 25"/>
          <p:cNvSpPr>
            <a:spLocks noChangeArrowheads="1"/>
          </p:cNvSpPr>
          <p:nvPr/>
        </p:nvSpPr>
        <p:spPr bwMode="auto">
          <a:xfrm>
            <a:off x="2157413" y="1012825"/>
            <a:ext cx="43576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7200">
                <a:solidFill>
                  <a:srgbClr val="99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感谢观看</a:t>
            </a:r>
            <a:r>
              <a:rPr lang="en-US" altLang="zh-CN" sz="7200">
                <a:solidFill>
                  <a:srgbClr val="99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  <a:endParaRPr lang="zh-CN" altLang="en-US" sz="7200">
              <a:solidFill>
                <a:srgbClr val="99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9946" name="图片 2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359150" y="2312988"/>
            <a:ext cx="2374900" cy="17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58775" y="3076575"/>
            <a:ext cx="8631238" cy="116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buFont typeface="Calibri Light" panose="020F0302020204030204" pitchFamily="34" charset="0"/>
              <a:buAutoNum type="arabicPeriod"/>
            </a:pPr>
            <a:r>
              <a:rPr lang="zh-CN" altLang="en-US" sz="3000" b="1" dirty="0">
                <a:latin typeface="宋体" panose="02010600030101010101" pitchFamily="2" charset="-122"/>
              </a:rPr>
              <a:t>假期到了，高速公路上车流</a:t>
            </a:r>
            <a:r>
              <a:rPr lang="zh-CN" altLang="en-US" sz="3000" b="1" dirty="0">
                <a:solidFill>
                  <a:srgbClr val="FF00FF"/>
                </a:solidFill>
                <a:latin typeface="宋体" panose="02010600030101010101" pitchFamily="2" charset="-122"/>
              </a:rPr>
              <a:t>量</a:t>
            </a:r>
            <a:r>
              <a:rPr lang="zh-CN" altLang="en-US" sz="3000" b="1" dirty="0">
                <a:latin typeface="宋体" panose="02010600030101010101" pitchFamily="2" charset="-122"/>
              </a:rPr>
              <a:t>（     ）很大。</a:t>
            </a:r>
            <a:endParaRPr lang="en-US" altLang="zh-CN" sz="3000" b="1" dirty="0">
              <a:latin typeface="宋体" panose="02010600030101010101" pitchFamily="2" charset="-122"/>
            </a:endParaRPr>
          </a:p>
          <a:p>
            <a:pPr>
              <a:lnSpc>
                <a:spcPct val="125000"/>
              </a:lnSpc>
              <a:buFont typeface="Calibri Light" panose="020F0302020204030204" pitchFamily="34" charset="0"/>
              <a:buAutoNum type="arabicPeriod"/>
            </a:pPr>
            <a:r>
              <a:rPr lang="zh-CN" altLang="en-US" sz="3000" b="1" dirty="0">
                <a:latin typeface="宋体" panose="02010600030101010101" pitchFamily="2" charset="-122"/>
              </a:rPr>
              <a:t>姐姐正在用卷尺测</a:t>
            </a:r>
            <a:r>
              <a:rPr lang="zh-CN" altLang="en-US" sz="3000" b="1" dirty="0">
                <a:solidFill>
                  <a:srgbClr val="FF00FF"/>
                </a:solidFill>
                <a:latin typeface="宋体" panose="02010600030101010101" pitchFamily="2" charset="-122"/>
              </a:rPr>
              <a:t>量</a:t>
            </a:r>
            <a:r>
              <a:rPr lang="zh-CN" altLang="en-US" sz="3000" b="1" dirty="0">
                <a:latin typeface="宋体" panose="02010600030101010101" pitchFamily="2" charset="-122"/>
              </a:rPr>
              <a:t>（     ）绳子的长度。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grpSp>
        <p:nvGrpSpPr>
          <p:cNvPr id="4" name="组合 4"/>
          <p:cNvGrpSpPr/>
          <p:nvPr/>
        </p:nvGrpSpPr>
        <p:grpSpPr bwMode="auto">
          <a:xfrm>
            <a:off x="604838" y="1585913"/>
            <a:ext cx="1054100" cy="958850"/>
            <a:chOff x="819301" y="1470354"/>
            <a:chExt cx="1053387" cy="958292"/>
          </a:xfrm>
        </p:grpSpPr>
        <p:sp>
          <p:nvSpPr>
            <p:cNvPr id="3" name="星形: 六角 2"/>
            <p:cNvSpPr/>
            <p:nvPr/>
          </p:nvSpPr>
          <p:spPr>
            <a:xfrm>
              <a:off x="819301" y="1470354"/>
              <a:ext cx="1039109" cy="958292"/>
            </a:xfrm>
            <a:prstGeom prst="star6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8196" name="文本框 3"/>
            <p:cNvSpPr txBox="1">
              <a:spLocks noChangeArrowheads="1"/>
            </p:cNvSpPr>
            <p:nvPr/>
          </p:nvSpPr>
          <p:spPr bwMode="auto">
            <a:xfrm>
              <a:off x="1031440" y="1650105"/>
              <a:ext cx="84124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200" b="1" dirty="0">
                  <a:solidFill>
                    <a:srgbClr val="0000FF"/>
                  </a:solidFill>
                </a:rPr>
                <a:t>量</a:t>
              </a:r>
              <a:endParaRPr lang="zh-CN" altLang="en-US" sz="3200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9220" name="文本框 6"/>
          <p:cNvSpPr txBox="1">
            <a:spLocks noChangeArrowheads="1"/>
          </p:cNvSpPr>
          <p:nvPr/>
        </p:nvSpPr>
        <p:spPr bwMode="auto">
          <a:xfrm>
            <a:off x="4205288" y="1357313"/>
            <a:ext cx="1112837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打</a:t>
            </a:r>
            <a:r>
              <a:rPr lang="zh-CN" altLang="en-US" sz="3200" b="1" dirty="0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endParaRPr lang="zh-CN" altLang="en-US" sz="3200" b="1" dirty="0">
              <a:solidFill>
                <a:srgbClr val="99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1" name="文本框 7"/>
          <p:cNvSpPr txBox="1">
            <a:spLocks noChangeArrowheads="1"/>
          </p:cNvSpPr>
          <p:nvPr/>
        </p:nvSpPr>
        <p:spPr bwMode="auto">
          <a:xfrm>
            <a:off x="5478463" y="1366838"/>
            <a:ext cx="1112837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思</a:t>
            </a:r>
            <a:r>
              <a:rPr lang="zh-CN" altLang="en-US" sz="3200" b="1" dirty="0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endParaRPr lang="zh-CN" altLang="en-US" sz="3200" b="1" dirty="0">
              <a:solidFill>
                <a:srgbClr val="99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2" name="文本框 8"/>
          <p:cNvSpPr txBox="1">
            <a:spLocks noChangeArrowheads="1"/>
          </p:cNvSpPr>
          <p:nvPr/>
        </p:nvSpPr>
        <p:spPr bwMode="auto">
          <a:xfrm>
            <a:off x="6700838" y="1366838"/>
            <a:ext cx="1470025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zh-CN" altLang="en-US" sz="3200" b="1" dirty="0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体温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3" name="文本框 9"/>
          <p:cNvSpPr txBox="1">
            <a:spLocks noChangeArrowheads="1"/>
          </p:cNvSpPr>
          <p:nvPr/>
        </p:nvSpPr>
        <p:spPr bwMode="auto">
          <a:xfrm>
            <a:off x="4178300" y="2211388"/>
            <a:ext cx="1112838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r>
              <a:rPr lang="zh-CN" altLang="en-US" sz="3200" b="1" dirty="0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endParaRPr lang="zh-CN" altLang="en-US" sz="3200" b="1" dirty="0">
              <a:solidFill>
                <a:srgbClr val="99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4" name="文本框 10"/>
          <p:cNvSpPr txBox="1">
            <a:spLocks noChangeArrowheads="1"/>
          </p:cNvSpPr>
          <p:nvPr/>
        </p:nvSpPr>
        <p:spPr bwMode="auto">
          <a:xfrm>
            <a:off x="5438775" y="2185988"/>
            <a:ext cx="1111250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力</a:t>
            </a:r>
            <a:r>
              <a:rPr lang="zh-CN" altLang="en-US" sz="3200" b="1" dirty="0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endParaRPr lang="zh-CN" altLang="en-US" sz="3200" b="1" dirty="0">
              <a:solidFill>
                <a:srgbClr val="99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5" name="文本框 11"/>
          <p:cNvSpPr txBox="1">
            <a:spLocks noChangeArrowheads="1"/>
          </p:cNvSpPr>
          <p:nvPr/>
        </p:nvSpPr>
        <p:spPr bwMode="auto">
          <a:xfrm>
            <a:off x="6742113" y="2230438"/>
            <a:ext cx="1893887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zh-CN" altLang="en-US" sz="3200" b="1" dirty="0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力而行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18"/>
          <p:cNvGrpSpPr/>
          <p:nvPr/>
        </p:nvGrpSpPr>
        <p:grpSpPr bwMode="auto">
          <a:xfrm>
            <a:off x="1787525" y="1719263"/>
            <a:ext cx="896938" cy="911225"/>
            <a:chOff x="2039110" y="1480123"/>
            <a:chExt cx="896112" cy="909598"/>
          </a:xfrm>
        </p:grpSpPr>
        <p:cxnSp>
          <p:nvCxnSpPr>
            <p:cNvPr id="15" name="直接连接符 14"/>
            <p:cNvCxnSpPr/>
            <p:nvPr/>
          </p:nvCxnSpPr>
          <p:spPr>
            <a:xfrm flipV="1">
              <a:off x="2042282" y="1480123"/>
              <a:ext cx="892940" cy="388243"/>
            </a:xfrm>
            <a:prstGeom prst="line">
              <a:avLst/>
            </a:prstGeom>
            <a:ln w="28575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2039110" y="1866781"/>
              <a:ext cx="764470" cy="522940"/>
            </a:xfrm>
            <a:prstGeom prst="line">
              <a:avLst/>
            </a:prstGeom>
            <a:ln w="28575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9227" name="文本框 19"/>
          <p:cNvSpPr txBox="1">
            <a:spLocks noChangeArrowheads="1"/>
          </p:cNvSpPr>
          <p:nvPr/>
        </p:nvSpPr>
        <p:spPr bwMode="auto">
          <a:xfrm>
            <a:off x="3017838" y="525463"/>
            <a:ext cx="3001962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r>
              <a:rPr lang="en-US" altLang="zh-CN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量</a:t>
            </a:r>
            <a:endParaRPr lang="zh-CN" altLang="en-US" sz="3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8" name="文本框 20"/>
          <p:cNvSpPr txBox="1">
            <a:spLocks noChangeArrowheads="1"/>
          </p:cNvSpPr>
          <p:nvPr/>
        </p:nvSpPr>
        <p:spPr bwMode="auto">
          <a:xfrm>
            <a:off x="6232525" y="3098800"/>
            <a:ext cx="12033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</a:rPr>
              <a:t>liànɡ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229" name="文本框 21"/>
          <p:cNvSpPr txBox="1">
            <a:spLocks noChangeArrowheads="1"/>
          </p:cNvSpPr>
          <p:nvPr/>
        </p:nvSpPr>
        <p:spPr bwMode="auto">
          <a:xfrm>
            <a:off x="4729163" y="3649663"/>
            <a:ext cx="12033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</a:rPr>
              <a:t>liánɡ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文本框 20"/>
          <p:cNvSpPr txBox="1">
            <a:spLocks noChangeArrowheads="1"/>
          </p:cNvSpPr>
          <p:nvPr/>
        </p:nvSpPr>
        <p:spPr bwMode="auto">
          <a:xfrm>
            <a:off x="2673350" y="2208213"/>
            <a:ext cx="12033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3000" b="1">
                <a:solidFill>
                  <a:srgbClr val="FF00FF"/>
                </a:solidFill>
                <a:latin typeface="宋体" panose="02010600030101010101" pitchFamily="2" charset="-122"/>
              </a:rPr>
              <a:t>liànɡ</a:t>
            </a:r>
            <a:endParaRPr lang="zh-CN" altLang="en-US" sz="30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文本框 21"/>
          <p:cNvSpPr txBox="1">
            <a:spLocks noChangeArrowheads="1"/>
          </p:cNvSpPr>
          <p:nvPr/>
        </p:nvSpPr>
        <p:spPr bwMode="auto">
          <a:xfrm>
            <a:off x="2732088" y="1360488"/>
            <a:ext cx="12033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3000" b="1">
                <a:solidFill>
                  <a:srgbClr val="FF00FF"/>
                </a:solidFill>
                <a:latin typeface="宋体" panose="02010600030101010101" pitchFamily="2" charset="-122"/>
              </a:rPr>
              <a:t>liánɡ</a:t>
            </a:r>
            <a:endParaRPr lang="zh-CN" altLang="en-US" sz="30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220" grpId="0"/>
      <p:bldP spid="9221" grpId="0"/>
      <p:bldP spid="9222" grpId="0"/>
      <p:bldP spid="9223" grpId="0"/>
      <p:bldP spid="9224" grpId="0"/>
      <p:bldP spid="9225" grpId="0"/>
      <p:bldP spid="9227" grpId="0"/>
      <p:bldP spid="9228" grpId="0"/>
      <p:bldP spid="9229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"/>
          <p:cNvSpPr txBox="1">
            <a:spLocks noChangeArrowheads="1"/>
          </p:cNvSpPr>
          <p:nvPr/>
        </p:nvSpPr>
        <p:spPr bwMode="auto">
          <a:xfrm>
            <a:off x="3702050" y="106363"/>
            <a:ext cx="21320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识记方法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3" name="文本框 2"/>
          <p:cNvSpPr txBox="1">
            <a:spLocks noChangeArrowheads="1"/>
          </p:cNvSpPr>
          <p:nvPr/>
        </p:nvSpPr>
        <p:spPr bwMode="auto">
          <a:xfrm>
            <a:off x="395288" y="763588"/>
            <a:ext cx="41211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FF00FF"/>
              </a:buClr>
              <a:buFont typeface="Wingdings" panose="05000000000000000000" pitchFamily="2" charset="2"/>
              <a:buChar char="Ø"/>
            </a:pPr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熟字加偏旁识记</a:t>
            </a:r>
            <a:endParaRPr lang="zh-CN" altLang="en-US" sz="3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5"/>
          <p:cNvGrpSpPr/>
          <p:nvPr/>
        </p:nvGrpSpPr>
        <p:grpSpPr bwMode="auto">
          <a:xfrm>
            <a:off x="979488" y="1508125"/>
            <a:ext cx="688975" cy="615950"/>
            <a:chOff x="1016813" y="1945843"/>
            <a:chExt cx="687628" cy="615553"/>
          </a:xfrm>
        </p:grpSpPr>
        <p:sp>
          <p:nvSpPr>
            <p:cNvPr id="4" name="椭圆 3"/>
            <p:cNvSpPr/>
            <p:nvPr/>
          </p:nvSpPr>
          <p:spPr>
            <a:xfrm>
              <a:off x="1016813" y="1945843"/>
              <a:ext cx="679706" cy="615553"/>
            </a:xfrm>
            <a:prstGeom prst="ellipse">
              <a:avLst/>
            </a:prstGeom>
            <a:solidFill>
              <a:srgbClr val="F6FDCF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9221" name="文本框 4"/>
            <p:cNvSpPr txBox="1">
              <a:spLocks noChangeArrowheads="1"/>
            </p:cNvSpPr>
            <p:nvPr/>
          </p:nvSpPr>
          <p:spPr bwMode="auto">
            <a:xfrm>
              <a:off x="1046074" y="1967788"/>
              <a:ext cx="65836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200" b="1"/>
                <a:t>保</a:t>
              </a:r>
              <a:endParaRPr lang="zh-CN" altLang="en-US" sz="3200" b="1"/>
            </a:p>
          </p:txBody>
        </p:sp>
      </p:grpSp>
      <p:grpSp>
        <p:nvGrpSpPr>
          <p:cNvPr id="3" name="组合 6"/>
          <p:cNvGrpSpPr/>
          <p:nvPr/>
        </p:nvGrpSpPr>
        <p:grpSpPr bwMode="auto">
          <a:xfrm>
            <a:off x="2079625" y="1512888"/>
            <a:ext cx="687388" cy="615950"/>
            <a:chOff x="1016813" y="1945843"/>
            <a:chExt cx="687628" cy="615553"/>
          </a:xfrm>
        </p:grpSpPr>
        <p:sp>
          <p:nvSpPr>
            <p:cNvPr id="8" name="椭圆 7"/>
            <p:cNvSpPr/>
            <p:nvPr/>
          </p:nvSpPr>
          <p:spPr>
            <a:xfrm>
              <a:off x="1016813" y="1945843"/>
              <a:ext cx="679687" cy="615553"/>
            </a:xfrm>
            <a:prstGeom prst="ellipse">
              <a:avLst/>
            </a:prstGeom>
            <a:solidFill>
              <a:srgbClr val="F6FDCF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9224" name="文本框 8"/>
            <p:cNvSpPr txBox="1">
              <a:spLocks noChangeArrowheads="1"/>
            </p:cNvSpPr>
            <p:nvPr/>
          </p:nvSpPr>
          <p:spPr bwMode="auto">
            <a:xfrm>
              <a:off x="1046074" y="1967788"/>
              <a:ext cx="65836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200" b="1"/>
                <a:t>土</a:t>
              </a:r>
              <a:endParaRPr lang="zh-CN" altLang="en-US" sz="3200" b="1"/>
            </a:p>
          </p:txBody>
        </p:sp>
      </p:grpSp>
      <p:sp>
        <p:nvSpPr>
          <p:cNvPr id="10" name="空心弧 9"/>
          <p:cNvSpPr/>
          <p:nvPr/>
        </p:nvSpPr>
        <p:spPr>
          <a:xfrm flipV="1">
            <a:off x="1273175" y="1998663"/>
            <a:ext cx="1200150" cy="330200"/>
          </a:xfrm>
          <a:prstGeom prst="blockArc">
            <a:avLst/>
          </a:prstGeom>
          <a:solidFill>
            <a:srgbClr val="ECCEFE"/>
          </a:solidFill>
          <a:ln>
            <a:solidFill>
              <a:srgbClr val="99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rgbClr val="0000FF"/>
              </a:solidFill>
            </a:endParaRPr>
          </a:p>
        </p:txBody>
      </p:sp>
      <p:grpSp>
        <p:nvGrpSpPr>
          <p:cNvPr id="5" name="组合 12"/>
          <p:cNvGrpSpPr/>
          <p:nvPr/>
        </p:nvGrpSpPr>
        <p:grpSpPr bwMode="auto">
          <a:xfrm>
            <a:off x="1273175" y="2427288"/>
            <a:ext cx="1319213" cy="623887"/>
            <a:chOff x="1258215" y="2816221"/>
            <a:chExt cx="1318562" cy="624386"/>
          </a:xfrm>
        </p:grpSpPr>
        <p:sp>
          <p:nvSpPr>
            <p:cNvPr id="11" name="流程图: 决策 10"/>
            <p:cNvSpPr/>
            <p:nvPr/>
          </p:nvSpPr>
          <p:spPr>
            <a:xfrm>
              <a:off x="1258215" y="2825754"/>
              <a:ext cx="1318562" cy="614853"/>
            </a:xfrm>
            <a:prstGeom prst="flowChartDecision">
              <a:avLst/>
            </a:prstGeom>
            <a:solidFill>
              <a:srgbClr val="FEDAE7"/>
            </a:solidFill>
            <a:ln>
              <a:solidFill>
                <a:srgbClr val="FEDAE7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0000FF"/>
                </a:solidFill>
              </a:endParaRPr>
            </a:p>
          </p:txBody>
        </p:sp>
        <p:sp>
          <p:nvSpPr>
            <p:cNvPr id="9228" name="文本框 11"/>
            <p:cNvSpPr txBox="1">
              <a:spLocks noChangeArrowheads="1"/>
            </p:cNvSpPr>
            <p:nvPr/>
          </p:nvSpPr>
          <p:spPr bwMode="auto">
            <a:xfrm>
              <a:off x="1602029" y="2816221"/>
              <a:ext cx="72420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堡</a:t>
              </a:r>
              <a:endPara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13"/>
          <p:cNvGrpSpPr/>
          <p:nvPr/>
        </p:nvGrpSpPr>
        <p:grpSpPr bwMode="auto">
          <a:xfrm>
            <a:off x="3814763" y="1455738"/>
            <a:ext cx="687387" cy="615950"/>
            <a:chOff x="1016813" y="1945843"/>
            <a:chExt cx="687628" cy="615553"/>
          </a:xfrm>
        </p:grpSpPr>
        <p:sp>
          <p:nvSpPr>
            <p:cNvPr id="15" name="椭圆 14"/>
            <p:cNvSpPr/>
            <p:nvPr/>
          </p:nvSpPr>
          <p:spPr>
            <a:xfrm>
              <a:off x="1016813" y="1945843"/>
              <a:ext cx="679688" cy="615553"/>
            </a:xfrm>
            <a:prstGeom prst="ellipse">
              <a:avLst/>
            </a:prstGeom>
            <a:solidFill>
              <a:srgbClr val="F6FDCF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9231" name="文本框 15"/>
            <p:cNvSpPr txBox="1">
              <a:spLocks noChangeArrowheads="1"/>
            </p:cNvSpPr>
            <p:nvPr/>
          </p:nvSpPr>
          <p:spPr bwMode="auto">
            <a:xfrm>
              <a:off x="1046074" y="1967788"/>
              <a:ext cx="65836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200" b="1"/>
                <a:t>加</a:t>
              </a:r>
              <a:endParaRPr lang="zh-CN" altLang="en-US" sz="3200" b="1"/>
            </a:p>
          </p:txBody>
        </p:sp>
      </p:grpSp>
      <p:grpSp>
        <p:nvGrpSpPr>
          <p:cNvPr id="7" name="组合 16"/>
          <p:cNvGrpSpPr/>
          <p:nvPr/>
        </p:nvGrpSpPr>
        <p:grpSpPr bwMode="auto">
          <a:xfrm>
            <a:off x="4913313" y="1458913"/>
            <a:ext cx="688975" cy="615950"/>
            <a:chOff x="1016813" y="1945843"/>
            <a:chExt cx="687628" cy="615553"/>
          </a:xfrm>
        </p:grpSpPr>
        <p:sp>
          <p:nvSpPr>
            <p:cNvPr id="18" name="椭圆 17"/>
            <p:cNvSpPr/>
            <p:nvPr/>
          </p:nvSpPr>
          <p:spPr>
            <a:xfrm>
              <a:off x="1016813" y="1945843"/>
              <a:ext cx="679706" cy="615553"/>
            </a:xfrm>
            <a:prstGeom prst="ellipse">
              <a:avLst/>
            </a:prstGeom>
            <a:solidFill>
              <a:srgbClr val="F6FDCF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9234" name="文本框 18"/>
            <p:cNvSpPr txBox="1">
              <a:spLocks noChangeArrowheads="1"/>
            </p:cNvSpPr>
            <p:nvPr/>
          </p:nvSpPr>
          <p:spPr bwMode="auto">
            <a:xfrm>
              <a:off x="1046074" y="1967788"/>
              <a:ext cx="65836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200" b="1"/>
                <a:t>马</a:t>
              </a:r>
              <a:endParaRPr lang="zh-CN" altLang="en-US" sz="3200" b="1"/>
            </a:p>
          </p:txBody>
        </p:sp>
      </p:grpSp>
      <p:sp>
        <p:nvSpPr>
          <p:cNvPr id="20" name="空心弧 19"/>
          <p:cNvSpPr/>
          <p:nvPr/>
        </p:nvSpPr>
        <p:spPr>
          <a:xfrm flipV="1">
            <a:off x="4108450" y="1946275"/>
            <a:ext cx="1200150" cy="328613"/>
          </a:xfrm>
          <a:prstGeom prst="blockArc">
            <a:avLst/>
          </a:prstGeom>
          <a:solidFill>
            <a:srgbClr val="ECCEFE"/>
          </a:solidFill>
          <a:ln>
            <a:solidFill>
              <a:srgbClr val="99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9" name="组合 20"/>
          <p:cNvGrpSpPr/>
          <p:nvPr/>
        </p:nvGrpSpPr>
        <p:grpSpPr bwMode="auto">
          <a:xfrm>
            <a:off x="4108450" y="2373313"/>
            <a:ext cx="1319213" cy="625475"/>
            <a:chOff x="1258215" y="2816221"/>
            <a:chExt cx="1318562" cy="624386"/>
          </a:xfrm>
        </p:grpSpPr>
        <p:sp>
          <p:nvSpPr>
            <p:cNvPr id="22" name="流程图: 决策 21"/>
            <p:cNvSpPr/>
            <p:nvPr/>
          </p:nvSpPr>
          <p:spPr>
            <a:xfrm>
              <a:off x="1258215" y="2825729"/>
              <a:ext cx="1318562" cy="614878"/>
            </a:xfrm>
            <a:prstGeom prst="flowChartDecision">
              <a:avLst/>
            </a:prstGeom>
            <a:solidFill>
              <a:srgbClr val="FEDAE7"/>
            </a:solidFill>
            <a:ln>
              <a:solidFill>
                <a:srgbClr val="FEDAE7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0000FF"/>
                </a:solidFill>
              </a:endParaRPr>
            </a:p>
          </p:txBody>
        </p:sp>
        <p:sp>
          <p:nvSpPr>
            <p:cNvPr id="9238" name="文本框 22"/>
            <p:cNvSpPr txBox="1">
              <a:spLocks noChangeArrowheads="1"/>
            </p:cNvSpPr>
            <p:nvPr/>
          </p:nvSpPr>
          <p:spPr bwMode="auto">
            <a:xfrm>
              <a:off x="1602029" y="2816221"/>
              <a:ext cx="72420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驾</a:t>
              </a:r>
              <a:endPara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23"/>
          <p:cNvGrpSpPr/>
          <p:nvPr/>
        </p:nvGrpSpPr>
        <p:grpSpPr bwMode="auto">
          <a:xfrm>
            <a:off x="6500813" y="1409700"/>
            <a:ext cx="687387" cy="615950"/>
            <a:chOff x="1016813" y="1945843"/>
            <a:chExt cx="687628" cy="615553"/>
          </a:xfrm>
        </p:grpSpPr>
        <p:sp>
          <p:nvSpPr>
            <p:cNvPr id="25" name="椭圆 24"/>
            <p:cNvSpPr/>
            <p:nvPr/>
          </p:nvSpPr>
          <p:spPr>
            <a:xfrm>
              <a:off x="1016813" y="1945843"/>
              <a:ext cx="679688" cy="615553"/>
            </a:xfrm>
            <a:prstGeom prst="ellipse">
              <a:avLst/>
            </a:prstGeom>
            <a:solidFill>
              <a:srgbClr val="F6FDCF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9241" name="文本框 25"/>
            <p:cNvSpPr txBox="1">
              <a:spLocks noChangeArrowheads="1"/>
            </p:cNvSpPr>
            <p:nvPr/>
          </p:nvSpPr>
          <p:spPr bwMode="auto">
            <a:xfrm>
              <a:off x="1046074" y="1967788"/>
              <a:ext cx="65836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200" b="1"/>
                <a:t>己</a:t>
              </a:r>
              <a:endParaRPr lang="zh-CN" altLang="en-US" sz="3200" b="1"/>
            </a:p>
          </p:txBody>
        </p:sp>
      </p:grpSp>
      <p:grpSp>
        <p:nvGrpSpPr>
          <p:cNvPr id="13" name="组合 26"/>
          <p:cNvGrpSpPr/>
          <p:nvPr/>
        </p:nvGrpSpPr>
        <p:grpSpPr bwMode="auto">
          <a:xfrm>
            <a:off x="7599363" y="1414463"/>
            <a:ext cx="792162" cy="615950"/>
            <a:chOff x="1016813" y="1945843"/>
            <a:chExt cx="791865" cy="615553"/>
          </a:xfrm>
        </p:grpSpPr>
        <p:sp>
          <p:nvSpPr>
            <p:cNvPr id="28" name="椭圆 27"/>
            <p:cNvSpPr/>
            <p:nvPr/>
          </p:nvSpPr>
          <p:spPr>
            <a:xfrm>
              <a:off x="1016813" y="1945843"/>
              <a:ext cx="680782" cy="615553"/>
            </a:xfrm>
            <a:prstGeom prst="ellipse">
              <a:avLst/>
            </a:prstGeom>
            <a:solidFill>
              <a:srgbClr val="F6FDCF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9244" name="文本框 28"/>
            <p:cNvSpPr txBox="1">
              <a:spLocks noChangeArrowheads="1"/>
            </p:cNvSpPr>
            <p:nvPr/>
          </p:nvSpPr>
          <p:spPr bwMode="auto">
            <a:xfrm>
              <a:off x="1150311" y="1963672"/>
              <a:ext cx="65836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200" b="1"/>
                <a:t>讠</a:t>
              </a:r>
              <a:endParaRPr lang="zh-CN" altLang="en-US" sz="3200" b="1"/>
            </a:p>
          </p:txBody>
        </p:sp>
      </p:grpSp>
      <p:sp>
        <p:nvSpPr>
          <p:cNvPr id="30" name="空心弧 29"/>
          <p:cNvSpPr/>
          <p:nvPr/>
        </p:nvSpPr>
        <p:spPr>
          <a:xfrm flipV="1">
            <a:off x="6794500" y="1900238"/>
            <a:ext cx="1198563" cy="330200"/>
          </a:xfrm>
          <a:prstGeom prst="blockArc">
            <a:avLst/>
          </a:prstGeom>
          <a:solidFill>
            <a:srgbClr val="ECCEFE"/>
          </a:solidFill>
          <a:ln>
            <a:solidFill>
              <a:srgbClr val="99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" name="组合 30"/>
          <p:cNvGrpSpPr/>
          <p:nvPr/>
        </p:nvGrpSpPr>
        <p:grpSpPr bwMode="auto">
          <a:xfrm>
            <a:off x="6794500" y="2328863"/>
            <a:ext cx="1317625" cy="623887"/>
            <a:chOff x="1258215" y="2816221"/>
            <a:chExt cx="1318562" cy="624386"/>
          </a:xfrm>
        </p:grpSpPr>
        <p:sp>
          <p:nvSpPr>
            <p:cNvPr id="32" name="流程图: 决策 31"/>
            <p:cNvSpPr/>
            <p:nvPr/>
          </p:nvSpPr>
          <p:spPr>
            <a:xfrm>
              <a:off x="1258215" y="2825754"/>
              <a:ext cx="1318562" cy="614853"/>
            </a:xfrm>
            <a:prstGeom prst="flowChartDecision">
              <a:avLst/>
            </a:prstGeom>
            <a:solidFill>
              <a:srgbClr val="FEDAE7"/>
            </a:solidFill>
            <a:ln>
              <a:solidFill>
                <a:srgbClr val="FEDAE7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0000FF"/>
                </a:solidFill>
              </a:endParaRPr>
            </a:p>
          </p:txBody>
        </p:sp>
        <p:sp>
          <p:nvSpPr>
            <p:cNvPr id="9248" name="文本框 32"/>
            <p:cNvSpPr txBox="1">
              <a:spLocks noChangeArrowheads="1"/>
            </p:cNvSpPr>
            <p:nvPr/>
          </p:nvSpPr>
          <p:spPr bwMode="auto">
            <a:xfrm>
              <a:off x="1602029" y="2816221"/>
              <a:ext cx="72420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记</a:t>
              </a:r>
              <a:endPara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256" name="文本框 33"/>
          <p:cNvSpPr txBox="1">
            <a:spLocks noChangeArrowheads="1"/>
          </p:cNvSpPr>
          <p:nvPr/>
        </p:nvSpPr>
        <p:spPr bwMode="auto">
          <a:xfrm>
            <a:off x="449263" y="3128963"/>
            <a:ext cx="41227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FF00FF"/>
              </a:buClr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模拟声音识记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666750" y="3717925"/>
            <a:ext cx="8228013" cy="114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4000"/>
              </a:lnSpc>
              <a:buClr>
                <a:srgbClr val="FF00FF"/>
              </a:buClr>
            </a:pPr>
            <a:r>
              <a:rPr lang="zh-CN" altLang="en-US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“双”表示车多，多车行驶发出巨大的“轰轰”声。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56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"/>
          <p:cNvSpPr txBox="1">
            <a:spLocks noChangeArrowheads="1"/>
          </p:cNvSpPr>
          <p:nvPr/>
        </p:nvSpPr>
        <p:spPr bwMode="auto">
          <a:xfrm>
            <a:off x="449263" y="649288"/>
            <a:ext cx="41227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FF00FF"/>
              </a:buClr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联系生活识记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89575" y="1550988"/>
            <a:ext cx="2417763" cy="236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81100" y="1235075"/>
            <a:ext cx="2765425" cy="276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909763" y="4002088"/>
            <a:ext cx="877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FF"/>
                </a:solidFill>
              </a:rPr>
              <a:t>药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796088" y="4002088"/>
            <a:ext cx="877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FF"/>
                </a:solidFill>
              </a:rPr>
              <a:t>商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7938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6"/>
          <p:cNvGrpSpPr/>
          <p:nvPr/>
        </p:nvGrpSpPr>
        <p:grpSpPr bwMode="auto">
          <a:xfrm>
            <a:off x="190500" y="2338388"/>
            <a:ext cx="1473200" cy="1473200"/>
            <a:chOff x="190193" y="2337664"/>
            <a:chExt cx="1473555" cy="1473555"/>
          </a:xfrm>
        </p:grpSpPr>
        <p:pic>
          <p:nvPicPr>
            <p:cNvPr id="11267" name="图片 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90193" y="2337664"/>
              <a:ext cx="1473555" cy="1473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68" name="TextBox 20"/>
            <p:cNvSpPr txBox="1">
              <a:spLocks noChangeArrowheads="1"/>
            </p:cNvSpPr>
            <p:nvPr/>
          </p:nvSpPr>
          <p:spPr bwMode="auto">
            <a:xfrm>
              <a:off x="493477" y="2644496"/>
              <a:ext cx="508517" cy="922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堡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7"/>
          <p:cNvGrpSpPr/>
          <p:nvPr/>
        </p:nvGrpSpPr>
        <p:grpSpPr bwMode="auto">
          <a:xfrm>
            <a:off x="2414588" y="2241550"/>
            <a:ext cx="1473200" cy="1474788"/>
            <a:chOff x="190193" y="2337664"/>
            <a:chExt cx="1473555" cy="1473555"/>
          </a:xfrm>
        </p:grpSpPr>
        <p:pic>
          <p:nvPicPr>
            <p:cNvPr id="11270" name="图片 8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90193" y="2337664"/>
              <a:ext cx="1473555" cy="1473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1" name="TextBox 20"/>
            <p:cNvSpPr txBox="1">
              <a:spLocks noChangeArrowheads="1"/>
            </p:cNvSpPr>
            <p:nvPr/>
          </p:nvSpPr>
          <p:spPr bwMode="auto">
            <a:xfrm>
              <a:off x="493477" y="2644496"/>
              <a:ext cx="508517" cy="793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补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11"/>
          <p:cNvGrpSpPr/>
          <p:nvPr/>
        </p:nvGrpSpPr>
        <p:grpSpPr bwMode="auto">
          <a:xfrm>
            <a:off x="58738" y="3462338"/>
            <a:ext cx="1474787" cy="1473200"/>
            <a:chOff x="190193" y="2337664"/>
            <a:chExt cx="1473555" cy="1473555"/>
          </a:xfrm>
        </p:grpSpPr>
        <p:pic>
          <p:nvPicPr>
            <p:cNvPr id="11273" name="图片 1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90193" y="2337664"/>
              <a:ext cx="1473555" cy="1473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4" name="TextBox 20"/>
            <p:cNvSpPr txBox="1">
              <a:spLocks noChangeArrowheads="1"/>
            </p:cNvSpPr>
            <p:nvPr/>
          </p:nvSpPr>
          <p:spPr bwMode="auto">
            <a:xfrm>
              <a:off x="493477" y="2644496"/>
              <a:ext cx="508517" cy="793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插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14"/>
          <p:cNvGrpSpPr/>
          <p:nvPr/>
        </p:nvGrpSpPr>
        <p:grpSpPr bwMode="auto">
          <a:xfrm>
            <a:off x="927100" y="3802063"/>
            <a:ext cx="1473200" cy="1474787"/>
            <a:chOff x="190193" y="2337664"/>
            <a:chExt cx="1473555" cy="1473555"/>
          </a:xfrm>
        </p:grpSpPr>
        <p:pic>
          <p:nvPicPr>
            <p:cNvPr id="11276" name="图片 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90193" y="2337664"/>
              <a:ext cx="1473555" cy="1473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7" name="TextBox 20"/>
            <p:cNvSpPr txBox="1">
              <a:spLocks noChangeArrowheads="1"/>
            </p:cNvSpPr>
            <p:nvPr/>
          </p:nvSpPr>
          <p:spPr bwMode="auto">
            <a:xfrm>
              <a:off x="493477" y="2644496"/>
              <a:ext cx="508517" cy="793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凶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17"/>
          <p:cNvGrpSpPr/>
          <p:nvPr/>
        </p:nvGrpSpPr>
        <p:grpSpPr bwMode="auto">
          <a:xfrm>
            <a:off x="1233488" y="2744788"/>
            <a:ext cx="1473200" cy="1473200"/>
            <a:chOff x="190193" y="2337664"/>
            <a:chExt cx="1473555" cy="1473555"/>
          </a:xfrm>
        </p:grpSpPr>
        <p:pic>
          <p:nvPicPr>
            <p:cNvPr id="11279" name="图片 1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90193" y="2337664"/>
              <a:ext cx="1473555" cy="1473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80" name="TextBox 20"/>
            <p:cNvSpPr txBox="1">
              <a:spLocks noChangeArrowheads="1"/>
            </p:cNvSpPr>
            <p:nvPr/>
          </p:nvSpPr>
          <p:spPr bwMode="auto">
            <a:xfrm>
              <a:off x="493477" y="2644496"/>
              <a:ext cx="508517" cy="793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狠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20"/>
          <p:cNvGrpSpPr/>
          <p:nvPr/>
        </p:nvGrpSpPr>
        <p:grpSpPr bwMode="auto">
          <a:xfrm>
            <a:off x="2265363" y="3697288"/>
            <a:ext cx="1473200" cy="1473200"/>
            <a:chOff x="190193" y="2337664"/>
            <a:chExt cx="1473555" cy="1473555"/>
          </a:xfrm>
        </p:grpSpPr>
        <p:pic>
          <p:nvPicPr>
            <p:cNvPr id="11282" name="图片 2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90193" y="2337664"/>
              <a:ext cx="1473555" cy="1473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83" name="TextBox 20"/>
            <p:cNvSpPr txBox="1">
              <a:spLocks noChangeArrowheads="1"/>
            </p:cNvSpPr>
            <p:nvPr/>
          </p:nvSpPr>
          <p:spPr bwMode="auto">
            <a:xfrm>
              <a:off x="493477" y="2644496"/>
              <a:ext cx="508517" cy="793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23"/>
          <p:cNvGrpSpPr/>
          <p:nvPr/>
        </p:nvGrpSpPr>
        <p:grpSpPr bwMode="auto">
          <a:xfrm>
            <a:off x="2970213" y="2936875"/>
            <a:ext cx="1473200" cy="1473200"/>
            <a:chOff x="190193" y="2337664"/>
            <a:chExt cx="1473555" cy="1473555"/>
          </a:xfrm>
        </p:grpSpPr>
        <p:pic>
          <p:nvPicPr>
            <p:cNvPr id="11285" name="图片 2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90193" y="2337664"/>
              <a:ext cx="1473555" cy="1473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86" name="TextBox 20"/>
            <p:cNvSpPr txBox="1">
              <a:spLocks noChangeArrowheads="1"/>
            </p:cNvSpPr>
            <p:nvPr/>
          </p:nvSpPr>
          <p:spPr bwMode="auto">
            <a:xfrm>
              <a:off x="493477" y="2644496"/>
              <a:ext cx="508517" cy="793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攻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26"/>
          <p:cNvGrpSpPr/>
          <p:nvPr/>
        </p:nvGrpSpPr>
        <p:grpSpPr bwMode="auto">
          <a:xfrm>
            <a:off x="3743325" y="2266950"/>
            <a:ext cx="1473200" cy="1473200"/>
            <a:chOff x="190193" y="2337664"/>
            <a:chExt cx="1473555" cy="1473555"/>
          </a:xfrm>
        </p:grpSpPr>
        <p:pic>
          <p:nvPicPr>
            <p:cNvPr id="11288" name="图片 2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90193" y="2337664"/>
              <a:ext cx="1473555" cy="1473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89" name="TextBox 20"/>
            <p:cNvSpPr txBox="1">
              <a:spLocks noChangeArrowheads="1"/>
            </p:cNvSpPr>
            <p:nvPr/>
          </p:nvSpPr>
          <p:spPr bwMode="auto">
            <a:xfrm>
              <a:off x="493477" y="2644496"/>
              <a:ext cx="508517" cy="793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充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29"/>
          <p:cNvGrpSpPr/>
          <p:nvPr/>
        </p:nvGrpSpPr>
        <p:grpSpPr bwMode="auto">
          <a:xfrm>
            <a:off x="4694238" y="2770188"/>
            <a:ext cx="1473200" cy="1473200"/>
            <a:chOff x="190193" y="2337664"/>
            <a:chExt cx="1473555" cy="1473555"/>
          </a:xfrm>
        </p:grpSpPr>
        <p:pic>
          <p:nvPicPr>
            <p:cNvPr id="11291" name="图片 30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90193" y="2337664"/>
              <a:ext cx="1473555" cy="1473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92" name="TextBox 20"/>
            <p:cNvSpPr txBox="1">
              <a:spLocks noChangeArrowheads="1"/>
            </p:cNvSpPr>
            <p:nvPr/>
          </p:nvSpPr>
          <p:spPr bwMode="auto">
            <a:xfrm>
              <a:off x="493477" y="2644496"/>
              <a:ext cx="508517" cy="793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驾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32"/>
          <p:cNvGrpSpPr/>
          <p:nvPr/>
        </p:nvGrpSpPr>
        <p:grpSpPr bwMode="auto">
          <a:xfrm>
            <a:off x="3543300" y="3716338"/>
            <a:ext cx="1474788" cy="1473200"/>
            <a:chOff x="190193" y="2337664"/>
            <a:chExt cx="1473555" cy="1473555"/>
          </a:xfrm>
        </p:grpSpPr>
        <p:pic>
          <p:nvPicPr>
            <p:cNvPr id="11294" name="图片 3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90193" y="2337664"/>
              <a:ext cx="1473555" cy="1473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95" name="TextBox 20"/>
            <p:cNvSpPr txBox="1">
              <a:spLocks noChangeArrowheads="1"/>
            </p:cNvSpPr>
            <p:nvPr/>
          </p:nvSpPr>
          <p:spPr bwMode="auto">
            <a:xfrm>
              <a:off x="493477" y="2644496"/>
              <a:ext cx="508517" cy="793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量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35"/>
          <p:cNvGrpSpPr/>
          <p:nvPr/>
        </p:nvGrpSpPr>
        <p:grpSpPr bwMode="auto">
          <a:xfrm>
            <a:off x="4883150" y="3781425"/>
            <a:ext cx="1474788" cy="1473200"/>
            <a:chOff x="190193" y="2337664"/>
            <a:chExt cx="1473555" cy="1473555"/>
          </a:xfrm>
        </p:grpSpPr>
        <p:pic>
          <p:nvPicPr>
            <p:cNvPr id="11297" name="图片 36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90193" y="2337664"/>
              <a:ext cx="1473555" cy="1473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98" name="TextBox 20"/>
            <p:cNvSpPr txBox="1">
              <a:spLocks noChangeArrowheads="1"/>
            </p:cNvSpPr>
            <p:nvPr/>
          </p:nvSpPr>
          <p:spPr bwMode="auto">
            <a:xfrm>
              <a:off x="493477" y="2644496"/>
              <a:ext cx="508517" cy="793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赞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41"/>
          <p:cNvGrpSpPr/>
          <p:nvPr/>
        </p:nvGrpSpPr>
        <p:grpSpPr bwMode="auto">
          <a:xfrm>
            <a:off x="5919788" y="2465388"/>
            <a:ext cx="1473200" cy="1473200"/>
            <a:chOff x="190193" y="2337664"/>
            <a:chExt cx="1473555" cy="1473555"/>
          </a:xfrm>
        </p:grpSpPr>
        <p:pic>
          <p:nvPicPr>
            <p:cNvPr id="11300" name="图片 4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90193" y="2337664"/>
              <a:ext cx="1473555" cy="1473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301" name="TextBox 20"/>
            <p:cNvSpPr txBox="1">
              <a:spLocks noChangeArrowheads="1"/>
            </p:cNvSpPr>
            <p:nvPr/>
          </p:nvSpPr>
          <p:spPr bwMode="auto">
            <a:xfrm>
              <a:off x="493477" y="2644496"/>
              <a:ext cx="508517" cy="793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轰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38"/>
          <p:cNvGrpSpPr/>
          <p:nvPr/>
        </p:nvGrpSpPr>
        <p:grpSpPr bwMode="auto">
          <a:xfrm>
            <a:off x="5915025" y="3455988"/>
            <a:ext cx="1473200" cy="1473200"/>
            <a:chOff x="190193" y="2337664"/>
            <a:chExt cx="1473555" cy="1473555"/>
          </a:xfrm>
        </p:grpSpPr>
        <p:pic>
          <p:nvPicPr>
            <p:cNvPr id="11303" name="图片 39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90193" y="2337664"/>
              <a:ext cx="1473555" cy="1473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304" name="TextBox 20"/>
            <p:cNvSpPr txBox="1">
              <a:spLocks noChangeArrowheads="1"/>
            </p:cNvSpPr>
            <p:nvPr/>
          </p:nvSpPr>
          <p:spPr bwMode="auto">
            <a:xfrm>
              <a:off x="493477" y="2644496"/>
              <a:ext cx="508517" cy="793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驳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44"/>
          <p:cNvGrpSpPr/>
          <p:nvPr/>
        </p:nvGrpSpPr>
        <p:grpSpPr bwMode="auto">
          <a:xfrm>
            <a:off x="7729538" y="2571750"/>
            <a:ext cx="1473200" cy="1473200"/>
            <a:chOff x="190193" y="2337664"/>
            <a:chExt cx="1473555" cy="1473555"/>
          </a:xfrm>
        </p:grpSpPr>
        <p:pic>
          <p:nvPicPr>
            <p:cNvPr id="11306" name="图片 4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90193" y="2337664"/>
              <a:ext cx="1473555" cy="1473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307" name="TextBox 20"/>
            <p:cNvSpPr txBox="1">
              <a:spLocks noChangeArrowheads="1"/>
            </p:cNvSpPr>
            <p:nvPr/>
          </p:nvSpPr>
          <p:spPr bwMode="auto">
            <a:xfrm>
              <a:off x="493477" y="2644496"/>
              <a:ext cx="508517" cy="793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合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47"/>
          <p:cNvGrpSpPr/>
          <p:nvPr/>
        </p:nvGrpSpPr>
        <p:grpSpPr bwMode="auto">
          <a:xfrm>
            <a:off x="7004050" y="3221038"/>
            <a:ext cx="1473200" cy="1473200"/>
            <a:chOff x="190193" y="2337664"/>
            <a:chExt cx="1473555" cy="1473555"/>
          </a:xfrm>
        </p:grpSpPr>
        <p:pic>
          <p:nvPicPr>
            <p:cNvPr id="11309" name="图片 4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90193" y="2337664"/>
              <a:ext cx="1473555" cy="1473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310" name="TextBox 20"/>
            <p:cNvSpPr txBox="1">
              <a:spLocks noChangeArrowheads="1"/>
            </p:cNvSpPr>
            <p:nvPr/>
          </p:nvSpPr>
          <p:spPr bwMode="auto">
            <a:xfrm>
              <a:off x="493477" y="2644496"/>
              <a:ext cx="508517" cy="793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药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50"/>
          <p:cNvGrpSpPr/>
          <p:nvPr/>
        </p:nvGrpSpPr>
        <p:grpSpPr bwMode="auto">
          <a:xfrm>
            <a:off x="7847013" y="3789363"/>
            <a:ext cx="1473200" cy="1474787"/>
            <a:chOff x="190193" y="2337664"/>
            <a:chExt cx="1473555" cy="1473555"/>
          </a:xfrm>
        </p:grpSpPr>
        <p:pic>
          <p:nvPicPr>
            <p:cNvPr id="11312" name="图片 5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90193" y="2337664"/>
              <a:ext cx="1473555" cy="1473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313" name="TextBox 20"/>
            <p:cNvSpPr txBox="1">
              <a:spLocks noChangeArrowheads="1"/>
            </p:cNvSpPr>
            <p:nvPr/>
          </p:nvSpPr>
          <p:spPr bwMode="auto">
            <a:xfrm>
              <a:off x="493477" y="2644496"/>
              <a:ext cx="508517" cy="793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记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362694" y="416046"/>
            <a:ext cx="2910662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4800" b="1" dirty="0"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堆 城 堡</a:t>
            </a:r>
            <a:endParaRPr lang="zh-CN" altLang="en-US" sz="4800" b="1" dirty="0">
              <a:effectLst>
                <a:reflection blurRad="6350" stA="53000" endA="300" endPos="35500" dir="5400000" sy="-9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组合 3"/>
          <p:cNvGrpSpPr/>
          <p:nvPr/>
        </p:nvGrpSpPr>
        <p:grpSpPr bwMode="auto">
          <a:xfrm>
            <a:off x="44450" y="44450"/>
            <a:ext cx="2184400" cy="960438"/>
            <a:chOff x="1" y="-1"/>
            <a:chExt cx="2184400" cy="960325"/>
          </a:xfrm>
        </p:grpSpPr>
        <p:sp>
          <p:nvSpPr>
            <p:cNvPr id="11" name="文本框 10"/>
            <p:cNvSpPr txBox="1"/>
            <p:nvPr/>
          </p:nvSpPr>
          <p:spPr bwMode="auto">
            <a:xfrm>
              <a:off x="781051" y="241271"/>
              <a:ext cx="1403350" cy="579370"/>
            </a:xfrm>
            <a:prstGeom prst="roundRect">
              <a:avLst/>
            </a:prstGeom>
            <a:ln w="28575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800" b="1" noProof="1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写一写</a:t>
              </a:r>
              <a:endParaRPr lang="zh-CN" altLang="en-US" sz="2800" b="1" noProof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291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" y="-1"/>
              <a:ext cx="958850" cy="9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TextBox 48"/>
          <p:cNvSpPr txBox="1">
            <a:spLocks noChangeArrowheads="1"/>
          </p:cNvSpPr>
          <p:nvPr/>
        </p:nvSpPr>
        <p:spPr bwMode="auto">
          <a:xfrm>
            <a:off x="1395413" y="3656013"/>
            <a:ext cx="69945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✲选字组词，再用所组词语说句子。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293" name="组合 7"/>
          <p:cNvGrpSpPr/>
          <p:nvPr/>
        </p:nvGrpSpPr>
        <p:grpSpPr bwMode="auto">
          <a:xfrm>
            <a:off x="1774825" y="1289050"/>
            <a:ext cx="836613" cy="850900"/>
            <a:chOff x="2437" y="2032"/>
            <a:chExt cx="1244" cy="1264"/>
          </a:xfrm>
        </p:grpSpPr>
        <p:sp>
          <p:nvSpPr>
            <p:cNvPr id="12294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295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296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297" name="文本框 64"/>
          <p:cNvSpPr txBox="1">
            <a:spLocks noChangeArrowheads="1"/>
          </p:cNvSpPr>
          <p:nvPr/>
        </p:nvSpPr>
        <p:spPr bwMode="auto">
          <a:xfrm>
            <a:off x="1793875" y="1257300"/>
            <a:ext cx="8112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</a:t>
            </a:r>
            <a:endParaRPr lang="zh-CN" altLang="en-US" sz="4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298" name="组合 7"/>
          <p:cNvGrpSpPr/>
          <p:nvPr/>
        </p:nvGrpSpPr>
        <p:grpSpPr bwMode="auto">
          <a:xfrm>
            <a:off x="2995613" y="1289050"/>
            <a:ext cx="836612" cy="850900"/>
            <a:chOff x="2437" y="2032"/>
            <a:chExt cx="1244" cy="1264"/>
          </a:xfrm>
        </p:grpSpPr>
        <p:sp>
          <p:nvSpPr>
            <p:cNvPr id="1229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0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0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302" name="文本框 64"/>
          <p:cNvSpPr txBox="1">
            <a:spLocks noChangeArrowheads="1"/>
          </p:cNvSpPr>
          <p:nvPr/>
        </p:nvSpPr>
        <p:spPr bwMode="auto">
          <a:xfrm>
            <a:off x="3019425" y="1250950"/>
            <a:ext cx="8112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</a:t>
            </a:r>
            <a:endParaRPr lang="zh-CN" altLang="en-US" sz="4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303" name="组合 7"/>
          <p:cNvGrpSpPr/>
          <p:nvPr/>
        </p:nvGrpSpPr>
        <p:grpSpPr bwMode="auto">
          <a:xfrm>
            <a:off x="4216400" y="1289050"/>
            <a:ext cx="836613" cy="850900"/>
            <a:chOff x="2437" y="2032"/>
            <a:chExt cx="1244" cy="1264"/>
          </a:xfrm>
        </p:grpSpPr>
        <p:sp>
          <p:nvSpPr>
            <p:cNvPr id="12304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05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06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307" name="文本框 64"/>
          <p:cNvSpPr txBox="1">
            <a:spLocks noChangeArrowheads="1"/>
          </p:cNvSpPr>
          <p:nvPr/>
        </p:nvSpPr>
        <p:spPr bwMode="auto">
          <a:xfrm>
            <a:off x="4227513" y="1282700"/>
            <a:ext cx="811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</a:t>
            </a:r>
            <a:endParaRPr lang="zh-CN" altLang="en-US" sz="4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>
            <a:spLocks noChangeArrowheads="1"/>
          </p:cNvSpPr>
          <p:nvPr/>
        </p:nvSpPr>
        <p:spPr bwMode="auto">
          <a:xfrm>
            <a:off x="5462588" y="1250950"/>
            <a:ext cx="811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</a:t>
            </a:r>
            <a:endParaRPr lang="zh-CN" altLang="en-US" sz="4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309" name="组合 7"/>
          <p:cNvGrpSpPr/>
          <p:nvPr/>
        </p:nvGrpSpPr>
        <p:grpSpPr bwMode="auto">
          <a:xfrm>
            <a:off x="6661150" y="1289050"/>
            <a:ext cx="836613" cy="850900"/>
            <a:chOff x="2437" y="2032"/>
            <a:chExt cx="1244" cy="1264"/>
          </a:xfrm>
        </p:grpSpPr>
        <p:sp>
          <p:nvSpPr>
            <p:cNvPr id="1231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1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1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313" name="文本框 64"/>
          <p:cNvSpPr txBox="1">
            <a:spLocks noChangeArrowheads="1"/>
          </p:cNvSpPr>
          <p:nvPr/>
        </p:nvSpPr>
        <p:spPr bwMode="auto">
          <a:xfrm>
            <a:off x="6678613" y="1277938"/>
            <a:ext cx="8112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</a:t>
            </a:r>
            <a:endParaRPr lang="zh-CN" altLang="en-US" sz="4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314" name="组合 7"/>
          <p:cNvGrpSpPr/>
          <p:nvPr/>
        </p:nvGrpSpPr>
        <p:grpSpPr bwMode="auto">
          <a:xfrm>
            <a:off x="2386013" y="2473325"/>
            <a:ext cx="836612" cy="850900"/>
            <a:chOff x="2437" y="2032"/>
            <a:chExt cx="1244" cy="1264"/>
          </a:xfrm>
        </p:grpSpPr>
        <p:sp>
          <p:nvSpPr>
            <p:cNvPr id="1231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1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1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318" name="文本框 64"/>
          <p:cNvSpPr txBox="1">
            <a:spLocks noChangeArrowheads="1"/>
          </p:cNvSpPr>
          <p:nvPr/>
        </p:nvSpPr>
        <p:spPr bwMode="auto">
          <a:xfrm>
            <a:off x="2392363" y="2443163"/>
            <a:ext cx="8112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药</a:t>
            </a:r>
            <a:endParaRPr lang="zh-CN" altLang="en-US" sz="4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319" name="组合 7"/>
          <p:cNvGrpSpPr/>
          <p:nvPr/>
        </p:nvGrpSpPr>
        <p:grpSpPr bwMode="auto">
          <a:xfrm>
            <a:off x="3608388" y="2473325"/>
            <a:ext cx="836612" cy="850900"/>
            <a:chOff x="2437" y="2032"/>
            <a:chExt cx="1244" cy="1264"/>
          </a:xfrm>
        </p:grpSpPr>
        <p:sp>
          <p:nvSpPr>
            <p:cNvPr id="1232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2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2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323" name="文本框 64"/>
          <p:cNvSpPr txBox="1">
            <a:spLocks noChangeArrowheads="1"/>
          </p:cNvSpPr>
          <p:nvPr/>
        </p:nvSpPr>
        <p:spPr bwMode="auto">
          <a:xfrm>
            <a:off x="3638550" y="2449513"/>
            <a:ext cx="8112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</a:t>
            </a:r>
            <a:endParaRPr lang="zh-CN" altLang="en-US" sz="4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324" name="组合 7"/>
          <p:cNvGrpSpPr/>
          <p:nvPr/>
        </p:nvGrpSpPr>
        <p:grpSpPr bwMode="auto">
          <a:xfrm>
            <a:off x="4870450" y="2459038"/>
            <a:ext cx="836613" cy="850900"/>
            <a:chOff x="2437" y="2032"/>
            <a:chExt cx="1244" cy="1264"/>
          </a:xfrm>
        </p:grpSpPr>
        <p:sp>
          <p:nvSpPr>
            <p:cNvPr id="1232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2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2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328" name="文本框 64"/>
          <p:cNvSpPr txBox="1">
            <a:spLocks noChangeArrowheads="1"/>
          </p:cNvSpPr>
          <p:nvPr/>
        </p:nvSpPr>
        <p:spPr bwMode="auto">
          <a:xfrm>
            <a:off x="4892675" y="2447925"/>
            <a:ext cx="8112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死</a:t>
            </a:r>
            <a:endParaRPr lang="zh-CN" altLang="en-US" sz="4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329" name="组合 7"/>
          <p:cNvGrpSpPr/>
          <p:nvPr/>
        </p:nvGrpSpPr>
        <p:grpSpPr bwMode="auto">
          <a:xfrm>
            <a:off x="6084888" y="2460625"/>
            <a:ext cx="836612" cy="850900"/>
            <a:chOff x="2437" y="2032"/>
            <a:chExt cx="1244" cy="1264"/>
          </a:xfrm>
        </p:grpSpPr>
        <p:sp>
          <p:nvSpPr>
            <p:cNvPr id="1233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3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3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333" name="文本框 64"/>
          <p:cNvSpPr txBox="1">
            <a:spLocks noChangeArrowheads="1"/>
          </p:cNvSpPr>
          <p:nvPr/>
        </p:nvSpPr>
        <p:spPr bwMode="auto">
          <a:xfrm>
            <a:off x="6100763" y="2443163"/>
            <a:ext cx="8112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</a:t>
            </a:r>
            <a:endParaRPr lang="zh-CN" altLang="en-US" sz="4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334" name="组合 7"/>
          <p:cNvGrpSpPr/>
          <p:nvPr/>
        </p:nvGrpSpPr>
        <p:grpSpPr bwMode="auto">
          <a:xfrm>
            <a:off x="5438775" y="1289050"/>
            <a:ext cx="836613" cy="850900"/>
            <a:chOff x="2437" y="2032"/>
            <a:chExt cx="1244" cy="1264"/>
          </a:xfrm>
        </p:grpSpPr>
        <p:sp>
          <p:nvSpPr>
            <p:cNvPr id="1233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3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3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51" name="图片 50">
            <a:hlinkClick r:id="rId2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86663" y="400050"/>
            <a:ext cx="137795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725488" y="822325"/>
          <a:ext cx="5807075" cy="33575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8637"/>
                <a:gridCol w="2728438"/>
              </a:tblGrid>
              <a:tr h="83891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800"/>
                    </a:p>
                  </a:txBody>
                  <a:tcPr marL="91431" marR="91431" marT="45724" marB="45724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800"/>
                    </a:p>
                  </a:txBody>
                  <a:tcPr marL="91431" marR="91431" marT="45724" marB="45724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858602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800"/>
                    </a:p>
                  </a:txBody>
                  <a:tcPr marL="91431" marR="91431" marT="45724" marB="45724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800"/>
                    </a:p>
                  </a:txBody>
                  <a:tcPr marL="91431" marR="91431" marT="45724" marB="45724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3955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800" dirty="0"/>
                    </a:p>
                  </a:txBody>
                  <a:tcPr marL="91431" marR="91431" marT="45724" marB="45724">
                    <a:solidFill>
                      <a:srgbClr val="FEDA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800" dirty="0"/>
                    </a:p>
                  </a:txBody>
                  <a:tcPr marL="91431" marR="91431" marT="45724" marB="45724">
                    <a:solidFill>
                      <a:srgbClr val="FEDAE7"/>
                    </a:solidFill>
                  </a:tcPr>
                </a:tc>
              </a:tr>
              <a:tr h="820497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800"/>
                    </a:p>
                  </a:txBody>
                  <a:tcPr marL="91431" marR="91431" marT="45724" marB="45724">
                    <a:solidFill>
                      <a:srgbClr val="00B050">
                        <a:alpha val="2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800" dirty="0"/>
                    </a:p>
                  </a:txBody>
                  <a:tcPr marL="91431" marR="91431" marT="45724" marB="45724">
                    <a:solidFill>
                      <a:srgbClr val="00B050">
                        <a:alpha val="22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11225" y="925513"/>
            <a:ext cx="24876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B0F0"/>
              </a:buClr>
              <a:buFont typeface="Wingdings" panose="05000000000000000000" pitchFamily="2" charset="2"/>
              <a:buChar char="u"/>
            </a:pPr>
            <a:r>
              <a:rPr lang="zh-CN" altLang="en-US" sz="36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左右结构</a:t>
            </a:r>
            <a:endParaRPr lang="zh-CN" altLang="en-US" sz="36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87413" y="1784350"/>
            <a:ext cx="26511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B0F0"/>
              </a:buClr>
              <a:buFont typeface="Wingdings" panose="05000000000000000000" pitchFamily="2" charset="2"/>
              <a:buChar char="u"/>
            </a:pPr>
            <a:r>
              <a:rPr lang="zh-CN" altLang="en-US" sz="36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上下结构</a:t>
            </a:r>
            <a:endParaRPr lang="zh-CN" altLang="en-US" sz="36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747713" y="2620963"/>
            <a:ext cx="29464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B0F0"/>
              </a:buClr>
              <a:buFont typeface="Wingdings" panose="05000000000000000000" pitchFamily="2" charset="2"/>
              <a:buChar char="u"/>
            </a:pPr>
            <a:r>
              <a:rPr lang="zh-CN" altLang="en-US" sz="36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半包围结构</a:t>
            </a:r>
            <a:endParaRPr lang="zh-CN" altLang="en-US" sz="36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4576763" y="927100"/>
            <a:ext cx="138747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 记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4238625" y="1825625"/>
            <a:ext cx="2058988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 药 合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4238625" y="2657475"/>
            <a:ext cx="206057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 句 死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"/>
          <p:cNvSpPr txBox="1">
            <a:spLocks noChangeArrowheads="1"/>
          </p:cNvSpPr>
          <p:nvPr/>
        </p:nvSpPr>
        <p:spPr bwMode="auto">
          <a:xfrm>
            <a:off x="747713" y="3470275"/>
            <a:ext cx="29464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B0F0"/>
              </a:buClr>
              <a:buFont typeface="Wingdings" panose="05000000000000000000" pitchFamily="2" charset="2"/>
              <a:buChar char="u"/>
            </a:pPr>
            <a:r>
              <a:rPr lang="zh-CN" altLang="en-US" sz="36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全包围结构</a:t>
            </a:r>
            <a:endParaRPr lang="zh-CN" altLang="en-US" sz="36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/>
        </p:nvSpPr>
        <p:spPr bwMode="auto">
          <a:xfrm>
            <a:off x="4933950" y="3478213"/>
            <a:ext cx="6731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 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39038" y="3001963"/>
            <a:ext cx="1274762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4"/>
          <p:cNvGrpSpPr/>
          <p:nvPr/>
        </p:nvGrpSpPr>
        <p:grpSpPr bwMode="auto">
          <a:xfrm>
            <a:off x="6842125" y="1249363"/>
            <a:ext cx="2089150" cy="1530350"/>
            <a:chOff x="6841695" y="1126541"/>
            <a:chExt cx="2089032" cy="1530592"/>
          </a:xfrm>
        </p:grpSpPr>
        <p:sp>
          <p:nvSpPr>
            <p:cNvPr id="14" name="对话气泡: 圆角矩形 13"/>
            <p:cNvSpPr/>
            <p:nvPr/>
          </p:nvSpPr>
          <p:spPr>
            <a:xfrm>
              <a:off x="6841695" y="1126541"/>
              <a:ext cx="1965214" cy="1530592"/>
            </a:xfrm>
            <a:prstGeom prst="wedgeRoundRectCallout">
              <a:avLst>
                <a:gd name="adj1" fmla="val -8554"/>
                <a:gd name="adj2" fmla="val 73829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3341" name="文本框 12"/>
            <p:cNvSpPr txBox="1">
              <a:spLocks noChangeArrowheads="1"/>
            </p:cNvSpPr>
            <p:nvPr/>
          </p:nvSpPr>
          <p:spPr bwMode="auto">
            <a:xfrm>
              <a:off x="6911732" y="1299949"/>
              <a:ext cx="2018995" cy="1226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20000"/>
                </a:lnSpc>
              </a:pPr>
              <a:r>
                <a:rPr lang="zh-CN" altLang="en-US" sz="3200" b="1"/>
                <a:t>按字的结构分类。</a:t>
              </a:r>
              <a:endParaRPr lang="zh-CN" altLang="en-US" sz="3200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 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2591</Words>
  <Application>WPS 演示</Application>
  <PresentationFormat>全屏显示(16:9)</PresentationFormat>
  <Paragraphs>509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Calibri Light</vt:lpstr>
      <vt:lpstr>Calibri</vt:lpstr>
      <vt:lpstr>楷体</vt:lpstr>
      <vt:lpstr>微软雅黑</vt:lpstr>
      <vt:lpstr>黑体</vt:lpstr>
      <vt:lpstr>Arial Unicode MS</vt:lpstr>
      <vt:lpstr>仿宋</vt:lpstr>
      <vt:lpstr>Arial</vt:lpstr>
      <vt:lpstr>第一PPT模板网-WWW.1PPT.COM</vt:lpstr>
      <vt:lpstr>第一PPT模板网-WWW.1PPT.COM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</cp:lastModifiedBy>
  <cp:revision>178</cp:revision>
  <dcterms:created xsi:type="dcterms:W3CDTF">2018-12-29T03:20:00Z</dcterms:created>
  <dcterms:modified xsi:type="dcterms:W3CDTF">2020-05-25T03:02:14Z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2052-11.1.0.9662</vt:lpwstr>
  </property>
</Properties>
</file>