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theme/themeOverride1.xml" ContentType="application/vnd.openxmlformats-officedocument.themeOverr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0"/>
  </p:notes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67" r:id="rId12"/>
    <p:sldId id="268" r:id="rId13"/>
    <p:sldId id="269" r:id="rId14"/>
    <p:sldId id="270" r:id="rId15"/>
    <p:sldId id="271" r:id="rId16"/>
    <p:sldId id="272" r:id="rId17"/>
    <p:sldId id="273" r:id="rId18"/>
    <p:sldId id="274" r:id="rId19"/>
  </p:sldIdLst>
  <p:sldSz cx="9144000" cy="5143500" type="screen16x9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20"/>
    <p:restoredTop sz="94660"/>
  </p:normalViewPr>
  <p:slideViewPr>
    <p:cSldViewPr>
      <p:cViewPr varScale="1">
        <p:scale>
          <a:sx n="107" d="100"/>
          <a:sy n="107" d="100"/>
        </p:scale>
        <p:origin x="-84" y="-690"/>
      </p:cViewPr>
      <p:guideLst>
        <p:guide orient="horz" pos="162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57A2699-B3E9-4306-878C-A17809EDB027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9191C7E7-3AF7-41CF-BB4A-96C34DF67E4A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87516064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3" Type="http://schemas.openxmlformats.org/officeDocument/2006/relationships/slide" Target="../slides/slide2.xml"/><Relationship Id="rId2" Type="http://schemas.openxmlformats.org/officeDocument/2006/relationships/notesMaster" Target="../notesMasters/notesMaster1.xml"/><Relationship Id="rId1" Type="http://schemas.openxmlformats.org/officeDocument/2006/relationships/themeOverride" Target="../theme/themeOverride1.xml"/></Relationships>
</file>

<file path=ppt/notesSlides/_rels/notesSlide2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powerpoint/" TargetMode="External"/><Relationship Id="rId13" Type="http://schemas.openxmlformats.org/officeDocument/2006/relationships/hyperlink" Target="http://www.1ppt.com/jianli/" TargetMode="External"/><Relationship Id="rId18" Type="http://schemas.openxmlformats.org/officeDocument/2006/relationships/hyperlink" Target="http://www.1ppt.com/kejian/meishu/" TargetMode="External"/><Relationship Id="rId3" Type="http://schemas.openxmlformats.org/officeDocument/2006/relationships/hyperlink" Target="http://www.1ppt.com/moban/" TargetMode="External"/><Relationship Id="rId21" Type="http://schemas.openxmlformats.org/officeDocument/2006/relationships/hyperlink" Target="http://www.1ppt.com/kejian/huaxue/" TargetMode="External"/><Relationship Id="rId7" Type="http://schemas.openxmlformats.org/officeDocument/2006/relationships/hyperlink" Target="http://www.1ppt.com/xiazai/" TargetMode="External"/><Relationship Id="rId12" Type="http://schemas.openxmlformats.org/officeDocument/2006/relationships/hyperlink" Target="http://www.1ppt.com/jiaoan/" TargetMode="External"/><Relationship Id="rId17" Type="http://schemas.openxmlformats.org/officeDocument/2006/relationships/hyperlink" Target="http://www.1ppt.com/kejian/yingyu/" TargetMode="External"/><Relationship Id="rId2" Type="http://schemas.openxmlformats.org/officeDocument/2006/relationships/slide" Target="../slides/slide3.xml"/><Relationship Id="rId16" Type="http://schemas.openxmlformats.org/officeDocument/2006/relationships/hyperlink" Target="http://www.1ppt.com/kejian/shuxue/" TargetMode="External"/><Relationship Id="rId20" Type="http://schemas.openxmlformats.org/officeDocument/2006/relationships/hyperlink" Target="http://www.1ppt.com/kejian/wuli/" TargetMode="Externa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1ppt.com/tubiao/" TargetMode="External"/><Relationship Id="rId11" Type="http://schemas.openxmlformats.org/officeDocument/2006/relationships/hyperlink" Target="http://www.1ppt.com/shiti/" TargetMode="External"/><Relationship Id="rId24" Type="http://schemas.openxmlformats.org/officeDocument/2006/relationships/hyperlink" Target="http://www.1ppt.com/kejian/lishi/" TargetMode="External"/><Relationship Id="rId5" Type="http://schemas.openxmlformats.org/officeDocument/2006/relationships/hyperlink" Target="http://www.1ppt.com/beijing/" TargetMode="External"/><Relationship Id="rId15" Type="http://schemas.openxmlformats.org/officeDocument/2006/relationships/hyperlink" Target="http://www.1ppt.com/kejian/yuwen/" TargetMode="External"/><Relationship Id="rId23" Type="http://schemas.openxmlformats.org/officeDocument/2006/relationships/hyperlink" Target="http://www.1ppt.com/kejian/dili/" TargetMode="External"/><Relationship Id="rId10" Type="http://schemas.openxmlformats.org/officeDocument/2006/relationships/hyperlink" Target="http://www.1ppt.com/excel/" TargetMode="External"/><Relationship Id="rId19" Type="http://schemas.openxmlformats.org/officeDocument/2006/relationships/hyperlink" Target="http://www.1ppt.com/kejian/kexue/" TargetMode="External"/><Relationship Id="rId4" Type="http://schemas.openxmlformats.org/officeDocument/2006/relationships/hyperlink" Target="http://www.1ppt.com/sucai/" TargetMode="External"/><Relationship Id="rId9" Type="http://schemas.openxmlformats.org/officeDocument/2006/relationships/hyperlink" Target="http://www.1ppt.com/word/" TargetMode="External"/><Relationship Id="rId14" Type="http://schemas.openxmlformats.org/officeDocument/2006/relationships/hyperlink" Target="http://www.1ppt.com/kejian/" TargetMode="External"/><Relationship Id="rId22" Type="http://schemas.openxmlformats.org/officeDocument/2006/relationships/hyperlink" Target="http://www.1ppt.com/kejian/shengwu/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 showMasterSp="0">
  <p:cSld>
    <p:bg bwMode="auto"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幻灯片图像占位符 1"/>
          <p:cNvSpPr>
            <a:spLocks noGrp="1" noRot="1" noChangeAspect="1" noChangeArrowheads="1" noTextEdit="1"/>
          </p:cNvSpPr>
          <p:nvPr>
            <p:ph type="sldImg" idx="4294967295"/>
          </p:nvPr>
        </p:nvSpPr>
        <p:spPr bwMode="auto">
          <a:xfrm>
            <a:off x="381000" y="685800"/>
            <a:ext cx="6096000" cy="3429000"/>
          </a:xfrm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21507" name="备注占位符 2"/>
          <p:cNvSpPr>
            <a:spLocks noGrp="1" noChangeArrowheads="1"/>
          </p:cNvSpPr>
          <p:nvPr>
            <p:ph type="body" idx="4294967295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smtClean="0"/>
              <a:t>模板来自于 </a:t>
            </a:r>
            <a:r>
              <a:rPr lang="en-US" altLang="zh-CN" smtClean="0"/>
              <a:t>http://docer.wps.cn</a:t>
            </a:r>
            <a:endParaRPr lang="zh-CN" altLang="en-US" smtClean="0"/>
          </a:p>
        </p:txBody>
      </p:sp>
      <p:sp>
        <p:nvSpPr>
          <p:cNvPr id="21508" name="灯片编号占位符 3"/>
          <p:cNvSpPr txBox="1">
            <a:spLocks noGrp="1" noChangeArrowheads="1"/>
          </p:cNvSpPr>
          <p:nvPr/>
        </p:nvSpPr>
        <p:spPr bwMode="auto">
          <a:xfrm>
            <a:off x="3884613" y="8685213"/>
            <a:ext cx="2971800" cy="4587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anchor="b"/>
          <a:lstStyle/>
          <a:p>
            <a:pPr algn="r" eaLnBrk="1" hangingPunct="1">
              <a:buFont typeface="Arial" pitchFamily="34" charset="0"/>
              <a:buNone/>
            </a:pPr>
            <a:fld id="{2D03C4C0-1455-45AA-A1FB-730E3F9BCCA6}" type="slidenum">
              <a:rPr lang="zh-CN" altLang="en-US"/>
              <a:pPr algn="r" eaLnBrk="1" hangingPunct="1">
                <a:buFont typeface="Arial" pitchFamily="34" charset="0"/>
                <a:buNone/>
              </a:pPr>
              <a:t>2</a:t>
            </a:fld>
            <a:endParaRPr lang="zh-CN" altLang="en-US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3"/>
              </a:rPr>
              <a:t>www.1ppt.com/moban/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素材：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4"/>
              </a:rPr>
              <a:t>www.1ppt.com/sucai/</a:t>
            </a:r>
            <a:endParaRPr lang="en-US" altLang="zh-CN" sz="1200" dirty="0" smtClean="0">
              <a:solidFill>
                <a:srgbClr val="EEECE1">
                  <a:lumMod val="25000"/>
                </a:srgbClr>
              </a:solidFill>
            </a:endParaRP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背景：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5"/>
              </a:rPr>
              <a:t>www.1ppt.com/beijing/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图表：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6"/>
              </a:rPr>
              <a:t>www.1ppt.com/tubiao/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7"/>
              </a:rPr>
              <a:t>www.1ppt.com/xiazai/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教程：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8"/>
              </a:rPr>
              <a:t>www.1ppt.com/powerpoint/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</a:t>
            </a:r>
          </a:p>
          <a:p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Word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9"/>
              </a:rPr>
              <a:t>www.1ppt.com/word/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Excel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模板：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0"/>
              </a:rPr>
              <a:t>www.1ppt.com/excel/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试卷下载：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1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教案下载：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2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个人简历：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3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          PPT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4"/>
              </a:rPr>
              <a:t>www.1ppt.com/kejian/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语文课件：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5"/>
              </a:rPr>
              <a:t>www.1ppt.com/kejian/yuwen/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数学课件：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6"/>
              </a:rPr>
              <a:t>www.1ppt.com/kejian/shuxue/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英语课件：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7"/>
              </a:rPr>
              <a:t>www.1ppt.com/kejian/yingyu/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美术课件：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8"/>
              </a:rPr>
              <a:t>www.1ppt.com/kejian/meishu/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科学课件：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19"/>
              </a:rPr>
              <a:t>www.1ppt.com/kejian/kexue/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物理课件：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0"/>
              </a:rPr>
              <a:t>www.1ppt.com/kejian/wuli/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化学课件：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1"/>
              </a:rPr>
              <a:t>www.1ppt.com/kejian/huaxue/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生物课件：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2"/>
              </a:rPr>
              <a:t>www.1ppt.com/kejian/shengwu/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地理课件：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3"/>
              </a:rPr>
              <a:t>www.1ppt.com/kejian/dili/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</a:rPr>
              <a:t>历史课件：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hlinkClick r:id="rId24"/>
              </a:rPr>
              <a:t>www.1ppt.com/kejian/lishi/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</a:rPr>
              <a:t>  </a:t>
            </a:r>
          </a:p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191C7E7-3AF7-41CF-BB4A-96C34DF67E4A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083762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685800" y="1597820"/>
            <a:ext cx="7772400" cy="1102519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371600" y="2914650"/>
            <a:ext cx="6400800" cy="131445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6629400" y="205980"/>
            <a:ext cx="2057400" cy="4388644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457200" y="205980"/>
            <a:ext cx="6019800" cy="4388644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  <p:sp>
        <p:nvSpPr>
          <p:cNvPr id="7" name="矩形 6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模板：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素材：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背景：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图表：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 smtClean="0">
                <a:solidFill>
                  <a:schemeClr val="bg1"/>
                </a:solidFill>
              </a:rPr>
              <a:t>PPT</a:t>
            </a:r>
            <a:r>
              <a:rPr lang="zh-CN" altLang="en-US" sz="100" dirty="0" smtClean="0">
                <a:solidFill>
                  <a:schemeClr val="bg1"/>
                </a:solidFill>
              </a:rPr>
              <a:t>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教程： 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资料下载：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个人简历：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试卷下载：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教案下载：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手抄报：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 smtClean="0">
                <a:solidFill>
                  <a:schemeClr val="bg1"/>
                </a:solidFill>
              </a:rPr>
              <a:t>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语文课件：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 smtClean="0">
                <a:solidFill>
                  <a:schemeClr val="bg1"/>
                </a:solidFill>
              </a:rPr>
              <a:t>数学课件：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英语课件：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 smtClean="0">
                <a:solidFill>
                  <a:schemeClr val="bg1"/>
                </a:solidFill>
              </a:rPr>
              <a:t>美术课件：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科学课件：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 smtClean="0">
                <a:solidFill>
                  <a:schemeClr val="bg1"/>
                </a:solidFill>
              </a:rPr>
              <a:t>物理课件：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化学课件：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 smtClean="0">
                <a:solidFill>
                  <a:schemeClr val="bg1"/>
                </a:solidFill>
              </a:rPr>
              <a:t>生物课件：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 smtClean="0">
                <a:solidFill>
                  <a:schemeClr val="bg1"/>
                </a:solidFill>
              </a:rPr>
              <a:t>地理课件：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 smtClean="0">
                <a:solidFill>
                  <a:schemeClr val="bg1"/>
                </a:solidFill>
              </a:rPr>
              <a:t>历史课件：</a:t>
            </a:r>
            <a:r>
              <a:rPr lang="en-US" altLang="zh-CN" sz="100" dirty="0" smtClean="0">
                <a:solidFill>
                  <a:schemeClr val="bg1"/>
                </a:solidFill>
              </a:rPr>
              <a:t>www.1ppt.com/kejian/lishi/ </a:t>
            </a:r>
            <a:endParaRPr lang="en-US" altLang="zh-CN" sz="100" dirty="0">
              <a:solidFill>
                <a:schemeClr val="bg1"/>
              </a:solidFill>
            </a:endParaRP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722313" y="3305176"/>
            <a:ext cx="7772400" cy="1021556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722313" y="2180035"/>
            <a:ext cx="7772400" cy="1125140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457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648200" y="1200151"/>
            <a:ext cx="4038600" cy="3394472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151335"/>
            <a:ext cx="4040188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457200" y="1631156"/>
            <a:ext cx="4040188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4645028" y="1151335"/>
            <a:ext cx="4041775" cy="47982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4645028" y="1631156"/>
            <a:ext cx="4041775" cy="2963466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457203" y="204787"/>
            <a:ext cx="3008313" cy="8715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3575050" y="204789"/>
            <a:ext cx="5111750" cy="438983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457203" y="1076327"/>
            <a:ext cx="3008313" cy="351829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1792288" y="3600451"/>
            <a:ext cx="5486400" cy="425054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1792288" y="459581"/>
            <a:ext cx="5486400" cy="30861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1792288" y="4025504"/>
            <a:ext cx="5486400" cy="603647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457200" y="205979"/>
            <a:ext cx="8229600" cy="8572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457200" y="1200151"/>
            <a:ext cx="8229600" cy="339447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457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CD5DEFE-665B-44E9-8FED-A0AD7AAA2284}" type="datetimeFigureOut">
              <a:rPr lang="zh-CN" altLang="en-US" smtClean="0"/>
              <a:t>2020/3/18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124200" y="4767264"/>
            <a:ext cx="2895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553200" y="4767264"/>
            <a:ext cx="21336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CB3E9C7-D2FE-46E8-BF22-028C4F934550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8" Type="http://schemas.openxmlformats.org/officeDocument/2006/relationships/hyperlink" Target="http://www.1ppt.com/xiazai/" TargetMode="External"/><Relationship Id="rId13" Type="http://schemas.openxmlformats.org/officeDocument/2006/relationships/hyperlink" Target="http://www.1ppt.com/kejian/" TargetMode="External"/><Relationship Id="rId18" Type="http://schemas.openxmlformats.org/officeDocument/2006/relationships/image" Target="../media/image11.png"/><Relationship Id="rId3" Type="http://schemas.openxmlformats.org/officeDocument/2006/relationships/hyperlink" Target="http://www.1ppt.com/hangye/" TargetMode="External"/><Relationship Id="rId7" Type="http://schemas.openxmlformats.org/officeDocument/2006/relationships/hyperlink" Target="http://www.1ppt.com/tubiao/" TargetMode="External"/><Relationship Id="rId12" Type="http://schemas.openxmlformats.org/officeDocument/2006/relationships/hyperlink" Target="http://www.1ppt.com/jianli/" TargetMode="External"/><Relationship Id="rId17" Type="http://schemas.openxmlformats.org/officeDocument/2006/relationships/hyperlink" Target="http://www.1ppt.com/ziti/" TargetMode="External"/><Relationship Id="rId2" Type="http://schemas.openxmlformats.org/officeDocument/2006/relationships/hyperlink" Target="http://www.1ppt.com/moban/" TargetMode="External"/><Relationship Id="rId16" Type="http://schemas.openxmlformats.org/officeDocument/2006/relationships/hyperlink" Target="http://www.1ppt.com/jiaoan/" TargetMode="External"/><Relationship Id="rId1" Type="http://schemas.openxmlformats.org/officeDocument/2006/relationships/slideLayout" Target="../slideLayouts/slideLayout2.xml"/><Relationship Id="rId6" Type="http://schemas.openxmlformats.org/officeDocument/2006/relationships/hyperlink" Target="http://www.1ppt.com/beijing/" TargetMode="External"/><Relationship Id="rId11" Type="http://schemas.openxmlformats.org/officeDocument/2006/relationships/hyperlink" Target="http://www.1ppt.com/excel/" TargetMode="External"/><Relationship Id="rId5" Type="http://schemas.openxmlformats.org/officeDocument/2006/relationships/hyperlink" Target="http://www.1ppt.com/sucai/" TargetMode="External"/><Relationship Id="rId15" Type="http://schemas.openxmlformats.org/officeDocument/2006/relationships/hyperlink" Target="http://www.1ppt.com/shiti/" TargetMode="External"/><Relationship Id="rId10" Type="http://schemas.openxmlformats.org/officeDocument/2006/relationships/hyperlink" Target="http://www.1ppt.com/word/" TargetMode="External"/><Relationship Id="rId4" Type="http://schemas.openxmlformats.org/officeDocument/2006/relationships/hyperlink" Target="http://www.1ppt.com/jieri/" TargetMode="External"/><Relationship Id="rId9" Type="http://schemas.openxmlformats.org/officeDocument/2006/relationships/hyperlink" Target="http://www.1ppt.com/powerpoint/" TargetMode="External"/><Relationship Id="rId14" Type="http://schemas.openxmlformats.org/officeDocument/2006/relationships/hyperlink" Target="http://www.1ppt.com/shouchaobao/" TargetMode="Externa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矩形 17"/>
          <p:cNvSpPr>
            <a:spLocks noChangeArrowheads="1"/>
          </p:cNvSpPr>
          <p:nvPr/>
        </p:nvSpPr>
        <p:spPr bwMode="auto">
          <a:xfrm>
            <a:off x="4283968" y="1203598"/>
            <a:ext cx="4860032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zh-CN" sz="8000" b="1" dirty="0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sp>
        <p:nvSpPr>
          <p:cNvPr id="3" name="矩形 2"/>
          <p:cNvSpPr/>
          <p:nvPr/>
        </p:nvSpPr>
        <p:spPr>
          <a:xfrm>
            <a:off x="4283968" y="4287563"/>
            <a:ext cx="4860032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第一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模板网</a:t>
            </a:r>
            <a:r>
              <a:rPr lang="en-US" altLang="zh-CN" sz="2000" b="1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-WWW.1PPT.COM</a:t>
            </a:r>
            <a:endParaRPr lang="en-US" altLang="zh-CN" sz="2000" b="1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pic>
        <p:nvPicPr>
          <p:cNvPr id="2" name="图片 1"/>
          <p:cNvPicPr>
            <a:picLocks noChangeAspect="1"/>
          </p:cNvPicPr>
          <p:nvPr/>
        </p:nvPicPr>
        <p:blipFill rotWithShape="1"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0" y="-20532"/>
            <a:ext cx="4393666" cy="5164032"/>
          </a:xfrm>
          <a:prstGeom prst="rect">
            <a:avLst/>
          </a:prstGeom>
          <a:effectLst>
            <a:softEdge rad="317500"/>
          </a:effec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</a:p>
        </p:txBody>
      </p:sp>
      <p:sp>
        <p:nvSpPr>
          <p:cNvPr id="12291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12292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sp>
        <p:nvSpPr>
          <p:cNvPr id="3" name="文本框 1"/>
          <p:cNvSpPr txBox="1">
            <a:spLocks noChangeArrowheads="1"/>
          </p:cNvSpPr>
          <p:nvPr/>
        </p:nvSpPr>
        <p:spPr bwMode="auto">
          <a:xfrm>
            <a:off x="612775" y="1463280"/>
            <a:ext cx="666750" cy="2554545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>
                <a:latin typeface="华文行楷" pitchFamily="2" charset="-122"/>
                <a:ea typeface="华文行楷" pitchFamily="2" charset="-122"/>
              </a:rPr>
              <a:t>看谁读得好</a:t>
            </a:r>
          </a:p>
        </p:txBody>
      </p:sp>
      <p:sp>
        <p:nvSpPr>
          <p:cNvPr id="14341" name="文本框 49153"/>
          <p:cNvSpPr txBox="1">
            <a:spLocks noChangeArrowheads="1"/>
          </p:cNvSpPr>
          <p:nvPr/>
        </p:nvSpPr>
        <p:spPr bwMode="auto">
          <a:xfrm>
            <a:off x="3395663" y="652464"/>
            <a:ext cx="3200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4800" b="1" dirty="0">
                <a:solidFill>
                  <a:srgbClr val="990033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3600" b="1" dirty="0">
                <a:solidFill>
                  <a:srgbClr val="990033"/>
                </a:solidFill>
                <a:latin typeface="楷体" pitchFamily="49" charset="-122"/>
                <a:ea typeface="楷体" pitchFamily="49" charset="-122"/>
              </a:rPr>
              <a:t>升国旗</a:t>
            </a:r>
          </a:p>
          <a:p>
            <a:pPr eaLnBrk="1" hangingPunct="1">
              <a:buFont typeface="Arial" pitchFamily="34" charset="0"/>
              <a:buNone/>
            </a:pPr>
            <a:endParaRPr lang="zh-CN" altLang="en-US" sz="3600" b="1" dirty="0">
              <a:solidFill>
                <a:srgbClr val="990033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342" name="文本框 49154"/>
          <p:cNvSpPr txBox="1">
            <a:spLocks noChangeArrowheads="1"/>
          </p:cNvSpPr>
          <p:nvPr/>
        </p:nvSpPr>
        <p:spPr bwMode="auto">
          <a:xfrm>
            <a:off x="2338391" y="1269206"/>
            <a:ext cx="6351587" cy="3785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五星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红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旗，我们的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国旗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国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歌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声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中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，徐徐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升起</a:t>
            </a:r>
            <a:r>
              <a:rPr lang="zh-CN" altLang="en-US" sz="3200" b="1" dirty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迎风飘扬，多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么美丽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向着国旗，我们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正，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望着国旗，向您敬礼</a:t>
            </a:r>
            <a:r>
              <a:rPr lang="zh-CN" altLang="en-US" sz="3200" b="1" dirty="0" smtClean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。</a:t>
            </a:r>
            <a:endParaRPr lang="zh-CN" altLang="en-US" sz="3200" b="1" dirty="0">
              <a:solidFill>
                <a:schemeClr val="tx2"/>
              </a:solidFill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animBg="1"/>
      <p:bldP spid="14341" grpId="0"/>
      <p:bldP spid="1434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3315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13316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pic>
        <p:nvPicPr>
          <p:cNvPr id="13317" name="图片 21508" descr="200881850173086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366" y="839392"/>
            <a:ext cx="3252787" cy="323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89" name="文本框 22529"/>
          <p:cNvSpPr txBox="1">
            <a:spLocks noChangeArrowheads="1"/>
          </p:cNvSpPr>
          <p:nvPr/>
        </p:nvSpPr>
        <p:spPr bwMode="auto">
          <a:xfrm>
            <a:off x="3838575" y="1016795"/>
            <a:ext cx="830580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 dirty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3600" dirty="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3600" dirty="0">
                <a:solidFill>
                  <a:srgbClr val="990033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en-US" altLang="zh-CN" sz="36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ɡuó</a:t>
            </a:r>
            <a:r>
              <a:rPr lang="en-US" altLang="zh-CN" sz="3600" b="1" dirty="0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</a:t>
            </a:r>
            <a:r>
              <a:rPr lang="en-US" altLang="zh-CN" sz="36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ɡē</a:t>
            </a:r>
            <a:r>
              <a:rPr lang="en-US" altLang="zh-CN" sz="3600" b="1" dirty="0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</a:t>
            </a:r>
            <a:r>
              <a:rPr lang="en-US" altLang="zh-CN" sz="36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shēnɡ</a:t>
            </a:r>
            <a:r>
              <a:rPr lang="en-US" altLang="zh-CN" sz="3600" b="1" dirty="0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</a:t>
            </a:r>
            <a:r>
              <a:rPr lang="en-US" altLang="zh-CN" sz="36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zhōnɡ</a:t>
            </a:r>
            <a:endParaRPr lang="en-US" altLang="zh-CN" sz="3600" b="1" dirty="0">
              <a:solidFill>
                <a:srgbClr val="FF0000"/>
              </a:solidFill>
              <a:latin typeface="zypyyb" pitchFamily="2" charset="-122"/>
              <a:ea typeface="zypyyb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 国  歌   声   中，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600" b="1" dirty="0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 </a:t>
            </a:r>
            <a:r>
              <a:rPr lang="en-US" altLang="zh-CN" sz="36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xú</a:t>
            </a:r>
            <a:r>
              <a:rPr lang="en-US" altLang="zh-CN" sz="3600" b="1" dirty="0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 </a:t>
            </a:r>
            <a:r>
              <a:rPr lang="en-US" altLang="zh-CN" sz="36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xú</a:t>
            </a:r>
            <a:r>
              <a:rPr lang="en-US" altLang="zh-CN" sz="3600" b="1" dirty="0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 </a:t>
            </a:r>
            <a:r>
              <a:rPr lang="en-US" altLang="zh-CN" sz="36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shēng</a:t>
            </a:r>
            <a:r>
              <a:rPr lang="en-US" altLang="zh-CN" sz="3600" b="1" dirty="0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 </a:t>
            </a:r>
            <a:r>
              <a:rPr lang="en-US" altLang="zh-CN" sz="36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qǐ</a:t>
            </a:r>
            <a:endParaRPr lang="en-US" altLang="zh-CN" sz="3600" b="1" dirty="0">
              <a:solidFill>
                <a:srgbClr val="FF0000"/>
              </a:solidFill>
              <a:latin typeface="zypyyb" pitchFamily="2" charset="-122"/>
              <a:ea typeface="zypyyb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dirty="0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徐  徐   升   起。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389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4339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14340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pic>
        <p:nvPicPr>
          <p:cNvPr id="14341" name="图片 21508" descr="2008818501730864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87366" y="839392"/>
            <a:ext cx="3252787" cy="32373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4342" name="文本框 22529"/>
          <p:cNvSpPr txBox="1">
            <a:spLocks noChangeArrowheads="1"/>
          </p:cNvSpPr>
          <p:nvPr/>
        </p:nvSpPr>
        <p:spPr bwMode="auto">
          <a:xfrm>
            <a:off x="3838575" y="1016794"/>
            <a:ext cx="8305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990033"/>
                </a:solidFill>
                <a:latin typeface="Times New Roman" pitchFamily="18" charset="0"/>
              </a:rPr>
              <a:t>  </a:t>
            </a:r>
            <a:endParaRPr lang="zh-CN" altLang="en-US" sz="3600">
              <a:latin typeface="Times New Roman" pitchFamily="18" charset="0"/>
            </a:endParaRPr>
          </a:p>
        </p:txBody>
      </p:sp>
      <p:sp>
        <p:nvSpPr>
          <p:cNvPr id="14343" name="文本框 2"/>
          <p:cNvSpPr txBox="1">
            <a:spLocks noChangeArrowheads="1"/>
          </p:cNvSpPr>
          <p:nvPr/>
        </p:nvSpPr>
        <p:spPr bwMode="auto">
          <a:xfrm>
            <a:off x="3857625" y="1016795"/>
            <a:ext cx="5314950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990033"/>
                </a:solidFill>
                <a:latin typeface="Times New Roman" pitchFamily="18" charset="0"/>
              </a:rPr>
              <a:t>  </a:t>
            </a:r>
            <a:r>
              <a:rPr lang="en-US" altLang="zh-CN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yín</a:t>
            </a: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ɡ</a:t>
            </a:r>
            <a:r>
              <a:rPr lang="en-US" altLang="zh-CN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fēn</a:t>
            </a: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ɡ</a:t>
            </a:r>
            <a:r>
              <a:rPr lang="en-US" altLang="zh-CN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piāo yán</a:t>
            </a: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ɡ</a:t>
            </a:r>
            <a:r>
              <a:rPr lang="en-US" altLang="zh-CN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 </a:t>
            </a: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迎  风    飘    扬，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600">
                <a:solidFill>
                  <a:srgbClr val="990033"/>
                </a:solidFill>
                <a:latin typeface="Times New Roman" pitchFamily="18" charset="0"/>
              </a:rPr>
              <a:t>   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endParaRPr lang="zh-CN" altLang="en-US" sz="3600">
              <a:latin typeface="Times New Roman" pitchFamily="18" charset="0"/>
            </a:endParaRPr>
          </a:p>
        </p:txBody>
      </p:sp>
      <p:sp>
        <p:nvSpPr>
          <p:cNvPr id="14344" name="文本框 7"/>
          <p:cNvSpPr txBox="1">
            <a:spLocks noChangeArrowheads="1"/>
          </p:cNvSpPr>
          <p:nvPr/>
        </p:nvSpPr>
        <p:spPr bwMode="auto">
          <a:xfrm>
            <a:off x="4165600" y="3101579"/>
            <a:ext cx="4986338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多    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么 </a:t>
            </a: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美   丽。</a:t>
            </a:r>
            <a:endParaRPr lang="en-US" altLang="zh-CN" sz="3600" b="1">
              <a:solidFill>
                <a:srgbClr val="FF0000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345" name="文本框 4"/>
          <p:cNvSpPr txBox="1">
            <a:spLocks noChangeArrowheads="1"/>
          </p:cNvSpPr>
          <p:nvPr/>
        </p:nvSpPr>
        <p:spPr bwMode="auto">
          <a:xfrm>
            <a:off x="4154491" y="2540795"/>
            <a:ext cx="4560887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duō   me   m</a:t>
            </a:r>
            <a:r>
              <a:rPr lang="en-US" altLang="zh-CN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ěi</a:t>
            </a:r>
            <a:r>
              <a:rPr lang="zh-CN" altLang="en-US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</a:t>
            </a:r>
            <a:r>
              <a:rPr lang="en-US" altLang="zh-CN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l</a:t>
            </a:r>
            <a:r>
              <a:rPr lang="en-US" altLang="zh-CN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ì</a:t>
            </a:r>
            <a:r>
              <a:rPr lang="zh-CN" altLang="en-US" sz="3600" b="1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</a:t>
            </a:r>
            <a:r>
              <a:rPr lang="zh-CN" altLang="en-US" sz="3600">
                <a:solidFill>
                  <a:srgbClr val="FF0000"/>
                </a:solidFill>
                <a:latin typeface="黑体" pitchFamily="49" charset="-122"/>
                <a:ea typeface="黑体" pitchFamily="49" charset="-122"/>
              </a:rPr>
              <a:t>                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5363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15364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pic>
        <p:nvPicPr>
          <p:cNvPr id="15365" name="图片 21508" descr="2008818501730864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53" y="1410892"/>
            <a:ext cx="2263775" cy="2253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6" name="文本框 22529"/>
          <p:cNvSpPr txBox="1">
            <a:spLocks noChangeArrowheads="1"/>
          </p:cNvSpPr>
          <p:nvPr/>
        </p:nvSpPr>
        <p:spPr bwMode="auto">
          <a:xfrm>
            <a:off x="3838575" y="1016794"/>
            <a:ext cx="8305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990033"/>
                </a:solidFill>
                <a:latin typeface="Times New Roman" pitchFamily="18" charset="0"/>
              </a:rPr>
              <a:t>  </a:t>
            </a:r>
            <a:endParaRPr lang="zh-CN" altLang="en-US" sz="3600">
              <a:latin typeface="Times New Roman" pitchFamily="18" charset="0"/>
            </a:endParaRPr>
          </a:p>
        </p:txBody>
      </p:sp>
      <p:sp>
        <p:nvSpPr>
          <p:cNvPr id="19462" name="文本框 2"/>
          <p:cNvSpPr txBox="1">
            <a:spLocks noChangeArrowheads="1"/>
          </p:cNvSpPr>
          <p:nvPr/>
        </p:nvSpPr>
        <p:spPr bwMode="auto">
          <a:xfrm>
            <a:off x="3330575" y="1127524"/>
            <a:ext cx="5384800" cy="313932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xiàn</a:t>
            </a: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  <a:sym typeface="宋体" pitchFamily="2" charset="-122"/>
              </a:rPr>
              <a:t>ɡ</a:t>
            </a: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zhe  </a:t>
            </a: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  <a:sym typeface="宋体" pitchFamily="2" charset="-122"/>
              </a:rPr>
              <a:t>ɡuó  qí</a:t>
            </a:r>
            <a:endParaRPr lang="en-US" altLang="zh-CN" sz="3600" b="1">
              <a:solidFill>
                <a:srgbClr val="FF0000"/>
              </a:solidFill>
              <a:latin typeface="zypyyb" pitchFamily="2" charset="-122"/>
              <a:ea typeface="zypyyb" pitchFamily="2" charset="-122"/>
            </a:endParaRP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向    着   国  旗，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600">
                <a:solidFill>
                  <a:srgbClr val="990033"/>
                </a:solidFill>
                <a:latin typeface="黑体" pitchFamily="49" charset="-122"/>
                <a:ea typeface="黑体" pitchFamily="49" charset="-122"/>
                <a:sym typeface="宋体" pitchFamily="2" charset="-122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  <a:sym typeface="宋体" pitchFamily="2" charset="-122"/>
              </a:rPr>
              <a:t>wŏ   men  lì  zhènɡ</a:t>
            </a:r>
            <a:endParaRPr lang="en-US" altLang="zh-CN" sz="3600" b="1">
              <a:solidFill>
                <a:srgbClr val="FF0000"/>
              </a:solidFill>
              <a:latin typeface="zypyyb" pitchFamily="2" charset="-122"/>
              <a:ea typeface="zypyyb" pitchFamily="2" charset="-122"/>
            </a:endParaRPr>
          </a:p>
          <a:p>
            <a:pPr>
              <a:buFont typeface="Arial" pitchFamily="34" charset="0"/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  <a:sym typeface="宋体" pitchFamily="2" charset="-122"/>
              </a:rPr>
              <a:t> </a:t>
            </a:r>
            <a:r>
              <a:rPr lang="zh-CN" altLang="en-US" sz="3600" b="1">
                <a:latin typeface="楷体" pitchFamily="49" charset="-122"/>
                <a:ea typeface="楷体" pitchFamily="49" charset="-122"/>
                <a:sym typeface="宋体" pitchFamily="2" charset="-122"/>
              </a:rPr>
              <a:t>我   们   立   正。</a:t>
            </a:r>
            <a:endParaRPr lang="zh-CN" altLang="en-US" sz="36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4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462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6387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16388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pic>
        <p:nvPicPr>
          <p:cNvPr id="16389" name="图片 21508" descr="20088185017308648"/>
          <p:cNvPicPr>
            <a:picLocks noChangeAspect="1" noChangeArrowheads="1"/>
          </p:cNvPicPr>
          <p:nvPr/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2453" y="1410892"/>
            <a:ext cx="2263775" cy="225385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6390" name="文本框 22529"/>
          <p:cNvSpPr txBox="1">
            <a:spLocks noChangeArrowheads="1"/>
          </p:cNvSpPr>
          <p:nvPr/>
        </p:nvSpPr>
        <p:spPr bwMode="auto">
          <a:xfrm>
            <a:off x="3838575" y="1016794"/>
            <a:ext cx="8305800" cy="9233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3600">
                <a:solidFill>
                  <a:srgbClr val="990033"/>
                </a:solidFill>
                <a:latin typeface="Times New Roman" pitchFamily="18" charset="0"/>
              </a:rPr>
              <a:t>  </a:t>
            </a:r>
            <a:endParaRPr lang="zh-CN" altLang="en-US" sz="3600">
              <a:latin typeface="Times New Roman" pitchFamily="18" charset="0"/>
            </a:endParaRPr>
          </a:p>
        </p:txBody>
      </p:sp>
      <p:sp>
        <p:nvSpPr>
          <p:cNvPr id="20486" name="文本框 2"/>
          <p:cNvSpPr txBox="1">
            <a:spLocks noChangeArrowheads="1"/>
          </p:cNvSpPr>
          <p:nvPr/>
        </p:nvSpPr>
        <p:spPr bwMode="auto">
          <a:xfrm>
            <a:off x="3582989" y="1194197"/>
            <a:ext cx="5043487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2800">
                <a:solidFill>
                  <a:srgbClr val="990033"/>
                </a:solidFill>
                <a:latin typeface="Times New Roman" pitchFamily="18" charset="0"/>
              </a:rPr>
              <a:t> </a:t>
            </a: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wàng zhe  ɡuó  qí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望   着   国  旗，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wŏ  men  </a:t>
            </a: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  <a:sym typeface="宋体" pitchFamily="2" charset="-122"/>
              </a:rPr>
              <a:t>jìnɡ  lǐ</a:t>
            </a:r>
            <a:r>
              <a:rPr lang="en-US" altLang="zh-CN" sz="36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我   们   敬   礼。</a:t>
            </a:r>
            <a:r>
              <a:rPr lang="zh-CN" altLang="en-US" sz="3600" b="1">
                <a:latin typeface="楷体_GB2312" pitchFamily="49" charset="-122"/>
                <a:ea typeface="楷体_GB2312" pitchFamily="49" charset="-122"/>
              </a:rPr>
              <a:t> </a:t>
            </a:r>
            <a:endParaRPr lang="zh-CN" altLang="en-US" sz="3600"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</a:rPr>
              <a:t>学习课文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7411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17412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sp>
        <p:nvSpPr>
          <p:cNvPr id="14340" name="文本框 1"/>
          <p:cNvSpPr txBox="1">
            <a:spLocks noChangeArrowheads="1"/>
          </p:cNvSpPr>
          <p:nvPr/>
        </p:nvSpPr>
        <p:spPr bwMode="auto">
          <a:xfrm>
            <a:off x="701675" y="1908573"/>
            <a:ext cx="579438" cy="1569660"/>
          </a:xfrm>
          <a:prstGeom prst="rect">
            <a:avLst/>
          </a:prstGeom>
          <a:blipFill dpi="0" rotWithShape="1">
            <a:blip r:embed="rId2"/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3200">
                <a:latin typeface="华文行楷" pitchFamily="2" charset="-122"/>
                <a:ea typeface="华文行楷" pitchFamily="2" charset="-122"/>
              </a:rPr>
              <a:t>我会背</a:t>
            </a:r>
          </a:p>
        </p:txBody>
      </p:sp>
      <p:sp>
        <p:nvSpPr>
          <p:cNvPr id="14341" name="文本框 49153"/>
          <p:cNvSpPr txBox="1">
            <a:spLocks noChangeArrowheads="1"/>
          </p:cNvSpPr>
          <p:nvPr/>
        </p:nvSpPr>
        <p:spPr bwMode="auto">
          <a:xfrm>
            <a:off x="3395663" y="652464"/>
            <a:ext cx="3200400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4800" b="1">
                <a:solidFill>
                  <a:srgbClr val="990033"/>
                </a:solidFill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3600" b="1">
                <a:solidFill>
                  <a:srgbClr val="990033"/>
                </a:solidFill>
                <a:latin typeface="楷体" pitchFamily="49" charset="-122"/>
                <a:ea typeface="楷体" pitchFamily="49" charset="-122"/>
              </a:rPr>
              <a:t>升国旗</a:t>
            </a:r>
          </a:p>
          <a:p>
            <a:pPr eaLnBrk="1" hangingPunct="1">
              <a:buFont typeface="Arial" pitchFamily="34" charset="0"/>
              <a:buNone/>
            </a:pPr>
            <a:endParaRPr lang="zh-CN" altLang="en-US" sz="3600" b="1">
              <a:solidFill>
                <a:srgbClr val="990033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342" name="文本框 49154"/>
          <p:cNvSpPr txBox="1">
            <a:spLocks noChangeArrowheads="1"/>
          </p:cNvSpPr>
          <p:nvPr/>
        </p:nvSpPr>
        <p:spPr bwMode="auto">
          <a:xfrm>
            <a:off x="2338391" y="1269207"/>
            <a:ext cx="6351587" cy="54476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五星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红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旗，我们的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国旗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国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歌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声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中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，徐徐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升起</a:t>
            </a:r>
            <a:r>
              <a:rPr lang="zh-CN" altLang="en-US" sz="3200" b="1" dirty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迎风飘扬，多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么美丽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向着国旗，我们</a:t>
            </a:r>
            <a:r>
              <a:rPr lang="zh-CN" altLang="en-US" sz="32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立</a:t>
            </a: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正，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望着国旗，向您敬礼</a:t>
            </a:r>
            <a:r>
              <a:rPr lang="zh-CN" altLang="en-US" sz="3200" b="1" dirty="0">
                <a:solidFill>
                  <a:schemeClr val="tx2"/>
                </a:solidFill>
                <a:latin typeface="楷体" pitchFamily="49" charset="-122"/>
                <a:ea typeface="楷体" pitchFamily="49" charset="-122"/>
              </a:rPr>
              <a:t>。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200" b="1" dirty="0">
                <a:latin typeface="楷体" pitchFamily="49" charset="-122"/>
                <a:ea typeface="楷体" pitchFamily="49" charset="-122"/>
              </a:rPr>
              <a:t> </a:t>
            </a:r>
          </a:p>
          <a:p>
            <a:pPr>
              <a:buFont typeface="Arial" pitchFamily="34" charset="0"/>
              <a:buNone/>
            </a:pPr>
            <a:endParaRPr lang="zh-CN" altLang="en-US" sz="60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3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4340" grpId="0" bldLvl="0" animBg="1"/>
      <p:bldP spid="14341" grpId="0"/>
      <p:bldP spid="14342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课堂练习</a:t>
            </a:r>
          </a:p>
        </p:txBody>
      </p:sp>
      <p:sp>
        <p:nvSpPr>
          <p:cNvPr id="18435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18436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sp>
        <p:nvSpPr>
          <p:cNvPr id="22532" name="文本框 50179"/>
          <p:cNvSpPr txBox="1">
            <a:spLocks noChangeArrowheads="1"/>
          </p:cNvSpPr>
          <p:nvPr/>
        </p:nvSpPr>
        <p:spPr bwMode="auto">
          <a:xfrm>
            <a:off x="639763" y="1439467"/>
            <a:ext cx="6769100" cy="17851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4400" b="1" dirty="0">
                <a:solidFill>
                  <a:srgbClr val="0A0908"/>
                </a:solidFill>
                <a:latin typeface="楷体" pitchFamily="49" charset="-122"/>
                <a:ea typeface="楷体" pitchFamily="49" charset="-122"/>
              </a:rPr>
              <a:t>送一句话给国旗：</a:t>
            </a:r>
          </a:p>
          <a:p>
            <a:pPr eaLnBrk="1" hangingPunct="1">
              <a:spcBef>
                <a:spcPct val="50000"/>
              </a:spcBef>
              <a:buFont typeface="Arial" pitchFamily="34" charset="0"/>
              <a:buNone/>
            </a:pPr>
            <a:r>
              <a:rPr lang="zh-CN" altLang="en-US" sz="4400" b="1" dirty="0">
                <a:solidFill>
                  <a:srgbClr val="0A0908"/>
                </a:solidFill>
                <a:latin typeface="楷体" pitchFamily="49" charset="-122"/>
                <a:ea typeface="楷体" pitchFamily="49" charset="-122"/>
              </a:rPr>
              <a:t>五星红旗，</a:t>
            </a:r>
            <a:r>
              <a:rPr lang="zh-CN" altLang="en-US" sz="4400" b="1" u="sng" dirty="0">
                <a:solidFill>
                  <a:srgbClr val="0A0908"/>
                </a:solidFill>
                <a:latin typeface="楷体" pitchFamily="49" charset="-122"/>
                <a:ea typeface="楷体" pitchFamily="49" charset="-122"/>
              </a:rPr>
              <a:t>       </a:t>
            </a:r>
            <a:r>
              <a:rPr lang="zh-CN" altLang="en-US" sz="4400" b="1" dirty="0">
                <a:solidFill>
                  <a:srgbClr val="0A0908"/>
                </a:solidFill>
                <a:latin typeface="楷体" pitchFamily="49" charset="-122"/>
                <a:ea typeface="楷体" pitchFamily="49" charset="-122"/>
              </a:rPr>
              <a:t> 。</a:t>
            </a:r>
          </a:p>
        </p:txBody>
      </p:sp>
      <p:sp>
        <p:nvSpPr>
          <p:cNvPr id="18438" name="直接连接符 50180"/>
          <p:cNvSpPr>
            <a:spLocks noChangeShapeType="1"/>
          </p:cNvSpPr>
          <p:nvPr/>
        </p:nvSpPr>
        <p:spPr bwMode="auto">
          <a:xfrm>
            <a:off x="6596066" y="1273970"/>
            <a:ext cx="1587" cy="3158729"/>
          </a:xfrm>
          <a:prstGeom prst="line">
            <a:avLst/>
          </a:prstGeom>
          <a:noFill/>
          <a:ln w="88900">
            <a:solidFill>
              <a:srgbClr val="C0C0C0"/>
            </a:solidFill>
            <a:miter lim="800000"/>
            <a:headEnd/>
            <a:tailEnd/>
          </a:ln>
        </p:spPr>
        <p:txBody>
          <a:bodyPr/>
          <a:lstStyle/>
          <a:p>
            <a:endParaRPr lang="zh-CN" altLang="en-US"/>
          </a:p>
        </p:txBody>
      </p:sp>
      <p:pic>
        <p:nvPicPr>
          <p:cNvPr id="18439" name="图片 50181" descr="国旗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491291" y="1273970"/>
            <a:ext cx="2573337" cy="13192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32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布置作业</a:t>
            </a:r>
          </a:p>
        </p:txBody>
      </p:sp>
      <p:sp>
        <p:nvSpPr>
          <p:cNvPr id="19459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19460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sp>
        <p:nvSpPr>
          <p:cNvPr id="23556" name="文本框 2"/>
          <p:cNvSpPr txBox="1">
            <a:spLocks noChangeArrowheads="1"/>
          </p:cNvSpPr>
          <p:nvPr/>
        </p:nvSpPr>
        <p:spPr bwMode="auto">
          <a:xfrm>
            <a:off x="1420815" y="1795463"/>
            <a:ext cx="6439583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600" b="1" dirty="0">
                <a:latin typeface="楷体" pitchFamily="49" charset="-122"/>
                <a:ea typeface="楷体" pitchFamily="49" charset="-122"/>
              </a:rPr>
              <a:t>1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、背诵课文。</a:t>
            </a: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3600" b="1" dirty="0">
                <a:latin typeface="楷体" pitchFamily="49" charset="-122"/>
                <a:ea typeface="楷体" pitchFamily="49" charset="-122"/>
              </a:rPr>
              <a:t>2</a:t>
            </a:r>
            <a:r>
              <a:rPr lang="zh-CN" altLang="en-US" sz="3600" b="1" dirty="0">
                <a:latin typeface="楷体" pitchFamily="49" charset="-122"/>
                <a:ea typeface="楷体" pitchFamily="49" charset="-122"/>
              </a:rPr>
              <a:t>、阅读《国旗国旗真美丽》。</a:t>
            </a:r>
          </a:p>
          <a:p>
            <a:pPr eaLnBrk="1" hangingPunct="1">
              <a:buFont typeface="Arial" pitchFamily="34" charset="0"/>
              <a:buNone/>
            </a:pPr>
            <a:endParaRPr lang="zh-CN" altLang="en-US" sz="3600" b="1" dirty="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35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948167" y="3294106"/>
            <a:ext cx="7247667" cy="162018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板：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www.1ppt.com/moban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2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行业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www.1ppt.com/hangye/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www.1ppt.com/jieri/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材：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www.1ppt.com/sucai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/</a:t>
            </a:r>
            <a:endParaRPr lang="en-US" altLang="zh-CN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www.1ppt.com/beijing/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表：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www.1ppt.com/tubiao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优秀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www.1ppt.com/xiazai/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www.1ppt.com/powerpoint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</a:p>
          <a:p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Word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www.1ppt.com/word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Excel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www.1ppt.com/excel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个人简历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2"/>
              </a:rPr>
              <a:t>www.1ppt.com/jianli/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  PPT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件：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www.1ppt.com/kejian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3"/>
              </a:rPr>
              <a:t>/</a:t>
            </a:r>
            <a:r>
              <a:rPr lang="en-US" altLang="zh-CN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</a:p>
          <a:p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手抄报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    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4"/>
              </a:rPr>
              <a:t>www.1ppt.com/shouchaobao/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试</a:t>
            </a:r>
            <a:r>
              <a:rPr lang="zh-CN" altLang="en-US" sz="120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题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5"/>
              </a:rPr>
              <a:t>www.1ppt.com/shiti/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</a:t>
            </a:r>
          </a:p>
          <a:p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教案下载：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6"/>
              </a:rPr>
              <a:t>www.1ppt.com/jiaoan/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      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7"/>
              </a:rPr>
              <a:t>www.1ppt.com/ziti/</a:t>
            </a:r>
            <a:r>
              <a:rPr lang="en-US" altLang="zh-CN" sz="1200" dirty="0" smtClean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</a:t>
            </a:r>
            <a:endParaRPr lang="zh-CN" altLang="en-US" sz="120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  <p:sp>
        <p:nvSpPr>
          <p:cNvPr id="3" name="Rectangle 17"/>
          <p:cNvSpPr>
            <a:spLocks noChangeArrowheads="1"/>
          </p:cNvSpPr>
          <p:nvPr/>
        </p:nvSpPr>
        <p:spPr bwMode="gray">
          <a:xfrm>
            <a:off x="0" y="2248707"/>
            <a:ext cx="9144000" cy="1025122"/>
          </a:xfrm>
          <a:prstGeom prst="rect">
            <a:avLst/>
          </a:prstGeom>
          <a:solidFill>
            <a:schemeClr val="tx2">
              <a:lumMod val="75000"/>
            </a:schemeClr>
          </a:solidFill>
          <a:ln w="9525">
            <a:noFill/>
            <a:miter lim="800000"/>
            <a:headEnd/>
            <a:tailEnd/>
          </a:ln>
        </p:spPr>
        <p:txBody>
          <a:bodyPr wrap="none" anchor="ctr"/>
          <a:lstStyle/>
          <a:p>
            <a:pPr>
              <a:defRPr/>
            </a:pPr>
            <a:endParaRPr lang="zh-CN" altLang="en-US" kern="0" dirty="0">
              <a:solidFill>
                <a:srgbClr val="005397"/>
              </a:solidFill>
              <a:latin typeface="Arial"/>
              <a:ea typeface="微软雅黑"/>
            </a:endParaRPr>
          </a:p>
        </p:txBody>
      </p:sp>
      <p:sp>
        <p:nvSpPr>
          <p:cNvPr id="15" name="Rectangle 3"/>
          <p:cNvSpPr>
            <a:spLocks noChangeArrowheads="1"/>
          </p:cNvSpPr>
          <p:nvPr/>
        </p:nvSpPr>
        <p:spPr bwMode="auto">
          <a:xfrm>
            <a:off x="396306" y="2323009"/>
            <a:ext cx="4103687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可以在下列情况使用</a:t>
            </a:r>
            <a:endParaRPr lang="zh-CN" altLang="en-US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个</a:t>
            </a: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人学习、研究。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拷贝模板中的内容用于其它幻灯片母版中使用。</a:t>
            </a:r>
          </a:p>
        </p:txBody>
      </p:sp>
      <p:sp>
        <p:nvSpPr>
          <p:cNvPr id="16" name="Rectangle 4"/>
          <p:cNvSpPr>
            <a:spLocks noChangeArrowheads="1"/>
          </p:cNvSpPr>
          <p:nvPr/>
        </p:nvSpPr>
        <p:spPr bwMode="auto">
          <a:xfrm>
            <a:off x="4572000" y="2323009"/>
            <a:ext cx="4103688" cy="896813"/>
          </a:xfrm>
          <a:prstGeom prst="rect">
            <a:avLst/>
          </a:prstGeom>
          <a:noFill/>
          <a:ln w="3175" algn="ctr">
            <a:noFill/>
            <a:prstDash val="dash"/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rgbClr val="808080"/>
                  </a:outerShdw>
                </a:effectLst>
              </a14:hiddenEffects>
            </a:ext>
          </a:extLst>
        </p:spPr>
        <p:txBody>
          <a:bodyPr/>
          <a:lstStyle/>
          <a:p>
            <a:pPr>
              <a:spcBef>
                <a:spcPct val="20000"/>
              </a:spcBef>
              <a:buClr>
                <a:srgbClr val="5B8CC1"/>
              </a:buClr>
              <a:buFont typeface="Wingdings" pitchFamily="2" charset="2"/>
              <a:buNone/>
              <a:defRPr/>
            </a:pPr>
            <a:r>
              <a:rPr lang="zh-CN" altLang="en-US" sz="2000" b="1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不可以在以下情况使用</a:t>
            </a:r>
            <a:endParaRPr lang="zh-CN" altLang="en-US" sz="1050" b="1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任何形式的在线付费下载。</a:t>
            </a:r>
          </a:p>
          <a:p>
            <a:pPr>
              <a:lnSpc>
                <a:spcPct val="150000"/>
              </a:lnSpc>
              <a:buClr>
                <a:srgbClr val="5B8CC1"/>
              </a:buClr>
              <a:buFont typeface="Wingdings" pitchFamily="2" charset="2"/>
              <a:buChar char="n"/>
              <a:defRPr/>
            </a:pPr>
            <a:r>
              <a:rPr lang="zh-CN" altLang="en-US" sz="1200" kern="0" dirty="0" smtClean="0">
                <a:solidFill>
                  <a:prstClr val="white"/>
                </a:solidFill>
                <a:latin typeface="微软雅黑" pitchFamily="34" charset="-122"/>
                <a:ea typeface="微软雅黑" pitchFamily="34" charset="-122"/>
              </a:rPr>
              <a:t>刻录光碟销售。</a:t>
            </a:r>
            <a:endParaRPr lang="zh-CN" altLang="en-GB" sz="1200" kern="0" dirty="0" smtClean="0">
              <a:solidFill>
                <a:prstClr val="white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1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612106" y="267184"/>
            <a:ext cx="5919787" cy="176450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07410552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KSO_Shape"/>
          <p:cNvSpPr/>
          <p:nvPr/>
        </p:nvSpPr>
        <p:spPr>
          <a:xfrm>
            <a:off x="3579813" y="2668192"/>
            <a:ext cx="2112962" cy="43576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1" name="KSO_Shape"/>
          <p:cNvSpPr/>
          <p:nvPr/>
        </p:nvSpPr>
        <p:spPr>
          <a:xfrm>
            <a:off x="3689353" y="2094311"/>
            <a:ext cx="2112963" cy="43576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30" name="KSO_Shape"/>
          <p:cNvSpPr/>
          <p:nvPr/>
        </p:nvSpPr>
        <p:spPr>
          <a:xfrm>
            <a:off x="4352928" y="1464470"/>
            <a:ext cx="2112963" cy="435769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fontAlgn="auto" hangingPunct="1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129" name="任意多边形 17"/>
          <p:cNvSpPr/>
          <p:nvPr/>
        </p:nvSpPr>
        <p:spPr bwMode="auto">
          <a:xfrm>
            <a:off x="-36513" y="0"/>
            <a:ext cx="5437188" cy="5143500"/>
          </a:xfrm>
          <a:custGeom>
            <a:avLst/>
            <a:gdLst>
              <a:gd name="T0" fmla="*/ 0 w 5437991"/>
              <a:gd name="T1" fmla="*/ 0 h 6858000"/>
              <a:gd name="T2" fmla="*/ 5429973 w 5437991"/>
              <a:gd name="T3" fmla="*/ 0 h 6858000"/>
              <a:gd name="T4" fmla="*/ 1630721 w 5437991"/>
              <a:gd name="T5" fmla="*/ 6858000 h 6858000"/>
              <a:gd name="T6" fmla="*/ 0 w 5437991"/>
              <a:gd name="T7" fmla="*/ 6858000 h 6858000"/>
              <a:gd name="T8" fmla="*/ 0 w 5437991"/>
              <a:gd name="T9" fmla="*/ 0 h 6858000"/>
              <a:gd name="T10" fmla="*/ 0 60000 65536"/>
              <a:gd name="T11" fmla="*/ 0 60000 65536"/>
              <a:gd name="T12" fmla="*/ 0 60000 65536"/>
              <a:gd name="T13" fmla="*/ 0 60000 65536"/>
              <a:gd name="T14" fmla="*/ 0 60000 65536"/>
              <a:gd name="T15" fmla="*/ 0 w 5437991"/>
              <a:gd name="T16" fmla="*/ 0 h 6858000"/>
              <a:gd name="T17" fmla="*/ 5437991 w 5437991"/>
              <a:gd name="T18" fmla="*/ 6858000 h 68580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5437991" h="6858000">
                <a:moveTo>
                  <a:pt x="0" y="0"/>
                </a:moveTo>
                <a:lnTo>
                  <a:pt x="5437991" y="0"/>
                </a:lnTo>
                <a:lnTo>
                  <a:pt x="1633127" y="6858000"/>
                </a:lnTo>
                <a:lnTo>
                  <a:pt x="0" y="6858000"/>
                </a:lnTo>
                <a:lnTo>
                  <a:pt x="0" y="0"/>
                </a:lnTo>
                <a:close/>
              </a:path>
            </a:pathLst>
          </a:custGeom>
        </p:spPr>
        <p:style>
          <a:lnRef idx="2">
            <a:schemeClr val="accent2">
              <a:shade val="50000"/>
            </a:schemeClr>
          </a:lnRef>
          <a:fillRef idx="1">
            <a:schemeClr val="accent2"/>
          </a:fillRef>
          <a:effectRef idx="0">
            <a:schemeClr val="accent2"/>
          </a:effectRef>
          <a:fontRef idx="minor">
            <a:schemeClr val="lt1"/>
          </a:fontRef>
        </p:style>
        <p:txBody>
          <a:bodyPr anchor="ctr"/>
          <a:lstStyle/>
          <a:p>
            <a:pPr eaLnBrk="1" hangingPunct="1">
              <a:defRPr/>
            </a:pPr>
            <a:endParaRPr lang="zh-CN" altLang="en-US" b="1">
              <a:ea typeface="楷体" panose="02010609060101010101" pitchFamily="49" charset="-122"/>
            </a:endParaRPr>
          </a:p>
        </p:txBody>
      </p:sp>
      <p:sp>
        <p:nvSpPr>
          <p:cNvPr id="4102" name="Text Box 20"/>
          <p:cNvSpPr txBox="1">
            <a:spLocks noChangeArrowheads="1"/>
          </p:cNvSpPr>
          <p:nvPr/>
        </p:nvSpPr>
        <p:spPr bwMode="auto">
          <a:xfrm>
            <a:off x="1247775" y="878683"/>
            <a:ext cx="181133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dist" eaLnBrk="1" hangingPunct="1">
              <a:buFont typeface="Arial" pitchFamily="34" charset="0"/>
              <a:buNone/>
            </a:pPr>
            <a:r>
              <a:rPr lang="zh-CN" altLang="en-US" sz="2400" b="1">
                <a:solidFill>
                  <a:srgbClr val="FFFFFF"/>
                </a:solidFill>
                <a:latin typeface="楷体" pitchFamily="49" charset="-122"/>
                <a:ea typeface="楷体" pitchFamily="49" charset="-122"/>
              </a:rPr>
              <a:t>Contents</a:t>
            </a:r>
          </a:p>
        </p:txBody>
      </p:sp>
      <p:sp>
        <p:nvSpPr>
          <p:cNvPr id="4103" name="文本框 20"/>
          <p:cNvSpPr txBox="1">
            <a:spLocks noChangeArrowheads="1"/>
          </p:cNvSpPr>
          <p:nvPr/>
        </p:nvSpPr>
        <p:spPr bwMode="auto">
          <a:xfrm>
            <a:off x="277816" y="621506"/>
            <a:ext cx="1347787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4800" b="1">
                <a:solidFill>
                  <a:srgbClr val="FFFFFF"/>
                </a:solidFill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cxnSp>
        <p:nvCxnSpPr>
          <p:cNvPr id="4104" name="直接连接符 22"/>
          <p:cNvCxnSpPr>
            <a:cxnSpLocks noChangeShapeType="1"/>
          </p:cNvCxnSpPr>
          <p:nvPr/>
        </p:nvCxnSpPr>
        <p:spPr bwMode="auto">
          <a:xfrm>
            <a:off x="654053" y="1240631"/>
            <a:ext cx="2430463" cy="0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</p:spPr>
      </p:cxnSp>
      <p:cxnSp>
        <p:nvCxnSpPr>
          <p:cNvPr id="4105" name="直接连接符 24"/>
          <p:cNvCxnSpPr>
            <a:cxnSpLocks noChangeShapeType="1"/>
          </p:cNvCxnSpPr>
          <p:nvPr/>
        </p:nvCxnSpPr>
        <p:spPr bwMode="auto">
          <a:xfrm>
            <a:off x="1285875" y="397669"/>
            <a:ext cx="0" cy="1593056"/>
          </a:xfrm>
          <a:prstGeom prst="line">
            <a:avLst/>
          </a:prstGeom>
          <a:noFill/>
          <a:ln w="9525">
            <a:solidFill>
              <a:srgbClr val="FFFFFF"/>
            </a:solidFill>
            <a:prstDash val="sysDash"/>
            <a:round/>
            <a:headEnd/>
            <a:tailEnd/>
          </a:ln>
        </p:spPr>
      </p:cxnSp>
      <p:sp>
        <p:nvSpPr>
          <p:cNvPr id="4106" name="椭圆 28"/>
          <p:cNvSpPr>
            <a:spLocks noChangeArrowheads="1"/>
          </p:cNvSpPr>
          <p:nvPr/>
        </p:nvSpPr>
        <p:spPr bwMode="auto">
          <a:xfrm>
            <a:off x="3819525" y="1385888"/>
            <a:ext cx="736600" cy="55245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b="1">
              <a:solidFill>
                <a:srgbClr val="FFFF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07" name="椭圆 29"/>
          <p:cNvSpPr>
            <a:spLocks noChangeArrowheads="1"/>
          </p:cNvSpPr>
          <p:nvPr/>
        </p:nvSpPr>
        <p:spPr bwMode="auto">
          <a:xfrm>
            <a:off x="3335338" y="2002631"/>
            <a:ext cx="735012" cy="55245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b="1">
              <a:solidFill>
                <a:srgbClr val="FFFF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08" name="椭圆 32"/>
          <p:cNvSpPr>
            <a:spLocks noChangeArrowheads="1"/>
          </p:cNvSpPr>
          <p:nvPr/>
        </p:nvSpPr>
        <p:spPr bwMode="auto">
          <a:xfrm>
            <a:off x="3871916" y="1426369"/>
            <a:ext cx="630237" cy="47148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000" b="1">
                <a:solidFill>
                  <a:srgbClr val="FFFFFF"/>
                </a:solidFill>
                <a:latin typeface="楷体" pitchFamily="49" charset="-122"/>
                <a:ea typeface="楷体" pitchFamily="49" charset="-122"/>
              </a:rPr>
              <a:t>01</a:t>
            </a:r>
          </a:p>
        </p:txBody>
      </p:sp>
      <p:sp>
        <p:nvSpPr>
          <p:cNvPr id="4109" name="椭圆 33"/>
          <p:cNvSpPr>
            <a:spLocks noChangeArrowheads="1"/>
          </p:cNvSpPr>
          <p:nvPr/>
        </p:nvSpPr>
        <p:spPr bwMode="auto">
          <a:xfrm>
            <a:off x="3387725" y="2041923"/>
            <a:ext cx="630238" cy="47267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000" b="1">
                <a:solidFill>
                  <a:srgbClr val="FFFFFF"/>
                </a:solidFill>
                <a:latin typeface="楷体" pitchFamily="49" charset="-122"/>
                <a:ea typeface="楷体" pitchFamily="49" charset="-122"/>
              </a:rPr>
              <a:t>02</a:t>
            </a:r>
          </a:p>
        </p:txBody>
      </p:sp>
      <p:sp>
        <p:nvSpPr>
          <p:cNvPr id="4110" name="文本框 37"/>
          <p:cNvSpPr txBox="1">
            <a:spLocks noChangeArrowheads="1"/>
          </p:cNvSpPr>
          <p:nvPr/>
        </p:nvSpPr>
        <p:spPr bwMode="auto">
          <a:xfrm>
            <a:off x="4622802" y="1528764"/>
            <a:ext cx="2335213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学习目标</a:t>
            </a:r>
          </a:p>
        </p:txBody>
      </p:sp>
      <p:sp>
        <p:nvSpPr>
          <p:cNvPr id="19" name="KSO_Shape"/>
          <p:cNvSpPr/>
          <p:nvPr/>
        </p:nvSpPr>
        <p:spPr>
          <a:xfrm>
            <a:off x="2865438" y="3368280"/>
            <a:ext cx="2114550" cy="434578"/>
          </a:xfrm>
          <a:prstGeom prst="roundRect">
            <a:avLst/>
          </a:prstGeom>
          <a:solidFill>
            <a:schemeClr val="bg1">
              <a:lumMod val="9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zh-CN" altLang="en-US" b="1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4112" name="椭圆 30"/>
          <p:cNvSpPr>
            <a:spLocks noChangeArrowheads="1"/>
          </p:cNvSpPr>
          <p:nvPr/>
        </p:nvSpPr>
        <p:spPr bwMode="auto">
          <a:xfrm>
            <a:off x="2398713" y="3315892"/>
            <a:ext cx="735012" cy="551259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b="1">
              <a:solidFill>
                <a:srgbClr val="FFFF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13" name="椭圆 34"/>
          <p:cNvSpPr>
            <a:spLocks noChangeArrowheads="1"/>
          </p:cNvSpPr>
          <p:nvPr/>
        </p:nvSpPr>
        <p:spPr bwMode="auto">
          <a:xfrm>
            <a:off x="2451100" y="3349230"/>
            <a:ext cx="630238" cy="472678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000" b="1">
                <a:solidFill>
                  <a:srgbClr val="FFFFFF"/>
                </a:solidFill>
                <a:latin typeface="楷体" pitchFamily="49" charset="-122"/>
                <a:ea typeface="楷体" pitchFamily="49" charset="-122"/>
              </a:rPr>
              <a:t>04</a:t>
            </a:r>
          </a:p>
        </p:txBody>
      </p:sp>
      <p:sp>
        <p:nvSpPr>
          <p:cNvPr id="4114" name="文本框 38"/>
          <p:cNvSpPr txBox="1">
            <a:spLocks noChangeArrowheads="1"/>
          </p:cNvSpPr>
          <p:nvPr/>
        </p:nvSpPr>
        <p:spPr bwMode="auto">
          <a:xfrm>
            <a:off x="3205163" y="3393283"/>
            <a:ext cx="3073400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布置作业</a:t>
            </a:r>
          </a:p>
        </p:txBody>
      </p:sp>
      <p:sp>
        <p:nvSpPr>
          <p:cNvPr id="4115" name="椭圆 29"/>
          <p:cNvSpPr>
            <a:spLocks noChangeArrowheads="1"/>
          </p:cNvSpPr>
          <p:nvPr/>
        </p:nvSpPr>
        <p:spPr bwMode="auto">
          <a:xfrm>
            <a:off x="2844803" y="2668191"/>
            <a:ext cx="735013" cy="552450"/>
          </a:xfrm>
          <a:prstGeom prst="ellipse">
            <a:avLst/>
          </a:prstGeom>
          <a:solidFill>
            <a:srgbClr val="FFFFFF"/>
          </a:solidFill>
          <a:ln w="9525">
            <a:noFill/>
            <a:round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endParaRPr lang="zh-CN" altLang="en-US" b="1">
              <a:solidFill>
                <a:srgbClr val="FFFFFF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4116" name="椭圆 33"/>
          <p:cNvSpPr>
            <a:spLocks noChangeArrowheads="1"/>
          </p:cNvSpPr>
          <p:nvPr/>
        </p:nvSpPr>
        <p:spPr bwMode="auto">
          <a:xfrm>
            <a:off x="2897191" y="2707482"/>
            <a:ext cx="630237" cy="472679"/>
          </a:xfrm>
          <a:prstGeom prst="ellipse">
            <a:avLst/>
          </a:prstGeom>
          <a:solidFill>
            <a:schemeClr val="accent2"/>
          </a:solidFill>
          <a:ln w="9525">
            <a:noFill/>
            <a:round/>
            <a:headEnd/>
            <a:tailEnd/>
          </a:ln>
        </p:spPr>
        <p:txBody>
          <a:bodyPr lIns="0" tIns="0" rIns="0" bIns="0"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en-US" altLang="zh-CN" sz="2000" b="1">
                <a:solidFill>
                  <a:srgbClr val="FFFFFF"/>
                </a:solidFill>
                <a:latin typeface="楷体" pitchFamily="49" charset="-122"/>
                <a:ea typeface="楷体" pitchFamily="49" charset="-122"/>
              </a:rPr>
              <a:t>03</a:t>
            </a:r>
          </a:p>
        </p:txBody>
      </p:sp>
      <p:sp>
        <p:nvSpPr>
          <p:cNvPr id="4117" name="文本框 36"/>
          <p:cNvSpPr txBox="1">
            <a:spLocks noChangeArrowheads="1"/>
          </p:cNvSpPr>
          <p:nvPr/>
        </p:nvSpPr>
        <p:spPr bwMode="auto">
          <a:xfrm>
            <a:off x="3689350" y="2761061"/>
            <a:ext cx="307498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学习课文</a:t>
            </a:r>
          </a:p>
        </p:txBody>
      </p:sp>
      <p:sp>
        <p:nvSpPr>
          <p:cNvPr id="4118" name="文本框 36"/>
          <p:cNvSpPr txBox="1">
            <a:spLocks noChangeArrowheads="1"/>
          </p:cNvSpPr>
          <p:nvPr/>
        </p:nvSpPr>
        <p:spPr bwMode="auto">
          <a:xfrm>
            <a:off x="4070350" y="2093120"/>
            <a:ext cx="3074988" cy="4924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学习字词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任意多边形 7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学习目标</a:t>
            </a:r>
          </a:p>
        </p:txBody>
      </p:sp>
      <p:sp>
        <p:nvSpPr>
          <p:cNvPr id="5123" name="任意多边形 8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5124" name="TextBox 3"/>
          <p:cNvSpPr txBox="1">
            <a:spLocks noChangeArrowheads="1"/>
          </p:cNvSpPr>
          <p:nvPr/>
        </p:nvSpPr>
        <p:spPr bwMode="auto">
          <a:xfrm>
            <a:off x="468313" y="844155"/>
            <a:ext cx="8223250" cy="355044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rIns="0"/>
          <a:lstStyle/>
          <a:p>
            <a:pPr algn="ctr"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学习目标</a:t>
            </a:r>
            <a:endParaRPr lang="en-US" altLang="zh-CN" sz="28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endParaRPr lang="en-US" altLang="zh-CN" sz="1100" b="1" dirty="0">
              <a:latin typeface="楷体" pitchFamily="49" charset="-122"/>
              <a:ea typeface="楷体" pitchFamily="49" charset="-122"/>
            </a:endParaRP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  1．学会本课要求认的</a:t>
            </a:r>
            <a:r>
              <a:rPr lang="en-US" altLang="zh-CN" sz="2800" b="1" dirty="0">
                <a:latin typeface="楷体" pitchFamily="49" charset="-122"/>
                <a:ea typeface="楷体" pitchFamily="49" charset="-122"/>
              </a:rPr>
              <a:t>11</a:t>
            </a: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个字及要求写的字，能够正确地书写。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　2．理解课文内容，知道小学生是怎样升旗，并从中受到爱祖国的教育。</a:t>
            </a:r>
          </a:p>
          <a:p>
            <a:pPr eaLnBrk="1" hangingPunct="1">
              <a:lnSpc>
                <a:spcPct val="120000"/>
              </a:lnSpc>
              <a:buFont typeface="Arial" pitchFamily="34" charset="0"/>
              <a:buNone/>
            </a:pPr>
            <a:r>
              <a:rPr lang="zh-CN" altLang="en-US" sz="2800" b="1" dirty="0">
                <a:latin typeface="楷体" pitchFamily="49" charset="-122"/>
                <a:ea typeface="楷体" pitchFamily="49" charset="-122"/>
              </a:rPr>
              <a:t>　3．有感情朗读课文，并且能够背诵课文。</a:t>
            </a:r>
          </a:p>
        </p:txBody>
      </p:sp>
      <p:sp>
        <p:nvSpPr>
          <p:cNvPr id="5125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学习字词</a:t>
            </a:r>
          </a:p>
        </p:txBody>
      </p:sp>
      <p:sp>
        <p:nvSpPr>
          <p:cNvPr id="6147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6148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sp>
        <p:nvSpPr>
          <p:cNvPr id="3" name="文本框 30723"/>
          <p:cNvSpPr txBox="1">
            <a:spLocks noChangeArrowheads="1"/>
          </p:cNvSpPr>
          <p:nvPr/>
        </p:nvSpPr>
        <p:spPr bwMode="auto">
          <a:xfrm>
            <a:off x="4899025" y="1749031"/>
            <a:ext cx="2741613" cy="132343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4000" b="1" dirty="0" err="1">
                <a:latin typeface="zypyyb" pitchFamily="2" charset="-122"/>
                <a:ea typeface="zypyyb" pitchFamily="2" charset="-122"/>
              </a:rPr>
              <a:t>zhōng</a:t>
            </a:r>
            <a:r>
              <a:rPr lang="en-US" altLang="zh-CN" sz="4000" b="1" dirty="0">
                <a:solidFill>
                  <a:srgbClr val="990033"/>
                </a:solidFill>
                <a:latin typeface="zypyyb" pitchFamily="2" charset="-122"/>
                <a:ea typeface="zypyyb" pitchFamily="2" charset="-122"/>
              </a:rPr>
              <a:t> </a:t>
            </a:r>
            <a:r>
              <a:rPr lang="en-US" altLang="zh-CN" sz="4000" b="1" dirty="0" err="1">
                <a:solidFill>
                  <a:srgbClr val="990033"/>
                </a:solidFill>
                <a:latin typeface="zypyyb" pitchFamily="2" charset="-122"/>
                <a:ea typeface="zypyyb" pitchFamily="2" charset="-122"/>
              </a:rPr>
              <a:t>ɡuó</a:t>
            </a:r>
            <a:endParaRPr lang="en-US" altLang="zh-CN" sz="4000" b="1" dirty="0">
              <a:solidFill>
                <a:srgbClr val="990033"/>
              </a:solidFill>
              <a:latin typeface="zypyyb" pitchFamily="2" charset="-122"/>
              <a:ea typeface="zypyyb" pitchFamily="2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4000" b="1" dirty="0">
                <a:solidFill>
                  <a:srgbClr val="990033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中</a:t>
            </a:r>
            <a:r>
              <a:rPr lang="zh-CN" altLang="en-US" sz="4000" b="1" dirty="0">
                <a:solidFill>
                  <a:srgbClr val="0E0D0C"/>
                </a:solidFill>
                <a:latin typeface="楷体" pitchFamily="49" charset="-122"/>
                <a:ea typeface="楷体" pitchFamily="49" charset="-122"/>
              </a:rPr>
              <a:t>   </a:t>
            </a: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国</a:t>
            </a:r>
          </a:p>
        </p:txBody>
      </p:sp>
      <p:pic>
        <p:nvPicPr>
          <p:cNvPr id="6150" name="图片 5121" descr="天安门1"/>
          <p:cNvPicPr>
            <a:picLocks noChangeAspect="1" noChangeArrowheads="1"/>
          </p:cNvPicPr>
          <p:nvPr/>
        </p:nvPicPr>
        <p:blipFill>
          <a:blip r:embed="rId2">
            <a:lum bright="24000"/>
          </a:blip>
          <a:srcRect/>
          <a:stretch>
            <a:fillRect/>
          </a:stretch>
        </p:blipFill>
        <p:spPr bwMode="auto">
          <a:xfrm>
            <a:off x="328616" y="2016920"/>
            <a:ext cx="3254375" cy="183118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文本框 2"/>
          <p:cNvSpPr txBox="1">
            <a:spLocks noChangeArrowheads="1"/>
          </p:cNvSpPr>
          <p:nvPr/>
        </p:nvSpPr>
        <p:spPr bwMode="auto">
          <a:xfrm>
            <a:off x="4413251" y="3143251"/>
            <a:ext cx="3786614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zh-CN" sz="4000" b="1" dirty="0">
                <a:latin typeface="楷体" pitchFamily="49" charset="-122"/>
                <a:ea typeface="楷体" pitchFamily="49" charset="-122"/>
              </a:rPr>
              <a:t>中华人民共和国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 nodeType="clickPar">
                      <p:stCondLst>
                        <p:cond delay="indefinite"/>
                      </p:stCondLst>
                      <p:childTnLst>
                        <p:par>
                          <p:cTn id="9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 dirty="0">
                <a:latin typeface="楷体" panose="02010609060101010101" pitchFamily="49" charset="-122"/>
                <a:ea typeface="楷体" panose="02010609060101010101" pitchFamily="49" charset="-122"/>
              </a:rPr>
              <a:t>学习字词</a:t>
            </a:r>
          </a:p>
        </p:txBody>
      </p:sp>
      <p:sp>
        <p:nvSpPr>
          <p:cNvPr id="7171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7172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sp>
        <p:nvSpPr>
          <p:cNvPr id="3" name="文本框 32771"/>
          <p:cNvSpPr txBox="1">
            <a:spLocks noChangeArrowheads="1"/>
          </p:cNvSpPr>
          <p:nvPr/>
        </p:nvSpPr>
        <p:spPr bwMode="auto">
          <a:xfrm>
            <a:off x="4705350" y="1314451"/>
            <a:ext cx="381158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4000" b="1" dirty="0">
                <a:solidFill>
                  <a:srgbClr val="FF0000"/>
                </a:solidFill>
                <a:latin typeface="Times New Roman" pitchFamily="18" charset="0"/>
              </a:rPr>
              <a:t> </a:t>
            </a:r>
            <a:r>
              <a:rPr lang="en-US" altLang="zh-CN" sz="40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ɡuó</a:t>
            </a:r>
            <a:r>
              <a:rPr lang="en-US" altLang="zh-CN" sz="4000" b="1" dirty="0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 </a:t>
            </a:r>
            <a:r>
              <a:rPr lang="en-US" altLang="zh-CN" sz="40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qí</a:t>
            </a:r>
            <a:endParaRPr lang="en-US" altLang="zh-CN" sz="4000" b="1" dirty="0">
              <a:solidFill>
                <a:srgbClr val="FF0000"/>
              </a:solidFill>
              <a:latin typeface="zypyyb" pitchFamily="2" charset="-122"/>
              <a:ea typeface="zypyyb" pitchFamily="2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3200" b="1" dirty="0">
                <a:solidFill>
                  <a:srgbClr val="E22878"/>
                </a:solidFill>
                <a:latin typeface="楷体_GB2312" pitchFamily="49" charset="-122"/>
                <a:ea typeface="楷体_GB2312" pitchFamily="49" charset="-122"/>
              </a:rPr>
              <a:t> </a:t>
            </a: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国  旗</a:t>
            </a:r>
          </a:p>
          <a:p>
            <a:pPr eaLnBrk="1" hangingPunct="1">
              <a:buFont typeface="Arial" pitchFamily="34" charset="0"/>
              <a:buNone/>
            </a:pPr>
            <a:r>
              <a:rPr lang="zh-CN" altLang="en-US" sz="4000" b="1" dirty="0">
                <a:latin typeface="楷体_GB2312" pitchFamily="49" charset="-122"/>
                <a:ea typeface="楷体_GB2312" pitchFamily="49" charset="-122"/>
              </a:rPr>
              <a:t> </a:t>
            </a:r>
            <a:endParaRPr lang="zh-CN" altLang="en-US" sz="4800" b="1" dirty="0">
              <a:solidFill>
                <a:srgbClr val="0E0D0C"/>
              </a:solidFill>
              <a:latin typeface="楷体_GB2312" pitchFamily="49" charset="-122"/>
              <a:ea typeface="楷体_GB2312" pitchFamily="49" charset="-122"/>
            </a:endParaRPr>
          </a:p>
        </p:txBody>
      </p:sp>
      <p:sp>
        <p:nvSpPr>
          <p:cNvPr id="9221" name="文本框 35843"/>
          <p:cNvSpPr txBox="1">
            <a:spLocks noChangeArrowheads="1"/>
          </p:cNvSpPr>
          <p:nvPr/>
        </p:nvSpPr>
        <p:spPr bwMode="auto">
          <a:xfrm>
            <a:off x="3960813" y="2575322"/>
            <a:ext cx="4214812" cy="126188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en-US" altLang="zh-CN" sz="3600" b="1" dirty="0" err="1">
                <a:latin typeface="zypyyb" pitchFamily="2" charset="-122"/>
                <a:ea typeface="zypyyb" pitchFamily="2" charset="-122"/>
              </a:rPr>
              <a:t>wǔ</a:t>
            </a:r>
            <a:r>
              <a:rPr lang="en-US" altLang="zh-CN" sz="3600" b="1" dirty="0">
                <a:latin typeface="zypyyb" pitchFamily="2" charset="-122"/>
                <a:ea typeface="zypyyb" pitchFamily="2" charset="-122"/>
              </a:rPr>
              <a:t> </a:t>
            </a:r>
            <a:r>
              <a:rPr lang="en-US" altLang="zh-CN" sz="3600" b="1" dirty="0" err="1">
                <a:latin typeface="zypyyb" pitchFamily="2" charset="-122"/>
                <a:ea typeface="zypyyb" pitchFamily="2" charset="-122"/>
              </a:rPr>
              <a:t>xīng</a:t>
            </a:r>
            <a:r>
              <a:rPr lang="en-US" altLang="zh-CN" sz="3600" b="1" dirty="0">
                <a:latin typeface="zypyyb" pitchFamily="2" charset="-122"/>
                <a:ea typeface="zypyyb" pitchFamily="2" charset="-122"/>
              </a:rPr>
              <a:t> </a:t>
            </a:r>
            <a:r>
              <a:rPr lang="en-US" altLang="zh-CN" sz="36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hóng</a:t>
            </a:r>
            <a:r>
              <a:rPr lang="en-US" altLang="zh-CN" sz="3600" b="1" dirty="0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</a:t>
            </a:r>
            <a:r>
              <a:rPr lang="en-US" altLang="zh-CN" sz="36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qí</a:t>
            </a:r>
            <a:endParaRPr lang="en-US" altLang="zh-CN" sz="3600" b="1" dirty="0">
              <a:solidFill>
                <a:srgbClr val="FF0000"/>
              </a:solidFill>
              <a:latin typeface="zypyyb" pitchFamily="2" charset="-122"/>
              <a:ea typeface="zypyyb" pitchFamily="2" charset="-122"/>
            </a:endParaRPr>
          </a:p>
          <a:p>
            <a:pPr eaLnBrk="1" hangingPunct="1">
              <a:buFont typeface="Arial" pitchFamily="34" charset="0"/>
              <a:buNone/>
            </a:pPr>
            <a:r>
              <a:rPr lang="zh-CN" altLang="en-US" sz="4000" b="1" dirty="0">
                <a:latin typeface="楷体" pitchFamily="49" charset="-122"/>
                <a:ea typeface="楷体" pitchFamily="49" charset="-122"/>
              </a:rPr>
              <a:t>五  星 </a:t>
            </a:r>
            <a:r>
              <a:rPr lang="zh-CN" altLang="en-US" sz="40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 红  旗</a:t>
            </a:r>
            <a:endParaRPr lang="zh-CN" altLang="en-US" sz="4000" b="1" dirty="0">
              <a:solidFill>
                <a:srgbClr val="0E0D0C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7175" name="图片 47105" descr="国旗1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66700" y="1471614"/>
            <a:ext cx="3498850" cy="2103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 nodeType="clickPar">
                      <p:stCondLst>
                        <p:cond delay="indefinite"/>
                      </p:stCondLst>
                      <p:childTnLst>
                        <p:par>
                          <p:cTn id="8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9221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</a:rPr>
              <a:t>学习字词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195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8196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sp>
        <p:nvSpPr>
          <p:cNvPr id="3" name="文本框 30723"/>
          <p:cNvSpPr txBox="1">
            <a:spLocks noChangeArrowheads="1"/>
          </p:cNvSpPr>
          <p:nvPr/>
        </p:nvSpPr>
        <p:spPr bwMode="auto">
          <a:xfrm>
            <a:off x="5249863" y="1565673"/>
            <a:ext cx="2493962" cy="21236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4000" b="1" dirty="0" err="1">
                <a:latin typeface="zypyyb" pitchFamily="2" charset="-122"/>
                <a:ea typeface="zypyyb" pitchFamily="2" charset="-122"/>
              </a:rPr>
              <a:t>ɡuó</a:t>
            </a:r>
            <a:r>
              <a:rPr lang="en-US" altLang="zh-CN" sz="4000" b="1" dirty="0">
                <a:solidFill>
                  <a:srgbClr val="990033"/>
                </a:solidFill>
                <a:latin typeface="zypyyb" pitchFamily="2" charset="-122"/>
                <a:ea typeface="zypyyb" pitchFamily="2" charset="-122"/>
              </a:rPr>
              <a:t> </a:t>
            </a:r>
            <a:r>
              <a:rPr lang="en-US" altLang="zh-CN" sz="4000" b="1" dirty="0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</a:t>
            </a:r>
            <a:r>
              <a:rPr lang="en-US" altLang="zh-CN" sz="4000" b="1" dirty="0" err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ɡē</a:t>
            </a:r>
            <a:endParaRPr lang="en-US" altLang="zh-CN" sz="4000" b="1" dirty="0">
              <a:solidFill>
                <a:srgbClr val="FF0000"/>
              </a:solidFill>
              <a:latin typeface="zypyyb" pitchFamily="2" charset="-122"/>
              <a:ea typeface="zypyyb" pitchFamily="2" charset="-122"/>
            </a:endParaRPr>
          </a:p>
          <a:p>
            <a:pPr eaLnBrk="1" hangingPunct="1"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 dirty="0">
                <a:solidFill>
                  <a:srgbClr val="0E0D0C"/>
                </a:solidFill>
                <a:latin typeface="楷体" pitchFamily="49" charset="-122"/>
                <a:ea typeface="楷体" pitchFamily="49" charset="-122"/>
              </a:rPr>
              <a:t>国    </a:t>
            </a:r>
            <a:r>
              <a:rPr lang="zh-CN" altLang="en-US" sz="3600" b="1" dirty="0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歌</a:t>
            </a:r>
            <a:r>
              <a:rPr lang="zh-CN" altLang="en-US" sz="4800" b="1" dirty="0">
                <a:solidFill>
                  <a:srgbClr val="FF0000"/>
                </a:solidFill>
                <a:latin typeface="楷体_GB2312" pitchFamily="49" charset="-122"/>
                <a:ea typeface="楷体_GB2312" pitchFamily="49" charset="-122"/>
              </a:rPr>
              <a:t>　</a:t>
            </a:r>
          </a:p>
        </p:txBody>
      </p:sp>
      <p:pic>
        <p:nvPicPr>
          <p:cNvPr id="8198" name="图片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1650" y="1293020"/>
            <a:ext cx="3670300" cy="22526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</a:rPr>
              <a:t>学习字词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219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9220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pic>
        <p:nvPicPr>
          <p:cNvPr id="9221" name="图片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2453" y="1689499"/>
            <a:ext cx="3535363" cy="21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2"/>
          <p:cNvSpPr txBox="1">
            <a:spLocks noChangeArrowheads="1"/>
          </p:cNvSpPr>
          <p:nvPr/>
        </p:nvSpPr>
        <p:spPr bwMode="auto">
          <a:xfrm>
            <a:off x="4730750" y="1827611"/>
            <a:ext cx="4221163" cy="184665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4000" b="1">
                <a:latin typeface="zypyyb" pitchFamily="2" charset="-122"/>
                <a:ea typeface="zypyyb" pitchFamily="2" charset="-122"/>
              </a:rPr>
              <a:t>xú xú </a:t>
            </a:r>
            <a:r>
              <a:rPr lang="en-US" altLang="zh-CN" sz="40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shēng qǐ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3600" b="1">
                <a:latin typeface="楷体" pitchFamily="49" charset="-122"/>
                <a:ea typeface="楷体" pitchFamily="49" charset="-122"/>
              </a:rPr>
              <a:t>徐  徐  </a:t>
            </a:r>
            <a:r>
              <a:rPr lang="zh-CN" altLang="en-US" sz="36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升   起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</a:rPr>
              <a:t>学习字词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243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10244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pic>
        <p:nvPicPr>
          <p:cNvPr id="10245" name="图片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1338" y="1912145"/>
            <a:ext cx="3535362" cy="21121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4"/>
          <p:cNvSpPr txBox="1">
            <a:spLocks noChangeArrowheads="1"/>
          </p:cNvSpPr>
          <p:nvPr/>
        </p:nvSpPr>
        <p:spPr bwMode="auto">
          <a:xfrm>
            <a:off x="4640263" y="1928813"/>
            <a:ext cx="3860800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4000" b="1">
                <a:latin typeface="zypyyb" pitchFamily="2" charset="-122"/>
                <a:ea typeface="zypyyb" pitchFamily="2" charset="-122"/>
              </a:rPr>
              <a:t>duō </a:t>
            </a:r>
            <a:r>
              <a:rPr lang="zh-CN" altLang="en-US" sz="40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me  m</a:t>
            </a:r>
            <a:r>
              <a:rPr lang="en-US" altLang="zh-CN" sz="40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ěi</a:t>
            </a:r>
            <a:r>
              <a:rPr lang="zh-CN" altLang="en-US" sz="40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</a:t>
            </a:r>
            <a:r>
              <a:rPr lang="en-US" altLang="zh-CN" sz="40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lì</a:t>
            </a:r>
            <a:r>
              <a:rPr lang="zh-CN" altLang="en-US" sz="40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 </a:t>
            </a:r>
          </a:p>
        </p:txBody>
      </p:sp>
      <p:sp>
        <p:nvSpPr>
          <p:cNvPr id="12294" name="文本框 7"/>
          <p:cNvSpPr txBox="1">
            <a:spLocks noChangeArrowheads="1"/>
          </p:cNvSpPr>
          <p:nvPr/>
        </p:nvSpPr>
        <p:spPr bwMode="auto">
          <a:xfrm>
            <a:off x="4640263" y="2727723"/>
            <a:ext cx="4310062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 eaLnBrk="1" hangingPunct="1">
              <a:buFont typeface="Arial" pitchFamily="34" charset="0"/>
              <a:buNone/>
            </a:pP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多  </a:t>
            </a: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么 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 </a:t>
            </a: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美  丽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2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12294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任意多边形 1"/>
          <p:cNvSpPr/>
          <p:nvPr/>
        </p:nvSpPr>
        <p:spPr>
          <a:xfrm>
            <a:off x="3330575" y="141686"/>
            <a:ext cx="3265488" cy="377428"/>
          </a:xfrm>
          <a:custGeom>
            <a:avLst/>
            <a:gdLst>
              <a:gd name="connsiteX0" fmla="*/ 0 w 3265011"/>
              <a:gd name="connsiteY0" fmla="*/ 0 h 504000"/>
              <a:gd name="connsiteX1" fmla="*/ 3013011 w 3265011"/>
              <a:gd name="connsiteY1" fmla="*/ 0 h 504000"/>
              <a:gd name="connsiteX2" fmla="*/ 3265011 w 3265011"/>
              <a:gd name="connsiteY2" fmla="*/ 252000 h 504000"/>
              <a:gd name="connsiteX3" fmla="*/ 3013011 w 3265011"/>
              <a:gd name="connsiteY3" fmla="*/ 504000 h 504000"/>
              <a:gd name="connsiteX4" fmla="*/ 0 w 3265011"/>
              <a:gd name="connsiteY4" fmla="*/ 504000 h 504000"/>
              <a:gd name="connsiteX5" fmla="*/ 252000 w 3265011"/>
              <a:gd name="connsiteY5" fmla="*/ 252000 h 5040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</a:cxnLst>
            <a:rect l="l" t="t" r="r" b="b"/>
            <a:pathLst>
              <a:path w="3265011" h="504000">
                <a:moveTo>
                  <a:pt x="0" y="0"/>
                </a:moveTo>
                <a:lnTo>
                  <a:pt x="3013011" y="0"/>
                </a:lnTo>
                <a:lnTo>
                  <a:pt x="3265011" y="252000"/>
                </a:lnTo>
                <a:lnTo>
                  <a:pt x="3013011" y="504000"/>
                </a:lnTo>
                <a:lnTo>
                  <a:pt x="0" y="504000"/>
                </a:lnTo>
                <a:lnTo>
                  <a:pt x="252000" y="252000"/>
                </a:lnTo>
                <a:close/>
              </a:path>
            </a:pathLst>
          </a:custGeom>
          <a:solidFill>
            <a:schemeClr val="accent3"/>
          </a:solidFill>
          <a:ln w="12700" cap="flat" cmpd="sng" algn="ctr">
            <a:noFill/>
            <a:prstDash val="solid"/>
            <a:miter lim="800000"/>
          </a:ln>
          <a:effectLst/>
        </p:spPr>
        <p:txBody>
          <a:bodyPr anchor="ctr"/>
          <a:lstStyle/>
          <a:p>
            <a:pPr algn="ctr" eaLnBrk="1" hangingPunct="1">
              <a:defRPr/>
            </a:pPr>
            <a:r>
              <a:rPr lang="zh-CN" altLang="en-US" sz="2600" b="1">
                <a:latin typeface="楷体" panose="02010609060101010101" pitchFamily="49" charset="-122"/>
                <a:ea typeface="楷体" panose="02010609060101010101" pitchFamily="49" charset="-122"/>
              </a:rPr>
              <a:t>学习字词</a:t>
            </a:r>
            <a:endParaRPr lang="zh-CN" altLang="en-US" sz="2600" b="1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267" name="任意多边形 2"/>
          <p:cNvSpPr>
            <a:spLocks noChangeArrowheads="1"/>
          </p:cNvSpPr>
          <p:nvPr/>
        </p:nvSpPr>
        <p:spPr bwMode="auto">
          <a:xfrm>
            <a:off x="1709738" y="141686"/>
            <a:ext cx="1873250" cy="377428"/>
          </a:xfrm>
          <a:custGeom>
            <a:avLst/>
            <a:gdLst>
              <a:gd name="T0" fmla="*/ 0 w 1873766"/>
              <a:gd name="T1" fmla="*/ 0 h 504000"/>
              <a:gd name="T2" fmla="*/ 1612858 w 1873766"/>
              <a:gd name="T3" fmla="*/ 0 h 504000"/>
              <a:gd name="T4" fmla="*/ 1863473 w 1873766"/>
              <a:gd name="T5" fmla="*/ 244480 h 504000"/>
              <a:gd name="T6" fmla="*/ 1612858 w 1873766"/>
              <a:gd name="T7" fmla="*/ 488957 h 504000"/>
              <a:gd name="T8" fmla="*/ 0 w 1873766"/>
              <a:gd name="T9" fmla="*/ 488957 h 504000"/>
              <a:gd name="T10" fmla="*/ 250620 w 1873766"/>
              <a:gd name="T11" fmla="*/ 244480 h 504000"/>
              <a:gd name="T12" fmla="*/ 0 60000 65536"/>
              <a:gd name="T13" fmla="*/ 0 60000 65536"/>
              <a:gd name="T14" fmla="*/ 0 60000 65536"/>
              <a:gd name="T15" fmla="*/ 0 60000 65536"/>
              <a:gd name="T16" fmla="*/ 0 60000 65536"/>
              <a:gd name="T17" fmla="*/ 0 60000 65536"/>
              <a:gd name="T18" fmla="*/ 0 w 1873766"/>
              <a:gd name="T19" fmla="*/ 0 h 504000"/>
              <a:gd name="T20" fmla="*/ 1873766 w 1873766"/>
              <a:gd name="T21" fmla="*/ 504000 h 504000"/>
            </a:gdLst>
            <a:ahLst/>
            <a:cxnLst>
              <a:cxn ang="T12">
                <a:pos x="T0" y="T1"/>
              </a:cxn>
              <a:cxn ang="T13">
                <a:pos x="T2" y="T3"/>
              </a:cxn>
              <a:cxn ang="T14">
                <a:pos x="T4" y="T5"/>
              </a:cxn>
              <a:cxn ang="T15">
                <a:pos x="T6" y="T7"/>
              </a:cxn>
              <a:cxn ang="T16">
                <a:pos x="T8" y="T9"/>
              </a:cxn>
              <a:cxn ang="T17">
                <a:pos x="T10" y="T11"/>
              </a:cxn>
            </a:cxnLst>
            <a:rect l="T18" t="T19" r="T20" b="T21"/>
            <a:pathLst>
              <a:path w="1873766" h="504000">
                <a:moveTo>
                  <a:pt x="0" y="0"/>
                </a:moveTo>
                <a:lnTo>
                  <a:pt x="1621766" y="0"/>
                </a:lnTo>
                <a:lnTo>
                  <a:pt x="1873766" y="252000"/>
                </a:lnTo>
                <a:lnTo>
                  <a:pt x="1621766" y="504000"/>
                </a:lnTo>
                <a:lnTo>
                  <a:pt x="0" y="504000"/>
                </a:lnTo>
                <a:lnTo>
                  <a:pt x="252000" y="252000"/>
                </a:lnTo>
                <a:lnTo>
                  <a:pt x="0" y="0"/>
                </a:lnTo>
                <a:close/>
              </a:path>
            </a:pathLst>
          </a:custGeom>
          <a:solidFill>
            <a:srgbClr val="00B05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目录</a:t>
            </a:r>
          </a:p>
        </p:txBody>
      </p:sp>
      <p:sp>
        <p:nvSpPr>
          <p:cNvPr id="11268" name="五边形 16"/>
          <p:cNvSpPr>
            <a:spLocks noChangeArrowheads="1"/>
          </p:cNvSpPr>
          <p:nvPr/>
        </p:nvSpPr>
        <p:spPr bwMode="auto">
          <a:xfrm>
            <a:off x="3175" y="141686"/>
            <a:ext cx="1976438" cy="377428"/>
          </a:xfrm>
          <a:prstGeom prst="homePlate">
            <a:avLst>
              <a:gd name="adj" fmla="val 49802"/>
            </a:avLst>
          </a:prstGeom>
          <a:solidFill>
            <a:srgbClr val="FFC000"/>
          </a:solidFill>
          <a:ln w="12700">
            <a:noFill/>
            <a:miter lim="800000"/>
            <a:headEnd/>
            <a:tailEnd/>
          </a:ln>
        </p:spPr>
        <p:txBody>
          <a:bodyPr anchor="ctr"/>
          <a:lstStyle/>
          <a:p>
            <a:pPr algn="ctr" eaLnBrk="1" hangingPunct="1">
              <a:buFont typeface="Arial" pitchFamily="34" charset="0"/>
              <a:buNone/>
            </a:pPr>
            <a:r>
              <a:rPr lang="zh-CN" altLang="en-US" sz="2600" b="1">
                <a:latin typeface="楷体" pitchFamily="49" charset="-122"/>
                <a:ea typeface="楷体" pitchFamily="49" charset="-122"/>
              </a:rPr>
              <a:t>升国旗</a:t>
            </a:r>
          </a:p>
        </p:txBody>
      </p:sp>
      <p:pic>
        <p:nvPicPr>
          <p:cNvPr id="11269" name="图片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30225" y="1643063"/>
            <a:ext cx="3302000" cy="20240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文本框 5"/>
          <p:cNvSpPr txBox="1">
            <a:spLocks noChangeArrowheads="1"/>
          </p:cNvSpPr>
          <p:nvPr/>
        </p:nvSpPr>
        <p:spPr bwMode="auto">
          <a:xfrm>
            <a:off x="5008566" y="1919288"/>
            <a:ext cx="3144837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>
            <a:spAutoFit/>
          </a:bodyPr>
          <a:lstStyle/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en-US" altLang="zh-CN" sz="4000" b="1">
                <a:solidFill>
                  <a:srgbClr val="FF0000"/>
                </a:solidFill>
                <a:latin typeface="zypyyb" pitchFamily="2" charset="-122"/>
                <a:ea typeface="zypyyb" pitchFamily="2" charset="-122"/>
              </a:rPr>
              <a:t>lì</a:t>
            </a:r>
            <a:r>
              <a:rPr lang="en-US" altLang="zh-CN" sz="4000" b="1">
                <a:solidFill>
                  <a:srgbClr val="990033"/>
                </a:solidFill>
                <a:latin typeface="zypyyb" pitchFamily="2" charset="-122"/>
                <a:ea typeface="zypyyb" pitchFamily="2" charset="-122"/>
              </a:rPr>
              <a:t>   </a:t>
            </a:r>
            <a:r>
              <a:rPr lang="en-US" altLang="zh-CN" sz="4000" b="1">
                <a:latin typeface="zypyyb" pitchFamily="2" charset="-122"/>
                <a:ea typeface="zypyyb" pitchFamily="2" charset="-122"/>
              </a:rPr>
              <a:t>zhèng</a:t>
            </a:r>
          </a:p>
          <a:p>
            <a:pPr>
              <a:lnSpc>
                <a:spcPct val="150000"/>
              </a:lnSpc>
              <a:buFont typeface="Arial" pitchFamily="34" charset="0"/>
              <a:buNone/>
            </a:pPr>
            <a:r>
              <a:rPr lang="zh-CN" altLang="en-US" sz="4000" b="1">
                <a:solidFill>
                  <a:srgbClr val="FF0000"/>
                </a:solidFill>
                <a:latin typeface="楷体" pitchFamily="49" charset="-122"/>
                <a:ea typeface="楷体" pitchFamily="49" charset="-122"/>
              </a:rPr>
              <a:t>立   </a:t>
            </a:r>
            <a:r>
              <a:rPr lang="zh-CN" altLang="en-US" sz="4000" b="1">
                <a:latin typeface="楷体" pitchFamily="49" charset="-122"/>
                <a:ea typeface="楷体" pitchFamily="49" charset="-122"/>
              </a:rPr>
              <a:t> 正</a:t>
            </a:r>
            <a:endParaRPr lang="zh-CN" altLang="en-US" sz="4000">
              <a:latin typeface="楷体" pitchFamily="49" charset="-122"/>
              <a:ea typeface="楷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Override1.xml><?xml version="1.0" encoding="utf-8"?>
<a:themeOverride xmlns:a="http://schemas.openxmlformats.org/drawingml/2006/main">
  <a:clrScheme name="">
    <a:dk1>
      <a:srgbClr val="000000"/>
    </a:dk1>
    <a:lt1>
      <a:srgbClr val="FFFFFF"/>
    </a:lt1>
    <a:dk2>
      <a:srgbClr val="1F497D"/>
    </a:dk2>
    <a:lt2>
      <a:srgbClr val="EEECE1"/>
    </a:lt2>
    <a:accent1>
      <a:srgbClr val="4F81BD"/>
    </a:accent1>
    <a:accent2>
      <a:srgbClr val="C0504D"/>
    </a:accent2>
    <a:accent3>
      <a:srgbClr val="FFFFFF"/>
    </a:accent3>
    <a:accent4>
      <a:srgbClr val="000000"/>
    </a:accent4>
    <a:accent5>
      <a:srgbClr val="B2C1DB"/>
    </a:accent5>
    <a:accent6>
      <a:srgbClr val="AE4845"/>
    </a:accent6>
    <a:hlink>
      <a:srgbClr val="0000FF"/>
    </a:hlink>
    <a:folHlink>
      <a:srgbClr val="800080"/>
    </a:folHlink>
  </a:clrScheme>
</a:themeOverride>
</file>

<file path=docProps/app.xml><?xml version="1.0" encoding="utf-8"?>
<Properties xmlns="http://schemas.openxmlformats.org/officeDocument/2006/extended-properties" xmlns:vt="http://schemas.openxmlformats.org/officeDocument/2006/docPropsVTypes">
  <TotalTime>12</TotalTime>
  <Words>825</Words>
  <Application>Microsoft Office PowerPoint</Application>
  <PresentationFormat>全屏显示(16:9)</PresentationFormat>
  <Paragraphs>146</Paragraphs>
  <Slides>18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18</vt:i4>
      </vt:variant>
    </vt:vector>
  </HeadingPairs>
  <TitlesOfParts>
    <vt:vector size="19" baseType="lpstr">
      <vt:lpstr>第一PPT模板网-WWW.1PPT.COM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第一PPT模板网-WWW.1PPT.COM</dc:title>
  <dc:subject>第一PPT模板网-WWW.1PPT.COM</dc:subject>
  <dc:creator>第一PPT模板网-WWW.1PPT.COM</dc:creator>
  <cp:keywords>第一PPT模板网-WWW.1PPT.COM</cp:keywords>
  <cp:lastModifiedBy>123</cp:lastModifiedBy>
  <cp:revision>3</cp:revision>
  <dcterms:created xsi:type="dcterms:W3CDTF">2018-09-19T22:04:51Z</dcterms:created>
  <dcterms:modified xsi:type="dcterms:W3CDTF">2020-03-18T02:43:04Z</dcterms:modified>
</cp:coreProperties>
</file>