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9" r:id="rId4"/>
    <p:sldMasterId id="2147483698" r:id="rId5"/>
  </p:sldMasterIdLst>
  <p:notesMasterIdLst>
    <p:notesMasterId r:id="rId31"/>
  </p:notesMasterIdLst>
  <p:sldIdLst>
    <p:sldId id="409" r:id="rId6"/>
    <p:sldId id="411" r:id="rId7"/>
    <p:sldId id="420" r:id="rId8"/>
    <p:sldId id="421" r:id="rId9"/>
    <p:sldId id="422" r:id="rId10"/>
    <p:sldId id="423" r:id="rId11"/>
    <p:sldId id="424" r:id="rId12"/>
    <p:sldId id="426" r:id="rId13"/>
    <p:sldId id="428" r:id="rId14"/>
    <p:sldId id="430" r:id="rId15"/>
    <p:sldId id="431" r:id="rId16"/>
    <p:sldId id="433" r:id="rId17"/>
    <p:sldId id="434" r:id="rId18"/>
    <p:sldId id="435" r:id="rId19"/>
    <p:sldId id="436" r:id="rId20"/>
    <p:sldId id="438" r:id="rId21"/>
    <p:sldId id="439" r:id="rId22"/>
    <p:sldId id="441" r:id="rId23"/>
    <p:sldId id="442" r:id="rId24"/>
    <p:sldId id="444" r:id="rId25"/>
    <p:sldId id="445" r:id="rId26"/>
    <p:sldId id="412" r:id="rId27"/>
    <p:sldId id="415" r:id="rId28"/>
    <p:sldId id="416" r:id="rId29"/>
    <p:sldId id="418" r:id="rId30"/>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6" Type="http://schemas.openxmlformats.org/officeDocument/2006/relationships/tags" Target="tags/tag621.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47.xml"/><Relationship Id="rId8" Type="http://schemas.openxmlformats.org/officeDocument/2006/relationships/tags" Target="../tags/tag146.xml"/><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0" Type="http://schemas.openxmlformats.org/officeDocument/2006/relationships/tags" Target="../tags/tag148.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56.xml"/><Relationship Id="rId8" Type="http://schemas.openxmlformats.org/officeDocument/2006/relationships/tags" Target="../tags/tag155.xml"/><Relationship Id="rId7" Type="http://schemas.openxmlformats.org/officeDocument/2006/relationships/tags" Target="../tags/tag154.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tags" Target="../tags/tag149.xml"/><Relationship Id="rId10" Type="http://schemas.openxmlformats.org/officeDocument/2006/relationships/tags" Target="../tags/tag15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65.xml"/><Relationship Id="rId8" Type="http://schemas.openxmlformats.org/officeDocument/2006/relationships/tags" Target="../tags/tag164.xml"/><Relationship Id="rId7" Type="http://schemas.openxmlformats.org/officeDocument/2006/relationships/tags" Target="../tags/tag163.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0" Type="http://schemas.openxmlformats.org/officeDocument/2006/relationships/tags" Target="../tags/tag17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0" Type="http://schemas.openxmlformats.org/officeDocument/2006/relationships/tags" Target="../tags/tag273.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281.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tags" Target="../tags/tag274.xml"/><Relationship Id="rId10" Type="http://schemas.openxmlformats.org/officeDocument/2006/relationships/tags" Target="../tags/tag282.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290.xml"/><Relationship Id="rId8" Type="http://schemas.openxmlformats.org/officeDocument/2006/relationships/tags" Target="../tags/tag289.xml"/><Relationship Id="rId7" Type="http://schemas.openxmlformats.org/officeDocument/2006/relationships/tags" Target="../tags/tag288.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0" Type="http://schemas.openxmlformats.org/officeDocument/2006/relationships/tags" Target="../tags/tag299.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4" Type="http://schemas.openxmlformats.org/officeDocument/2006/relationships/tags" Target="../tags/tag324.xml"/><Relationship Id="rId13" Type="http://schemas.openxmlformats.org/officeDocument/2006/relationships/tags" Target="../tags/tag323.xml"/><Relationship Id="rId12" Type="http://schemas.openxmlformats.org/officeDocument/2006/relationships/tags" Target="../tags/tag322.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7" Type="http://schemas.openxmlformats.org/officeDocument/2006/relationships/tags" Target="../tags/tag335.xml"/><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9" Type="http://schemas.openxmlformats.org/officeDocument/2006/relationships/tags" Target="../tags/tag349.xml"/><Relationship Id="rId8" Type="http://schemas.openxmlformats.org/officeDocument/2006/relationships/tags" Target="../tags/tag348.xml"/><Relationship Id="rId7" Type="http://schemas.openxmlformats.org/officeDocument/2006/relationships/tags" Target="../tags/tag347.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5" Type="http://schemas.openxmlformats.org/officeDocument/2006/relationships/tags" Target="../tags/tag353.xml"/><Relationship Id="rId4" Type="http://schemas.openxmlformats.org/officeDocument/2006/relationships/tags" Target="../tags/tag352.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7" Type="http://schemas.openxmlformats.org/officeDocument/2006/relationships/tags" Target="../tags/tag362.xml"/><Relationship Id="rId6" Type="http://schemas.openxmlformats.org/officeDocument/2006/relationships/tags" Target="../tags/tag361.xml"/><Relationship Id="rId5" Type="http://schemas.openxmlformats.org/officeDocument/2006/relationships/tags" Target="../tags/tag360.xml"/><Relationship Id="rId4" Type="http://schemas.openxmlformats.org/officeDocument/2006/relationships/tags" Target="../tags/tag359.xml"/><Relationship Id="rId3" Type="http://schemas.openxmlformats.org/officeDocument/2006/relationships/tags" Target="../tags/tag358.xml"/><Relationship Id="rId2" Type="http://schemas.openxmlformats.org/officeDocument/2006/relationships/tags" Target="../tags/tag357.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9" Type="http://schemas.openxmlformats.org/officeDocument/2006/relationships/tags" Target="../tags/tag379.xml"/><Relationship Id="rId8" Type="http://schemas.openxmlformats.org/officeDocument/2006/relationships/tags" Target="../tags/tag378.xml"/><Relationship Id="rId7" Type="http://schemas.openxmlformats.org/officeDocument/2006/relationships/tags" Target="../tags/tag377.xml"/><Relationship Id="rId6" Type="http://schemas.openxmlformats.org/officeDocument/2006/relationships/tags" Target="../tags/tag376.xml"/><Relationship Id="rId5" Type="http://schemas.openxmlformats.org/officeDocument/2006/relationships/tags" Target="../tags/tag375.xml"/><Relationship Id="rId4" Type="http://schemas.openxmlformats.org/officeDocument/2006/relationships/tags" Target="../tags/tag374.xml"/><Relationship Id="rId3" Type="http://schemas.openxmlformats.org/officeDocument/2006/relationships/tags" Target="../tags/tag373.xml"/><Relationship Id="rId2" Type="http://schemas.openxmlformats.org/officeDocument/2006/relationships/tags" Target="../tags/tag372.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5" Type="http://schemas.openxmlformats.org/officeDocument/2006/relationships/tags" Target="../tags/tag383.xml"/><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7" Type="http://schemas.openxmlformats.org/officeDocument/2006/relationships/tags" Target="../tags/tag389.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9" Type="http://schemas.openxmlformats.org/officeDocument/2006/relationships/tags" Target="../tags/tag397.xml"/><Relationship Id="rId8" Type="http://schemas.openxmlformats.org/officeDocument/2006/relationships/tags" Target="../tags/tag396.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tags" Target="../tags/tag390.xml"/><Relationship Id="rId10" Type="http://schemas.openxmlformats.org/officeDocument/2006/relationships/tags" Target="../tags/tag398.xml"/><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406.xml"/><Relationship Id="rId8" Type="http://schemas.openxmlformats.org/officeDocument/2006/relationships/tags" Target="../tags/tag405.xml"/><Relationship Id="rId7" Type="http://schemas.openxmlformats.org/officeDocument/2006/relationships/tags" Target="../tags/tag404.xml"/><Relationship Id="rId6" Type="http://schemas.openxmlformats.org/officeDocument/2006/relationships/tags" Target="../tags/tag403.xml"/><Relationship Id="rId5" Type="http://schemas.openxmlformats.org/officeDocument/2006/relationships/tags" Target="../tags/tag402.xml"/><Relationship Id="rId4" Type="http://schemas.openxmlformats.org/officeDocument/2006/relationships/tags" Target="../tags/tag401.xml"/><Relationship Id="rId3" Type="http://schemas.openxmlformats.org/officeDocument/2006/relationships/tags" Target="../tags/tag400.xml"/><Relationship Id="rId2" Type="http://schemas.openxmlformats.org/officeDocument/2006/relationships/tags" Target="../tags/tag399.xml"/><Relationship Id="rId10" Type="http://schemas.openxmlformats.org/officeDocument/2006/relationships/tags" Target="../tags/tag407.xml"/><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415.xml"/><Relationship Id="rId8" Type="http://schemas.openxmlformats.org/officeDocument/2006/relationships/tags" Target="../tags/tag414.xml"/><Relationship Id="rId7" Type="http://schemas.openxmlformats.org/officeDocument/2006/relationships/tags" Target="../tags/tag413.xml"/><Relationship Id="rId6" Type="http://schemas.openxmlformats.org/officeDocument/2006/relationships/tags" Target="../tags/tag412.xml"/><Relationship Id="rId5" Type="http://schemas.openxmlformats.org/officeDocument/2006/relationships/tags" Target="../tags/tag411.xml"/><Relationship Id="rId4" Type="http://schemas.openxmlformats.org/officeDocument/2006/relationships/tags" Target="../tags/tag410.xml"/><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tags" Target="../tags/tag420.xml"/><Relationship Id="rId5" Type="http://schemas.openxmlformats.org/officeDocument/2006/relationships/tags" Target="../tags/tag419.xml"/><Relationship Id="rId4" Type="http://schemas.openxmlformats.org/officeDocument/2006/relationships/tags" Target="../tags/tag418.xml"/><Relationship Id="rId3" Type="http://schemas.openxmlformats.org/officeDocument/2006/relationships/tags" Target="../tags/tag417.xml"/><Relationship Id="rId2" Type="http://schemas.openxmlformats.org/officeDocument/2006/relationships/tags" Target="../tags/tag416.xml"/><Relationship Id="rId10" Type="http://schemas.openxmlformats.org/officeDocument/2006/relationships/tags" Target="../tags/tag424.xml"/><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7" Type="http://schemas.openxmlformats.org/officeDocument/2006/relationships/tags" Target="../tags/tag430.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lumMod val="1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a:t>编辑文本</a:t>
            </a:r>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192000" cy="383540"/>
          </a:xfrm>
          <a:prstGeom prst="rect">
            <a:avLst/>
          </a:prstGeom>
          <a:solidFill>
            <a:schemeClr val="tx2">
              <a:lumMod val="1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pitchFamily="34" charset="-122"/>
              </a:defRPr>
            </a:lvl1pPr>
            <a:lvl2pPr>
              <a:defRPr sz="1600" baseline="0">
                <a:solidFill>
                  <a:schemeClr val="tx1">
                    <a:lumMod val="85000"/>
                    <a:lumOff val="15000"/>
                  </a:schemeClr>
                </a:solidFill>
                <a:latin typeface="Arial" panose="020B0604020202020204" pitchFamily="34" charset="0"/>
                <a:ea typeface="微软雅黑" panose="020B0503020204020204" pitchFamily="34" charset="-122"/>
              </a:defRPr>
            </a:lvl2pPr>
            <a:lvl3pPr>
              <a:defRPr sz="1600" baseline="0">
                <a:solidFill>
                  <a:schemeClr val="tx1">
                    <a:lumMod val="85000"/>
                    <a:lumOff val="15000"/>
                  </a:schemeClr>
                </a:solidFill>
                <a:latin typeface="Arial" panose="020B0604020202020204" pitchFamily="34" charset="0"/>
                <a:ea typeface="微软雅黑" panose="020B0503020204020204" pitchFamily="34" charset="-122"/>
              </a:defRPr>
            </a:lvl3pPr>
            <a:lvl4pPr>
              <a:defRPr sz="1600" baseline="0">
                <a:solidFill>
                  <a:schemeClr val="tx1">
                    <a:lumMod val="85000"/>
                    <a:lumOff val="15000"/>
                  </a:schemeClr>
                </a:solidFill>
                <a:latin typeface="Arial" panose="020B0604020202020204" pitchFamily="34" charset="0"/>
                <a:ea typeface="微软雅黑" panose="020B0503020204020204" pitchFamily="34" charset="-122"/>
              </a:defRPr>
            </a:lvl4pPr>
            <a:lvl5pPr>
              <a:defRPr sz="160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2255" y="318135"/>
            <a:ext cx="11683365" cy="5634990"/>
          </a:xfrm>
          <a:prstGeom prst="rect">
            <a:avLst/>
          </a:prstGeom>
          <a:solidFill>
            <a:schemeClr val="tx2">
              <a:lumMod val="10000"/>
              <a:alpha val="8000"/>
            </a:schemeClr>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编辑标题</a:t>
            </a:r>
            <a:endParaRPr>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任意形状 8"/>
          <p:cNvSpPr/>
          <p:nvPr userDrawn="1">
            <p:custDataLst>
              <p:tags r:id="rId3"/>
            </p:custDataLst>
          </p:nvPr>
        </p:nvSpPr>
        <p:spPr>
          <a:xfrm rot="16200000">
            <a:off x="-21591" y="21328"/>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10" name="任意形状 9"/>
          <p:cNvSpPr/>
          <p:nvPr userDrawn="1">
            <p:custDataLst>
              <p:tags r:id="rId4"/>
            </p:custDataLst>
          </p:nvPr>
        </p:nvSpPr>
        <p:spPr>
          <a:xfrm rot="10800000">
            <a:off x="0" y="5905547"/>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a:t>单击编辑标题</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635" y="-10160"/>
            <a:ext cx="12192000" cy="2663825"/>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5208" y="508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20000"/>
                </a:schemeClr>
              </a:gs>
              <a:gs pos="100000">
                <a:schemeClr val="bg2">
                  <a:alpha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6" name="任意形状 8"/>
          <p:cNvSpPr/>
          <p:nvPr userDrawn="1">
            <p:custDataLst>
              <p:tags r:id="rId4"/>
            </p:custDataLst>
          </p:nvPr>
        </p:nvSpPr>
        <p:spPr>
          <a:xfrm>
            <a:off x="10349230" y="-9939"/>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6661"/>
            <a:ext cx="12192000" cy="1828799"/>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0" y="590296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5000"/>
                  <a:alpha val="20000"/>
                </a:schemeClr>
              </a:gs>
              <a:gs pos="100000">
                <a:schemeClr val="bg2">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237490"/>
            <a:ext cx="11031220" cy="506730"/>
          </a:xfrm>
        </p:spPr>
        <p:txBody>
          <a:bodyPr wrap="none">
            <a:noAutofit/>
          </a:bodyPr>
          <a:lstStyle>
            <a:lvl1pPr algn="l">
              <a:defRPr sz="28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lumMod val="1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a:t>编辑文本</a:t>
            </a:r>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192000" cy="383540"/>
          </a:xfrm>
          <a:prstGeom prst="rect">
            <a:avLst/>
          </a:prstGeom>
          <a:solidFill>
            <a:schemeClr val="tx2">
              <a:lumMod val="1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pitchFamily="34" charset="-122"/>
              </a:defRPr>
            </a:lvl1pPr>
            <a:lvl2pPr>
              <a:defRPr sz="1600" baseline="0">
                <a:solidFill>
                  <a:schemeClr val="tx1">
                    <a:lumMod val="85000"/>
                    <a:lumOff val="15000"/>
                  </a:schemeClr>
                </a:solidFill>
                <a:latin typeface="Arial" panose="020B0604020202020204" pitchFamily="34" charset="0"/>
                <a:ea typeface="微软雅黑" panose="020B0503020204020204" pitchFamily="34" charset="-122"/>
              </a:defRPr>
            </a:lvl2pPr>
            <a:lvl3pPr>
              <a:defRPr sz="1600" baseline="0">
                <a:solidFill>
                  <a:schemeClr val="tx1">
                    <a:lumMod val="85000"/>
                    <a:lumOff val="15000"/>
                  </a:schemeClr>
                </a:solidFill>
                <a:latin typeface="Arial" panose="020B0604020202020204" pitchFamily="34" charset="0"/>
                <a:ea typeface="微软雅黑" panose="020B0503020204020204" pitchFamily="34" charset="-122"/>
              </a:defRPr>
            </a:lvl3pPr>
            <a:lvl4pPr>
              <a:defRPr sz="1600" baseline="0">
                <a:solidFill>
                  <a:schemeClr val="tx1">
                    <a:lumMod val="85000"/>
                    <a:lumOff val="15000"/>
                  </a:schemeClr>
                </a:solidFill>
                <a:latin typeface="Arial" panose="020B0604020202020204" pitchFamily="34" charset="0"/>
                <a:ea typeface="微软雅黑" panose="020B0503020204020204" pitchFamily="34" charset="-122"/>
              </a:defRPr>
            </a:lvl4pPr>
            <a:lvl5pPr>
              <a:defRPr sz="160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2255" y="318135"/>
            <a:ext cx="11683365" cy="5634990"/>
          </a:xfrm>
          <a:prstGeom prst="rect">
            <a:avLst/>
          </a:prstGeom>
          <a:solidFill>
            <a:schemeClr val="tx2">
              <a:lumMod val="10000"/>
              <a:alpha val="8000"/>
            </a:schemeClr>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编辑标题</a:t>
            </a:r>
            <a:endParaRPr>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相框">
    <p:bg>
      <p:bgPr>
        <a:gradFill>
          <a:gsLst>
            <a:gs pos="0">
              <a:schemeClr val="tx2"/>
            </a:gs>
            <a:gs pos="100000">
              <a:schemeClr val="tx2"/>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左右">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任意形状 8"/>
          <p:cNvSpPr/>
          <p:nvPr userDrawn="1">
            <p:custDataLst>
              <p:tags r:id="rId3"/>
            </p:custDataLst>
          </p:nvPr>
        </p:nvSpPr>
        <p:spPr>
          <a:xfrm rot="16200000">
            <a:off x="-21591" y="21328"/>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10" name="任意形状 9"/>
          <p:cNvSpPr/>
          <p:nvPr userDrawn="1">
            <p:custDataLst>
              <p:tags r:id="rId4"/>
            </p:custDataLst>
          </p:nvPr>
        </p:nvSpPr>
        <p:spPr>
          <a:xfrm rot="10800000">
            <a:off x="0" y="5905547"/>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a:t>单击编辑标题</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上下">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635" y="-10160"/>
            <a:ext cx="12192000" cy="2663825"/>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5208" y="508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20000"/>
                </a:schemeClr>
              </a:gs>
              <a:gs pos="100000">
                <a:schemeClr val="bg2">
                  <a:alpha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6" name="任意形状 8"/>
          <p:cNvSpPr/>
          <p:nvPr userDrawn="1">
            <p:custDataLst>
              <p:tags r:id="rId4"/>
            </p:custDataLst>
          </p:nvPr>
        </p:nvSpPr>
        <p:spPr>
          <a:xfrm>
            <a:off x="10349230" y="-9939"/>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下上">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6661"/>
            <a:ext cx="12192000" cy="1828799"/>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0" y="590296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5000"/>
                  <a:alpha val="20000"/>
                </a:schemeClr>
              </a:gs>
              <a:gs pos="100000">
                <a:schemeClr val="bg2">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导航">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237490"/>
            <a:ext cx="11031220" cy="506730"/>
          </a:xfrm>
        </p:spPr>
        <p:txBody>
          <a:bodyPr wrap="none">
            <a:noAutofit/>
          </a:bodyPr>
          <a:lstStyle>
            <a:lvl1pPr algn="l">
              <a:defRPr sz="28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腰带">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lumMod val="1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bg2">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a:t>编辑文本</a:t>
            </a:r>
            <a:endParaRPr lang="zh-CN" alt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192000" cy="383540"/>
          </a:xfrm>
          <a:prstGeom prst="rect">
            <a:avLst/>
          </a:prstGeom>
          <a:solidFill>
            <a:schemeClr val="tx2">
              <a:lumMod val="1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pitchFamily="34" charset="-122"/>
              </a:defRPr>
            </a:lvl1pPr>
            <a:lvl2pPr>
              <a:defRPr sz="1600" baseline="0">
                <a:solidFill>
                  <a:schemeClr val="tx1">
                    <a:lumMod val="85000"/>
                    <a:lumOff val="15000"/>
                  </a:schemeClr>
                </a:solidFill>
                <a:latin typeface="Arial" panose="020B0604020202020204" pitchFamily="34" charset="0"/>
                <a:ea typeface="微软雅黑" panose="020B0503020204020204" pitchFamily="34" charset="-122"/>
              </a:defRPr>
            </a:lvl2pPr>
            <a:lvl3pPr>
              <a:defRPr sz="1600" baseline="0">
                <a:solidFill>
                  <a:schemeClr val="tx1">
                    <a:lumMod val="85000"/>
                    <a:lumOff val="15000"/>
                  </a:schemeClr>
                </a:solidFill>
                <a:latin typeface="Arial" panose="020B0604020202020204" pitchFamily="34" charset="0"/>
                <a:ea typeface="微软雅黑" panose="020B0503020204020204" pitchFamily="34" charset="-122"/>
              </a:defRPr>
            </a:lvl3pPr>
            <a:lvl4pPr>
              <a:defRPr sz="1600" baseline="0">
                <a:solidFill>
                  <a:schemeClr val="tx1">
                    <a:lumMod val="85000"/>
                    <a:lumOff val="15000"/>
                  </a:schemeClr>
                </a:solidFill>
                <a:latin typeface="Arial" panose="020B0604020202020204" pitchFamily="34" charset="0"/>
                <a:ea typeface="微软雅黑" panose="020B0503020204020204" pitchFamily="34" charset="-122"/>
              </a:defRPr>
            </a:lvl4pPr>
            <a:lvl5pPr>
              <a:defRPr sz="160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2255" y="318135"/>
            <a:ext cx="11683365" cy="5634990"/>
          </a:xfrm>
          <a:prstGeom prst="rect">
            <a:avLst/>
          </a:prstGeom>
          <a:solidFill>
            <a:schemeClr val="tx2">
              <a:lumMod val="10000"/>
              <a:alpha val="8000"/>
            </a:schemeClr>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alpha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编辑标题</a:t>
            </a:r>
            <a:endParaRPr>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相框">
    <p:bg>
      <p:bgPr>
        <a:gradFill>
          <a:gsLst>
            <a:gs pos="0">
              <a:schemeClr val="tx2"/>
            </a:gs>
            <a:gs pos="100000">
              <a:schemeClr val="tx2"/>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左右">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任意形状 8"/>
          <p:cNvSpPr/>
          <p:nvPr userDrawn="1">
            <p:custDataLst>
              <p:tags r:id="rId3"/>
            </p:custDataLst>
          </p:nvPr>
        </p:nvSpPr>
        <p:spPr>
          <a:xfrm rot="16200000">
            <a:off x="-21591" y="21328"/>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10" name="任意形状 9"/>
          <p:cNvSpPr/>
          <p:nvPr userDrawn="1">
            <p:custDataLst>
              <p:tags r:id="rId4"/>
            </p:custDataLst>
          </p:nvPr>
        </p:nvSpPr>
        <p:spPr>
          <a:xfrm rot="10800000">
            <a:off x="0" y="5905547"/>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a:t>单击编辑标题</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上下">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635" y="-10160"/>
            <a:ext cx="12192000" cy="2663825"/>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5208" y="508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20000"/>
                </a:schemeClr>
              </a:gs>
              <a:gs pos="100000">
                <a:schemeClr val="bg2">
                  <a:alpha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6" name="任意形状 8"/>
          <p:cNvSpPr/>
          <p:nvPr userDrawn="1">
            <p:custDataLst>
              <p:tags r:id="rId4"/>
            </p:custDataLst>
          </p:nvPr>
        </p:nvSpPr>
        <p:spPr>
          <a:xfrm>
            <a:off x="10349230" y="-9939"/>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40000"/>
                </a:schemeClr>
              </a:gs>
              <a:gs pos="100000">
                <a:schemeClr val="bg2">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下上">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6661"/>
            <a:ext cx="12192000" cy="1828799"/>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0" y="590296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5000"/>
                  <a:alpha val="20000"/>
                </a:schemeClr>
              </a:gs>
              <a:gs pos="100000">
                <a:schemeClr val="bg2">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导航">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237490"/>
            <a:ext cx="11031220" cy="506730"/>
          </a:xfrm>
        </p:spPr>
        <p:txBody>
          <a:bodyPr wrap="none">
            <a:noAutofit/>
          </a:bodyPr>
          <a:lstStyle>
            <a:lvl1pPr algn="l">
              <a:defRPr sz="28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腰带">
    <p:bg>
      <p:bgPr>
        <a:gradFill>
          <a:gsLst>
            <a:gs pos="0">
              <a:schemeClr val="tx2"/>
            </a:gs>
            <a:gs pos="100000">
              <a:schemeClr val="bg2">
                <a:lumMod val="95000"/>
              </a:schemeClr>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ct val="0"/>
              </a:spcAft>
              <a:buNone/>
              <a:defRPr kumimoji="0" lang="zh-CN" altLang="en-US" sz="28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6" Type="http://schemas.openxmlformats.org/officeDocument/2006/relationships/theme" Target="../theme/theme2.xml"/><Relationship Id="rId25" Type="http://schemas.openxmlformats.org/officeDocument/2006/relationships/tags" Target="../tags/tag186.xml"/><Relationship Id="rId24" Type="http://schemas.openxmlformats.org/officeDocument/2006/relationships/tags" Target="../tags/tag185.xml"/><Relationship Id="rId23" Type="http://schemas.openxmlformats.org/officeDocument/2006/relationships/tags" Target="../tags/tag184.xml"/><Relationship Id="rId22" Type="http://schemas.openxmlformats.org/officeDocument/2006/relationships/tags" Target="../tags/tag183.xml"/><Relationship Id="rId21" Type="http://schemas.openxmlformats.org/officeDocument/2006/relationships/tags" Target="../tags/tag182.xml"/><Relationship Id="rId20" Type="http://schemas.openxmlformats.org/officeDocument/2006/relationships/tags" Target="../tags/tag181.xml"/><Relationship Id="rId2" Type="http://schemas.openxmlformats.org/officeDocument/2006/relationships/slideLayout" Target="../slideLayouts/slideLayout13.xml"/><Relationship Id="rId19" Type="http://schemas.openxmlformats.org/officeDocument/2006/relationships/image" Target="../media/image1.jpeg"/><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6" Type="http://schemas.openxmlformats.org/officeDocument/2006/relationships/theme" Target="../theme/theme3.xml"/><Relationship Id="rId25" Type="http://schemas.openxmlformats.org/officeDocument/2006/relationships/tags" Target="../tags/tag311.xml"/><Relationship Id="rId24" Type="http://schemas.openxmlformats.org/officeDocument/2006/relationships/tags" Target="../tags/tag310.xml"/><Relationship Id="rId23" Type="http://schemas.openxmlformats.org/officeDocument/2006/relationships/tags" Target="../tags/tag309.xml"/><Relationship Id="rId22" Type="http://schemas.openxmlformats.org/officeDocument/2006/relationships/tags" Target="../tags/tag308.xml"/><Relationship Id="rId21" Type="http://schemas.openxmlformats.org/officeDocument/2006/relationships/tags" Target="../tags/tag307.xml"/><Relationship Id="rId20" Type="http://schemas.openxmlformats.org/officeDocument/2006/relationships/tags" Target="../tags/tag306.xml"/><Relationship Id="rId2" Type="http://schemas.openxmlformats.org/officeDocument/2006/relationships/slideLayout" Target="../slideLayouts/slideLayout31.xml"/><Relationship Id="rId19" Type="http://schemas.openxmlformats.org/officeDocument/2006/relationships/image" Target="../media/image1.jpeg"/><Relationship Id="rId18" Type="http://schemas.openxmlformats.org/officeDocument/2006/relationships/slideLayout" Target="../slideLayouts/slideLayout47.xml"/><Relationship Id="rId17" Type="http://schemas.openxmlformats.org/officeDocument/2006/relationships/slideLayout" Target="../slideLayouts/slideLayout46.xml"/><Relationship Id="rId16" Type="http://schemas.openxmlformats.org/officeDocument/2006/relationships/slideLayout" Target="../slideLayouts/slideLayout45.xml"/><Relationship Id="rId15" Type="http://schemas.openxmlformats.org/officeDocument/2006/relationships/slideLayout" Target="../slideLayouts/slideLayout44.xml"/><Relationship Id="rId14" Type="http://schemas.openxmlformats.org/officeDocument/2006/relationships/slideLayout" Target="../slideLayouts/slideLayout43.xml"/><Relationship Id="rId13" Type="http://schemas.openxmlformats.org/officeDocument/2006/relationships/slideLayout" Target="../slideLayouts/slideLayout42.xml"/><Relationship Id="rId12" Type="http://schemas.openxmlformats.org/officeDocument/2006/relationships/slideLayout" Target="../slideLayouts/slideLayout41.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6.xml"/><Relationship Id="rId8" Type="http://schemas.openxmlformats.org/officeDocument/2006/relationships/slideLayout" Target="../slideLayouts/slideLayout55.xml"/><Relationship Id="rId7" Type="http://schemas.openxmlformats.org/officeDocument/2006/relationships/slideLayout" Target="../slideLayouts/slideLayout54.xml"/><Relationship Id="rId6" Type="http://schemas.openxmlformats.org/officeDocument/2006/relationships/slideLayout" Target="../slideLayouts/slideLayout53.xml"/><Relationship Id="rId5" Type="http://schemas.openxmlformats.org/officeDocument/2006/relationships/slideLayout" Target="../slideLayouts/slideLayout52.xml"/><Relationship Id="rId4" Type="http://schemas.openxmlformats.org/officeDocument/2006/relationships/slideLayout" Target="../slideLayouts/slideLayout51.xml"/><Relationship Id="rId3" Type="http://schemas.openxmlformats.org/officeDocument/2006/relationships/slideLayout" Target="../slideLayouts/slideLayout50.xml"/><Relationship Id="rId26" Type="http://schemas.openxmlformats.org/officeDocument/2006/relationships/theme" Target="../theme/theme4.xml"/><Relationship Id="rId25" Type="http://schemas.openxmlformats.org/officeDocument/2006/relationships/tags" Target="../tags/tag436.xml"/><Relationship Id="rId24" Type="http://schemas.openxmlformats.org/officeDocument/2006/relationships/tags" Target="../tags/tag435.xml"/><Relationship Id="rId23" Type="http://schemas.openxmlformats.org/officeDocument/2006/relationships/tags" Target="../tags/tag434.xml"/><Relationship Id="rId22" Type="http://schemas.openxmlformats.org/officeDocument/2006/relationships/tags" Target="../tags/tag433.xml"/><Relationship Id="rId21" Type="http://schemas.openxmlformats.org/officeDocument/2006/relationships/tags" Target="../tags/tag432.xml"/><Relationship Id="rId20" Type="http://schemas.openxmlformats.org/officeDocument/2006/relationships/tags" Target="../tags/tag431.xml"/><Relationship Id="rId2" Type="http://schemas.openxmlformats.org/officeDocument/2006/relationships/slideLayout" Target="../slideLayouts/slideLayout49.xml"/><Relationship Id="rId19" Type="http://schemas.openxmlformats.org/officeDocument/2006/relationships/image" Target="../media/image1.jpeg"/><Relationship Id="rId18" Type="http://schemas.openxmlformats.org/officeDocument/2006/relationships/slideLayout" Target="../slideLayouts/slideLayout65.xml"/><Relationship Id="rId17" Type="http://schemas.openxmlformats.org/officeDocument/2006/relationships/slideLayout" Target="../slideLayouts/slideLayout64.xml"/><Relationship Id="rId16" Type="http://schemas.openxmlformats.org/officeDocument/2006/relationships/slideLayout" Target="../slideLayouts/slideLayout63.xml"/><Relationship Id="rId15" Type="http://schemas.openxmlformats.org/officeDocument/2006/relationships/slideLayout" Target="../slideLayouts/slideLayout62.xml"/><Relationship Id="rId14" Type="http://schemas.openxmlformats.org/officeDocument/2006/relationships/slideLayout" Target="../slideLayouts/slideLayout61.xml"/><Relationship Id="rId13" Type="http://schemas.openxmlformats.org/officeDocument/2006/relationships/slideLayout" Target="../slideLayouts/slideLayout60.xml"/><Relationship Id="rId12" Type="http://schemas.openxmlformats.org/officeDocument/2006/relationships/slideLayout" Target="../slideLayouts/slideLayout59.xml"/><Relationship Id="rId11" Type="http://schemas.openxmlformats.org/officeDocument/2006/relationships/slideLayout" Target="../slideLayouts/slideLayout58.xml"/><Relationship Id="rId10" Type="http://schemas.openxmlformats.org/officeDocument/2006/relationships/slideLayout" Target="../slideLayouts/slideLayout57.xml"/><Relationship Id="rId1"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91440" tIns="45720" rIns="91440" bIns="45720" rtlCol="0" anchor="t"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25"/>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1">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91440" tIns="45720" rIns="91440" bIns="45720" rtlCol="0" anchor="t"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25"/>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transition/>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1">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91440" tIns="45720" rIns="91440" bIns="45720" rtlCol="0" anchor="t"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25"/>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Lst>
  <p:transition/>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438.xml"/><Relationship Id="rId2" Type="http://schemas.openxmlformats.org/officeDocument/2006/relationships/tags" Target="../tags/tag43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36.xml"/><Relationship Id="rId5" Type="http://schemas.openxmlformats.org/officeDocument/2006/relationships/tags" Target="../tags/tag514.xml"/><Relationship Id="rId4" Type="http://schemas.openxmlformats.org/officeDocument/2006/relationships/tags" Target="../tags/tag513.xml"/><Relationship Id="rId3" Type="http://schemas.openxmlformats.org/officeDocument/2006/relationships/tags" Target="../tags/tag512.xml"/><Relationship Id="rId2" Type="http://schemas.openxmlformats.org/officeDocument/2006/relationships/tags" Target="../tags/tag511.xml"/><Relationship Id="rId1" Type="http://schemas.openxmlformats.org/officeDocument/2006/relationships/tags" Target="../tags/tag510.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36.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 Type="http://schemas.openxmlformats.org/officeDocument/2006/relationships/tags" Target="../tags/tag515.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36.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3" Type="http://schemas.openxmlformats.org/officeDocument/2006/relationships/tags" Target="../tags/tag522.xml"/><Relationship Id="rId2" Type="http://schemas.openxmlformats.org/officeDocument/2006/relationships/tags" Target="../tags/tag521.xml"/><Relationship Id="rId1" Type="http://schemas.openxmlformats.org/officeDocument/2006/relationships/tags" Target="../tags/tag520.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6.xml"/><Relationship Id="rId5" Type="http://schemas.openxmlformats.org/officeDocument/2006/relationships/tags" Target="../tags/tag529.xml"/><Relationship Id="rId4" Type="http://schemas.openxmlformats.org/officeDocument/2006/relationships/image" Target="../media/image5.jpeg"/><Relationship Id="rId3" Type="http://schemas.openxmlformats.org/officeDocument/2006/relationships/tags" Target="../tags/tag528.xml"/><Relationship Id="rId2" Type="http://schemas.openxmlformats.org/officeDocument/2006/relationships/tags" Target="../tags/tag527.xml"/><Relationship Id="rId1" Type="http://schemas.openxmlformats.org/officeDocument/2006/relationships/tags" Target="../tags/tag526.xml"/></Relationships>
</file>

<file path=ppt/slides/_rels/slide14.xml.rels><?xml version="1.0" encoding="UTF-8" standalone="yes"?>
<Relationships xmlns="http://schemas.openxmlformats.org/package/2006/relationships"><Relationship Id="rId9" Type="http://schemas.openxmlformats.org/officeDocument/2006/relationships/tags" Target="../tags/tag538.xml"/><Relationship Id="rId8" Type="http://schemas.openxmlformats.org/officeDocument/2006/relationships/tags" Target="../tags/tag53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3" Type="http://schemas.openxmlformats.org/officeDocument/2006/relationships/slideLayout" Target="../slideLayouts/slideLayout18.xml"/><Relationship Id="rId12" Type="http://schemas.openxmlformats.org/officeDocument/2006/relationships/tags" Target="../tags/tag540.xml"/><Relationship Id="rId11" Type="http://schemas.openxmlformats.org/officeDocument/2006/relationships/tags" Target="../tags/tag539.xml"/><Relationship Id="rId10" Type="http://schemas.openxmlformats.org/officeDocument/2006/relationships/image" Target="../media/image3.jpeg"/><Relationship Id="rId1" Type="http://schemas.openxmlformats.org/officeDocument/2006/relationships/tags" Target="../tags/tag530.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54.xml"/><Relationship Id="rId6" Type="http://schemas.openxmlformats.org/officeDocument/2006/relationships/tags" Target="../tags/tag545.xml"/><Relationship Id="rId5" Type="http://schemas.openxmlformats.org/officeDocument/2006/relationships/image" Target="../media/image6.jpeg"/><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 Type="http://schemas.openxmlformats.org/officeDocument/2006/relationships/tags" Target="../tags/tag541.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36.xml"/><Relationship Id="rId6" Type="http://schemas.openxmlformats.org/officeDocument/2006/relationships/tags" Target="../tags/tag551.xml"/><Relationship Id="rId5" Type="http://schemas.openxmlformats.org/officeDocument/2006/relationships/tags" Target="../tags/tag550.xml"/><Relationship Id="rId4" Type="http://schemas.openxmlformats.org/officeDocument/2006/relationships/tags" Target="../tags/tag549.xml"/><Relationship Id="rId3" Type="http://schemas.openxmlformats.org/officeDocument/2006/relationships/tags" Target="../tags/tag548.xml"/><Relationship Id="rId2" Type="http://schemas.openxmlformats.org/officeDocument/2006/relationships/tags" Target="../tags/tag547.xml"/><Relationship Id="rId1" Type="http://schemas.openxmlformats.org/officeDocument/2006/relationships/tags" Target="../tags/tag546.xml"/></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36.xml"/><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 Type="http://schemas.openxmlformats.org/officeDocument/2006/relationships/tags" Target="../tags/tag552.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36.xml"/><Relationship Id="rId4" Type="http://schemas.openxmlformats.org/officeDocument/2006/relationships/tags" Target="../tags/tag561.xml"/><Relationship Id="rId3" Type="http://schemas.openxmlformats.org/officeDocument/2006/relationships/tags" Target="../tags/tag560.xml"/><Relationship Id="rId2" Type="http://schemas.openxmlformats.org/officeDocument/2006/relationships/tags" Target="../tags/tag559.xml"/><Relationship Id="rId1" Type="http://schemas.openxmlformats.org/officeDocument/2006/relationships/tags" Target="../tags/tag558.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36.xml"/><Relationship Id="rId7" Type="http://schemas.openxmlformats.org/officeDocument/2006/relationships/tags" Target="../tags/tag568.xml"/><Relationship Id="rId6" Type="http://schemas.openxmlformats.org/officeDocument/2006/relationships/tags" Target="../tags/tag567.xml"/><Relationship Id="rId5" Type="http://schemas.openxmlformats.org/officeDocument/2006/relationships/tags" Target="../tags/tag566.xml"/><Relationship Id="rId4" Type="http://schemas.openxmlformats.org/officeDocument/2006/relationships/tags" Target="../tags/tag565.xml"/><Relationship Id="rId3" Type="http://schemas.openxmlformats.org/officeDocument/2006/relationships/tags" Target="../tags/tag564.xml"/><Relationship Id="rId2" Type="http://schemas.openxmlformats.org/officeDocument/2006/relationships/tags" Target="../tags/tag563.xml"/><Relationship Id="rId1" Type="http://schemas.openxmlformats.org/officeDocument/2006/relationships/tags" Target="../tags/tag562.xml"/></Relationships>
</file>

<file path=ppt/slides/_rels/slide2.xml.rels><?xml version="1.0" encoding="UTF-8" standalone="yes"?>
<Relationships xmlns="http://schemas.openxmlformats.org/package/2006/relationships"><Relationship Id="rId9" Type="http://schemas.openxmlformats.org/officeDocument/2006/relationships/tags" Target="../tags/tag447.xml"/><Relationship Id="rId8" Type="http://schemas.openxmlformats.org/officeDocument/2006/relationships/tags" Target="../tags/tag446.xml"/><Relationship Id="rId7" Type="http://schemas.openxmlformats.org/officeDocument/2006/relationships/tags" Target="../tags/tag445.xml"/><Relationship Id="rId6" Type="http://schemas.openxmlformats.org/officeDocument/2006/relationships/tags" Target="../tags/tag444.xml"/><Relationship Id="rId5" Type="http://schemas.openxmlformats.org/officeDocument/2006/relationships/tags" Target="../tags/tag443.xml"/><Relationship Id="rId4" Type="http://schemas.openxmlformats.org/officeDocument/2006/relationships/tags" Target="../tags/tag442.xml"/><Relationship Id="rId3" Type="http://schemas.openxmlformats.org/officeDocument/2006/relationships/tags" Target="../tags/tag441.xml"/><Relationship Id="rId2" Type="http://schemas.openxmlformats.org/officeDocument/2006/relationships/tags" Target="../tags/tag440.xml"/><Relationship Id="rId13" Type="http://schemas.openxmlformats.org/officeDocument/2006/relationships/slideLayout" Target="../slideLayouts/slideLayout18.xml"/><Relationship Id="rId12" Type="http://schemas.openxmlformats.org/officeDocument/2006/relationships/tags" Target="../tags/tag449.xml"/><Relationship Id="rId11" Type="http://schemas.openxmlformats.org/officeDocument/2006/relationships/tags" Target="../tags/tag448.xml"/><Relationship Id="rId10" Type="http://schemas.openxmlformats.org/officeDocument/2006/relationships/image" Target="../media/image3.jpeg"/><Relationship Id="rId1" Type="http://schemas.openxmlformats.org/officeDocument/2006/relationships/tags" Target="../tags/tag439.xml"/></Relationships>
</file>

<file path=ppt/slides/_rels/slide20.xml.rels><?xml version="1.0" encoding="UTF-8" standalone="yes"?>
<Relationships xmlns="http://schemas.openxmlformats.org/package/2006/relationships"><Relationship Id="rId9" Type="http://schemas.openxmlformats.org/officeDocument/2006/relationships/tags" Target="../tags/tag577.xml"/><Relationship Id="rId8" Type="http://schemas.openxmlformats.org/officeDocument/2006/relationships/tags" Target="../tags/tag576.xml"/><Relationship Id="rId7" Type="http://schemas.openxmlformats.org/officeDocument/2006/relationships/tags" Target="../tags/tag575.xml"/><Relationship Id="rId6" Type="http://schemas.openxmlformats.org/officeDocument/2006/relationships/tags" Target="../tags/tag574.xml"/><Relationship Id="rId5" Type="http://schemas.openxmlformats.org/officeDocument/2006/relationships/tags" Target="../tags/tag573.xml"/><Relationship Id="rId4" Type="http://schemas.openxmlformats.org/officeDocument/2006/relationships/tags" Target="../tags/tag572.xml"/><Relationship Id="rId3" Type="http://schemas.openxmlformats.org/officeDocument/2006/relationships/tags" Target="../tags/tag571.xml"/><Relationship Id="rId2" Type="http://schemas.openxmlformats.org/officeDocument/2006/relationships/tags" Target="../tags/tag570.xml"/><Relationship Id="rId11" Type="http://schemas.openxmlformats.org/officeDocument/2006/relationships/slideLayout" Target="../slideLayouts/slideLayout36.xml"/><Relationship Id="rId10" Type="http://schemas.openxmlformats.org/officeDocument/2006/relationships/tags" Target="../tags/tag578.xml"/><Relationship Id="rId1" Type="http://schemas.openxmlformats.org/officeDocument/2006/relationships/tags" Target="../tags/tag569.xml"/></Relationships>
</file>

<file path=ppt/slides/_rels/slide21.xml.rels><?xml version="1.0" encoding="UTF-8" standalone="yes"?>
<Relationships xmlns="http://schemas.openxmlformats.org/package/2006/relationships"><Relationship Id="rId9" Type="http://schemas.openxmlformats.org/officeDocument/2006/relationships/tags" Target="../tags/tag587.xml"/><Relationship Id="rId8" Type="http://schemas.openxmlformats.org/officeDocument/2006/relationships/tags" Target="../tags/tag586.xml"/><Relationship Id="rId7" Type="http://schemas.openxmlformats.org/officeDocument/2006/relationships/tags" Target="../tags/tag585.xml"/><Relationship Id="rId6" Type="http://schemas.openxmlformats.org/officeDocument/2006/relationships/tags" Target="../tags/tag584.xml"/><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 Type="http://schemas.openxmlformats.org/officeDocument/2006/relationships/tags" Target="../tags/tag580.xml"/><Relationship Id="rId14" Type="http://schemas.openxmlformats.org/officeDocument/2006/relationships/slideLayout" Target="../slideLayouts/slideLayout36.xml"/><Relationship Id="rId13" Type="http://schemas.openxmlformats.org/officeDocument/2006/relationships/tags" Target="../tags/tag591.xml"/><Relationship Id="rId12" Type="http://schemas.openxmlformats.org/officeDocument/2006/relationships/tags" Target="../tags/tag590.xml"/><Relationship Id="rId11" Type="http://schemas.openxmlformats.org/officeDocument/2006/relationships/tags" Target="../tags/tag589.xml"/><Relationship Id="rId10" Type="http://schemas.openxmlformats.org/officeDocument/2006/relationships/tags" Target="../tags/tag588.xml"/><Relationship Id="rId1" Type="http://schemas.openxmlformats.org/officeDocument/2006/relationships/tags" Target="../tags/tag579.xml"/></Relationships>
</file>

<file path=ppt/slides/_rels/slide22.xml.rels><?xml version="1.0" encoding="UTF-8" standalone="yes"?>
<Relationships xmlns="http://schemas.openxmlformats.org/package/2006/relationships"><Relationship Id="rId9" Type="http://schemas.openxmlformats.org/officeDocument/2006/relationships/tags" Target="../tags/tag600.xml"/><Relationship Id="rId8" Type="http://schemas.openxmlformats.org/officeDocument/2006/relationships/tags" Target="../tags/tag599.xml"/><Relationship Id="rId7" Type="http://schemas.openxmlformats.org/officeDocument/2006/relationships/tags" Target="../tags/tag598.xml"/><Relationship Id="rId6" Type="http://schemas.openxmlformats.org/officeDocument/2006/relationships/tags" Target="../tags/tag597.xml"/><Relationship Id="rId5" Type="http://schemas.openxmlformats.org/officeDocument/2006/relationships/tags" Target="../tags/tag596.xml"/><Relationship Id="rId4" Type="http://schemas.openxmlformats.org/officeDocument/2006/relationships/tags" Target="../tags/tag595.xml"/><Relationship Id="rId3" Type="http://schemas.openxmlformats.org/officeDocument/2006/relationships/tags" Target="../tags/tag594.xml"/><Relationship Id="rId2" Type="http://schemas.openxmlformats.org/officeDocument/2006/relationships/tags" Target="../tags/tag593.xml"/><Relationship Id="rId13" Type="http://schemas.openxmlformats.org/officeDocument/2006/relationships/slideLayout" Target="../slideLayouts/slideLayout18.xml"/><Relationship Id="rId12" Type="http://schemas.openxmlformats.org/officeDocument/2006/relationships/tags" Target="../tags/tag602.xml"/><Relationship Id="rId11" Type="http://schemas.openxmlformats.org/officeDocument/2006/relationships/tags" Target="../tags/tag601.xml"/><Relationship Id="rId10" Type="http://schemas.openxmlformats.org/officeDocument/2006/relationships/image" Target="../media/image3.jpeg"/><Relationship Id="rId1" Type="http://schemas.openxmlformats.org/officeDocument/2006/relationships/tags" Target="../tags/tag592.xml"/></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36.xml"/><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 Type="http://schemas.openxmlformats.org/officeDocument/2006/relationships/tags" Target="../tags/tag603.xml"/></Relationships>
</file>

<file path=ppt/slides/_rels/slide24.xml.rels><?xml version="1.0" encoding="UTF-8" standalone="yes"?>
<Relationships xmlns="http://schemas.openxmlformats.org/package/2006/relationships"><Relationship Id="rId9" Type="http://schemas.openxmlformats.org/officeDocument/2006/relationships/tags" Target="../tags/tag613.xml"/><Relationship Id="rId8" Type="http://schemas.openxmlformats.org/officeDocument/2006/relationships/image" Target="../media/image9.png"/><Relationship Id="rId7" Type="http://schemas.openxmlformats.org/officeDocument/2006/relationships/tags" Target="../tags/tag612.xml"/><Relationship Id="rId6" Type="http://schemas.openxmlformats.org/officeDocument/2006/relationships/image" Target="../media/image8.png"/><Relationship Id="rId5" Type="http://schemas.openxmlformats.org/officeDocument/2006/relationships/tags" Target="../tags/tag611.xml"/><Relationship Id="rId4" Type="http://schemas.openxmlformats.org/officeDocument/2006/relationships/image" Target="../media/image7.png"/><Relationship Id="rId3" Type="http://schemas.openxmlformats.org/officeDocument/2006/relationships/tags" Target="../tags/tag610.xml"/><Relationship Id="rId2" Type="http://schemas.openxmlformats.org/officeDocument/2006/relationships/tags" Target="../tags/tag609.xml"/><Relationship Id="rId12" Type="http://schemas.openxmlformats.org/officeDocument/2006/relationships/slideLayout" Target="../slideLayouts/slideLayout36.xml"/><Relationship Id="rId11" Type="http://schemas.openxmlformats.org/officeDocument/2006/relationships/tags" Target="../tags/tag614.xml"/><Relationship Id="rId10" Type="http://schemas.openxmlformats.org/officeDocument/2006/relationships/image" Target="../media/image10.png"/><Relationship Id="rId1" Type="http://schemas.openxmlformats.org/officeDocument/2006/relationships/tags" Target="../tags/tag608.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36.xml"/><Relationship Id="rId6" Type="http://schemas.openxmlformats.org/officeDocument/2006/relationships/tags" Target="../tags/tag620.xml"/><Relationship Id="rId5" Type="http://schemas.openxmlformats.org/officeDocument/2006/relationships/tags" Target="../tags/tag619.xml"/><Relationship Id="rId4" Type="http://schemas.openxmlformats.org/officeDocument/2006/relationships/tags" Target="../tags/tag618.xml"/><Relationship Id="rId3" Type="http://schemas.openxmlformats.org/officeDocument/2006/relationships/tags" Target="../tags/tag617.xml"/><Relationship Id="rId2" Type="http://schemas.openxmlformats.org/officeDocument/2006/relationships/tags" Target="../tags/tag616.xml"/><Relationship Id="rId1" Type="http://schemas.openxmlformats.org/officeDocument/2006/relationships/tags" Target="../tags/tag615.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36.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tags" Target="../tags/tag452.xml"/><Relationship Id="rId2" Type="http://schemas.openxmlformats.org/officeDocument/2006/relationships/tags" Target="../tags/tag451.xml"/><Relationship Id="rId1" Type="http://schemas.openxmlformats.org/officeDocument/2006/relationships/tags" Target="../tags/tag450.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tags" Target="../tags/tag462.xml"/><Relationship Id="rId7" Type="http://schemas.openxmlformats.org/officeDocument/2006/relationships/hyperlink" Target="https://p1.ssl.qhimg.com/t0151dc3d48e3e0172b.jpg" TargetMode="Externa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 Type="http://schemas.openxmlformats.org/officeDocument/2006/relationships/tags" Target="../tags/tag456.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tags" Target="../tags/tag469.xml"/><Relationship Id="rId7" Type="http://schemas.openxmlformats.org/officeDocument/2006/relationships/hyperlink" Target="https://p1.ssl.qhimg.com/t0151dc3d48e3e0172b.jpg" TargetMode="Externa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 Type="http://schemas.openxmlformats.org/officeDocument/2006/relationships/tags" Target="../tags/tag463.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tags" Target="../tags/tag476.xml"/><Relationship Id="rId7" Type="http://schemas.openxmlformats.org/officeDocument/2006/relationships/hyperlink" Target="https://p1.ssl.qhimg.com/t0151dc3d48e3e0172b.jpg" TargetMode="Externa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 Type="http://schemas.openxmlformats.org/officeDocument/2006/relationships/tags" Target="../tags/tag470.xml"/></Relationships>
</file>

<file path=ppt/slides/_rels/slide7.xml.rels><?xml version="1.0" encoding="UTF-8" standalone="yes"?>
<Relationships xmlns="http://schemas.openxmlformats.org/package/2006/relationships"><Relationship Id="rId9" Type="http://schemas.openxmlformats.org/officeDocument/2006/relationships/tags" Target="../tags/tag485.xml"/><Relationship Id="rId8" Type="http://schemas.openxmlformats.org/officeDocument/2006/relationships/tags" Target="../tags/tag484.xml"/><Relationship Id="rId7" Type="http://schemas.openxmlformats.org/officeDocument/2006/relationships/tags" Target="../tags/tag483.xml"/><Relationship Id="rId6" Type="http://schemas.openxmlformats.org/officeDocument/2006/relationships/tags" Target="../tags/tag482.xml"/><Relationship Id="rId5" Type="http://schemas.openxmlformats.org/officeDocument/2006/relationships/tags" Target="../tags/tag481.xml"/><Relationship Id="rId4" Type="http://schemas.openxmlformats.org/officeDocument/2006/relationships/tags" Target="../tags/tag480.xml"/><Relationship Id="rId3" Type="http://schemas.openxmlformats.org/officeDocument/2006/relationships/tags" Target="../tags/tag479.xml"/><Relationship Id="rId2" Type="http://schemas.openxmlformats.org/officeDocument/2006/relationships/tags" Target="../tags/tag478.xml"/><Relationship Id="rId13" Type="http://schemas.openxmlformats.org/officeDocument/2006/relationships/slideLayout" Target="../slideLayouts/slideLayout18.xml"/><Relationship Id="rId12" Type="http://schemas.openxmlformats.org/officeDocument/2006/relationships/tags" Target="../tags/tag487.xml"/><Relationship Id="rId11" Type="http://schemas.openxmlformats.org/officeDocument/2006/relationships/tags" Target="../tags/tag486.xml"/><Relationship Id="rId10" Type="http://schemas.openxmlformats.org/officeDocument/2006/relationships/image" Target="../media/image3.jpeg"/><Relationship Id="rId1" Type="http://schemas.openxmlformats.org/officeDocument/2006/relationships/tags" Target="../tags/tag477.xml"/></Relationships>
</file>

<file path=ppt/slides/_rels/slide8.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image" Target="../media/image4.png"/><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 Id="rId3" Type="http://schemas.openxmlformats.org/officeDocument/2006/relationships/tags" Target="../tags/tag490.xml"/><Relationship Id="rId2" Type="http://schemas.openxmlformats.org/officeDocument/2006/relationships/tags" Target="../tags/tag489.xml"/><Relationship Id="rId11" Type="http://schemas.openxmlformats.org/officeDocument/2006/relationships/slideLayout" Target="../slideLayouts/slideLayout36.xml"/><Relationship Id="rId10" Type="http://schemas.openxmlformats.org/officeDocument/2006/relationships/tags" Target="../tags/tag496.xml"/><Relationship Id="rId1" Type="http://schemas.openxmlformats.org/officeDocument/2006/relationships/tags" Target="../tags/tag488.xml"/></Relationships>
</file>

<file path=ppt/slides/_rels/slide9.xml.rels><?xml version="1.0" encoding="UTF-8" standalone="yes"?>
<Relationships xmlns="http://schemas.openxmlformats.org/package/2006/relationships"><Relationship Id="rId9" Type="http://schemas.openxmlformats.org/officeDocument/2006/relationships/tags" Target="../tags/tag505.xml"/><Relationship Id="rId8" Type="http://schemas.openxmlformats.org/officeDocument/2006/relationships/tags" Target="../tags/tag504.xml"/><Relationship Id="rId7" Type="http://schemas.openxmlformats.org/officeDocument/2006/relationships/tags" Target="../tags/tag503.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3" Type="http://schemas.openxmlformats.org/officeDocument/2006/relationships/tags" Target="../tags/tag499.xml"/><Relationship Id="rId2" Type="http://schemas.openxmlformats.org/officeDocument/2006/relationships/tags" Target="../tags/tag498.xml"/><Relationship Id="rId14" Type="http://schemas.openxmlformats.org/officeDocument/2006/relationships/slideLayout" Target="../slideLayouts/slideLayout36.xml"/><Relationship Id="rId13" Type="http://schemas.openxmlformats.org/officeDocument/2006/relationships/tags" Target="../tags/tag509.xml"/><Relationship Id="rId12" Type="http://schemas.openxmlformats.org/officeDocument/2006/relationships/tags" Target="../tags/tag508.xml"/><Relationship Id="rId11" Type="http://schemas.openxmlformats.org/officeDocument/2006/relationships/tags" Target="../tags/tag507.xml"/><Relationship Id="rId10" Type="http://schemas.openxmlformats.org/officeDocument/2006/relationships/tags" Target="../tags/tag506.xml"/><Relationship Id="rId1" Type="http://schemas.openxmlformats.org/officeDocument/2006/relationships/tags" Target="../tags/tag49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0cd63789436d451e9654073f03e2ada9"/>
          <p:cNvPicPr>
            <a:picLocks noChangeAspect="1"/>
          </p:cNvPicPr>
          <p:nvPr/>
        </p:nvPicPr>
        <p:blipFill>
          <a:blip r:embed="rId1"/>
          <a:stretch>
            <a:fillRect/>
          </a:stretch>
        </p:blipFill>
        <p:spPr>
          <a:xfrm>
            <a:off x="0" y="-635"/>
            <a:ext cx="12192635" cy="6858635"/>
          </a:xfrm>
          <a:prstGeom prst="rect">
            <a:avLst/>
          </a:prstGeom>
        </p:spPr>
      </p:pic>
      <p:sp>
        <p:nvSpPr>
          <p:cNvPr id="2" name="标题 1"/>
          <p:cNvSpPr>
            <a:spLocks noGrp="1"/>
          </p:cNvSpPr>
          <p:nvPr>
            <p:ph type="ctrTitle"/>
            <p:custDataLst>
              <p:tags r:id="rId2"/>
            </p:custDataLst>
          </p:nvPr>
        </p:nvSpPr>
        <p:spPr>
          <a:xfrm>
            <a:off x="1120775" y="1149985"/>
            <a:ext cx="9799320" cy="1394460"/>
          </a:xfrm>
        </p:spPr>
        <p:txBody>
          <a:bodyPr>
            <a:noAutofit/>
          </a:bodyPr>
          <a:lstStyle/>
          <a:p>
            <a:r>
              <a:rPr lang="zh-CN" altLang="zh-CN" sz="9600">
                <a:solidFill>
                  <a:srgbClr val="FF0000"/>
                </a:solidFill>
              </a:rPr>
              <a:t>人应当坚持正义</a:t>
            </a:r>
            <a:endParaRPr lang="zh-CN" altLang="zh-CN" sz="9600">
              <a:solidFill>
                <a:srgbClr val="FF0000"/>
              </a:solidFill>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0" y="914400"/>
            <a:ext cx="12192000" cy="5029200"/>
          </a:xfrm>
          <a:prstGeom prst="rect">
            <a:avLst/>
          </a:prstGeom>
          <a:solidFill>
            <a:schemeClr val="lt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2"/>
            </p:custDataLst>
          </p:nvPr>
        </p:nvSpPr>
        <p:spPr>
          <a:xfrm>
            <a:off x="1295362" y="1151407"/>
            <a:ext cx="9601276" cy="1341120"/>
          </a:xfrm>
          <a:prstGeom prst="rect">
            <a:avLst/>
          </a:prstGeom>
          <a:noFill/>
        </p:spPr>
        <p:txBody>
          <a:bodyPr wrap="square" lIns="63500" tIns="25400" rIns="63500" bIns="25400" rtlCol="0" anchor="b" anchorCtr="0">
            <a:normAutofit/>
          </a:bodyPr>
          <a:lstStyle/>
          <a:p>
            <a:pPr marL="0" indent="0" algn="l">
              <a:lnSpc>
                <a:spcPct val="100000"/>
              </a:lnSpc>
              <a:spcBef>
                <a:spcPct val="0"/>
              </a:spcBef>
              <a:spcAft>
                <a:spcPct val="0"/>
              </a:spcAft>
              <a:buSzTx/>
              <a:buNone/>
            </a:pPr>
            <a:r>
              <a:rPr lang="zh-CN" sz="3200" b="1" spc="160">
                <a:solidFill>
                  <a:schemeClr val="accent1"/>
                </a:solidFill>
                <a:latin typeface="微软雅黑" panose="020B0503020204020204" pitchFamily="34" charset="-122"/>
                <a:ea typeface="微软雅黑" panose="020B0503020204020204" pitchFamily="34" charset="-122"/>
              </a:rPr>
              <a:t>苏格拉底提出跟格黎东探讨的主要问题（核心问题）是什么？</a:t>
            </a:r>
            <a:endParaRPr lang="zh-CN" sz="3200" b="1" spc="160">
              <a:solidFill>
                <a:schemeClr val="accent1"/>
              </a:solidFill>
              <a:latin typeface="微软雅黑" panose="020B0503020204020204" pitchFamily="34" charset="-122"/>
              <a:ea typeface="微软雅黑" panose="020B0503020204020204" pitchFamily="34" charset="-122"/>
            </a:endParaRPr>
          </a:p>
        </p:txBody>
      </p:sp>
      <p:sp>
        <p:nvSpPr>
          <p:cNvPr id="5" name="Title 6"/>
          <p:cNvSpPr txBox="1"/>
          <p:nvPr>
            <p:custDataLst>
              <p:tags r:id="rId3"/>
            </p:custDataLst>
          </p:nvPr>
        </p:nvSpPr>
        <p:spPr>
          <a:xfrm>
            <a:off x="1216660" y="2874645"/>
            <a:ext cx="9601200" cy="110807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原文：在我现在的情况下，格黎东啊，我们说的那个道理究竟是变了，还是仍然有效，究竟是应当放弃，还是必须遵从。</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4"/>
            </p:custDataLst>
          </p:nvPr>
        </p:nvSpPr>
        <p:spPr>
          <a:xfrm>
            <a:off x="1216660" y="4218305"/>
            <a:ext cx="9601200" cy="110807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概括：越狱逃跑的行为是否正当？我们是该越狱逃跑还是从容赴死捍卫自己的信仰和正义？</a:t>
            </a:r>
            <a:endPar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5"/>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2"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3"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edge">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1"/>
      <p:bldP spid="5" grpId="2"/>
      <p:bldP spid="2" grpId="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0" y="914400"/>
            <a:ext cx="12192000" cy="5029200"/>
          </a:xfrm>
          <a:prstGeom prst="rect">
            <a:avLst/>
          </a:prstGeom>
          <a:solidFill>
            <a:schemeClr val="lt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2"/>
            </p:custDataLst>
          </p:nvPr>
        </p:nvSpPr>
        <p:spPr>
          <a:xfrm>
            <a:off x="1295362" y="1151407"/>
            <a:ext cx="9601276" cy="1341120"/>
          </a:xfrm>
          <a:prstGeom prst="rect">
            <a:avLst/>
          </a:prstGeom>
          <a:noFill/>
        </p:spPr>
        <p:txBody>
          <a:bodyPr wrap="square" lIns="63500" tIns="25400" rIns="63500" bIns="25400" rtlCol="0" anchor="b" anchorCtr="0">
            <a:normAutofit/>
          </a:bodyPr>
          <a:lstStyle/>
          <a:p>
            <a:pPr marL="0" indent="0" algn="l">
              <a:lnSpc>
                <a:spcPct val="100000"/>
              </a:lnSpc>
              <a:spcBef>
                <a:spcPct val="0"/>
              </a:spcBef>
              <a:spcAft>
                <a:spcPct val="0"/>
              </a:spcAft>
              <a:buSzTx/>
              <a:buNone/>
            </a:pPr>
            <a:r>
              <a:rPr lang="zh-CN" sz="3200" b="1" spc="160">
                <a:solidFill>
                  <a:schemeClr val="accent1"/>
                </a:solidFill>
                <a:latin typeface="微软雅黑" panose="020B0503020204020204" pitchFamily="34" charset="-122"/>
                <a:ea typeface="微软雅黑" panose="020B0503020204020204" pitchFamily="34" charset="-122"/>
              </a:rPr>
              <a:t>苏格拉底最后得出的结论是什么？</a:t>
            </a:r>
            <a:endParaRPr lang="zh-CN" sz="3200" b="1" spc="160">
              <a:solidFill>
                <a:schemeClr val="accent1"/>
              </a:solidFill>
              <a:latin typeface="微软雅黑" panose="020B0503020204020204" pitchFamily="34" charset="-122"/>
              <a:ea typeface="微软雅黑" panose="020B0503020204020204" pitchFamily="34" charset="-122"/>
            </a:endParaRPr>
          </a:p>
        </p:txBody>
      </p:sp>
      <p:sp>
        <p:nvSpPr>
          <p:cNvPr id="5" name="Title 6"/>
          <p:cNvSpPr txBox="1"/>
          <p:nvPr>
            <p:custDataLst>
              <p:tags r:id="rId3"/>
            </p:custDataLst>
          </p:nvPr>
        </p:nvSpPr>
        <p:spPr>
          <a:xfrm>
            <a:off x="1216660" y="2874645"/>
            <a:ext cx="9601200" cy="110807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原文：那就无论如何不能做不正当的事了。</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那就既不能以坏报坏，也不能对人做不正当的事，不管人家对我们做的什么事。</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4"/>
            </p:custDataLst>
          </p:nvPr>
        </p:nvSpPr>
        <p:spPr>
          <a:xfrm>
            <a:off x="1157605" y="4712970"/>
            <a:ext cx="9601200" cy="110807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概括：越狱逃跑的行为是不正当的，宁可被处死，也不能做不正义的事情，即坚持正义，绝不越狱。</a:t>
            </a:r>
            <a:endPar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5"/>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2"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3"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edge">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1"/>
      <p:bldP spid="5" grpId="2"/>
      <p:bldP spid="2" grpId="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0" y="914400"/>
            <a:ext cx="12192000" cy="5029200"/>
          </a:xfrm>
          <a:prstGeom prst="rect">
            <a:avLst/>
          </a:prstGeom>
          <a:solidFill>
            <a:schemeClr val="lt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2"/>
            </p:custDataLst>
          </p:nvPr>
        </p:nvSpPr>
        <p:spPr>
          <a:xfrm>
            <a:off x="1216622" y="1181252"/>
            <a:ext cx="9601276" cy="1341120"/>
          </a:xfrm>
          <a:prstGeom prst="rect">
            <a:avLst/>
          </a:prstGeom>
          <a:noFill/>
        </p:spPr>
        <p:txBody>
          <a:bodyPr wrap="square" lIns="63500" tIns="25400" rIns="63500" bIns="25400" rtlCol="0" anchor="b" anchorCtr="0">
            <a:normAutofit/>
          </a:bodyPr>
          <a:lstStyle/>
          <a:p>
            <a:pPr marL="0" indent="0" algn="l">
              <a:lnSpc>
                <a:spcPct val="100000"/>
              </a:lnSpc>
              <a:spcBef>
                <a:spcPct val="0"/>
              </a:spcBef>
              <a:spcAft>
                <a:spcPct val="0"/>
              </a:spcAft>
              <a:buSzTx/>
              <a:buNone/>
            </a:pPr>
            <a:r>
              <a:rPr lang="zh-CN" sz="3200" b="1" spc="160">
                <a:solidFill>
                  <a:schemeClr val="accent1"/>
                </a:solidFill>
                <a:latin typeface="微软雅黑" panose="020B0503020204020204" pitchFamily="34" charset="-122"/>
                <a:ea typeface="微软雅黑" panose="020B0503020204020204" pitchFamily="34" charset="-122"/>
              </a:rPr>
              <a:t>全文的谈话思路是怎样的？</a:t>
            </a:r>
            <a:endParaRPr lang="zh-CN" sz="3200" b="1" spc="160">
              <a:solidFill>
                <a:schemeClr val="accent1"/>
              </a:solidFill>
              <a:latin typeface="微软雅黑" panose="020B0503020204020204" pitchFamily="34" charset="-122"/>
              <a:ea typeface="微软雅黑" panose="020B0503020204020204" pitchFamily="34" charset="-122"/>
            </a:endParaRPr>
          </a:p>
        </p:txBody>
      </p:sp>
      <p:sp>
        <p:nvSpPr>
          <p:cNvPr id="5" name="Title 6"/>
          <p:cNvSpPr txBox="1"/>
          <p:nvPr>
            <p:custDataLst>
              <p:tags r:id="rId3"/>
            </p:custDataLst>
          </p:nvPr>
        </p:nvSpPr>
        <p:spPr>
          <a:xfrm>
            <a:off x="1216660" y="2874645"/>
            <a:ext cx="9601200" cy="68262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首先，提出问题——在死亡面前要不要坚持正义。</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itle 6"/>
          <p:cNvSpPr txBox="1"/>
          <p:nvPr>
            <p:custDataLst>
              <p:tags r:id="rId4"/>
            </p:custDataLst>
          </p:nvPr>
        </p:nvSpPr>
        <p:spPr>
          <a:xfrm>
            <a:off x="1216660" y="3683635"/>
            <a:ext cx="9601200" cy="68262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其次，以身体被毁类比正义被毁，说明坚持正义的重要性。</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itle 6"/>
          <p:cNvSpPr txBox="1"/>
          <p:nvPr>
            <p:custDataLst>
              <p:tags r:id="rId5"/>
            </p:custDataLst>
          </p:nvPr>
        </p:nvSpPr>
        <p:spPr>
          <a:xfrm>
            <a:off x="1216660" y="4514215"/>
            <a:ext cx="9601200" cy="68262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最后，读出结论——坚持正义，绝不越狱。</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2"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3"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4"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edge">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1"/>
      <p:bldP spid="5" grpId="2"/>
      <p:bldP spid="3" grpId="3"/>
      <p:bldP spid="7" grpId="4"/>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0" y="914400"/>
            <a:ext cx="12192000" cy="5029200"/>
          </a:xfrm>
          <a:prstGeom prst="rect">
            <a:avLst/>
          </a:prstGeom>
          <a:solidFill>
            <a:schemeClr val="lt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2"/>
            </p:custDataLst>
          </p:nvPr>
        </p:nvSpPr>
        <p:spPr>
          <a:xfrm>
            <a:off x="1216622" y="1181252"/>
            <a:ext cx="9601276" cy="1341120"/>
          </a:xfrm>
          <a:prstGeom prst="rect">
            <a:avLst/>
          </a:prstGeom>
          <a:noFill/>
        </p:spPr>
        <p:txBody>
          <a:bodyPr wrap="square" lIns="63500" tIns="25400" rIns="63500" bIns="25400" rtlCol="0" anchor="b" anchorCtr="0">
            <a:normAutofit/>
          </a:bodyPr>
          <a:lstStyle/>
          <a:p>
            <a:pPr marL="0" indent="0" algn="l">
              <a:lnSpc>
                <a:spcPct val="100000"/>
              </a:lnSpc>
              <a:spcBef>
                <a:spcPct val="0"/>
              </a:spcBef>
              <a:spcAft>
                <a:spcPct val="0"/>
              </a:spcAft>
              <a:buSzTx/>
              <a:buNone/>
            </a:pPr>
            <a:r>
              <a:rPr lang="zh-CN" sz="3200" b="1" spc="160">
                <a:solidFill>
                  <a:schemeClr val="accent1"/>
                </a:solidFill>
                <a:latin typeface="微软雅黑" panose="020B0503020204020204" pitchFamily="34" charset="-122"/>
                <a:ea typeface="微软雅黑" panose="020B0503020204020204" pitchFamily="34" charset="-122"/>
              </a:rPr>
              <a:t>全文中心</a:t>
            </a:r>
            <a:endParaRPr lang="zh-CN" sz="3200" b="1" spc="160">
              <a:solidFill>
                <a:schemeClr val="accent1"/>
              </a:solidFill>
              <a:latin typeface="微软雅黑" panose="020B0503020204020204" pitchFamily="34" charset="-122"/>
              <a:ea typeface="微软雅黑" panose="020B0503020204020204" pitchFamily="34" charset="-122"/>
            </a:endParaRPr>
          </a:p>
        </p:txBody>
      </p:sp>
      <p:sp>
        <p:nvSpPr>
          <p:cNvPr id="5" name="Title 6"/>
          <p:cNvSpPr txBox="1"/>
          <p:nvPr>
            <p:custDataLst>
              <p:tags r:id="rId3"/>
            </p:custDataLst>
          </p:nvPr>
        </p:nvSpPr>
        <p:spPr>
          <a:xfrm>
            <a:off x="1137920" y="2776220"/>
            <a:ext cx="4845685" cy="299529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苏格拉底面对格黎东的劝说，不断提问，层层递进，将格黎东带入自己的逻辑轨道，阐述自己唯正义是从的道德信念，体现苏格拉底愿意为正义而献身的崇高精神。</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 name="图片 1" descr="21c15e71cd7740d3a3175b9248e47c26"/>
          <p:cNvPicPr>
            <a:picLocks noChangeAspect="1"/>
          </p:cNvPicPr>
          <p:nvPr/>
        </p:nvPicPr>
        <p:blipFill>
          <a:blip r:embed="rId4"/>
          <a:srcRect b="53927"/>
          <a:stretch>
            <a:fillRect/>
          </a:stretch>
        </p:blipFill>
        <p:spPr>
          <a:xfrm>
            <a:off x="6609080" y="2776220"/>
            <a:ext cx="4749165" cy="2934970"/>
          </a:xfrm>
          <a:prstGeom prst="rect">
            <a:avLst/>
          </a:prstGeom>
        </p:spPr>
      </p:pic>
    </p:spTree>
    <p:custDataLst>
      <p:tags r:id="rId5"/>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2"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amond(in)">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1"/>
      <p:bldP spid="5" grpId="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直角三角形 5"/>
          <p:cNvSpPr/>
          <p:nvPr>
            <p:custDataLst>
              <p:tags r:id="rId1"/>
            </p:custDataLst>
          </p:nvPr>
        </p:nvSpPr>
        <p:spPr>
          <a:xfrm rot="5400000">
            <a:off x="420007" y="542924"/>
            <a:ext cx="1638300" cy="1638300"/>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30" name="平行四边形 29"/>
          <p:cNvSpPr/>
          <p:nvPr>
            <p:custDataLst>
              <p:tags r:id="rId2"/>
            </p:custDataLst>
          </p:nvPr>
        </p:nvSpPr>
        <p:spPr>
          <a:xfrm>
            <a:off x="4219387" y="0"/>
            <a:ext cx="7409774" cy="6858000"/>
          </a:xfrm>
          <a:prstGeom prst="parallelogram">
            <a:avLst>
              <a:gd name="adj" fmla="val 104088"/>
            </a:avLst>
          </a:prstGeom>
          <a:solidFill>
            <a:schemeClr val="dk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22" name="任意多边形: 形状 21"/>
          <p:cNvSpPr/>
          <p:nvPr>
            <p:custDataLst>
              <p:tags r:id="rId3"/>
            </p:custDataLst>
          </p:nvPr>
        </p:nvSpPr>
        <p:spPr>
          <a:xfrm>
            <a:off x="4181948" y="-1"/>
            <a:ext cx="8010052" cy="6858001"/>
          </a:xfrm>
          <a:custGeom>
            <a:avLst/>
            <a:gdLst>
              <a:gd name="connsiteX0" fmla="*/ 7136494 w 8010052"/>
              <a:gd name="connsiteY0" fmla="*/ 0 h 6858001"/>
              <a:gd name="connsiteX1" fmla="*/ 8010052 w 8010052"/>
              <a:gd name="connsiteY1" fmla="*/ 0 h 6858001"/>
              <a:gd name="connsiteX2" fmla="*/ 8010052 w 8010052"/>
              <a:gd name="connsiteY2" fmla="*/ 6858000 h 6858001"/>
              <a:gd name="connsiteX3" fmla="*/ 7156723 w 8010052"/>
              <a:gd name="connsiteY3" fmla="*/ 6858000 h 6858001"/>
              <a:gd name="connsiteX4" fmla="*/ 7156723 w 8010052"/>
              <a:gd name="connsiteY4" fmla="*/ 6858001 h 6858001"/>
              <a:gd name="connsiteX5" fmla="*/ 0 w 8010052"/>
              <a:gd name="connsiteY5" fmla="*/ 6858001 h 6858001"/>
              <a:gd name="connsiteX6" fmla="*/ 7136494 w 8010052"/>
              <a:gd name="connsiteY6" fmla="*/ 19386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10052" h="6858001">
                <a:moveTo>
                  <a:pt x="7136494" y="0"/>
                </a:moveTo>
                <a:lnTo>
                  <a:pt x="8010052" y="0"/>
                </a:lnTo>
                <a:lnTo>
                  <a:pt x="8010052" y="6858000"/>
                </a:lnTo>
                <a:lnTo>
                  <a:pt x="7156723" y="6858000"/>
                </a:lnTo>
                <a:lnTo>
                  <a:pt x="7156723" y="6858001"/>
                </a:lnTo>
                <a:lnTo>
                  <a:pt x="0" y="6858001"/>
                </a:lnTo>
                <a:lnTo>
                  <a:pt x="7136494" y="19386"/>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1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5" name="平行四边形 4"/>
          <p:cNvSpPr/>
          <p:nvPr>
            <p:custDataLst>
              <p:tags r:id="rId4"/>
            </p:custDataLst>
          </p:nvPr>
        </p:nvSpPr>
        <p:spPr>
          <a:xfrm>
            <a:off x="3653514" y="0"/>
            <a:ext cx="7750181" cy="6858000"/>
          </a:xfrm>
          <a:prstGeom prst="parallelogram">
            <a:avLst>
              <a:gd name="adj" fmla="val 104088"/>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grpSp>
        <p:nvGrpSpPr>
          <p:cNvPr id="28" name="组合 27"/>
          <p:cNvGrpSpPr/>
          <p:nvPr>
            <p:custDataLst>
              <p:tags r:id="rId5"/>
            </p:custDataLst>
          </p:nvPr>
        </p:nvGrpSpPr>
        <p:grpSpPr>
          <a:xfrm>
            <a:off x="10694670" y="3140075"/>
            <a:ext cx="1001395" cy="577850"/>
            <a:chOff x="10938600" y="1455791"/>
            <a:chExt cx="720000" cy="415819"/>
          </a:xfrm>
          <a:solidFill>
            <a:schemeClr val="tx2"/>
          </a:solidFill>
        </p:grpSpPr>
        <p:sp>
          <p:nvSpPr>
            <p:cNvPr id="29" name="任意多边形: 形状 28"/>
            <p:cNvSpPr/>
            <p:nvPr>
              <p:custDataLst>
                <p:tags r:id="rId6"/>
              </p:custDataLst>
            </p:nvPr>
          </p:nvSpPr>
          <p:spPr>
            <a:xfrm>
              <a:off x="10938600"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3" name="任意多边形: 形状 32"/>
            <p:cNvSpPr/>
            <p:nvPr>
              <p:custDataLst>
                <p:tags r:id="rId7"/>
              </p:custDataLst>
            </p:nvPr>
          </p:nvSpPr>
          <p:spPr>
            <a:xfrm>
              <a:off x="11318363"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
        <p:nvSpPr>
          <p:cNvPr id="3" name="矩形 2"/>
          <p:cNvSpPr/>
          <p:nvPr>
            <p:custDataLst>
              <p:tags r:id="rId8"/>
            </p:custDataLst>
          </p:nvPr>
        </p:nvSpPr>
        <p:spPr>
          <a:xfrm>
            <a:off x="817880" y="885825"/>
            <a:ext cx="6772275" cy="5086350"/>
          </a:xfrm>
          <a:prstGeom prst="rect">
            <a:avLst/>
          </a:prstGeom>
          <a:solidFill>
            <a:schemeClr val="lt1"/>
          </a:solidFill>
          <a:ln>
            <a:noFill/>
          </a:ln>
          <a:effectLst>
            <a:outerShdw blurRad="50800" dist="38100" dir="2700000" algn="tl" rotWithShape="0">
              <a:schemeClr val="dk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custDataLst>
              <p:tags r:id="rId9"/>
            </p:custDataLst>
          </p:nvPr>
        </p:nvPicPr>
        <p:blipFill>
          <a:blip r:embed="rId10"/>
          <a:stretch>
            <a:fillRect/>
          </a:stretch>
        </p:blipFill>
        <p:spPr>
          <a:xfrm>
            <a:off x="695960" y="1372870"/>
            <a:ext cx="6748780" cy="3835400"/>
          </a:xfrm>
          <a:prstGeom prst="rect">
            <a:avLst/>
          </a:prstGeom>
          <a:effectLst>
            <a:outerShdw blurRad="50800" dist="38100" dir="2700000" algn="tl" rotWithShape="0">
              <a:prstClr val="black">
                <a:alpha val="40000"/>
              </a:prstClr>
            </a:outerShdw>
          </a:effectLst>
        </p:spPr>
      </p:pic>
      <p:sp>
        <p:nvSpPr>
          <p:cNvPr id="7" name="文本框 6"/>
          <p:cNvSpPr txBox="1"/>
          <p:nvPr>
            <p:custDataLst>
              <p:tags r:id="rId11"/>
            </p:custDataLst>
          </p:nvPr>
        </p:nvSpPr>
        <p:spPr>
          <a:xfrm>
            <a:off x="7786370" y="4676775"/>
            <a:ext cx="4147185" cy="1295400"/>
          </a:xfrm>
          <a:prstGeom prst="rect">
            <a:avLst/>
          </a:prstGeom>
          <a:noFill/>
        </p:spPr>
        <p:txBody>
          <a:bodyPr wrap="square" rtlCol="0" anchor="ctr" anchorCtr="0">
            <a:noAutofit/>
          </a:bodyPr>
          <a:lstStyle/>
          <a:p>
            <a:pPr marL="0" indent="0" algn="l">
              <a:lnSpc>
                <a:spcPct val="100000"/>
              </a:lnSpc>
              <a:spcBef>
                <a:spcPct val="0"/>
              </a:spcBef>
              <a:spcAft>
                <a:spcPct val="0"/>
              </a:spcAft>
              <a:buSzTx/>
              <a:buNone/>
            </a:pPr>
            <a:r>
              <a:rPr lang="zh-CN" altLang="en-US" sz="5400" b="1" spc="300">
                <a:solidFill>
                  <a:schemeClr val="accent1"/>
                </a:solidFill>
                <a:latin typeface="微软雅黑" panose="020B0503020204020204" pitchFamily="34" charset="-122"/>
                <a:ea typeface="微软雅黑" panose="020B0503020204020204" pitchFamily="34" charset="-122"/>
              </a:rPr>
              <a:t>演读赏大技</a:t>
            </a:r>
            <a:endParaRPr lang="zh-CN" altLang="en-US" sz="5400" b="1" spc="300">
              <a:solidFill>
                <a:schemeClr val="accent1"/>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805180" y="2070100"/>
            <a:ext cx="2794635" cy="1981200"/>
          </a:xfrm>
          <a:prstGeom prst="rect">
            <a:avLst/>
          </a:prstGeom>
          <a:noFill/>
        </p:spPr>
        <p:txBody>
          <a:bodyPr wrap="square" lIns="63500" tIns="25400" rIns="63500" bIns="25400" rtlCol="0" anchor="ctr" anchorCtr="0">
            <a:normAutofit/>
          </a:bodyPr>
          <a:lstStyle/>
          <a:p>
            <a:pPr marL="0" indent="0" algn="ctr">
              <a:lnSpc>
                <a:spcPct val="100000"/>
              </a:lnSpc>
              <a:spcBef>
                <a:spcPct val="0"/>
              </a:spcBef>
              <a:spcAft>
                <a:spcPct val="0"/>
              </a:spcAft>
              <a:buSzTx/>
              <a:buNone/>
            </a:pPr>
            <a:r>
              <a:rPr lang="zh-CN" sz="4400" b="1" spc="160">
                <a:solidFill>
                  <a:schemeClr val="dk1"/>
                </a:solidFill>
                <a:latin typeface="微软雅黑" panose="020B0503020204020204" pitchFamily="34" charset="-122"/>
                <a:ea typeface="微软雅黑" panose="020B0503020204020204" pitchFamily="34" charset="-122"/>
              </a:rPr>
              <a:t>课文演读</a:t>
            </a:r>
            <a:endParaRPr lang="zh-CN" sz="4400" b="1" spc="160">
              <a:solidFill>
                <a:schemeClr val="dk1"/>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a:xfrm>
            <a:off x="1371611" y="0"/>
            <a:ext cx="1524012" cy="1524012"/>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1371611" y="1676413"/>
            <a:ext cx="1524012" cy="76201"/>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4"/>
            </p:custDataLst>
          </p:nvPr>
        </p:nvSpPr>
        <p:spPr>
          <a:xfrm>
            <a:off x="1371611" y="4267179"/>
            <a:ext cx="1524012" cy="2590821"/>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pic>
        <p:nvPicPr>
          <p:cNvPr id="2" name="图片 1" descr="8dcd125b408d47a7aef18962db2cab06_th"/>
          <p:cNvPicPr>
            <a:picLocks noChangeAspect="1"/>
          </p:cNvPicPr>
          <p:nvPr/>
        </p:nvPicPr>
        <p:blipFill>
          <a:blip r:embed="rId5"/>
          <a:stretch>
            <a:fillRect/>
          </a:stretch>
        </p:blipFill>
        <p:spPr>
          <a:xfrm>
            <a:off x="3509010" y="1031240"/>
            <a:ext cx="7603490" cy="4435475"/>
          </a:xfrm>
          <a:prstGeom prst="rect">
            <a:avLst/>
          </a:prstGeom>
        </p:spPr>
      </p:pic>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1"/>
            </p:custDataLst>
          </p:nvPr>
        </p:nvSpPr>
        <p:spPr>
          <a:xfrm>
            <a:off x="319378" y="1526650"/>
            <a:ext cx="11553245" cy="4858247"/>
          </a:xfrm>
          <a:prstGeom prst="rect">
            <a:avLst/>
          </a:prstGeom>
          <a:noFill/>
          <a:ln w="6350">
            <a:solidFill>
              <a:schemeClr val="accent1">
                <a:alpha val="2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2"/>
            </p:custDataLst>
          </p:nvPr>
        </p:nvSpPr>
        <p:spPr>
          <a:xfrm>
            <a:off x="595453" y="2051496"/>
            <a:ext cx="5023412" cy="3952512"/>
          </a:xfrm>
          <a:prstGeom prst="rect">
            <a:avLst/>
          </a:prstGeom>
        </p:spPr>
        <p:txBody>
          <a:bodyPr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rPr>
              <a:t>原文：他如果不服从那一位内行，不理睬他的意见和赞许，而听信另外一些外行的话，不是要遭到损害吗？</a:t>
            </a:r>
            <a:endPar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endParaRPr>
          </a:p>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rPr>
              <a:t>概括：不坚持自己的信仰和正义，而要越狱的话，不是会受到很大的损害吗？</a:t>
            </a:r>
            <a:endParaRPr kumimoji="0" lang="zh-CN" sz="24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endParaRPr>
          </a:p>
        </p:txBody>
      </p:sp>
      <p:sp>
        <p:nvSpPr>
          <p:cNvPr id="8" name="矩形 7"/>
          <p:cNvSpPr/>
          <p:nvPr>
            <p:custDataLst>
              <p:tags r:id="rId3"/>
            </p:custDataLst>
          </p:nvPr>
        </p:nvSpPr>
        <p:spPr>
          <a:xfrm>
            <a:off x="319379" y="524787"/>
            <a:ext cx="11553244" cy="526373"/>
          </a:xfrm>
          <a:prstGeom prst="rect">
            <a:avLst/>
          </a:prstGeom>
        </p:spPr>
        <p:txBody>
          <a:bodyPr wrap="square" anchor="b"/>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SzTx/>
              <a:buFontTx/>
              <a:buNone/>
            </a:pPr>
            <a:r>
              <a:rPr kumimoji="0" lang="zh-CN" sz="3600" b="1" i="0" kern="1200" cap="none" spc="300" normalizeH="0" noProof="0">
                <a:ln>
                  <a:noFill/>
                </a:ln>
                <a:solidFill>
                  <a:schemeClr val="accent1"/>
                </a:solidFill>
                <a:effectLst/>
                <a:latin typeface="微软雅黑" panose="020B0503020204020204" pitchFamily="34" charset="-122"/>
                <a:ea typeface="微软雅黑" panose="020B0503020204020204" pitchFamily="34" charset="-122"/>
              </a:rPr>
              <a:t>苏格拉底从哪些方面阐述自己的观点？</a:t>
            </a:r>
            <a:endParaRPr kumimoji="0" lang="zh-CN" sz="3600" b="1" i="0" kern="1200" cap="none" spc="300" normalizeH="0" noProof="0">
              <a:ln>
                <a:noFill/>
              </a:ln>
              <a:solidFill>
                <a:schemeClr val="accent1"/>
              </a:solidFill>
              <a:effectLst/>
              <a:latin typeface="微软雅黑" panose="020B0503020204020204" pitchFamily="34" charset="-122"/>
              <a:ea typeface="微软雅黑" panose="020B0503020204020204" pitchFamily="34" charset="-122"/>
            </a:endParaRPr>
          </a:p>
        </p:txBody>
      </p:sp>
      <p:cxnSp>
        <p:nvCxnSpPr>
          <p:cNvPr id="12" name="直接连接符 11"/>
          <p:cNvCxnSpPr/>
          <p:nvPr>
            <p:custDataLst>
              <p:tags r:id="rId4"/>
            </p:custDataLst>
          </p:nvPr>
        </p:nvCxnSpPr>
        <p:spPr>
          <a:xfrm flipH="1">
            <a:off x="6096000" y="1789043"/>
            <a:ext cx="0" cy="4293705"/>
          </a:xfrm>
          <a:prstGeom prst="line">
            <a:avLst/>
          </a:prstGeom>
          <a:ln w="6350" cmpd="sng">
            <a:solidFill>
              <a:schemeClr val="accent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custDataLst>
              <p:tags r:id="rId5"/>
            </p:custDataLst>
          </p:nvPr>
        </p:nvSpPr>
        <p:spPr>
          <a:xfrm>
            <a:off x="6216015" y="1972945"/>
            <a:ext cx="5558155" cy="4109720"/>
          </a:xfrm>
          <a:prstGeom prst="rect">
            <a:avLst/>
          </a:prstGeom>
          <a:ln>
            <a:noFill/>
          </a:ln>
        </p:spPr>
        <p:txBody>
          <a:bodyPr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rPr>
              <a:t>原文：请你考虑一下，你认为我们该不该说，我们不必尊重人们的一切意见，有些意见要重视，有些就没有必要，也不必听从所有的人的意见，有些人的要听，有些人的不必听？</a:t>
            </a:r>
            <a:endPar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endParaRPr>
          </a:p>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rPr>
              <a:t>概括：是不是可以不听从大多数人越狱的意见，而坚持自己的信仰和正义？</a:t>
            </a:r>
            <a:endParaRPr kumimoji="0" lang="zh-CN" sz="24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3"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amond(in)">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1"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2"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1"/>
      <p:bldP spid="4" grpId="2"/>
      <p:bldP spid="8" grpId="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1"/>
            </p:custDataLst>
          </p:nvPr>
        </p:nvSpPr>
        <p:spPr>
          <a:xfrm>
            <a:off x="319378" y="1526650"/>
            <a:ext cx="11553245" cy="4858247"/>
          </a:xfrm>
          <a:prstGeom prst="rect">
            <a:avLst/>
          </a:prstGeom>
          <a:noFill/>
          <a:ln w="6350">
            <a:solidFill>
              <a:schemeClr val="accent1">
                <a:alpha val="2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2"/>
            </p:custDataLst>
          </p:nvPr>
        </p:nvSpPr>
        <p:spPr>
          <a:xfrm>
            <a:off x="595630" y="2051685"/>
            <a:ext cx="5240020" cy="3952240"/>
          </a:xfrm>
          <a:prstGeom prst="rect">
            <a:avLst/>
          </a:prstGeom>
        </p:spPr>
        <p:txBody>
          <a:bodyPr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rPr>
              <a:t>●原文：如果那个为道义所改善、为不义所毁灭的部分毁了，我们还能活吗？那一个部分，不管叫什么，是我们的那个与道义和不义有关的部分，我们认为它比身体差吗？</a:t>
            </a:r>
            <a:endPar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endParaRPr>
          </a:p>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rPr>
              <a:t>概括：越狱带来的后果不是非常严重吗？</a:t>
            </a:r>
            <a:endParaRPr kumimoji="0" lang="zh-CN" sz="24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endParaRPr>
          </a:p>
        </p:txBody>
      </p:sp>
      <p:sp>
        <p:nvSpPr>
          <p:cNvPr id="8" name="矩形 7"/>
          <p:cNvSpPr/>
          <p:nvPr>
            <p:custDataLst>
              <p:tags r:id="rId3"/>
            </p:custDataLst>
          </p:nvPr>
        </p:nvSpPr>
        <p:spPr>
          <a:xfrm>
            <a:off x="319379" y="524787"/>
            <a:ext cx="11553244" cy="526373"/>
          </a:xfrm>
          <a:prstGeom prst="rect">
            <a:avLst/>
          </a:prstGeom>
        </p:spPr>
        <p:txBody>
          <a:bodyPr wrap="square" anchor="b"/>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SzTx/>
              <a:buFontTx/>
              <a:buNone/>
            </a:pPr>
            <a:r>
              <a:rPr kumimoji="0" lang="zh-CN" sz="3600" b="1" i="0" kern="1200" cap="none" spc="300" normalizeH="0" noProof="0">
                <a:ln>
                  <a:noFill/>
                </a:ln>
                <a:solidFill>
                  <a:schemeClr val="accent1"/>
                </a:solidFill>
                <a:effectLst/>
                <a:latin typeface="微软雅黑" panose="020B0503020204020204" pitchFamily="34" charset="-122"/>
                <a:ea typeface="微软雅黑" panose="020B0503020204020204" pitchFamily="34" charset="-122"/>
              </a:rPr>
              <a:t>苏格拉底从哪些方面阐述自己的观点？</a:t>
            </a:r>
            <a:endParaRPr kumimoji="0" lang="zh-CN" sz="3600" b="1" i="0" kern="1200" cap="none" spc="300" normalizeH="0" noProof="0">
              <a:ln>
                <a:noFill/>
              </a:ln>
              <a:solidFill>
                <a:schemeClr val="accent1"/>
              </a:solidFill>
              <a:effectLst/>
              <a:latin typeface="微软雅黑" panose="020B0503020204020204" pitchFamily="34" charset="-122"/>
              <a:ea typeface="微软雅黑" panose="020B0503020204020204" pitchFamily="34" charset="-122"/>
            </a:endParaRPr>
          </a:p>
        </p:txBody>
      </p:sp>
      <p:cxnSp>
        <p:nvCxnSpPr>
          <p:cNvPr id="12" name="直接连接符 11"/>
          <p:cNvCxnSpPr/>
          <p:nvPr>
            <p:custDataLst>
              <p:tags r:id="rId4"/>
            </p:custDataLst>
          </p:nvPr>
        </p:nvCxnSpPr>
        <p:spPr>
          <a:xfrm flipH="1">
            <a:off x="5937250" y="1789043"/>
            <a:ext cx="0" cy="4293705"/>
          </a:xfrm>
          <a:prstGeom prst="line">
            <a:avLst/>
          </a:prstGeom>
          <a:ln w="6350" cmpd="sng">
            <a:solidFill>
              <a:schemeClr val="accent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custDataLst>
              <p:tags r:id="rId5"/>
            </p:custDataLst>
          </p:nvPr>
        </p:nvSpPr>
        <p:spPr>
          <a:xfrm>
            <a:off x="6216015" y="1788795"/>
            <a:ext cx="5558155" cy="4109720"/>
          </a:xfrm>
          <a:prstGeom prst="rect">
            <a:avLst/>
          </a:prstGeom>
          <a:ln>
            <a:noFill/>
          </a:ln>
        </p:spPr>
        <p:txBody>
          <a:bodyPr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4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rPr>
              <a:t>●</a:t>
            </a:r>
            <a:r>
              <a:rPr kumimoji="0" lang="zh-CN" sz="20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rPr>
              <a:t>原文：是不是我们在任何情况下都不能容许故意做不正当的事？是不是在某某情况下可做，在别的情况下不许做？是不是我们必须承受一些比死刑更加重或者比较轻的刑罚？是不是做不正当的事在任何情况下对于做此事的人都不可避免地是邪恶的、可耻的？</a:t>
            </a:r>
            <a:endParaRPr kumimoji="0" lang="zh-CN" sz="2000" b="1" i="0" kern="1200" cap="none" spc="150" normalizeH="0" noProof="0">
              <a:ln>
                <a:noFill/>
              </a:ln>
              <a:solidFill>
                <a:schemeClr val="dk1">
                  <a:lumMod val="65000"/>
                  <a:lumOff val="35000"/>
                </a:schemeClr>
              </a:solidFill>
              <a:effectLst/>
              <a:latin typeface="微软雅黑" panose="020B0503020204020204" pitchFamily="34" charset="-122"/>
              <a:ea typeface="微软雅黑" panose="020B0503020204020204" pitchFamily="34" charset="-122"/>
            </a:endParaRPr>
          </a:p>
          <a:p>
            <a:pPr marL="0" marR="0" lvl="1" indent="0" algn="l" defTabSz="914400" rtl="0" eaLnBrk="1" fontAlgn="auto" latinLnBrk="0" hangingPunct="1">
              <a:lnSpc>
                <a:spcPct val="150000"/>
              </a:lnSpc>
              <a:spcBef>
                <a:spcPct val="0"/>
              </a:spcBef>
              <a:spcAft>
                <a:spcPts val="1000"/>
              </a:spcAft>
              <a:buClr>
                <a:srgbClr val="000000">
                  <a:lumMod val="75000"/>
                  <a:lumOff val="25000"/>
                </a:srgbClr>
              </a:buClr>
              <a:buSzPct val="90000"/>
              <a:buFont typeface="Wingdings" panose="05000000000000000000" pitchFamily="2" charset="2"/>
              <a:buNone/>
            </a:pPr>
            <a:r>
              <a:rPr kumimoji="0" lang="zh-CN" sz="20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rPr>
              <a:t>概括：我们是不是必须坚持自己的信仰和正义而做好牺牲的准备？</a:t>
            </a:r>
            <a:endParaRPr kumimoji="0" lang="zh-CN" sz="2000" b="1" i="0" kern="1200" cap="none" spc="150" normalizeH="0" noProof="0">
              <a:ln>
                <a:noFill/>
              </a:ln>
              <a:solidFill>
                <a:srgbClr val="0070C0"/>
              </a:solidFill>
              <a:effectLst/>
              <a:latin typeface="微软雅黑" panose="020B0503020204020204" pitchFamily="34" charset="-122"/>
              <a:ea typeface="微软雅黑" panose="020B0503020204020204" pitchFamily="34" charset="-122"/>
            </a:endParaRPr>
          </a:p>
        </p:txBody>
      </p:sp>
      <p:sp>
        <p:nvSpPr>
          <p:cNvPr id="2" name="矩形 1"/>
          <p:cNvSpPr/>
          <p:nvPr/>
        </p:nvSpPr>
        <p:spPr>
          <a:xfrm>
            <a:off x="1812290" y="5799455"/>
            <a:ext cx="7955280" cy="645160"/>
          </a:xfrm>
          <a:prstGeom prst="rect">
            <a:avLst/>
          </a:prstGeom>
          <a:noFill/>
          <a:ln>
            <a:noFill/>
          </a:ln>
        </p:spPr>
        <p:txBody>
          <a:bodyPr wrap="none" rtlCol="0" anchor="t">
            <a:spAutoFit/>
          </a:bodyPr>
          <a:lstStyle/>
          <a:p>
            <a:pPr algn="ctr"/>
            <a:r>
              <a:rPr lang="zh-CN" altLang="en-US" sz="3600" b="1">
                <a:solidFill>
                  <a:srgbClr val="FF0000"/>
                </a:solidFill>
                <a:effectLst>
                  <a:outerShdw blurRad="38100" dist="25400" dir="5400000" algn="ctr" rotWithShape="0">
                    <a:srgbClr val="6E747A">
                      <a:alpha val="43000"/>
                    </a:srgbClr>
                  </a:outerShdw>
                </a:effectLst>
              </a:rPr>
              <a:t>层层铺垫、步步设问，具有无比的张力</a:t>
            </a:r>
            <a:endParaRPr lang="zh-CN" altLang="en-US" sz="3600" b="1">
              <a:solidFill>
                <a:srgbClr val="FF0000"/>
              </a:solidFill>
              <a:effectLst>
                <a:outerShdw blurRad="38100" dist="25400" dir="5400000" algn="ctr" rotWithShape="0">
                  <a:srgbClr val="6E747A">
                    <a:alpha val="43000"/>
                  </a:srgbClr>
                </a:outerShdw>
              </a:effectLst>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amond(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amond(in)">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2"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3"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580">
                                          <p:stCondLst>
                                            <p:cond delay="0"/>
                                          </p:stCondLst>
                                        </p:cTn>
                                        <p:tgtEl>
                                          <p:spTgt spid="2"/>
                                        </p:tgtEl>
                                      </p:cBhvr>
                                    </p:animEffect>
                                    <p:anim calcmode="lin" valueType="num">
                                      <p:cBhvr>
                                        <p:cTn id="2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3" dur="26">
                                          <p:stCondLst>
                                            <p:cond delay="650"/>
                                          </p:stCondLst>
                                        </p:cTn>
                                        <p:tgtEl>
                                          <p:spTgt spid="2"/>
                                        </p:tgtEl>
                                      </p:cBhvr>
                                      <p:to x="100000" y="60000"/>
                                    </p:animScale>
                                    <p:animScale>
                                      <p:cBhvr>
                                        <p:cTn id="34" dur="166" decel="50000">
                                          <p:stCondLst>
                                            <p:cond delay="676"/>
                                          </p:stCondLst>
                                        </p:cTn>
                                        <p:tgtEl>
                                          <p:spTgt spid="2"/>
                                        </p:tgtEl>
                                      </p:cBhvr>
                                      <p:to x="100000" y="100000"/>
                                    </p:animScale>
                                    <p:animScale>
                                      <p:cBhvr>
                                        <p:cTn id="35" dur="26">
                                          <p:stCondLst>
                                            <p:cond delay="1312"/>
                                          </p:stCondLst>
                                        </p:cTn>
                                        <p:tgtEl>
                                          <p:spTgt spid="2"/>
                                        </p:tgtEl>
                                      </p:cBhvr>
                                      <p:to x="100000" y="80000"/>
                                    </p:animScale>
                                    <p:animScale>
                                      <p:cBhvr>
                                        <p:cTn id="36" dur="166" decel="50000">
                                          <p:stCondLst>
                                            <p:cond delay="1338"/>
                                          </p:stCondLst>
                                        </p:cTn>
                                        <p:tgtEl>
                                          <p:spTgt spid="2"/>
                                        </p:tgtEl>
                                      </p:cBhvr>
                                      <p:to x="100000" y="100000"/>
                                    </p:animScale>
                                    <p:animScale>
                                      <p:cBhvr>
                                        <p:cTn id="37" dur="26">
                                          <p:stCondLst>
                                            <p:cond delay="1642"/>
                                          </p:stCondLst>
                                        </p:cTn>
                                        <p:tgtEl>
                                          <p:spTgt spid="2"/>
                                        </p:tgtEl>
                                      </p:cBhvr>
                                      <p:to x="100000" y="90000"/>
                                    </p:animScale>
                                    <p:animScale>
                                      <p:cBhvr>
                                        <p:cTn id="38" dur="166" decel="50000">
                                          <p:stCondLst>
                                            <p:cond delay="1668"/>
                                          </p:stCondLst>
                                        </p:cTn>
                                        <p:tgtEl>
                                          <p:spTgt spid="2"/>
                                        </p:tgtEl>
                                      </p:cBhvr>
                                      <p:to x="100000" y="100000"/>
                                    </p:animScale>
                                    <p:animScale>
                                      <p:cBhvr>
                                        <p:cTn id="39" dur="26">
                                          <p:stCondLst>
                                            <p:cond delay="1808"/>
                                          </p:stCondLst>
                                        </p:cTn>
                                        <p:tgtEl>
                                          <p:spTgt spid="2"/>
                                        </p:tgtEl>
                                      </p:cBhvr>
                                      <p:to x="100000" y="95000"/>
                                    </p:animScale>
                                    <p:animScale>
                                      <p:cBhvr>
                                        <p:cTn id="4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1"/>
      <p:bldP spid="4" grpId="2"/>
      <p:bldP spid="2" grpId="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userDrawn="1">
            <p:custDataLst>
              <p:tags r:id="rId1"/>
            </p:custDataLst>
          </p:nvPr>
        </p:nvSpPr>
        <p:spPr>
          <a:xfrm>
            <a:off x="0" y="952500"/>
            <a:ext cx="12192000" cy="4953000"/>
          </a:xfrm>
          <a:prstGeom prst="rect">
            <a:avLst/>
          </a:prstGeom>
          <a:solidFill>
            <a:schemeClr val="lt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11" name="Title 6"/>
          <p:cNvSpPr txBox="1"/>
          <p:nvPr>
            <p:custDataLst>
              <p:tags r:id="rId2"/>
            </p:custDataLst>
          </p:nvPr>
        </p:nvSpPr>
        <p:spPr>
          <a:xfrm>
            <a:off x="1082040" y="1264920"/>
            <a:ext cx="10273665" cy="1420495"/>
          </a:xfrm>
          <a:prstGeom prst="rect">
            <a:avLst/>
          </a:prstGeom>
          <a:noFill/>
          <a:ln w="3175">
            <a:noFill/>
            <a:prstDash val="dash"/>
          </a:ln>
        </p:spPr>
        <p:txBody>
          <a:bodyPr wrap="square" lIns="91440" tIns="45720" rIns="91440" bIns="45720" anchor="b"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3200" b="1" spc="200">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苏格拉底举了“一个从事体力锻炼并且以此为业的人”的事例，有何作用？</a:t>
            </a:r>
            <a:endParaRPr lang="zh-CN" sz="3200" b="1" spc="200">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itle 6"/>
          <p:cNvSpPr txBox="1"/>
          <p:nvPr>
            <p:custDataLst>
              <p:tags r:id="rId3"/>
            </p:custDataLst>
          </p:nvPr>
        </p:nvSpPr>
        <p:spPr>
          <a:xfrm>
            <a:off x="1082040" y="3072765"/>
            <a:ext cx="10709910" cy="291401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类比论证。正义和非正义的问题对人们来说是抽象而深奥的，苏格拉底举的“一个从事体力锻炼并且以此为业的人”的事例对人们而言是是身边的人和事，是比较熟悉的。“一个从事体力锻炼并且以此为业的人”要听从医生或教练的褒贬意见，而非众人的意见。由此及彼，正义和非正义这个问题也应当听从内行人的意见而非外行人的意见。苏格拉底通过这一类比，使自己的观点容易被理解进而被接受。</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1"/>
      <p:bldP spid="4" grpId="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userDrawn="1">
            <p:custDataLst>
              <p:tags r:id="rId1"/>
            </p:custDataLst>
          </p:nvPr>
        </p:nvSpPr>
        <p:spPr>
          <a:xfrm>
            <a:off x="0" y="952500"/>
            <a:ext cx="12192000" cy="4953000"/>
          </a:xfrm>
          <a:prstGeom prst="rect">
            <a:avLst/>
          </a:prstGeom>
          <a:solidFill>
            <a:schemeClr val="lt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11" name="Title 6"/>
          <p:cNvSpPr txBox="1"/>
          <p:nvPr>
            <p:custDataLst>
              <p:tags r:id="rId2"/>
            </p:custDataLst>
          </p:nvPr>
        </p:nvSpPr>
        <p:spPr>
          <a:xfrm>
            <a:off x="1082040" y="1264920"/>
            <a:ext cx="10273665" cy="946150"/>
          </a:xfrm>
          <a:prstGeom prst="rect">
            <a:avLst/>
          </a:prstGeom>
          <a:noFill/>
          <a:ln w="3175">
            <a:noFill/>
            <a:prstDash val="dash"/>
          </a:ln>
        </p:spPr>
        <p:txBody>
          <a:bodyPr wrap="square" lIns="91440" tIns="45720" rIns="91440" bIns="45720" anchor="b"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3200" b="1" spc="200">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从本文来看，苏格拉底提问的方式有哪些特点？</a:t>
            </a:r>
            <a:endParaRPr lang="zh-CN" sz="3200" b="1" spc="200">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itle 6"/>
          <p:cNvSpPr txBox="1"/>
          <p:nvPr>
            <p:custDataLst>
              <p:tags r:id="rId3"/>
            </p:custDataLst>
          </p:nvPr>
        </p:nvSpPr>
        <p:spPr>
          <a:xfrm>
            <a:off x="993140" y="2469515"/>
            <a:ext cx="10709910" cy="71945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（1）偏重于问，而不轻易让对方提出问题。</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4"/>
            </p:custDataLst>
          </p:nvPr>
        </p:nvSpPr>
        <p:spPr>
          <a:xfrm>
            <a:off x="993140" y="3069590"/>
            <a:ext cx="10709910" cy="71945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（2）只要求对方回答他所提出的问题。</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5"/>
            </p:custDataLst>
          </p:nvPr>
        </p:nvSpPr>
        <p:spPr>
          <a:xfrm>
            <a:off x="993140" y="3664585"/>
            <a:ext cx="10709910" cy="71945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（3）发问很谦和。</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itle 6"/>
          <p:cNvSpPr txBox="1"/>
          <p:nvPr>
            <p:custDataLst>
              <p:tags r:id="rId6"/>
            </p:custDataLst>
          </p:nvPr>
        </p:nvSpPr>
        <p:spPr>
          <a:xfrm>
            <a:off x="993140" y="4384040"/>
            <a:ext cx="10709910" cy="121348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（4）所有问题环环相扣，层层递进，使对方进入自己的逻辑轨道，最后使对方放弃自己原来的观点。</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3"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amond(in)">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4"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amond(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5"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amond(in)">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1"/>
      <p:bldP spid="4" grpId="2"/>
      <p:bldP spid="2" grpId="3"/>
      <p:bldP spid="5" grpId="4"/>
      <p:bldP spid="6" grpId="5"/>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直角三角形 5"/>
          <p:cNvSpPr/>
          <p:nvPr>
            <p:custDataLst>
              <p:tags r:id="rId1"/>
            </p:custDataLst>
          </p:nvPr>
        </p:nvSpPr>
        <p:spPr>
          <a:xfrm rot="5400000">
            <a:off x="420007" y="542924"/>
            <a:ext cx="1638300" cy="1638300"/>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30" name="平行四边形 29"/>
          <p:cNvSpPr/>
          <p:nvPr>
            <p:custDataLst>
              <p:tags r:id="rId2"/>
            </p:custDataLst>
          </p:nvPr>
        </p:nvSpPr>
        <p:spPr>
          <a:xfrm>
            <a:off x="4219387" y="0"/>
            <a:ext cx="7409774" cy="6858000"/>
          </a:xfrm>
          <a:prstGeom prst="parallelogram">
            <a:avLst>
              <a:gd name="adj" fmla="val 104088"/>
            </a:avLst>
          </a:prstGeom>
          <a:solidFill>
            <a:schemeClr val="dk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22" name="任意多边形: 形状 21"/>
          <p:cNvSpPr/>
          <p:nvPr>
            <p:custDataLst>
              <p:tags r:id="rId3"/>
            </p:custDataLst>
          </p:nvPr>
        </p:nvSpPr>
        <p:spPr>
          <a:xfrm>
            <a:off x="4181948" y="-1"/>
            <a:ext cx="8010052" cy="6858001"/>
          </a:xfrm>
          <a:custGeom>
            <a:avLst/>
            <a:gdLst>
              <a:gd name="connsiteX0" fmla="*/ 7136494 w 8010052"/>
              <a:gd name="connsiteY0" fmla="*/ 0 h 6858001"/>
              <a:gd name="connsiteX1" fmla="*/ 8010052 w 8010052"/>
              <a:gd name="connsiteY1" fmla="*/ 0 h 6858001"/>
              <a:gd name="connsiteX2" fmla="*/ 8010052 w 8010052"/>
              <a:gd name="connsiteY2" fmla="*/ 6858000 h 6858001"/>
              <a:gd name="connsiteX3" fmla="*/ 7156723 w 8010052"/>
              <a:gd name="connsiteY3" fmla="*/ 6858000 h 6858001"/>
              <a:gd name="connsiteX4" fmla="*/ 7156723 w 8010052"/>
              <a:gd name="connsiteY4" fmla="*/ 6858001 h 6858001"/>
              <a:gd name="connsiteX5" fmla="*/ 0 w 8010052"/>
              <a:gd name="connsiteY5" fmla="*/ 6858001 h 6858001"/>
              <a:gd name="connsiteX6" fmla="*/ 7136494 w 8010052"/>
              <a:gd name="connsiteY6" fmla="*/ 19386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10052" h="6858001">
                <a:moveTo>
                  <a:pt x="7136494" y="0"/>
                </a:moveTo>
                <a:lnTo>
                  <a:pt x="8010052" y="0"/>
                </a:lnTo>
                <a:lnTo>
                  <a:pt x="8010052" y="6858000"/>
                </a:lnTo>
                <a:lnTo>
                  <a:pt x="7156723" y="6858000"/>
                </a:lnTo>
                <a:lnTo>
                  <a:pt x="7156723" y="6858001"/>
                </a:lnTo>
                <a:lnTo>
                  <a:pt x="0" y="6858001"/>
                </a:lnTo>
                <a:lnTo>
                  <a:pt x="7136494" y="19386"/>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1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5" name="平行四边形 4"/>
          <p:cNvSpPr/>
          <p:nvPr>
            <p:custDataLst>
              <p:tags r:id="rId4"/>
            </p:custDataLst>
          </p:nvPr>
        </p:nvSpPr>
        <p:spPr>
          <a:xfrm>
            <a:off x="3653514" y="0"/>
            <a:ext cx="7750181" cy="6858000"/>
          </a:xfrm>
          <a:prstGeom prst="parallelogram">
            <a:avLst>
              <a:gd name="adj" fmla="val 104088"/>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grpSp>
        <p:nvGrpSpPr>
          <p:cNvPr id="28" name="组合 27"/>
          <p:cNvGrpSpPr/>
          <p:nvPr>
            <p:custDataLst>
              <p:tags r:id="rId5"/>
            </p:custDataLst>
          </p:nvPr>
        </p:nvGrpSpPr>
        <p:grpSpPr>
          <a:xfrm>
            <a:off x="10694670" y="3140075"/>
            <a:ext cx="1001395" cy="577850"/>
            <a:chOff x="10938600" y="1455791"/>
            <a:chExt cx="720000" cy="415819"/>
          </a:xfrm>
          <a:solidFill>
            <a:schemeClr val="tx2"/>
          </a:solidFill>
        </p:grpSpPr>
        <p:sp>
          <p:nvSpPr>
            <p:cNvPr id="29" name="任意多边形: 形状 28"/>
            <p:cNvSpPr/>
            <p:nvPr>
              <p:custDataLst>
                <p:tags r:id="rId6"/>
              </p:custDataLst>
            </p:nvPr>
          </p:nvSpPr>
          <p:spPr>
            <a:xfrm>
              <a:off x="10938600"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3" name="任意多边形: 形状 32"/>
            <p:cNvSpPr/>
            <p:nvPr>
              <p:custDataLst>
                <p:tags r:id="rId7"/>
              </p:custDataLst>
            </p:nvPr>
          </p:nvSpPr>
          <p:spPr>
            <a:xfrm>
              <a:off x="11318363"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
        <p:nvSpPr>
          <p:cNvPr id="3" name="矩形 2"/>
          <p:cNvSpPr/>
          <p:nvPr>
            <p:custDataLst>
              <p:tags r:id="rId8"/>
            </p:custDataLst>
          </p:nvPr>
        </p:nvSpPr>
        <p:spPr>
          <a:xfrm>
            <a:off x="817880" y="885825"/>
            <a:ext cx="6772275" cy="5086350"/>
          </a:xfrm>
          <a:prstGeom prst="rect">
            <a:avLst/>
          </a:prstGeom>
          <a:solidFill>
            <a:schemeClr val="lt1"/>
          </a:solidFill>
          <a:ln>
            <a:noFill/>
          </a:ln>
          <a:effectLst>
            <a:outerShdw blurRad="50800" dist="38100" dir="2700000" algn="tl" rotWithShape="0">
              <a:schemeClr val="dk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custDataLst>
              <p:tags r:id="rId9"/>
            </p:custDataLst>
          </p:nvPr>
        </p:nvPicPr>
        <p:blipFill>
          <a:blip r:embed="rId10"/>
          <a:stretch>
            <a:fillRect/>
          </a:stretch>
        </p:blipFill>
        <p:spPr>
          <a:xfrm>
            <a:off x="695960" y="1372870"/>
            <a:ext cx="6748780" cy="3835400"/>
          </a:xfrm>
          <a:prstGeom prst="rect">
            <a:avLst/>
          </a:prstGeom>
          <a:effectLst>
            <a:outerShdw blurRad="50800" dist="38100" dir="2700000" algn="tl" rotWithShape="0">
              <a:prstClr val="black">
                <a:alpha val="40000"/>
              </a:prstClr>
            </a:outerShdw>
          </a:effectLst>
        </p:spPr>
      </p:pic>
      <p:sp>
        <p:nvSpPr>
          <p:cNvPr id="7" name="文本框 6"/>
          <p:cNvSpPr txBox="1"/>
          <p:nvPr>
            <p:custDataLst>
              <p:tags r:id="rId11"/>
            </p:custDataLst>
          </p:nvPr>
        </p:nvSpPr>
        <p:spPr>
          <a:xfrm>
            <a:off x="7786370" y="4676775"/>
            <a:ext cx="4147185" cy="1295400"/>
          </a:xfrm>
          <a:prstGeom prst="rect">
            <a:avLst/>
          </a:prstGeom>
          <a:noFill/>
        </p:spPr>
        <p:txBody>
          <a:bodyPr wrap="square" rtlCol="0" anchor="ctr" anchorCtr="0">
            <a:noAutofit/>
          </a:bodyPr>
          <a:lstStyle/>
          <a:p>
            <a:pPr marL="0" indent="0" algn="l">
              <a:lnSpc>
                <a:spcPct val="100000"/>
              </a:lnSpc>
              <a:spcBef>
                <a:spcPct val="0"/>
              </a:spcBef>
              <a:spcAft>
                <a:spcPct val="0"/>
              </a:spcAft>
              <a:buSzTx/>
              <a:buNone/>
            </a:pPr>
            <a:r>
              <a:rPr lang="zh-CN" altLang="en-US" sz="5400" b="1" spc="300">
                <a:solidFill>
                  <a:schemeClr val="accent1"/>
                </a:solidFill>
                <a:latin typeface="微软雅黑" panose="020B0503020204020204" pitchFamily="34" charset="-122"/>
                <a:ea typeface="微软雅黑" panose="020B0503020204020204" pitchFamily="34" charset="-122"/>
              </a:rPr>
              <a:t>导读知大景</a:t>
            </a:r>
            <a:endParaRPr lang="zh-CN" altLang="en-US" sz="5400" b="1" spc="300">
              <a:solidFill>
                <a:schemeClr val="accent1"/>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custDataLst>
              <p:tags r:id="rId1"/>
            </p:custDataLst>
          </p:nvPr>
        </p:nvSpPr>
        <p:spPr>
          <a:xfrm>
            <a:off x="549644" y="1832469"/>
            <a:ext cx="11363028" cy="4499877"/>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2"/>
            </p:custDataLst>
          </p:nvPr>
        </p:nvSpPr>
        <p:spPr>
          <a:xfrm>
            <a:off x="333829" y="1672533"/>
            <a:ext cx="11321142" cy="4408572"/>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3"/>
            </p:custDataLst>
          </p:nvPr>
        </p:nvSpPr>
        <p:spPr>
          <a:xfrm>
            <a:off x="10752454" y="5811577"/>
            <a:ext cx="1261746" cy="659131"/>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4"/>
            </p:custDataLst>
          </p:nvPr>
        </p:nvSpPr>
        <p:spPr>
          <a:xfrm rot="10800000">
            <a:off x="11371234"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5"/>
            </p:custDataLst>
          </p:nvPr>
        </p:nvSpPr>
        <p:spPr>
          <a:xfrm rot="10800000">
            <a:off x="10997345"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6"/>
            </p:custDataLst>
          </p:nvPr>
        </p:nvSpPr>
        <p:spPr>
          <a:xfrm rot="10800000">
            <a:off x="11270350"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7"/>
            </p:custDataLst>
          </p:nvPr>
        </p:nvSpPr>
        <p:spPr>
          <a:xfrm rot="10800000">
            <a:off x="10896461"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3" name="文本框 92"/>
          <p:cNvSpPr txBox="1"/>
          <p:nvPr>
            <p:custDataLst>
              <p:tags r:id="rId8"/>
            </p:custDataLst>
          </p:nvPr>
        </p:nvSpPr>
        <p:spPr>
          <a:xfrm>
            <a:off x="568325" y="2072005"/>
            <a:ext cx="10852150" cy="3609975"/>
          </a:xfrm>
          <a:prstGeom prst="rect">
            <a:avLst/>
          </a:prstGeom>
          <a:noFill/>
        </p:spPr>
        <p:txBody>
          <a:bodyPr wrap="square" lIns="90000" tIns="46800" rIns="90000" bIns="46800" rtlCol="0" anchor="ctr" anchorCtr="0">
            <a:normAutofit/>
          </a:bodyPr>
          <a:lstStyle>
            <a:defPPr>
              <a:defRPr lang="zh-CN"/>
            </a:defPPr>
            <a:lvl1pPr fontAlgn="auto">
              <a:lnSpc>
                <a:spcPct val="130000"/>
              </a:lnSpc>
              <a:spcAft>
                <a:spcPts val="1000"/>
              </a:spcAft>
              <a:defRPr sz="1600" spc="150"/>
            </a:lvl1pPr>
          </a:lstStyle>
          <a:p>
            <a:pPr marL="0" lvl="0" indent="-355600" algn="l" fontAlgn="ctr">
              <a:lnSpc>
                <a:spcPct val="120000"/>
              </a:lnSpc>
              <a:spcBef>
                <a:spcPts val="1000"/>
              </a:spcBef>
              <a:spcAft>
                <a:spcPct val="0"/>
              </a:spcAft>
              <a:buClr>
                <a:schemeClr val="accent2"/>
              </a:buClr>
              <a:buSzTx/>
              <a:buFont typeface="WPS-Bullets" pitchFamily="2" charset="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苏格拉底式对话是一种采用对谈的方式，以澄清彼此观念和思想的方法。苏氏认为透过对话可使学生澄清自己的理念、想法，使谈论的课题清晰。尤其他认为只要一直更正不完全、不正确的观念，便可使人寻找到“真理”。这种对话模式，犹如戏剧，拥有无比的张力。尤其穿插轻松、诙谐的语调，屡屡让人陷入推理的自我矛盾中，达致澄清的效果。他用讨论问题的方式与人交谈，但不把结论直接教给别人，而是指出问题所在，并一步步引导人最后得出正确的结论。这种方法被后人称之为“苏格拉底的提问式对话法”或称“产婆术”。</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4" name="文本框 93"/>
          <p:cNvSpPr txBox="1"/>
          <p:nvPr>
            <p:custDataLst>
              <p:tags r:id="rId9"/>
            </p:custDataLst>
          </p:nvPr>
        </p:nvSpPr>
        <p:spPr>
          <a:xfrm>
            <a:off x="549910" y="645795"/>
            <a:ext cx="9982200" cy="629920"/>
          </a:xfrm>
          <a:prstGeom prst="rect">
            <a:avLst/>
          </a:prstGeom>
          <a:noFill/>
        </p:spPr>
        <p:txBody>
          <a:bodyPr wrap="square" lIns="90000" tIns="46800" rIns="90000" bIns="46800" rtlCol="0"/>
          <a:lstStyle/>
          <a:p>
            <a:pPr marL="0" indent="0" algn="l">
              <a:lnSpc>
                <a:spcPct val="120000"/>
              </a:lnSpc>
              <a:spcBef>
                <a:spcPts val="300"/>
              </a:spcBef>
              <a:spcAft>
                <a:spcPts val="300"/>
              </a:spcAft>
              <a:buSzTx/>
              <a:buNone/>
            </a:pPr>
            <a:r>
              <a:rPr lang="zh-CN" sz="3600" b="1" spc="300">
                <a:solidFill>
                  <a:schemeClr val="accent1"/>
                </a:solidFill>
                <a:latin typeface="微软雅黑" panose="020B0503020204020204" pitchFamily="34" charset="-122"/>
                <a:ea typeface="微软雅黑" panose="020B0503020204020204" pitchFamily="34" charset="-122"/>
              </a:rPr>
              <a:t>苏格拉底式对话</a:t>
            </a:r>
            <a:endParaRPr lang="zh-CN" sz="3600" b="1" spc="300">
              <a:solidFill>
                <a:schemeClr val="accent1"/>
              </a:solidFill>
              <a:latin typeface="微软雅黑" panose="020B0503020204020204" pitchFamily="34" charset="-122"/>
              <a:ea typeface="微软雅黑" panose="020B0503020204020204" pitchFamily="34" charset="-122"/>
            </a:endParaRPr>
          </a:p>
        </p:txBody>
      </p:sp>
    </p:spTree>
    <p:custDataLst>
      <p:tags r:id="rId1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diamond(in)">
                                      <p:cBhvr>
                                        <p:cTn id="7" dur="2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amond(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circle(in)">
                                      <p:cBhvr>
                                        <p:cTn id="22"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7" grpId="1"/>
      <p:bldP spid="16" grpId="2"/>
      <p:bldP spid="93" grpId="3"/>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custDataLst>
              <p:tags r:id="rId1"/>
            </p:custDataLst>
          </p:nvPr>
        </p:nvSpPr>
        <p:spPr>
          <a:xfrm>
            <a:off x="549644" y="1832469"/>
            <a:ext cx="11363028" cy="4499877"/>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2"/>
            </p:custDataLst>
          </p:nvPr>
        </p:nvSpPr>
        <p:spPr>
          <a:xfrm>
            <a:off x="331289" y="1691583"/>
            <a:ext cx="11321142" cy="4408572"/>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3"/>
            </p:custDataLst>
          </p:nvPr>
        </p:nvSpPr>
        <p:spPr>
          <a:xfrm>
            <a:off x="10752454" y="5811577"/>
            <a:ext cx="1261746" cy="659131"/>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4"/>
            </p:custDataLst>
          </p:nvPr>
        </p:nvSpPr>
        <p:spPr>
          <a:xfrm rot="10800000">
            <a:off x="11371234"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5"/>
            </p:custDataLst>
          </p:nvPr>
        </p:nvSpPr>
        <p:spPr>
          <a:xfrm rot="10800000">
            <a:off x="10997345"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6"/>
            </p:custDataLst>
          </p:nvPr>
        </p:nvSpPr>
        <p:spPr>
          <a:xfrm rot="10800000">
            <a:off x="11270350"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7"/>
            </p:custDataLst>
          </p:nvPr>
        </p:nvSpPr>
        <p:spPr>
          <a:xfrm rot="10800000">
            <a:off x="10896461"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3" name="文本框 92"/>
          <p:cNvSpPr txBox="1"/>
          <p:nvPr>
            <p:custDataLst>
              <p:tags r:id="rId8"/>
            </p:custDataLst>
          </p:nvPr>
        </p:nvSpPr>
        <p:spPr>
          <a:xfrm>
            <a:off x="568325" y="2072005"/>
            <a:ext cx="10852150" cy="712470"/>
          </a:xfrm>
          <a:prstGeom prst="rect">
            <a:avLst/>
          </a:prstGeom>
          <a:noFill/>
        </p:spPr>
        <p:txBody>
          <a:bodyPr wrap="square" lIns="90000" tIns="46800" rIns="90000" bIns="46800" rtlCol="0" anchor="ctr" anchorCtr="0">
            <a:normAutofit/>
          </a:bodyPr>
          <a:lstStyle>
            <a:defPPr>
              <a:defRPr lang="zh-CN"/>
            </a:defPPr>
            <a:lvl1pPr fontAlgn="auto">
              <a:lnSpc>
                <a:spcPct val="130000"/>
              </a:lnSpc>
              <a:spcAft>
                <a:spcPts val="1000"/>
              </a:spcAft>
              <a:defRPr sz="1600" spc="150"/>
            </a:lvl1pPr>
          </a:lstStyle>
          <a:p>
            <a:pPr marL="0" lvl="0" indent="-355600" algn="l" fontAlgn="ctr">
              <a:lnSpc>
                <a:spcPct val="120000"/>
              </a:lnSpc>
              <a:spcBef>
                <a:spcPts val="1000"/>
              </a:spcBef>
              <a:spcAft>
                <a:spcPct val="0"/>
              </a:spcAft>
              <a:buClr>
                <a:schemeClr val="accent2"/>
              </a:buClr>
              <a:buSzTx/>
              <a:buFont typeface="WPS-Bullets" pitchFamily="2" charset="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所有的思想都需要不断完善。</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4" name="文本框 93"/>
          <p:cNvSpPr txBox="1"/>
          <p:nvPr>
            <p:custDataLst>
              <p:tags r:id="rId9"/>
            </p:custDataLst>
          </p:nvPr>
        </p:nvSpPr>
        <p:spPr>
          <a:xfrm>
            <a:off x="549910" y="645795"/>
            <a:ext cx="9982200" cy="629920"/>
          </a:xfrm>
          <a:prstGeom prst="rect">
            <a:avLst/>
          </a:prstGeom>
          <a:noFill/>
        </p:spPr>
        <p:txBody>
          <a:bodyPr wrap="square" lIns="90000" tIns="46800" rIns="90000" bIns="46800" rtlCol="0"/>
          <a:lstStyle/>
          <a:p>
            <a:pPr marL="0" indent="0" algn="l">
              <a:lnSpc>
                <a:spcPct val="120000"/>
              </a:lnSpc>
              <a:spcBef>
                <a:spcPts val="300"/>
              </a:spcBef>
              <a:spcAft>
                <a:spcPts val="300"/>
              </a:spcAft>
              <a:buSzTx/>
              <a:buNone/>
            </a:pPr>
            <a:r>
              <a:rPr lang="zh-CN" sz="3600" b="1" spc="300">
                <a:solidFill>
                  <a:schemeClr val="accent1"/>
                </a:solidFill>
                <a:latin typeface="微软雅黑" panose="020B0503020204020204" pitchFamily="34" charset="-122"/>
                <a:ea typeface="微软雅黑" panose="020B0503020204020204" pitchFamily="34" charset="-122"/>
              </a:rPr>
              <a:t>苏格拉底提问的方法给予我们什么样的启示？</a:t>
            </a:r>
            <a:endParaRPr lang="zh-CN" sz="3600" b="1" spc="300">
              <a:solidFill>
                <a:schemeClr val="accent1"/>
              </a:solidFill>
              <a:latin typeface="微软雅黑" panose="020B0503020204020204" pitchFamily="34" charset="-122"/>
              <a:ea typeface="微软雅黑" panose="020B0503020204020204" pitchFamily="34" charset="-122"/>
            </a:endParaRPr>
          </a:p>
        </p:txBody>
      </p:sp>
      <p:sp>
        <p:nvSpPr>
          <p:cNvPr id="2" name="文本框 1"/>
          <p:cNvSpPr txBox="1"/>
          <p:nvPr>
            <p:custDataLst>
              <p:tags r:id="rId10"/>
            </p:custDataLst>
          </p:nvPr>
        </p:nvSpPr>
        <p:spPr>
          <a:xfrm>
            <a:off x="549910" y="2843530"/>
            <a:ext cx="10852150" cy="712470"/>
          </a:xfrm>
          <a:prstGeom prst="rect">
            <a:avLst/>
          </a:prstGeom>
          <a:noFill/>
        </p:spPr>
        <p:txBody>
          <a:bodyPr wrap="square" lIns="90000" tIns="46800" rIns="90000" bIns="46800" rtlCol="0" anchor="ctr" anchorCtr="0">
            <a:normAutofit/>
          </a:bodyPr>
          <a:lstStyle>
            <a:defPPr>
              <a:defRPr lang="zh-CN"/>
            </a:defPPr>
            <a:lvl1pPr fontAlgn="auto">
              <a:lnSpc>
                <a:spcPct val="130000"/>
              </a:lnSpc>
              <a:spcAft>
                <a:spcPts val="1000"/>
              </a:spcAft>
              <a:defRPr sz="1600" spc="150"/>
            </a:lvl1pPr>
          </a:lstStyle>
          <a:p>
            <a:pPr marL="0" lvl="0" indent="-355600" algn="l" fontAlgn="ctr">
              <a:lnSpc>
                <a:spcPct val="120000"/>
              </a:lnSpc>
              <a:spcBef>
                <a:spcPts val="1000"/>
              </a:spcBef>
              <a:spcAft>
                <a:spcPct val="0"/>
              </a:spcAft>
              <a:buClr>
                <a:schemeClr val="accent2"/>
              </a:buClr>
              <a:buSzTx/>
              <a:buFont typeface="WPS-Bullets" pitchFamily="2" charset="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所有的问题都是环环相扣的，思考也是如此。</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custDataLst>
              <p:tags r:id="rId11"/>
            </p:custDataLst>
          </p:nvPr>
        </p:nvSpPr>
        <p:spPr>
          <a:xfrm>
            <a:off x="568325" y="3556000"/>
            <a:ext cx="10852150" cy="988695"/>
          </a:xfrm>
          <a:prstGeom prst="rect">
            <a:avLst/>
          </a:prstGeom>
          <a:noFill/>
        </p:spPr>
        <p:txBody>
          <a:bodyPr wrap="square" lIns="90000" tIns="46800" rIns="90000" bIns="46800" rtlCol="0" anchor="ctr" anchorCtr="0"/>
          <a:lstStyle>
            <a:defPPr>
              <a:defRPr lang="zh-CN"/>
            </a:defPPr>
            <a:lvl1pPr fontAlgn="auto">
              <a:lnSpc>
                <a:spcPct val="130000"/>
              </a:lnSpc>
              <a:spcAft>
                <a:spcPts val="1000"/>
              </a:spcAft>
              <a:defRPr sz="1600" spc="150"/>
            </a:lvl1pPr>
          </a:lstStyle>
          <a:p>
            <a:pPr marL="0" lvl="0" indent="-355600" algn="l" fontAlgn="ctr">
              <a:lnSpc>
                <a:spcPct val="120000"/>
              </a:lnSpc>
              <a:spcBef>
                <a:spcPts val="1000"/>
              </a:spcBef>
              <a:spcAft>
                <a:spcPct val="0"/>
              </a:spcAft>
              <a:buClr>
                <a:schemeClr val="accent2"/>
              </a:buClr>
              <a:buSzTx/>
              <a:buFont typeface="WPS-Bullets" pitchFamily="2" charset="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做一个苏格拉底式的提问者，我们才能卓有成效的提出问题，才能以一种自然的方式展开我们对事物的理解的讨论。</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custDataLst>
              <p:tags r:id="rId12"/>
            </p:custDataLst>
          </p:nvPr>
        </p:nvSpPr>
        <p:spPr>
          <a:xfrm>
            <a:off x="568325" y="4683760"/>
            <a:ext cx="10852150" cy="593090"/>
          </a:xfrm>
          <a:prstGeom prst="rect">
            <a:avLst/>
          </a:prstGeom>
          <a:noFill/>
        </p:spPr>
        <p:txBody>
          <a:bodyPr wrap="square" lIns="90000" tIns="46800" rIns="90000" bIns="46800" rtlCol="0" anchor="ctr" anchorCtr="0"/>
          <a:lstStyle>
            <a:defPPr>
              <a:defRPr lang="zh-CN"/>
            </a:defPPr>
            <a:lvl1pPr fontAlgn="auto">
              <a:lnSpc>
                <a:spcPct val="130000"/>
              </a:lnSpc>
              <a:spcAft>
                <a:spcPts val="1000"/>
              </a:spcAft>
              <a:defRPr sz="1600" spc="150"/>
            </a:lvl1pPr>
          </a:lstStyle>
          <a:p>
            <a:pPr marL="0" lvl="0" indent="-355600" algn="l" fontAlgn="ctr">
              <a:lnSpc>
                <a:spcPct val="120000"/>
              </a:lnSpc>
              <a:spcBef>
                <a:spcPts val="1000"/>
              </a:spcBef>
              <a:spcAft>
                <a:spcPct val="0"/>
              </a:spcAft>
              <a:buClr>
                <a:schemeClr val="accent2"/>
              </a:buClr>
              <a:buSzTx/>
              <a:buFont typeface="WPS-Bullets" pitchFamily="2" charset="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我们的现实生活中，用“苏格拉底式对话法”也许是解决问题的好办法。</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diamond(in)">
                                      <p:cBhvr>
                                        <p:cTn id="7" dur="2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amond(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3" nodeType="click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wipe(down)">
                                      <p:cBhvr>
                                        <p:cTn id="22" dur="580">
                                          <p:stCondLst>
                                            <p:cond delay="0"/>
                                          </p:stCondLst>
                                        </p:cTn>
                                        <p:tgtEl>
                                          <p:spTgt spid="93"/>
                                        </p:tgtEl>
                                      </p:cBhvr>
                                    </p:animEffect>
                                    <p:anim calcmode="lin" valueType="num">
                                      <p:cBhvr>
                                        <p:cTn id="23" dur="1822" tmFilter="0,0; 0.14,0.36; 0.43,0.73; 0.71,0.91; 1.0,1.0">
                                          <p:stCondLst>
                                            <p:cond delay="0"/>
                                          </p:stCondLst>
                                        </p:cTn>
                                        <p:tgtEl>
                                          <p:spTgt spid="93"/>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93"/>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93"/>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93"/>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93"/>
                                        </p:tgtEl>
                                        <p:attrNameLst>
                                          <p:attrName>ppt_y</p:attrName>
                                        </p:attrNameLst>
                                      </p:cBhvr>
                                      <p:tavLst>
                                        <p:tav tm="0" fmla="#ppt_y-sin(pi*$)/81">
                                          <p:val>
                                            <p:fltVal val="0"/>
                                          </p:val>
                                        </p:tav>
                                        <p:tav tm="100000">
                                          <p:val>
                                            <p:fltVal val="1"/>
                                          </p:val>
                                        </p:tav>
                                      </p:tavLst>
                                    </p:anim>
                                    <p:animScale>
                                      <p:cBhvr>
                                        <p:cTn id="28" dur="26">
                                          <p:stCondLst>
                                            <p:cond delay="650"/>
                                          </p:stCondLst>
                                        </p:cTn>
                                        <p:tgtEl>
                                          <p:spTgt spid="93"/>
                                        </p:tgtEl>
                                      </p:cBhvr>
                                      <p:to x="100000" y="60000"/>
                                    </p:animScale>
                                    <p:animScale>
                                      <p:cBhvr>
                                        <p:cTn id="29" dur="166" decel="50000">
                                          <p:stCondLst>
                                            <p:cond delay="676"/>
                                          </p:stCondLst>
                                        </p:cTn>
                                        <p:tgtEl>
                                          <p:spTgt spid="93"/>
                                        </p:tgtEl>
                                      </p:cBhvr>
                                      <p:to x="100000" y="100000"/>
                                    </p:animScale>
                                    <p:animScale>
                                      <p:cBhvr>
                                        <p:cTn id="30" dur="26">
                                          <p:stCondLst>
                                            <p:cond delay="1312"/>
                                          </p:stCondLst>
                                        </p:cTn>
                                        <p:tgtEl>
                                          <p:spTgt spid="93"/>
                                        </p:tgtEl>
                                      </p:cBhvr>
                                      <p:to x="100000" y="80000"/>
                                    </p:animScale>
                                    <p:animScale>
                                      <p:cBhvr>
                                        <p:cTn id="31" dur="166" decel="50000">
                                          <p:stCondLst>
                                            <p:cond delay="1338"/>
                                          </p:stCondLst>
                                        </p:cTn>
                                        <p:tgtEl>
                                          <p:spTgt spid="93"/>
                                        </p:tgtEl>
                                      </p:cBhvr>
                                      <p:to x="100000" y="100000"/>
                                    </p:animScale>
                                    <p:animScale>
                                      <p:cBhvr>
                                        <p:cTn id="32" dur="26">
                                          <p:stCondLst>
                                            <p:cond delay="1642"/>
                                          </p:stCondLst>
                                        </p:cTn>
                                        <p:tgtEl>
                                          <p:spTgt spid="93"/>
                                        </p:tgtEl>
                                      </p:cBhvr>
                                      <p:to x="100000" y="90000"/>
                                    </p:animScale>
                                    <p:animScale>
                                      <p:cBhvr>
                                        <p:cTn id="33" dur="166" decel="50000">
                                          <p:stCondLst>
                                            <p:cond delay="1668"/>
                                          </p:stCondLst>
                                        </p:cTn>
                                        <p:tgtEl>
                                          <p:spTgt spid="93"/>
                                        </p:tgtEl>
                                      </p:cBhvr>
                                      <p:to x="100000" y="100000"/>
                                    </p:animScale>
                                    <p:animScale>
                                      <p:cBhvr>
                                        <p:cTn id="34" dur="26">
                                          <p:stCondLst>
                                            <p:cond delay="1808"/>
                                          </p:stCondLst>
                                        </p:cTn>
                                        <p:tgtEl>
                                          <p:spTgt spid="93"/>
                                        </p:tgtEl>
                                      </p:cBhvr>
                                      <p:to x="100000" y="95000"/>
                                    </p:animScale>
                                    <p:animScale>
                                      <p:cBhvr>
                                        <p:cTn id="35" dur="166" decel="50000">
                                          <p:stCondLst>
                                            <p:cond delay="1834"/>
                                          </p:stCondLst>
                                        </p:cTn>
                                        <p:tgtEl>
                                          <p:spTgt spid="93"/>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grpId="4"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down)">
                                      <p:cBhvr>
                                        <p:cTn id="40" dur="580">
                                          <p:stCondLst>
                                            <p:cond delay="0"/>
                                          </p:stCondLst>
                                        </p:cTn>
                                        <p:tgtEl>
                                          <p:spTgt spid="2"/>
                                        </p:tgtEl>
                                      </p:cBhvr>
                                    </p:animEffect>
                                    <p:anim calcmode="lin" valueType="num">
                                      <p:cBhvr>
                                        <p:cTn id="4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6" dur="26">
                                          <p:stCondLst>
                                            <p:cond delay="650"/>
                                          </p:stCondLst>
                                        </p:cTn>
                                        <p:tgtEl>
                                          <p:spTgt spid="2"/>
                                        </p:tgtEl>
                                      </p:cBhvr>
                                      <p:to x="100000" y="60000"/>
                                    </p:animScale>
                                    <p:animScale>
                                      <p:cBhvr>
                                        <p:cTn id="47" dur="166" decel="50000">
                                          <p:stCondLst>
                                            <p:cond delay="676"/>
                                          </p:stCondLst>
                                        </p:cTn>
                                        <p:tgtEl>
                                          <p:spTgt spid="2"/>
                                        </p:tgtEl>
                                      </p:cBhvr>
                                      <p:to x="100000" y="100000"/>
                                    </p:animScale>
                                    <p:animScale>
                                      <p:cBhvr>
                                        <p:cTn id="48" dur="26">
                                          <p:stCondLst>
                                            <p:cond delay="1312"/>
                                          </p:stCondLst>
                                        </p:cTn>
                                        <p:tgtEl>
                                          <p:spTgt spid="2"/>
                                        </p:tgtEl>
                                      </p:cBhvr>
                                      <p:to x="100000" y="80000"/>
                                    </p:animScale>
                                    <p:animScale>
                                      <p:cBhvr>
                                        <p:cTn id="49" dur="166" decel="50000">
                                          <p:stCondLst>
                                            <p:cond delay="1338"/>
                                          </p:stCondLst>
                                        </p:cTn>
                                        <p:tgtEl>
                                          <p:spTgt spid="2"/>
                                        </p:tgtEl>
                                      </p:cBhvr>
                                      <p:to x="100000" y="100000"/>
                                    </p:animScale>
                                    <p:animScale>
                                      <p:cBhvr>
                                        <p:cTn id="50" dur="26">
                                          <p:stCondLst>
                                            <p:cond delay="1642"/>
                                          </p:stCondLst>
                                        </p:cTn>
                                        <p:tgtEl>
                                          <p:spTgt spid="2"/>
                                        </p:tgtEl>
                                      </p:cBhvr>
                                      <p:to x="100000" y="90000"/>
                                    </p:animScale>
                                    <p:animScale>
                                      <p:cBhvr>
                                        <p:cTn id="51" dur="166" decel="50000">
                                          <p:stCondLst>
                                            <p:cond delay="1668"/>
                                          </p:stCondLst>
                                        </p:cTn>
                                        <p:tgtEl>
                                          <p:spTgt spid="2"/>
                                        </p:tgtEl>
                                      </p:cBhvr>
                                      <p:to x="100000" y="100000"/>
                                    </p:animScale>
                                    <p:animScale>
                                      <p:cBhvr>
                                        <p:cTn id="52" dur="26">
                                          <p:stCondLst>
                                            <p:cond delay="1808"/>
                                          </p:stCondLst>
                                        </p:cTn>
                                        <p:tgtEl>
                                          <p:spTgt spid="2"/>
                                        </p:tgtEl>
                                      </p:cBhvr>
                                      <p:to x="100000" y="95000"/>
                                    </p:animScale>
                                    <p:animScale>
                                      <p:cBhvr>
                                        <p:cTn id="53" dur="166" decel="50000">
                                          <p:stCondLst>
                                            <p:cond delay="1834"/>
                                          </p:stCondLst>
                                        </p:cTn>
                                        <p:tgtEl>
                                          <p:spTgt spid="2"/>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6" presetClass="entr" presetSubtype="0" fill="hold" grpId="5"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down)">
                                      <p:cBhvr>
                                        <p:cTn id="58" dur="580">
                                          <p:stCondLst>
                                            <p:cond delay="0"/>
                                          </p:stCondLst>
                                        </p:cTn>
                                        <p:tgtEl>
                                          <p:spTgt spid="3"/>
                                        </p:tgtEl>
                                      </p:cBhvr>
                                    </p:animEffect>
                                    <p:anim calcmode="lin" valueType="num">
                                      <p:cBhvr>
                                        <p:cTn id="5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64" dur="26">
                                          <p:stCondLst>
                                            <p:cond delay="650"/>
                                          </p:stCondLst>
                                        </p:cTn>
                                        <p:tgtEl>
                                          <p:spTgt spid="3"/>
                                        </p:tgtEl>
                                      </p:cBhvr>
                                      <p:to x="100000" y="60000"/>
                                    </p:animScale>
                                    <p:animScale>
                                      <p:cBhvr>
                                        <p:cTn id="65" dur="166" decel="50000">
                                          <p:stCondLst>
                                            <p:cond delay="676"/>
                                          </p:stCondLst>
                                        </p:cTn>
                                        <p:tgtEl>
                                          <p:spTgt spid="3"/>
                                        </p:tgtEl>
                                      </p:cBhvr>
                                      <p:to x="100000" y="100000"/>
                                    </p:animScale>
                                    <p:animScale>
                                      <p:cBhvr>
                                        <p:cTn id="66" dur="26">
                                          <p:stCondLst>
                                            <p:cond delay="1312"/>
                                          </p:stCondLst>
                                        </p:cTn>
                                        <p:tgtEl>
                                          <p:spTgt spid="3"/>
                                        </p:tgtEl>
                                      </p:cBhvr>
                                      <p:to x="100000" y="80000"/>
                                    </p:animScale>
                                    <p:animScale>
                                      <p:cBhvr>
                                        <p:cTn id="67" dur="166" decel="50000">
                                          <p:stCondLst>
                                            <p:cond delay="1338"/>
                                          </p:stCondLst>
                                        </p:cTn>
                                        <p:tgtEl>
                                          <p:spTgt spid="3"/>
                                        </p:tgtEl>
                                      </p:cBhvr>
                                      <p:to x="100000" y="100000"/>
                                    </p:animScale>
                                    <p:animScale>
                                      <p:cBhvr>
                                        <p:cTn id="68" dur="26">
                                          <p:stCondLst>
                                            <p:cond delay="1642"/>
                                          </p:stCondLst>
                                        </p:cTn>
                                        <p:tgtEl>
                                          <p:spTgt spid="3"/>
                                        </p:tgtEl>
                                      </p:cBhvr>
                                      <p:to x="100000" y="90000"/>
                                    </p:animScale>
                                    <p:animScale>
                                      <p:cBhvr>
                                        <p:cTn id="69" dur="166" decel="50000">
                                          <p:stCondLst>
                                            <p:cond delay="1668"/>
                                          </p:stCondLst>
                                        </p:cTn>
                                        <p:tgtEl>
                                          <p:spTgt spid="3"/>
                                        </p:tgtEl>
                                      </p:cBhvr>
                                      <p:to x="100000" y="100000"/>
                                    </p:animScale>
                                    <p:animScale>
                                      <p:cBhvr>
                                        <p:cTn id="70" dur="26">
                                          <p:stCondLst>
                                            <p:cond delay="1808"/>
                                          </p:stCondLst>
                                        </p:cTn>
                                        <p:tgtEl>
                                          <p:spTgt spid="3"/>
                                        </p:tgtEl>
                                      </p:cBhvr>
                                      <p:to x="100000" y="95000"/>
                                    </p:animScale>
                                    <p:animScale>
                                      <p:cBhvr>
                                        <p:cTn id="71" dur="166" decel="50000">
                                          <p:stCondLst>
                                            <p:cond delay="1834"/>
                                          </p:stCondLst>
                                        </p:cTn>
                                        <p:tgtEl>
                                          <p:spTgt spid="3"/>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26" presetClass="entr" presetSubtype="0" fill="hold" grpId="6" nodeType="click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wipe(down)">
                                      <p:cBhvr>
                                        <p:cTn id="76" dur="580">
                                          <p:stCondLst>
                                            <p:cond delay="0"/>
                                          </p:stCondLst>
                                        </p:cTn>
                                        <p:tgtEl>
                                          <p:spTgt spid="4"/>
                                        </p:tgtEl>
                                      </p:cBhvr>
                                    </p:animEffect>
                                    <p:anim calcmode="lin" valueType="num">
                                      <p:cBhvr>
                                        <p:cTn id="7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82" dur="26">
                                          <p:stCondLst>
                                            <p:cond delay="650"/>
                                          </p:stCondLst>
                                        </p:cTn>
                                        <p:tgtEl>
                                          <p:spTgt spid="4"/>
                                        </p:tgtEl>
                                      </p:cBhvr>
                                      <p:to x="100000" y="60000"/>
                                    </p:animScale>
                                    <p:animScale>
                                      <p:cBhvr>
                                        <p:cTn id="83" dur="166" decel="50000">
                                          <p:stCondLst>
                                            <p:cond delay="676"/>
                                          </p:stCondLst>
                                        </p:cTn>
                                        <p:tgtEl>
                                          <p:spTgt spid="4"/>
                                        </p:tgtEl>
                                      </p:cBhvr>
                                      <p:to x="100000" y="100000"/>
                                    </p:animScale>
                                    <p:animScale>
                                      <p:cBhvr>
                                        <p:cTn id="84" dur="26">
                                          <p:stCondLst>
                                            <p:cond delay="1312"/>
                                          </p:stCondLst>
                                        </p:cTn>
                                        <p:tgtEl>
                                          <p:spTgt spid="4"/>
                                        </p:tgtEl>
                                      </p:cBhvr>
                                      <p:to x="100000" y="80000"/>
                                    </p:animScale>
                                    <p:animScale>
                                      <p:cBhvr>
                                        <p:cTn id="85" dur="166" decel="50000">
                                          <p:stCondLst>
                                            <p:cond delay="1338"/>
                                          </p:stCondLst>
                                        </p:cTn>
                                        <p:tgtEl>
                                          <p:spTgt spid="4"/>
                                        </p:tgtEl>
                                      </p:cBhvr>
                                      <p:to x="100000" y="100000"/>
                                    </p:animScale>
                                    <p:animScale>
                                      <p:cBhvr>
                                        <p:cTn id="86" dur="26">
                                          <p:stCondLst>
                                            <p:cond delay="1642"/>
                                          </p:stCondLst>
                                        </p:cTn>
                                        <p:tgtEl>
                                          <p:spTgt spid="4"/>
                                        </p:tgtEl>
                                      </p:cBhvr>
                                      <p:to x="100000" y="90000"/>
                                    </p:animScale>
                                    <p:animScale>
                                      <p:cBhvr>
                                        <p:cTn id="87" dur="166" decel="50000">
                                          <p:stCondLst>
                                            <p:cond delay="1668"/>
                                          </p:stCondLst>
                                        </p:cTn>
                                        <p:tgtEl>
                                          <p:spTgt spid="4"/>
                                        </p:tgtEl>
                                      </p:cBhvr>
                                      <p:to x="100000" y="100000"/>
                                    </p:animScale>
                                    <p:animScale>
                                      <p:cBhvr>
                                        <p:cTn id="88" dur="26">
                                          <p:stCondLst>
                                            <p:cond delay="1808"/>
                                          </p:stCondLst>
                                        </p:cTn>
                                        <p:tgtEl>
                                          <p:spTgt spid="4"/>
                                        </p:tgtEl>
                                      </p:cBhvr>
                                      <p:to x="100000" y="95000"/>
                                    </p:animScale>
                                    <p:animScale>
                                      <p:cBhvr>
                                        <p:cTn id="89"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7" grpId="1"/>
      <p:bldP spid="16" grpId="2"/>
      <p:bldP spid="93" grpId="3"/>
      <p:bldP spid="2" grpId="4"/>
      <p:bldP spid="3" grpId="5"/>
      <p:bldP spid="4" grpId="6"/>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直角三角形 5"/>
          <p:cNvSpPr/>
          <p:nvPr>
            <p:custDataLst>
              <p:tags r:id="rId1"/>
            </p:custDataLst>
          </p:nvPr>
        </p:nvSpPr>
        <p:spPr>
          <a:xfrm rot="5400000">
            <a:off x="420007" y="542924"/>
            <a:ext cx="1638300" cy="1638300"/>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30" name="平行四边形 29"/>
          <p:cNvSpPr/>
          <p:nvPr>
            <p:custDataLst>
              <p:tags r:id="rId2"/>
            </p:custDataLst>
          </p:nvPr>
        </p:nvSpPr>
        <p:spPr>
          <a:xfrm>
            <a:off x="4219387" y="0"/>
            <a:ext cx="7409774" cy="6858000"/>
          </a:xfrm>
          <a:prstGeom prst="parallelogram">
            <a:avLst>
              <a:gd name="adj" fmla="val 104088"/>
            </a:avLst>
          </a:prstGeom>
          <a:solidFill>
            <a:schemeClr val="dk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22" name="任意多边形: 形状 21"/>
          <p:cNvSpPr/>
          <p:nvPr>
            <p:custDataLst>
              <p:tags r:id="rId3"/>
            </p:custDataLst>
          </p:nvPr>
        </p:nvSpPr>
        <p:spPr>
          <a:xfrm>
            <a:off x="4181948" y="-1"/>
            <a:ext cx="8010052" cy="6858001"/>
          </a:xfrm>
          <a:custGeom>
            <a:avLst/>
            <a:gdLst>
              <a:gd name="connsiteX0" fmla="*/ 7136494 w 8010052"/>
              <a:gd name="connsiteY0" fmla="*/ 0 h 6858001"/>
              <a:gd name="connsiteX1" fmla="*/ 8010052 w 8010052"/>
              <a:gd name="connsiteY1" fmla="*/ 0 h 6858001"/>
              <a:gd name="connsiteX2" fmla="*/ 8010052 w 8010052"/>
              <a:gd name="connsiteY2" fmla="*/ 6858000 h 6858001"/>
              <a:gd name="connsiteX3" fmla="*/ 7156723 w 8010052"/>
              <a:gd name="connsiteY3" fmla="*/ 6858000 h 6858001"/>
              <a:gd name="connsiteX4" fmla="*/ 7156723 w 8010052"/>
              <a:gd name="connsiteY4" fmla="*/ 6858001 h 6858001"/>
              <a:gd name="connsiteX5" fmla="*/ 0 w 8010052"/>
              <a:gd name="connsiteY5" fmla="*/ 6858001 h 6858001"/>
              <a:gd name="connsiteX6" fmla="*/ 7136494 w 8010052"/>
              <a:gd name="connsiteY6" fmla="*/ 19386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10052" h="6858001">
                <a:moveTo>
                  <a:pt x="7136494" y="0"/>
                </a:moveTo>
                <a:lnTo>
                  <a:pt x="8010052" y="0"/>
                </a:lnTo>
                <a:lnTo>
                  <a:pt x="8010052" y="6858000"/>
                </a:lnTo>
                <a:lnTo>
                  <a:pt x="7156723" y="6858000"/>
                </a:lnTo>
                <a:lnTo>
                  <a:pt x="7156723" y="6858001"/>
                </a:lnTo>
                <a:lnTo>
                  <a:pt x="0" y="6858001"/>
                </a:lnTo>
                <a:lnTo>
                  <a:pt x="7136494" y="19386"/>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1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5" name="平行四边形 4"/>
          <p:cNvSpPr/>
          <p:nvPr>
            <p:custDataLst>
              <p:tags r:id="rId4"/>
            </p:custDataLst>
          </p:nvPr>
        </p:nvSpPr>
        <p:spPr>
          <a:xfrm>
            <a:off x="3653514" y="0"/>
            <a:ext cx="7750181" cy="6858000"/>
          </a:xfrm>
          <a:prstGeom prst="parallelogram">
            <a:avLst>
              <a:gd name="adj" fmla="val 104088"/>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grpSp>
        <p:nvGrpSpPr>
          <p:cNvPr id="28" name="组合 27"/>
          <p:cNvGrpSpPr/>
          <p:nvPr>
            <p:custDataLst>
              <p:tags r:id="rId5"/>
            </p:custDataLst>
          </p:nvPr>
        </p:nvGrpSpPr>
        <p:grpSpPr>
          <a:xfrm>
            <a:off x="10694670" y="3140075"/>
            <a:ext cx="1001395" cy="577850"/>
            <a:chOff x="10938600" y="1455791"/>
            <a:chExt cx="720000" cy="415819"/>
          </a:xfrm>
          <a:solidFill>
            <a:schemeClr val="tx2"/>
          </a:solidFill>
        </p:grpSpPr>
        <p:sp>
          <p:nvSpPr>
            <p:cNvPr id="29" name="任意多边形: 形状 28"/>
            <p:cNvSpPr/>
            <p:nvPr>
              <p:custDataLst>
                <p:tags r:id="rId6"/>
              </p:custDataLst>
            </p:nvPr>
          </p:nvSpPr>
          <p:spPr>
            <a:xfrm>
              <a:off x="10938600"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3" name="任意多边形: 形状 32"/>
            <p:cNvSpPr/>
            <p:nvPr>
              <p:custDataLst>
                <p:tags r:id="rId7"/>
              </p:custDataLst>
            </p:nvPr>
          </p:nvSpPr>
          <p:spPr>
            <a:xfrm>
              <a:off x="11318363"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
        <p:nvSpPr>
          <p:cNvPr id="3" name="矩形 2"/>
          <p:cNvSpPr/>
          <p:nvPr>
            <p:custDataLst>
              <p:tags r:id="rId8"/>
            </p:custDataLst>
          </p:nvPr>
        </p:nvSpPr>
        <p:spPr>
          <a:xfrm>
            <a:off x="817880" y="885825"/>
            <a:ext cx="6772275" cy="5086350"/>
          </a:xfrm>
          <a:prstGeom prst="rect">
            <a:avLst/>
          </a:prstGeom>
          <a:solidFill>
            <a:schemeClr val="lt1"/>
          </a:solidFill>
          <a:ln>
            <a:noFill/>
          </a:ln>
          <a:effectLst>
            <a:outerShdw blurRad="50800" dist="38100" dir="2700000" algn="tl" rotWithShape="0">
              <a:schemeClr val="dk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custDataLst>
              <p:tags r:id="rId9"/>
            </p:custDataLst>
          </p:nvPr>
        </p:nvPicPr>
        <p:blipFill>
          <a:blip r:embed="rId10"/>
          <a:stretch>
            <a:fillRect/>
          </a:stretch>
        </p:blipFill>
        <p:spPr>
          <a:xfrm>
            <a:off x="695960" y="1372870"/>
            <a:ext cx="6748780" cy="3835400"/>
          </a:xfrm>
          <a:prstGeom prst="rect">
            <a:avLst/>
          </a:prstGeom>
          <a:effectLst>
            <a:outerShdw blurRad="50800" dist="38100" dir="2700000" algn="tl" rotWithShape="0">
              <a:prstClr val="black">
                <a:alpha val="40000"/>
              </a:prstClr>
            </a:outerShdw>
          </a:effectLst>
        </p:spPr>
      </p:pic>
      <p:sp>
        <p:nvSpPr>
          <p:cNvPr id="7" name="文本框 6"/>
          <p:cNvSpPr txBox="1"/>
          <p:nvPr>
            <p:custDataLst>
              <p:tags r:id="rId11"/>
            </p:custDataLst>
          </p:nvPr>
        </p:nvSpPr>
        <p:spPr>
          <a:xfrm>
            <a:off x="7786370" y="4676775"/>
            <a:ext cx="4147185" cy="1295400"/>
          </a:xfrm>
          <a:prstGeom prst="rect">
            <a:avLst/>
          </a:prstGeom>
          <a:noFill/>
        </p:spPr>
        <p:txBody>
          <a:bodyPr wrap="square" rtlCol="0" anchor="ctr" anchorCtr="0">
            <a:noAutofit/>
          </a:bodyPr>
          <a:lstStyle/>
          <a:p>
            <a:pPr marL="0" indent="0" algn="l">
              <a:lnSpc>
                <a:spcPct val="100000"/>
              </a:lnSpc>
              <a:spcBef>
                <a:spcPct val="0"/>
              </a:spcBef>
              <a:spcAft>
                <a:spcPct val="0"/>
              </a:spcAft>
              <a:buSzTx/>
              <a:buNone/>
            </a:pPr>
            <a:r>
              <a:rPr lang="zh-CN" altLang="en-US" sz="5400" b="1" spc="300">
                <a:solidFill>
                  <a:schemeClr val="accent1"/>
                </a:solidFill>
                <a:latin typeface="微软雅黑" panose="020B0503020204020204" pitchFamily="34" charset="-122"/>
                <a:ea typeface="微软雅黑" panose="020B0503020204020204" pitchFamily="34" charset="-122"/>
              </a:rPr>
              <a:t>拓读明大义</a:t>
            </a:r>
            <a:endParaRPr lang="zh-CN" altLang="en-US" sz="5400" b="1" spc="300">
              <a:solidFill>
                <a:schemeClr val="accent1"/>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92800" y="304200"/>
            <a:ext cx="11606400" cy="6249600"/>
          </a:xfrm>
          <a:prstGeom prst="rect">
            <a:avLst/>
          </a:prstGeom>
          <a:solidFill>
            <a:schemeClr val="l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2"/>
            </p:custDataLst>
          </p:nvPr>
        </p:nvSpPr>
        <p:spPr>
          <a:xfrm>
            <a:off x="608406" y="543877"/>
            <a:ext cx="10975188" cy="1166120"/>
          </a:xfrm>
          <a:prstGeom prst="rect">
            <a:avLst/>
          </a:prstGeom>
          <a:noFill/>
          <a:ln w="3175">
            <a:noFill/>
            <a:prstDash val="dash"/>
          </a:ln>
        </p:spPr>
        <p:txBody>
          <a:bodyPr wrap="square" lIns="63500" tIns="25400" rIns="63500" bIns="25400" anchor="b"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SzTx/>
              <a:buFontTx/>
              <a:buNone/>
            </a:pPr>
            <a:r>
              <a:rPr kumimoji="0" lang="zh-CN" sz="2400" b="1" i="0" spc="120" noProof="0">
                <a:ln w="3175">
                  <a:noFill/>
                  <a:prstDash val="dash"/>
                </a:ln>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苏格拉底坚持正义、舍生取义的行为令人感动；但也有人认为，他应该越狱逃跑，毕竟“留得青山在不愁没柴烧”。你觉得呢？为什么？</a:t>
            </a:r>
            <a:endParaRPr kumimoji="0" lang="zh-CN" sz="2400" b="1" i="0" spc="120" noProof="0">
              <a:ln w="3175">
                <a:noFill/>
                <a:prstDash val="dash"/>
              </a:ln>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itle 6"/>
          <p:cNvSpPr txBox="1"/>
          <p:nvPr>
            <p:custDataLst>
              <p:tags r:id="rId3"/>
            </p:custDataLst>
          </p:nvPr>
        </p:nvSpPr>
        <p:spPr>
          <a:xfrm>
            <a:off x="539115" y="1780540"/>
            <a:ext cx="10975340" cy="279273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50000"/>
              </a:lnSpc>
              <a:spcBef>
                <a:spcPct val="0"/>
              </a:spcBef>
              <a:spcAft>
                <a:spcPts val="800"/>
              </a:spcAft>
              <a:buSzTx/>
              <a:buNone/>
            </a:pPr>
            <a:r>
              <a:rPr lang="zh-CN" sz="2400" b="1" spc="60">
                <a:ln w="3175">
                  <a:noFill/>
                  <a:prstDash val="dash"/>
                </a:ln>
                <a:solidFill>
                  <a:srgbClr val="0070C0"/>
                </a:solidFill>
                <a:latin typeface="黑体" panose="02010609060101010101" charset="-122"/>
                <a:ea typeface="黑体" panose="02010609060101010101" charset="-122"/>
                <a:cs typeface="黑体" panose="02010609060101010101" charset="-122"/>
              </a:rPr>
              <a:t>示例1：苏格拉底坚持正义、舍生取义的行为令人感动。没有什么比为了理想付出一切更加值得！这个世界上除了生命之外，还有比生命更重要的东西，比如真理、正义、理想。苏格拉底认为真理和正义被毁造成的损失比身体被毁造成的损失要大得多；对于毕生追求真理和正义的苏格拉底而言，越狱逃跑意味着以不义对不义，这是对真理和正义的损害。</a:t>
            </a:r>
            <a:endParaRPr lang="zh-CN" sz="2400" b="1" spc="60">
              <a:ln w="3175">
                <a:noFill/>
                <a:prstDash val="dash"/>
              </a:ln>
              <a:solidFill>
                <a:srgbClr val="0070C0"/>
              </a:solidFill>
              <a:latin typeface="黑体" panose="02010609060101010101" charset="-122"/>
              <a:ea typeface="黑体" panose="02010609060101010101" charset="-122"/>
              <a:cs typeface="黑体" panose="02010609060101010101" charset="-122"/>
            </a:endParaRPr>
          </a:p>
        </p:txBody>
      </p:sp>
      <p:sp>
        <p:nvSpPr>
          <p:cNvPr id="5" name="Title 6"/>
          <p:cNvSpPr txBox="1"/>
          <p:nvPr>
            <p:custDataLst>
              <p:tags r:id="rId4"/>
            </p:custDataLst>
          </p:nvPr>
        </p:nvSpPr>
        <p:spPr>
          <a:xfrm>
            <a:off x="608330" y="4644390"/>
            <a:ext cx="10975340" cy="1818005"/>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50000"/>
              </a:lnSpc>
              <a:spcBef>
                <a:spcPct val="0"/>
              </a:spcBef>
              <a:spcAft>
                <a:spcPts val="800"/>
              </a:spcAft>
              <a:buSzTx/>
              <a:buNone/>
            </a:pPr>
            <a:r>
              <a:rPr lang="zh-CN" sz="2400" b="1" spc="100">
                <a:ln w="3175">
                  <a:noFill/>
                  <a:prstDash val="dash"/>
                </a:ln>
                <a:solidFill>
                  <a:srgbClr val="002060"/>
                </a:solidFill>
                <a:latin typeface="黑体" panose="02010609060101010101" charset="-122"/>
                <a:ea typeface="黑体" panose="02010609060101010101" charset="-122"/>
                <a:cs typeface="黑体" panose="02010609060101010101" charset="-122"/>
              </a:rPr>
              <a:t>示例2：苏格拉底应该越狱逃跑。他本来就是无罪的，那些莫须有的罪名都是强加给他的。越狱之后，他能更好的影响更多的人，使更多的人接受他的观点，进而能更好的改变社会，改变世界。</a:t>
            </a:r>
            <a:endParaRPr lang="zh-CN" sz="2400" b="1" spc="100">
              <a:ln w="3175">
                <a:noFill/>
                <a:prstDash val="dash"/>
              </a:ln>
              <a:solidFill>
                <a:srgbClr val="002060"/>
              </a:solidFill>
              <a:latin typeface="黑体" panose="02010609060101010101" charset="-122"/>
              <a:ea typeface="黑体" panose="02010609060101010101" charset="-122"/>
              <a:cs typeface="黑体" panose="02010609060101010101" charset="-122"/>
            </a:endParaRPr>
          </a:p>
        </p:txBody>
      </p:sp>
    </p:spTree>
    <p:custDataLst>
      <p:tags r:id="rId5"/>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2"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edge">
                                      <p:cBhvr>
                                        <p:cTn id="19" dur="20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3"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edge">
                                      <p:cBhvr>
                                        <p:cTn id="2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1"/>
      <p:bldP spid="14" grpId="2"/>
      <p:bldP spid="5" grpId="3"/>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userDrawn="1">
            <p:custDataLst>
              <p:tags r:id="rId1"/>
            </p:custDataLst>
          </p:nvPr>
        </p:nvSpPr>
        <p:spPr>
          <a:xfrm>
            <a:off x="292800" y="304200"/>
            <a:ext cx="11606400" cy="6249600"/>
          </a:xfrm>
          <a:prstGeom prst="rect">
            <a:avLst/>
          </a:prstGeom>
          <a:solidFill>
            <a:schemeClr val="l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2"/>
            </p:custDataLst>
          </p:nvPr>
        </p:nvSpPr>
        <p:spPr>
          <a:xfrm>
            <a:off x="8064500" y="1981200"/>
            <a:ext cx="3735070" cy="2895600"/>
          </a:xfrm>
          <a:prstGeom prst="rect">
            <a:avLst/>
          </a:prstGeom>
          <a:noFill/>
        </p:spPr>
        <p:txBody>
          <a:bodyPr wrap="square" rtlCol="0" anchor="ctr">
            <a:noAutofit/>
          </a:bodyPr>
          <a:lstStyle/>
          <a:p>
            <a:pPr marL="0" indent="0" algn="l">
              <a:lnSpc>
                <a:spcPct val="100000"/>
              </a:lnSpc>
              <a:spcBef>
                <a:spcPct val="0"/>
              </a:spcBef>
              <a:spcAft>
                <a:spcPct val="0"/>
              </a:spcAft>
              <a:buSzTx/>
              <a:buNone/>
            </a:pPr>
            <a:r>
              <a:rPr lang="zh-CN" sz="3200" b="1" spc="300">
                <a:solidFill>
                  <a:schemeClr val="accent1"/>
                </a:solidFill>
                <a:latin typeface="微软雅黑" panose="020B0503020204020204" pitchFamily="34" charset="-122"/>
                <a:ea typeface="微软雅黑" panose="020B0503020204020204" pitchFamily="34" charset="-122"/>
              </a:rPr>
              <a:t>坚持正义、舍生取义的示例在中外历史上还有很多，试举例说明</a:t>
            </a:r>
            <a:r>
              <a:rPr lang="zh-CN" sz="3600" b="1" spc="300">
                <a:solidFill>
                  <a:schemeClr val="accent1"/>
                </a:solidFill>
                <a:latin typeface="微软雅黑" panose="020B0503020204020204" pitchFamily="34" charset="-122"/>
                <a:ea typeface="微软雅黑" panose="020B0503020204020204" pitchFamily="34" charset="-122"/>
              </a:rPr>
              <a:t>。</a:t>
            </a:r>
            <a:endParaRPr lang="zh-CN" sz="3600" b="1" spc="300">
              <a:solidFill>
                <a:schemeClr val="accent1"/>
              </a:solidFill>
              <a:latin typeface="微软雅黑" panose="020B0503020204020204" pitchFamily="34" charset="-122"/>
              <a:ea typeface="微软雅黑" panose="020B0503020204020204" pitchFamily="34" charset="-122"/>
            </a:endParaRPr>
          </a:p>
        </p:txBody>
      </p:sp>
      <p:pic>
        <p:nvPicPr>
          <p:cNvPr id="7" name="图片 6" descr="placingpictureplaceholder"/>
          <p:cNvPicPr>
            <a:picLocks noChangeAspect="1"/>
          </p:cNvPicPr>
          <p:nvPr>
            <p:custDataLst>
              <p:tags r:id="rId3"/>
            </p:custDataLst>
          </p:nvPr>
        </p:nvPicPr>
        <p:blipFill>
          <a:blip r:embed="rId4"/>
          <a:stretch>
            <a:fillRect/>
          </a:stretch>
        </p:blipFill>
        <p:spPr>
          <a:xfrm>
            <a:off x="382270" y="1094740"/>
            <a:ext cx="3053715" cy="2105025"/>
          </a:xfrm>
          <a:prstGeom prst="rect">
            <a:avLst/>
          </a:prstGeom>
        </p:spPr>
      </p:pic>
      <p:pic>
        <p:nvPicPr>
          <p:cNvPr id="9" name="图片 8" descr="placingpictureplaceholder"/>
          <p:cNvPicPr>
            <a:picLocks noChangeAspect="1"/>
          </p:cNvPicPr>
          <p:nvPr>
            <p:custDataLst>
              <p:tags r:id="rId5"/>
            </p:custDataLst>
          </p:nvPr>
        </p:nvPicPr>
        <p:blipFill>
          <a:blip r:embed="rId6"/>
          <a:stretch>
            <a:fillRect/>
          </a:stretch>
        </p:blipFill>
        <p:spPr>
          <a:xfrm>
            <a:off x="382270" y="3295015"/>
            <a:ext cx="3053715" cy="2305050"/>
          </a:xfrm>
          <a:prstGeom prst="rect">
            <a:avLst/>
          </a:prstGeom>
        </p:spPr>
      </p:pic>
      <p:pic>
        <p:nvPicPr>
          <p:cNvPr id="10" name="图片 9" descr="placingpictureplaceholder"/>
          <p:cNvPicPr>
            <a:picLocks noChangeAspect="1"/>
          </p:cNvPicPr>
          <p:nvPr>
            <p:custDataLst>
              <p:tags r:id="rId7"/>
            </p:custDataLst>
          </p:nvPr>
        </p:nvPicPr>
        <p:blipFill>
          <a:blip r:embed="rId8"/>
          <a:srcRect l="4876" t="9029" r="4406" b="15411"/>
          <a:stretch>
            <a:fillRect/>
          </a:stretch>
        </p:blipFill>
        <p:spPr>
          <a:xfrm>
            <a:off x="3728720" y="1094105"/>
            <a:ext cx="3950335" cy="2421890"/>
          </a:xfrm>
          <a:prstGeom prst="rect">
            <a:avLst/>
          </a:prstGeom>
        </p:spPr>
      </p:pic>
      <p:pic>
        <p:nvPicPr>
          <p:cNvPr id="11" name="图片 10" descr="placingpictureplaceholder"/>
          <p:cNvPicPr>
            <a:picLocks noChangeAspect="1"/>
          </p:cNvPicPr>
          <p:nvPr>
            <p:custDataLst>
              <p:tags r:id="rId9"/>
            </p:custDataLst>
          </p:nvPr>
        </p:nvPicPr>
        <p:blipFill>
          <a:blip r:embed="rId10"/>
          <a:stretch>
            <a:fillRect/>
          </a:stretch>
        </p:blipFill>
        <p:spPr>
          <a:xfrm>
            <a:off x="3728720" y="3670935"/>
            <a:ext cx="3950335" cy="1929130"/>
          </a:xfrm>
          <a:prstGeom prst="rect">
            <a:avLst/>
          </a:prstGeom>
        </p:spPr>
      </p:pic>
    </p:spTree>
    <p:custDataLst>
      <p:tags r:id="rId1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edg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amond(in)">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914407" y="1981222"/>
            <a:ext cx="2438413" cy="1981213"/>
          </a:xfrm>
          <a:prstGeom prst="rect">
            <a:avLst/>
          </a:prstGeom>
          <a:noFill/>
        </p:spPr>
        <p:txBody>
          <a:bodyPr wrap="square" lIns="63500" tIns="25400" rIns="63500" bIns="25400" rtlCol="0" anchor="ctr" anchorCtr="0">
            <a:normAutofit/>
          </a:bodyPr>
          <a:lstStyle/>
          <a:p>
            <a:pPr marL="0" indent="0" algn="ctr">
              <a:lnSpc>
                <a:spcPct val="100000"/>
              </a:lnSpc>
              <a:spcBef>
                <a:spcPct val="0"/>
              </a:spcBef>
              <a:spcAft>
                <a:spcPct val="0"/>
              </a:spcAft>
              <a:buSzTx/>
              <a:buNone/>
            </a:pPr>
            <a:r>
              <a:rPr lang="en-US" sz="4000" b="1" spc="160">
                <a:solidFill>
                  <a:schemeClr val="dk1"/>
                </a:solidFill>
                <a:latin typeface="微软雅黑" panose="020B0503020204020204" pitchFamily="34" charset="-122"/>
                <a:ea typeface="微软雅黑" panose="020B0503020204020204" pitchFamily="34" charset="-122"/>
                <a:cs typeface="微软雅黑" panose="020B0503020204020204" pitchFamily="34" charset="-122"/>
              </a:rPr>
              <a:t>齐读名言</a:t>
            </a:r>
            <a:endParaRPr lang="en-US" sz="4000" b="1" spc="160">
              <a:solidFill>
                <a:schemeClr val="dk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itle 6"/>
          <p:cNvSpPr txBox="1"/>
          <p:nvPr>
            <p:custDataLst>
              <p:tags r:id="rId2"/>
            </p:custDataLst>
          </p:nvPr>
        </p:nvSpPr>
        <p:spPr>
          <a:xfrm>
            <a:off x="3161665" y="299720"/>
            <a:ext cx="8638540" cy="64160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生，我所欲也，义，亦我所欲也。二者不可得兼，舍生而取义者也。</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砍头不要紧，只要主义真。杀了夏明翰，还有后来人。</a:t>
            </a:r>
            <a:endParaRPr lang="zh-CN" sz="2400" b="1" spc="10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人生自古谁无死，留取丹心照汗青。</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一个人决意赴义时，那么他的头卖给刽子手就要卖得值得。</a:t>
            </a:r>
            <a:endParaRPr lang="zh-CN" sz="2400" b="1" spc="10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生存还是毁灭，这是一个值得考虑的问题。</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富贵不能淫，贫贱不能移，威武不能屈，此之谓大丈夫。</a:t>
            </a:r>
            <a:endParaRPr lang="zh-CN" sz="2400" b="1" spc="10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生命诚可贵，爱情价更高。若为自由故，二者皆可抛。</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custDataLst>
              <p:tags r:id="rId3"/>
            </p:custDataLst>
          </p:nvPr>
        </p:nvSpPr>
        <p:spPr>
          <a:xfrm>
            <a:off x="1371611" y="6"/>
            <a:ext cx="1524012" cy="1524012"/>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4"/>
            </p:custDataLst>
          </p:nvPr>
        </p:nvSpPr>
        <p:spPr>
          <a:xfrm>
            <a:off x="1371611" y="1676419"/>
            <a:ext cx="1524012" cy="76201"/>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5"/>
            </p:custDataLst>
          </p:nvPr>
        </p:nvSpPr>
        <p:spPr>
          <a:xfrm>
            <a:off x="1371611" y="4267185"/>
            <a:ext cx="1524012" cy="259081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1"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ircle(in)">
                                      <p:cBhvr>
                                        <p:cTn id="2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914407" y="1981222"/>
            <a:ext cx="2438413" cy="1981213"/>
          </a:xfrm>
          <a:prstGeom prst="rect">
            <a:avLst/>
          </a:prstGeom>
          <a:noFill/>
        </p:spPr>
        <p:txBody>
          <a:bodyPr wrap="square" lIns="63500" tIns="25400" rIns="63500" bIns="25400" rtlCol="0" anchor="ctr" anchorCtr="0">
            <a:normAutofit/>
          </a:bodyPr>
          <a:lstStyle/>
          <a:p>
            <a:pPr marL="0" indent="0" algn="ctr">
              <a:lnSpc>
                <a:spcPct val="100000"/>
              </a:lnSpc>
              <a:spcBef>
                <a:spcPct val="0"/>
              </a:spcBef>
              <a:spcAft>
                <a:spcPct val="0"/>
              </a:spcAft>
              <a:buSzTx/>
              <a:buNone/>
            </a:pPr>
            <a:r>
              <a:rPr lang="en-US" sz="4000" b="1" spc="160">
                <a:solidFill>
                  <a:schemeClr val="dk1"/>
                </a:solidFill>
                <a:latin typeface="微软雅黑" panose="020B0503020204020204" pitchFamily="34" charset="-122"/>
                <a:ea typeface="微软雅黑" panose="020B0503020204020204" pitchFamily="34" charset="-122"/>
                <a:cs typeface="微软雅黑" panose="020B0503020204020204" pitchFamily="34" charset="-122"/>
              </a:rPr>
              <a:t>齐读名言</a:t>
            </a:r>
            <a:endParaRPr lang="en-US" sz="4000" b="1" spc="160">
              <a:solidFill>
                <a:schemeClr val="dk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itle 6"/>
          <p:cNvSpPr txBox="1"/>
          <p:nvPr>
            <p:custDataLst>
              <p:tags r:id="rId2"/>
            </p:custDataLst>
          </p:nvPr>
        </p:nvSpPr>
        <p:spPr>
          <a:xfrm>
            <a:off x="3161665" y="299720"/>
            <a:ext cx="8638540" cy="64160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不要靠馈赠去获得朋友。你须贡献你诚挚的爱，学会怎样用正当的方法来赢得一个人的心。</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在死亡的门前，我们要思量的不是生命的空虚，而是它的重要性。</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最有希望的成功者，并不是才干出众的人而是那些最善于利用每一时机去发掘开拓的人。</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世界上最快乐的事，就是为真理而奋斗。</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50000"/>
              </a:lnSpc>
              <a:spcBef>
                <a:spcPts val="1000"/>
              </a:spcBef>
              <a:spcAft>
                <a:spcPct val="0"/>
              </a:spcAft>
              <a:buSzTx/>
              <a:buFont typeface="Wingdings" panose="05000000000000000000"/>
              <a:buNone/>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谦逊是藏于土中甜美的根，所有崇高的美德由此发芽滋长。</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custDataLst>
              <p:tags r:id="rId3"/>
            </p:custDataLst>
          </p:nvPr>
        </p:nvSpPr>
        <p:spPr>
          <a:xfrm>
            <a:off x="1371611" y="6"/>
            <a:ext cx="1524012" cy="1524012"/>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4"/>
            </p:custDataLst>
          </p:nvPr>
        </p:nvSpPr>
        <p:spPr>
          <a:xfrm>
            <a:off x="1371611" y="1676419"/>
            <a:ext cx="1524012" cy="76201"/>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5"/>
            </p:custDataLst>
          </p:nvPr>
        </p:nvSpPr>
        <p:spPr>
          <a:xfrm>
            <a:off x="1371611" y="4267185"/>
            <a:ext cx="1524012" cy="259081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矩形 1"/>
          <p:cNvSpPr/>
          <p:nvPr/>
        </p:nvSpPr>
        <p:spPr>
          <a:xfrm>
            <a:off x="9098915" y="4184650"/>
            <a:ext cx="2418080" cy="768350"/>
          </a:xfrm>
          <a:prstGeom prst="rect">
            <a:avLst/>
          </a:prstGeom>
          <a:noFill/>
          <a:ln>
            <a:noFill/>
          </a:ln>
        </p:spPr>
        <p:txBody>
          <a:bodyPr wrap="none" rtlCol="0" anchor="t">
            <a:spAutoFit/>
          </a:bodyPr>
          <a:lstStyle/>
          <a:p>
            <a:pPr algn="ctr"/>
            <a:r>
              <a:rPr lang="zh-CN" altLang="en-US" sz="4400" b="1">
                <a:ln w="22225">
                  <a:solidFill>
                    <a:schemeClr val="accent2"/>
                  </a:solidFill>
                  <a:prstDash val="solid"/>
                </a:ln>
                <a:solidFill>
                  <a:schemeClr val="accent2">
                    <a:lumMod val="40000"/>
                    <a:lumOff val="60000"/>
                  </a:schemeClr>
                </a:solidFill>
                <a:effectLst/>
              </a:rPr>
              <a:t>苏格拉底</a:t>
            </a:r>
            <a:endParaRPr lang="zh-CN" altLang="en-US" sz="4400" b="1">
              <a:ln w="22225">
                <a:solidFill>
                  <a:schemeClr val="accent2"/>
                </a:solidFill>
                <a:prstDash val="solid"/>
              </a:ln>
              <a:solidFill>
                <a:schemeClr val="accent2">
                  <a:lumMod val="40000"/>
                  <a:lumOff val="60000"/>
                </a:schemeClr>
              </a:solidFill>
              <a:effectLst/>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amond(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2"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80">
                                          <p:stCondLst>
                                            <p:cond delay="0"/>
                                          </p:stCondLst>
                                        </p:cTn>
                                        <p:tgtEl>
                                          <p:spTgt spid="2"/>
                                        </p:tgtEl>
                                      </p:cBhvr>
                                    </p:animEffect>
                                    <p:anim calcmode="lin" valueType="num">
                                      <p:cBhvr>
                                        <p:cTn id="1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3" dur="26">
                                          <p:stCondLst>
                                            <p:cond delay="650"/>
                                          </p:stCondLst>
                                        </p:cTn>
                                        <p:tgtEl>
                                          <p:spTgt spid="2"/>
                                        </p:tgtEl>
                                      </p:cBhvr>
                                      <p:to x="100000" y="60000"/>
                                    </p:animScale>
                                    <p:animScale>
                                      <p:cBhvr>
                                        <p:cTn id="24" dur="166" decel="50000">
                                          <p:stCondLst>
                                            <p:cond delay="676"/>
                                          </p:stCondLst>
                                        </p:cTn>
                                        <p:tgtEl>
                                          <p:spTgt spid="2"/>
                                        </p:tgtEl>
                                      </p:cBhvr>
                                      <p:to x="100000" y="100000"/>
                                    </p:animScale>
                                    <p:animScale>
                                      <p:cBhvr>
                                        <p:cTn id="25" dur="26">
                                          <p:stCondLst>
                                            <p:cond delay="1312"/>
                                          </p:stCondLst>
                                        </p:cTn>
                                        <p:tgtEl>
                                          <p:spTgt spid="2"/>
                                        </p:tgtEl>
                                      </p:cBhvr>
                                      <p:to x="100000" y="80000"/>
                                    </p:animScale>
                                    <p:animScale>
                                      <p:cBhvr>
                                        <p:cTn id="26" dur="166" decel="50000">
                                          <p:stCondLst>
                                            <p:cond delay="1338"/>
                                          </p:stCondLst>
                                        </p:cTn>
                                        <p:tgtEl>
                                          <p:spTgt spid="2"/>
                                        </p:tgtEl>
                                      </p:cBhvr>
                                      <p:to x="100000" y="100000"/>
                                    </p:animScale>
                                    <p:animScale>
                                      <p:cBhvr>
                                        <p:cTn id="27" dur="26">
                                          <p:stCondLst>
                                            <p:cond delay="1642"/>
                                          </p:stCondLst>
                                        </p:cTn>
                                        <p:tgtEl>
                                          <p:spTgt spid="2"/>
                                        </p:tgtEl>
                                      </p:cBhvr>
                                      <p:to x="100000" y="90000"/>
                                    </p:animScale>
                                    <p:animScale>
                                      <p:cBhvr>
                                        <p:cTn id="28" dur="166" decel="50000">
                                          <p:stCondLst>
                                            <p:cond delay="1668"/>
                                          </p:stCondLst>
                                        </p:cTn>
                                        <p:tgtEl>
                                          <p:spTgt spid="2"/>
                                        </p:tgtEl>
                                      </p:cBhvr>
                                      <p:to x="100000" y="100000"/>
                                    </p:animScale>
                                    <p:animScale>
                                      <p:cBhvr>
                                        <p:cTn id="29" dur="26">
                                          <p:stCondLst>
                                            <p:cond delay="1808"/>
                                          </p:stCondLst>
                                        </p:cTn>
                                        <p:tgtEl>
                                          <p:spTgt spid="2"/>
                                        </p:tgtEl>
                                      </p:cBhvr>
                                      <p:to x="100000" y="95000"/>
                                    </p:animScale>
                                    <p:animScale>
                                      <p:cBhvr>
                                        <p:cTn id="3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1"/>
      <p:bldP spid="2"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任意多边形: 形状 9"/>
          <p:cNvSpPr/>
          <p:nvPr>
            <p:custDataLst>
              <p:tags r:id="rId2"/>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椭圆 12"/>
          <p:cNvSpPr/>
          <p:nvPr>
            <p:custDataLst>
              <p:tags r:id="rId3"/>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任意多边形: 形状 13"/>
          <p:cNvSpPr/>
          <p:nvPr>
            <p:custDataLst>
              <p:tags r:id="rId4"/>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5"/>
            </p:custDataLst>
          </p:nvPr>
        </p:nvSpPr>
        <p:spPr>
          <a:xfrm>
            <a:off x="949960" y="704715"/>
            <a:ext cx="5002530" cy="803275"/>
          </a:xfrm>
          <a:prstGeom prst="rect">
            <a:avLst/>
          </a:prstGeom>
          <a:noFill/>
        </p:spPr>
        <p:txBody>
          <a:bodyPr wrap="square" rtlCol="0" anchor="b">
            <a:normAutofit/>
          </a:bodyPr>
          <a:lstStyle/>
          <a:p>
            <a:pPr marL="0" indent="0" algn="l">
              <a:lnSpc>
                <a:spcPct val="100000"/>
              </a:lnSpc>
              <a:spcBef>
                <a:spcPct val="0"/>
              </a:spcBef>
              <a:spcAft>
                <a:spcPct val="0"/>
              </a:spcAft>
              <a:buSzTx/>
            </a:pPr>
            <a:r>
              <a:rPr lang="zh-CN" altLang="en-US" sz="4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苏格拉底</a:t>
            </a:r>
            <a:endParaRPr lang="zh-CN" altLang="en-US" sz="4000" b="1">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文本框 15"/>
          <p:cNvSpPr txBox="1"/>
          <p:nvPr>
            <p:custDataLst>
              <p:tags r:id="rId6"/>
            </p:custDataLst>
          </p:nvPr>
        </p:nvSpPr>
        <p:spPr>
          <a:xfrm>
            <a:off x="1009650" y="1780540"/>
            <a:ext cx="10339705" cy="3549650"/>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marL="0" lvl="0" indent="0" algn="l" fontAlgn="ctr">
              <a:lnSpc>
                <a:spcPct val="150000"/>
              </a:lnSpc>
              <a:spcBef>
                <a:spcPts val="1000"/>
              </a:spcBef>
              <a:spcAft>
                <a:spcPts val="1500"/>
              </a:spcAft>
              <a:buSzPct val="13000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hlinkClick r:id="rId7"/>
              </a:rPr>
              <a:t>苏格拉底（约公元前469年 --- 约公元前399年）是古希腊时期的思想家、哲学家和教育家，又是一位个性鲜明、从古至今被人毁誉不一的著名历史人物。苏格拉底出生于伯里克利统治的雅典黄金时，出身贫寒，父亲是一名雕刻师，母亲为助产士。苏格拉底是柏拉图的老师，而柏拉图更是亚里士多德的老师。他一生未曾著述，其言论和思想多见于柏拉图和色诺芬的著作，如《苏格拉底言行回忆录》。他的学生之一是柏拉图，他与柏拉图、亚里士多德并称“希腊三贤”。</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hlinkClick r:id="rId7"/>
            </a:endParaRPr>
          </a:p>
        </p:txBody>
      </p:sp>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1"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ircle(in)">
                                      <p:cBhvr>
                                        <p:cTn id="1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1"/>
      <p:bldP spid="3"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任意多边形: 形状 9"/>
          <p:cNvSpPr/>
          <p:nvPr>
            <p:custDataLst>
              <p:tags r:id="rId2"/>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椭圆 12"/>
          <p:cNvSpPr/>
          <p:nvPr>
            <p:custDataLst>
              <p:tags r:id="rId3"/>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任意多边形: 形状 13"/>
          <p:cNvSpPr/>
          <p:nvPr>
            <p:custDataLst>
              <p:tags r:id="rId4"/>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5"/>
            </p:custDataLst>
          </p:nvPr>
        </p:nvSpPr>
        <p:spPr>
          <a:xfrm>
            <a:off x="949960" y="704715"/>
            <a:ext cx="5002530" cy="803275"/>
          </a:xfrm>
          <a:prstGeom prst="rect">
            <a:avLst/>
          </a:prstGeom>
          <a:noFill/>
        </p:spPr>
        <p:txBody>
          <a:bodyPr wrap="square" rtlCol="0" anchor="b">
            <a:normAutofit/>
          </a:bodyPr>
          <a:lstStyle/>
          <a:p>
            <a:pPr marL="0" indent="0" algn="l">
              <a:lnSpc>
                <a:spcPct val="100000"/>
              </a:lnSpc>
              <a:spcBef>
                <a:spcPct val="0"/>
              </a:spcBef>
              <a:spcAft>
                <a:spcPct val="0"/>
              </a:spcAft>
              <a:buSzTx/>
            </a:pPr>
            <a:r>
              <a:rPr lang="zh-CN" altLang="en-US" sz="4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柏拉图</a:t>
            </a:r>
            <a:endParaRPr lang="zh-CN" altLang="en-US" sz="4000" b="1">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文本框 15"/>
          <p:cNvSpPr txBox="1"/>
          <p:nvPr>
            <p:custDataLst>
              <p:tags r:id="rId6"/>
            </p:custDataLst>
          </p:nvPr>
        </p:nvSpPr>
        <p:spPr>
          <a:xfrm>
            <a:off x="1009650" y="1780540"/>
            <a:ext cx="10339705" cy="3549650"/>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marL="0" lvl="0" indent="0" algn="l" fontAlgn="ctr">
              <a:lnSpc>
                <a:spcPct val="150000"/>
              </a:lnSpc>
              <a:spcBef>
                <a:spcPts val="1000"/>
              </a:spcBef>
              <a:spcAft>
                <a:spcPts val="1500"/>
              </a:spcAft>
              <a:buSzPct val="13000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hlinkClick r:id="rId7"/>
              </a:rPr>
              <a:t>柏拉图(公元前427年-公元前347年)，是古希腊伟大的哲学家，也是整个西方文化中最伟大的哲学家和思想家之一。他创造或发展的概念包括:柏拉图思想、柏拉图主义、柏拉图式爱情等。柏拉图的主要作品为对话录，其中绝大部分都有苏格拉底出场，代表作有《对话录》《理想国》等。</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任意多边形: 形状 9"/>
          <p:cNvSpPr/>
          <p:nvPr>
            <p:custDataLst>
              <p:tags r:id="rId2"/>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椭圆 12"/>
          <p:cNvSpPr/>
          <p:nvPr>
            <p:custDataLst>
              <p:tags r:id="rId3"/>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任意多边形: 形状 13"/>
          <p:cNvSpPr/>
          <p:nvPr>
            <p:custDataLst>
              <p:tags r:id="rId4"/>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5"/>
            </p:custDataLst>
          </p:nvPr>
        </p:nvSpPr>
        <p:spPr>
          <a:xfrm>
            <a:off x="949960" y="704715"/>
            <a:ext cx="5002530" cy="803275"/>
          </a:xfrm>
          <a:prstGeom prst="rect">
            <a:avLst/>
          </a:prstGeom>
          <a:noFill/>
        </p:spPr>
        <p:txBody>
          <a:bodyPr wrap="square" rtlCol="0" anchor="b">
            <a:normAutofit/>
          </a:bodyPr>
          <a:lstStyle/>
          <a:p>
            <a:pPr marL="0" indent="0" algn="l">
              <a:lnSpc>
                <a:spcPct val="100000"/>
              </a:lnSpc>
              <a:spcBef>
                <a:spcPct val="0"/>
              </a:spcBef>
              <a:spcAft>
                <a:spcPct val="0"/>
              </a:spcAft>
              <a:buSzTx/>
            </a:pPr>
            <a:r>
              <a:rPr lang="zh-CN" altLang="en-US" sz="4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写作背景</a:t>
            </a:r>
            <a:endParaRPr lang="zh-CN" altLang="en-US" sz="4000" b="1">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文本框 15"/>
          <p:cNvSpPr txBox="1"/>
          <p:nvPr>
            <p:custDataLst>
              <p:tags r:id="rId6"/>
            </p:custDataLst>
          </p:nvPr>
        </p:nvSpPr>
        <p:spPr>
          <a:xfrm>
            <a:off x="1009650" y="1780540"/>
            <a:ext cx="10339705" cy="3549650"/>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marL="0" lvl="0" indent="0" algn="l" fontAlgn="ctr">
              <a:lnSpc>
                <a:spcPct val="150000"/>
              </a:lnSpc>
              <a:spcBef>
                <a:spcPts val="1000"/>
              </a:spcBef>
              <a:spcAft>
                <a:spcPts val="1500"/>
              </a:spcAft>
              <a:buSzPct val="130000"/>
              <a:buNone/>
            </a:pPr>
            <a:r>
              <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hlinkClick r:id="rId7"/>
              </a:rPr>
              <a:t>公元前399年，雅典法庭以“不敬神明”的罪名判处哲学家苏格拉底死刑。判决执行前夕，苏格拉底的朋友格黎东潜入监狱，试图劝说苏格拉底越狱逃跑。苏格拉底不赞同逃跑，他针对格黎东的建议，提出了“正道”“道义”“道理”“正当”等一系列他所坚持的“正义”理念。</a:t>
            </a:r>
            <a:endParaRPr lang="zh-CN" sz="2400" b="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1"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edge">
                                      <p:cBhvr>
                                        <p:cTn id="1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直角三角形 5"/>
          <p:cNvSpPr/>
          <p:nvPr>
            <p:custDataLst>
              <p:tags r:id="rId1"/>
            </p:custDataLst>
          </p:nvPr>
        </p:nvSpPr>
        <p:spPr>
          <a:xfrm rot="5400000">
            <a:off x="420007" y="542924"/>
            <a:ext cx="1638300" cy="1638300"/>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30" name="平行四边形 29"/>
          <p:cNvSpPr/>
          <p:nvPr>
            <p:custDataLst>
              <p:tags r:id="rId2"/>
            </p:custDataLst>
          </p:nvPr>
        </p:nvSpPr>
        <p:spPr>
          <a:xfrm>
            <a:off x="4219387" y="0"/>
            <a:ext cx="7409774" cy="6858000"/>
          </a:xfrm>
          <a:prstGeom prst="parallelogram">
            <a:avLst>
              <a:gd name="adj" fmla="val 104088"/>
            </a:avLst>
          </a:prstGeom>
          <a:solidFill>
            <a:schemeClr val="dk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22" name="任意多边形: 形状 21"/>
          <p:cNvSpPr/>
          <p:nvPr>
            <p:custDataLst>
              <p:tags r:id="rId3"/>
            </p:custDataLst>
          </p:nvPr>
        </p:nvSpPr>
        <p:spPr>
          <a:xfrm>
            <a:off x="4181948" y="-1"/>
            <a:ext cx="8010052" cy="6858001"/>
          </a:xfrm>
          <a:custGeom>
            <a:avLst/>
            <a:gdLst>
              <a:gd name="connsiteX0" fmla="*/ 7136494 w 8010052"/>
              <a:gd name="connsiteY0" fmla="*/ 0 h 6858001"/>
              <a:gd name="connsiteX1" fmla="*/ 8010052 w 8010052"/>
              <a:gd name="connsiteY1" fmla="*/ 0 h 6858001"/>
              <a:gd name="connsiteX2" fmla="*/ 8010052 w 8010052"/>
              <a:gd name="connsiteY2" fmla="*/ 6858000 h 6858001"/>
              <a:gd name="connsiteX3" fmla="*/ 7156723 w 8010052"/>
              <a:gd name="connsiteY3" fmla="*/ 6858000 h 6858001"/>
              <a:gd name="connsiteX4" fmla="*/ 7156723 w 8010052"/>
              <a:gd name="connsiteY4" fmla="*/ 6858001 h 6858001"/>
              <a:gd name="connsiteX5" fmla="*/ 0 w 8010052"/>
              <a:gd name="connsiteY5" fmla="*/ 6858001 h 6858001"/>
              <a:gd name="connsiteX6" fmla="*/ 7136494 w 8010052"/>
              <a:gd name="connsiteY6" fmla="*/ 19386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10052" h="6858001">
                <a:moveTo>
                  <a:pt x="7136494" y="0"/>
                </a:moveTo>
                <a:lnTo>
                  <a:pt x="8010052" y="0"/>
                </a:lnTo>
                <a:lnTo>
                  <a:pt x="8010052" y="6858000"/>
                </a:lnTo>
                <a:lnTo>
                  <a:pt x="7156723" y="6858000"/>
                </a:lnTo>
                <a:lnTo>
                  <a:pt x="7156723" y="6858001"/>
                </a:lnTo>
                <a:lnTo>
                  <a:pt x="0" y="6858001"/>
                </a:lnTo>
                <a:lnTo>
                  <a:pt x="7136494" y="19386"/>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1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5" name="平行四边形 4"/>
          <p:cNvSpPr/>
          <p:nvPr>
            <p:custDataLst>
              <p:tags r:id="rId4"/>
            </p:custDataLst>
          </p:nvPr>
        </p:nvSpPr>
        <p:spPr>
          <a:xfrm>
            <a:off x="3653514" y="0"/>
            <a:ext cx="7750181" cy="6858000"/>
          </a:xfrm>
          <a:prstGeom prst="parallelogram">
            <a:avLst>
              <a:gd name="adj" fmla="val 104088"/>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grpSp>
        <p:nvGrpSpPr>
          <p:cNvPr id="28" name="组合 27"/>
          <p:cNvGrpSpPr/>
          <p:nvPr>
            <p:custDataLst>
              <p:tags r:id="rId5"/>
            </p:custDataLst>
          </p:nvPr>
        </p:nvGrpSpPr>
        <p:grpSpPr>
          <a:xfrm>
            <a:off x="10694670" y="3140075"/>
            <a:ext cx="1001395" cy="577850"/>
            <a:chOff x="10938600" y="1455791"/>
            <a:chExt cx="720000" cy="415819"/>
          </a:xfrm>
          <a:solidFill>
            <a:schemeClr val="tx2"/>
          </a:solidFill>
        </p:grpSpPr>
        <p:sp>
          <p:nvSpPr>
            <p:cNvPr id="29" name="任意多边形: 形状 28"/>
            <p:cNvSpPr/>
            <p:nvPr>
              <p:custDataLst>
                <p:tags r:id="rId6"/>
              </p:custDataLst>
            </p:nvPr>
          </p:nvSpPr>
          <p:spPr>
            <a:xfrm>
              <a:off x="10938600"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3" name="任意多边形: 形状 32"/>
            <p:cNvSpPr/>
            <p:nvPr>
              <p:custDataLst>
                <p:tags r:id="rId7"/>
              </p:custDataLst>
            </p:nvPr>
          </p:nvSpPr>
          <p:spPr>
            <a:xfrm>
              <a:off x="11318363" y="1455791"/>
              <a:ext cx="340237" cy="415819"/>
            </a:xfrm>
            <a:custGeom>
              <a:avLst/>
              <a:gdLst>
                <a:gd name="connsiteX0" fmla="*/ 58302 w 200540"/>
                <a:gd name="connsiteY0" fmla="*/ 0 h 245089"/>
                <a:gd name="connsiteX1" fmla="*/ 200540 w 200540"/>
                <a:gd name="connsiteY1" fmla="*/ 0 h 245089"/>
                <a:gd name="connsiteX2" fmla="*/ 97518 w 200540"/>
                <a:gd name="connsiteY2" fmla="*/ 245089 h 245089"/>
                <a:gd name="connsiteX3" fmla="*/ 0 w 200540"/>
                <a:gd name="connsiteY3" fmla="*/ 245089 h 245089"/>
              </a:gdLst>
              <a:ahLst/>
              <a:cxnLst>
                <a:cxn ang="0">
                  <a:pos x="connsiteX0" y="connsiteY0"/>
                </a:cxn>
                <a:cxn ang="0">
                  <a:pos x="connsiteX1" y="connsiteY1"/>
                </a:cxn>
                <a:cxn ang="0">
                  <a:pos x="connsiteX2" y="connsiteY2"/>
                </a:cxn>
                <a:cxn ang="0">
                  <a:pos x="connsiteX3" y="connsiteY3"/>
                </a:cxn>
              </a:cxnLst>
              <a:rect l="l" t="t" r="r" b="b"/>
              <a:pathLst>
                <a:path w="200540" h="245089">
                  <a:moveTo>
                    <a:pt x="58302" y="0"/>
                  </a:moveTo>
                  <a:lnTo>
                    <a:pt x="200540" y="0"/>
                  </a:lnTo>
                  <a:lnTo>
                    <a:pt x="97518" y="245089"/>
                  </a:lnTo>
                  <a:lnTo>
                    <a:pt x="0" y="245089"/>
                  </a:lnTo>
                  <a:close/>
                </a:path>
              </a:pathLst>
            </a:cu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
        <p:nvSpPr>
          <p:cNvPr id="3" name="矩形 2"/>
          <p:cNvSpPr/>
          <p:nvPr>
            <p:custDataLst>
              <p:tags r:id="rId8"/>
            </p:custDataLst>
          </p:nvPr>
        </p:nvSpPr>
        <p:spPr>
          <a:xfrm>
            <a:off x="817880" y="885825"/>
            <a:ext cx="6772275" cy="5086350"/>
          </a:xfrm>
          <a:prstGeom prst="rect">
            <a:avLst/>
          </a:prstGeom>
          <a:solidFill>
            <a:schemeClr val="lt1"/>
          </a:solidFill>
          <a:ln>
            <a:noFill/>
          </a:ln>
          <a:effectLst>
            <a:outerShdw blurRad="50800" dist="38100" dir="2700000" algn="tl" rotWithShape="0">
              <a:schemeClr val="dk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custDataLst>
              <p:tags r:id="rId9"/>
            </p:custDataLst>
          </p:nvPr>
        </p:nvPicPr>
        <p:blipFill>
          <a:blip r:embed="rId10"/>
          <a:stretch>
            <a:fillRect/>
          </a:stretch>
        </p:blipFill>
        <p:spPr>
          <a:xfrm>
            <a:off x="695960" y="1372870"/>
            <a:ext cx="6748780" cy="3835400"/>
          </a:xfrm>
          <a:prstGeom prst="rect">
            <a:avLst/>
          </a:prstGeom>
          <a:effectLst>
            <a:outerShdw blurRad="50800" dist="38100" dir="2700000" algn="tl" rotWithShape="0">
              <a:prstClr val="black">
                <a:alpha val="40000"/>
              </a:prstClr>
            </a:outerShdw>
          </a:effectLst>
        </p:spPr>
      </p:pic>
      <p:sp>
        <p:nvSpPr>
          <p:cNvPr id="7" name="文本框 6"/>
          <p:cNvSpPr txBox="1"/>
          <p:nvPr>
            <p:custDataLst>
              <p:tags r:id="rId11"/>
            </p:custDataLst>
          </p:nvPr>
        </p:nvSpPr>
        <p:spPr>
          <a:xfrm>
            <a:off x="7786370" y="4676775"/>
            <a:ext cx="4147185" cy="1295400"/>
          </a:xfrm>
          <a:prstGeom prst="rect">
            <a:avLst/>
          </a:prstGeom>
          <a:noFill/>
        </p:spPr>
        <p:txBody>
          <a:bodyPr wrap="square" rtlCol="0" anchor="ctr" anchorCtr="0">
            <a:noAutofit/>
          </a:bodyPr>
          <a:lstStyle/>
          <a:p>
            <a:pPr marL="0" indent="0" algn="l">
              <a:lnSpc>
                <a:spcPct val="100000"/>
              </a:lnSpc>
              <a:spcBef>
                <a:spcPct val="0"/>
              </a:spcBef>
              <a:spcAft>
                <a:spcPct val="0"/>
              </a:spcAft>
              <a:buSzTx/>
              <a:buNone/>
            </a:pPr>
            <a:r>
              <a:rPr lang="zh-CN" altLang="en-US" sz="5400" b="1" spc="300">
                <a:solidFill>
                  <a:schemeClr val="accent1"/>
                </a:solidFill>
                <a:latin typeface="微软雅黑" panose="020B0503020204020204" pitchFamily="34" charset="-122"/>
                <a:ea typeface="微软雅黑" panose="020B0503020204020204" pitchFamily="34" charset="-122"/>
              </a:rPr>
              <a:t>初读观大略</a:t>
            </a:r>
            <a:endParaRPr lang="zh-CN" altLang="en-US" sz="5400" b="1" spc="300">
              <a:solidFill>
                <a:schemeClr val="accent1"/>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userDrawn="1">
            <p:custDataLst>
              <p:tags r:id="rId1"/>
            </p:custDataLst>
          </p:nvPr>
        </p:nvSpPr>
        <p:spPr>
          <a:xfrm>
            <a:off x="0" y="0"/>
            <a:ext cx="12192000" cy="925830"/>
          </a:xfrm>
          <a:prstGeom prst="rect">
            <a:avLst/>
          </a:prstGeom>
          <a:solidFill>
            <a:schemeClr val="dk2">
              <a:lumMod val="10000"/>
              <a:alpha val="8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grpSp>
        <p:nvGrpSpPr>
          <p:cNvPr id="5" name="组合 4"/>
          <p:cNvGrpSpPr/>
          <p:nvPr>
            <p:custDataLst>
              <p:tags r:id="rId2"/>
            </p:custDataLst>
          </p:nvPr>
        </p:nvGrpSpPr>
        <p:grpSpPr>
          <a:xfrm>
            <a:off x="0" y="6177915"/>
            <a:ext cx="2641600" cy="152400"/>
            <a:chOff x="0" y="9729"/>
            <a:chExt cx="4160" cy="240"/>
          </a:xfrm>
        </p:grpSpPr>
        <p:cxnSp>
          <p:nvCxnSpPr>
            <p:cNvPr id="6" name="直接连接符 5"/>
            <p:cNvCxnSpPr/>
            <p:nvPr>
              <p:custDataLst>
                <p:tags r:id="rId3"/>
              </p:custDataLst>
            </p:nvPr>
          </p:nvCxnSpPr>
          <p:spPr>
            <a:xfrm>
              <a:off x="0" y="9839"/>
              <a:ext cx="4080" cy="2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7" name="椭圆 6"/>
            <p:cNvSpPr/>
            <p:nvPr>
              <p:custDataLst>
                <p:tags r:id="rId4"/>
              </p:custDataLst>
            </p:nvPr>
          </p:nvSpPr>
          <p:spPr>
            <a:xfrm>
              <a:off x="3920" y="9729"/>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
        <p:nvSpPr>
          <p:cNvPr id="8" name="文本框 7"/>
          <p:cNvSpPr txBox="1"/>
          <p:nvPr>
            <p:custDataLst>
              <p:tags r:id="rId5"/>
            </p:custDataLst>
          </p:nvPr>
        </p:nvSpPr>
        <p:spPr>
          <a:xfrm>
            <a:off x="457155" y="152401"/>
            <a:ext cx="11277689" cy="609600"/>
          </a:xfrm>
          <a:prstGeom prst="rect">
            <a:avLst/>
          </a:prstGeom>
          <a:noFill/>
        </p:spPr>
        <p:txBody>
          <a:bodyPr wrap="square" lIns="63500" tIns="25400" rIns="63500" bIns="25400" rtlCol="0" anchor="ctr" anchorCtr="0">
            <a:noAutofit/>
          </a:bodyPr>
          <a:lstStyle/>
          <a:p>
            <a:pPr marL="0" indent="0" algn="l">
              <a:lnSpc>
                <a:spcPct val="100000"/>
              </a:lnSpc>
              <a:spcBef>
                <a:spcPct val="0"/>
              </a:spcBef>
              <a:spcAft>
                <a:spcPct val="0"/>
              </a:spcAft>
              <a:buSzTx/>
              <a:buNone/>
            </a:pPr>
            <a:r>
              <a:rPr lang="zh-CN" sz="4000" b="1" spc="160">
                <a:solidFill>
                  <a:schemeClr val="accent1"/>
                </a:solidFill>
                <a:latin typeface="微软雅黑" panose="020B0503020204020204" pitchFamily="34" charset="-122"/>
                <a:ea typeface="微软雅黑" panose="020B0503020204020204" pitchFamily="34" charset="-122"/>
              </a:rPr>
              <a:t>自读全文</a:t>
            </a:r>
            <a:endParaRPr lang="zh-CN" sz="4000" b="1" spc="160">
              <a:solidFill>
                <a:schemeClr val="accent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custDataLst>
              <p:tags r:id="rId6"/>
            </p:custDataLst>
          </p:nvPr>
        </p:nvPicPr>
        <p:blipFill>
          <a:blip r:embed="rId7"/>
          <a:stretch>
            <a:fillRect/>
          </a:stretch>
        </p:blipFill>
        <p:spPr>
          <a:xfrm>
            <a:off x="5733214" y="1676413"/>
            <a:ext cx="5450100" cy="4114825"/>
          </a:xfrm>
          <a:custGeom>
            <a:avLst/>
            <a:gdLst/>
            <a:ahLst/>
            <a:cxnLst>
              <a:cxn ang="3">
                <a:pos x="hc" y="t"/>
              </a:cxn>
              <a:cxn ang="cd2">
                <a:pos x="l" y="vc"/>
              </a:cxn>
              <a:cxn ang="cd4">
                <a:pos x="hc" y="b"/>
              </a:cxn>
              <a:cxn ang="0">
                <a:pos x="r" y="vc"/>
              </a:cxn>
            </a:cxnLst>
            <a:rect l="l" t="t" r="r" b="b"/>
            <a:pathLst>
              <a:path w="11760" h="6480">
                <a:moveTo>
                  <a:pt x="0" y="0"/>
                </a:moveTo>
                <a:lnTo>
                  <a:pt x="11760" y="0"/>
                </a:lnTo>
                <a:lnTo>
                  <a:pt x="11760" y="6480"/>
                </a:lnTo>
                <a:lnTo>
                  <a:pt x="0" y="6480"/>
                </a:lnTo>
                <a:lnTo>
                  <a:pt x="0" y="0"/>
                </a:lnTo>
                <a:close/>
              </a:path>
            </a:pathLst>
          </a:custGeom>
        </p:spPr>
      </p:pic>
      <p:sp>
        <p:nvSpPr>
          <p:cNvPr id="4" name="矩形 10"/>
          <p:cNvSpPr/>
          <p:nvPr>
            <p:custDataLst>
              <p:tags r:id="rId8"/>
            </p:custDataLst>
          </p:nvPr>
        </p:nvSpPr>
        <p:spPr>
          <a:xfrm>
            <a:off x="287655" y="2286000"/>
            <a:ext cx="5808345" cy="2895600"/>
          </a:xfrm>
          <a:prstGeom prst="rect">
            <a:avLst/>
          </a:prstGeom>
          <a:solidFill>
            <a:schemeClr val="lt2"/>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9"/>
            </p:custDataLst>
          </p:nvPr>
        </p:nvSpPr>
        <p:spPr>
          <a:xfrm>
            <a:off x="355600" y="2385060"/>
            <a:ext cx="5377815" cy="263969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标出重要字词。</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苏格拉底提出跟格黎东探讨的主要问题是什么？</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苏格拉底最后得出的结论是什么？</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全文的谈话思路是怎样的？</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2"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edge">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ircle(in)">
                                      <p:cBhvr>
                                        <p:cTn id="2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1"/>
      <p:bldP spid="11"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23"/>
          <p:cNvSpPr/>
          <p:nvPr>
            <p:custDataLst>
              <p:tags r:id="rId1"/>
            </p:custDataLst>
          </p:nvPr>
        </p:nvSpPr>
        <p:spPr>
          <a:xfrm>
            <a:off x="635" y="462280"/>
            <a:ext cx="5732145" cy="762000"/>
          </a:xfrm>
          <a:custGeom>
            <a:avLst/>
            <a:gdLst>
              <a:gd name="connsiteX0" fmla="*/ 0 w 5034915"/>
              <a:gd name="connsiteY0" fmla="*/ 0 h 761995"/>
              <a:gd name="connsiteX1" fmla="*/ 5034915 w 5034915"/>
              <a:gd name="connsiteY1" fmla="*/ 0 h 761995"/>
              <a:gd name="connsiteX2" fmla="*/ 5034915 w 5034915"/>
              <a:gd name="connsiteY2" fmla="*/ 761995 h 761995"/>
              <a:gd name="connsiteX3" fmla="*/ 0 w 5034915"/>
              <a:gd name="connsiteY3" fmla="*/ 761995 h 761995"/>
              <a:gd name="connsiteX4" fmla="*/ 0 w 5034915"/>
              <a:gd name="connsiteY4" fmla="*/ 0 h 7619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4915" h="761995">
                <a:moveTo>
                  <a:pt x="0" y="0"/>
                </a:moveTo>
                <a:lnTo>
                  <a:pt x="5034915" y="0"/>
                </a:lnTo>
                <a:lnTo>
                  <a:pt x="5034915" y="761995"/>
                </a:lnTo>
                <a:lnTo>
                  <a:pt x="0" y="761995"/>
                </a:lnTo>
                <a:lnTo>
                  <a:pt x="0" y="0"/>
                </a:lnTo>
                <a:close/>
              </a:path>
            </a:pathLst>
          </a:custGeom>
          <a:solidFill>
            <a:schemeClr val="accent1">
              <a:lumMod val="20000"/>
              <a:lumOff val="80000"/>
            </a:schemeClr>
          </a:solidFill>
          <a:ln>
            <a:noFill/>
          </a:ln>
          <a:effectLst>
            <a:outerShdw blurRad="50800" dist="50800" dir="5400000" algn="ctr" rotWithShape="0">
              <a:schemeClr val="accent1">
                <a:alpha val="100000"/>
                <a:lumMod val="20000"/>
                <a:lumOff val="8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形状 25"/>
          <p:cNvSpPr/>
          <p:nvPr>
            <p:custDataLst>
              <p:tags r:id="rId2"/>
            </p:custDataLst>
          </p:nvPr>
        </p:nvSpPr>
        <p:spPr>
          <a:xfrm>
            <a:off x="5727188" y="462285"/>
            <a:ext cx="451485" cy="762006"/>
          </a:xfrm>
          <a:custGeom>
            <a:avLst/>
            <a:gdLst>
              <a:gd name="connsiteX0" fmla="*/ 0 w 451485"/>
              <a:gd name="connsiteY0" fmla="*/ 0 h 762006"/>
              <a:gd name="connsiteX1" fmla="*/ 105657 w 451485"/>
              <a:gd name="connsiteY1" fmla="*/ 0 h 762006"/>
              <a:gd name="connsiteX2" fmla="*/ 451485 w 451485"/>
              <a:gd name="connsiteY2" fmla="*/ 381003 h 762006"/>
              <a:gd name="connsiteX3" fmla="*/ 105657 w 451485"/>
              <a:gd name="connsiteY3" fmla="*/ 762006 h 762006"/>
              <a:gd name="connsiteX4" fmla="*/ 0 w 451485"/>
              <a:gd name="connsiteY4" fmla="*/ 762006 h 762006"/>
              <a:gd name="connsiteX5" fmla="*/ 0 w 451485"/>
              <a:gd name="connsiteY5" fmla="*/ 761995 h 76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1484" h="762006">
                <a:moveTo>
                  <a:pt x="0" y="0"/>
                </a:moveTo>
                <a:lnTo>
                  <a:pt x="105657" y="0"/>
                </a:lnTo>
                <a:cubicBezTo>
                  <a:pt x="296652" y="0"/>
                  <a:pt x="451485" y="170581"/>
                  <a:pt x="451485" y="381003"/>
                </a:cubicBezTo>
                <a:cubicBezTo>
                  <a:pt x="451485" y="591425"/>
                  <a:pt x="296652" y="762006"/>
                  <a:pt x="105657" y="762006"/>
                </a:cubicBezTo>
                <a:lnTo>
                  <a:pt x="0" y="762006"/>
                </a:lnTo>
                <a:lnTo>
                  <a:pt x="0" y="761995"/>
                </a:lnTo>
                <a:close/>
              </a:path>
            </a:pathLst>
          </a:custGeom>
          <a:solidFill>
            <a:schemeClr val="accent1">
              <a:lumMod val="20000"/>
              <a:lumOff val="80000"/>
            </a:schemeClr>
          </a:solidFill>
          <a:ln>
            <a:noFill/>
          </a:ln>
          <a:effectLst>
            <a:outerShdw blurRad="50800" dist="50800" dir="5400000" algn="ctr" rotWithShape="0">
              <a:schemeClr val="accent1">
                <a:alpha val="100000"/>
                <a:lumMod val="20000"/>
                <a:lumOff val="8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矩形 18"/>
          <p:cNvSpPr/>
          <p:nvPr>
            <p:custDataLst>
              <p:tags r:id="rId3"/>
            </p:custDataLst>
          </p:nvPr>
        </p:nvSpPr>
        <p:spPr>
          <a:xfrm>
            <a:off x="0" y="1666888"/>
            <a:ext cx="12192098" cy="4724438"/>
          </a:xfrm>
          <a:prstGeom prst="rect">
            <a:avLst/>
          </a:prstGeom>
          <a:solidFill>
            <a:schemeClr val="accent1">
              <a:alpha val="30000"/>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21" name="直接连接符 20"/>
          <p:cNvCxnSpPr/>
          <p:nvPr>
            <p:custDataLst>
              <p:tags r:id="rId4"/>
            </p:custDataLst>
          </p:nvPr>
        </p:nvCxnSpPr>
        <p:spPr>
          <a:xfrm>
            <a:off x="609555" y="3378544"/>
            <a:ext cx="10972888" cy="0"/>
          </a:xfrm>
          <a:prstGeom prst="line">
            <a:avLst/>
          </a:prstGeom>
          <a:ln w="12700">
            <a:solidFill>
              <a:schemeClr val="lt1">
                <a:lumMod val="8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5"/>
            </p:custDataLst>
          </p:nvPr>
        </p:nvCxnSpPr>
        <p:spPr>
          <a:xfrm>
            <a:off x="609555" y="4936410"/>
            <a:ext cx="10972888" cy="0"/>
          </a:xfrm>
          <a:prstGeom prst="line">
            <a:avLst/>
          </a:prstGeom>
          <a:ln w="12700">
            <a:solidFill>
              <a:schemeClr val="lt1">
                <a:lumMod val="8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3" name="任意多边形: 形状 22"/>
          <p:cNvSpPr/>
          <p:nvPr>
            <p:custDataLst>
              <p:tags r:id="rId6"/>
            </p:custDataLst>
          </p:nvPr>
        </p:nvSpPr>
        <p:spPr>
          <a:xfrm>
            <a:off x="0" y="609600"/>
            <a:ext cx="5647055" cy="762000"/>
          </a:xfrm>
          <a:custGeom>
            <a:avLst/>
            <a:gdLst>
              <a:gd name="connsiteX0" fmla="*/ 0 w 5034915"/>
              <a:gd name="connsiteY0" fmla="*/ 0 h 761995"/>
              <a:gd name="connsiteX1" fmla="*/ 5034915 w 5034915"/>
              <a:gd name="connsiteY1" fmla="*/ 0 h 761995"/>
              <a:gd name="connsiteX2" fmla="*/ 5034915 w 5034915"/>
              <a:gd name="connsiteY2" fmla="*/ 761995 h 761995"/>
              <a:gd name="connsiteX3" fmla="*/ 0 w 5034915"/>
              <a:gd name="connsiteY3" fmla="*/ 761995 h 761995"/>
              <a:gd name="connsiteX4" fmla="*/ 0 w 5034915"/>
              <a:gd name="connsiteY4" fmla="*/ 0 h 7619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4915" h="761995">
                <a:moveTo>
                  <a:pt x="0" y="0"/>
                </a:moveTo>
                <a:lnTo>
                  <a:pt x="5034915" y="0"/>
                </a:lnTo>
                <a:lnTo>
                  <a:pt x="5034915" y="761995"/>
                </a:lnTo>
                <a:lnTo>
                  <a:pt x="0" y="761995"/>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任意多边形: 形状 24"/>
          <p:cNvSpPr/>
          <p:nvPr>
            <p:custDataLst>
              <p:tags r:id="rId7"/>
            </p:custDataLst>
          </p:nvPr>
        </p:nvSpPr>
        <p:spPr>
          <a:xfrm>
            <a:off x="5638923" y="609605"/>
            <a:ext cx="451485" cy="762006"/>
          </a:xfrm>
          <a:custGeom>
            <a:avLst/>
            <a:gdLst>
              <a:gd name="connsiteX0" fmla="*/ 0 w 451485"/>
              <a:gd name="connsiteY0" fmla="*/ 0 h 762006"/>
              <a:gd name="connsiteX1" fmla="*/ 105657 w 451485"/>
              <a:gd name="connsiteY1" fmla="*/ 0 h 762006"/>
              <a:gd name="connsiteX2" fmla="*/ 451485 w 451485"/>
              <a:gd name="connsiteY2" fmla="*/ 381003 h 762006"/>
              <a:gd name="connsiteX3" fmla="*/ 105657 w 451485"/>
              <a:gd name="connsiteY3" fmla="*/ 762006 h 762006"/>
              <a:gd name="connsiteX4" fmla="*/ 0 w 451485"/>
              <a:gd name="connsiteY4" fmla="*/ 762006 h 762006"/>
              <a:gd name="connsiteX5" fmla="*/ 0 w 451485"/>
              <a:gd name="connsiteY5" fmla="*/ 761995 h 76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1484" h="762006">
                <a:moveTo>
                  <a:pt x="0" y="0"/>
                </a:moveTo>
                <a:lnTo>
                  <a:pt x="105657" y="0"/>
                </a:lnTo>
                <a:cubicBezTo>
                  <a:pt x="296652" y="0"/>
                  <a:pt x="451485" y="170581"/>
                  <a:pt x="451485" y="381003"/>
                </a:cubicBezTo>
                <a:cubicBezTo>
                  <a:pt x="451485" y="591425"/>
                  <a:pt x="296652" y="762006"/>
                  <a:pt x="105657" y="762006"/>
                </a:cubicBezTo>
                <a:lnTo>
                  <a:pt x="0" y="762006"/>
                </a:lnTo>
                <a:lnTo>
                  <a:pt x="0" y="76199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Title 6"/>
          <p:cNvSpPr txBox="1"/>
          <p:nvPr>
            <p:custDataLst>
              <p:tags r:id="rId8"/>
            </p:custDataLst>
          </p:nvPr>
        </p:nvSpPr>
        <p:spPr>
          <a:xfrm>
            <a:off x="609600" y="1828800"/>
            <a:ext cx="10972800" cy="1328420"/>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拳拳服膺：拳拳：紧握不舍，引伸为恳切；服膺：铭记心中。 形容恳切地牢记不忘。</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itle 6"/>
          <p:cNvSpPr txBox="1"/>
          <p:nvPr>
            <p:custDataLst>
              <p:tags r:id="rId9"/>
            </p:custDataLst>
          </p:nvPr>
        </p:nvSpPr>
        <p:spPr>
          <a:xfrm>
            <a:off x="609555" y="3157232"/>
            <a:ext cx="10972889" cy="989138"/>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无可非议：没有什么可以指责的，表示言行合乎情理。可用来形容人、事、思想、行动、品质等。</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itle 6"/>
          <p:cNvSpPr txBox="1"/>
          <p:nvPr>
            <p:custDataLst>
              <p:tags r:id="rId10"/>
            </p:custDataLst>
          </p:nvPr>
        </p:nvSpPr>
        <p:spPr>
          <a:xfrm>
            <a:off x="609600" y="4290695"/>
            <a:ext cx="10972800" cy="728345"/>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恫吓：恐吓，威胁。</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文本框 10"/>
          <p:cNvSpPr txBox="1"/>
          <p:nvPr>
            <p:custDataLst>
              <p:tags r:id="rId11"/>
            </p:custDataLst>
          </p:nvPr>
        </p:nvSpPr>
        <p:spPr>
          <a:xfrm>
            <a:off x="603968" y="609605"/>
            <a:ext cx="5034915" cy="762000"/>
          </a:xfrm>
          <a:prstGeom prst="rect">
            <a:avLst/>
          </a:prstGeom>
          <a:noFill/>
        </p:spPr>
        <p:txBody>
          <a:bodyPr wrap="square" rtlCol="0" anchor="ctr">
            <a:noAutofit/>
          </a:bodyPr>
          <a:lstStyle/>
          <a:p>
            <a:pPr marL="0" indent="0" algn="l">
              <a:lnSpc>
                <a:spcPct val="100000"/>
              </a:lnSpc>
              <a:spcBef>
                <a:spcPct val="0"/>
              </a:spcBef>
              <a:spcAft>
                <a:spcPct val="0"/>
              </a:spcAft>
              <a:buSzTx/>
              <a:buNone/>
            </a:pPr>
            <a:r>
              <a:rPr lang="zh-CN" sz="4000" b="1" spc="300">
                <a:solidFill>
                  <a:schemeClr val="lt1"/>
                </a:solidFill>
                <a:latin typeface="微软雅黑" panose="020B0503020204020204" pitchFamily="34" charset="-122"/>
                <a:ea typeface="微软雅黑" panose="020B0503020204020204" pitchFamily="34" charset="-122"/>
              </a:rPr>
              <a:t>积累字词</a:t>
            </a:r>
            <a:endParaRPr lang="zh-CN" sz="4000" b="1" spc="300">
              <a:solidFill>
                <a:schemeClr val="lt1"/>
              </a:solidFill>
              <a:latin typeface="微软雅黑" panose="020B0503020204020204" pitchFamily="34" charset="-122"/>
              <a:ea typeface="微软雅黑" panose="020B0503020204020204" pitchFamily="34" charset="-122"/>
            </a:endParaRPr>
          </a:p>
        </p:txBody>
      </p:sp>
      <p:sp>
        <p:nvSpPr>
          <p:cNvPr id="2" name="Title 6"/>
          <p:cNvSpPr txBox="1"/>
          <p:nvPr>
            <p:custDataLst>
              <p:tags r:id="rId12"/>
            </p:custDataLst>
          </p:nvPr>
        </p:nvSpPr>
        <p:spPr>
          <a:xfrm>
            <a:off x="608965" y="5147945"/>
            <a:ext cx="10972800" cy="1034415"/>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无可非议：没有什么可以指责的，表示言行合乎情理。可用来形容人、事、思想、行动、品质等。</a:t>
            </a:r>
            <a:endParaRPr lang="zh-CN" sz="2400" b="1" spc="2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5"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6"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diamond(in)">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7"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amond(in)">
                                      <p:cBhvr>
                                        <p:cTn id="17" dur="20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8"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ircle(in)">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9"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amond(in)">
                                      <p:cBhvr>
                                        <p:cTn id="32" dur="2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1"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amond(in)">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2"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diamond(in)">
                                      <p:cBhvr>
                                        <p:cTn id="42" dur="20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3"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diamond(in)">
                                      <p:cBhvr>
                                        <p:cTn id="47" dur="2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grpId="4"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diamond(in)">
                                      <p:cBhvr>
                                        <p:cTn id="5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1"/>
      <p:bldP spid="9" grpId="2"/>
      <p:bldP spid="10" grpId="3"/>
      <p:bldP spid="2" grpId="4"/>
      <p:bldP spid="6" grpId="5"/>
      <p:bldP spid="23" grpId="6"/>
      <p:bldP spid="25" grpId="7"/>
      <p:bldP spid="7" grpId="8"/>
      <p:bldP spid="19" grpId="9"/>
    </p:bld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0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0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0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0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0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0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0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0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0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0.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31.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32.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33.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34.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135.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36.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37.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38.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39.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0.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141.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2.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3.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4.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5.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6.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7.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8.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9.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0.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1.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2.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3.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4.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5.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6.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7.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8.xml><?xml version="1.0" encoding="utf-8"?>
<p:tagLst xmlns:p="http://schemas.openxmlformats.org/presentationml/2006/main">
  <p:tag name="KSO_WM_BEAUTIFY_FLAG" val="#wm#"/>
  <p:tag name="KSO_WM_SLIDE_BACKGROUND_TYPE" val="bottomTop"/>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159.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60.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1.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2.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3.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4.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5.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66.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167.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68.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69.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0.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7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7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73.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74.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75.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176.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77.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78.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79.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0.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81.xml><?xml version="1.0" encoding="utf-8"?>
<p:tagLst xmlns:p="http://schemas.openxmlformats.org/presentationml/2006/main">
  <p:tag name="KSO_WM_BEAUTIFY_FLAG" val="#wm#"/>
  <p:tag name="KSO_WM_TAG_VERSION" val="1.0"/>
  <p:tag name="KSO_WM_TEMPLATE_CATEGORY" val="custom"/>
  <p:tag name="KSO_WM_TEMPLATE_INDEX" val="20206916"/>
  <p:tag name="KSO_WM_UNIT_COMPATIBLE" val="0"/>
  <p:tag name="KSO_WM_UNIT_DIAGRAM_ISNUMVISUAL" val="0"/>
  <p:tag name="KSO_WM_UNIT_DIAGRAM_ISREFERUNIT" val="0"/>
  <p:tag name="KSO_WM_UNIT_HIGHLIGHT" val="0"/>
  <p:tag name="KSO_WM_UNIT_ID" val="_0**"/>
  <p:tag name="KSO_WM_UNIT_LAYERLEVEL" val="1"/>
</p:tagLst>
</file>

<file path=ppt/tags/tag182.xml><?xml version="1.0" encoding="utf-8"?>
<p:tagLst xmlns:p="http://schemas.openxmlformats.org/presentationml/2006/main">
  <p:tag name="KSO_WM_BEAUTIFY_FLAG" val="#wm#"/>
  <p:tag name="KSO_WM_TAG_VERSION" val="1.0"/>
  <p:tag name="KSO_WM_TEMPLATE_CATEGORY" val="custom"/>
  <p:tag name="KSO_WM_TEMPLATE_INDEX" val="20206916"/>
  <p:tag name="KSO_WM_UNIT_COMPATIBLE" val="0"/>
  <p:tag name="KSO_WM_UNIT_DIAGRAM_ISNUMVISUAL" val="0"/>
  <p:tag name="KSO_WM_UNIT_DIAGRAM_ISREFERUNIT" val="0"/>
  <p:tag name="KSO_WM_UNIT_HIGHLIGHT" val="0"/>
  <p:tag name="KSO_WM_UNIT_ID" val="_0**"/>
  <p:tag name="KSO_WM_UNIT_LAYERLEVEL" val="1"/>
</p:tagLst>
</file>

<file path=ppt/tags/tag18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6.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6916"/>
  <p:tag name="KSO_WM_TEMPLATE_MASTER_THUMB_INDEX" val="12"/>
  <p:tag name="KSO_WM_TEMPLATE_MASTER_TYPE" val="1"/>
  <p:tag name="KSO_WM_TEMPLATE_SUBCATEGORY" val="0"/>
  <p:tag name="KSO_WM_TEMPLATE_THUMBS_INDEX" val="1、4、7、8、10、11、12、13、15"/>
</p:tagLst>
</file>

<file path=ppt/tags/tag18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7"/>
  <p:tag name="KSO_WM_UNIT_INDEX" val="7"/>
  <p:tag name="KSO_WM_UNIT_LAYERLEVEL" val="1"/>
  <p:tag name="KSO_WM_UNIT_TYPE" val="y"/>
</p:tagLst>
</file>

<file path=ppt/tags/tag18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1"/>
  <p:tag name="KSO_WM_UNIT_INDEX" val="1"/>
  <p:tag name="KSO_WM_UNIT_LAYERLEVEL" val="1"/>
  <p:tag name="KSO_WM_UNIT_TYPE" val="y"/>
</p:tagLst>
</file>

<file path=ppt/tags/tag18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2"/>
  <p:tag name="KSO_WM_UNIT_INDEX" val="2"/>
  <p:tag name="KSO_WM_UNIT_LAYERLEVEL" val="1"/>
  <p:tag name="KSO_WM_UNIT_TYPE" val="y"/>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3"/>
  <p:tag name="KSO_WM_UNIT_INDEX" val="3"/>
  <p:tag name="KSO_WM_UNIT_LAYERLEVEL" val="1"/>
  <p:tag name="KSO_WM_UNIT_TYPE" val="y"/>
</p:tagLst>
</file>

<file path=ppt/tags/tag19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4"/>
  <p:tag name="KSO_WM_UNIT_INDEX" val="4"/>
  <p:tag name="KSO_WM_UNIT_LAYERLEVEL" val="1"/>
  <p:tag name="KSO_WM_UNIT_TYPE" val="y"/>
</p:tagLst>
</file>

<file path=ppt/tags/tag19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5"/>
  <p:tag name="KSO_WM_UNIT_INDEX" val="5"/>
  <p:tag name="KSO_WM_UNIT_LAYERLEVEL" val="1"/>
  <p:tag name="KSO_WM_UNIT_TYPE" val="y"/>
</p:tagLst>
</file>

<file path=ppt/tags/tag19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6"/>
  <p:tag name="KSO_WM_UNIT_INDEX" val="6"/>
  <p:tag name="KSO_WM_UNIT_LAYERLEVEL" val="1"/>
  <p:tag name="KSO_WM_UNIT_TYPE" val="y"/>
</p:tagLst>
</file>

<file path=ppt/tags/tag19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9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9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9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9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9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0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0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0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0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2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2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2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2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2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2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2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2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2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2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2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2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2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2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2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2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255.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256.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257.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258.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259.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0.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261.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262.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263.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264.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265.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266.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67.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68.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69.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0.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71.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72.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73.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74.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275.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76.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77.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78.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79.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0.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81.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82.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83.xml><?xml version="1.0" encoding="utf-8"?>
<p:tagLst xmlns:p="http://schemas.openxmlformats.org/presentationml/2006/main">
  <p:tag name="KSO_WM_BEAUTIFY_FLAG" val="#wm#"/>
  <p:tag name="KSO_WM_SLIDE_BACKGROUND_TYPE" val="bottomTop"/>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284.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85.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86.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87.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88.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89.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0.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9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29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3.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4.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5.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6.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7.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8.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99.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00.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301.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302.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303.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304.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305.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306.xml><?xml version="1.0" encoding="utf-8"?>
<p:tagLst xmlns:p="http://schemas.openxmlformats.org/presentationml/2006/main">
  <p:tag name="KSO_WM_BEAUTIFY_FLAG" val="#wm#"/>
  <p:tag name="KSO_WM_TAG_VERSION" val="1.0"/>
  <p:tag name="KSO_WM_TEMPLATE_CATEGORY" val="custom"/>
  <p:tag name="KSO_WM_TEMPLATE_INDEX" val="20206916"/>
  <p:tag name="KSO_WM_UNIT_COMPATIBLE" val="0"/>
  <p:tag name="KSO_WM_UNIT_DIAGRAM_ISNUMVISUAL" val="0"/>
  <p:tag name="KSO_WM_UNIT_DIAGRAM_ISREFERUNIT" val="0"/>
  <p:tag name="KSO_WM_UNIT_HIGHLIGHT" val="0"/>
  <p:tag name="KSO_WM_UNIT_ID" val="_0**"/>
  <p:tag name="KSO_WM_UNIT_LAYERLEVEL" val="1"/>
</p:tagLst>
</file>

<file path=ppt/tags/tag307.xml><?xml version="1.0" encoding="utf-8"?>
<p:tagLst xmlns:p="http://schemas.openxmlformats.org/presentationml/2006/main">
  <p:tag name="KSO_WM_BEAUTIFY_FLAG" val="#wm#"/>
  <p:tag name="KSO_WM_TAG_VERSION" val="1.0"/>
  <p:tag name="KSO_WM_TEMPLATE_CATEGORY" val="custom"/>
  <p:tag name="KSO_WM_TEMPLATE_INDEX" val="20206916"/>
  <p:tag name="KSO_WM_UNIT_COMPATIBLE" val="0"/>
  <p:tag name="KSO_WM_UNIT_DIAGRAM_ISNUMVISUAL" val="0"/>
  <p:tag name="KSO_WM_UNIT_DIAGRAM_ISREFERUNIT" val="0"/>
  <p:tag name="KSO_WM_UNIT_HIGHLIGHT" val="0"/>
  <p:tag name="KSO_WM_UNIT_ID" val="_0**"/>
  <p:tag name="KSO_WM_UNIT_LAYERLEVEL" val="1"/>
</p:tagLst>
</file>

<file path=ppt/tags/tag30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11.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6916"/>
  <p:tag name="KSO_WM_TEMPLATE_MASTER_THUMB_INDEX" val="12"/>
  <p:tag name="KSO_WM_TEMPLATE_MASTER_TYPE" val="1"/>
  <p:tag name="KSO_WM_TEMPLATE_SUBCATEGORY" val="0"/>
  <p:tag name="KSO_WM_TEMPLATE_THUMBS_INDEX" val="1、4、7、8、10、11、12、13、15"/>
</p:tagLst>
</file>

<file path=ppt/tags/tag3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7"/>
  <p:tag name="KSO_WM_UNIT_INDEX" val="7"/>
  <p:tag name="KSO_WM_UNIT_LAYERLEVEL" val="1"/>
  <p:tag name="KSO_WM_UNIT_TYPE" val="y"/>
</p:tagLst>
</file>

<file path=ppt/tags/tag3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1"/>
  <p:tag name="KSO_WM_UNIT_INDEX" val="1"/>
  <p:tag name="KSO_WM_UNIT_LAYERLEVEL" val="1"/>
  <p:tag name="KSO_WM_UNIT_TYPE" val="y"/>
</p:tagLst>
</file>

<file path=ppt/tags/tag3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2"/>
  <p:tag name="KSO_WM_UNIT_INDEX" val="2"/>
  <p:tag name="KSO_WM_UNIT_LAYERLEVEL" val="1"/>
  <p:tag name="KSO_WM_UNIT_TYPE" val="y"/>
</p:tagLst>
</file>

<file path=ppt/tags/tag3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3"/>
  <p:tag name="KSO_WM_UNIT_INDEX" val="3"/>
  <p:tag name="KSO_WM_UNIT_LAYERLEVEL" val="1"/>
  <p:tag name="KSO_WM_UNIT_TYPE" val="y"/>
</p:tagLst>
</file>

<file path=ppt/tags/tag3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4"/>
  <p:tag name="KSO_WM_UNIT_INDEX" val="4"/>
  <p:tag name="KSO_WM_UNIT_LAYERLEVEL" val="1"/>
  <p:tag name="KSO_WM_UNIT_TYPE" val="y"/>
</p:tagLst>
</file>

<file path=ppt/tags/tag3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5"/>
  <p:tag name="KSO_WM_UNIT_INDEX" val="5"/>
  <p:tag name="KSO_WM_UNIT_LAYERLEVEL" val="1"/>
  <p:tag name="KSO_WM_UNIT_TYPE" val="y"/>
</p:tagLst>
</file>

<file path=ppt/tags/tag3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6"/>
  <p:tag name="KSO_WM_UNIT_INDEX" val="6"/>
  <p:tag name="KSO_WM_UNIT_LAYERLEVEL" val="1"/>
  <p:tag name="KSO_WM_UNIT_TYPE" val="y"/>
</p:tagLst>
</file>

<file path=ppt/tags/tag3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3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3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3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3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5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6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6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6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6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6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36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7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37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37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7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0.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381.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382.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383.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384.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385.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386.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387.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388.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389.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0.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391.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2.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3.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4.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5.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6.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7.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8.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399.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00.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1.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2.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3.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4.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5.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6.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7.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408.xml><?xml version="1.0" encoding="utf-8"?>
<p:tagLst xmlns:p="http://schemas.openxmlformats.org/presentationml/2006/main">
  <p:tag name="KSO_WM_BEAUTIFY_FLAG" val="#wm#"/>
  <p:tag name="KSO_WM_SLIDE_BACKGROUND_TYPE" val="bottomTop"/>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409.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10.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1.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2.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3.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4.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5.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416.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417.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18.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19.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20.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2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2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23.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24.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425.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426.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427.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428.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429.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30.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431.xml><?xml version="1.0" encoding="utf-8"?>
<p:tagLst xmlns:p="http://schemas.openxmlformats.org/presentationml/2006/main">
  <p:tag name="KSO_WM_BEAUTIFY_FLAG" val="#wm#"/>
  <p:tag name="KSO_WM_TAG_VERSION" val="1.0"/>
  <p:tag name="KSO_WM_TEMPLATE_CATEGORY" val="custom"/>
  <p:tag name="KSO_WM_TEMPLATE_INDEX" val="20206916"/>
  <p:tag name="KSO_WM_UNIT_COMPATIBLE" val="0"/>
  <p:tag name="KSO_WM_UNIT_DIAGRAM_ISNUMVISUAL" val="0"/>
  <p:tag name="KSO_WM_UNIT_DIAGRAM_ISREFERUNIT" val="0"/>
  <p:tag name="KSO_WM_UNIT_HIGHLIGHT" val="0"/>
  <p:tag name="KSO_WM_UNIT_ID" val="_0**"/>
  <p:tag name="KSO_WM_UNIT_LAYERLEVEL" val="1"/>
</p:tagLst>
</file>

<file path=ppt/tags/tag432.xml><?xml version="1.0" encoding="utf-8"?>
<p:tagLst xmlns:p="http://schemas.openxmlformats.org/presentationml/2006/main">
  <p:tag name="KSO_WM_BEAUTIFY_FLAG" val="#wm#"/>
  <p:tag name="KSO_WM_TAG_VERSION" val="1.0"/>
  <p:tag name="KSO_WM_TEMPLATE_CATEGORY" val="custom"/>
  <p:tag name="KSO_WM_TEMPLATE_INDEX" val="20206916"/>
  <p:tag name="KSO_WM_UNIT_COMPATIBLE" val="0"/>
  <p:tag name="KSO_WM_UNIT_DIAGRAM_ISNUMVISUAL" val="0"/>
  <p:tag name="KSO_WM_UNIT_DIAGRAM_ISREFERUNIT" val="0"/>
  <p:tag name="KSO_WM_UNIT_HIGHLIGHT" val="0"/>
  <p:tag name="KSO_WM_UNIT_ID" val="_0**"/>
  <p:tag name="KSO_WM_UNIT_LAYERLEVEL" val="1"/>
</p:tagLst>
</file>

<file path=ppt/tags/tag4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36.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6916"/>
  <p:tag name="KSO_WM_TEMPLATE_MASTER_THUMB_INDEX" val="12"/>
  <p:tag name="KSO_WM_TEMPLATE_MASTER_TYPE" val="1"/>
  <p:tag name="KSO_WM_TEMPLATE_SUBCATEGORY" val="0"/>
  <p:tag name="KSO_WM_TEMPLATE_THUMBS_INDEX" val="1、4、7、8、10、11、12、13、15"/>
</p:tagLst>
</file>

<file path=ppt/tags/tag437.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custom20205176_1*a*1"/>
  <p:tag name="KSO_WM_UNIT_INDEX" val="1"/>
  <p:tag name="KSO_WM_UNIT_ISCONTENTSTITLE" val="0"/>
  <p:tag name="KSO_WM_UNIT_ISNUMDGMTITLE" val="0"/>
  <p:tag name="KSO_WM_UNIT_LAYERLEVEL" val="1"/>
  <p:tag name="KSO_WM_UNIT_NOCLEAR" val="0"/>
  <p:tag name="KSO_WM_UNIT_PRESET_TEXT" val="空白演示"/>
  <p:tag name="KSO_WM_UNIT_SHOW_EDIT_AREA_INDICATION" val="1"/>
  <p:tag name="KSO_WM_UNIT_TYPE" val="a"/>
  <p:tag name="KSO_WM_UNIT_VALUE" val="28"/>
</p:tagLst>
</file>

<file path=ppt/tags/tag438.xml><?xml version="1.0" encoding="utf-8"?>
<p:tagLst xmlns:p="http://schemas.openxmlformats.org/presentationml/2006/main">
  <p:tag name="KSO_WM_BEAUTIFY_FLAG" val="#wm#"/>
  <p:tag name="KSO_WM_SLIDE_ID" val="custom20205176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439.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
  <p:tag name="KSO_WM_UNIT_COLOR_SCHEME_PARENT_PAGE" val="0_1"/>
  <p:tag name="KSO_WM_UNIT_COLOR_SCHEME_SHAPE_ID" val="2"/>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40.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0"/>
  <p:tag name="KSO_WM_UNIT_COLOR_SCHEME_PARENT_PAGE" val="0_1"/>
  <p:tag name="KSO_WM_UNIT_COLOR_SCHEME_SHAPE_ID" val="30"/>
  <p:tag name="KSO_WM_UNIT_COMPATIBLE" val="0"/>
  <p:tag name="KSO_WM_UNIT_DIAGRAM_ISNUMVISUAL" val="0"/>
  <p:tag name="KSO_WM_UNIT_DIAGRAM_ISREFERUNIT" val="0"/>
  <p:tag name="KSO_WM_UNIT_FILL_FORE_SCHEMECOLOR_INDEX" val="15"/>
  <p:tag name="KSO_WM_UNIT_FILL_FORE_SCHEMECOLOR_INDEX_BRIGHTNESS" val="-0.5"/>
  <p:tag name="KSO_WM_UNIT_FILL_TYPE" val="1"/>
  <p:tag name="KSO_WM_UNIT_HIGHLIGHT" val="0"/>
  <p:tag name="KSO_WM_UNIT_ID" val="diagram20191292_1*i*3"/>
  <p:tag name="KSO_WM_UNIT_INDEX" val="3"/>
  <p:tag name="KSO_WM_UNIT_LAYERLEVEL" val="1"/>
  <p:tag name="KSO_WM_UNIT_TEXT_FILL_FORE_SCHEMECOLOR_INDEX" val="14"/>
  <p:tag name="KSO_WM_UNIT_TEXT_FILL_FORE_SCHEMECOLOR_INDEX_BRIGHTNESS" val="0"/>
  <p:tag name="KSO_WM_UNIT_TEXT_FILL_TYPE" val="1"/>
  <p:tag name="KSO_WM_UNIT_TYPE" val="i"/>
</p:tagLst>
</file>

<file path=ppt/tags/tag441.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2"/>
  <p:tag name="KSO_WM_UNIT_COLOR_SCHEME_PARENT_PAGE" val="0_1"/>
  <p:tag name="KSO_WM_UNIT_COLOR_SCHEME_SHAPE_ID" val="2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4"/>
  <p:tag name="KSO_WM_UNIT_INDEX" val="4"/>
  <p:tag name="KSO_WM_UNIT_LAYERLEVEL" val="1"/>
  <p:tag name="KSO_WM_UNIT_TEXT_FILL_FORE_SCHEMECOLOR_INDEX" val="14"/>
  <p:tag name="KSO_WM_UNIT_TEXT_FILL_FORE_SCHEMECOLOR_INDEX_BRIGHTNESS" val="0"/>
  <p:tag name="KSO_WM_UNIT_TEXT_FILL_TYPE" val="1"/>
  <p:tag name="KSO_WM_UNIT_TYPE" val="i"/>
</p:tagLst>
</file>

<file path=ppt/tags/tag442.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5"/>
  <p:tag name="KSO_WM_UNIT_COLOR_SCHEME_PARENT_PAGE" val="0_1"/>
  <p:tag name="KSO_WM_UNIT_COLOR_SCHEME_SHAPE_ID" val="5"/>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2"/>
  <p:tag name="KSO_WM_UNIT_INDEX" val="2"/>
  <p:tag name="KSO_WM_UNIT_LAYERLEVEL" val="1"/>
  <p:tag name="KSO_WM_UNIT_TEXT_FILL_FORE_SCHEMECOLOR_INDEX" val="14"/>
  <p:tag name="KSO_WM_UNIT_TEXT_FILL_FORE_SCHEMECOLOR_INDEX_BRIGHTNESS" val="0"/>
  <p:tag name="KSO_WM_UNIT_TEXT_FILL_TYPE" val="1"/>
  <p:tag name="KSO_WM_UNIT_TYPE" val="i"/>
</p:tagLst>
</file>

<file path=ppt/tags/tag443.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8"/>
  <p:tag name="KSO_WM_UNIT_COLOR_SCHEME_PARENT_PAGE" val="0_1"/>
  <p:tag name="KSO_WM_UNIT_COLOR_SCHEME_SHAPE_ID" val="28"/>
  <p:tag name="KSO_WM_UNIT_COMPATIBLE" val="0"/>
  <p:tag name="KSO_WM_UNIT_DIAGRAM_ISNUMVISUAL" val="0"/>
  <p:tag name="KSO_WM_UNIT_DIAGRAM_ISREFERUNIT" val="0"/>
  <p:tag name="KSO_WM_UNIT_HIGHLIGHT" val="0"/>
  <p:tag name="KSO_WM_UNIT_ID" val="diagram20191292_1*i*6"/>
  <p:tag name="KSO_WM_UNIT_INDEX" val="6"/>
  <p:tag name="KSO_WM_UNIT_LAYERLEVEL" val="1"/>
  <p:tag name="KSO_WM_UNIT_TYPE" val="i"/>
</p:tagLst>
</file>

<file path=ppt/tags/tag444.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9"/>
  <p:tag name="KSO_WM_UNIT_COLOR_SCHEME_PARENT_PAGE" val="0_1"/>
  <p:tag name="KSO_WM_UNIT_COLOR_SCHEME_SHAPE_ID" val="29"/>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7"/>
  <p:tag name="KSO_WM_UNIT_INDEX" val="7"/>
  <p:tag name="KSO_WM_UNIT_LAYERLEVEL" val="1"/>
  <p:tag name="KSO_WM_UNIT_TEXT_FILL_FORE_SCHEMECOLOR_INDEX" val="2"/>
  <p:tag name="KSO_WM_UNIT_TEXT_FILL_FORE_SCHEMECOLOR_INDEX_BRIGHTNESS" val="0"/>
  <p:tag name="KSO_WM_UNIT_TEXT_FILL_TYPE" val="1"/>
  <p:tag name="KSO_WM_UNIT_TYPE" val="i"/>
</p:tagLst>
</file>

<file path=ppt/tags/tag445.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3"/>
  <p:tag name="KSO_WM_UNIT_COLOR_SCHEME_PARENT_PAGE" val="0_1"/>
  <p:tag name="KSO_WM_UNIT_COLOR_SCHEME_SHAPE_ID" val="33"/>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8"/>
  <p:tag name="KSO_WM_UNIT_INDEX" val="8"/>
  <p:tag name="KSO_WM_UNIT_LAYERLEVEL" val="1"/>
  <p:tag name="KSO_WM_UNIT_TEXT_FILL_FORE_SCHEMECOLOR_INDEX" val="2"/>
  <p:tag name="KSO_WM_UNIT_TEXT_FILL_FORE_SCHEMECOLOR_INDEX_BRIGHTNESS" val="0"/>
  <p:tag name="KSO_WM_UNIT_TEXT_FILL_TYPE" val="1"/>
  <p:tag name="KSO_WM_UNIT_TYPE" val="i"/>
</p:tagLst>
</file>

<file path=ppt/tags/tag446.xml><?xml version="1.0" encoding="utf-8"?>
<p:tagLst xmlns:p="http://schemas.openxmlformats.org/presentationml/2006/main">
  <p:tag name="KSO_WM_BEAUTIFY_FLAG" val="#wm#"/>
  <p:tag name="KSO_WM_TAG_VERSION" val="1.0"/>
  <p:tag name="KSO_WM_TEMPLATE_CATEGORY" val="diagram"/>
  <p:tag name="KSO_WM_TEMPLATE_INDEX" val="2019129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1292_1*i*5"/>
  <p:tag name="KSO_WM_UNIT_INDEX" val="5"/>
  <p:tag name="KSO_WM_UNIT_LAYERLEVEL" val="1"/>
  <p:tag name="KSO_WM_UNIT_SHADOW_SCHEMECOLOR_INDEX" val="13"/>
  <p:tag name="KSO_WM_UNIT_SHADOW_SCHEMECOLOR_INDEX_BRIGHTNESS" val="0"/>
  <p:tag name="KSO_WM_UNIT_TEXT_FILL_FORE_SCHEMECOLOR_INDEX" val="2"/>
  <p:tag name="KSO_WM_UNIT_TEXT_FILL_FORE_SCHEMECOLOR_INDEX_BRIGHTNESS" val="0"/>
  <p:tag name="KSO_WM_UNIT_TEXT_FILL_TYPE" val="1"/>
  <p:tag name="KSO_WM_UNIT_TYPE" val="i"/>
</p:tagLst>
</file>

<file path=ppt/tags/tag447.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ADJUSTLAYOUT_ID" val="13"/>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1292_1*d*1"/>
  <p:tag name="KSO_WM_UNIT_INDEX" val="1"/>
  <p:tag name="KSO_WM_UNIT_LAYERLEVEL" val="1"/>
  <p:tag name="KSO_WM_UNIT_PICTURE_CLIP_FLAG" val="0"/>
  <p:tag name="KSO_WM_UNIT_SUPPORT_UNIT_TYPE" val="[&quot;d&quot;]"/>
  <p:tag name="KSO_WM_UNIT_TYPE" val="d"/>
  <p:tag name="KSO_WM_UNIT_VALUE" val="1405*1873"/>
</p:tagLst>
</file>

<file path=ppt/tags/tag448.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COMPATIBLE" val="0"/>
  <p:tag name="KSO_WM_UNIT_DIAGRAM_ISNUMVISUAL" val="0"/>
  <p:tag name="KSO_WM_UNIT_DIAGRAM_ISREFERUNIT" val="0"/>
  <p:tag name="KSO_WM_UNIT_HIGHLIGHT" val="0"/>
  <p:tag name="KSO_WM_UNIT_ID" val="diagram20191292_1*a*1"/>
  <p:tag name="KSO_WM_UNIT_INDEX" val="1"/>
  <p:tag name="KSO_WM_UNIT_ISCONTENTSTITLE" val="0"/>
  <p:tag name="KSO_WM_UNIT_ISNUMDGMTITLE" val="0"/>
  <p:tag name="KSO_WM_UNIT_LAYERLEVEL" val="1"/>
  <p:tag name="KSO_WM_UNIT_NOCLEAR" val="0"/>
  <p:tag name="KSO_WM_UNIT_PRESET_TEXT" val="单击此处&#13;添加大标题"/>
  <p:tag name="KSO_WM_UNIT_TYPE" val="a"/>
  <p:tag name="KSO_WM_UNIT_VALUE" val="14"/>
</p:tagLst>
</file>

<file path=ppt/tags/tag449.xml><?xml version="1.0" encoding="utf-8"?>
<p:tagLst xmlns:p="http://schemas.openxmlformats.org/presentationml/2006/main">
  <p:tag name="KSO_WM_BEAUTIFY_FLAG" val="#wm#"/>
  <p:tag name="KSO_WM_SLIDE_BACKGROUND_SUBSTITUTE_COLOR" val="16777215"/>
  <p:tag name="KSO_WM_SLIDE_BACKGROUND_TYPE" val="general"/>
  <p:tag name="KSO_WM_SLIDE_BK_DARK_LIGHT" val="2"/>
  <p:tag name="KSO_WM_SLIDE_COLORSCHEME_VERSION" val="3.2"/>
  <p:tag name="KSO_WM_SLIDE_CONSTRAINT" val="%7b%22slideConstraint%22%3a%7b%22seriesAreas%22%3a%5b%5d%2c%22singleAreas%22%3a%5b%7b%22shapes%22%3a%5b13%5d%2c%22serialConstraintIndex%22%3a-1%2c%22areatextmark%22%3a0%2c%22pictureprocessmark%22%3a0%7d%5d%7d%7d"/>
  <p:tag name="KSO_WM_SLIDE_ID" val="diagram20191292_1"/>
  <p:tag name="KSO_WM_SLIDE_INDEX" val="1"/>
  <p:tag name="KSO_WM_SLIDE_ITEM_CNT" val="0"/>
  <p:tag name="KSO_WM_SLIDE_LAYOUT" val="a_d"/>
  <p:tag name="KSO_WM_SLIDE_LAYOUT_CNT" val="1_1"/>
  <p:tag name="KSO_WM_SLIDE_POSITION" val="33*0"/>
  <p:tag name="KSO_WM_SLIDE_SIZE" val="926*540"/>
  <p:tag name="KSO_WM_SLIDE_SUBTYPE" val="picTxt"/>
  <p:tag name="KSO_WM_SLIDE_TYPE" val="text"/>
  <p:tag name="KSO_WM_TAG_VERSION" val="1.0"/>
  <p:tag name="KSO_WM_TEMPLATE_CATEGORY" val="diagram"/>
  <p:tag name="KSO_WM_TEMPLATE_COLOR_TYPE" val="1"/>
  <p:tag name="KSO_WM_TEMPLATE_INDEX" val="20191292"/>
  <p:tag name="KSO_WM_TEMPLATE_MASTER_TYPE" val="0"/>
  <p:tag name="KSO_WM_TEMPLATE_SUBCATEGORY" val="0"/>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50.xml><?xml version="1.0" encoding="utf-8"?>
<p:tagLst xmlns:p="http://schemas.openxmlformats.org/presentationml/2006/main">
  <p:tag name="KSO_WM_ASSEMBLE_CHIP_INDEX" val="c461c7857d3c470eaeb36b469657fcf1"/>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4337614194dd48d59ada93280e04e2e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2714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SM_LIMIT_TYPE" val="0"/>
  <p:tag name="KSO_WM_UNIT_SUPPORT_UNIT_TYPE" val="[&quot;d&quot;]"/>
  <p:tag name="KSO_WM_UNIT_TEXT_FILL_FORE_SCHEMECOLOR_INDEX" val="13"/>
  <p:tag name="KSO_WM_UNIT_TEXT_FILL_FORE_SCHEMECOLOR_INDEX_BRIGHTNESS" val="0"/>
  <p:tag name="KSO_WM_UNIT_TEXT_FILL_TYPE" val="1"/>
  <p:tag name="KSO_WM_UNIT_TYPE" val="a"/>
  <p:tag name="KSO_WM_UNIT_VALUE" val="12"/>
</p:tagLst>
</file>

<file path=ppt/tags/tag451.xml><?xml version="1.0" encoding="utf-8"?>
<p:tagLst xmlns:p="http://schemas.openxmlformats.org/presentationml/2006/main">
  <p:tag name="KSO_WM_ASSEMBLE_CHIP_INDEX" val="2f158b410ff445ddad3c5e179e768455"/>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8a732d38659e4225b8d313ebaf95f55e"/>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14;20;2"/>
  <p:tag name="KSO_WM_UNIT_DIAGRAM_ISNUMVISUAL" val="0"/>
  <p:tag name="KSO_WM_UNIT_DIAGRAM_ISREFERUNIT" val="0"/>
  <p:tag name="KSO_WM_UNIT_HIGHLIGHT" val="0"/>
  <p:tag name="KSO_WM_UNIT_ID" val="diagram2021271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
  <p:tag name="KSO_WM_UNIT_SHOW_EDIT_AREA_INDICATION" val="1"/>
  <p:tag name="KSO_WM_UNIT_SM_LIMIT_TYPE" val="0"/>
  <p:tag name="KSO_WM_UNIT_SMARTLAYOUT_COMPRESS_INFO" val="{&#10;    &quot;id&quot;: &quot;2020-09-29T21:00:14&quot;,&#10;    &quot;max&quot;: 32.798976377952727,&#10;    &quot;topChanged&quot;: 16.399488188976363&#10;}&#10;"/>
  <p:tag name="KSO_WM_UNIT_SUBTYPE" val="a"/>
  <p:tag name="KSO_WM_UNIT_SUPPORT_UNIT_TYPE" val="[&quot;d&quot;]"/>
  <p:tag name="KSO_WM_UNIT_TEXT_FILL_FORE_SCHEMECOLOR_INDEX" val="13"/>
  <p:tag name="KSO_WM_UNIT_TEXT_FILL_FORE_SCHEMECOLOR_INDEX_BRIGHTNESS" val="0.25"/>
  <p:tag name="KSO_WM_UNIT_TEXT_FILL_TYPE" val="1"/>
  <p:tag name="KSO_WM_UNIT_TEXT_SUBTYPE" val="a"/>
  <p:tag name="KSO_WM_UNIT_TYPE" val="f"/>
  <p:tag name="KSO_WM_UNIT_VALUE" val="360"/>
</p:tagLst>
</file>

<file path=ppt/tags/tag452.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dc257d7ab41143a99a2b6053f377b844"/>
  <p:tag name="KSO_WM_UNIT_DECORATE_INFO" val="{&quot;DecorateInfoH&quot;:{&quot;IsAbs&quot;:true},&quot;DecorateInfoW&quot;:{&quot;IsAbs&quot;:false},&quot;DecorateInfoX&quot;:{&quot;IsAbs&quot;:true,&quot;Pos&quot;:1},&quot;DecorateInfoY&quot;:{&quot;IsAbs&quot;:true,&quot;Pos&quot;:2},&quot;ReferentInfo&quot;:{&quot;Id&quot;:&quot;4337614194dd48d59ada93280e04e2ef&quot;,&quot;X&quot;:{&quot;Pos&quot;:1},&quot;Y&quot;:{&quot;Pos&quot;:0}},&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14_1*i*1"/>
  <p:tag name="KSO_WM_UNIT_INDEX" val="1"/>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30"/>
</p:tagLst>
</file>

<file path=ppt/tags/tag453.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3bb3a93ed7cc4caf9b88c010a2b2597c"/>
  <p:tag name="KSO_WM_UNIT_DECORATE_INFO" val="{&quot;DecorateInfoH&quot;:{&quot;IsAbs&quot;:true},&quot;DecorateInfoW&quot;:{&quot;IsAbs&quot;:false},&quot;DecorateInfoX&quot;:{&quot;IsAbs&quot;:true,&quot;Pos&quot;:1},&quot;DecorateInfoY&quot;:{&quot;IsAbs&quot;:true,&quot;Pos&quot;:0},&quot;ReferentInfo&quot;:{&quot;Id&quot;:&quot;4337614194dd48d59ada93280e04e2ef&quot;,&quot;X&quot;:{&quot;Pos&quot;:1},&quot;Y&quot;:{&quot;Pos&quot;:0}},&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14_1*i*2"/>
  <p:tag name="KSO_WM_UNIT_INDEX" val="2"/>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6"/>
</p:tagLst>
</file>

<file path=ppt/tags/tag454.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39af434a80db4719a2adcdc8ef750d6f"/>
  <p:tag name="KSO_WM_UNIT_DECORATE_INFO" val="{&quot;DecorateInfoH&quot;:{&quot;IsAbs&quot;:true},&quot;DecorateInfoW&quot;:{&quot;IsAbs&quot;:false},&quot;DecorateInfoX&quot;:{&quot;IsAbs&quot;:true,&quot;Pos&quot;:1},&quot;DecorateInfoY&quot;:{&quot;IsAbs&quot;:true,&quot;Pos&quot;:0},&quot;ReferentInfo&quot;:{&quot;Id&quot;:&quot;4337614194dd48d59ada93280e04e2ef&quot;,&quot;X&quot;:{&quot;Pos&quot;:1},&quot;Y&quot;:{&quot;Pos&quot;:2}},&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14_1*i*3"/>
  <p:tag name="KSO_WM_UNIT_INDEX" val="3"/>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54"/>
</p:tagLst>
</file>

<file path=ppt/tags/tag455.xml><?xml version="1.0" encoding="utf-8"?>
<p:tagLst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df5c712fc297497380a16f2214b4abb2&quot;,&quot;fill_align&quot;:&quot;cm&quot;,&quot;chip_types&quot;:[&quot;picture&quot;,&quot;header&quot;]},{&quot;text_align&quot;:&quot;lm&quot;,&quot;text_direction&quot;:&quot;horizontal&quot;,&quot;support_features&quot;:[&quot;collage&quot;,&quot;carousel&quot;],&quot;support_big_font&quot;:false,&quot;fill_id&quot;:&quot;3e9e6b7343cb4479804798c20b3c2800&quot;,&quot;fill_align&quot;:&quot;cm&quot;,&quot;chip_types&quot;:[&quot;text&quot;,&quot;picture&quot;]}],[{&quot;text_align&quot;:&quot;cm&quot;,&quot;text_direction&quot;:&quot;horizontal&quot;,&quot;support_big_font&quot;:false,&quot;fill_id&quot;:&quot;df5c712fc297497380a16f2214b4abb2&quot;,&quot;fill_align&quot;:&quot;cm&quot;,&quot;chip_types&quot;:[&quot;header&quot;]},{&quot;text_align&quot;:&quot;lm&quot;,&quot;text_direction&quot;:&quot;horizontal&quot;,&quot;support_big_font&quot;:false,&quot;fill_id&quot;:&quot;3e9e6b7343cb4479804798c20b3c2800&quot;,&quot;fill_align&quot;:&quot;cm&quot;,&quot;chip_types&quot;:[&quot;diagram&quot;,&quot;chart&quot;,&quot;table&quot;,&quot;video&quot;]}]]"/>
  <p:tag name="KSO_WM_CHIP_GROUPID" val="5f71a5bf747e3ea6e293b57c"/>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1ae53747e3ea6e293f8b1"/>
  <p:tag name="KSO_WM_SLIDE_BACKGROUND" val="[&quot;general&quot;]"/>
  <p:tag name="KSO_WM_SLIDE_BACKGROUND_TYPE" val="general"/>
  <p:tag name="KSO_WM_SLIDE_BK_DARK_LIGHT" val="2"/>
  <p:tag name="KSO_WM_SLIDE_ID" val="diagram20212714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29T21:00:14&quot;,&quot;maxSize&quot;:{&quot;size1&quot;:32.5},&quot;minSize&quot;:{&quot;size1&quot;:27.600000000000001},&quot;normalSize&quot;:{&quot;size1&quot;:27.600000000000001},&quot;subLayout&quot;:[{&quot;id&quot;:&quot;2020-09-29T21:00:14&quot;,&quot;margin&quot;:{&quot;bottom&quot;:8.0430002212524414,&quot;left&quot;:2.5399999618530273,&quot;right&quot;:0.026000002399086952,&quot;top&quot;:5.5029997825622559},&quot;type&quot;:0},{&quot;id&quot;:&quot;2020-09-29T21:00:14&quot;,&quot;margin&quot;:{&quot;bottom&quot;:1.6929999589920044,&quot;left&quot;:1.6670000553131104,&quot;right&quot;:1.6929999589920044,&quot;top&quot;:1.6929999589920044},&quot;type&quot;:0}],&quot;type&quot;:0}"/>
  <p:tag name="KSO_WM_SLIDE_POSITION" val="72*0"/>
  <p:tag name="KSO_WM_SLIDE_RATIO" val="1.777778"/>
  <p:tag name="KSO_WM_SLIDE_SIZE" val="840*539"/>
  <p:tag name="KSO_WM_SLIDE_SUBTYPE" val="pureTxt"/>
  <p:tag name="KSO_WM_SLIDE_SUPPORT_FEATURE_TYPE" val="0"/>
  <p:tag name="KSO_WM_SLIDE_TYPE" val="text"/>
  <p:tag name="KSO_WM_TAG_VERSION" val="1.0"/>
  <p:tag name="KSO_WM_TEMPLATE_ASSEMBLE_GROUPID" val="5f732fca0ff15d9a40f82b6c"/>
  <p:tag name="KSO_WM_TEMPLATE_ASSEMBLE_XID" val="5f732fca0ff15d9a40f82b6c"/>
  <p:tag name="KSO_WM_TEMPLATE_CATEGORY" val="diagram"/>
  <p:tag name="KSO_WM_TEMPLATE_COLOR_TYPE" val="1"/>
  <p:tag name="KSO_WM_TEMPLATE_INDEX" val="20212714"/>
  <p:tag name="KSO_WM_TEMPLATE_MASTER_TYPE" val="0"/>
  <p:tag name="KSO_WM_TEMPLATE_SUBCATEGORY" val="21"/>
</p:tagLst>
</file>

<file path=ppt/tags/tag456.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457.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458.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459.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60.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添加大标题"/>
  <p:tag name="KSO_WM_UNIT_TYPE" val="a"/>
  <p:tag name="KSO_WM_UNIT_VALUE" val="16"/>
</p:tagLst>
</file>

<file path=ppt/tags/tag46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202922_1*f*1"/>
  <p:tag name="KSO_WM_UNIT_INDEX" val="1"/>
  <p:tag name="KSO_WM_UNIT_LAYERLEVEL" val="1"/>
  <p:tag name="KSO_WM_UNIT_NOCLEAR" val="1"/>
  <p:tag name="KSO_WM_UNIT_PRESET_TEXT" val="单击此处添加文本具体内容，简明扼要的阐述您的观点。&#13;单击此处添加文本具体内容，简明扼要的阐述您的观点。根据需要可酌情增减文字，以便观者准确的理解您传达的思想。单击此处添加文本具体内容，简明扼要的阐述您的观点。根据需要可酌情增减文字，以便观者准确的理解您传达的思想。"/>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364"/>
</p:tagLst>
</file>

<file path=ppt/tags/tag462.xml><?xml version="1.0" encoding="utf-8"?>
<p:tagLst xmlns:p="http://schemas.openxmlformats.org/presentationml/2006/main">
  <p:tag name="KSO_WM_BEAUTIFY_FLAG" val="#wm#"/>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TYPE" val="text"/>
  <p:tag name="KSO_WM_TAG_VERSION" val="1.0"/>
  <p:tag name="KSO_WM_TEMPLATE_CATEGORY" val="diagram"/>
  <p:tag name="KSO_WM_TEMPLATE_COLOR_TYPE" val="1"/>
  <p:tag name="KSO_WM_TEMPLATE_INDEX" val="20202922"/>
  <p:tag name="KSO_WM_TEMPLATE_MASTER_TYPE" val="0"/>
  <p:tag name="KSO_WM_TEMPLATE_SUBCATEGORY" val="0"/>
</p:tagLst>
</file>

<file path=ppt/tags/tag463.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464.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465.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466.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467.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添加大标题"/>
  <p:tag name="KSO_WM_UNIT_TYPE" val="a"/>
  <p:tag name="KSO_WM_UNIT_VALUE" val="16"/>
</p:tagLst>
</file>

<file path=ppt/tags/tag468.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202922_1*f*1"/>
  <p:tag name="KSO_WM_UNIT_INDEX" val="1"/>
  <p:tag name="KSO_WM_UNIT_LAYERLEVEL" val="1"/>
  <p:tag name="KSO_WM_UNIT_NOCLEAR" val="1"/>
  <p:tag name="KSO_WM_UNIT_PRESET_TEXT" val="单击此处添加文本具体内容，简明扼要的阐述您的观点。&#13;单击此处添加文本具体内容，简明扼要的阐述您的观点。根据需要可酌情增减文字，以便观者准确的理解您传达的思想。单击此处添加文本具体内容，简明扼要的阐述您的观点。根据需要可酌情增减文字，以便观者准确的理解您传达的思想。"/>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364"/>
</p:tagLst>
</file>

<file path=ppt/tags/tag469.xml><?xml version="1.0" encoding="utf-8"?>
<p:tagLst xmlns:p="http://schemas.openxmlformats.org/presentationml/2006/main">
  <p:tag name="KSO_WM_BEAUTIFY_FLAG" val="#wm#"/>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TYPE" val="text"/>
  <p:tag name="KSO_WM_TAG_VERSION" val="1.0"/>
  <p:tag name="KSO_WM_TEMPLATE_CATEGORY" val="diagram"/>
  <p:tag name="KSO_WM_TEMPLATE_COLOR_TYPE" val="1"/>
  <p:tag name="KSO_WM_TEMPLATE_INDEX" val="20202922"/>
  <p:tag name="KSO_WM_TEMPLATE_MASTER_TYPE" val="0"/>
  <p:tag name="KSO_WM_TEMPLATE_SUBCATEGORY" val="0"/>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70.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471.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472.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473.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474.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添加大标题"/>
  <p:tag name="KSO_WM_UNIT_TYPE" val="a"/>
  <p:tag name="KSO_WM_UNIT_VALUE" val="16"/>
</p:tagLst>
</file>

<file path=ppt/tags/tag475.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202922_1*f*1"/>
  <p:tag name="KSO_WM_UNIT_INDEX" val="1"/>
  <p:tag name="KSO_WM_UNIT_LAYERLEVEL" val="1"/>
  <p:tag name="KSO_WM_UNIT_NOCLEAR" val="1"/>
  <p:tag name="KSO_WM_UNIT_PRESET_TEXT" val="单击此处添加文本具体内容，简明扼要的阐述您的观点。&#13;单击此处添加文本具体内容，简明扼要的阐述您的观点。根据需要可酌情增减文字，以便观者准确的理解您传达的思想。单击此处添加文本具体内容，简明扼要的阐述您的观点。根据需要可酌情增减文字，以便观者准确的理解您传达的思想。"/>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364"/>
</p:tagLst>
</file>

<file path=ppt/tags/tag476.xml><?xml version="1.0" encoding="utf-8"?>
<p:tagLst xmlns:p="http://schemas.openxmlformats.org/presentationml/2006/main">
  <p:tag name="KSO_WM_BEAUTIFY_FLAG" val="#wm#"/>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TYPE" val="text"/>
  <p:tag name="KSO_WM_TAG_VERSION" val="1.0"/>
  <p:tag name="KSO_WM_TEMPLATE_CATEGORY" val="diagram"/>
  <p:tag name="KSO_WM_TEMPLATE_COLOR_TYPE" val="1"/>
  <p:tag name="KSO_WM_TEMPLATE_INDEX" val="20202922"/>
  <p:tag name="KSO_WM_TEMPLATE_MASTER_TYPE" val="0"/>
  <p:tag name="KSO_WM_TEMPLATE_SUBCATEGORY" val="0"/>
</p:tagLst>
</file>

<file path=ppt/tags/tag477.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
  <p:tag name="KSO_WM_UNIT_COLOR_SCHEME_PARENT_PAGE" val="0_1"/>
  <p:tag name="KSO_WM_UNIT_COLOR_SCHEME_SHAPE_ID" val="2"/>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478.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0"/>
  <p:tag name="KSO_WM_UNIT_COLOR_SCHEME_PARENT_PAGE" val="0_1"/>
  <p:tag name="KSO_WM_UNIT_COLOR_SCHEME_SHAPE_ID" val="30"/>
  <p:tag name="KSO_WM_UNIT_COMPATIBLE" val="0"/>
  <p:tag name="KSO_WM_UNIT_DIAGRAM_ISNUMVISUAL" val="0"/>
  <p:tag name="KSO_WM_UNIT_DIAGRAM_ISREFERUNIT" val="0"/>
  <p:tag name="KSO_WM_UNIT_FILL_FORE_SCHEMECOLOR_INDEX" val="15"/>
  <p:tag name="KSO_WM_UNIT_FILL_FORE_SCHEMECOLOR_INDEX_BRIGHTNESS" val="-0.5"/>
  <p:tag name="KSO_WM_UNIT_FILL_TYPE" val="1"/>
  <p:tag name="KSO_WM_UNIT_HIGHLIGHT" val="0"/>
  <p:tag name="KSO_WM_UNIT_ID" val="diagram20191292_1*i*3"/>
  <p:tag name="KSO_WM_UNIT_INDEX" val="3"/>
  <p:tag name="KSO_WM_UNIT_LAYERLEVEL" val="1"/>
  <p:tag name="KSO_WM_UNIT_TEXT_FILL_FORE_SCHEMECOLOR_INDEX" val="14"/>
  <p:tag name="KSO_WM_UNIT_TEXT_FILL_FORE_SCHEMECOLOR_INDEX_BRIGHTNESS" val="0"/>
  <p:tag name="KSO_WM_UNIT_TEXT_FILL_TYPE" val="1"/>
  <p:tag name="KSO_WM_UNIT_TYPE" val="i"/>
</p:tagLst>
</file>

<file path=ppt/tags/tag479.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2"/>
  <p:tag name="KSO_WM_UNIT_COLOR_SCHEME_PARENT_PAGE" val="0_1"/>
  <p:tag name="KSO_WM_UNIT_COLOR_SCHEME_SHAPE_ID" val="2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4"/>
  <p:tag name="KSO_WM_UNIT_INDEX" val="4"/>
  <p:tag name="KSO_WM_UNIT_LAYERLEVEL" val="1"/>
  <p:tag name="KSO_WM_UNIT_TEXT_FILL_FORE_SCHEMECOLOR_INDEX" val="14"/>
  <p:tag name="KSO_WM_UNIT_TEXT_FILL_FORE_SCHEMECOLOR_INDEX_BRIGHTNESS" val="0"/>
  <p:tag name="KSO_WM_UNIT_TEXT_FILL_TYPE" val="1"/>
  <p:tag name="KSO_WM_UNIT_TYPE" val="i"/>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80.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5"/>
  <p:tag name="KSO_WM_UNIT_COLOR_SCHEME_PARENT_PAGE" val="0_1"/>
  <p:tag name="KSO_WM_UNIT_COLOR_SCHEME_SHAPE_ID" val="5"/>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2"/>
  <p:tag name="KSO_WM_UNIT_INDEX" val="2"/>
  <p:tag name="KSO_WM_UNIT_LAYERLEVEL" val="1"/>
  <p:tag name="KSO_WM_UNIT_TEXT_FILL_FORE_SCHEMECOLOR_INDEX" val="14"/>
  <p:tag name="KSO_WM_UNIT_TEXT_FILL_FORE_SCHEMECOLOR_INDEX_BRIGHTNESS" val="0"/>
  <p:tag name="KSO_WM_UNIT_TEXT_FILL_TYPE" val="1"/>
  <p:tag name="KSO_WM_UNIT_TYPE" val="i"/>
</p:tagLst>
</file>

<file path=ppt/tags/tag481.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8"/>
  <p:tag name="KSO_WM_UNIT_COLOR_SCHEME_PARENT_PAGE" val="0_1"/>
  <p:tag name="KSO_WM_UNIT_COLOR_SCHEME_SHAPE_ID" val="28"/>
  <p:tag name="KSO_WM_UNIT_COMPATIBLE" val="0"/>
  <p:tag name="KSO_WM_UNIT_DIAGRAM_ISNUMVISUAL" val="0"/>
  <p:tag name="KSO_WM_UNIT_DIAGRAM_ISREFERUNIT" val="0"/>
  <p:tag name="KSO_WM_UNIT_HIGHLIGHT" val="0"/>
  <p:tag name="KSO_WM_UNIT_ID" val="diagram20191292_1*i*6"/>
  <p:tag name="KSO_WM_UNIT_INDEX" val="6"/>
  <p:tag name="KSO_WM_UNIT_LAYERLEVEL" val="1"/>
  <p:tag name="KSO_WM_UNIT_TYPE" val="i"/>
</p:tagLst>
</file>

<file path=ppt/tags/tag482.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9"/>
  <p:tag name="KSO_WM_UNIT_COLOR_SCHEME_PARENT_PAGE" val="0_1"/>
  <p:tag name="KSO_WM_UNIT_COLOR_SCHEME_SHAPE_ID" val="29"/>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7"/>
  <p:tag name="KSO_WM_UNIT_INDEX" val="7"/>
  <p:tag name="KSO_WM_UNIT_LAYERLEVEL" val="1"/>
  <p:tag name="KSO_WM_UNIT_TEXT_FILL_FORE_SCHEMECOLOR_INDEX" val="2"/>
  <p:tag name="KSO_WM_UNIT_TEXT_FILL_FORE_SCHEMECOLOR_INDEX_BRIGHTNESS" val="0"/>
  <p:tag name="KSO_WM_UNIT_TEXT_FILL_TYPE" val="1"/>
  <p:tag name="KSO_WM_UNIT_TYPE" val="i"/>
</p:tagLst>
</file>

<file path=ppt/tags/tag483.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3"/>
  <p:tag name="KSO_WM_UNIT_COLOR_SCHEME_PARENT_PAGE" val="0_1"/>
  <p:tag name="KSO_WM_UNIT_COLOR_SCHEME_SHAPE_ID" val="33"/>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8"/>
  <p:tag name="KSO_WM_UNIT_INDEX" val="8"/>
  <p:tag name="KSO_WM_UNIT_LAYERLEVEL" val="1"/>
  <p:tag name="KSO_WM_UNIT_TEXT_FILL_FORE_SCHEMECOLOR_INDEX" val="2"/>
  <p:tag name="KSO_WM_UNIT_TEXT_FILL_FORE_SCHEMECOLOR_INDEX_BRIGHTNESS" val="0"/>
  <p:tag name="KSO_WM_UNIT_TEXT_FILL_TYPE" val="1"/>
  <p:tag name="KSO_WM_UNIT_TYPE" val="i"/>
</p:tagLst>
</file>

<file path=ppt/tags/tag484.xml><?xml version="1.0" encoding="utf-8"?>
<p:tagLst xmlns:p="http://schemas.openxmlformats.org/presentationml/2006/main">
  <p:tag name="KSO_WM_BEAUTIFY_FLAG" val="#wm#"/>
  <p:tag name="KSO_WM_TAG_VERSION" val="1.0"/>
  <p:tag name="KSO_WM_TEMPLATE_CATEGORY" val="diagram"/>
  <p:tag name="KSO_WM_TEMPLATE_INDEX" val="2019129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1292_1*i*5"/>
  <p:tag name="KSO_WM_UNIT_INDEX" val="5"/>
  <p:tag name="KSO_WM_UNIT_LAYERLEVEL" val="1"/>
  <p:tag name="KSO_WM_UNIT_SHADOW_SCHEMECOLOR_INDEX" val="13"/>
  <p:tag name="KSO_WM_UNIT_SHADOW_SCHEMECOLOR_INDEX_BRIGHTNESS" val="0"/>
  <p:tag name="KSO_WM_UNIT_TEXT_FILL_FORE_SCHEMECOLOR_INDEX" val="2"/>
  <p:tag name="KSO_WM_UNIT_TEXT_FILL_FORE_SCHEMECOLOR_INDEX_BRIGHTNESS" val="0"/>
  <p:tag name="KSO_WM_UNIT_TEXT_FILL_TYPE" val="1"/>
  <p:tag name="KSO_WM_UNIT_TYPE" val="i"/>
</p:tagLst>
</file>

<file path=ppt/tags/tag485.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ADJUSTLAYOUT_ID" val="13"/>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1292_1*d*1"/>
  <p:tag name="KSO_WM_UNIT_INDEX" val="1"/>
  <p:tag name="KSO_WM_UNIT_LAYERLEVEL" val="1"/>
  <p:tag name="KSO_WM_UNIT_PICTURE_CLIP_FLAG" val="0"/>
  <p:tag name="KSO_WM_UNIT_SUPPORT_UNIT_TYPE" val="[&quot;d&quot;]"/>
  <p:tag name="KSO_WM_UNIT_TYPE" val="d"/>
  <p:tag name="KSO_WM_UNIT_VALUE" val="1405*1873"/>
</p:tagLst>
</file>

<file path=ppt/tags/tag486.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COMPATIBLE" val="0"/>
  <p:tag name="KSO_WM_UNIT_DIAGRAM_ISNUMVISUAL" val="0"/>
  <p:tag name="KSO_WM_UNIT_DIAGRAM_ISREFERUNIT" val="0"/>
  <p:tag name="KSO_WM_UNIT_HIGHLIGHT" val="0"/>
  <p:tag name="KSO_WM_UNIT_ID" val="diagram20191292_1*a*1"/>
  <p:tag name="KSO_WM_UNIT_INDEX" val="1"/>
  <p:tag name="KSO_WM_UNIT_ISCONTENTSTITLE" val="0"/>
  <p:tag name="KSO_WM_UNIT_ISNUMDGMTITLE" val="0"/>
  <p:tag name="KSO_WM_UNIT_LAYERLEVEL" val="1"/>
  <p:tag name="KSO_WM_UNIT_NOCLEAR" val="0"/>
  <p:tag name="KSO_WM_UNIT_PRESET_TEXT" val="单击此处&#13;添加大标题"/>
  <p:tag name="KSO_WM_UNIT_TYPE" val="a"/>
  <p:tag name="KSO_WM_UNIT_VALUE" val="14"/>
</p:tagLst>
</file>

<file path=ppt/tags/tag487.xml><?xml version="1.0" encoding="utf-8"?>
<p:tagLst xmlns:p="http://schemas.openxmlformats.org/presentationml/2006/main">
  <p:tag name="KSO_WM_BEAUTIFY_FLAG" val="#wm#"/>
  <p:tag name="KSO_WM_SLIDE_BACKGROUND_SUBSTITUTE_COLOR" val="16777215"/>
  <p:tag name="KSO_WM_SLIDE_BACKGROUND_TYPE" val="general"/>
  <p:tag name="KSO_WM_SLIDE_BK_DARK_LIGHT" val="2"/>
  <p:tag name="KSO_WM_SLIDE_COLORSCHEME_VERSION" val="3.2"/>
  <p:tag name="KSO_WM_SLIDE_CONSTRAINT" val="%7b%22slideConstraint%22%3a%7b%22seriesAreas%22%3a%5b%5d%2c%22singleAreas%22%3a%5b%7b%22shapes%22%3a%5b13%5d%2c%22serialConstraintIndex%22%3a-1%2c%22areatextmark%22%3a0%2c%22pictureprocessmark%22%3a0%7d%5d%7d%7d"/>
  <p:tag name="KSO_WM_SLIDE_ID" val="diagram20191292_1"/>
  <p:tag name="KSO_WM_SLIDE_INDEX" val="1"/>
  <p:tag name="KSO_WM_SLIDE_ITEM_CNT" val="0"/>
  <p:tag name="KSO_WM_SLIDE_LAYOUT" val="a_d"/>
  <p:tag name="KSO_WM_SLIDE_LAYOUT_CNT" val="1_1"/>
  <p:tag name="KSO_WM_SLIDE_POSITION" val="33*0"/>
  <p:tag name="KSO_WM_SLIDE_SIZE" val="926*540"/>
  <p:tag name="KSO_WM_SLIDE_SUBTYPE" val="picTxt"/>
  <p:tag name="KSO_WM_SLIDE_TYPE" val="text"/>
  <p:tag name="KSO_WM_TAG_VERSION" val="1.0"/>
  <p:tag name="KSO_WM_TEMPLATE_CATEGORY" val="diagram"/>
  <p:tag name="KSO_WM_TEMPLATE_COLOR_TYPE" val="1"/>
  <p:tag name="KSO_WM_TEMPLATE_INDEX" val="20191292"/>
  <p:tag name="KSO_WM_TEMPLATE_MASTER_TYPE" val="0"/>
  <p:tag name="KSO_WM_TEMPLATE_SUBCATEGORY" val="0"/>
</p:tagLst>
</file>

<file path=ppt/tags/tag488.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9"/>
  <p:tag name="KSO_WM_UNIT_FILL_TYPE" val="1"/>
  <p:tag name="KSO_WM_UNIT_HIGHLIGHT" val="0"/>
  <p:tag name="KSO_WM_UNIT_ID" val="_17*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489.xml><?xml version="1.0" encoding="utf-8"?>
<p:tagLst xmlns:p="http://schemas.openxmlformats.org/presentationml/2006/main">
  <p:tag name="KSO_WM_BEAUTIFY_FLAG" val="#wm#"/>
  <p:tag name="KSO_WM_CHIP_GROUPID" val="5f2a5feb1f3c142e57c6cb23"/>
  <p:tag name="KSO_WM_CHIP_XID" val="5f2a5feb1f3c142e57c6cb24"/>
  <p:tag name="KSO_WM_TAG_VERSION" val="1.0"/>
  <p:tag name="KSO_WM_TEMPLATE_ASSEMBLE_GROUPID" val="5f72e3ed0ff15d9a40f6869a"/>
  <p:tag name="KSO_WM_TEMPLATE_ASSEMBLE_XID" val="5f72e3ed0ff15d9a40f6869a"/>
  <p:tag name="KSO_WM_TEMPLATE_CATEGORY" val="diagram"/>
  <p:tag name="KSO_WM_TEMPLATE_INDEX" val="20212347"/>
  <p:tag name="KSO_WM_UNIT_BLOCK" val="0"/>
  <p:tag name="KSO_WM_UNIT_COMPATIBLE" val="0"/>
  <p:tag name="KSO_WM_UNIT_DEC_AREA_ID" val="de1472659e3947e1a8ac3780f01b6439"/>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HIGHLIGHT" val="0"/>
  <p:tag name="KSO_WM_UNIT_ID" val="diagram20212347_1*i*2"/>
  <p:tag name="KSO_WM_UNIT_INDEX" val="2"/>
  <p:tag name="KSO_WM_UNIT_LAYERLEVEL" val="1"/>
  <p:tag name="KSO_WM_UNIT_SM_LIMIT_TYPE" val="1"/>
  <p:tag name="KSO_WM_UNIT_TYPE" val="i"/>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90.xml><?xml version="1.0" encoding="utf-8"?>
<p:tagLst xmlns:p="http://schemas.openxmlformats.org/presentationml/2006/main">
  <p:tag name="KSO_WM_BEAUTIFY_FLAG" val="#wm#"/>
  <p:tag name="KSO_WM_CHIP_GROUPID" val="5f2a5feb1f3c142e57c6cb23"/>
  <p:tag name="KSO_WM_CHIP_XID" val="5f2a5feb1f3c142e57c6cb24"/>
  <p:tag name="KSO_WM_TAG_VERSION" val="1.0"/>
  <p:tag name="KSO_WM_TEMPLATE_ASSEMBLE_GROUPID" val="5f72e3ed0ff15d9a40f6869a"/>
  <p:tag name="KSO_WM_TEMPLATE_ASSEMBLE_XID" val="5f72e3ed0ff15d9a40f6869a"/>
  <p:tag name="KSO_WM_TEMPLATE_CATEGORY" val="diagram"/>
  <p:tag name="KSO_WM_TEMPLATE_INDEX" val="20212347"/>
  <p:tag name="KSO_WM_UNIT_COMPATIBLE" val="0"/>
  <p:tag name="KSO_WM_UNIT_DIAGRAM_ISNUMVISUAL" val="0"/>
  <p:tag name="KSO_WM_UNIT_DIAGRAM_ISREFERUNIT" val="0"/>
  <p:tag name="KSO_WM_UNIT_HIGHLIGHT" val="0"/>
  <p:tag name="KSO_WM_UNIT_ID" val="diagram20212347_1*i*3"/>
  <p:tag name="KSO_WM_UNIT_INDEX" val="3"/>
  <p:tag name="KSO_WM_UNIT_LAYERLEVEL" val="1"/>
  <p:tag name="KSO_WM_UNIT_LINE_FILL_TYPE" val="2"/>
  <p:tag name="KSO_WM_UNIT_LINE_FORE_SCHEMECOLOR_INDEX" val="5"/>
  <p:tag name="KSO_WM_UNIT_LINE_FORE_SCHEMECOLOR_INDEX_BRIGHTNESS" val="0"/>
  <p:tag name="KSO_WM_UNIT_SM_LIMIT_TYPE" val="1"/>
  <p:tag name="KSO_WM_UNIT_TYPE" val="i"/>
</p:tagLst>
</file>

<file path=ppt/tags/tag491.xml><?xml version="1.0" encoding="utf-8"?>
<p:tagLst xmlns:p="http://schemas.openxmlformats.org/presentationml/2006/main">
  <p:tag name="KSO_WM_BEAUTIFY_FLAG" val="#wm#"/>
  <p:tag name="KSO_WM_CHIP_GROUPID" val="5f2a5feb1f3c142e57c6cb23"/>
  <p:tag name="KSO_WM_CHIP_XID" val="5f2a5feb1f3c142e57c6cb24"/>
  <p:tag name="KSO_WM_TAG_VERSION" val="1.0"/>
  <p:tag name="KSO_WM_TEMPLATE_ASSEMBLE_GROUPID" val="5f72e3ed0ff15d9a40f6869a"/>
  <p:tag name="KSO_WM_TEMPLATE_ASSEMBLE_XID" val="5f72e3ed0ff15d9a40f6869a"/>
  <p:tag name="KSO_WM_TEMPLATE_CATEGORY" val="diagram"/>
  <p:tag name="KSO_WM_TEMPLATE_INDEX" val="20212347"/>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2347_1*i*4"/>
  <p:tag name="KSO_WM_UNIT_INDEX" val="4"/>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492.xml><?xml version="1.0" encoding="utf-8"?>
<p:tagLst xmlns:p="http://schemas.openxmlformats.org/presentationml/2006/main">
  <p:tag name="KSO_WM_ASSEMBLE_CHIP_INDEX" val="f00c87c17b374b488b8731849d072d32"/>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72e3ed0ff15d9a40f6869a"/>
  <p:tag name="KSO_WM_TEMPLATE_ASSEMBLE_XID" val="5f72e3ed0ff15d9a40f6869a"/>
  <p:tag name="KSO_WM_TEMPLATE_CATEGORY" val="diagram"/>
  <p:tag name="KSO_WM_TEMPLATE_INDEX" val="20212347"/>
  <p:tag name="KSO_WM_UNIT_BLOCK" val="0"/>
  <p:tag name="KSO_WM_UNIT_COMPATIBLE" val="0"/>
  <p:tag name="KSO_WM_UNIT_DEC_AREA_ID" val="e67552554fb446f48aa2fe21305e1500"/>
  <p:tag name="KSO_WM_UNIT_DECORATE_INFO" val=""/>
  <p:tag name="KSO_WM_UNIT_DEFAULT_FONT" val="24;44;4"/>
  <p:tag name="KSO_WM_UNIT_DIAGRAM_ISNUMVISUAL" val="0"/>
  <p:tag name="KSO_WM_UNIT_DIAGRAM_ISREFERUNIT" val="0"/>
  <p:tag name="KSO_WM_UNIT_HIGHLIGHT" val="0"/>
  <p:tag name="KSO_WM_UNIT_ID" val="diagram2021234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31"/>
</p:tagLst>
</file>

<file path=ppt/tags/tag493.xml><?xml version="1.0" encoding="utf-8"?>
<p:tagLst xmlns:p="http://schemas.openxmlformats.org/presentationml/2006/main">
  <p:tag name="KSO_WM_ASSEMBLE_CHIP_INDEX" val="942e5f408e4e44d19b1244d77dc19f6d"/>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72e3ed0ff15d9a40f6869a"/>
  <p:tag name="KSO_WM_TEMPLATE_ASSEMBLE_XID" val="5f72e3ed0ff15d9a40f6869a"/>
  <p:tag name="KSO_WM_TEMPLATE_CATEGORY" val="diagram"/>
  <p:tag name="KSO_WM_TEMPLATE_INDEX" val="20212347"/>
  <p:tag name="KSO_WM_UNIT_COMPATIBLE" val="1"/>
  <p:tag name="KSO_WM_UNIT_DEC_AREA_ID" val="8741fcab2d954067a56c504f833e7b92"/>
  <p:tag name="KSO_WM_UNIT_DECORATE_INFO" val=""/>
  <p:tag name="KSO_WM_UNIT_DIAGRAM_ISNUMVISUAL" val="0"/>
  <p:tag name="KSO_WM_UNIT_DIAGRAM_ISREFERUNIT" val="0"/>
  <p:tag name="KSO_WM_UNIT_HIGHLIGHT" val="0"/>
  <p:tag name="KSO_WM_UNIT_ID" val="diagram20212347_1*d*1"/>
  <p:tag name="KSO_WM_UNIT_INDEX" val="1"/>
  <p:tag name="KSO_WM_UNIT_LAYERLEVEL" val="1"/>
  <p:tag name="KSO_WM_UNIT_PICTURE_CLIP_FLAG" val="0"/>
  <p:tag name="KSO_WM_UNIT_PLACING_PICTURE" val="942e5f408e4e44d19b1244d77dc19f6d"/>
  <p:tag name="KSO_WM_UNIT_SM_LIMIT_TYPE" val=""/>
  <p:tag name="KSO_WM_UNIT_TYPE" val="d"/>
  <p:tag name="KSO_WM_UNIT_VALUE" val="1142*2073"/>
</p:tagLst>
</file>

<file path=ppt/tags/tag494.xml><?xml version="1.0" encoding="utf-8"?>
<p:tagLst xmlns:p="http://schemas.openxmlformats.org/presentationml/2006/main">
  <p:tag name="KSO_WM_BEAUTIFY_FLAG" val="#wm#"/>
  <p:tag name="KSO_WM_CHIP_GROUPID" val="5f2a5feb1f3c142e57c6cb23"/>
  <p:tag name="KSO_WM_CHIP_XID" val="5f2a5feb1f3c142e57c6cb24"/>
  <p:tag name="KSO_WM_TAG_VERSION" val="1.0"/>
  <p:tag name="KSO_WM_TEMPLATE_ASSEMBLE_GROUPID" val="5f72e3ed0ff15d9a40f6869a"/>
  <p:tag name="KSO_WM_TEMPLATE_ASSEMBLE_XID" val="5f72e3ed0ff15d9a40f6869a"/>
  <p:tag name="KSO_WM_TEMPLATE_CATEGORY" val="diagram"/>
  <p:tag name="KSO_WM_TEMPLATE_INDEX" val="20212347"/>
  <p:tag name="KSO_WM_UNIT_BLOCK" val="0"/>
  <p:tag name="KSO_WM_UNIT_COMPATIBLE" val="0"/>
  <p:tag name="KSO_WM_UNIT_DEC_AREA_ID" val="1c2f85951012491eb35621be009d0ff3"/>
  <p:tag name="KSO_WM_UNIT_DECORATE_INFO" val="{&quot;ReferentInfo&quot;:{&quot;Id&quot;:&quot;slide&quot;,&quot;X&quot;:{&quot;Pos&quot;:0},&quot;Y&quot;:{&quot;Pos&quot;:0}},&quot;DecorateInfoX&quot;:{&quot;Pos&quot;:2,&quot;IsAbs&quot;:true},&quot;DecorateInfoY&quot;:{&quot;Pos&quot;:0,&quot;IsAbs&quot;:true},&quot;DecorateInfoW&quot;:{&quot;IsAbs&quot;:true},&quot;DecorateInfoH&quot;:{&quot;IsAbs&quot;:true},&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2347_1*i*5"/>
  <p:tag name="KSO_WM_UNIT_INDEX" val="5"/>
  <p:tag name="KSO_WM_UNIT_LAYERLEVEL" val="1"/>
  <p:tag name="KSO_WM_UNIT_SHADOW_SCHEMECOLOR_INDEX" val="13"/>
  <p:tag name="KSO_WM_UNIT_SHADOW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230"/>
</p:tagLst>
</file>

<file path=ppt/tags/tag495.xml><?xml version="1.0" encoding="utf-8"?>
<p:tagLst xmlns:p="http://schemas.openxmlformats.org/presentationml/2006/main">
  <p:tag name="KSO_WM_ASSEMBLE_CHIP_INDEX" val="0b39b23b58794d7999958a7f3252d981"/>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2e3ed0ff15d9a40f6869a"/>
  <p:tag name="KSO_WM_TEMPLATE_ASSEMBLE_XID" val="5f72e3ed0ff15d9a40f6869a"/>
  <p:tag name="KSO_WM_TEMPLATE_CATEGORY" val="diagram"/>
  <p:tag name="KSO_WM_TEMPLATE_INDEX" val="20212347"/>
  <p:tag name="KSO_WM_UNIT_BLOCK" val="0"/>
  <p:tag name="KSO_WM_UNIT_COMPATIBLE" val="0"/>
  <p:tag name="KSO_WM_UNIT_DEC_AREA_ID" val="20ca6ddbf04d40848c8ba1fa1fcba52d"/>
  <p:tag name="KSO_WM_UNIT_DECORATE_INFO" val=""/>
  <p:tag name="KSO_WM_UNIT_DEFAULT_FONT" val="14;20;2"/>
  <p:tag name="KSO_WM_UNIT_DIAGRAM_ISNUMVISUAL" val="0"/>
  <p:tag name="KSO_WM_UNIT_DIAGRAM_ISREFERUNIT" val="0"/>
  <p:tag name="KSO_WM_UNIT_HIGHLIGHT" val="0"/>
  <p:tag name="KSO_WM_UNIT_ID" val="diagram20212347_1*f*1"/>
  <p:tag name="KSO_WM_UNIT_INDEX" val="1"/>
  <p:tag name="KSO_WM_UNIT_LAYERLEVEL" val="1"/>
  <p:tag name="KSO_WM_UNIT_NOCLEAR" val="0"/>
  <p:tag name="KSO_WM_UNIT_PRESET_TEXT" val="单击此处添加正文，文字是您思想的提炼，请尽量言简意赅的阐述观点。"/>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68"/>
</p:tagLst>
</file>

<file path=ppt/tags/tag496.xml><?xml version="1.0" encoding="utf-8"?>
<p:tagLst xmlns:p="http://schemas.openxmlformats.org/presentationml/2006/main">
  <p:tag name="KSO_WM_BEAUTIFY_FLAG" val="#wm#"/>
  <p:tag name="KSO_WM_CHIP_DECFILLPROP" val="[]"/>
  <p:tag name="KSO_WM_CHIP_FILLPROP" val="[[{&quot;text_align&quot;:&quot;lm&quot;,&quot;text_direction&quot;:&quot;horizontal&quot;,&quot;support_big_font&quot;:false,&quot;fill_id&quot;:&quot;c934b58042b44607bfcc30469ccc57d1&quot;,&quot;fill_align&quot;:&quot;lm&quot;,&quot;chip_types&quot;:[&quot;header&quot;]},{&quot;text_align&quot;:&quot;cm&quot;,&quot;text_direction&quot;:&quot;horizontal&quot;,&quot;support_big_font&quot;:false,&quot;fill_id&quot;:&quot;0a19ab03bf8c4af8b6991ec92d64a644&quot;,&quot;fill_align&quot;:&quot;cm&quot;,&quot;chip_types&quot;:[&quot;picture&quot;]},{&quot;text_align&quot;:&quot;lm&quot;,&quot;text_direction&quot;:&quot;horizontal&quot;,&quot;support_big_font&quot;:true,&quot;fill_id&quot;:&quot;b40e796191d74fcc8ee4f98a2911a294&quot;,&quot;fill_align&quot;:&quot;cm&quot;,&quot;chip_types&quot;:[&quot;text&quot;]}]]"/>
  <p:tag name="KSO_WM_CHIP_GROUPID" val="5f2a5feb1f3c142e57c6cb23"/>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a5feb1f3c142e57c6cb24"/>
  <p:tag name="KSO_WM_SLIDE_BACKGROUND" val="[&quot;navigation&quot;]"/>
  <p:tag name="KSO_WM_SLIDE_BACKGROUND_TYPE" val="navigation"/>
  <p:tag name="KSO_WM_SLIDE_BK_DARK_LIGHT" val="2"/>
  <p:tag name="KSO_WM_SLIDE_ID" val="diagram20212347_1"/>
  <p:tag name="KSO_WM_SLIDE_INDEX" val="1"/>
  <p:tag name="KSO_WM_SLIDE_ITEM_CNT" val="0"/>
  <p:tag name="KSO_WM_SLIDE_LAYOUT" val="a_d_f"/>
  <p:tag name="KSO_WM_SLIDE_LAYOUT_CNT" val="1_1_1"/>
  <p:tag name="KSO_WM_SLIDE_LAYOUT_INFO" val="{&quot;id&quot;:&quot;2020-09-29T15:36:14&quot;,&quot;maxSize&quot;:{&quot;size1&quot;:13.5},&quot;minSize&quot;:{&quot;size1&quot;:13.5},&quot;normalSize&quot;:{&quot;size1&quot;:13.5},&quot;subLayout&quot;:[{&quot;backgroundInfo&quot;:[{&quot;bottom&quot;:0,&quot;bottomAbs&quot;:false,&quot;left&quot;:0,&quot;leftAbs&quot;:false,&quot;right&quot;:0,&quot;rightAbs&quot;:false,&quot;top&quot;:0,&quot;topAbs&quot;:false,&quot;type&quot;:&quot;navigation&quot;}],&quot;id&quot;:&quot;2020-09-29T15:36:14&quot;,&quot;margin&quot;:{&quot;bottom&quot;:0.44999998807907104,&quot;left&quot;:1.2699999809265137,&quot;right&quot;:1.2699999809265137,&quot;top&quot;:0.42300000786781311},&quot;type&quot;:0},{&quot;direction&quot;:1,&quot;id&quot;:&quot;2020-09-29T15:36:14&quot;,&quot;maxSize&quot;:{&quot;size1&quot;:51.199602013801147},&quot;minSize&quot;:{&quot;size1&quot;:51.199602013801147},&quot;normalSize&quot;:{&quot;size1&quot;:51.199602013801147},&quot;subLayout&quot;:[{&quot;id&quot;:&quot;2020-09-29T15:36:14&quot;,&quot;margin&quot;:{&quot;bottom&quot;:5.9270000457763672,&quot;left&quot;:3.3870000839233398,&quot;right&quot;:1.6929999589920044,&quot;top&quot;:5.0799999237060547},&quot;type&quot;:0},{&quot;id&quot;:&quot;2020-09-29T15:36:14&quot;,&quot;type&quot;:0}],&quot;type&quot;:0}],&quot;type&quot;:0}"/>
  <p:tag name="KSO_WM_SLIDE_POSITION" val="0*0"/>
  <p:tag name="KSO_WM_SLIDE_RATIO" val="1.777778"/>
  <p:tag name="KSO_WM_SLIDE_SIZE" val="960*498"/>
  <p:tag name="KSO_WM_SLIDE_SUBTYPE" val="picTxt"/>
  <p:tag name="KSO_WM_SLIDE_SUPPORT_FEATURE_TYPE" val="0"/>
  <p:tag name="KSO_WM_SLIDE_TYPE" val="text"/>
  <p:tag name="KSO_WM_TAG_VERSION" val="1.0"/>
  <p:tag name="KSO_WM_TEMPLATE_ASSEMBLE_GROUPID" val="5f72e3ed0ff15d9a40f6869a"/>
  <p:tag name="KSO_WM_TEMPLATE_ASSEMBLE_XID" val="5f72e3ed0ff15d9a40f6869a"/>
  <p:tag name="KSO_WM_TEMPLATE_CATEGORY" val="diagram"/>
  <p:tag name="KSO_WM_TEMPLATE_COLOR_TYPE" val="1"/>
  <p:tag name="KSO_WM_TEMPLATE_INDEX" val="20212347"/>
  <p:tag name="KSO_WM_TEMPLATE_MASTER_TYPE" val="0"/>
  <p:tag name="KSO_WM_TEMPLATE_SUBCATEGORY" val="21"/>
  <p:tag name="KSO_WM_TEMPLATE_THUMBS_INDEX" val="1、4、7、12、13、14、15、16、17、18、20、24、25、28、33、36、40、43、44"/>
</p:tagLst>
</file>

<file path=ppt/tags/tag497.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f54c4146dc6546b0b009f42f23c0508e"/>
  <p:tag name="KSO_WM_UNIT_DECORATE_INFO" val="{&quot;DecorateInfoH&quot;:{&quot;IsAbs&quot;:true},&quot;DecorateInfoW&quot;:{&quot;IsAbs&quot;:true},&quot;DecorateInfoX&quot;:{&quot;IsAbs&quot;:true,&quot;Pos&quot;:0},&quot;DecorateInfoY&quot;:{&quot;IsAbs&quot;:true,&quot;Pos&quot;:0},&quot;ReferentInfo&quot;:{&quot;Id&quot;:&quot;2c6f4fda0e864646853af5b7656e2428&quot;,&quot;X&quot;:{&quot;Pos&quot;:0},&quot;Y&quot;:{&quot;Pos&quot;: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8885_1*i*1"/>
  <p:tag name="KSO_WM_UNIT_INDEX" val="1"/>
  <p:tag name="KSO_WM_UNIT_LAYERLEVEL" val="1"/>
  <p:tag name="KSO_WM_UNIT_SHADOW_SCHEMECOLOR_INDEX" val="5"/>
  <p:tag name="KSO_WM_UNIT_SHADOW_SCHEMECOLOR_INDEX_BRIGHTNESS" val="0.8"/>
  <p:tag name="KSO_WM_UNIT_SM_LIMIT_TYPE" val="2"/>
  <p:tag name="KSO_WM_UNIT_TEXT_FILL_FORE_SCHEMECOLOR_INDEX" val="2"/>
  <p:tag name="KSO_WM_UNIT_TEXT_FILL_FORE_SCHEMECOLOR_INDEX_BRIGHTNESS" val="0"/>
  <p:tag name="KSO_WM_UNIT_TEXT_FILL_TYPE" val="1"/>
  <p:tag name="KSO_WM_UNIT_TYPE" val="i"/>
  <p:tag name="KSO_WM_UNIT_VALUE" val="50"/>
</p:tagLst>
</file>

<file path=ppt/tags/tag498.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9f5984c6ce6a42a189b5b4e4a5524801"/>
  <p:tag name="KSO_WM_UNIT_DECORATE_INFO" val="{&quot;DecorateInfoH&quot;:{&quot;IsAbs&quot;:true},&quot;DecorateInfoW&quot;:{&quot;IsAbs&quot;:true},&quot;DecorateInfoX&quot;:{&quot;IsAbs&quot;:true,&quot;Pos&quot;:0},&quot;DecorateInfoY&quot;:{&quot;IsAbs&quot;:true,&quot;Pos&quot;:0},&quot;ReferentInfo&quot;:{&quot;Id&quot;:&quot;e199a82838c64aedac01b421553f9f54&quot;,&quot;X&quot;:{&quot;Pos&quot;:0},&quot;Y&quot;:{&quot;Pos&quot;: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8885_1*i*2"/>
  <p:tag name="KSO_WM_UNIT_INDEX" val="2"/>
  <p:tag name="KSO_WM_UNIT_LAYERLEVEL" val="1"/>
  <p:tag name="KSO_WM_UNIT_SHADOW_SCHEMECOLOR_INDEX" val="5"/>
  <p:tag name="KSO_WM_UNIT_SHADOW_SCHEMECOLOR_INDEX_BRIGHTNESS" val="0.8"/>
  <p:tag name="KSO_WM_UNIT_SM_LIMIT_TYPE" val="0"/>
  <p:tag name="KSO_WM_UNIT_TEXT_FILL_FORE_SCHEMECOLOR_INDEX" val="2"/>
  <p:tag name="KSO_WM_UNIT_TEXT_FILL_FORE_SCHEMECOLOR_INDEX_BRIGHTNESS" val="0"/>
  <p:tag name="KSO_WM_UNIT_TEXT_FILL_TYPE" val="1"/>
  <p:tag name="KSO_WM_UNIT_TYPE" val="i"/>
  <p:tag name="KSO_WM_UNIT_VALUE" val="2"/>
</p:tagLst>
</file>

<file path=ppt/tags/tag499.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ae90038a3e81428195290be0d359e709"/>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8885_1*i*3"/>
  <p:tag name="KSO_WM_UNIT_INDEX" val="3"/>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742"/>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00.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7a8c714a15544cd99b46adc1d607b040"/>
  <p:tag name="KSO_WM_UNIT_DECORATE_INFO" val="{&quot;DecorateInfoH&quot;:{&quot;IsAbs&quot;:true},&quot;DecorateInfoW&quot;:{&quot;IsAbs&quot;:true},&quot;DecorateInfoX&quot;:{&quot;IsAbs&quot;:true,&quot;Pos&quot;:1},&quot;DecorateInfoY&quot;:{&quot;IsAbs&quot;:true,&quot;Pos&quot;:1},&quot;ReferentInfo&quot;:{&quot;Id&quot;:&quot;edfdeae0df734ffa936f2334708c9dcb&quot;,&quot;X&quot;:{&quot;Pos&quot;:1},&quot;Y&quot;:{&quot;Pos&quot;:1}}}"/>
  <p:tag name="KSO_WM_UNIT_DIAGRAM_ISNUMVISUAL" val="0"/>
  <p:tag name="KSO_WM_UNIT_DIAGRAM_ISREFERUNIT" val="0"/>
  <p:tag name="KSO_WM_UNIT_HIGHLIGHT" val="0"/>
  <p:tag name="KSO_WM_UNIT_ID" val="diagram20208885_1*i*4"/>
  <p:tag name="KSO_WM_UNIT_INDEX" val="4"/>
  <p:tag name="KSO_WM_UNIT_LAYERLEVEL" val="1"/>
  <p:tag name="KSO_WM_UNIT_LINE_FILL_TYPE" val="2"/>
  <p:tag name="KSO_WM_UNIT_LINE_FORE_SCHEMECOLOR_INDEX" val="14"/>
  <p:tag name="KSO_WM_UNIT_LINE_FORE_SCHEMECOLOR_INDEX_BRIGHTNESS" val="-0.15"/>
  <p:tag name="KSO_WM_UNIT_SM_LIMIT_TYPE" val="0"/>
  <p:tag name="KSO_WM_UNIT_TYPE" val="i"/>
</p:tagLst>
</file>

<file path=ppt/tags/tag501.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0a9bc0bb7d1f44ee8ce6c6db362f4569"/>
  <p:tag name="KSO_WM_UNIT_DECORATE_INFO" val="{&quot;DecorateInfoH&quot;:{&quot;IsAbs&quot;:true},&quot;DecorateInfoW&quot;:{&quot;IsAbs&quot;:true},&quot;DecorateInfoX&quot;:{&quot;IsAbs&quot;:true,&quot;Pos&quot;:1},&quot;DecorateInfoY&quot;:{&quot;IsAbs&quot;:true,&quot;Pos&quot;:1},&quot;ReferentInfo&quot;:{&quot;Id&quot;:&quot;b2114c37c64f4a32b706ab2337036399&quot;,&quot;X&quot;:{&quot;Pos&quot;:1},&quot;Y&quot;:{&quot;Pos&quot;:1}}}"/>
  <p:tag name="KSO_WM_UNIT_DIAGRAM_ISNUMVISUAL" val="0"/>
  <p:tag name="KSO_WM_UNIT_DIAGRAM_ISREFERUNIT" val="0"/>
  <p:tag name="KSO_WM_UNIT_HIGHLIGHT" val="0"/>
  <p:tag name="KSO_WM_UNIT_ID" val="diagram20208885_1*i*5"/>
  <p:tag name="KSO_WM_UNIT_INDEX" val="5"/>
  <p:tag name="KSO_WM_UNIT_LAYERLEVEL" val="1"/>
  <p:tag name="KSO_WM_UNIT_LINE_FILL_TYPE" val="2"/>
  <p:tag name="KSO_WM_UNIT_LINE_FORE_SCHEMECOLOR_INDEX" val="14"/>
  <p:tag name="KSO_WM_UNIT_LINE_FORE_SCHEMECOLOR_INDEX_BRIGHTNESS" val="-0.15"/>
  <p:tag name="KSO_WM_UNIT_SM_LIMIT_TYPE" val="0"/>
  <p:tag name="KSO_WM_UNIT_TYPE" val="i"/>
</p:tagLst>
</file>

<file path=ppt/tags/tag502.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2c6f4fda0e864646853af5b7656e2428"/>
  <p:tag name="KSO_WM_UNIT_DECORATE_INFO" val="{&quot;DecorateInfoH&quot;:{&quot;IsAbs&quot;:true},&quot;DecorateInfoW&quot;:{&quot;IsAbs&quot;:true},&quot;DecorateInfoX&quot;:{&quot;IsAbs&quot;:true,&quot;Pos&quot;:2},&quot;DecorateInfoY&quot;:{&quot;IsAbs&quot;:true,&quot;Pos&quot;:0},&quot;ReferentInfo&quot;:{&quot;Id&quot;:&quot;e4e9405da2d94ff4909673041d586b84&quot;,&quot;X&quot;:{&quot;Pos&quot;:2},&quot;Y&quot;:{&quot;Pos&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8885_1*i*6"/>
  <p:tag name="KSO_WM_UNIT_INDEX" val="6"/>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48"/>
</p:tagLst>
</file>

<file path=ppt/tags/tag503.xml><?xml version="1.0" encoding="utf-8"?>
<p:tagLst xmlns:p="http://schemas.openxmlformats.org/presentationml/2006/main">
  <p:tag name="KSO_WM_BEAUTIFY_FLAG" val="#wm#"/>
  <p:tag name="KSO_WM_CHIP_GROUPID" val="5ef2f3acf1c417157da4516a"/>
  <p:tag name="KSO_WM_CHIP_XID" val="5ef2f3acf1c417157da4516b"/>
  <p:tag name="KSO_WM_TAG_VERSION" val="1.0"/>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e199a82838c64aedac01b421553f9f54"/>
  <p:tag name="KSO_WM_UNIT_DECORATE_INFO" val="{&quot;DecorateInfoH&quot;:{&quot;IsAbs&quot;:true},&quot;DecorateInfoW&quot;:{&quot;IsAbs&quot;:true},&quot;DecorateInfoX&quot;:{&quot;IsAbs&quot;:true,&quot;Pos&quot;:0},&quot;DecorateInfoY&quot;:{&quot;IsAbs&quot;:true,&quot;Pos&quot;:0},&quot;ReferentInfo&quot;:{&quot;Id&quot;:&quot;e4e9405da2d94ff4909673041d586b84&quot;,&quot;X&quot;:{&quot;Pos&quot;:2},&quot;Y&quot;:{&quot;Pos&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8885_1*i*7"/>
  <p:tag name="KSO_WM_UNIT_INDEX" val="7"/>
  <p:tag name="KSO_WM_UNIT_LAYERLEVEL" val="1"/>
  <p:tag name="KSO_WM_UNIT_SM_LIMIT_TYPE" val="0"/>
  <p:tag name="KSO_WM_UNIT_TEXT_FILL_FORE_SCHEMECOLOR_INDEX" val="2"/>
  <p:tag name="KSO_WM_UNIT_TEXT_FILL_FORE_SCHEMECOLOR_INDEX_BRIGHTNESS" val="0"/>
  <p:tag name="KSO_WM_UNIT_TEXT_FILL_TYPE" val="1"/>
  <p:tag name="KSO_WM_UNIT_TYPE" val="i"/>
  <p:tag name="KSO_WM_UNIT_VALUE" val="2"/>
</p:tagLst>
</file>

<file path=ppt/tags/tag504.xml><?xml version="1.0" encoding="utf-8"?>
<p:tagLst xmlns:p="http://schemas.openxmlformats.org/presentationml/2006/main">
  <p:tag name="KSO_WM_ASSEMBLE_CHIP_INDEX" val="68f1df9133c24d4f959c85bbc44b6380"/>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edfdeae0df734ffa936f2334708c9dcb"/>
  <p:tag name="KSO_WM_UNIT_DEFAULT_FONT" val="14;20;2"/>
  <p:tag name="KSO_WM_UNIT_DIAGRAM_ISNUMVISUAL" val="0"/>
  <p:tag name="KSO_WM_UNIT_DIAGRAM_ISREFERUNIT" val="0"/>
  <p:tag name="KSO_WM_UNIT_HIGHLIGHT" val="0"/>
  <p:tag name="KSO_WM_UNIT_ID" val="diagram20208885_1*f*2"/>
  <p:tag name="KSO_WM_UNIT_INDEX" val="2"/>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05.xml><?xml version="1.0" encoding="utf-8"?>
<p:tagLst xmlns:p="http://schemas.openxmlformats.org/presentationml/2006/main">
  <p:tag name="KSO_WM_ASSEMBLE_CHIP_INDEX" val="5d64c420bd9444ffad7a616a956e47c1"/>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b2114c37c64f4a32b706ab2337036399"/>
  <p:tag name="KSO_WM_UNIT_DEFAULT_FONT" val="14;20;2"/>
  <p:tag name="KSO_WM_UNIT_DIAGRAM_ISNUMVISUAL" val="0"/>
  <p:tag name="KSO_WM_UNIT_DIAGRAM_ISREFERUNIT" val="0"/>
  <p:tag name="KSO_WM_UNIT_HIGHLIGHT" val="0"/>
  <p:tag name="KSO_WM_UNIT_ID" val="diagram20208885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06.xml><?xml version="1.0" encoding="utf-8"?>
<p:tagLst xmlns:p="http://schemas.openxmlformats.org/presentationml/2006/main">
  <p:tag name="KSO_WM_ASSEMBLE_CHIP_INDEX" val="6e111a018b2448d58414c6d8e57f7977"/>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3a95e4634a5342b08198d40d1d2e274a"/>
  <p:tag name="KSO_WM_UNIT_DEFAULT_FONT" val="14;20;2"/>
  <p:tag name="KSO_WM_UNIT_DIAGRAM_ISNUMVISUAL" val="0"/>
  <p:tag name="KSO_WM_UNIT_DIAGRAM_ISREFERUNIT" val="0"/>
  <p:tag name="KSO_WM_UNIT_HIGHLIGHT" val="0"/>
  <p:tag name="KSO_WM_UNIT_ID" val="diagram20208885_1*f*3"/>
  <p:tag name="KSO_WM_UNIT_INDEX" val="3"/>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07.xml><?xml version="1.0" encoding="utf-8"?>
<p:tagLst xmlns:p="http://schemas.openxmlformats.org/presentationml/2006/main">
  <p:tag name="KSO_WM_ASSEMBLE_CHIP_INDEX" val="3738e91b917f4ebc9eec8a5ee53b8f07"/>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e4e9405da2d94ff4909673041d586b84"/>
  <p:tag name="KSO_WM_UNIT_DEFAULT_FONT" val="24;44;4"/>
  <p:tag name="KSO_WM_UNIT_DIAGRAM_ISNUMVISUAL" val="0"/>
  <p:tag name="KSO_WM_UNIT_DIAGRAM_ISREFERUNIT" val="0"/>
  <p:tag name="KSO_WM_UNIT_HIGHLIGHT" val="0"/>
  <p:tag name="KSO_WM_UNIT_ID" val="diagram20208885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1"/>
</p:tagLst>
</file>

<file path=ppt/tags/tag508.xml><?xml version="1.0" encoding="utf-8"?>
<p:tagLst xmlns:p="http://schemas.openxmlformats.org/presentationml/2006/main">
  <p:tag name="KSO_WM_ASSEMBLE_CHIP_INDEX" val="6e111a018b2448d58414c6d8e57f7977"/>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b7106c9a2f50afb512ba2"/>
  <p:tag name="KSO_WM_TEMPLATE_ASSEMBLE_XID" val="5efb7106c9a2f50afb512ba2"/>
  <p:tag name="KSO_WM_TEMPLATE_CATEGORY" val="diagram"/>
  <p:tag name="KSO_WM_TEMPLATE_INDEX" val="20208885"/>
  <p:tag name="KSO_WM_UNIT_BLOCK" val="0"/>
  <p:tag name="KSO_WM_UNIT_COMPATIBLE" val="0"/>
  <p:tag name="KSO_WM_UNIT_DEC_AREA_ID" val="3a95e4634a5342b08198d40d1d2e274a"/>
  <p:tag name="KSO_WM_UNIT_DEFAULT_FONT" val="14;20;2"/>
  <p:tag name="KSO_WM_UNIT_DIAGRAM_ISNUMVISUAL" val="0"/>
  <p:tag name="KSO_WM_UNIT_DIAGRAM_ISREFERUNIT" val="0"/>
  <p:tag name="KSO_WM_UNIT_HIGHLIGHT" val="0"/>
  <p:tag name="KSO_WM_UNIT_ID" val="diagram20208885_1*f*3"/>
  <p:tag name="KSO_WM_UNIT_INDEX" val="3"/>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09.xml><?xml version="1.0" encoding="utf-8"?>
<p:tagLst xmlns:p="http://schemas.openxmlformats.org/presentationml/2006/main">
  <p:tag name="KSO_WM_BEAUTIFY_FLAG" val="#wm#"/>
  <p:tag name="KSO_WM_CHIP_FILLPROP" val="[[{&quot;fill_id&quot;:&quot;c39e9390dcfc4964a70b2c18282187f5&quot;,&quot;fill_align&quot;:&quot;lm&quot;,&quot;text_align&quot;:&quot;lm&quot;,&quot;text_direction&quot;:&quot;horizontal&quot;,&quot;chip_types&quot;:[&quot;text&quot;]},{&quot;fill_id&quot;:&quot;cbb681bbc988444cb53b30fdf189fad8&quot;,&quot;fill_align&quot;:&quot;lm&quot;,&quot;text_align&quot;:&quot;lm&quot;,&quot;text_direction&quot;:&quot;horizontal&quot;,&quot;chip_types&quot;:[&quot;text&quot;]},{&quot;fill_id&quot;:&quot;a67cabd447714c2c81e7731059b8244b&quot;,&quot;fill_align&quot;:&quot;lm&quot;,&quot;text_align&quot;:&quot;lm&quot;,&quot;text_direction&quot;:&quot;horizontal&quot;,&quot;chip_types&quot;:[&quot;text&quot;]},{&quot;fill_id&quot;:&quot;4036af0485484fa6861783839667c731&quot;,&quot;fill_align&quot;:&quot;lm&quot;,&quot;text_align&quot;:&quot;lm&quot;,&quot;text_direction&quot;:&quot;horizontal&quot;,&quot;chip_types&quot;:[&quot;header&quot;]}]]"/>
  <p:tag name="KSO_WM_CHIP_GROUPID" val="5ef2f3acf1c417157da4516a"/>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f2f3acf1c417157da4516b"/>
  <p:tag name="KSO_WM_SLIDE_BACKGROUND" val="[&quot;general&quot;]"/>
  <p:tag name="KSO_WM_SLIDE_BACKGROUND_TYPE" val="general"/>
  <p:tag name="KSO_WM_SLIDE_BK_DARK_LIGHT" val="2"/>
  <p:tag name="KSO_WM_SLIDE_ID" val="diagram20208885_1"/>
  <p:tag name="KSO_WM_SLIDE_INDEX" val="1"/>
  <p:tag name="KSO_WM_SLIDE_ITEM_CNT" val="0"/>
  <p:tag name="KSO_WM_SLIDE_LAYOUT" val="a_f"/>
  <p:tag name="KSO_WM_SLIDE_LAYOUT_CNT" val="1_3"/>
  <p:tag name="KSO_WM_SLIDE_LAYOUT_INFO" val="{&quot;backgroundInfo&quot;:[{&quot;bottom&quot;:0,&quot;bottomAbs&quot;:false,&quot;left&quot;:0,&quot;leftAbs&quot;:false,&quot;right&quot;:0,&quot;rightAbs&quot;:false,&quot;top&quot;:0,&quot;topAbs&quot;:false,&quot;type&quot;:&quot;general&quot;}],&quot;id&quot;:&quot;2020-07-01T01:06:15&quot;,&quot;maxSize&quot;:{&quot;size1&quot;:20.100000000000001},&quot;minSize&quot;:{&quot;size1&quot;:20.100000000000001},&quot;normalSize&quot;:{&quot;size1&quot;:20.100000000000001},&quot;subLayout&quot;:[{&quot;id&quot;:&quot;2020-07-01T01:06:15&quot;,&quot;margin&quot;:{&quot;bottom&quot;:0.026000002399086952,&quot;left&quot;:1.6929999589920044,&quot;right&quot;:8.4670000076293945,&quot;top&quot;:1.6929999589920044},&quot;type&quot;:0},{&quot;id&quot;:&quot;2020-07-01T01:06:15&quot;,&quot;maxSize&quot;:{&quot;size1&quot;:52.899999999999999},&quot;minSize&quot;:{&quot;size1&quot;:16.699999999999999},&quot;normalSize&quot;:{&quot;size1&quot;:37.101182033096926},&quot;subLayout&quot;:[{&quot;id&quot;:&quot;2020-07-01T01:06:15&quot;,&quot;margin&quot;:{&quot;bottom&quot;:0.026000002399086952,&quot;left&quot;:1.6929999589920044,&quot;right&quot;:1.6929999589920044,&quot;top&quot;:1.2439998388290405},&quot;type&quot;:0},{&quot;id&quot;:&quot;2020-07-01T01:06:15&quot;,&quot;maxSize&quot;:{&quot;size1&quot;:52.100000000000001},&quot;minSize&quot;:{&quot;size1&quot;:8},&quot;normalSize&quot;:{&quot;size1&quot;:36.721273687065015},&quot;subLayout&quot;:[{&quot;id&quot;:&quot;2020-07-01T01:06:15&quot;,&quot;margin&quot;:{&quot;bottom&quot;:0.026000002399086952,&quot;left&quot;:1.6929999589920044,&quot;right&quot;:1.6929999589920044,&quot;top&quot;:0.3970000147819519},&quot;type&quot;:0},{&quot;id&quot;:&quot;2020-07-01T01:06:15&quot;,&quot;margin&quot;:{&quot;bottom&quot;:2.1170001029968262,&quot;left&quot;:1.6929999589920044,&quot;right&quot;:1.6929999589920044,&quot;top&quot;:0.3970000147819519},&quot;type&quot;:0}],&quot;type&quot;:0}],&quot;type&quot;:0}],&quot;type&quot;:0}"/>
  <p:tag name="KSO_WM_SLIDE_POSITION" val="0*36"/>
  <p:tag name="KSO_WM_SLIDE_RATIO" val="1.777778"/>
  <p:tag name="KSO_WM_SLIDE_SIZE" val="960*468"/>
  <p:tag name="KSO_WM_SLIDE_SUBTYPE" val="pureTxt"/>
  <p:tag name="KSO_WM_SLIDE_SUPPORT_FEATURE_TYPE" val="0"/>
  <p:tag name="KSO_WM_SLIDE_TYPE" val="text"/>
  <p:tag name="KSO_WM_TAG_VERSION" val="1.0"/>
  <p:tag name="KSO_WM_TEMPLATE_ASSEMBLE_GROUPID" val="5efb7106c9a2f50afb512ba2"/>
  <p:tag name="KSO_WM_TEMPLATE_ASSEMBLE_XID" val="5efb7106c9a2f50afb512ba2"/>
  <p:tag name="KSO_WM_TEMPLATE_CATEGORY" val="diagram"/>
  <p:tag name="KSO_WM_TEMPLATE_COLOR_TYPE" val="1"/>
  <p:tag name="KSO_WM_TEMPLATE_INDEX" val="20208885"/>
  <p:tag name="KSO_WM_TEMPLATE_MASTER_TYPE" val="0"/>
  <p:tag name="KSO_WM_TEMPLATE_SUBCATEGORY" val="2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10.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8*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11.xml><?xml version="1.0" encoding="utf-8"?>
<p:tagLst xmlns:p="http://schemas.openxmlformats.org/presentationml/2006/main">
  <p:tag name="KSO_WM_ASSEMBLE_CHIP_INDEX" val="72b365725b7845d38e0004c7ee07583c"/>
  <p:tag name="KSO_WM_BEAUTIFY_FLAG" val="#wm#"/>
  <p:tag name="KSO_WM_CHIP_FILLAREA_FILL_RULE" val="{&quot;fill_align&quot;:&quot;lb&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6eef992c018f4cabbd0874850f39eed6"/>
  <p:tag name="KSO_WM_UNIT_DECORATE_INFO" val=""/>
  <p:tag name="KSO_WM_UNIT_DEFAULT_FONT" val="24;44;4"/>
  <p:tag name="KSO_WM_UNIT_DIAGRAM_ISNUMVISUAL" val="0"/>
  <p:tag name="KSO_WM_UNIT_DIAGRAM_ISREFERUNIT" val="0"/>
  <p:tag name="KSO_WM_UNIT_HIGHLIGHT" val="0"/>
  <p:tag name="KSO_WM_UNIT_ID" val="diagram2021109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27"/>
</p:tagLst>
</file>

<file path=ppt/tags/tag512.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13.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14.xml><?xml version="1.0" encoding="utf-8"?>
<p:tagLst xmlns:p="http://schemas.openxmlformats.org/presentationml/2006/main">
  <p:tag name="KSO_WM_BEAUTIFY_FLAG" val="#wm#"/>
  <p:tag name="KSO_WM_CHIP_FILLPROP" val="[[{&quot;fill_id&quot;:&quot;378672c150fa4415af9b4ff8e08b5010&quot;,&quot;fill_align&quot;:&quot;lb&quot;,&quot;text_align&quot;:&quot;lb&quot;,&quot;text_direction&quot;:&quot;horizontal&quot;,&quot;chip_types&quot;:[&quot;header&quot;]},{&quot;fill_id&quot;:&quot;100d0ed1c2994f368cb46b423deb1752&quot;,&quot;fill_align&quot;:&quot;lt&quot;,&quot;text_align&quot;:&quot;lt&quot;,&quot;text_direction&quot;:&quot;horizontal&quot;,&quot;chip_types&quot;:[&quot;text&quot;]}],[{&quot;fill_id&quot;:&quot;378672c150fa4415af9b4ff8e08b5010&quot;,&quot;fill_align&quot;:&quot;cb&quot;,&quot;text_align&quot;:&quot;cb&quot;,&quot;text_direction&quot;:&quot;horizontal&quot;,&quot;chip_types&quot;:[&quot;header&quot;]},{&quot;fill_id&quot;:&quot;100d0ed1c2994f368cb46b423deb1752&quot;,&quot;fill_align&quot;:&quot;cm&quot;,&quot;text_align&quot;:&quot;lm&quot;,&quot;text_direction&quot;:&quot;horizontal&quot;,&quot;chip_types&quot;:[&quot;diagram&quot;,&quot;picture&quot;,&quot;chart&quot;,&quot;table&quot;],&quot;support_features&quot;:[&quot;collage&quot;,&quot;carousel&quot;]}]]"/>
  <p:tag name="KSO_WM_CHIP_GROUPID" val="5e6f1a53605d5daf04fe6016"/>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6f1a53605d5daf04fe6017"/>
  <p:tag name="KSO_WM_SLIDE_BACKGROUND" val="[&quot;belt&quot;]"/>
  <p:tag name="KSO_WM_SLIDE_BACKGROUND_TYPE" val="belt"/>
  <p:tag name="KSO_WM_SLIDE_BK_DARK_LIGHT" val="2"/>
  <p:tag name="KSO_WM_SLIDE_CAN_ADD_NAVIGATION" val="1"/>
  <p:tag name="KSO_WM_SLIDE_ID" val="diagram20211093_1"/>
  <p:tag name="KSO_WM_SLIDE_INDEX" val="1"/>
  <p:tag name="KSO_WM_SLIDE_ITEM_CNT" val="0"/>
  <p:tag name="KSO_WM_SLIDE_LAYOUT" val="a_f"/>
  <p:tag name="KSO_WM_SLIDE_LAYOUT_CNT" val="1_1"/>
  <p:tag name="KSO_WM_SLIDE_LAYOUT_INFO" val="{&quot;backgroundInfo&quot;:[{&quot;bottom&quot;:0.13333333999999999,&quot;bottomAbs&quot;:false,&quot;left&quot;:0,&quot;leftAbs&quot;:false,&quot;right&quot;:0,&quot;rightAbs&quot;:false,&quot;top&quot;:0.13333333999999999,&quot;topAbs&quot;:false,&quot;type&quot;:&quot;belt&quot;}],&quot;id&quot;:&quot;2020-09-23T10:37:25&quot;,&quot;maxSize&quot;:{&quot;size1&quot;:45.76681087281969},&quot;minSize&quot;:{&quot;size1&quot;:30.166810872819688},&quot;normalSize&quot;:{&quot;size1&quot;:45.333477539486353},&quot;subLayout&quot;:[{&quot;id&quot;:&quot;2020-09-23T10:37:25&quot;,&quot;margin&quot;:{&quot;bottom&quot;:0,&quot;left&quot;:3.3870000839233398,&quot;right&quot;:3.3870000839233398,&quot;top&quot;:4.2329998016357422},&quot;type&quot;:0},{&quot;id&quot;:&quot;2020-09-23T10:37:25&quot;,&quot;margin&quot;:{&quot;bottom&quot;:4.2329998016357422,&quot;left&quot;:3.3870000839233398,&quot;right&quot;:3.3870000839233398,&quot;top&quot;:0.42300000786781311},&quot;type&quot;:0}],&quot;type&quot;:0}"/>
  <p:tag name="KSO_WM_SLIDE_POSITION" val="0*71"/>
  <p:tag name="KSO_WM_SLIDE_RATIO" val="1.777778"/>
  <p:tag name="KSO_WM_SLIDE_SIZE" val="960*396"/>
  <p:tag name="KSO_WM_SLIDE_SUBTYPE" val="pureTxt"/>
  <p:tag name="KSO_WM_SLIDE_SUPPORT_FEATURE_TYPE" val="0"/>
  <p:tag name="KSO_WM_SLIDE_TYPE" val="text"/>
  <p:tag name="KSO_WM_TAG_VERSION" val="1.0"/>
  <p:tag name="KSO_WM_TEMPLATE_ASSEMBLE_GROUPID" val="5f6ab4e52eaee48abcfef379"/>
  <p:tag name="KSO_WM_TEMPLATE_ASSEMBLE_XID" val="5f6ab4e52eaee48abcfef379"/>
  <p:tag name="KSO_WM_TEMPLATE_CATEGORY" val="diagram"/>
  <p:tag name="KSO_WM_TEMPLATE_COLOR_TYPE" val="1"/>
  <p:tag name="KSO_WM_TEMPLATE_INDEX" val="20211093"/>
  <p:tag name="KSO_WM_TEMPLATE_MASTER_TYPE" val="0"/>
  <p:tag name="KSO_WM_TEMPLATE_SUBCATEGORY" val="21"/>
</p:tagLst>
</file>

<file path=ppt/tags/tag515.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8*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16.xml><?xml version="1.0" encoding="utf-8"?>
<p:tagLst xmlns:p="http://schemas.openxmlformats.org/presentationml/2006/main">
  <p:tag name="KSO_WM_ASSEMBLE_CHIP_INDEX" val="72b365725b7845d38e0004c7ee07583c"/>
  <p:tag name="KSO_WM_BEAUTIFY_FLAG" val="#wm#"/>
  <p:tag name="KSO_WM_CHIP_FILLAREA_FILL_RULE" val="{&quot;fill_align&quot;:&quot;lb&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6eef992c018f4cabbd0874850f39eed6"/>
  <p:tag name="KSO_WM_UNIT_DECORATE_INFO" val=""/>
  <p:tag name="KSO_WM_UNIT_DEFAULT_FONT" val="24;44;4"/>
  <p:tag name="KSO_WM_UNIT_DIAGRAM_ISNUMVISUAL" val="0"/>
  <p:tag name="KSO_WM_UNIT_DIAGRAM_ISREFERUNIT" val="0"/>
  <p:tag name="KSO_WM_UNIT_HIGHLIGHT" val="0"/>
  <p:tag name="KSO_WM_UNIT_ID" val="diagram2021109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27"/>
</p:tagLst>
</file>

<file path=ppt/tags/tag517.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18.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19.xml><?xml version="1.0" encoding="utf-8"?>
<p:tagLst xmlns:p="http://schemas.openxmlformats.org/presentationml/2006/main">
  <p:tag name="KSO_WM_BEAUTIFY_FLAG" val="#wm#"/>
  <p:tag name="KSO_WM_CHIP_FILLPROP" val="[[{&quot;fill_id&quot;:&quot;378672c150fa4415af9b4ff8e08b5010&quot;,&quot;fill_align&quot;:&quot;lb&quot;,&quot;text_align&quot;:&quot;lb&quot;,&quot;text_direction&quot;:&quot;horizontal&quot;,&quot;chip_types&quot;:[&quot;header&quot;]},{&quot;fill_id&quot;:&quot;100d0ed1c2994f368cb46b423deb1752&quot;,&quot;fill_align&quot;:&quot;lt&quot;,&quot;text_align&quot;:&quot;lt&quot;,&quot;text_direction&quot;:&quot;horizontal&quot;,&quot;chip_types&quot;:[&quot;text&quot;]}],[{&quot;fill_id&quot;:&quot;378672c150fa4415af9b4ff8e08b5010&quot;,&quot;fill_align&quot;:&quot;cb&quot;,&quot;text_align&quot;:&quot;cb&quot;,&quot;text_direction&quot;:&quot;horizontal&quot;,&quot;chip_types&quot;:[&quot;header&quot;]},{&quot;fill_id&quot;:&quot;100d0ed1c2994f368cb46b423deb1752&quot;,&quot;fill_align&quot;:&quot;cm&quot;,&quot;text_align&quot;:&quot;lm&quot;,&quot;text_direction&quot;:&quot;horizontal&quot;,&quot;chip_types&quot;:[&quot;diagram&quot;,&quot;picture&quot;,&quot;chart&quot;,&quot;table&quot;],&quot;support_features&quot;:[&quot;collage&quot;,&quot;carousel&quot;]}]]"/>
  <p:tag name="KSO_WM_CHIP_GROUPID" val="5e6f1a53605d5daf04fe6016"/>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6f1a53605d5daf04fe6017"/>
  <p:tag name="KSO_WM_SLIDE_BACKGROUND" val="[&quot;belt&quot;]"/>
  <p:tag name="KSO_WM_SLIDE_BACKGROUND_TYPE" val="belt"/>
  <p:tag name="KSO_WM_SLIDE_BK_DARK_LIGHT" val="2"/>
  <p:tag name="KSO_WM_SLIDE_CAN_ADD_NAVIGATION" val="1"/>
  <p:tag name="KSO_WM_SLIDE_ID" val="diagram20211093_1"/>
  <p:tag name="KSO_WM_SLIDE_INDEX" val="1"/>
  <p:tag name="KSO_WM_SLIDE_ITEM_CNT" val="0"/>
  <p:tag name="KSO_WM_SLIDE_LAYOUT" val="a_f"/>
  <p:tag name="KSO_WM_SLIDE_LAYOUT_CNT" val="1_1"/>
  <p:tag name="KSO_WM_SLIDE_LAYOUT_INFO" val="{&quot;backgroundInfo&quot;:[{&quot;bottom&quot;:0.13333333999999999,&quot;bottomAbs&quot;:false,&quot;left&quot;:0,&quot;leftAbs&quot;:false,&quot;right&quot;:0,&quot;rightAbs&quot;:false,&quot;top&quot;:0.13333333999999999,&quot;topAbs&quot;:false,&quot;type&quot;:&quot;belt&quot;}],&quot;id&quot;:&quot;2020-09-23T10:37:25&quot;,&quot;maxSize&quot;:{&quot;size1&quot;:45.76681087281969},&quot;minSize&quot;:{&quot;size1&quot;:30.166810872819688},&quot;normalSize&quot;:{&quot;size1&quot;:45.333477539486353},&quot;subLayout&quot;:[{&quot;id&quot;:&quot;2020-09-23T10:37:25&quot;,&quot;margin&quot;:{&quot;bottom&quot;:0,&quot;left&quot;:3.3870000839233398,&quot;right&quot;:3.3870000839233398,&quot;top&quot;:4.2329998016357422},&quot;type&quot;:0},{&quot;id&quot;:&quot;2020-09-23T10:37:25&quot;,&quot;margin&quot;:{&quot;bottom&quot;:4.2329998016357422,&quot;left&quot;:3.3870000839233398,&quot;right&quot;:3.3870000839233398,&quot;top&quot;:0.42300000786781311},&quot;type&quot;:0}],&quot;type&quot;:0}"/>
  <p:tag name="KSO_WM_SLIDE_POSITION" val="0*71"/>
  <p:tag name="KSO_WM_SLIDE_RATIO" val="1.777778"/>
  <p:tag name="KSO_WM_SLIDE_SIZE" val="960*396"/>
  <p:tag name="KSO_WM_SLIDE_SUBTYPE" val="pureTxt"/>
  <p:tag name="KSO_WM_SLIDE_SUPPORT_FEATURE_TYPE" val="0"/>
  <p:tag name="KSO_WM_SLIDE_TYPE" val="text"/>
  <p:tag name="KSO_WM_TAG_VERSION" val="1.0"/>
  <p:tag name="KSO_WM_TEMPLATE_ASSEMBLE_GROUPID" val="5f6ab4e52eaee48abcfef379"/>
  <p:tag name="KSO_WM_TEMPLATE_ASSEMBLE_XID" val="5f6ab4e52eaee48abcfef379"/>
  <p:tag name="KSO_WM_TEMPLATE_CATEGORY" val="diagram"/>
  <p:tag name="KSO_WM_TEMPLATE_COLOR_TYPE" val="1"/>
  <p:tag name="KSO_WM_TEMPLATE_INDEX" val="20211093"/>
  <p:tag name="KSO_WM_TEMPLATE_MASTER_TYPE" val="0"/>
  <p:tag name="KSO_WM_TEMPLATE_SUBCATEGORY" val="2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20.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8*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21.xml><?xml version="1.0" encoding="utf-8"?>
<p:tagLst xmlns:p="http://schemas.openxmlformats.org/presentationml/2006/main">
  <p:tag name="KSO_WM_ASSEMBLE_CHIP_INDEX" val="72b365725b7845d38e0004c7ee07583c"/>
  <p:tag name="KSO_WM_BEAUTIFY_FLAG" val="#wm#"/>
  <p:tag name="KSO_WM_CHIP_FILLAREA_FILL_RULE" val="{&quot;fill_align&quot;:&quot;lb&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6eef992c018f4cabbd0874850f39eed6"/>
  <p:tag name="KSO_WM_UNIT_DECORATE_INFO" val=""/>
  <p:tag name="KSO_WM_UNIT_DEFAULT_FONT" val="24;44;4"/>
  <p:tag name="KSO_WM_UNIT_DIAGRAM_ISNUMVISUAL" val="0"/>
  <p:tag name="KSO_WM_UNIT_DIAGRAM_ISREFERUNIT" val="0"/>
  <p:tag name="KSO_WM_UNIT_HIGHLIGHT" val="0"/>
  <p:tag name="KSO_WM_UNIT_ID" val="diagram2021109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27"/>
</p:tagLst>
</file>

<file path=ppt/tags/tag522.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23.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24.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25.xml><?xml version="1.0" encoding="utf-8"?>
<p:tagLst xmlns:p="http://schemas.openxmlformats.org/presentationml/2006/main">
  <p:tag name="KSO_WM_BEAUTIFY_FLAG" val="#wm#"/>
  <p:tag name="KSO_WM_CHIP_FILLPROP" val="[[{&quot;fill_id&quot;:&quot;378672c150fa4415af9b4ff8e08b5010&quot;,&quot;fill_align&quot;:&quot;lb&quot;,&quot;text_align&quot;:&quot;lb&quot;,&quot;text_direction&quot;:&quot;horizontal&quot;,&quot;chip_types&quot;:[&quot;header&quot;]},{&quot;fill_id&quot;:&quot;100d0ed1c2994f368cb46b423deb1752&quot;,&quot;fill_align&quot;:&quot;lt&quot;,&quot;text_align&quot;:&quot;lt&quot;,&quot;text_direction&quot;:&quot;horizontal&quot;,&quot;chip_types&quot;:[&quot;text&quot;]}],[{&quot;fill_id&quot;:&quot;378672c150fa4415af9b4ff8e08b5010&quot;,&quot;fill_align&quot;:&quot;cb&quot;,&quot;text_align&quot;:&quot;cb&quot;,&quot;text_direction&quot;:&quot;horizontal&quot;,&quot;chip_types&quot;:[&quot;header&quot;]},{&quot;fill_id&quot;:&quot;100d0ed1c2994f368cb46b423deb1752&quot;,&quot;fill_align&quot;:&quot;cm&quot;,&quot;text_align&quot;:&quot;lm&quot;,&quot;text_direction&quot;:&quot;horizontal&quot;,&quot;chip_types&quot;:[&quot;diagram&quot;,&quot;picture&quot;,&quot;chart&quot;,&quot;table&quot;],&quot;support_features&quot;:[&quot;collage&quot;,&quot;carousel&quot;]}]]"/>
  <p:tag name="KSO_WM_CHIP_GROUPID" val="5e6f1a53605d5daf04fe6016"/>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6f1a53605d5daf04fe6017"/>
  <p:tag name="KSO_WM_SLIDE_BACKGROUND" val="[&quot;belt&quot;]"/>
  <p:tag name="KSO_WM_SLIDE_BACKGROUND_TYPE" val="belt"/>
  <p:tag name="KSO_WM_SLIDE_BK_DARK_LIGHT" val="2"/>
  <p:tag name="KSO_WM_SLIDE_CAN_ADD_NAVIGATION" val="1"/>
  <p:tag name="KSO_WM_SLIDE_ID" val="diagram20211093_1"/>
  <p:tag name="KSO_WM_SLIDE_INDEX" val="1"/>
  <p:tag name="KSO_WM_SLIDE_ITEM_CNT" val="0"/>
  <p:tag name="KSO_WM_SLIDE_LAYOUT" val="a_f"/>
  <p:tag name="KSO_WM_SLIDE_LAYOUT_CNT" val="1_1"/>
  <p:tag name="KSO_WM_SLIDE_LAYOUT_INFO" val="{&quot;backgroundInfo&quot;:[{&quot;bottom&quot;:0.13333333999999999,&quot;bottomAbs&quot;:false,&quot;left&quot;:0,&quot;leftAbs&quot;:false,&quot;right&quot;:0,&quot;rightAbs&quot;:false,&quot;top&quot;:0.13333333999999999,&quot;topAbs&quot;:false,&quot;type&quot;:&quot;belt&quot;}],&quot;id&quot;:&quot;2020-09-23T10:37:25&quot;,&quot;maxSize&quot;:{&quot;size1&quot;:45.76681087281969},&quot;minSize&quot;:{&quot;size1&quot;:30.166810872819688},&quot;normalSize&quot;:{&quot;size1&quot;:45.333477539486353},&quot;subLayout&quot;:[{&quot;id&quot;:&quot;2020-09-23T10:37:25&quot;,&quot;margin&quot;:{&quot;bottom&quot;:0,&quot;left&quot;:3.3870000839233398,&quot;right&quot;:3.3870000839233398,&quot;top&quot;:4.2329998016357422},&quot;type&quot;:0},{&quot;id&quot;:&quot;2020-09-23T10:37:25&quot;,&quot;margin&quot;:{&quot;bottom&quot;:4.2329998016357422,&quot;left&quot;:3.3870000839233398,&quot;right&quot;:3.3870000839233398,&quot;top&quot;:0.42300000786781311},&quot;type&quot;:0}],&quot;type&quot;:0}"/>
  <p:tag name="KSO_WM_SLIDE_POSITION" val="0*71"/>
  <p:tag name="KSO_WM_SLIDE_RATIO" val="1.777778"/>
  <p:tag name="KSO_WM_SLIDE_SIZE" val="960*396"/>
  <p:tag name="KSO_WM_SLIDE_SUBTYPE" val="pureTxt"/>
  <p:tag name="KSO_WM_SLIDE_SUPPORT_FEATURE_TYPE" val="0"/>
  <p:tag name="KSO_WM_SLIDE_TYPE" val="text"/>
  <p:tag name="KSO_WM_TAG_VERSION" val="1.0"/>
  <p:tag name="KSO_WM_TEMPLATE_ASSEMBLE_GROUPID" val="5f6ab4e52eaee48abcfef379"/>
  <p:tag name="KSO_WM_TEMPLATE_ASSEMBLE_XID" val="5f6ab4e52eaee48abcfef379"/>
  <p:tag name="KSO_WM_TEMPLATE_CATEGORY" val="diagram"/>
  <p:tag name="KSO_WM_TEMPLATE_COLOR_TYPE" val="1"/>
  <p:tag name="KSO_WM_TEMPLATE_INDEX" val="20211093"/>
  <p:tag name="KSO_WM_TEMPLATE_MASTER_TYPE" val="0"/>
  <p:tag name="KSO_WM_TEMPLATE_SUBCATEGORY" val="21"/>
</p:tagLst>
</file>

<file path=ppt/tags/tag526.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8*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27.xml><?xml version="1.0" encoding="utf-8"?>
<p:tagLst xmlns:p="http://schemas.openxmlformats.org/presentationml/2006/main">
  <p:tag name="KSO_WM_ASSEMBLE_CHIP_INDEX" val="72b365725b7845d38e0004c7ee07583c"/>
  <p:tag name="KSO_WM_BEAUTIFY_FLAG" val="#wm#"/>
  <p:tag name="KSO_WM_CHIP_FILLAREA_FILL_RULE" val="{&quot;fill_align&quot;:&quot;lb&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6eef992c018f4cabbd0874850f39eed6"/>
  <p:tag name="KSO_WM_UNIT_DECORATE_INFO" val=""/>
  <p:tag name="KSO_WM_UNIT_DEFAULT_FONT" val="24;44;4"/>
  <p:tag name="KSO_WM_UNIT_DIAGRAM_ISNUMVISUAL" val="0"/>
  <p:tag name="KSO_WM_UNIT_DIAGRAM_ISREFERUNIT" val="0"/>
  <p:tag name="KSO_WM_UNIT_HIGHLIGHT" val="0"/>
  <p:tag name="KSO_WM_UNIT_ID" val="diagram2021109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27"/>
</p:tagLst>
</file>

<file path=ppt/tags/tag528.xml><?xml version="1.0" encoding="utf-8"?>
<p:tagLst xmlns:p="http://schemas.openxmlformats.org/presentationml/2006/main">
  <p:tag name="KSO_WM_ASSEMBLE_CHIP_INDEX" val="3488b6ea1d2e4cc7a9c1b51f2f5fd206"/>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b4e52eaee48abcfef379"/>
  <p:tag name="KSO_WM_TEMPLATE_ASSEMBLE_XID" val="5f6ab4e52eaee48abcfef379"/>
  <p:tag name="KSO_WM_TEMPLATE_CATEGORY" val="diagram"/>
  <p:tag name="KSO_WM_TEMPLATE_INDEX" val="20211093"/>
  <p:tag name="KSO_WM_UNIT_BLOCK" val="0"/>
  <p:tag name="KSO_WM_UNIT_COMPATIBLE" val="0"/>
  <p:tag name="KSO_WM_UNIT_DEC_AREA_ID" val="c11c3ea70d594fe9b238c315fff3f328"/>
  <p:tag name="KSO_WM_UNIT_DECORATE_INFO" val=""/>
  <p:tag name="KSO_WM_UNIT_DEFAULT_FONT" val="14;20;2"/>
  <p:tag name="KSO_WM_UNIT_DIAGRAM_ISNUMVISUAL" val="0"/>
  <p:tag name="KSO_WM_UNIT_DIAGRAM_ISREFERUNIT" val="0"/>
  <p:tag name="KSO_WM_UNIT_HIGHLIGHT" val="0"/>
  <p:tag name="KSO_WM_UNIT_ID" val="diagram2021109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2"/>
</p:tagLst>
</file>

<file path=ppt/tags/tag529.xml><?xml version="1.0" encoding="utf-8"?>
<p:tagLst xmlns:p="http://schemas.openxmlformats.org/presentationml/2006/main">
  <p:tag name="KSO_WM_BEAUTIFY_FLAG" val="#wm#"/>
  <p:tag name="KSO_WM_CHIP_FILLPROP" val="[[{&quot;fill_id&quot;:&quot;378672c150fa4415af9b4ff8e08b5010&quot;,&quot;fill_align&quot;:&quot;lb&quot;,&quot;text_align&quot;:&quot;lb&quot;,&quot;text_direction&quot;:&quot;horizontal&quot;,&quot;chip_types&quot;:[&quot;header&quot;]},{&quot;fill_id&quot;:&quot;100d0ed1c2994f368cb46b423deb1752&quot;,&quot;fill_align&quot;:&quot;lt&quot;,&quot;text_align&quot;:&quot;lt&quot;,&quot;text_direction&quot;:&quot;horizontal&quot;,&quot;chip_types&quot;:[&quot;text&quot;]}],[{&quot;fill_id&quot;:&quot;378672c150fa4415af9b4ff8e08b5010&quot;,&quot;fill_align&quot;:&quot;cb&quot;,&quot;text_align&quot;:&quot;cb&quot;,&quot;text_direction&quot;:&quot;horizontal&quot;,&quot;chip_types&quot;:[&quot;header&quot;]},{&quot;fill_id&quot;:&quot;100d0ed1c2994f368cb46b423deb1752&quot;,&quot;fill_align&quot;:&quot;cm&quot;,&quot;text_align&quot;:&quot;lm&quot;,&quot;text_direction&quot;:&quot;horizontal&quot;,&quot;chip_types&quot;:[&quot;diagram&quot;,&quot;picture&quot;,&quot;chart&quot;,&quot;table&quot;],&quot;support_features&quot;:[&quot;collage&quot;,&quot;carousel&quot;]}]]"/>
  <p:tag name="KSO_WM_CHIP_GROUPID" val="5e6f1a53605d5daf04fe6016"/>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6f1a53605d5daf04fe6017"/>
  <p:tag name="KSO_WM_SLIDE_BACKGROUND" val="[&quot;belt&quot;]"/>
  <p:tag name="KSO_WM_SLIDE_BACKGROUND_TYPE" val="belt"/>
  <p:tag name="KSO_WM_SLIDE_BK_DARK_LIGHT" val="2"/>
  <p:tag name="KSO_WM_SLIDE_CAN_ADD_NAVIGATION" val="1"/>
  <p:tag name="KSO_WM_SLIDE_ID" val="diagram20211093_1"/>
  <p:tag name="KSO_WM_SLIDE_INDEX" val="1"/>
  <p:tag name="KSO_WM_SLIDE_ITEM_CNT" val="0"/>
  <p:tag name="KSO_WM_SLIDE_LAYOUT" val="a_f"/>
  <p:tag name="KSO_WM_SLIDE_LAYOUT_CNT" val="1_1"/>
  <p:tag name="KSO_WM_SLIDE_LAYOUT_INFO" val="{&quot;backgroundInfo&quot;:[{&quot;bottom&quot;:0.13333333999999999,&quot;bottomAbs&quot;:false,&quot;left&quot;:0,&quot;leftAbs&quot;:false,&quot;right&quot;:0,&quot;rightAbs&quot;:false,&quot;top&quot;:0.13333333999999999,&quot;topAbs&quot;:false,&quot;type&quot;:&quot;belt&quot;}],&quot;id&quot;:&quot;2020-09-23T10:37:25&quot;,&quot;maxSize&quot;:{&quot;size1&quot;:45.76681087281969},&quot;minSize&quot;:{&quot;size1&quot;:30.166810872819688},&quot;normalSize&quot;:{&quot;size1&quot;:45.333477539486353},&quot;subLayout&quot;:[{&quot;id&quot;:&quot;2020-09-23T10:37:25&quot;,&quot;margin&quot;:{&quot;bottom&quot;:0,&quot;left&quot;:3.3870000839233398,&quot;right&quot;:3.3870000839233398,&quot;top&quot;:4.2329998016357422},&quot;type&quot;:0},{&quot;id&quot;:&quot;2020-09-23T10:37:25&quot;,&quot;margin&quot;:{&quot;bottom&quot;:4.2329998016357422,&quot;left&quot;:3.3870000839233398,&quot;right&quot;:3.3870000839233398,&quot;top&quot;:0.42300000786781311},&quot;type&quot;:0}],&quot;type&quot;:0}"/>
  <p:tag name="KSO_WM_SLIDE_POSITION" val="0*71"/>
  <p:tag name="KSO_WM_SLIDE_RATIO" val="1.777778"/>
  <p:tag name="KSO_WM_SLIDE_SIZE" val="960*396"/>
  <p:tag name="KSO_WM_SLIDE_SUBTYPE" val="pureTxt"/>
  <p:tag name="KSO_WM_SLIDE_SUPPORT_FEATURE_TYPE" val="0"/>
  <p:tag name="KSO_WM_SLIDE_TYPE" val="text"/>
  <p:tag name="KSO_WM_TAG_VERSION" val="1.0"/>
  <p:tag name="KSO_WM_TEMPLATE_ASSEMBLE_GROUPID" val="5f6ab4e52eaee48abcfef379"/>
  <p:tag name="KSO_WM_TEMPLATE_ASSEMBLE_XID" val="5f6ab4e52eaee48abcfef379"/>
  <p:tag name="KSO_WM_TEMPLATE_CATEGORY" val="diagram"/>
  <p:tag name="KSO_WM_TEMPLATE_COLOR_TYPE" val="1"/>
  <p:tag name="KSO_WM_TEMPLATE_INDEX" val="20211093"/>
  <p:tag name="KSO_WM_TEMPLATE_MASTER_TYPE" val="0"/>
  <p:tag name="KSO_WM_TEMPLATE_SUBCATEGORY" val="2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30.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
  <p:tag name="KSO_WM_UNIT_COLOR_SCHEME_PARENT_PAGE" val="0_1"/>
  <p:tag name="KSO_WM_UNIT_COLOR_SCHEME_SHAPE_ID" val="2"/>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531.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0"/>
  <p:tag name="KSO_WM_UNIT_COLOR_SCHEME_PARENT_PAGE" val="0_1"/>
  <p:tag name="KSO_WM_UNIT_COLOR_SCHEME_SHAPE_ID" val="30"/>
  <p:tag name="KSO_WM_UNIT_COMPATIBLE" val="0"/>
  <p:tag name="KSO_WM_UNIT_DIAGRAM_ISNUMVISUAL" val="0"/>
  <p:tag name="KSO_WM_UNIT_DIAGRAM_ISREFERUNIT" val="0"/>
  <p:tag name="KSO_WM_UNIT_FILL_FORE_SCHEMECOLOR_INDEX" val="15"/>
  <p:tag name="KSO_WM_UNIT_FILL_FORE_SCHEMECOLOR_INDEX_BRIGHTNESS" val="-0.5"/>
  <p:tag name="KSO_WM_UNIT_FILL_TYPE" val="1"/>
  <p:tag name="KSO_WM_UNIT_HIGHLIGHT" val="0"/>
  <p:tag name="KSO_WM_UNIT_ID" val="diagram20191292_1*i*3"/>
  <p:tag name="KSO_WM_UNIT_INDEX" val="3"/>
  <p:tag name="KSO_WM_UNIT_LAYERLEVEL" val="1"/>
  <p:tag name="KSO_WM_UNIT_TEXT_FILL_FORE_SCHEMECOLOR_INDEX" val="14"/>
  <p:tag name="KSO_WM_UNIT_TEXT_FILL_FORE_SCHEMECOLOR_INDEX_BRIGHTNESS" val="0"/>
  <p:tag name="KSO_WM_UNIT_TEXT_FILL_TYPE" val="1"/>
  <p:tag name="KSO_WM_UNIT_TYPE" val="i"/>
</p:tagLst>
</file>

<file path=ppt/tags/tag532.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2"/>
  <p:tag name="KSO_WM_UNIT_COLOR_SCHEME_PARENT_PAGE" val="0_1"/>
  <p:tag name="KSO_WM_UNIT_COLOR_SCHEME_SHAPE_ID" val="2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4"/>
  <p:tag name="KSO_WM_UNIT_INDEX" val="4"/>
  <p:tag name="KSO_WM_UNIT_LAYERLEVEL" val="1"/>
  <p:tag name="KSO_WM_UNIT_TEXT_FILL_FORE_SCHEMECOLOR_INDEX" val="14"/>
  <p:tag name="KSO_WM_UNIT_TEXT_FILL_FORE_SCHEMECOLOR_INDEX_BRIGHTNESS" val="0"/>
  <p:tag name="KSO_WM_UNIT_TEXT_FILL_TYPE" val="1"/>
  <p:tag name="KSO_WM_UNIT_TYPE" val="i"/>
</p:tagLst>
</file>

<file path=ppt/tags/tag533.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5"/>
  <p:tag name="KSO_WM_UNIT_COLOR_SCHEME_PARENT_PAGE" val="0_1"/>
  <p:tag name="KSO_WM_UNIT_COLOR_SCHEME_SHAPE_ID" val="5"/>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2"/>
  <p:tag name="KSO_WM_UNIT_INDEX" val="2"/>
  <p:tag name="KSO_WM_UNIT_LAYERLEVEL" val="1"/>
  <p:tag name="KSO_WM_UNIT_TEXT_FILL_FORE_SCHEMECOLOR_INDEX" val="14"/>
  <p:tag name="KSO_WM_UNIT_TEXT_FILL_FORE_SCHEMECOLOR_INDEX_BRIGHTNESS" val="0"/>
  <p:tag name="KSO_WM_UNIT_TEXT_FILL_TYPE" val="1"/>
  <p:tag name="KSO_WM_UNIT_TYPE" val="i"/>
</p:tagLst>
</file>

<file path=ppt/tags/tag534.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8"/>
  <p:tag name="KSO_WM_UNIT_COLOR_SCHEME_PARENT_PAGE" val="0_1"/>
  <p:tag name="KSO_WM_UNIT_COLOR_SCHEME_SHAPE_ID" val="28"/>
  <p:tag name="KSO_WM_UNIT_COMPATIBLE" val="0"/>
  <p:tag name="KSO_WM_UNIT_DIAGRAM_ISNUMVISUAL" val="0"/>
  <p:tag name="KSO_WM_UNIT_DIAGRAM_ISREFERUNIT" val="0"/>
  <p:tag name="KSO_WM_UNIT_HIGHLIGHT" val="0"/>
  <p:tag name="KSO_WM_UNIT_ID" val="diagram20191292_1*i*6"/>
  <p:tag name="KSO_WM_UNIT_INDEX" val="6"/>
  <p:tag name="KSO_WM_UNIT_LAYERLEVEL" val="1"/>
  <p:tag name="KSO_WM_UNIT_TYPE" val="i"/>
</p:tagLst>
</file>

<file path=ppt/tags/tag535.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9"/>
  <p:tag name="KSO_WM_UNIT_COLOR_SCHEME_PARENT_PAGE" val="0_1"/>
  <p:tag name="KSO_WM_UNIT_COLOR_SCHEME_SHAPE_ID" val="29"/>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7"/>
  <p:tag name="KSO_WM_UNIT_INDEX" val="7"/>
  <p:tag name="KSO_WM_UNIT_LAYERLEVEL" val="1"/>
  <p:tag name="KSO_WM_UNIT_TEXT_FILL_FORE_SCHEMECOLOR_INDEX" val="2"/>
  <p:tag name="KSO_WM_UNIT_TEXT_FILL_FORE_SCHEMECOLOR_INDEX_BRIGHTNESS" val="0"/>
  <p:tag name="KSO_WM_UNIT_TEXT_FILL_TYPE" val="1"/>
  <p:tag name="KSO_WM_UNIT_TYPE" val="i"/>
</p:tagLst>
</file>

<file path=ppt/tags/tag536.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3"/>
  <p:tag name="KSO_WM_UNIT_COLOR_SCHEME_PARENT_PAGE" val="0_1"/>
  <p:tag name="KSO_WM_UNIT_COLOR_SCHEME_SHAPE_ID" val="33"/>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8"/>
  <p:tag name="KSO_WM_UNIT_INDEX" val="8"/>
  <p:tag name="KSO_WM_UNIT_LAYERLEVEL" val="1"/>
  <p:tag name="KSO_WM_UNIT_TEXT_FILL_FORE_SCHEMECOLOR_INDEX" val="2"/>
  <p:tag name="KSO_WM_UNIT_TEXT_FILL_FORE_SCHEMECOLOR_INDEX_BRIGHTNESS" val="0"/>
  <p:tag name="KSO_WM_UNIT_TEXT_FILL_TYPE" val="1"/>
  <p:tag name="KSO_WM_UNIT_TYPE" val="i"/>
</p:tagLst>
</file>

<file path=ppt/tags/tag537.xml><?xml version="1.0" encoding="utf-8"?>
<p:tagLst xmlns:p="http://schemas.openxmlformats.org/presentationml/2006/main">
  <p:tag name="KSO_WM_BEAUTIFY_FLAG" val="#wm#"/>
  <p:tag name="KSO_WM_TAG_VERSION" val="1.0"/>
  <p:tag name="KSO_WM_TEMPLATE_CATEGORY" val="diagram"/>
  <p:tag name="KSO_WM_TEMPLATE_INDEX" val="2019129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1292_1*i*5"/>
  <p:tag name="KSO_WM_UNIT_INDEX" val="5"/>
  <p:tag name="KSO_WM_UNIT_LAYERLEVEL" val="1"/>
  <p:tag name="KSO_WM_UNIT_SHADOW_SCHEMECOLOR_INDEX" val="13"/>
  <p:tag name="KSO_WM_UNIT_SHADOW_SCHEMECOLOR_INDEX_BRIGHTNESS" val="0"/>
  <p:tag name="KSO_WM_UNIT_TEXT_FILL_FORE_SCHEMECOLOR_INDEX" val="2"/>
  <p:tag name="KSO_WM_UNIT_TEXT_FILL_FORE_SCHEMECOLOR_INDEX_BRIGHTNESS" val="0"/>
  <p:tag name="KSO_WM_UNIT_TEXT_FILL_TYPE" val="1"/>
  <p:tag name="KSO_WM_UNIT_TYPE" val="i"/>
</p:tagLst>
</file>

<file path=ppt/tags/tag538.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ADJUSTLAYOUT_ID" val="13"/>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1292_1*d*1"/>
  <p:tag name="KSO_WM_UNIT_INDEX" val="1"/>
  <p:tag name="KSO_WM_UNIT_LAYERLEVEL" val="1"/>
  <p:tag name="KSO_WM_UNIT_PICTURE_CLIP_FLAG" val="0"/>
  <p:tag name="KSO_WM_UNIT_SUPPORT_UNIT_TYPE" val="[&quot;d&quot;]"/>
  <p:tag name="KSO_WM_UNIT_TYPE" val="d"/>
  <p:tag name="KSO_WM_UNIT_VALUE" val="1405*1873"/>
</p:tagLst>
</file>

<file path=ppt/tags/tag539.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COMPATIBLE" val="0"/>
  <p:tag name="KSO_WM_UNIT_DIAGRAM_ISNUMVISUAL" val="0"/>
  <p:tag name="KSO_WM_UNIT_DIAGRAM_ISREFERUNIT" val="0"/>
  <p:tag name="KSO_WM_UNIT_HIGHLIGHT" val="0"/>
  <p:tag name="KSO_WM_UNIT_ID" val="diagram20191292_1*a*1"/>
  <p:tag name="KSO_WM_UNIT_INDEX" val="1"/>
  <p:tag name="KSO_WM_UNIT_ISCONTENTSTITLE" val="0"/>
  <p:tag name="KSO_WM_UNIT_ISNUMDGMTITLE" val="0"/>
  <p:tag name="KSO_WM_UNIT_LAYERLEVEL" val="1"/>
  <p:tag name="KSO_WM_UNIT_NOCLEAR" val="0"/>
  <p:tag name="KSO_WM_UNIT_PRESET_TEXT" val="单击此处&#13;添加大标题"/>
  <p:tag name="KSO_WM_UNIT_TYPE" val="a"/>
  <p:tag name="KSO_WM_UNIT_VALUE" val="14"/>
</p:tagLst>
</file>

<file path=ppt/tags/tag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40.xml><?xml version="1.0" encoding="utf-8"?>
<p:tagLst xmlns:p="http://schemas.openxmlformats.org/presentationml/2006/main">
  <p:tag name="KSO_WM_BEAUTIFY_FLAG" val="#wm#"/>
  <p:tag name="KSO_WM_SLIDE_BACKGROUND_SUBSTITUTE_COLOR" val="16777215"/>
  <p:tag name="KSO_WM_SLIDE_BACKGROUND_TYPE" val="general"/>
  <p:tag name="KSO_WM_SLIDE_BK_DARK_LIGHT" val="2"/>
  <p:tag name="KSO_WM_SLIDE_COLORSCHEME_VERSION" val="3.2"/>
  <p:tag name="KSO_WM_SLIDE_CONSTRAINT" val="%7b%22slideConstraint%22%3a%7b%22seriesAreas%22%3a%5b%5d%2c%22singleAreas%22%3a%5b%7b%22shapes%22%3a%5b13%5d%2c%22serialConstraintIndex%22%3a-1%2c%22areatextmark%22%3a0%2c%22pictureprocessmark%22%3a0%7d%5d%7d%7d"/>
  <p:tag name="KSO_WM_SLIDE_ID" val="diagram20191292_1"/>
  <p:tag name="KSO_WM_SLIDE_INDEX" val="1"/>
  <p:tag name="KSO_WM_SLIDE_ITEM_CNT" val="0"/>
  <p:tag name="KSO_WM_SLIDE_LAYOUT" val="a_d"/>
  <p:tag name="KSO_WM_SLIDE_LAYOUT_CNT" val="1_1"/>
  <p:tag name="KSO_WM_SLIDE_POSITION" val="33*0"/>
  <p:tag name="KSO_WM_SLIDE_SIZE" val="926*540"/>
  <p:tag name="KSO_WM_SLIDE_SUBTYPE" val="picTxt"/>
  <p:tag name="KSO_WM_SLIDE_TYPE" val="text"/>
  <p:tag name="KSO_WM_TAG_VERSION" val="1.0"/>
  <p:tag name="KSO_WM_TEMPLATE_CATEGORY" val="diagram"/>
  <p:tag name="KSO_WM_TEMPLATE_COLOR_TYPE" val="1"/>
  <p:tag name="KSO_WM_TEMPLATE_INDEX" val="20191292"/>
  <p:tag name="KSO_WM_TEMPLATE_MASTER_TYPE" val="0"/>
  <p:tag name="KSO_WM_TEMPLATE_SUBCATEGORY" val="0"/>
</p:tagLst>
</file>

<file path=ppt/tags/tag541.xml><?xml version="1.0" encoding="utf-8"?>
<p:tagLst xmlns:p="http://schemas.openxmlformats.org/presentationml/2006/main">
  <p:tag name="KSO_WM_ASSEMBLE_CHIP_INDEX" val="4b3c1f1b7b2344748f17b74a62d1feb1"/>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732fca0ff15d9a40f82b6b"/>
  <p:tag name="KSO_WM_TEMPLATE_ASSEMBLE_XID" val="5f732fca0ff15d9a40f82b6b"/>
  <p:tag name="KSO_WM_TEMPLATE_CATEGORY" val="diagram"/>
  <p:tag name="KSO_WM_TEMPLATE_INDEX" val="20212700"/>
  <p:tag name="KSO_WM_UNIT_BLOCK" val="0"/>
  <p:tag name="KSO_WM_UNIT_COMPATIBLE" val="0"/>
  <p:tag name="KSO_WM_UNIT_DEC_AREA_ID" val="bd20ecd7875148db8a6de9e175de926d"/>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270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SM_LIMIT_TYPE" val="0"/>
  <p:tag name="KSO_WM_UNIT_SUPPORT_UNIT_TYPE" val="[&quot;d&quot;]"/>
  <p:tag name="KSO_WM_UNIT_TEXT_FILL_FORE_SCHEMECOLOR_INDEX" val="13"/>
  <p:tag name="KSO_WM_UNIT_TEXT_FILL_FORE_SCHEMECOLOR_INDEX_BRIGHTNESS" val="0"/>
  <p:tag name="KSO_WM_UNIT_TEXT_FILL_TYPE" val="1"/>
  <p:tag name="KSO_WM_UNIT_TYPE" val="a"/>
  <p:tag name="KSO_WM_UNIT_VALUE" val="12"/>
</p:tagLst>
</file>

<file path=ppt/tags/tag542.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b"/>
  <p:tag name="KSO_WM_TEMPLATE_ASSEMBLE_XID" val="5f732fca0ff15d9a40f82b6b"/>
  <p:tag name="KSO_WM_TEMPLATE_CATEGORY" val="diagram"/>
  <p:tag name="KSO_WM_TEMPLATE_INDEX" val="20212700"/>
  <p:tag name="KSO_WM_UNIT_BLOCK" val="0"/>
  <p:tag name="KSO_WM_UNIT_COMPATIBLE" val="0"/>
  <p:tag name="KSO_WM_UNIT_DEC_AREA_ID" val="bdaee9b4ed9a4aec9d605bfb641bfcbb"/>
  <p:tag name="KSO_WM_UNIT_DECORATE_INFO" val="{&quot;DecorateInfoH&quot;:{&quot;IsAbs&quot;:true},&quot;DecorateInfoW&quot;:{&quot;IsAbs&quot;:false},&quot;DecorateInfoX&quot;:{&quot;IsAbs&quot;:true,&quot;Pos&quot;:1},&quot;DecorateInfoY&quot;:{&quot;IsAbs&quot;:true,&quot;Pos&quot;:2},&quot;ReferentInfo&quot;:{&quot;Id&quot;:&quot;bd20ecd7875148db8a6de9e175de926d&quot;,&quot;X&quot;:{&quot;Pos&quot;:1},&quot;Y&quot;:{&quot;Pos&quot;:0}},&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00_1*i*1"/>
  <p:tag name="KSO_WM_UNIT_INDEX" val="1"/>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30"/>
</p:tagLst>
</file>

<file path=ppt/tags/tag543.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b"/>
  <p:tag name="KSO_WM_TEMPLATE_ASSEMBLE_XID" val="5f732fca0ff15d9a40f82b6b"/>
  <p:tag name="KSO_WM_TEMPLATE_CATEGORY" val="diagram"/>
  <p:tag name="KSO_WM_TEMPLATE_INDEX" val="20212700"/>
  <p:tag name="KSO_WM_UNIT_BLOCK" val="0"/>
  <p:tag name="KSO_WM_UNIT_COMPATIBLE" val="0"/>
  <p:tag name="KSO_WM_UNIT_DEC_AREA_ID" val="49071326937340628c751b4ce47d1d6f"/>
  <p:tag name="KSO_WM_UNIT_DECORATE_INFO" val="{&quot;DecorateInfoH&quot;:{&quot;IsAbs&quot;:true},&quot;DecorateInfoW&quot;:{&quot;IsAbs&quot;:false},&quot;DecorateInfoX&quot;:{&quot;IsAbs&quot;:true,&quot;Pos&quot;:1},&quot;DecorateInfoY&quot;:{&quot;IsAbs&quot;:true,&quot;Pos&quot;:0},&quot;ReferentInfo&quot;:{&quot;Id&quot;:&quot;bd20ecd7875148db8a6de9e175de926d&quot;,&quot;X&quot;:{&quot;Pos&quot;:1},&quot;Y&quot;:{&quot;Pos&quot;:0}},&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00_1*i*2"/>
  <p:tag name="KSO_WM_UNIT_INDEX" val="2"/>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6"/>
</p:tagLst>
</file>

<file path=ppt/tags/tag544.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b"/>
  <p:tag name="KSO_WM_TEMPLATE_ASSEMBLE_XID" val="5f732fca0ff15d9a40f82b6b"/>
  <p:tag name="KSO_WM_TEMPLATE_CATEGORY" val="diagram"/>
  <p:tag name="KSO_WM_TEMPLATE_INDEX" val="20212700"/>
  <p:tag name="KSO_WM_UNIT_BLOCK" val="0"/>
  <p:tag name="KSO_WM_UNIT_COMPATIBLE" val="0"/>
  <p:tag name="KSO_WM_UNIT_DEC_AREA_ID" val="3b05cb9d7bcb4a968388ef577f40b701"/>
  <p:tag name="KSO_WM_UNIT_DECORATE_INFO" val="{&quot;DecorateInfoH&quot;:{&quot;IsAbs&quot;:true},&quot;DecorateInfoW&quot;:{&quot;IsAbs&quot;:false},&quot;DecorateInfoX&quot;:{&quot;IsAbs&quot;:true,&quot;Pos&quot;:1},&quot;DecorateInfoY&quot;:{&quot;IsAbs&quot;:true,&quot;Pos&quot;:0},&quot;ReferentInfo&quot;:{&quot;Id&quot;:&quot;bd20ecd7875148db8a6de9e175de926d&quot;,&quot;X&quot;:{&quot;Pos&quot;:1},&quot;Y&quot;:{&quot;Pos&quot;:2}},&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00_1*i*3"/>
  <p:tag name="KSO_WM_UNIT_INDEX" val="3"/>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54"/>
</p:tagLst>
</file>

<file path=ppt/tags/tag545.xml><?xml version="1.0" encoding="utf-8"?>
<p:tagLst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df5c712fc297497380a16f2214b4abb2&quot;,&quot;fill_align&quot;:&quot;cm&quot;,&quot;chip_types&quot;:[&quot;picture&quot;,&quot;header&quot;]},{&quot;text_align&quot;:&quot;lm&quot;,&quot;text_direction&quot;:&quot;horizontal&quot;,&quot;support_features&quot;:[&quot;collage&quot;,&quot;carousel&quot;],&quot;support_big_font&quot;:false,&quot;fill_id&quot;:&quot;3e9e6b7343cb4479804798c20b3c2800&quot;,&quot;fill_align&quot;:&quot;cm&quot;,&quot;chip_types&quot;:[&quot;text&quot;,&quot;picture&quot;]}],[{&quot;text_align&quot;:&quot;cm&quot;,&quot;text_direction&quot;:&quot;horizontal&quot;,&quot;support_big_font&quot;:false,&quot;fill_id&quot;:&quot;df5c712fc297497380a16f2214b4abb2&quot;,&quot;fill_align&quot;:&quot;cm&quot;,&quot;chip_types&quot;:[&quot;header&quot;]},{&quot;text_align&quot;:&quot;lm&quot;,&quot;text_direction&quot;:&quot;horizontal&quot;,&quot;support_big_font&quot;:false,&quot;fill_id&quot;:&quot;3e9e6b7343cb4479804798c20b3c2800&quot;,&quot;fill_align&quot;:&quot;cm&quot;,&quot;chip_types&quot;:[&quot;diagram&quot;,&quot;chart&quot;,&quot;table&quot;,&quot;video&quot;]}]]"/>
  <p:tag name="KSO_WM_CHIP_GROUPID" val="5f71a5bf747e3ea6e293b57c"/>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1ae53747e3ea6e293f8b1"/>
  <p:tag name="KSO_WM_SLIDE_BACKGROUND" val="[&quot;general&quot;]"/>
  <p:tag name="KSO_WM_SLIDE_BACKGROUND_TYPE" val="general"/>
  <p:tag name="KSO_WM_SLIDE_BK_DARK_LIGHT" val="2"/>
  <p:tag name="KSO_WM_SLIDE_ID" val="diagram2021270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29T21:00:05&quot;,&quot;maxSize&quot;:{&quot;size1&quot;:32.5},&quot;minSize&quot;:{&quot;size1&quot;:27.600000000000001},&quot;normalSize&quot;:{&quot;size1&quot;:27.600000000000001},&quot;subLayout&quot;:[{&quot;id&quot;:&quot;2020-09-29T21:00:05&quot;,&quot;margin&quot;:{&quot;bottom&quot;:8.0430002212524414,&quot;left&quot;:2.5399999618530273,&quot;right&quot;:0.026000002399086952,&quot;top&quot;:5.5029997825622559},&quot;type&quot;:0},{&quot;id&quot;:&quot;2020-09-29T21:00:05&quot;,&quot;margin&quot;:{&quot;bottom&quot;:1.6929999589920044,&quot;left&quot;:1.6670000553131104,&quot;right&quot;:1.6929999589920044,&quot;top&quot;:1.6929999589920044},&quot;type&quot;:0}],&quot;type&quot;:0}"/>
  <p:tag name="KSO_WM_SLIDE_POSITION" val="72*0"/>
  <p:tag name="KSO_WM_SLIDE_RATIO" val="1.777778"/>
  <p:tag name="KSO_WM_SLIDE_SIZE" val="840*539"/>
  <p:tag name="KSO_WM_SLIDE_SUBTYPE" val="picTxt"/>
  <p:tag name="KSO_WM_SLIDE_SUPPORT_FEATURE_TYPE" val="3"/>
  <p:tag name="KSO_WM_SLIDE_TYPE" val="text"/>
  <p:tag name="KSO_WM_TAG_VERSION" val="1.0"/>
  <p:tag name="KSO_WM_TEMPLATE_ASSEMBLE_GROUPID" val="5f732fca0ff15d9a40f82b6b"/>
  <p:tag name="KSO_WM_TEMPLATE_ASSEMBLE_XID" val="5f732fca0ff15d9a40f82b6b"/>
  <p:tag name="KSO_WM_TEMPLATE_CATEGORY" val="diagram"/>
  <p:tag name="KSO_WM_TEMPLATE_COLOR_TYPE" val="1"/>
  <p:tag name="KSO_WM_TEMPLATE_INDEX" val="20212700"/>
  <p:tag name="KSO_WM_TEMPLATE_MASTER_TYPE" val="0"/>
  <p:tag name="KSO_WM_TEMPLATE_SUBCATEGORY" val="21"/>
</p:tagLst>
</file>

<file path=ppt/tags/tag546.xml><?xml version="1.0" encoding="utf-8"?>
<p:tagLst xmlns:p="http://schemas.openxmlformats.org/presentationml/2006/main">
  <p:tag name="KSO_WM_BEAUTIFY_FLAG" val="#wm#"/>
  <p:tag name="KSO_WM_DIAGRAM_GROUP_CODE" val="l1-1"/>
  <p:tag name="KSO_WM_TAG_VERSION" val="1.0"/>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i*1_1"/>
  <p:tag name="KSO_WM_UNIT_INDEX" val="1_1"/>
  <p:tag name="KSO_WM_UNIT_LAYERLEVEL" val="1_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l_i"/>
  <p:tag name="KSO_WM_UNIT_USESOURCEFORMAT_APPLY" val="1"/>
</p:tagLst>
</file>

<file path=ppt/tags/tag547.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h_f*1_1_1"/>
  <p:tag name="KSO_WM_UNIT_INDEX" val="1_1_1"/>
  <p:tag name="KSO_WM_UNIT_LAYERLEVEL" val="1_1_1"/>
  <p:tag name="KSO_WM_UNIT_NOCLEAR" val="0"/>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13;单击此处输入你的正文，文字是您思想的提炼，为了最终演示发布的良好效果，请尽量言简意赅的阐述观点；根据需要可酌情增减文字，以便观者可以准确理解您所传达的信息。"/>
  <p:tag name="KSO_WM_UNIT_SUBTYPE" val="a"/>
  <p:tag name="KSO_WM_UNIT_TEXT_FILL_FORE_SCHEMECOLOR_INDEX" val="13"/>
  <p:tag name="KSO_WM_UNIT_TEXT_FILL_FORE_SCHEMECOLOR_INDEX_BRIGHTNESS" val="0.35"/>
  <p:tag name="KSO_WM_UNIT_TEXT_FILL_TYPE" val="1"/>
  <p:tag name="KSO_WM_UNIT_TYPE" val="l_h_f"/>
  <p:tag name="KSO_WM_UNIT_USESOURCEFORMAT_APPLY" val="1"/>
  <p:tag name="KSO_WM_UNIT_VALUE" val="405"/>
</p:tagLst>
</file>

<file path=ppt/tags/tag548.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TEXT_FILL_FORE_SCHEMECOLOR_INDEX" val="5"/>
  <p:tag name="KSO_WM_UNIT_TEXT_FILL_TYPE" val="1"/>
  <p:tag name="KSO_WM_UNIT_TYPE" val="a"/>
  <p:tag name="KSO_WM_UNIT_USESOURCEFORMAT_APPLY" val="1"/>
  <p:tag name="KSO_WM_UNIT_VALUE" val="24"/>
</p:tagLst>
</file>

<file path=ppt/tags/tag549.xml><?xml version="1.0" encoding="utf-8"?>
<p:tagLst xmlns:p="http://schemas.openxmlformats.org/presentationml/2006/main">
  <p:tag name="KSO_WM_BEAUTIFY_FLAG" val="#wm#"/>
  <p:tag name="KSO_WM_DIAGRAM_GROUP_CODE" val="l1-1"/>
  <p:tag name="KSO_WM_TAG_VERSION" val="1.0"/>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i*1_2"/>
  <p:tag name="KSO_WM_UNIT_INDEX" val="1_2"/>
  <p:tag name="KSO_WM_UNIT_LAYERLEVEL" val="1_1"/>
  <p:tag name="KSO_WM_UNIT_LINE_FILL_TYPE" val="2"/>
  <p:tag name="KSO_WM_UNIT_LINE_FORE_SCHEMECOLOR_INDEX" val="5"/>
  <p:tag name="KSO_WM_UNIT_LINE_FORE_SCHEMECOLOR_INDEX_BRIGHTNESS" val="-0.5"/>
  <p:tag name="KSO_WM_UNIT_TYPE" val="l_i"/>
  <p:tag name="KSO_WM_UNIT_USESOURCEFORMAT_APPLY" val="1"/>
</p:tagLst>
</file>

<file path=ppt/tags/tag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50.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h_f*1_2_1"/>
  <p:tag name="KSO_WM_UNIT_INDEX" val="1_2_1"/>
  <p:tag name="KSO_WM_UNIT_LAYERLEVEL" val="1_1_1"/>
  <p:tag name="KSO_WM_UNIT_NOCLEAR" val="0"/>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13;单击此处输入你的正文，文字是您思想的提炼，为了最终演示发布的良好效果，请尽量言简意赅的阐述观点；根据需要可酌情增减文字，以便观者可以准确理解您所传达的信息。"/>
  <p:tag name="KSO_WM_UNIT_SUBTYPE" val="a"/>
  <p:tag name="KSO_WM_UNIT_TEXT_FILL_FORE_SCHEMECOLOR_INDEX" val="13"/>
  <p:tag name="KSO_WM_UNIT_TEXT_FILL_FORE_SCHEMECOLOR_INDEX_BRIGHTNESS" val="0.35"/>
  <p:tag name="KSO_WM_UNIT_TEXT_FILL_TYPE" val="1"/>
  <p:tag name="KSO_WM_UNIT_TYPE" val="l_h_f"/>
  <p:tag name="KSO_WM_UNIT_USESOURCEFORMAT_APPLY" val="1"/>
  <p:tag name="KSO_WM_UNIT_VALUE" val="405"/>
</p:tagLst>
</file>

<file path=ppt/tags/tag551.xml><?xml version="1.0" encoding="utf-8"?>
<p:tagLst xmlns:p="http://schemas.openxmlformats.org/presentationml/2006/main">
  <p:tag name="KSO_WM_BEAUTIFY_FLAG" val="#wm#"/>
  <p:tag name="KSO_WM_DIAGRAM_GROUP_CODE" val="l1-1"/>
  <p:tag name="KSO_WM_SLIDE_BACKGROUND_TYPE" val="general"/>
  <p:tag name="KSO_WM_SLIDE_BK_DARK_LIGHT" val="2"/>
  <p:tag name="KSO_WM_SLIDE_DIAGTYPE" val="l"/>
  <p:tag name="KSO_WM_SLIDE_ID" val="diagram20204638_1"/>
  <p:tag name="KSO_WM_SLIDE_INDEX" val="1"/>
  <p:tag name="KSO_WM_SLIDE_ITEM_CNT" val="2"/>
  <p:tag name="KSO_WM_SLIDE_LAYOUT" val="a_l"/>
  <p:tag name="KSO_WM_SLIDE_LAYOUT_CNT" val="1_1"/>
  <p:tag name="KSO_WM_SLIDE_POSITION" val="25.1479*120.209"/>
  <p:tag name="KSO_WM_SLIDE_SIZE" val="909.704*382.539"/>
  <p:tag name="KSO_WM_SLIDE_SUBTYPE" val="diag"/>
  <p:tag name="KSO_WM_SLIDE_TYPE" val="text"/>
  <p:tag name="KSO_WM_TAG_VERSION" val="1.0"/>
  <p:tag name="KSO_WM_TEMPLATE_CATEGORY" val="diagram"/>
  <p:tag name="KSO_WM_TEMPLATE_COLOR_TYPE" val="1"/>
  <p:tag name="KSO_WM_TEMPLATE_INDEX" val="20204638"/>
  <p:tag name="KSO_WM_TEMPLATE_MASTER_TYPE" val="0"/>
  <p:tag name="KSO_WM_TEMPLATE_SUBCATEGORY" val="0"/>
</p:tagLst>
</file>

<file path=ppt/tags/tag552.xml><?xml version="1.0" encoding="utf-8"?>
<p:tagLst xmlns:p="http://schemas.openxmlformats.org/presentationml/2006/main">
  <p:tag name="KSO_WM_BEAUTIFY_FLAG" val="#wm#"/>
  <p:tag name="KSO_WM_DIAGRAM_GROUP_CODE" val="l1-1"/>
  <p:tag name="KSO_WM_TAG_VERSION" val="1.0"/>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i*1_1"/>
  <p:tag name="KSO_WM_UNIT_INDEX" val="1_1"/>
  <p:tag name="KSO_WM_UNIT_LAYERLEVEL" val="1_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l_i"/>
  <p:tag name="KSO_WM_UNIT_USESOURCEFORMAT_APPLY" val="1"/>
</p:tagLst>
</file>

<file path=ppt/tags/tag553.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h_f*1_1_1"/>
  <p:tag name="KSO_WM_UNIT_INDEX" val="1_1_1"/>
  <p:tag name="KSO_WM_UNIT_LAYERLEVEL" val="1_1_1"/>
  <p:tag name="KSO_WM_UNIT_NOCLEAR" val="0"/>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13;单击此处输入你的正文，文字是您思想的提炼，为了最终演示发布的良好效果，请尽量言简意赅的阐述观点；根据需要可酌情增减文字，以便观者可以准确理解您所传达的信息。"/>
  <p:tag name="KSO_WM_UNIT_SUBTYPE" val="a"/>
  <p:tag name="KSO_WM_UNIT_TEXT_FILL_FORE_SCHEMECOLOR_INDEX" val="13"/>
  <p:tag name="KSO_WM_UNIT_TEXT_FILL_FORE_SCHEMECOLOR_INDEX_BRIGHTNESS" val="0.35"/>
  <p:tag name="KSO_WM_UNIT_TEXT_FILL_TYPE" val="1"/>
  <p:tag name="KSO_WM_UNIT_TYPE" val="l_h_f"/>
  <p:tag name="KSO_WM_UNIT_USESOURCEFORMAT_APPLY" val="1"/>
  <p:tag name="KSO_WM_UNIT_VALUE" val="405"/>
</p:tagLst>
</file>

<file path=ppt/tags/tag554.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TEXT_FILL_FORE_SCHEMECOLOR_INDEX" val="5"/>
  <p:tag name="KSO_WM_UNIT_TEXT_FILL_TYPE" val="1"/>
  <p:tag name="KSO_WM_UNIT_TYPE" val="a"/>
  <p:tag name="KSO_WM_UNIT_USESOURCEFORMAT_APPLY" val="1"/>
  <p:tag name="KSO_WM_UNIT_VALUE" val="24"/>
</p:tagLst>
</file>

<file path=ppt/tags/tag555.xml><?xml version="1.0" encoding="utf-8"?>
<p:tagLst xmlns:p="http://schemas.openxmlformats.org/presentationml/2006/main">
  <p:tag name="KSO_WM_BEAUTIFY_FLAG" val="#wm#"/>
  <p:tag name="KSO_WM_DIAGRAM_GROUP_CODE" val="l1-1"/>
  <p:tag name="KSO_WM_TAG_VERSION" val="1.0"/>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i*1_2"/>
  <p:tag name="KSO_WM_UNIT_INDEX" val="1_2"/>
  <p:tag name="KSO_WM_UNIT_LAYERLEVEL" val="1_1"/>
  <p:tag name="KSO_WM_UNIT_LINE_FILL_TYPE" val="2"/>
  <p:tag name="KSO_WM_UNIT_LINE_FORE_SCHEMECOLOR_INDEX" val="5"/>
  <p:tag name="KSO_WM_UNIT_LINE_FORE_SCHEMECOLOR_INDEX_BRIGHTNESS" val="-0.5"/>
  <p:tag name="KSO_WM_UNIT_TYPE" val="l_i"/>
  <p:tag name="KSO_WM_UNIT_USESOURCEFORMAT_APPLY" val="1"/>
</p:tagLst>
</file>

<file path=ppt/tags/tag556.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4638"/>
  <p:tag name="KSO_WM_UNIT_COMPATIBLE" val="0"/>
  <p:tag name="KSO_WM_UNIT_DIAGRAM_ISNUMVISUAL" val="0"/>
  <p:tag name="KSO_WM_UNIT_DIAGRAM_ISREFERUNIT" val="0"/>
  <p:tag name="KSO_WM_UNIT_HIGHLIGHT" val="0"/>
  <p:tag name="KSO_WM_UNIT_ID" val="diagram20204638_1*l_h_f*1_2_1"/>
  <p:tag name="KSO_WM_UNIT_INDEX" val="1_2_1"/>
  <p:tag name="KSO_WM_UNIT_LAYERLEVEL" val="1_1_1"/>
  <p:tag name="KSO_WM_UNIT_NOCLEAR" val="0"/>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13;单击此处输入你的正文，文字是您思想的提炼，为了最终演示发布的良好效果，请尽量言简意赅的阐述观点；根据需要可酌情增减文字，以便观者可以准确理解您所传达的信息。"/>
  <p:tag name="KSO_WM_UNIT_SUBTYPE" val="a"/>
  <p:tag name="KSO_WM_UNIT_TEXT_FILL_FORE_SCHEMECOLOR_INDEX" val="13"/>
  <p:tag name="KSO_WM_UNIT_TEXT_FILL_FORE_SCHEMECOLOR_INDEX_BRIGHTNESS" val="0.35"/>
  <p:tag name="KSO_WM_UNIT_TEXT_FILL_TYPE" val="1"/>
  <p:tag name="KSO_WM_UNIT_TYPE" val="l_h_f"/>
  <p:tag name="KSO_WM_UNIT_USESOURCEFORMAT_APPLY" val="1"/>
  <p:tag name="KSO_WM_UNIT_VALUE" val="405"/>
</p:tagLst>
</file>

<file path=ppt/tags/tag557.xml><?xml version="1.0" encoding="utf-8"?>
<p:tagLst xmlns:p="http://schemas.openxmlformats.org/presentationml/2006/main">
  <p:tag name="KSO_WM_BEAUTIFY_FLAG" val="#wm#"/>
  <p:tag name="KSO_WM_DIAGRAM_GROUP_CODE" val="l1-1"/>
  <p:tag name="KSO_WM_SLIDE_BACKGROUND_TYPE" val="general"/>
  <p:tag name="KSO_WM_SLIDE_BK_DARK_LIGHT" val="2"/>
  <p:tag name="KSO_WM_SLIDE_DIAGTYPE" val="l"/>
  <p:tag name="KSO_WM_SLIDE_ID" val="diagram20204638_1"/>
  <p:tag name="KSO_WM_SLIDE_INDEX" val="1"/>
  <p:tag name="KSO_WM_SLIDE_ITEM_CNT" val="2"/>
  <p:tag name="KSO_WM_SLIDE_LAYOUT" val="a_l"/>
  <p:tag name="KSO_WM_SLIDE_LAYOUT_CNT" val="1_1"/>
  <p:tag name="KSO_WM_SLIDE_POSITION" val="25.1479*120.209"/>
  <p:tag name="KSO_WM_SLIDE_SIZE" val="909.704*382.539"/>
  <p:tag name="KSO_WM_SLIDE_SUBTYPE" val="diag"/>
  <p:tag name="KSO_WM_SLIDE_TYPE" val="text"/>
  <p:tag name="KSO_WM_TAG_VERSION" val="1.0"/>
  <p:tag name="KSO_WM_TEMPLATE_CATEGORY" val="diagram"/>
  <p:tag name="KSO_WM_TEMPLATE_COLOR_TYPE" val="1"/>
  <p:tag name="KSO_WM_TEMPLATE_INDEX" val="20204638"/>
  <p:tag name="KSO_WM_TEMPLATE_MASTER_TYPE" val="0"/>
  <p:tag name="KSO_WM_TEMPLATE_SUBCATEGORY" val="0"/>
</p:tagLst>
</file>

<file path=ppt/tags/tag558.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8*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59.xml><?xml version="1.0" encoding="utf-8"?>
<p:tagLst xmlns:p="http://schemas.openxmlformats.org/presentationml/2006/main">
  <p:tag name="KSO_WM_ASSEMBLE_CHIP_INDEX" val="c5fb962d9e1e4f7cb81fe4c012d90970"/>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3345e8631eb848e38b8cd0b42dbfa438"/>
  <p:tag name="KSO_WM_UNIT_DEFAULT_FONT" val="14;20;2"/>
  <p:tag name="KSO_WM_UNIT_DIAGRAM_ISNUMVISUAL" val="0"/>
  <p:tag name="KSO_WM_UNIT_DIAGRAM_ISREFERUNIT" val="0"/>
  <p:tag name="KSO_WM_UNIT_HIGHLIGHT" val="0"/>
  <p:tag name="KSO_WM_UNIT_ID" val="diagram20208308_1*f*2"/>
  <p:tag name="KSO_WM_UNIT_INDEX" val="2"/>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60.xml><?xml version="1.0" encoding="utf-8"?>
<p:tagLst xmlns:p="http://schemas.openxmlformats.org/presentationml/2006/main">
  <p:tag name="KSO_WM_ASSEMBLE_CHIP_INDEX" val="aa530f9288954284bf0e3c811976ccee"/>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57d1901f0e1b4850bbaecf84678e0340"/>
  <p:tag name="KSO_WM_UNIT_DEFAULT_FONT" val="14;20;2"/>
  <p:tag name="KSO_WM_UNIT_DIAGRAM_ISNUMVISUAL" val="0"/>
  <p:tag name="KSO_WM_UNIT_DIAGRAM_ISREFERUNIT" val="0"/>
  <p:tag name="KSO_WM_UNIT_HIGHLIGHT" val="0"/>
  <p:tag name="KSO_WM_UNIT_ID" val="diagram2020830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1.xml><?xml version="1.0" encoding="utf-8"?>
<p:tagLst xmlns:p="http://schemas.openxmlformats.org/presentationml/2006/main">
  <p:tag name="KSO_WM_BEAUTIFY_FLAG" val="#wm#"/>
  <p:tag name="KSO_WM_CHIP_FILLPROP" val="[[{&quot;fill_id&quot;:&quot;761db0437b4b44dbbec84a5d0da9e95b&quot;,&quot;fill_align&quot;:&quot;lb&quot;,&quot;text_align&quot;:&quot;lb&quot;,&quot;text_direction&quot;:&quot;horizontal&quot;,&quot;chip_types&quot;:[&quot;text&quot;]},{&quot;fill_id&quot;:&quot;6e584f0648734bd4b3a521304f445c73&quot;,&quot;fill_align&quot;:&quot;lt&quot;,&quot;text_align&quot;:&quot;lt&quot;,&quot;text_direction&quot;:&quot;horizontal&quot;,&quot;chip_types&quot;:[&quot;text&quot;]}],[{&quot;fill_id&quot;:&quot;761db0437b4b44dbbec84a5d0da9e95b&quot;,&quot;fill_align&quot;:&quot;cb&quot;,&quot;text_align&quot;:&quot;lb&quot;,&quot;text_direction&quot;:&quot;horizontal&quot;,&quot;chip_types&quot;:[&quot;pictext&quot;,&quot;picture&quot;],&quot;support_features&quot;:[&quot;collage&quot;]},{&quot;fill_id&quot;:&quot;6e584f0648734bd4b3a521304f445c73&quot;,&quot;fill_align&quot;:&quot;ct&quot;,&quot;text_align&quot;:&quot;lt&quot;,&quot;text_direction&quot;:&quot;horizontal&quot;,&quot;chip_types&quot;:[&quot;pictext&quot;,&quot;picture&quot;],&quot;support_features&quot;:[&quot;collage&quot;,&quot;carousel&quot;]}],[{&quot;fill_id&quot;:&quot;761db0437b4b44dbbec84a5d0da9e95b&quot;,&quot;fill_align&quot;:&quot;cb&quot;,&quot;text_align&quot;:&quot;lb&quot;,&quot;text_direction&quot;:&quot;horizontal&quot;,&quot;chip_types&quot;:[&quot;pictext&quot;,&quot;picture&quot;],&quot;support_features&quot;:[&quot;carousel&quot;]},{&quot;fill_id&quot;:&quot;6e584f0648734bd4b3a521304f445c73&quot;,&quot;fill_align&quot;:&quot;ct&quot;,&quot;text_align&quot;:&quot;lt&quot;,&quot;text_direction&quot;:&quot;horizontal&quot;,&quot;chip_types&quot;:[&quot;pictext&quot;,&quot;picture&quot;]}]]"/>
  <p:tag name="KSO_WM_CHIP_GROUPID" val="5e71f25247edf80c4a5df1b5"/>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72055e47edf80c4a5df20a"/>
  <p:tag name="KSO_WM_SLIDE_BACKGROUND" val="[&quot;belt&quot;]"/>
  <p:tag name="KSO_WM_SLIDE_BACKGROUND_TYPE" val="belt"/>
  <p:tag name="KSO_WM_SLIDE_BK_DARK_LIGHT" val="2"/>
  <p:tag name="KSO_WM_SLIDE_CAN_ADD_NAVIGATION" val="1"/>
  <p:tag name="KSO_WM_SLIDE_ID" val="diagram20208308_1"/>
  <p:tag name="KSO_WM_SLIDE_INDEX" val="1"/>
  <p:tag name="KSO_WM_SLIDE_ITEM_CNT" val="0"/>
  <p:tag name="KSO_WM_SLIDE_LAYOUT" val="f"/>
  <p:tag name="KSO_WM_SLIDE_LAYOUT_CNT" val="2"/>
  <p:tag name="KSO_WM_SLIDE_LAYOUT_INFO" val="{&quot;backgroundInfo&quot;:[{&quot;bottom&quot;:0.13888890000000001,&quot;bottomAbs&quot;:false,&quot;left&quot;:0,&quot;leftAbs&quot;:false,&quot;right&quot;:0,&quot;rightAbs&quot;:false,&quot;top&quot;:0.13888890000000001,&quot;topAbs&quot;:false,&quot;type&quot;:&quot;belt&quot;}],&quot;id&quot;:&quot;2020-06-24T00:05:41&quot;,&quot;maxSize&quot;:{&quot;size1&quot;:54.090190152768734},&quot;minSize&quot;:{&quot;size1&quot;:42.890190152768731},&quot;normalSize&quot;:{&quot;size1&quot;:42.890190152768739},&quot;subLayout&quot;:[{&quot;id&quot;:&quot;2020-06-24T00:05:41&quot;,&quot;margin&quot;:{&quot;bottom&quot;:0,&quot;left&quot;:1.6929999589920044,&quot;right&quot;:1.6929999589920044,&quot;top&quot;:3.3870000839233398},&quot;type&quot;:0},{&quot;id&quot;:&quot;2020-06-24T00:05:41&quot;,&quot;margin&quot;:{&quot;bottom&quot;:3.3870000839233398,&quot;left&quot;:1.6929999589920044,&quot;right&quot;:1.6929999589920044,&quot;top&quot;:0.42300000786781311},&quot;type&quot;:0}],&quot;type&quot;:0}"/>
  <p:tag name="KSO_WM_SLIDE_POSITION" val="0*74"/>
  <p:tag name="KSO_WM_SLIDE_RATIO" val="1.777778"/>
  <p:tag name="KSO_WM_SLIDE_SIZE" val="960*390"/>
  <p:tag name="KSO_WM_SLIDE_SUBTYPE" val="pureTxt"/>
  <p:tag name="KSO_WM_SLIDE_SUPPORT_FEATURE_TYPE" val="0"/>
  <p:tag name="KSO_WM_SLIDE_TYPE" val="text"/>
  <p:tag name="KSO_WM_TAG_VERSION" val="1.0"/>
  <p:tag name="KSO_WM_TEMPLATE_ASSEMBLE_GROUPID" val="5ef22855770fdf8a85bd464a"/>
  <p:tag name="KSO_WM_TEMPLATE_ASSEMBLE_XID" val="5ef22855770fdf8a85bd464a"/>
  <p:tag name="KSO_WM_TEMPLATE_CATEGORY" val="diagram"/>
  <p:tag name="KSO_WM_TEMPLATE_COLOR_TYPE" val="1"/>
  <p:tag name="KSO_WM_TEMPLATE_INDEX" val="20208308"/>
  <p:tag name="KSO_WM_TEMPLATE_MASTER_TYPE" val="0"/>
  <p:tag name="KSO_WM_TEMPLATE_SUBCATEGORY" val="21"/>
</p:tagLst>
</file>

<file path=ppt/tags/tag562.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8*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63.xml><?xml version="1.0" encoding="utf-8"?>
<p:tagLst xmlns:p="http://schemas.openxmlformats.org/presentationml/2006/main">
  <p:tag name="KSO_WM_ASSEMBLE_CHIP_INDEX" val="c5fb962d9e1e4f7cb81fe4c012d90970"/>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3345e8631eb848e38b8cd0b42dbfa438"/>
  <p:tag name="KSO_WM_UNIT_DEFAULT_FONT" val="14;20;2"/>
  <p:tag name="KSO_WM_UNIT_DIAGRAM_ISNUMVISUAL" val="0"/>
  <p:tag name="KSO_WM_UNIT_DIAGRAM_ISREFERUNIT" val="0"/>
  <p:tag name="KSO_WM_UNIT_HIGHLIGHT" val="0"/>
  <p:tag name="KSO_WM_UNIT_ID" val="diagram20208308_1*f*2"/>
  <p:tag name="KSO_WM_UNIT_INDEX" val="2"/>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4.xml><?xml version="1.0" encoding="utf-8"?>
<p:tagLst xmlns:p="http://schemas.openxmlformats.org/presentationml/2006/main">
  <p:tag name="KSO_WM_ASSEMBLE_CHIP_INDEX" val="aa530f9288954284bf0e3c811976ccee"/>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57d1901f0e1b4850bbaecf84678e0340"/>
  <p:tag name="KSO_WM_UNIT_DEFAULT_FONT" val="14;20;2"/>
  <p:tag name="KSO_WM_UNIT_DIAGRAM_ISNUMVISUAL" val="0"/>
  <p:tag name="KSO_WM_UNIT_DIAGRAM_ISREFERUNIT" val="0"/>
  <p:tag name="KSO_WM_UNIT_HIGHLIGHT" val="0"/>
  <p:tag name="KSO_WM_UNIT_ID" val="diagram2020830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5.xml><?xml version="1.0" encoding="utf-8"?>
<p:tagLst xmlns:p="http://schemas.openxmlformats.org/presentationml/2006/main">
  <p:tag name="KSO_WM_ASSEMBLE_CHIP_INDEX" val="aa530f9288954284bf0e3c811976ccee"/>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57d1901f0e1b4850bbaecf84678e0340"/>
  <p:tag name="KSO_WM_UNIT_DEFAULT_FONT" val="14;20;2"/>
  <p:tag name="KSO_WM_UNIT_DIAGRAM_ISNUMVISUAL" val="0"/>
  <p:tag name="KSO_WM_UNIT_DIAGRAM_ISREFERUNIT" val="0"/>
  <p:tag name="KSO_WM_UNIT_HIGHLIGHT" val="0"/>
  <p:tag name="KSO_WM_UNIT_ID" val="diagram2020830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6.xml><?xml version="1.0" encoding="utf-8"?>
<p:tagLst xmlns:p="http://schemas.openxmlformats.org/presentationml/2006/main">
  <p:tag name="KSO_WM_ASSEMBLE_CHIP_INDEX" val="aa530f9288954284bf0e3c811976ccee"/>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57d1901f0e1b4850bbaecf84678e0340"/>
  <p:tag name="KSO_WM_UNIT_DEFAULT_FONT" val="14;20;2"/>
  <p:tag name="KSO_WM_UNIT_DIAGRAM_ISNUMVISUAL" val="0"/>
  <p:tag name="KSO_WM_UNIT_DIAGRAM_ISREFERUNIT" val="0"/>
  <p:tag name="KSO_WM_UNIT_HIGHLIGHT" val="0"/>
  <p:tag name="KSO_WM_UNIT_ID" val="diagram2020830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7.xml><?xml version="1.0" encoding="utf-8"?>
<p:tagLst xmlns:p="http://schemas.openxmlformats.org/presentationml/2006/main">
  <p:tag name="KSO_WM_ASSEMBLE_CHIP_INDEX" val="aa530f9288954284bf0e3c811976ccee"/>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f22855770fdf8a85bd464a"/>
  <p:tag name="KSO_WM_TEMPLATE_ASSEMBLE_XID" val="5ef22855770fdf8a85bd464a"/>
  <p:tag name="KSO_WM_TEMPLATE_CATEGORY" val="diagram"/>
  <p:tag name="KSO_WM_TEMPLATE_INDEX" val="20208308"/>
  <p:tag name="KSO_WM_UNIT_BLOCK" val="0"/>
  <p:tag name="KSO_WM_UNIT_COMPATIBLE" val="0"/>
  <p:tag name="KSO_WM_UNIT_DEC_AREA_ID" val="57d1901f0e1b4850bbaecf84678e0340"/>
  <p:tag name="KSO_WM_UNIT_DEFAULT_FONT" val="14;20;2"/>
  <p:tag name="KSO_WM_UNIT_DIAGRAM_ISNUMVISUAL" val="0"/>
  <p:tag name="KSO_WM_UNIT_DIAGRAM_ISREFERUNIT" val="0"/>
  <p:tag name="KSO_WM_UNIT_HIGHLIGHT" val="0"/>
  <p:tag name="KSO_WM_UNIT_ID" val="diagram2020830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4"/>
</p:tagLst>
</file>

<file path=ppt/tags/tag568.xml><?xml version="1.0" encoding="utf-8"?>
<p:tagLst xmlns:p="http://schemas.openxmlformats.org/presentationml/2006/main">
  <p:tag name="KSO_WM_BEAUTIFY_FLAG" val="#wm#"/>
  <p:tag name="KSO_WM_CHIP_FILLPROP" val="[[{&quot;fill_id&quot;:&quot;761db0437b4b44dbbec84a5d0da9e95b&quot;,&quot;fill_align&quot;:&quot;lb&quot;,&quot;text_align&quot;:&quot;lb&quot;,&quot;text_direction&quot;:&quot;horizontal&quot;,&quot;chip_types&quot;:[&quot;text&quot;]},{&quot;fill_id&quot;:&quot;6e584f0648734bd4b3a521304f445c73&quot;,&quot;fill_align&quot;:&quot;lt&quot;,&quot;text_align&quot;:&quot;lt&quot;,&quot;text_direction&quot;:&quot;horizontal&quot;,&quot;chip_types&quot;:[&quot;text&quot;]}],[{&quot;fill_id&quot;:&quot;761db0437b4b44dbbec84a5d0da9e95b&quot;,&quot;fill_align&quot;:&quot;cb&quot;,&quot;text_align&quot;:&quot;lb&quot;,&quot;text_direction&quot;:&quot;horizontal&quot;,&quot;chip_types&quot;:[&quot;pictext&quot;,&quot;picture&quot;],&quot;support_features&quot;:[&quot;collage&quot;]},{&quot;fill_id&quot;:&quot;6e584f0648734bd4b3a521304f445c73&quot;,&quot;fill_align&quot;:&quot;ct&quot;,&quot;text_align&quot;:&quot;lt&quot;,&quot;text_direction&quot;:&quot;horizontal&quot;,&quot;chip_types&quot;:[&quot;pictext&quot;,&quot;picture&quot;],&quot;support_features&quot;:[&quot;collage&quot;,&quot;carousel&quot;]}],[{&quot;fill_id&quot;:&quot;761db0437b4b44dbbec84a5d0da9e95b&quot;,&quot;fill_align&quot;:&quot;cb&quot;,&quot;text_align&quot;:&quot;lb&quot;,&quot;text_direction&quot;:&quot;horizontal&quot;,&quot;chip_types&quot;:[&quot;pictext&quot;,&quot;picture&quot;],&quot;support_features&quot;:[&quot;carousel&quot;]},{&quot;fill_id&quot;:&quot;6e584f0648734bd4b3a521304f445c73&quot;,&quot;fill_align&quot;:&quot;ct&quot;,&quot;text_align&quot;:&quot;lt&quot;,&quot;text_direction&quot;:&quot;horizontal&quot;,&quot;chip_types&quot;:[&quot;pictext&quot;,&quot;picture&quot;]}]]"/>
  <p:tag name="KSO_WM_CHIP_GROUPID" val="5e71f25247edf80c4a5df1b5"/>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72055e47edf80c4a5df20a"/>
  <p:tag name="KSO_WM_SLIDE_BACKGROUND" val="[&quot;belt&quot;]"/>
  <p:tag name="KSO_WM_SLIDE_BACKGROUND_TYPE" val="belt"/>
  <p:tag name="KSO_WM_SLIDE_BK_DARK_LIGHT" val="2"/>
  <p:tag name="KSO_WM_SLIDE_CAN_ADD_NAVIGATION" val="1"/>
  <p:tag name="KSO_WM_SLIDE_ID" val="diagram20208308_1"/>
  <p:tag name="KSO_WM_SLIDE_INDEX" val="1"/>
  <p:tag name="KSO_WM_SLIDE_ITEM_CNT" val="0"/>
  <p:tag name="KSO_WM_SLIDE_LAYOUT" val="f"/>
  <p:tag name="KSO_WM_SLIDE_LAYOUT_CNT" val="2"/>
  <p:tag name="KSO_WM_SLIDE_LAYOUT_INFO" val="{&quot;backgroundInfo&quot;:[{&quot;bottom&quot;:0.13888890000000001,&quot;bottomAbs&quot;:false,&quot;left&quot;:0,&quot;leftAbs&quot;:false,&quot;right&quot;:0,&quot;rightAbs&quot;:false,&quot;top&quot;:0.13888890000000001,&quot;topAbs&quot;:false,&quot;type&quot;:&quot;belt&quot;}],&quot;id&quot;:&quot;2020-06-24T00:05:41&quot;,&quot;maxSize&quot;:{&quot;size1&quot;:54.090190152768734},&quot;minSize&quot;:{&quot;size1&quot;:42.890190152768731},&quot;normalSize&quot;:{&quot;size1&quot;:42.890190152768739},&quot;subLayout&quot;:[{&quot;id&quot;:&quot;2020-06-24T00:05:41&quot;,&quot;margin&quot;:{&quot;bottom&quot;:0,&quot;left&quot;:1.6929999589920044,&quot;right&quot;:1.6929999589920044,&quot;top&quot;:3.3870000839233398},&quot;type&quot;:0},{&quot;id&quot;:&quot;2020-06-24T00:05:41&quot;,&quot;margin&quot;:{&quot;bottom&quot;:3.3870000839233398,&quot;left&quot;:1.6929999589920044,&quot;right&quot;:1.6929999589920044,&quot;top&quot;:0.42300000786781311},&quot;type&quot;:0}],&quot;type&quot;:0}"/>
  <p:tag name="KSO_WM_SLIDE_POSITION" val="0*74"/>
  <p:tag name="KSO_WM_SLIDE_RATIO" val="1.777778"/>
  <p:tag name="KSO_WM_SLIDE_SIZE" val="960*390"/>
  <p:tag name="KSO_WM_SLIDE_SUBTYPE" val="pureTxt"/>
  <p:tag name="KSO_WM_SLIDE_SUPPORT_FEATURE_TYPE" val="0"/>
  <p:tag name="KSO_WM_SLIDE_TYPE" val="text"/>
  <p:tag name="KSO_WM_TAG_VERSION" val="1.0"/>
  <p:tag name="KSO_WM_TEMPLATE_ASSEMBLE_GROUPID" val="5ef22855770fdf8a85bd464a"/>
  <p:tag name="KSO_WM_TEMPLATE_ASSEMBLE_XID" val="5ef22855770fdf8a85bd464a"/>
  <p:tag name="KSO_WM_TEMPLATE_CATEGORY" val="diagram"/>
  <p:tag name="KSO_WM_TEMPLATE_COLOR_TYPE" val="1"/>
  <p:tag name="KSO_WM_TEMPLATE_INDEX" val="20208308"/>
  <p:tag name="KSO_WM_TEMPLATE_MASTER_TYPE" val="0"/>
  <p:tag name="KSO_WM_TEMPLATE_SUBCATEGORY" val="21"/>
</p:tagLst>
</file>

<file path=ppt/tags/tag569.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57.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70.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571.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572.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573.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57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57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576.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577.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578.xml><?xml version="1.0" encoding="utf-8"?>
<p:tagLst xmlns:p="http://schemas.openxmlformats.org/presentationml/2006/main">
  <p:tag name="KSO_WM_BEAUTIFY_FLAG" val="#wm#"/>
  <p:tag name="KSO_WM_SLIDE_BACKGROUND_TYPE" val="general"/>
  <p:tag name="KSO_WM_SLIDE_BK_DARK_LIGHT" val="2"/>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SIZE" val="919*458"/>
  <p:tag name="KSO_WM_SLIDE_SUBTYPE" val="pureTxt"/>
  <p:tag name="KSO_WM_SLIDE_TYPE" val="text"/>
  <p:tag name="KSO_WM_TAG_VERSION" val="1.0"/>
  <p:tag name="KSO_WM_TEMPLATE_CATEGORY" val="diagram"/>
  <p:tag name="KSO_WM_TEMPLATE_COLOR_TYPE" val="1"/>
  <p:tag name="KSO_WM_TEMPLATE_INDEX" val="20194755"/>
  <p:tag name="KSO_WM_TEMPLATE_MASTER_TYPE" val="0"/>
  <p:tag name="KSO_WM_TEMPLATE_SUBCATEGORY" val="0"/>
</p:tagLst>
</file>

<file path=ppt/tags/tag579.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58.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80.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581.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582.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583.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58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58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586.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587.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588.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589.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90.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591.xml><?xml version="1.0" encoding="utf-8"?>
<p:tagLst xmlns:p="http://schemas.openxmlformats.org/presentationml/2006/main">
  <p:tag name="KSO_WM_BEAUTIFY_FLAG" val="#wm#"/>
  <p:tag name="KSO_WM_SLIDE_BACKGROUND_TYPE" val="general"/>
  <p:tag name="KSO_WM_SLIDE_BK_DARK_LIGHT" val="2"/>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SIZE" val="919*458"/>
  <p:tag name="KSO_WM_SLIDE_SUBTYPE" val="pureTxt"/>
  <p:tag name="KSO_WM_SLIDE_TYPE" val="text"/>
  <p:tag name="KSO_WM_TAG_VERSION" val="1.0"/>
  <p:tag name="KSO_WM_TEMPLATE_CATEGORY" val="diagram"/>
  <p:tag name="KSO_WM_TEMPLATE_COLOR_TYPE" val="1"/>
  <p:tag name="KSO_WM_TEMPLATE_INDEX" val="20194755"/>
  <p:tag name="KSO_WM_TEMPLATE_MASTER_TYPE" val="0"/>
  <p:tag name="KSO_WM_TEMPLATE_SUBCATEGORY" val="0"/>
</p:tagLst>
</file>

<file path=ppt/tags/tag592.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
  <p:tag name="KSO_WM_UNIT_COLOR_SCHEME_PARENT_PAGE" val="0_1"/>
  <p:tag name="KSO_WM_UNIT_COLOR_SCHEME_SHAPE_ID" val="2"/>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593.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0"/>
  <p:tag name="KSO_WM_UNIT_COLOR_SCHEME_PARENT_PAGE" val="0_1"/>
  <p:tag name="KSO_WM_UNIT_COLOR_SCHEME_SHAPE_ID" val="30"/>
  <p:tag name="KSO_WM_UNIT_COMPATIBLE" val="0"/>
  <p:tag name="KSO_WM_UNIT_DIAGRAM_ISNUMVISUAL" val="0"/>
  <p:tag name="KSO_WM_UNIT_DIAGRAM_ISREFERUNIT" val="0"/>
  <p:tag name="KSO_WM_UNIT_FILL_FORE_SCHEMECOLOR_INDEX" val="15"/>
  <p:tag name="KSO_WM_UNIT_FILL_FORE_SCHEMECOLOR_INDEX_BRIGHTNESS" val="-0.5"/>
  <p:tag name="KSO_WM_UNIT_FILL_TYPE" val="1"/>
  <p:tag name="KSO_WM_UNIT_HIGHLIGHT" val="0"/>
  <p:tag name="KSO_WM_UNIT_ID" val="diagram20191292_1*i*3"/>
  <p:tag name="KSO_WM_UNIT_INDEX" val="3"/>
  <p:tag name="KSO_WM_UNIT_LAYERLEVEL" val="1"/>
  <p:tag name="KSO_WM_UNIT_TEXT_FILL_FORE_SCHEMECOLOR_INDEX" val="14"/>
  <p:tag name="KSO_WM_UNIT_TEXT_FILL_FORE_SCHEMECOLOR_INDEX_BRIGHTNESS" val="0"/>
  <p:tag name="KSO_WM_UNIT_TEXT_FILL_TYPE" val="1"/>
  <p:tag name="KSO_WM_UNIT_TYPE" val="i"/>
</p:tagLst>
</file>

<file path=ppt/tags/tag594.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2"/>
  <p:tag name="KSO_WM_UNIT_COLOR_SCHEME_PARENT_PAGE" val="0_1"/>
  <p:tag name="KSO_WM_UNIT_COLOR_SCHEME_SHAPE_ID" val="2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4"/>
  <p:tag name="KSO_WM_UNIT_INDEX" val="4"/>
  <p:tag name="KSO_WM_UNIT_LAYERLEVEL" val="1"/>
  <p:tag name="KSO_WM_UNIT_TEXT_FILL_FORE_SCHEMECOLOR_INDEX" val="14"/>
  <p:tag name="KSO_WM_UNIT_TEXT_FILL_FORE_SCHEMECOLOR_INDEX_BRIGHTNESS" val="0"/>
  <p:tag name="KSO_WM_UNIT_TEXT_FILL_TYPE" val="1"/>
  <p:tag name="KSO_WM_UNIT_TYPE" val="i"/>
</p:tagLst>
</file>

<file path=ppt/tags/tag595.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5"/>
  <p:tag name="KSO_WM_UNIT_COLOR_SCHEME_PARENT_PAGE" val="0_1"/>
  <p:tag name="KSO_WM_UNIT_COLOR_SCHEME_SHAPE_ID" val="5"/>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191292_1*i*2"/>
  <p:tag name="KSO_WM_UNIT_INDEX" val="2"/>
  <p:tag name="KSO_WM_UNIT_LAYERLEVEL" val="1"/>
  <p:tag name="KSO_WM_UNIT_TEXT_FILL_FORE_SCHEMECOLOR_INDEX" val="14"/>
  <p:tag name="KSO_WM_UNIT_TEXT_FILL_FORE_SCHEMECOLOR_INDEX_BRIGHTNESS" val="0"/>
  <p:tag name="KSO_WM_UNIT_TEXT_FILL_TYPE" val="1"/>
  <p:tag name="KSO_WM_UNIT_TYPE" val="i"/>
</p:tagLst>
</file>

<file path=ppt/tags/tag596.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8"/>
  <p:tag name="KSO_WM_UNIT_COLOR_SCHEME_PARENT_PAGE" val="0_1"/>
  <p:tag name="KSO_WM_UNIT_COLOR_SCHEME_SHAPE_ID" val="28"/>
  <p:tag name="KSO_WM_UNIT_COMPATIBLE" val="0"/>
  <p:tag name="KSO_WM_UNIT_DIAGRAM_ISNUMVISUAL" val="0"/>
  <p:tag name="KSO_WM_UNIT_DIAGRAM_ISREFERUNIT" val="0"/>
  <p:tag name="KSO_WM_UNIT_HIGHLIGHT" val="0"/>
  <p:tag name="KSO_WM_UNIT_ID" val="diagram20191292_1*i*6"/>
  <p:tag name="KSO_WM_UNIT_INDEX" val="6"/>
  <p:tag name="KSO_WM_UNIT_LAYERLEVEL" val="1"/>
  <p:tag name="KSO_WM_UNIT_TYPE" val="i"/>
</p:tagLst>
</file>

<file path=ppt/tags/tag597.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29"/>
  <p:tag name="KSO_WM_UNIT_COLOR_SCHEME_PARENT_PAGE" val="0_1"/>
  <p:tag name="KSO_WM_UNIT_COLOR_SCHEME_SHAPE_ID" val="29"/>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7"/>
  <p:tag name="KSO_WM_UNIT_INDEX" val="7"/>
  <p:tag name="KSO_WM_UNIT_LAYERLEVEL" val="1"/>
  <p:tag name="KSO_WM_UNIT_TEXT_FILL_FORE_SCHEMECOLOR_INDEX" val="2"/>
  <p:tag name="KSO_WM_UNIT_TEXT_FILL_FORE_SCHEMECOLOR_INDEX_BRIGHTNESS" val="0"/>
  <p:tag name="KSO_WM_UNIT_TEXT_FILL_TYPE" val="1"/>
  <p:tag name="KSO_WM_UNIT_TYPE" val="i"/>
</p:tagLst>
</file>

<file path=ppt/tags/tag598.xml><?xml version="1.0" encoding="utf-8"?>
<p:tagLst xmlns:p="http://schemas.openxmlformats.org/presentationml/2006/main">
  <p:tag name="KSO_WM_BEAUTIFY_FLAG" val="#wm#"/>
  <p:tag name="KSO_WM_TAG_VERSION" val="1.0"/>
  <p:tag name="KSO_WM_TEMPLATE_CATEGORY" val="diagram"/>
  <p:tag name="KSO_WM_TEMPLATE_INDEX" val="20191292"/>
  <p:tag name="KSO_WM_UNIT_ADJUSTLAYOUT_ID" val="33"/>
  <p:tag name="KSO_WM_UNIT_COLOR_SCHEME_PARENT_PAGE" val="0_1"/>
  <p:tag name="KSO_WM_UNIT_COLOR_SCHEME_SHAPE_ID" val="33"/>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191292_1*i*8"/>
  <p:tag name="KSO_WM_UNIT_INDEX" val="8"/>
  <p:tag name="KSO_WM_UNIT_LAYERLEVEL" val="1"/>
  <p:tag name="KSO_WM_UNIT_TEXT_FILL_FORE_SCHEMECOLOR_INDEX" val="2"/>
  <p:tag name="KSO_WM_UNIT_TEXT_FILL_FORE_SCHEMECOLOR_INDEX_BRIGHTNESS" val="0"/>
  <p:tag name="KSO_WM_UNIT_TEXT_FILL_TYPE" val="1"/>
  <p:tag name="KSO_WM_UNIT_TYPE" val="i"/>
</p:tagLst>
</file>

<file path=ppt/tags/tag599.xml><?xml version="1.0" encoding="utf-8"?>
<p:tagLst xmlns:p="http://schemas.openxmlformats.org/presentationml/2006/main">
  <p:tag name="KSO_WM_BEAUTIFY_FLAG" val="#wm#"/>
  <p:tag name="KSO_WM_TAG_VERSION" val="1.0"/>
  <p:tag name="KSO_WM_TEMPLATE_CATEGORY" val="diagram"/>
  <p:tag name="KSO_WM_TEMPLATE_INDEX" val="2019129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1292_1*i*5"/>
  <p:tag name="KSO_WM_UNIT_INDEX" val="5"/>
  <p:tag name="KSO_WM_UNIT_LAYERLEVEL" val="1"/>
  <p:tag name="KSO_WM_UNIT_SHADOW_SCHEMECOLOR_INDEX" val="13"/>
  <p:tag name="KSO_WM_UNIT_SHADOW_SCHEMECOLOR_INDEX_BRIGHTNESS" val="0"/>
  <p:tag name="KSO_WM_UNIT_TEXT_FILL_FORE_SCHEMECOLOR_INDEX" val="2"/>
  <p:tag name="KSO_WM_UNIT_TEXT_FILL_FORE_SCHEMECOLOR_INDEX_BRIGHTNESS" val="0"/>
  <p:tag name="KSO_WM_UNIT_TEXT_FILL_TYPE" val="1"/>
  <p:tag name="KSO_WM_UNIT_TYPE" val="i"/>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0.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ADJUSTLAYOUT_ID" val="13"/>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1292_1*d*1"/>
  <p:tag name="KSO_WM_UNIT_INDEX" val="1"/>
  <p:tag name="KSO_WM_UNIT_LAYERLEVEL" val="1"/>
  <p:tag name="KSO_WM_UNIT_PICTURE_CLIP_FLAG" val="0"/>
  <p:tag name="KSO_WM_UNIT_SUPPORT_UNIT_TYPE" val="[&quot;d&quot;]"/>
  <p:tag name="KSO_WM_UNIT_TYPE" val="d"/>
  <p:tag name="KSO_WM_UNIT_VALUE" val="1405*1873"/>
</p:tagLst>
</file>

<file path=ppt/tags/tag60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1292"/>
  <p:tag name="KSO_WM_UNIT_COMPATIBLE" val="0"/>
  <p:tag name="KSO_WM_UNIT_DIAGRAM_ISNUMVISUAL" val="0"/>
  <p:tag name="KSO_WM_UNIT_DIAGRAM_ISREFERUNIT" val="0"/>
  <p:tag name="KSO_WM_UNIT_HIGHLIGHT" val="0"/>
  <p:tag name="KSO_WM_UNIT_ID" val="diagram20191292_1*a*1"/>
  <p:tag name="KSO_WM_UNIT_INDEX" val="1"/>
  <p:tag name="KSO_WM_UNIT_ISCONTENTSTITLE" val="0"/>
  <p:tag name="KSO_WM_UNIT_ISNUMDGMTITLE" val="0"/>
  <p:tag name="KSO_WM_UNIT_LAYERLEVEL" val="1"/>
  <p:tag name="KSO_WM_UNIT_NOCLEAR" val="0"/>
  <p:tag name="KSO_WM_UNIT_PRESET_TEXT" val="单击此处&#13;添加大标题"/>
  <p:tag name="KSO_WM_UNIT_TYPE" val="a"/>
  <p:tag name="KSO_WM_UNIT_VALUE" val="14"/>
</p:tagLst>
</file>

<file path=ppt/tags/tag602.xml><?xml version="1.0" encoding="utf-8"?>
<p:tagLst xmlns:p="http://schemas.openxmlformats.org/presentationml/2006/main">
  <p:tag name="KSO_WM_BEAUTIFY_FLAG" val="#wm#"/>
  <p:tag name="KSO_WM_SLIDE_BACKGROUND_SUBSTITUTE_COLOR" val="16777215"/>
  <p:tag name="KSO_WM_SLIDE_BACKGROUND_TYPE" val="general"/>
  <p:tag name="KSO_WM_SLIDE_BK_DARK_LIGHT" val="2"/>
  <p:tag name="KSO_WM_SLIDE_COLORSCHEME_VERSION" val="3.2"/>
  <p:tag name="KSO_WM_SLIDE_CONSTRAINT" val="%7b%22slideConstraint%22%3a%7b%22seriesAreas%22%3a%5b%5d%2c%22singleAreas%22%3a%5b%7b%22shapes%22%3a%5b13%5d%2c%22serialConstraintIndex%22%3a-1%2c%22areatextmark%22%3a0%2c%22pictureprocessmark%22%3a0%7d%5d%7d%7d"/>
  <p:tag name="KSO_WM_SLIDE_ID" val="diagram20191292_1"/>
  <p:tag name="KSO_WM_SLIDE_INDEX" val="1"/>
  <p:tag name="KSO_WM_SLIDE_ITEM_CNT" val="0"/>
  <p:tag name="KSO_WM_SLIDE_LAYOUT" val="a_d"/>
  <p:tag name="KSO_WM_SLIDE_LAYOUT_CNT" val="1_1"/>
  <p:tag name="KSO_WM_SLIDE_POSITION" val="33*0"/>
  <p:tag name="KSO_WM_SLIDE_SIZE" val="926*540"/>
  <p:tag name="KSO_WM_SLIDE_SUBTYPE" val="picTxt"/>
  <p:tag name="KSO_WM_SLIDE_TYPE" val="text"/>
  <p:tag name="KSO_WM_TAG_VERSION" val="1.0"/>
  <p:tag name="KSO_WM_TEMPLATE_CATEGORY" val="diagram"/>
  <p:tag name="KSO_WM_TEMPLATE_COLOR_TYPE" val="1"/>
  <p:tag name="KSO_WM_TEMPLATE_INDEX" val="20191292"/>
  <p:tag name="KSO_WM_TEMPLATE_MASTER_TYPE" val="0"/>
  <p:tag name="KSO_WM_TEMPLATE_SUBCATEGORY" val="0"/>
</p:tagLst>
</file>

<file path=ppt/tags/tag603.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604.xml><?xml version="1.0" encoding="utf-8"?>
<p:tagLst xmlns:p="http://schemas.openxmlformats.org/presentationml/2006/main">
  <p:tag name="KSO_WM_ASSEMBLE_CHIP_INDEX" val="a67b695dd0fa49cb85c72efcd33dbb5c"/>
  <p:tag name="KSO_WM_BEAUTIFY_FLAG" val="#wm#"/>
  <p:tag name="KSO_WM_CHIP_FILLAREA_FILL_RULE" val="{&quot;fill_align&quot;:&quot;lb&quot;,&quot;fill_mode&quot;:&quot;full&quot;,&quot;sacle_strategy&quot;:&quot;smart&quot;}"/>
  <p:tag name="KSO_WM_CHIP_GROUPID" val="5e6b05b36848fb12bee65ad8"/>
  <p:tag name="KSO_WM_CHIP_XID" val="5e6b05b36848fb12bee65ada"/>
  <p:tag name="KSO_WM_TAG_BACKGROUP_ID" val=""/>
  <p:tag name="KSO_WM_TAG_BACKGROUP_SIZE" val=""/>
  <p:tag name="KSO_WM_TAG_FRONT_SIZE" val=""/>
  <p:tag name="KSO_WM_TAG_VERSION" val="1.0"/>
  <p:tag name="KSO_WM_TAG_ZODER_POSITION" val=""/>
  <p:tag name="KSO_WM_TEMPLATE_ASSEMBLE_GROUPID" val="5f71d13e0ff15d9a40ef5620"/>
  <p:tag name="KSO_WM_TEMPLATE_ASSEMBLE_XID" val="5f71d13e0ff15d9a40ef5620"/>
  <p:tag name="KSO_WM_TEMPLATE_CATEGORY" val="diagram"/>
  <p:tag name="KSO_WM_TEMPLATE_INDEX" val="20211949"/>
  <p:tag name="KSO_WM_UNIT_BLOCK" val="0"/>
  <p:tag name="KSO_WM_UNIT_COMPATIBLE" val="0"/>
  <p:tag name="KSO_WM_UNIT_DEC_AREA_ID" val="1ca31cd71f78482486d9ef928e085cc7"/>
  <p:tag name="KSO_WM_UNIT_DECORATE_INFO" val=""/>
  <p:tag name="KSO_WM_UNIT_DEFAULT_FONT" val="18;24;2"/>
  <p:tag name="KSO_WM_UNIT_DIAGRAM_ISNUMVISUAL" val="0"/>
  <p:tag name="KSO_WM_UNIT_DIAGRAM_ISREFERUNIT" val="0"/>
  <p:tag name="KSO_WM_UNIT_HIGHLIGHT" val="0"/>
  <p:tag name="KSO_WM_UNIT_ID" val="diagram20211949_1*h_a*1_1"/>
  <p:tag name="KSO_WM_UNIT_INDEX" val="1_1"/>
  <p:tag name="KSO_WM_UNIT_ISCONTENTSTITLE" val="0"/>
  <p:tag name="KSO_WM_UNIT_ISNUMDGMTITLE" val="0"/>
  <p:tag name="KSO_WM_UNIT_LAYERLEVEL" val="1_1"/>
  <p:tag name="KSO_WM_UNIT_NOCLEAR" val="0"/>
  <p:tag name="KSO_WM_UNIT_PRESET_TEXT" val="单击此处添加小标题"/>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h_a"/>
  <p:tag name="KSO_WM_UNIT_VALUE" val="31"/>
</p:tagLst>
</file>

<file path=ppt/tags/tag605.xml><?xml version="1.0" encoding="utf-8"?>
<p:tagLst xmlns:p="http://schemas.openxmlformats.org/presentationml/2006/main">
  <p:tag name="KSO_WM_ASSEMBLE_CHIP_INDEX" val="a67b695dd0fa49cb85c72efcd33dbb5c"/>
  <p:tag name="KSO_WM_BEAUTIFY_FLAG" val="#wm#"/>
  <p:tag name="KSO_WM_CHIP_FILLAREA_FILL_RULE" val="{&quot;fill_align&quot;:&quot;lb&quot;,&quot;fill_mode&quot;:&quot;full&quot;,&quot;sacle_strategy&quot;:&quot;smart&quot;}"/>
  <p:tag name="KSO_WM_CHIP_GROUPID" val="5e6b05b36848fb12bee65ad8"/>
  <p:tag name="KSO_WM_CHIP_XID" val="5e6b05b36848fb12bee65ada"/>
  <p:tag name="KSO_WM_TAG_BACKGROUP_ID" val=""/>
  <p:tag name="KSO_WM_TAG_BACKGROUP_SIZE" val=""/>
  <p:tag name="KSO_WM_TAG_FRONT_SIZE" val=""/>
  <p:tag name="KSO_WM_TAG_VERSION" val="1.0"/>
  <p:tag name="KSO_WM_TAG_ZODER_POSITION" val=""/>
  <p:tag name="KSO_WM_TEMPLATE_ASSEMBLE_GROUPID" val="5f71d13e0ff15d9a40ef5620"/>
  <p:tag name="KSO_WM_TEMPLATE_ASSEMBLE_XID" val="5f71d13e0ff15d9a40ef5620"/>
  <p:tag name="KSO_WM_TEMPLATE_CATEGORY" val="diagram"/>
  <p:tag name="KSO_WM_TEMPLATE_INDEX" val="20211949"/>
  <p:tag name="KSO_WM_UNIT_BLOCK" val="0"/>
  <p:tag name="KSO_WM_UNIT_COMPATIBLE" val="0"/>
  <p:tag name="KSO_WM_UNIT_DEC_AREA_ID" val="e7d400d3b2e242e2856acec3db2232d7"/>
  <p:tag name="KSO_WM_UNIT_DECORATE_INFO" val=""/>
  <p:tag name="KSO_WM_UNIT_DEFAULT_FONT" val="14;20;2"/>
  <p:tag name="KSO_WM_UNIT_DIAGRAM_ISNUMVISUAL" val="0"/>
  <p:tag name="KSO_WM_UNIT_DIAGRAM_ISREFERUNIT" val="0"/>
  <p:tag name="KSO_WM_UNIT_HIGHLIGHT" val="0"/>
  <p:tag name="KSO_WM_UNIT_ID" val="diagram20211949_1*h_f*1_1"/>
  <p:tag name="KSO_WM_UNIT_INDEX" val="1_1"/>
  <p:tag name="KSO_WM_UNIT_LAYERLEVEL" val="1_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h_f"/>
  <p:tag name="KSO_WM_UNIT_VALUE" val="93"/>
</p:tagLst>
</file>

<file path=ppt/tags/tag606.xml><?xml version="1.0" encoding="utf-8"?>
<p:tagLst xmlns:p="http://schemas.openxmlformats.org/presentationml/2006/main">
  <p:tag name="KSO_WM_ASSEMBLE_CHIP_INDEX" val="c591328d944f4b799e80f98d39b9d7da"/>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1d13e0ff15d9a40ef5620"/>
  <p:tag name="KSO_WM_TEMPLATE_ASSEMBLE_XID" val="5f71d13e0ff15d9a40ef5620"/>
  <p:tag name="KSO_WM_TEMPLATE_CATEGORY" val="diagram"/>
  <p:tag name="KSO_WM_TEMPLATE_INDEX" val="20211949"/>
  <p:tag name="KSO_WM_UNIT_BLOCK" val="0"/>
  <p:tag name="KSO_WM_UNIT_COMPATIBLE" val="0"/>
  <p:tag name="KSO_WM_UNIT_DEC_AREA_ID" val="a44af9248a01434bbf5da42a0be9f3ce"/>
  <p:tag name="KSO_WM_UNIT_DECORATE_INFO" val=""/>
  <p:tag name="KSO_WM_UNIT_DEFAULT_FONT" val="14;20;2"/>
  <p:tag name="KSO_WM_UNIT_DIAGRAM_ISNUMVISUAL" val="0"/>
  <p:tag name="KSO_WM_UNIT_DIAGRAM_ISREFERUNIT" val="0"/>
  <p:tag name="KSO_WM_UNIT_HIGHLIGHT" val="0"/>
  <p:tag name="KSO_WM_UNIT_ID" val="diagram2021194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
  <p:tag name="KSO_WM_UNIT_SHOW_EDIT_AREA_INDICATION" val="1"/>
  <p:tag name="KSO_WM_UNIT_SM_LIMIT_TYPE" val=""/>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04"/>
</p:tagLst>
</file>

<file path=ppt/tags/tag607.xml><?xml version="1.0" encoding="utf-8"?>
<p:tagLst xmlns:p="http://schemas.openxmlformats.org/presentationml/2006/main">
  <p:tag name="KSO_WM_BEAUTIFY_FLAG" val="#wm#"/>
  <p:tag name="KSO_WM_CHIP_FILLPROP" val="[[{&quot;fill_id&quot;:&quot;251232d91c404acc8facf0a25abba465&quot;,&quot;fill_align&quot;:&quot;lb&quot;,&quot;text_align&quot;:&quot;lb&quot;,&quot;text_direction&quot;:&quot;horizontal&quot;,&quot;chip_types&quot;:[&quot;text&quot;]},{&quot;fill_id&quot;:&quot;c86341e0359e401ea0b786310bd97fc1&quot;,&quot;fill_align&quot;:&quot;lt&quot;,&quot;text_align&quot;:&quot;lt&quot;,&quot;text_direction&quot;:&quot;horizontal&quot;,&quot;chip_types&quot;:[&quot;text&quot;]}],[{&quot;fill_id&quot;:&quot;251232d91c404acc8facf0a25abba465&quot;,&quot;fill_align&quot;:&quot;cb&quot;,&quot;text_align&quot;:&quot;lb&quot;,&quot;text_direction&quot;:&quot;horizontal&quot;,&quot;chip_types&quot;:[&quot;pictext&quot;,&quot;picture&quot;,&quot;chart&quot;,&quot;table&quot;,&quot;video&quot;],&quot;support_features&quot;:[&quot;collage&quot;]},{&quot;fill_id&quot;:&quot;c86341e0359e401ea0b786310bd97fc1&quot;,&quot;fill_align&quot;:&quot;ct&quot;,&quot;text_align&quot;:&quot;lt&quot;,&quot;text_direction&quot;:&quot;horizontal&quot;,&quot;chip_types&quot;:[&quot;pictext&quot;,&quot;text&quot;,&quot;picture&quot;,&quot;chart&quot;,&quot;table&quot;,&quot;video&quot;],&quot;support_features&quot;:[&quot;collage&quot;]}]]"/>
  <p:tag name="KSO_WM_CHIP_GROUPID" val="5eeadf6fa758c1ec0b7087d1"/>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adf6fa758c1ec0b7087d2"/>
  <p:tag name="KSO_WM_SLIDE_BACKGROUND" val="[&quot;general&quot;,&quot;frame&quot;]"/>
  <p:tag name="KSO_WM_SLIDE_BACKGROUND_TYPE" val="frame"/>
  <p:tag name="KSO_WM_SLIDE_BK_DARK_LIGHT" val="2"/>
  <p:tag name="KSO_WM_SLIDE_CAN_ADD_NAVIGATION" val="1"/>
  <p:tag name="KSO_WM_SLIDE_ID" val="diagram20211949_1"/>
  <p:tag name="KSO_WM_SLIDE_INDEX" val="1"/>
  <p:tag name="KSO_WM_SLIDE_ITEM_CNT" val="0"/>
  <p:tag name="KSO_WM_SLIDE_LAYOUT" val="f_h"/>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0-09-28T20:04:18&quot;,&quot;maxSize&quot;:{&quot;size1&quot;:61.497221974973321},&quot;minSize&quot;:{&quot;size1&quot;:41.497221974973321},&quot;normalSize&quot;:{&quot;size1&quot;:58.770558949467464},&quot;subLayout&quot;:[{&quot;id&quot;:&quot;2020-09-28T20:04:18&quot;,&quot;margin&quot;:{&quot;bottom&quot;:0.28200000524520874,&quot;left&quot;:1.690000057220459,&quot;right&quot;:1.690000057220459,&quot;top&quot;:1.690000057220459},&quot;maxSize&quot;:{&quot;size1&quot;:74.926412771103685},&quot;minSize&quot;:{&quot;size1&quot;:59.026412771103665},&quot;normalSize&quot;:{&quot;size1&quot;:59.506942134410153},&quot;subLayout&quot;:[{&quot;id&quot;:&quot;2020-09-28T20:04:18&quot;,&quot;margin&quot;:{&quot;bottom&quot;:0.046929847449064255,&quot;left&quot;:1.690000057220459,&quot;right&quot;:1.690000057220459,&quot;top&quot;:1.690000057220459},&quot;type&quot;:0},{&quot;id&quot;:&quot;2020-09-28T20:04:18&quot;,&quot;margin&quot;:{&quot;bottom&quot;:0.28200000524520874,&quot;left&quot;:1.690000057220459,&quot;right&quot;:1.690000057220459,&quot;top&quot;:0.14886192977428436},&quot;type&quot;:0}],&quot;type&quot;:0},{&quot;id&quot;:&quot;2020-09-28T20:04:18&quot;,&quot;margin&quot;:{&quot;bottom&quot;:1.690000057220459,&quot;left&quot;:1.690000057220459,&quot;right&quot;:1.690000057220459,&quot;top&quot;:0.3970000147819519},&quot;type&quot;:0}],&quot;type&quot;:0}"/>
  <p:tag name="KSO_WM_SLIDE_POSITION" val="168*149.3"/>
  <p:tag name="KSO_WM_SLIDE_RATIO" val="1.777778"/>
  <p:tag name="KSO_WM_SLIDE_SIZE" val="623.948*108.7"/>
  <p:tag name="KSO_WM_SLIDE_SUBTYPE" val="pureTxt"/>
  <p:tag name="KSO_WM_SLIDE_SUPPORT_FEATURE_TYPE" val="0"/>
  <p:tag name="KSO_WM_SLIDE_TYPE" val="text"/>
  <p:tag name="KSO_WM_TAG_VERSION" val="1.0"/>
  <p:tag name="KSO_WM_TEMPLATE_ASSEMBLE_GROUPID" val="5f71d13e0ff15d9a40ef5620"/>
  <p:tag name="KSO_WM_TEMPLATE_ASSEMBLE_XID" val="5f71d13e0ff15d9a40ef5620"/>
  <p:tag name="KSO_WM_TEMPLATE_CATEGORY" val="diagram"/>
  <p:tag name="KSO_WM_TEMPLATE_COLOR_TYPE" val="1"/>
  <p:tag name="KSO_WM_TEMPLATE_INDEX" val="20211949"/>
  <p:tag name="KSO_WM_TEMPLATE_MASTER_TYPE" val="0"/>
  <p:tag name="KSO_WM_TEMPLATE_SUBCATEGORY" val="21"/>
</p:tagLst>
</file>

<file path=ppt/tags/tag608.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609.xml><?xml version="1.0" encoding="utf-8"?>
<p:tagLst xmlns:p="http://schemas.openxmlformats.org/presentationml/2006/main">
  <p:tag name="KSO_WM_ASSEMBLE_CHIP_INDEX" val="2f8cfb25f1634cafab776451e4f2bf1f"/>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d662a758c1ec0b708e15"/>
  <p:tag name="KSO_WM_TEMPLATE_ASSEMBLE_XID" val="5eecd662a758c1ec0b708e15"/>
  <p:tag name="KSO_WM_TEMPLATE_CATEGORY" val="diagram"/>
  <p:tag name="KSO_WM_TEMPLATE_INDEX" val="20207649"/>
  <p:tag name="KSO_WM_UNIT_BLOCK" val="0"/>
  <p:tag name="KSO_WM_UNIT_COMPATIBLE" val="0"/>
  <p:tag name="KSO_WM_UNIT_DEC_AREA_ID" val="a27d6efdf3d442db9bf2810c096469d6"/>
  <p:tag name="KSO_WM_UNIT_DEFAULT_FONT" val="24;44;4"/>
  <p:tag name="KSO_WM_UNIT_DIAGRAM_ISNUMVISUAL" val="0"/>
  <p:tag name="KSO_WM_UNIT_DIAGRAM_ISREFERUNIT" val="0"/>
  <p:tag name="KSO_WM_UNIT_HIGHLIGHT" val="0"/>
  <p:tag name="KSO_WM_UNIT_ID" val="diagram20207649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6"/>
</p:tagLst>
</file>

<file path=ppt/tags/tag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10.xml><?xml version="1.0" encoding="utf-8"?>
<p:tagLst xmlns:p="http://schemas.openxmlformats.org/presentationml/2006/main">
  <p:tag name="KSO_WM_ASSEMBLE_CHIP_INDEX" val="09612b5215b54a2797c98b2f122cc675"/>
  <p:tag name="KSO_WM_BEAUTIFY_FLAG" val="#wm#"/>
  <p:tag name="KSO_WM_CHIP_GROUPID" val="5e7310da9a230a26b9e88a19"/>
  <p:tag name="KSO_WM_CHIP_XID" val="5e7310da9a230a26b9e88a1a"/>
  <p:tag name="KSO_WM_TAG_VERSION" val="1.0"/>
  <p:tag name="KSO_WM_TEMPLATE_ASSEMBLE_GROUPID" val="5eecd662a758c1ec0b708e15"/>
  <p:tag name="KSO_WM_TEMPLATE_ASSEMBLE_XID" val="5eecd662a758c1ec0b708e15"/>
  <p:tag name="KSO_WM_TEMPLATE_CATEGORY" val="diagram"/>
  <p:tag name="KSO_WM_TEMPLATE_INDEX" val="20207649"/>
  <p:tag name="KSO_WM_UNIT_COMPATIBLE" val="0"/>
  <p:tag name="KSO_WM_UNIT_DEC_AREA_ID" val="b512912514a84c63ae79764f8d2cad65"/>
  <p:tag name="KSO_WM_UNIT_DIAGRAM_ISNUMVISUAL" val="0"/>
  <p:tag name="KSO_WM_UNIT_DIAGRAM_ISREFERUNIT" val="0"/>
  <p:tag name="KSO_WM_UNIT_HIGHLIGHT" val="0"/>
  <p:tag name="KSO_WM_UNIT_ID" val="diagram20207649_1*d*1"/>
  <p:tag name="KSO_WM_UNIT_INDEX" val="1"/>
  <p:tag name="KSO_WM_UNIT_LAYERLEVEL" val="1"/>
  <p:tag name="KSO_WM_UNIT_PLACING_PICTURE" val="09612b5215b54a2797c98b2f122cc675"/>
  <p:tag name="KSO_WM_UNIT_PLACING_PICTURE_INFO" val="{&quot;code&quot;:&quot;BaB&quot;,&quot;full_picture&quot;:true,&quot;last_full_picture&quot;:&quot;BaB&quot;,&quot;margin&quot;:{&quot;bottom&quot;:26.278475357448315,&quot;top&quot;:25.461251738421311},&quot;scheme&quot;:&quot;4-0&quot;,&quot;spacing&quot;:5}"/>
  <p:tag name="KSO_WM_UNIT_PLACING_PICTURE_USER_RELATIVERECTANGLE_SMARTMENU" val="{&quot;bottom&quot;:0,&quot;left&quot;:0,&quot;right&quot;:0,&quot;top&quot;:0}"/>
  <p:tag name="KSO_WM_UNIT_PLACING_PICTURE_USER_VIEWPORT" val="{&quot;height&quot;:4850,&quot;width&quot;:6096}"/>
  <p:tag name="KSO_WM_UNIT_PLACING_PICTURE_USER_VIEWPORT_SMARTMENU" val="{&quot;height&quot;:3315.1224908645754,&quot;width&quot;:4450.9036488027359}"/>
  <p:tag name="KSO_WM_UNIT_SUPPORT_UNIT_TYPE" val="[&quot;l&quot;,&quot;m&quot;,&quot;n&quot;,&quot;o&quot;,&quot;p&quot;,&quot;q&quot;,&quot;r&quot;,&quot;δ&quot;,&quot;η&quot;,&quot;β&quot;,&quot;α&quot;,&quot;θ&quot;]"/>
  <p:tag name="KSO_WM_UNIT_TYPE" val="d"/>
  <p:tag name="KSO_WM_UNIT_VALUE" val="1100*1861"/>
</p:tagLst>
</file>

<file path=ppt/tags/tag611.xml><?xml version="1.0" encoding="utf-8"?>
<p:tagLst xmlns:p="http://schemas.openxmlformats.org/presentationml/2006/main">
  <p:tag name="KSO_WM_ASSEMBLE_CHIP_INDEX" val="09612b5215b54a2797c98b2f122cc675"/>
  <p:tag name="KSO_WM_BEAUTIFY_FLAG" val="#wm#"/>
  <p:tag name="KSO_WM_CHIP_GROUPID" val="5e7310da9a230a26b9e88a19"/>
  <p:tag name="KSO_WM_CHIP_XID" val="5e7310da9a230a26b9e88a1a"/>
  <p:tag name="KSO_WM_TAG_VERSION" val="1.0"/>
  <p:tag name="KSO_WM_TEMPLATE_ASSEMBLE_GROUPID" val="5eecd662a758c1ec0b708e15"/>
  <p:tag name="KSO_WM_TEMPLATE_ASSEMBLE_XID" val="5eecd662a758c1ec0b708e15"/>
  <p:tag name="KSO_WM_TEMPLATE_CATEGORY" val="diagram"/>
  <p:tag name="KSO_WM_TEMPLATE_INDEX" val="20207649"/>
  <p:tag name="KSO_WM_UNIT_COMPATIBLE" val="0"/>
  <p:tag name="KSO_WM_UNIT_DEC_AREA_ID" val="b512912514a84c63ae79764f8d2cad65"/>
  <p:tag name="KSO_WM_UNIT_DIAGRAM_ISNUMVISUAL" val="0"/>
  <p:tag name="KSO_WM_UNIT_DIAGRAM_ISREFERUNIT" val="0"/>
  <p:tag name="KSO_WM_UNIT_HIGHLIGHT" val="0"/>
  <p:tag name="KSO_WM_UNIT_ID" val="diagram20207649_1*d*1"/>
  <p:tag name="KSO_WM_UNIT_INDEX" val="1"/>
  <p:tag name="KSO_WM_UNIT_LAYERLEVEL" val="1"/>
  <p:tag name="KSO_WM_UNIT_PLACING_PICTURE" val="09612b5215b54a2797c98b2f122cc675"/>
  <p:tag name="KSO_WM_UNIT_PLACING_PICTURE_INFO" val="{&quot;code&quot;:&quot;BaB&quot;,&quot;full_picture&quot;:true,&quot;last_full_picture&quot;:&quot;BaB&quot;,&quot;margin&quot;:{&quot;bottom&quot;:26.278475357448315,&quot;top&quot;:25.461251738421311},&quot;scheme&quot;:&quot;4-0&quot;,&quot;spacing&quot;:5}"/>
  <p:tag name="KSO_WM_UNIT_PLACING_PICTURE_USER_RELATIVERECTANGLE_SMARTMENU" val="{&quot;bottom&quot;:0,&quot;left&quot;:0,&quot;right&quot;:0,&quot;top&quot;:0}"/>
  <p:tag name="KSO_WM_UNIT_PLACING_PICTURE_USER_VIEWPORT" val="{&quot;height&quot;:4774,&quot;width&quot;:6475}"/>
  <p:tag name="KSO_WM_UNIT_PLACING_PICTURE_USER_VIEWPORT_SMARTMENU" val="{&quot;height&quot;:3630.1336263977187,&quot;width&quot;:4450.9036488027359}"/>
  <p:tag name="KSO_WM_UNIT_SUPPORT_UNIT_TYPE" val="[&quot;l&quot;,&quot;m&quot;,&quot;n&quot;,&quot;o&quot;,&quot;p&quot;,&quot;q&quot;,&quot;r&quot;,&quot;δ&quot;,&quot;η&quot;,&quot;β&quot;,&quot;α&quot;,&quot;θ&quot;]"/>
  <p:tag name="KSO_WM_UNIT_TYPE" val="d"/>
  <p:tag name="KSO_WM_UNIT_VALUE" val="1100*1861"/>
</p:tagLst>
</file>

<file path=ppt/tags/tag612.xml><?xml version="1.0" encoding="utf-8"?>
<p:tagLst xmlns:p="http://schemas.openxmlformats.org/presentationml/2006/main">
  <p:tag name="KSO_WM_ASSEMBLE_CHIP_INDEX" val="09612b5215b54a2797c98b2f122cc675"/>
  <p:tag name="KSO_WM_BEAUTIFY_FLAG" val="#wm#"/>
  <p:tag name="KSO_WM_CHIP_GROUPID" val="5e7310da9a230a26b9e88a19"/>
  <p:tag name="KSO_WM_CHIP_XID" val="5e7310da9a230a26b9e88a1a"/>
  <p:tag name="KSO_WM_TAG_VERSION" val="1.0"/>
  <p:tag name="KSO_WM_TEMPLATE_ASSEMBLE_GROUPID" val="5eecd662a758c1ec0b708e15"/>
  <p:tag name="KSO_WM_TEMPLATE_ASSEMBLE_XID" val="5eecd662a758c1ec0b708e15"/>
  <p:tag name="KSO_WM_TEMPLATE_CATEGORY" val="diagram"/>
  <p:tag name="KSO_WM_TEMPLATE_INDEX" val="20207649"/>
  <p:tag name="KSO_WM_UNIT_COMPATIBLE" val="0"/>
  <p:tag name="KSO_WM_UNIT_DEC_AREA_ID" val="b512912514a84c63ae79764f8d2cad65"/>
  <p:tag name="KSO_WM_UNIT_DIAGRAM_ISNUMVISUAL" val="0"/>
  <p:tag name="KSO_WM_UNIT_DIAGRAM_ISREFERUNIT" val="0"/>
  <p:tag name="KSO_WM_UNIT_HIGHLIGHT" val="0"/>
  <p:tag name="KSO_WM_UNIT_ID" val="diagram20207649_1*d*1"/>
  <p:tag name="KSO_WM_UNIT_INDEX" val="1"/>
  <p:tag name="KSO_WM_UNIT_LAYERLEVEL" val="1"/>
  <p:tag name="KSO_WM_UNIT_PLACING_PICTURE" val="09612b5215b54a2797c98b2f122cc675"/>
  <p:tag name="KSO_WM_UNIT_PLACING_PICTURE_INFO" val="{&quot;code&quot;:&quot;BaB&quot;,&quot;full_picture&quot;:true,&quot;last_full_picture&quot;:&quot;BaB&quot;,&quot;margin&quot;:{&quot;bottom&quot;:26.278475357448315,&quot;top&quot;:25.461251738421311},&quot;scheme&quot;:&quot;4-0&quot;,&quot;spacing&quot;:5}"/>
  <p:tag name="KSO_WM_UNIT_PLACING_PICTURE_USER_RELATIVERECTANGLE_SMARTMENU" val="{&quot;bottom&quot;:0,&quot;left&quot;:0,&quot;right&quot;:0,&quot;top&quot;:0}"/>
  <p:tag name="KSO_WM_UNIT_PLACING_PICTURE_USER_VIEWPORT" val="{&quot;height&quot;:5497,&quot;width&quot;:7535}"/>
  <p:tag name="KSO_WM_UNIT_PLACING_PICTURE_USER_VIEWPORT_SMARTMENU" val="{&quot;height&quot;:4451.0020598672963,&quot;width&quot;:5959.0963511972632}"/>
  <p:tag name="KSO_WM_UNIT_SUPPORT_UNIT_TYPE" val="[&quot;l&quot;,&quot;m&quot;,&quot;n&quot;,&quot;o&quot;,&quot;p&quot;,&quot;q&quot;,&quot;r&quot;,&quot;δ&quot;,&quot;η&quot;,&quot;β&quot;,&quot;α&quot;,&quot;θ&quot;]"/>
  <p:tag name="KSO_WM_UNIT_TYPE" val="d"/>
  <p:tag name="KSO_WM_UNIT_VALUE" val="1100*1861"/>
</p:tagLst>
</file>

<file path=ppt/tags/tag613.xml><?xml version="1.0" encoding="utf-8"?>
<p:tagLst xmlns:p="http://schemas.openxmlformats.org/presentationml/2006/main">
  <p:tag name="KSO_WM_ASSEMBLE_CHIP_INDEX" val="09612b5215b54a2797c98b2f122cc675"/>
  <p:tag name="KSO_WM_BEAUTIFY_FLAG" val="#wm#"/>
  <p:tag name="KSO_WM_CHIP_GROUPID" val="5e7310da9a230a26b9e88a19"/>
  <p:tag name="KSO_WM_CHIP_XID" val="5e7310da9a230a26b9e88a1a"/>
  <p:tag name="KSO_WM_TAG_VERSION" val="1.0"/>
  <p:tag name="KSO_WM_TEMPLATE_ASSEMBLE_GROUPID" val="5eecd662a758c1ec0b708e15"/>
  <p:tag name="KSO_WM_TEMPLATE_ASSEMBLE_XID" val="5eecd662a758c1ec0b708e15"/>
  <p:tag name="KSO_WM_TEMPLATE_CATEGORY" val="diagram"/>
  <p:tag name="KSO_WM_TEMPLATE_INDEX" val="20207649"/>
  <p:tag name="KSO_WM_UNIT_COMPATIBLE" val="0"/>
  <p:tag name="KSO_WM_UNIT_DEC_AREA_ID" val="b512912514a84c63ae79764f8d2cad65"/>
  <p:tag name="KSO_WM_UNIT_DIAGRAM_ISNUMVISUAL" val="0"/>
  <p:tag name="KSO_WM_UNIT_DIAGRAM_ISREFERUNIT" val="0"/>
  <p:tag name="KSO_WM_UNIT_HIGHLIGHT" val="0"/>
  <p:tag name="KSO_WM_UNIT_ID" val="diagram20207649_1*d*1"/>
  <p:tag name="KSO_WM_UNIT_INDEX" val="1"/>
  <p:tag name="KSO_WM_UNIT_LAYERLEVEL" val="1"/>
  <p:tag name="KSO_WM_UNIT_PLACING_PICTURE" val="09612b5215b54a2797c98b2f122cc675"/>
  <p:tag name="KSO_WM_UNIT_PLACING_PICTURE_INFO" val="{&quot;code&quot;:&quot;BaB&quot;,&quot;full_picture&quot;:true,&quot;last_full_picture&quot;:&quot;BaB&quot;,&quot;margin&quot;:{&quot;bottom&quot;:26.278475357448315,&quot;top&quot;:25.461251738421311},&quot;scheme&quot;:&quot;4-0&quot;,&quot;spacing&quot;:5}"/>
  <p:tag name="KSO_WM_UNIT_PLACING_PICTURE_USER_RELATIVERECTANGLE_SMARTMENU" val="{&quot;bottom&quot;:0,&quot;left&quot;:0,&quot;right&quot;:0,&quot;top&quot;:0}"/>
  <p:tag name="KSO_WM_UNIT_PLACING_PICTURE_USER_VIEWPORT" val="{&quot;height&quot;:3750,&quot;width&quot;:8700}"/>
  <p:tag name="KSO_WM_UNIT_PLACING_PICTURE_USER_VIEWPORT_SMARTMENU" val="{&quot;height&quot;:2494.2540573949982,&quot;width&quot;:5959.0963511972632}"/>
  <p:tag name="KSO_WM_UNIT_SUPPORT_UNIT_TYPE" val="[&quot;l&quot;,&quot;m&quot;,&quot;n&quot;,&quot;o&quot;,&quot;p&quot;,&quot;q&quot;,&quot;r&quot;,&quot;δ&quot;,&quot;η&quot;,&quot;β&quot;,&quot;α&quot;,&quot;θ&quot;]"/>
  <p:tag name="KSO_WM_UNIT_TYPE" val="d"/>
  <p:tag name="KSO_WM_UNIT_VALUE" val="1100*1861"/>
</p:tagLst>
</file>

<file path=ppt/tags/tag614.xml><?xml version="1.0" encoding="utf-8"?>
<p:tagLst xmlns:p="http://schemas.openxmlformats.org/presentationml/2006/main">
  <p:tag name="KSO_WM_BEAUTIFY_FLAG" val="#wm#"/>
  <p:tag name="KSO_WM_CHIP_FILLPROP" val="[[{&quot;fill_id&quot;:&quot;b1ca9882ea204a398455f26abcade545&quot;,&quot;fill_align&quot;:&quot;lm&quot;,&quot;text_align&quot;:&quot;lm&quot;,&quot;text_direction&quot;:&quot;horizontal&quot;,&quot;chip_types&quot;:[&quot;header&quot;]},{&quot;fill_id&quot;:&quot;abb97a4f557c487bb47a9ee8b2ccc461&quot;,&quot;fill_align&quot;:&quot;r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b1ca9882ea204a398455f26abcade545&quot;,&quot;fill_align&quot;:&quot;cm&quot;,&quot;text_align&quot;:&quot;cm&quot;,&quot;text_direction&quot;:&quot;horizontal&quot;,&quot;chip_types&quot;:[&quot;header&quot;]},{&quot;fill_id&quot;:&quot;abb97a4f557c487bb47a9ee8b2ccc461&quot;,&quot;fill_align&quot;:&quot;r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b1ca9882ea204a398455f26abcade545&quot;,&quot;fill_align&quot;:&quot;cm&quot;,&quot;text_align&quot;:&quot;cm&quot;,&quot;text_direction&quot;:&quot;horizontal&quot;,&quot;chip_types&quot;:[&quot;header&quot;]},{&quot;fill_id&quot;:&quot;abb97a4f557c487bb47a9ee8b2ccc461&quot;,&quot;fill_align&quot;:&quot;cm&quot;,&quot;text_align&quot;:&quot;cm&quot;,&quot;text_direction&quot;:&quot;horizontal&quot;,&quot;chip_types&quot;:[&quot;picture&quot;,&quot;diagram&quot;,&quot;pictext&quot;,&quot;table&quot;,&quot;chart&quot;,&quot;video&quot;],&quot;support_features&quot;:[&quot;collage&quot;,&quot;carousel&quot;,&quot;creativecrop&quot;]}],[{&quot;fill_id&quot;:&quot;b1ca9882ea204a398455f26abcade545&quot;,&quot;fill_align&quot;:&quot;lm&quot;,&quot;text_align&quot;:&quot;rm&quot;,&quot;text_direction&quot;:&quot;vertical&quot;,&quot;chip_types&quot;:[&quot;header&quot;]},{&quot;fill_id&quot;:&quot;abb97a4f557c487bb47a9ee8b2ccc461&quot;,&quot;fill_align&quot;:&quot;rm&quot;,&quot;text_align&quot;:&quot;rm&quot;,&quot;text_direction&quot;:&quot;vertical&quot;,&quot;chip_types&quot;:[&quot;picture&quot;,&quot;diagram&quot;,&quot;pictext&quot;,&quot;table&quot;,&quot;chart&quot;,&quot;video&quot;,&quot;text&quot;],&quot;support_features&quot;:[&quot;collage&quot;,&quot;carousel&quot;,&quot;creativecrop&quot;]}]]"/>
  <p:tag name="KSO_WM_CHIP_GROUPID" val="5eeae177a758c1ec0b7087de"/>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eae177a758c1ec0b7087df"/>
  <p:tag name="KSO_WM_SLIDE_BACKGROUND" val="[&quot;general&quot;,&quot;frame&quot;]"/>
  <p:tag name="KSO_WM_SLIDE_BACKGROUND_TYPE" val="frame"/>
  <p:tag name="KSO_WM_SLIDE_BK_DARK_LIGHT" val="2"/>
  <p:tag name="KSO_WM_SLIDE_CAN_ADD_NAVIGATION" val="1"/>
  <p:tag name="KSO_WM_SLIDE_ID" val="diagram2020764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19T23:14:59&quot;,&quot;maxSize&quot;:{&quot;size1&quot;:60.099573546131921},&quot;minSize&quot;:{&quot;size1&quot;:60.099573546131921},&quot;normalSize&quot;:{&quot;size1&quot;:60.099573546131921},&quot;subLayout&quot;:[{&quot;id&quot;:&quot;2020-06-19T23:14:59&quot;,&quot;margin&quot;:{&quot;bottom&quot;:1.6929999589920044,&quot;left&quot;:1.6929999589920044,&quot;right&quot;:0.0010000000474974513,&quot;top&quot;:1.6929999589920044},&quot;type&quot;:0},{&quot;id&quot;:&quot;2020-06-19T23:14:59&quot;,&quot;margin&quot;:{&quot;bottom&quot;:5.5029997825622559,&quot;left&quot;:0.84700000286102295,&quot;right&quot;:1.6929999589920044,&quot;top&quot;:5.5029997825622559},&quot;type&quot;:0}],&quot;type&quot;:0}"/>
  <p:tag name="KSO_WM_SLIDE_POSITION" val="48*108"/>
  <p:tag name="KSO_WM_SLIDE_RATIO" val="1.777778"/>
  <p:tag name="KSO_WM_SLIDE_SIZE" val="864*312"/>
  <p:tag name="KSO_WM_SLIDE_SUBTYPE" val="picTxt"/>
  <p:tag name="KSO_WM_SLIDE_SUPPORT_FEATURE_TYPE" val="7"/>
  <p:tag name="KSO_WM_SLIDE_TYPE" val="text"/>
  <p:tag name="KSO_WM_TAG_VERSION" val="1.0"/>
  <p:tag name="KSO_WM_TEMPLATE_ASSEMBLE_GROUPID" val="5eecd662a758c1ec0b708e15"/>
  <p:tag name="KSO_WM_TEMPLATE_ASSEMBLE_XID" val="5eecd662a758c1ec0b708e15"/>
  <p:tag name="KSO_WM_TEMPLATE_CATEGORY" val="diagram"/>
  <p:tag name="KSO_WM_TEMPLATE_COLOR_TYPE" val="1"/>
  <p:tag name="KSO_WM_TEMPLATE_INDEX" val="20207649"/>
  <p:tag name="KSO_WM_TEMPLATE_MASTER_TYPE" val="0"/>
  <p:tag name="KSO_WM_TEMPLATE_SUBCATEGORY" val="21"/>
</p:tagLst>
</file>

<file path=ppt/tags/tag615.xml><?xml version="1.0" encoding="utf-8"?>
<p:tagLst xmlns:p="http://schemas.openxmlformats.org/presentationml/2006/main">
  <p:tag name="KSO_WM_ASSEMBLE_CHIP_INDEX" val="c461c7857d3c470eaeb36b469657fcf1"/>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4337614194dd48d59ada93280e04e2e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2714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SM_LIMIT_TYPE" val="0"/>
  <p:tag name="KSO_WM_UNIT_SUPPORT_UNIT_TYPE" val="[&quot;d&quot;]"/>
  <p:tag name="KSO_WM_UNIT_TEXT_FILL_FORE_SCHEMECOLOR_INDEX" val="13"/>
  <p:tag name="KSO_WM_UNIT_TEXT_FILL_FORE_SCHEMECOLOR_INDEX_BRIGHTNESS" val="0"/>
  <p:tag name="KSO_WM_UNIT_TEXT_FILL_TYPE" val="1"/>
  <p:tag name="KSO_WM_UNIT_TYPE" val="a"/>
  <p:tag name="KSO_WM_UNIT_VALUE" val="12"/>
</p:tagLst>
</file>

<file path=ppt/tags/tag616.xml><?xml version="1.0" encoding="utf-8"?>
<p:tagLst xmlns:p="http://schemas.openxmlformats.org/presentationml/2006/main">
  <p:tag name="KSO_WM_ASSEMBLE_CHIP_INDEX" val="2f158b410ff445ddad3c5e179e768455"/>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8a732d38659e4225b8d313ebaf95f55e"/>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14;20;2"/>
  <p:tag name="KSO_WM_UNIT_DIAGRAM_ISNUMVISUAL" val="0"/>
  <p:tag name="KSO_WM_UNIT_DIAGRAM_ISREFERUNIT" val="0"/>
  <p:tag name="KSO_WM_UNIT_HIGHLIGHT" val="0"/>
  <p:tag name="KSO_WM_UNIT_ID" val="diagram2021271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
  <p:tag name="KSO_WM_UNIT_SHOW_EDIT_AREA_INDICATION" val="1"/>
  <p:tag name="KSO_WM_UNIT_SM_LIMIT_TYPE" val="0"/>
  <p:tag name="KSO_WM_UNIT_SMARTLAYOUT_COMPRESS_INFO" val="{&#10;    &quot;id&quot;: &quot;2020-09-29T21:00:14&quot;,&#10;    &quot;max&quot;: 32.798976377952727,&#10;    &quot;topChanged&quot;: 16.399488188976363&#10;}&#10;"/>
  <p:tag name="KSO_WM_UNIT_SUBTYPE" val="a"/>
  <p:tag name="KSO_WM_UNIT_SUPPORT_UNIT_TYPE" val="[&quot;d&quot;]"/>
  <p:tag name="KSO_WM_UNIT_TEXT_FILL_FORE_SCHEMECOLOR_INDEX" val="13"/>
  <p:tag name="KSO_WM_UNIT_TEXT_FILL_FORE_SCHEMECOLOR_INDEX_BRIGHTNESS" val="0.25"/>
  <p:tag name="KSO_WM_UNIT_TEXT_FILL_TYPE" val="1"/>
  <p:tag name="KSO_WM_UNIT_TEXT_SUBTYPE" val="a"/>
  <p:tag name="KSO_WM_UNIT_TYPE" val="f"/>
  <p:tag name="KSO_WM_UNIT_VALUE" val="360"/>
</p:tagLst>
</file>

<file path=ppt/tags/tag617.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dc257d7ab41143a99a2b6053f377b844"/>
  <p:tag name="KSO_WM_UNIT_DECORATE_INFO" val="{&quot;DecorateInfoH&quot;:{&quot;IsAbs&quot;:true},&quot;DecorateInfoW&quot;:{&quot;IsAbs&quot;:false},&quot;DecorateInfoX&quot;:{&quot;IsAbs&quot;:true,&quot;Pos&quot;:1},&quot;DecorateInfoY&quot;:{&quot;IsAbs&quot;:true,&quot;Pos&quot;:2},&quot;ReferentInfo&quot;:{&quot;Id&quot;:&quot;4337614194dd48d59ada93280e04e2ef&quot;,&quot;X&quot;:{&quot;Pos&quot;:1},&quot;Y&quot;:{&quot;Pos&quot;:0}},&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14_1*i*1"/>
  <p:tag name="KSO_WM_UNIT_INDEX" val="1"/>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30"/>
</p:tagLst>
</file>

<file path=ppt/tags/tag618.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3bb3a93ed7cc4caf9b88c010a2b2597c"/>
  <p:tag name="KSO_WM_UNIT_DECORATE_INFO" val="{&quot;DecorateInfoH&quot;:{&quot;IsAbs&quot;:true},&quot;DecorateInfoW&quot;:{&quot;IsAbs&quot;:false},&quot;DecorateInfoX&quot;:{&quot;IsAbs&quot;:true,&quot;Pos&quot;:1},&quot;DecorateInfoY&quot;:{&quot;IsAbs&quot;:true,&quot;Pos&quot;:0},&quot;ReferentInfo&quot;:{&quot;Id&quot;:&quot;4337614194dd48d59ada93280e04e2ef&quot;,&quot;X&quot;:{&quot;Pos&quot;:1},&quot;Y&quot;:{&quot;Pos&quot;:0}},&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14_1*i*2"/>
  <p:tag name="KSO_WM_UNIT_INDEX" val="2"/>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6"/>
</p:tagLst>
</file>

<file path=ppt/tags/tag619.xml><?xml version="1.0" encoding="utf-8"?>
<p:tagLst xmlns:p="http://schemas.openxmlformats.org/presentationml/2006/main">
  <p:tag name="KSO_WM_BEAUTIFY_FLAG" val="#wm#"/>
  <p:tag name="KSO_WM_CHIP_GROUPID" val="5f71a5bf747e3ea6e293b57c"/>
  <p:tag name="KSO_WM_CHIP_XID" val="5f71ae53747e3ea6e293f8b1"/>
  <p:tag name="KSO_WM_TAG_VERSION" val="1.0"/>
  <p:tag name="KSO_WM_TEMPLATE_ASSEMBLE_GROUPID" val="5f732fca0ff15d9a40f82b6c"/>
  <p:tag name="KSO_WM_TEMPLATE_ASSEMBLE_XID" val="5f732fca0ff15d9a40f82b6c"/>
  <p:tag name="KSO_WM_TEMPLATE_CATEGORY" val="diagram"/>
  <p:tag name="KSO_WM_TEMPLATE_INDEX" val="20212714"/>
  <p:tag name="KSO_WM_UNIT_BLOCK" val="0"/>
  <p:tag name="KSO_WM_UNIT_COMPATIBLE" val="0"/>
  <p:tag name="KSO_WM_UNIT_DEC_AREA_ID" val="39af434a80db4719a2adcdc8ef750d6f"/>
  <p:tag name="KSO_WM_UNIT_DECORATE_INFO" val="{&quot;DecorateInfoH&quot;:{&quot;IsAbs&quot;:true},&quot;DecorateInfoW&quot;:{&quot;IsAbs&quot;:false},&quot;DecorateInfoX&quot;:{&quot;IsAbs&quot;:true,&quot;Pos&quot;:1},&quot;DecorateInfoY&quot;:{&quot;IsAbs&quot;:true,&quot;Pos&quot;:0},&quot;ReferentInfo&quot;:{&quot;Id&quot;:&quot;4337614194dd48d59ada93280e04e2ef&quot;,&quot;X&quot;:{&quot;Pos&quot;:1},&quot;Y&quot;:{&quot;Pos&quot;:2}},&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2714_1*i*3"/>
  <p:tag name="KSO_WM_UNIT_INDEX" val="3"/>
  <p:tag name="KSO_WM_UNIT_LAYERLEVEL" val="1"/>
  <p:tag name="KSO_WM_UNIT_SM_LIMIT_TYPE" val="3"/>
  <p:tag name="KSO_WM_UNIT_TEXT_FILL_FORE_SCHEMECOLOR_INDEX" val="2"/>
  <p:tag name="KSO_WM_UNIT_TEXT_FILL_FORE_SCHEMECOLOR_INDEX_BRIGHTNESS" val="0"/>
  <p:tag name="KSO_WM_UNIT_TEXT_FILL_TYPE" val="1"/>
  <p:tag name="KSO_WM_UNIT_TYPE" val="i"/>
  <p:tag name="KSO_WM_UNIT_VALUE" val="54"/>
</p:tagLst>
</file>

<file path=ppt/tags/tag6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7"/>
  <p:tag name="KSO_WM_UNIT_INDEX" val="7"/>
  <p:tag name="KSO_WM_UNIT_LAYERLEVEL" val="1"/>
  <p:tag name="KSO_WM_UNIT_TYPE" val="y"/>
</p:tagLst>
</file>

<file path=ppt/tags/tag620.xml><?xml version="1.0" encoding="utf-8"?>
<p:tagLst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df5c712fc297497380a16f2214b4abb2&quot;,&quot;fill_align&quot;:&quot;cm&quot;,&quot;chip_types&quot;:[&quot;picture&quot;,&quot;header&quot;]},{&quot;text_align&quot;:&quot;lm&quot;,&quot;text_direction&quot;:&quot;horizontal&quot;,&quot;support_features&quot;:[&quot;collage&quot;,&quot;carousel&quot;],&quot;support_big_font&quot;:false,&quot;fill_id&quot;:&quot;3e9e6b7343cb4479804798c20b3c2800&quot;,&quot;fill_align&quot;:&quot;cm&quot;,&quot;chip_types&quot;:[&quot;text&quot;,&quot;picture&quot;]}],[{&quot;text_align&quot;:&quot;cm&quot;,&quot;text_direction&quot;:&quot;horizontal&quot;,&quot;support_big_font&quot;:false,&quot;fill_id&quot;:&quot;df5c712fc297497380a16f2214b4abb2&quot;,&quot;fill_align&quot;:&quot;cm&quot;,&quot;chip_types&quot;:[&quot;header&quot;]},{&quot;text_align&quot;:&quot;lm&quot;,&quot;text_direction&quot;:&quot;horizontal&quot;,&quot;support_big_font&quot;:false,&quot;fill_id&quot;:&quot;3e9e6b7343cb4479804798c20b3c2800&quot;,&quot;fill_align&quot;:&quot;cm&quot;,&quot;chip_types&quot;:[&quot;diagram&quot;,&quot;chart&quot;,&quot;table&quot;,&quot;video&quot;]}]]"/>
  <p:tag name="KSO_WM_CHIP_GROUPID" val="5f71a5bf747e3ea6e293b57c"/>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1ae53747e3ea6e293f8b1"/>
  <p:tag name="KSO_WM_SLIDE_BACKGROUND" val="[&quot;general&quot;]"/>
  <p:tag name="KSO_WM_SLIDE_BACKGROUND_TYPE" val="general"/>
  <p:tag name="KSO_WM_SLIDE_BK_DARK_LIGHT" val="2"/>
  <p:tag name="KSO_WM_SLIDE_ID" val="diagram20212714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29T21:00:14&quot;,&quot;maxSize&quot;:{&quot;size1&quot;:32.5},&quot;minSize&quot;:{&quot;size1&quot;:27.600000000000001},&quot;normalSize&quot;:{&quot;size1&quot;:27.600000000000001},&quot;subLayout&quot;:[{&quot;id&quot;:&quot;2020-09-29T21:00:14&quot;,&quot;margin&quot;:{&quot;bottom&quot;:8.0430002212524414,&quot;left&quot;:2.5399999618530273,&quot;right&quot;:0.026000002399086952,&quot;top&quot;:5.5029997825622559},&quot;type&quot;:0},{&quot;id&quot;:&quot;2020-09-29T21:00:14&quot;,&quot;margin&quot;:{&quot;bottom&quot;:1.6929999589920044,&quot;left&quot;:1.6670000553131104,&quot;right&quot;:1.6929999589920044,&quot;top&quot;:1.6929999589920044},&quot;type&quot;:0}],&quot;type&quot;:0}"/>
  <p:tag name="KSO_WM_SLIDE_POSITION" val="72*0"/>
  <p:tag name="KSO_WM_SLIDE_RATIO" val="1.777778"/>
  <p:tag name="KSO_WM_SLIDE_SIZE" val="840*539"/>
  <p:tag name="KSO_WM_SLIDE_SUBTYPE" val="pureTxt"/>
  <p:tag name="KSO_WM_SLIDE_SUPPORT_FEATURE_TYPE" val="0"/>
  <p:tag name="KSO_WM_SLIDE_TYPE" val="text"/>
  <p:tag name="KSO_WM_TAG_VERSION" val="1.0"/>
  <p:tag name="KSO_WM_TEMPLATE_ASSEMBLE_GROUPID" val="5f732fca0ff15d9a40f82b6c"/>
  <p:tag name="KSO_WM_TEMPLATE_ASSEMBLE_XID" val="5f732fca0ff15d9a40f82b6c"/>
  <p:tag name="KSO_WM_TEMPLATE_CATEGORY" val="diagram"/>
  <p:tag name="KSO_WM_TEMPLATE_COLOR_TYPE" val="1"/>
  <p:tag name="KSO_WM_TEMPLATE_INDEX" val="20212714"/>
  <p:tag name="KSO_WM_TEMPLATE_MASTER_TYPE" val="0"/>
  <p:tag name="KSO_WM_TEMPLATE_SUBCATEGORY" val="21"/>
</p:tagLst>
</file>

<file path=ppt/tags/tag621.xml><?xml version="1.0" encoding="utf-8"?>
<p:tagLst xmlns:p="http://schemas.openxmlformats.org/presentationml/2006/main">
  <p:tag name="AS_OS" val="Unix 3.10 unknown"/>
  <p:tag name="AS_RELEASE_DATE" val="2017.06.20"/>
  <p:tag name="AS_TITLE" val="Aspose.Slides for Java"/>
  <p:tag name="AS_VERSION" val="17.6"/>
</p:tagLst>
</file>

<file path=ppt/tags/tag6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1"/>
  <p:tag name="KSO_WM_UNIT_INDEX" val="1"/>
  <p:tag name="KSO_WM_UNIT_LAYERLEVEL" val="1"/>
  <p:tag name="KSO_WM_UNIT_TYPE" val="y"/>
</p:tagLst>
</file>

<file path=ppt/tags/tag6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2"/>
  <p:tag name="KSO_WM_UNIT_INDEX" val="2"/>
  <p:tag name="KSO_WM_UNIT_LAYERLEVEL" val="1"/>
  <p:tag name="KSO_WM_UNIT_TYPE" val="y"/>
</p:tagLst>
</file>

<file path=ppt/tags/tag6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3"/>
  <p:tag name="KSO_WM_UNIT_INDEX" val="3"/>
  <p:tag name="KSO_WM_UNIT_LAYERLEVEL" val="1"/>
  <p:tag name="KSO_WM_UNIT_TYPE" val="y"/>
</p:tagLst>
</file>

<file path=ppt/tags/tag6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4"/>
  <p:tag name="KSO_WM_UNIT_INDEX" val="4"/>
  <p:tag name="KSO_WM_UNIT_LAYERLEVEL" val="1"/>
  <p:tag name="KSO_WM_UNIT_TYPE" val="y"/>
</p:tagLst>
</file>

<file path=ppt/tags/tag6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5"/>
  <p:tag name="KSO_WM_UNIT_INDEX" val="5"/>
  <p:tag name="KSO_WM_UNIT_LAYERLEVEL" val="1"/>
  <p:tag name="KSO_WM_UNIT_TYPE" val="y"/>
</p:tagLst>
</file>

<file path=ppt/tags/tag6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y*6"/>
  <p:tag name="KSO_WM_UNIT_INDEX" val="6"/>
  <p:tag name="KSO_WM_UNIT_LAYERLEVEL" val="1"/>
  <p:tag name="KSO_WM_UNIT_TYPE" val="y"/>
</p:tagLst>
</file>

<file path=ppt/tags/tag6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8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8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8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9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9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D9D9D9"/>
      </a:dk2>
      <a:lt2>
        <a:srgbClr val="FFFFFF"/>
      </a:lt2>
      <a:accent1>
        <a:srgbClr val="006599"/>
      </a:accent1>
      <a:accent2>
        <a:srgbClr val="1C6698"/>
      </a:accent2>
      <a:accent3>
        <a:srgbClr val="3D79AD"/>
      </a:accent3>
      <a:accent4>
        <a:srgbClr val="5C85B8"/>
      </a:accent4>
      <a:accent5>
        <a:srgbClr val="798EC2"/>
      </a:accent5>
      <a:accent6>
        <a:srgbClr val="9898C9"/>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D9D9D9"/>
      </a:dk2>
      <a:lt2>
        <a:srgbClr val="FFFFFF"/>
      </a:lt2>
      <a:accent1>
        <a:srgbClr val="006599"/>
      </a:accent1>
      <a:accent2>
        <a:srgbClr val="1C6698"/>
      </a:accent2>
      <a:accent3>
        <a:srgbClr val="3D79AD"/>
      </a:accent3>
      <a:accent4>
        <a:srgbClr val="5C85B8"/>
      </a:accent4>
      <a:accent5>
        <a:srgbClr val="798EC2"/>
      </a:accent5>
      <a:accent6>
        <a:srgbClr val="9898C9"/>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
      <a:dk1>
        <a:srgbClr val="000000"/>
      </a:dk1>
      <a:lt1>
        <a:srgbClr val="FFFFFF"/>
      </a:lt1>
      <a:dk2>
        <a:srgbClr val="D9D9D9"/>
      </a:dk2>
      <a:lt2>
        <a:srgbClr val="FFFFFF"/>
      </a:lt2>
      <a:accent1>
        <a:srgbClr val="006599"/>
      </a:accent1>
      <a:accent2>
        <a:srgbClr val="1C6698"/>
      </a:accent2>
      <a:accent3>
        <a:srgbClr val="3D79AD"/>
      </a:accent3>
      <a:accent4>
        <a:srgbClr val="5C85B8"/>
      </a:accent4>
      <a:accent5>
        <a:srgbClr val="798EC2"/>
      </a:accent5>
      <a:accent6>
        <a:srgbClr val="9898C9"/>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2935</Words>
  <Application>WPS 演示</Application>
  <PresentationFormat/>
  <Paragraphs>140</Paragraphs>
  <Slides>25</Slides>
  <Notes>2</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25</vt:i4>
      </vt:variant>
    </vt:vector>
  </HeadingPairs>
  <TitlesOfParts>
    <vt:vector size="39" baseType="lpstr">
      <vt:lpstr>Arial</vt:lpstr>
      <vt:lpstr>宋体</vt:lpstr>
      <vt:lpstr>Wingdings</vt:lpstr>
      <vt:lpstr>微软雅黑</vt:lpstr>
      <vt:lpstr>Wingdings</vt:lpstr>
      <vt:lpstr>Segoe UI</vt:lpstr>
      <vt:lpstr>Arial Unicode MS</vt:lpstr>
      <vt:lpstr>Calibri</vt:lpstr>
      <vt:lpstr>WPS-Bullets</vt:lpstr>
      <vt:lpstr>黑体</vt:lpstr>
      <vt:lpstr>Office 主题​​</vt:lpstr>
      <vt:lpstr>1_Office 主题​​</vt:lpstr>
      <vt:lpstr>2_Office 主题​​</vt:lpstr>
      <vt:lpstr>3_Office 主题​​</vt:lpstr>
      <vt:lpstr>人应当坚持正义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Administrator</cp:lastModifiedBy>
  <cp:revision>6</cp:revision>
  <cp:lastPrinted>2020-11-06T10:34:00Z</cp:lastPrinted>
  <dcterms:created xsi:type="dcterms:W3CDTF">2020-11-06T10:34:00Z</dcterms:created>
  <dcterms:modified xsi:type="dcterms:W3CDTF">2021-01-08T04:01:50Z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KSOProductBuildVer">
    <vt:lpwstr>2052-11.1.0.9564</vt:lpwstr>
  </property>
</Properties>
</file>