
<file path=[Content_Types].xml><?xml version="1.0" encoding="utf-8"?>
<Types xmlns="http://schemas.openxmlformats.org/package/2006/content-types">
  <Default Extension="png" ContentType="image/png"/>
  <Default Extension="jpeg" ContentType="image/jpe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54"/>
  </p:handoutMasterIdLst>
  <p:sldIdLst>
    <p:sldId id="462" r:id="rId3"/>
    <p:sldId id="1171" r:id="rId5"/>
    <p:sldId id="1172" r:id="rId6"/>
    <p:sldId id="1173" r:id="rId7"/>
    <p:sldId id="1174" r:id="rId8"/>
    <p:sldId id="1175" r:id="rId9"/>
    <p:sldId id="1176" r:id="rId10"/>
    <p:sldId id="1067" r:id="rId11"/>
    <p:sldId id="1032" r:id="rId12"/>
    <p:sldId id="1066" r:id="rId13"/>
    <p:sldId id="1037" r:id="rId14"/>
    <p:sldId id="1177" r:id="rId15"/>
    <p:sldId id="1061" r:id="rId16"/>
    <p:sldId id="1068" r:id="rId17"/>
    <p:sldId id="1040" r:id="rId18"/>
    <p:sldId id="1073" r:id="rId19"/>
    <p:sldId id="1196" r:id="rId20"/>
    <p:sldId id="1197" r:id="rId21"/>
    <p:sldId id="1179" r:id="rId22"/>
    <p:sldId id="1042" r:id="rId23"/>
    <p:sldId id="1168" r:id="rId24"/>
    <p:sldId id="1178" r:id="rId25"/>
    <p:sldId id="1015" r:id="rId26"/>
    <p:sldId id="1045" r:id="rId27"/>
    <p:sldId id="1049" r:id="rId28"/>
    <p:sldId id="1111" r:id="rId29"/>
    <p:sldId id="1112" r:id="rId30"/>
    <p:sldId id="1180" r:id="rId31"/>
    <p:sldId id="1146" r:id="rId32"/>
    <p:sldId id="1181" r:id="rId33"/>
    <p:sldId id="1182" r:id="rId34"/>
    <p:sldId id="1183" r:id="rId35"/>
    <p:sldId id="1149" r:id="rId36"/>
    <p:sldId id="1185" r:id="rId37"/>
    <p:sldId id="1186" r:id="rId38"/>
    <p:sldId id="1113" r:id="rId39"/>
    <p:sldId id="1187" r:id="rId40"/>
    <p:sldId id="1191" r:id="rId41"/>
    <p:sldId id="1192" r:id="rId42"/>
    <p:sldId id="1193" r:id="rId43"/>
    <p:sldId id="1189" r:id="rId44"/>
    <p:sldId id="1190" r:id="rId45"/>
    <p:sldId id="1195" r:id="rId46"/>
    <p:sldId id="1194" r:id="rId47"/>
    <p:sldId id="1198" r:id="rId48"/>
    <p:sldId id="725" r:id="rId49"/>
    <p:sldId id="1058" r:id="rId50"/>
    <p:sldId id="1044" r:id="rId51"/>
    <p:sldId id="374" r:id="rId52"/>
    <p:sldId id="329" r:id="rId53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F9C7C7"/>
    <a:srgbClr val="FF9999"/>
    <a:srgbClr val="FFFFFF"/>
    <a:srgbClr val="CBF1FF"/>
    <a:srgbClr val="D1F5B8"/>
    <a:srgbClr val="ECAAC3"/>
    <a:srgbClr val="D2F5B9"/>
    <a:srgbClr val="53B9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0" autoAdjust="0"/>
    <p:restoredTop sz="94660"/>
  </p:normalViewPr>
  <p:slideViewPr>
    <p:cSldViewPr>
      <p:cViewPr>
        <p:scale>
          <a:sx n="100" d="100"/>
          <a:sy n="100" d="100"/>
        </p:scale>
        <p:origin x="-204" y="-804"/>
      </p:cViewPr>
      <p:guideLst>
        <p:guide orient="horz" pos="1562"/>
        <p:guide pos="288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7" Type="http://schemas.openxmlformats.org/officeDocument/2006/relationships/tableStyles" Target="tableStyles.xml"/><Relationship Id="rId56" Type="http://schemas.openxmlformats.org/officeDocument/2006/relationships/viewProps" Target="viewProps.xml"/><Relationship Id="rId55" Type="http://schemas.openxmlformats.org/officeDocument/2006/relationships/presProps" Target="presProps.xml"/><Relationship Id="rId54" Type="http://schemas.openxmlformats.org/officeDocument/2006/relationships/handoutMaster" Target="handoutMasters/handoutMaster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3316" name="页脚占位符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13317" name="页眉占位符 5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/>
              <a:t>状元成才路</a:t>
            </a:r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995936" y="771550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www.1ppt.com/jianli/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TEMPLATE" hidden="1"/>
          <p:cNvSpPr/>
          <p:nvPr userDrawn="1">
            <p:custDataLst>
              <p:tags r:id="rId1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0" y="4876006"/>
            <a:ext cx="9144000" cy="267494"/>
            <a:chOff x="0" y="4713626"/>
            <a:chExt cx="9144000" cy="450412"/>
          </a:xfrm>
        </p:grpSpPr>
        <p:pic>
          <p:nvPicPr>
            <p:cNvPr id="1027" name="Picture 3"/>
            <p:cNvPicPr>
              <a:picLocks noChangeAspect="1" noChangeArrowheads="1"/>
            </p:cNvPicPr>
            <p:nvPr userDrawn="1"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0" y="4718623"/>
              <a:ext cx="4572000" cy="4454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>
            <a:blip r:embed="rId12"/>
            <a:srcRect/>
            <a:stretch>
              <a:fillRect/>
            </a:stretch>
          </p:blipFill>
          <p:spPr bwMode="auto">
            <a:xfrm flipH="1">
              <a:off x="4572000" y="4713626"/>
              <a:ext cx="4572000" cy="4454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31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33.wdp"/><Relationship Id="rId1" Type="http://schemas.openxmlformats.org/officeDocument/2006/relationships/image" Target="../media/image32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4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5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菱形 17"/>
          <p:cNvSpPr/>
          <p:nvPr/>
        </p:nvSpPr>
        <p:spPr>
          <a:xfrm>
            <a:off x="920195" y="1005649"/>
            <a:ext cx="3016895" cy="1354455"/>
          </a:xfrm>
          <a:prstGeom prst="diamond">
            <a:avLst/>
          </a:prstGeom>
          <a:solidFill>
            <a:srgbClr val="CDED3D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3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识字</a:t>
            </a:r>
            <a:r>
              <a:rPr lang="en-US" altLang="zh-CN" sz="33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endParaRPr lang="en-US" altLang="zh-CN" sz="33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 flipH="1">
            <a:off x="-635" y="66040"/>
            <a:ext cx="4136390" cy="29591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015"/>
          </a:p>
        </p:txBody>
      </p:sp>
      <p:grpSp>
        <p:nvGrpSpPr>
          <p:cNvPr id="20" name="组合 19"/>
          <p:cNvGrpSpPr/>
          <p:nvPr/>
        </p:nvGrpSpPr>
        <p:grpSpPr>
          <a:xfrm>
            <a:off x="-635" y="51435"/>
            <a:ext cx="4136390" cy="310515"/>
            <a:chOff x="-1" y="81"/>
            <a:chExt cx="6514" cy="489"/>
          </a:xfrm>
        </p:grpSpPr>
        <p:sp>
          <p:nvSpPr>
            <p:cNvPr id="21" name="矩形 20"/>
            <p:cNvSpPr/>
            <p:nvPr/>
          </p:nvSpPr>
          <p:spPr>
            <a:xfrm flipH="1">
              <a:off x="-1" y="104"/>
              <a:ext cx="6514" cy="466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015"/>
            </a:p>
          </p:txBody>
        </p:sp>
        <p:sp>
          <p:nvSpPr>
            <p:cNvPr id="22" name="文本框 24"/>
            <p:cNvSpPr txBox="1"/>
            <p:nvPr/>
          </p:nvSpPr>
          <p:spPr>
            <a:xfrm>
              <a:off x="130" y="81"/>
              <a:ext cx="2745" cy="4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35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语文  </a:t>
              </a:r>
              <a:r>
                <a:rPr kumimoji="1" lang="zh-CN" altLang="en-US" sz="1350" dirty="0">
                  <a:latin typeface="黑体" panose="02010609060101010101" pitchFamily="49" charset="-122"/>
                  <a:ea typeface="黑体" panose="02010609060101010101" pitchFamily="49" charset="-122"/>
                </a:rPr>
                <a:t>一年级  下册</a:t>
              </a:r>
              <a:endParaRPr kumimoji="1" lang="zh-CN" altLang="en-US" sz="135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3" name="文本框 1"/>
          <p:cNvSpPr txBox="1"/>
          <p:nvPr/>
        </p:nvSpPr>
        <p:spPr>
          <a:xfrm>
            <a:off x="4055612" y="1140420"/>
            <a:ext cx="3139454" cy="10849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人之初</a:t>
            </a:r>
            <a:endParaRPr lang="zh-CN" altLang="en-US" sz="6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4011910"/>
            <a:ext cx="9144000" cy="497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当易网</a:t>
            </a:r>
            <a:r>
              <a:rPr lang="en-US" altLang="zh-CN" sz="2400" b="1" kern="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www.downyi.com</a:t>
            </a:r>
            <a:endParaRPr lang="en-US" altLang="zh-CN" sz="2400" b="1" kern="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图片 10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81434" y="2798379"/>
            <a:ext cx="2284956" cy="1867112"/>
          </a:xfrm>
          <a:prstGeom prst="rect">
            <a:avLst/>
          </a:prstGeom>
        </p:spPr>
      </p:pic>
      <p:cxnSp>
        <p:nvCxnSpPr>
          <p:cNvPr id="105" name="直线连接符 75"/>
          <p:cNvCxnSpPr/>
          <p:nvPr/>
        </p:nvCxnSpPr>
        <p:spPr>
          <a:xfrm>
            <a:off x="5421178" y="3733966"/>
            <a:ext cx="1728192" cy="1178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6" name="图片 10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51720" y="2947512"/>
            <a:ext cx="2434590" cy="1774031"/>
          </a:xfrm>
          <a:prstGeom prst="rect">
            <a:avLst/>
          </a:prstGeom>
        </p:spPr>
      </p:pic>
      <p:pic>
        <p:nvPicPr>
          <p:cNvPr id="107" name="图片 10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85274" y="510368"/>
            <a:ext cx="2320816" cy="2133390"/>
          </a:xfrm>
          <a:prstGeom prst="rect">
            <a:avLst/>
          </a:prstGeom>
        </p:spPr>
      </p:pic>
      <p:sp>
        <p:nvSpPr>
          <p:cNvPr id="108" name="文本框 64"/>
          <p:cNvSpPr txBox="1"/>
          <p:nvPr/>
        </p:nvSpPr>
        <p:spPr>
          <a:xfrm>
            <a:off x="6566290" y="883549"/>
            <a:ext cx="1800200" cy="43862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  结构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9" name="文本框 64"/>
          <p:cNvSpPr txBox="1"/>
          <p:nvPr/>
        </p:nvSpPr>
        <p:spPr>
          <a:xfrm>
            <a:off x="2077794" y="1079427"/>
            <a:ext cx="608489" cy="62332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之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1" name="文本框 64"/>
          <p:cNvSpPr txBox="1"/>
          <p:nvPr/>
        </p:nvSpPr>
        <p:spPr>
          <a:xfrm>
            <a:off x="526043" y="1866662"/>
            <a:ext cx="608489" cy="62332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习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3" name="文本框 64"/>
          <p:cNvSpPr txBox="1"/>
          <p:nvPr/>
        </p:nvSpPr>
        <p:spPr>
          <a:xfrm>
            <a:off x="2077794" y="1865874"/>
            <a:ext cx="608489" cy="62332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玉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4" name="文本框 64"/>
          <p:cNvSpPr txBox="1"/>
          <p:nvPr/>
        </p:nvSpPr>
        <p:spPr>
          <a:xfrm>
            <a:off x="1469305" y="1865874"/>
            <a:ext cx="608489" cy="62332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远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5" name="文本框 64"/>
          <p:cNvSpPr txBox="1"/>
          <p:nvPr/>
        </p:nvSpPr>
        <p:spPr>
          <a:xfrm>
            <a:off x="2723885" y="3395837"/>
            <a:ext cx="1103022" cy="43862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独体字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7" name="文本框 64"/>
          <p:cNvSpPr txBox="1"/>
          <p:nvPr/>
        </p:nvSpPr>
        <p:spPr>
          <a:xfrm>
            <a:off x="5421178" y="3284302"/>
            <a:ext cx="1728192" cy="43862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>
                <a:solidFill>
                  <a:srgbClr val="FF0000"/>
                </a:solidFill>
              </a:rPr>
              <a:t>半包围结构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2" name="TextBox 11"/>
          <p:cNvSpPr txBox="1">
            <a:spLocks noChangeArrowheads="1"/>
          </p:cNvSpPr>
          <p:nvPr/>
        </p:nvSpPr>
        <p:spPr bwMode="auto">
          <a:xfrm>
            <a:off x="3819194" y="288140"/>
            <a:ext cx="1936685" cy="577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生字归类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3" name="组合 122"/>
          <p:cNvGrpSpPr/>
          <p:nvPr/>
        </p:nvGrpSpPr>
        <p:grpSpPr>
          <a:xfrm>
            <a:off x="3342550" y="349796"/>
            <a:ext cx="456833" cy="456366"/>
            <a:chOff x="631825" y="5181600"/>
            <a:chExt cx="1554163" cy="1552575"/>
          </a:xfrm>
        </p:grpSpPr>
        <p:sp>
          <p:nvSpPr>
            <p:cNvPr id="124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25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26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27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28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29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30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31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32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33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34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35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36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37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38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39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40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41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42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43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44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45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46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47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48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49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50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51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52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53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54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  <p:sp>
          <p:nvSpPr>
            <p:cNvPr id="155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/>
            </a:p>
          </p:txBody>
        </p:sp>
      </p:grpSp>
      <p:cxnSp>
        <p:nvCxnSpPr>
          <p:cNvPr id="156" name="直线连接符 5"/>
          <p:cNvCxnSpPr/>
          <p:nvPr/>
        </p:nvCxnSpPr>
        <p:spPr>
          <a:xfrm>
            <a:off x="6557441" y="1312926"/>
            <a:ext cx="1758975" cy="326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线连接符 73"/>
          <p:cNvCxnSpPr/>
          <p:nvPr/>
        </p:nvCxnSpPr>
        <p:spPr>
          <a:xfrm flipV="1">
            <a:off x="2324839" y="3832783"/>
            <a:ext cx="1806204" cy="326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64"/>
          <p:cNvSpPr txBox="1"/>
          <p:nvPr/>
        </p:nvSpPr>
        <p:spPr>
          <a:xfrm>
            <a:off x="2773649" y="1079427"/>
            <a:ext cx="608489" cy="62332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相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文本框 64"/>
          <p:cNvSpPr txBox="1"/>
          <p:nvPr/>
        </p:nvSpPr>
        <p:spPr>
          <a:xfrm>
            <a:off x="2852507" y="1866662"/>
            <a:ext cx="608489" cy="62332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义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文本框 64"/>
          <p:cNvSpPr txBox="1"/>
          <p:nvPr/>
        </p:nvSpPr>
        <p:spPr>
          <a:xfrm>
            <a:off x="3645862" y="1079427"/>
            <a:ext cx="608489" cy="62332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近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6809" y="2885951"/>
            <a:ext cx="1658887" cy="1774031"/>
          </a:xfrm>
          <a:prstGeom prst="rect">
            <a:avLst/>
          </a:prstGeom>
        </p:spPr>
      </p:pic>
      <p:sp>
        <p:nvSpPr>
          <p:cNvPr id="53" name="文本框 64"/>
          <p:cNvSpPr txBox="1"/>
          <p:nvPr/>
        </p:nvSpPr>
        <p:spPr>
          <a:xfrm>
            <a:off x="464841" y="3334276"/>
            <a:ext cx="1103022" cy="43862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走之旁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4" name="直线连接符 73"/>
          <p:cNvCxnSpPr/>
          <p:nvPr/>
        </p:nvCxnSpPr>
        <p:spPr>
          <a:xfrm flipV="1">
            <a:off x="449928" y="3771222"/>
            <a:ext cx="1081524" cy="326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64"/>
          <p:cNvSpPr txBox="1"/>
          <p:nvPr/>
        </p:nvSpPr>
        <p:spPr>
          <a:xfrm>
            <a:off x="371705" y="3809063"/>
            <a:ext cx="608489" cy="62332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远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文本框 64"/>
          <p:cNvSpPr txBox="1"/>
          <p:nvPr/>
        </p:nvSpPr>
        <p:spPr>
          <a:xfrm>
            <a:off x="971600" y="3795886"/>
            <a:ext cx="608489" cy="62332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近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52 -0.000093 L 0.003333 0.565648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3 -0.0088 L 0.48001 0.0833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79" y="4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-0.000093 L 0.215729 0.534074 " pathEditMode="relative" rAng="0" ptsTypes="">
                                      <p:cBhvr>
                                        <p:cTn id="1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" y="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000 0.006389 L 0.232083 0.412685 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" y="2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512812 0.381204 " pathEditMode="relative" rAng="0" ptsTypes="">
                                      <p:cBhvr>
                                        <p:cTn id="22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" y="1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52 0.000000 L 0.121458 0.402222 " pathEditMode="relative" rAng="0" ptsTypes="">
                                      <p:cBhvr>
                                        <p:cTn id="26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" y="2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95781 0.402130 " pathEditMode="relative" rAng="0" ptsTypes="">
                                      <p:cBhvr>
                                        <p:cTn id="30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2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/>
      <p:bldP spid="111" grpId="0"/>
      <p:bldP spid="113" grpId="0"/>
      <p:bldP spid="114" grpId="0"/>
      <p:bldP spid="58" grpId="0"/>
      <p:bldP spid="59" grpId="0"/>
      <p:bldP spid="60" grpId="0"/>
      <p:bldP spid="57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329701" y="303203"/>
            <a:ext cx="2897891" cy="438590"/>
            <a:chOff x="3635896" y="554509"/>
            <a:chExt cx="5151136" cy="779613"/>
          </a:xfrm>
        </p:grpSpPr>
        <p:sp>
          <p:nvSpPr>
            <p:cNvPr id="17" name="TextBox 11"/>
            <p:cNvSpPr txBox="1">
              <a:spLocks noChangeArrowheads="1"/>
            </p:cNvSpPr>
            <p:nvPr/>
          </p:nvSpPr>
          <p:spPr bwMode="auto">
            <a:xfrm>
              <a:off x="4125342" y="554509"/>
              <a:ext cx="4661690" cy="779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9" tIns="34294" rIns="68589" bIns="34294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重难点字书写指导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635896" y="627534"/>
              <a:ext cx="456833" cy="456366"/>
              <a:chOff x="631825" y="5181600"/>
              <a:chExt cx="1554163" cy="1552575"/>
            </a:xfrm>
          </p:grpSpPr>
          <p:sp>
            <p:nvSpPr>
              <p:cNvPr id="19" name="Oval 10"/>
              <p:cNvSpPr>
                <a:spLocks noChangeArrowheads="1"/>
              </p:cNvSpPr>
              <p:nvPr/>
            </p:nvSpPr>
            <p:spPr bwMode="auto">
              <a:xfrm>
                <a:off x="631825" y="5181600"/>
                <a:ext cx="1554163" cy="1552575"/>
              </a:xfrm>
              <a:prstGeom prst="ellipse">
                <a:avLst/>
              </a:prstGeom>
              <a:solidFill>
                <a:srgbClr val="FFC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0" name="Freeform 11"/>
              <p:cNvSpPr/>
              <p:nvPr/>
            </p:nvSpPr>
            <p:spPr bwMode="auto">
              <a:xfrm>
                <a:off x="1468438" y="5353050"/>
                <a:ext cx="34925" cy="87313"/>
              </a:xfrm>
              <a:custGeom>
                <a:avLst/>
                <a:gdLst>
                  <a:gd name="T0" fmla="*/ 4 w 12"/>
                  <a:gd name="T1" fmla="*/ 30 h 31"/>
                  <a:gd name="T2" fmla="*/ 12 w 12"/>
                  <a:gd name="T3" fmla="*/ 3 h 31"/>
                  <a:gd name="T4" fmla="*/ 11 w 12"/>
                  <a:gd name="T5" fmla="*/ 0 h 31"/>
                  <a:gd name="T6" fmla="*/ 0 w 12"/>
                  <a:gd name="T7" fmla="*/ 31 h 31"/>
                  <a:gd name="T8" fmla="*/ 4 w 12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1">
                    <a:moveTo>
                      <a:pt x="4" y="30"/>
                    </a:moveTo>
                    <a:cubicBezTo>
                      <a:pt x="4" y="20"/>
                      <a:pt x="7" y="7"/>
                      <a:pt x="12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" y="6"/>
                      <a:pt x="0" y="21"/>
                      <a:pt x="0" y="31"/>
                    </a:cubicBez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4F2E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" name="Freeform 12"/>
              <p:cNvSpPr/>
              <p:nvPr/>
            </p:nvSpPr>
            <p:spPr bwMode="auto">
              <a:xfrm>
                <a:off x="1471613" y="5410200"/>
                <a:ext cx="204788" cy="358775"/>
              </a:xfrm>
              <a:custGeom>
                <a:avLst/>
                <a:gdLst>
                  <a:gd name="T0" fmla="*/ 0 w 72"/>
                  <a:gd name="T1" fmla="*/ 119 h 126"/>
                  <a:gd name="T2" fmla="*/ 66 w 72"/>
                  <a:gd name="T3" fmla="*/ 67 h 126"/>
                  <a:gd name="T4" fmla="*/ 45 w 72"/>
                  <a:gd name="T5" fmla="*/ 7 h 126"/>
                  <a:gd name="T6" fmla="*/ 1 w 72"/>
                  <a:gd name="T7" fmla="*/ 9 h 126"/>
                  <a:gd name="T8" fmla="*/ 0 w 72"/>
                  <a:gd name="T9" fmla="*/ 11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26">
                    <a:moveTo>
                      <a:pt x="0" y="119"/>
                    </a:moveTo>
                    <a:cubicBezTo>
                      <a:pt x="29" y="126"/>
                      <a:pt x="60" y="101"/>
                      <a:pt x="66" y="67"/>
                    </a:cubicBezTo>
                    <a:cubicBezTo>
                      <a:pt x="72" y="33"/>
                      <a:pt x="61" y="15"/>
                      <a:pt x="45" y="7"/>
                    </a:cubicBezTo>
                    <a:cubicBezTo>
                      <a:pt x="31" y="0"/>
                      <a:pt x="3" y="11"/>
                      <a:pt x="1" y="9"/>
                    </a:cubicBez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C90D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2" name="Freeform 13"/>
              <p:cNvSpPr/>
              <p:nvPr/>
            </p:nvSpPr>
            <p:spPr bwMode="auto">
              <a:xfrm>
                <a:off x="1274763" y="5410200"/>
                <a:ext cx="200025" cy="355600"/>
              </a:xfrm>
              <a:custGeom>
                <a:avLst/>
                <a:gdLst>
                  <a:gd name="T0" fmla="*/ 70 w 70"/>
                  <a:gd name="T1" fmla="*/ 9 h 125"/>
                  <a:gd name="T2" fmla="*/ 26 w 70"/>
                  <a:gd name="T3" fmla="*/ 8 h 125"/>
                  <a:gd name="T4" fmla="*/ 8 w 70"/>
                  <a:gd name="T5" fmla="*/ 69 h 125"/>
                  <a:gd name="T6" fmla="*/ 69 w 70"/>
                  <a:gd name="T7" fmla="*/ 119 h 125"/>
                  <a:gd name="T8" fmla="*/ 70 w 70"/>
                  <a:gd name="T9" fmla="*/ 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5">
                    <a:moveTo>
                      <a:pt x="70" y="9"/>
                    </a:moveTo>
                    <a:cubicBezTo>
                      <a:pt x="68" y="11"/>
                      <a:pt x="40" y="0"/>
                      <a:pt x="26" y="8"/>
                    </a:cubicBezTo>
                    <a:cubicBezTo>
                      <a:pt x="11" y="17"/>
                      <a:pt x="0" y="35"/>
                      <a:pt x="8" y="69"/>
                    </a:cubicBezTo>
                    <a:cubicBezTo>
                      <a:pt x="16" y="103"/>
                      <a:pt x="38" y="125"/>
                      <a:pt x="69" y="119"/>
                    </a:cubicBezTo>
                    <a:lnTo>
                      <a:pt x="70" y="9"/>
                    </a:lnTo>
                    <a:close/>
                  </a:path>
                </a:pathLst>
              </a:custGeom>
              <a:solidFill>
                <a:srgbClr val="DB19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3" name="Freeform 14"/>
              <p:cNvSpPr/>
              <p:nvPr/>
            </p:nvSpPr>
            <p:spPr bwMode="auto">
              <a:xfrm>
                <a:off x="1374775" y="5313363"/>
                <a:ext cx="125413" cy="53975"/>
              </a:xfrm>
              <a:custGeom>
                <a:avLst/>
                <a:gdLst>
                  <a:gd name="T0" fmla="*/ 44 w 44"/>
                  <a:gd name="T1" fmla="*/ 19 h 19"/>
                  <a:gd name="T2" fmla="*/ 27 w 44"/>
                  <a:gd name="T3" fmla="*/ 4 h 19"/>
                  <a:gd name="T4" fmla="*/ 0 w 44"/>
                  <a:gd name="T5" fmla="*/ 1 h 19"/>
                  <a:gd name="T6" fmla="*/ 0 w 44"/>
                  <a:gd name="T7" fmla="*/ 2 h 19"/>
                  <a:gd name="T8" fmla="*/ 44 w 4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9">
                    <a:moveTo>
                      <a:pt x="44" y="19"/>
                    </a:moveTo>
                    <a:cubicBezTo>
                      <a:pt x="44" y="19"/>
                      <a:pt x="40" y="9"/>
                      <a:pt x="27" y="4"/>
                    </a:cubicBezTo>
                    <a:cubicBezTo>
                      <a:pt x="15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2" y="10"/>
                      <a:pt x="28" y="14"/>
                      <a:pt x="44" y="19"/>
                    </a:cubicBezTo>
                    <a:close/>
                  </a:path>
                </a:pathLst>
              </a:custGeom>
              <a:solidFill>
                <a:srgbClr val="128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4" name="Freeform 15"/>
              <p:cNvSpPr/>
              <p:nvPr/>
            </p:nvSpPr>
            <p:spPr bwMode="auto">
              <a:xfrm>
                <a:off x="1374775" y="5318125"/>
                <a:ext cx="125413" cy="103188"/>
              </a:xfrm>
              <a:custGeom>
                <a:avLst/>
                <a:gdLst>
                  <a:gd name="T0" fmla="*/ 0 w 44"/>
                  <a:gd name="T1" fmla="*/ 0 h 36"/>
                  <a:gd name="T2" fmla="*/ 6 w 44"/>
                  <a:gd name="T3" fmla="*/ 12 h 36"/>
                  <a:gd name="T4" fmla="*/ 44 w 44"/>
                  <a:gd name="T5" fmla="*/ 17 h 36"/>
                  <a:gd name="T6" fmla="*/ 0 w 44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6">
                    <a:moveTo>
                      <a:pt x="0" y="0"/>
                    </a:moveTo>
                    <a:cubicBezTo>
                      <a:pt x="0" y="2"/>
                      <a:pt x="2" y="7"/>
                      <a:pt x="6" y="12"/>
                    </a:cubicBezTo>
                    <a:cubicBezTo>
                      <a:pt x="30" y="36"/>
                      <a:pt x="43" y="18"/>
                      <a:pt x="44" y="17"/>
                    </a:cubicBezTo>
                    <a:cubicBezTo>
                      <a:pt x="28" y="12"/>
                      <a:pt x="12" y="8"/>
                      <a:pt x="0" y="0"/>
                    </a:cubicBezTo>
                    <a:close/>
                  </a:path>
                </a:pathLst>
              </a:custGeom>
              <a:solidFill>
                <a:srgbClr val="0E77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5" name="Rectangle 16"/>
              <p:cNvSpPr>
                <a:spLocks noChangeArrowheads="1"/>
              </p:cNvSpPr>
              <p:nvPr/>
            </p:nvSpPr>
            <p:spPr bwMode="auto">
              <a:xfrm>
                <a:off x="908050" y="6238875"/>
                <a:ext cx="904875" cy="227013"/>
              </a:xfrm>
              <a:prstGeom prst="rect">
                <a:avLst/>
              </a:prstGeom>
              <a:solidFill>
                <a:srgbClr val="FF1D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6" name="Rectangle 17"/>
              <p:cNvSpPr>
                <a:spLocks noChangeArrowheads="1"/>
              </p:cNvSpPr>
              <p:nvPr/>
            </p:nvSpPr>
            <p:spPr bwMode="auto">
              <a:xfrm>
                <a:off x="1681163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7" name="Rectangle 18"/>
              <p:cNvSpPr>
                <a:spLocks noChangeArrowheads="1"/>
              </p:cNvSpPr>
              <p:nvPr/>
            </p:nvSpPr>
            <p:spPr bwMode="auto">
              <a:xfrm>
                <a:off x="16510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8" name="Rectangle 19"/>
              <p:cNvSpPr>
                <a:spLocks noChangeArrowheads="1"/>
              </p:cNvSpPr>
              <p:nvPr/>
            </p:nvSpPr>
            <p:spPr bwMode="auto">
              <a:xfrm>
                <a:off x="16129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9" name="Rectangle 20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0" name="Rectangle 21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3" name="Rectangle 24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3" name="Rectangle 25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4" name="Rectangle 26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6" name="Rectangle 27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7" name="Rectangle 28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8" name="Rectangle 29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9" name="Rectangle 30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0" name="Rectangle 31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1" name="Rectangle 32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2" name="Rectangle 33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7" name="Rectangle 34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8" name="Rectangle 35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9" name="Rectangle 36"/>
              <p:cNvSpPr>
                <a:spLocks noChangeArrowheads="1"/>
              </p:cNvSpPr>
              <p:nvPr/>
            </p:nvSpPr>
            <p:spPr bwMode="auto">
              <a:xfrm>
                <a:off x="879475" y="6118225"/>
                <a:ext cx="1058863" cy="120650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0" name="Rectangle 37"/>
              <p:cNvSpPr>
                <a:spLocks noChangeArrowheads="1"/>
              </p:cNvSpPr>
              <p:nvPr/>
            </p:nvSpPr>
            <p:spPr bwMode="auto">
              <a:xfrm>
                <a:off x="1835150" y="6118225"/>
                <a:ext cx="28575" cy="1206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1" name="Rectangle 38"/>
              <p:cNvSpPr>
                <a:spLocks noChangeArrowheads="1"/>
              </p:cNvSpPr>
              <p:nvPr/>
            </p:nvSpPr>
            <p:spPr bwMode="auto">
              <a:xfrm>
                <a:off x="1101723" y="5751513"/>
                <a:ext cx="441326" cy="431795"/>
              </a:xfrm>
              <a:prstGeom prst="rect">
                <a:avLst/>
              </a:prstGeom>
              <a:solidFill>
                <a:srgbClr val="2B53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2" name="Rectangle 39"/>
              <p:cNvSpPr>
                <a:spLocks noChangeArrowheads="1"/>
              </p:cNvSpPr>
              <p:nvPr/>
            </p:nvSpPr>
            <p:spPr bwMode="auto">
              <a:xfrm>
                <a:off x="1633538" y="5751513"/>
                <a:ext cx="14288" cy="150813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3" name="Freeform 40"/>
              <p:cNvSpPr/>
              <p:nvPr/>
            </p:nvSpPr>
            <p:spPr bwMode="auto">
              <a:xfrm>
                <a:off x="1012825" y="5902325"/>
                <a:ext cx="530225" cy="215900"/>
              </a:xfrm>
              <a:custGeom>
                <a:avLst/>
                <a:gdLst>
                  <a:gd name="T0" fmla="*/ 186 w 186"/>
                  <a:gd name="T1" fmla="*/ 38 h 76"/>
                  <a:gd name="T2" fmla="*/ 183 w 186"/>
                  <a:gd name="T3" fmla="*/ 0 h 76"/>
                  <a:gd name="T4" fmla="*/ 183 w 186"/>
                  <a:gd name="T5" fmla="*/ 0 h 76"/>
                  <a:gd name="T6" fmla="*/ 182 w 186"/>
                  <a:gd name="T7" fmla="*/ 0 h 76"/>
                  <a:gd name="T8" fmla="*/ 182 w 186"/>
                  <a:gd name="T9" fmla="*/ 0 h 76"/>
                  <a:gd name="T10" fmla="*/ 182 w 186"/>
                  <a:gd name="T11" fmla="*/ 0 h 76"/>
                  <a:gd name="T12" fmla="*/ 0 w 186"/>
                  <a:gd name="T13" fmla="*/ 0 h 76"/>
                  <a:gd name="T14" fmla="*/ 0 w 186"/>
                  <a:gd name="T15" fmla="*/ 8 h 76"/>
                  <a:gd name="T16" fmla="*/ 173 w 186"/>
                  <a:gd name="T17" fmla="*/ 8 h 76"/>
                  <a:gd name="T18" fmla="*/ 173 w 186"/>
                  <a:gd name="T19" fmla="*/ 68 h 76"/>
                  <a:gd name="T20" fmla="*/ 0 w 186"/>
                  <a:gd name="T21" fmla="*/ 68 h 76"/>
                  <a:gd name="T22" fmla="*/ 0 w 186"/>
                  <a:gd name="T23" fmla="*/ 76 h 76"/>
                  <a:gd name="T24" fmla="*/ 183 w 186"/>
                  <a:gd name="T25" fmla="*/ 76 h 76"/>
                  <a:gd name="T26" fmla="*/ 183 w 186"/>
                  <a:gd name="T27" fmla="*/ 76 h 76"/>
                  <a:gd name="T28" fmla="*/ 186 w 186"/>
                  <a:gd name="T29" fmla="*/ 3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76">
                    <a:moveTo>
                      <a:pt x="186" y="38"/>
                    </a:moveTo>
                    <a:cubicBezTo>
                      <a:pt x="186" y="19"/>
                      <a:pt x="184" y="3"/>
                      <a:pt x="183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73" y="8"/>
                      <a:pt x="173" y="8"/>
                      <a:pt x="173" y="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4" y="73"/>
                      <a:pt x="186" y="57"/>
                      <a:pt x="186" y="38"/>
                    </a:cubicBezTo>
                    <a:close/>
                  </a:path>
                </a:pathLst>
              </a:custGeom>
              <a:solidFill>
                <a:srgbClr val="5D9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4" name="Freeform 41"/>
              <p:cNvSpPr/>
              <p:nvPr/>
            </p:nvSpPr>
            <p:spPr bwMode="auto">
              <a:xfrm>
                <a:off x="1425575" y="6034088"/>
                <a:ext cx="42863" cy="122238"/>
              </a:xfrm>
              <a:custGeom>
                <a:avLst/>
                <a:gdLst>
                  <a:gd name="T0" fmla="*/ 0 w 27"/>
                  <a:gd name="T1" fmla="*/ 0 h 77"/>
                  <a:gd name="T2" fmla="*/ 0 w 27"/>
                  <a:gd name="T3" fmla="*/ 77 h 77"/>
                  <a:gd name="T4" fmla="*/ 13 w 27"/>
                  <a:gd name="T5" fmla="*/ 64 h 77"/>
                  <a:gd name="T6" fmla="*/ 27 w 27"/>
                  <a:gd name="T7" fmla="*/ 77 h 77"/>
                  <a:gd name="T8" fmla="*/ 27 w 27"/>
                  <a:gd name="T9" fmla="*/ 0 h 77"/>
                  <a:gd name="T10" fmla="*/ 0 w 27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77">
                    <a:moveTo>
                      <a:pt x="0" y="0"/>
                    </a:moveTo>
                    <a:lnTo>
                      <a:pt x="0" y="77"/>
                    </a:lnTo>
                    <a:lnTo>
                      <a:pt x="13" y="64"/>
                    </a:lnTo>
                    <a:lnTo>
                      <a:pt x="27" y="77"/>
                    </a:ln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2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52" tIns="45726" rIns="91452" bIns="45726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65" name="文本框 8"/>
          <p:cNvSpPr txBox="1">
            <a:spLocks noChangeArrowheads="1"/>
          </p:cNvSpPr>
          <p:nvPr/>
        </p:nvSpPr>
        <p:spPr bwMode="auto">
          <a:xfrm>
            <a:off x="1043608" y="771550"/>
            <a:ext cx="236061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400" dirty="0" err="1">
                <a:solidFill>
                  <a:srgbClr val="FF0000"/>
                </a:solidFill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zhī</a:t>
            </a:r>
            <a:endParaRPr lang="zh-CN" altLang="en-US" sz="5400" dirty="0">
              <a:solidFill>
                <a:srgbClr val="FF0000"/>
              </a:solidFill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pic>
        <p:nvPicPr>
          <p:cNvPr id="66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43609" y="1875119"/>
            <a:ext cx="2360613" cy="236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7" name="组合 66"/>
          <p:cNvGrpSpPr>
            <a:grpSpLocks noChangeAspect="1"/>
          </p:cNvGrpSpPr>
          <p:nvPr/>
        </p:nvGrpSpPr>
        <p:grpSpPr>
          <a:xfrm>
            <a:off x="1331641" y="2140125"/>
            <a:ext cx="1800000" cy="1800000"/>
            <a:chOff x="2123509" y="3767286"/>
            <a:chExt cx="1289050" cy="1028700"/>
          </a:xfrm>
          <a:solidFill>
            <a:schemeClr val="tx1"/>
          </a:solidFill>
        </p:grpSpPr>
        <p:sp>
          <p:nvSpPr>
            <p:cNvPr id="68" name="Freeform 596"/>
            <p:cNvSpPr/>
            <p:nvPr/>
          </p:nvSpPr>
          <p:spPr bwMode="auto">
            <a:xfrm>
              <a:off x="2533084" y="3767286"/>
              <a:ext cx="217488" cy="176213"/>
            </a:xfrm>
            <a:custGeom>
              <a:avLst/>
              <a:gdLst>
                <a:gd name="T0" fmla="*/ 29 w 137"/>
                <a:gd name="T1" fmla="*/ 2 h 111"/>
                <a:gd name="T2" fmla="*/ 44 w 137"/>
                <a:gd name="T3" fmla="*/ 5 h 111"/>
                <a:gd name="T4" fmla="*/ 54 w 137"/>
                <a:gd name="T5" fmla="*/ 7 h 111"/>
                <a:gd name="T6" fmla="*/ 61 w 137"/>
                <a:gd name="T7" fmla="*/ 9 h 111"/>
                <a:gd name="T8" fmla="*/ 70 w 137"/>
                <a:gd name="T9" fmla="*/ 13 h 111"/>
                <a:gd name="T10" fmla="*/ 78 w 137"/>
                <a:gd name="T11" fmla="*/ 16 h 111"/>
                <a:gd name="T12" fmla="*/ 87 w 137"/>
                <a:gd name="T13" fmla="*/ 20 h 111"/>
                <a:gd name="T14" fmla="*/ 94 w 137"/>
                <a:gd name="T15" fmla="*/ 24 h 111"/>
                <a:gd name="T16" fmla="*/ 104 w 137"/>
                <a:gd name="T17" fmla="*/ 31 h 111"/>
                <a:gd name="T18" fmla="*/ 111 w 137"/>
                <a:gd name="T19" fmla="*/ 37 h 111"/>
                <a:gd name="T20" fmla="*/ 116 w 137"/>
                <a:gd name="T21" fmla="*/ 42 h 111"/>
                <a:gd name="T22" fmla="*/ 122 w 137"/>
                <a:gd name="T23" fmla="*/ 46 h 111"/>
                <a:gd name="T24" fmla="*/ 126 w 137"/>
                <a:gd name="T25" fmla="*/ 52 h 111"/>
                <a:gd name="T26" fmla="*/ 129 w 137"/>
                <a:gd name="T27" fmla="*/ 55 h 111"/>
                <a:gd name="T28" fmla="*/ 133 w 137"/>
                <a:gd name="T29" fmla="*/ 61 h 111"/>
                <a:gd name="T30" fmla="*/ 135 w 137"/>
                <a:gd name="T31" fmla="*/ 65 h 111"/>
                <a:gd name="T32" fmla="*/ 135 w 137"/>
                <a:gd name="T33" fmla="*/ 74 h 111"/>
                <a:gd name="T34" fmla="*/ 137 w 137"/>
                <a:gd name="T35" fmla="*/ 81 h 111"/>
                <a:gd name="T36" fmla="*/ 135 w 137"/>
                <a:gd name="T37" fmla="*/ 91 h 111"/>
                <a:gd name="T38" fmla="*/ 135 w 137"/>
                <a:gd name="T39" fmla="*/ 98 h 111"/>
                <a:gd name="T40" fmla="*/ 133 w 137"/>
                <a:gd name="T41" fmla="*/ 100 h 111"/>
                <a:gd name="T42" fmla="*/ 131 w 137"/>
                <a:gd name="T43" fmla="*/ 104 h 111"/>
                <a:gd name="T44" fmla="*/ 128 w 137"/>
                <a:gd name="T45" fmla="*/ 105 h 111"/>
                <a:gd name="T46" fmla="*/ 126 w 137"/>
                <a:gd name="T47" fmla="*/ 107 h 111"/>
                <a:gd name="T48" fmla="*/ 122 w 137"/>
                <a:gd name="T49" fmla="*/ 109 h 111"/>
                <a:gd name="T50" fmla="*/ 118 w 137"/>
                <a:gd name="T51" fmla="*/ 109 h 111"/>
                <a:gd name="T52" fmla="*/ 111 w 137"/>
                <a:gd name="T53" fmla="*/ 111 h 111"/>
                <a:gd name="T54" fmla="*/ 105 w 137"/>
                <a:gd name="T55" fmla="*/ 109 h 111"/>
                <a:gd name="T56" fmla="*/ 100 w 137"/>
                <a:gd name="T57" fmla="*/ 107 h 111"/>
                <a:gd name="T58" fmla="*/ 92 w 137"/>
                <a:gd name="T59" fmla="*/ 104 h 111"/>
                <a:gd name="T60" fmla="*/ 85 w 137"/>
                <a:gd name="T61" fmla="*/ 98 h 111"/>
                <a:gd name="T62" fmla="*/ 76 w 137"/>
                <a:gd name="T63" fmla="*/ 91 h 111"/>
                <a:gd name="T64" fmla="*/ 66 w 137"/>
                <a:gd name="T65" fmla="*/ 83 h 111"/>
                <a:gd name="T66" fmla="*/ 57 w 137"/>
                <a:gd name="T67" fmla="*/ 72 h 111"/>
                <a:gd name="T68" fmla="*/ 46 w 137"/>
                <a:gd name="T69" fmla="*/ 61 h 111"/>
                <a:gd name="T70" fmla="*/ 35 w 137"/>
                <a:gd name="T71" fmla="*/ 50 h 111"/>
                <a:gd name="T72" fmla="*/ 24 w 137"/>
                <a:gd name="T73" fmla="*/ 41 h 111"/>
                <a:gd name="T74" fmla="*/ 16 w 137"/>
                <a:gd name="T75" fmla="*/ 31 h 111"/>
                <a:gd name="T76" fmla="*/ 9 w 137"/>
                <a:gd name="T77" fmla="*/ 24 h 111"/>
                <a:gd name="T78" fmla="*/ 5 w 137"/>
                <a:gd name="T79" fmla="*/ 18 h 111"/>
                <a:gd name="T80" fmla="*/ 2 w 137"/>
                <a:gd name="T81" fmla="*/ 13 h 111"/>
                <a:gd name="T82" fmla="*/ 0 w 137"/>
                <a:gd name="T83" fmla="*/ 7 h 111"/>
                <a:gd name="T84" fmla="*/ 0 w 137"/>
                <a:gd name="T85" fmla="*/ 5 h 111"/>
                <a:gd name="T86" fmla="*/ 0 w 137"/>
                <a:gd name="T87" fmla="*/ 4 h 111"/>
                <a:gd name="T88" fmla="*/ 2 w 137"/>
                <a:gd name="T89" fmla="*/ 2 h 111"/>
                <a:gd name="T90" fmla="*/ 3 w 137"/>
                <a:gd name="T91" fmla="*/ 2 h 111"/>
                <a:gd name="T92" fmla="*/ 7 w 137"/>
                <a:gd name="T93" fmla="*/ 2 h 111"/>
                <a:gd name="T94" fmla="*/ 11 w 137"/>
                <a:gd name="T95" fmla="*/ 0 h 111"/>
                <a:gd name="T96" fmla="*/ 16 w 137"/>
                <a:gd name="T97" fmla="*/ 0 h 111"/>
                <a:gd name="T98" fmla="*/ 22 w 137"/>
                <a:gd name="T99" fmla="*/ 0 h 111"/>
                <a:gd name="T100" fmla="*/ 29 w 137"/>
                <a:gd name="T101" fmla="*/ 2 h 111"/>
                <a:gd name="T102" fmla="*/ 29 w 137"/>
                <a:gd name="T103" fmla="*/ 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7" h="111">
                  <a:moveTo>
                    <a:pt x="29" y="2"/>
                  </a:moveTo>
                  <a:lnTo>
                    <a:pt x="44" y="5"/>
                  </a:lnTo>
                  <a:lnTo>
                    <a:pt x="54" y="7"/>
                  </a:lnTo>
                  <a:lnTo>
                    <a:pt x="61" y="9"/>
                  </a:lnTo>
                  <a:lnTo>
                    <a:pt x="70" y="13"/>
                  </a:lnTo>
                  <a:lnTo>
                    <a:pt x="78" y="16"/>
                  </a:lnTo>
                  <a:lnTo>
                    <a:pt x="87" y="20"/>
                  </a:lnTo>
                  <a:lnTo>
                    <a:pt x="94" y="24"/>
                  </a:lnTo>
                  <a:lnTo>
                    <a:pt x="104" y="31"/>
                  </a:lnTo>
                  <a:lnTo>
                    <a:pt x="111" y="37"/>
                  </a:lnTo>
                  <a:lnTo>
                    <a:pt x="116" y="42"/>
                  </a:lnTo>
                  <a:lnTo>
                    <a:pt x="122" y="46"/>
                  </a:lnTo>
                  <a:lnTo>
                    <a:pt x="126" y="52"/>
                  </a:lnTo>
                  <a:lnTo>
                    <a:pt x="129" y="55"/>
                  </a:lnTo>
                  <a:lnTo>
                    <a:pt x="133" y="61"/>
                  </a:lnTo>
                  <a:lnTo>
                    <a:pt x="135" y="65"/>
                  </a:lnTo>
                  <a:lnTo>
                    <a:pt x="135" y="74"/>
                  </a:lnTo>
                  <a:lnTo>
                    <a:pt x="137" y="81"/>
                  </a:lnTo>
                  <a:lnTo>
                    <a:pt x="135" y="91"/>
                  </a:lnTo>
                  <a:lnTo>
                    <a:pt x="135" y="98"/>
                  </a:lnTo>
                  <a:lnTo>
                    <a:pt x="133" y="100"/>
                  </a:lnTo>
                  <a:lnTo>
                    <a:pt x="131" y="104"/>
                  </a:lnTo>
                  <a:lnTo>
                    <a:pt x="128" y="105"/>
                  </a:lnTo>
                  <a:lnTo>
                    <a:pt x="126" y="107"/>
                  </a:lnTo>
                  <a:lnTo>
                    <a:pt x="122" y="109"/>
                  </a:lnTo>
                  <a:lnTo>
                    <a:pt x="118" y="109"/>
                  </a:lnTo>
                  <a:lnTo>
                    <a:pt x="111" y="111"/>
                  </a:lnTo>
                  <a:lnTo>
                    <a:pt x="105" y="109"/>
                  </a:lnTo>
                  <a:lnTo>
                    <a:pt x="100" y="107"/>
                  </a:lnTo>
                  <a:lnTo>
                    <a:pt x="92" y="104"/>
                  </a:lnTo>
                  <a:lnTo>
                    <a:pt x="85" y="98"/>
                  </a:lnTo>
                  <a:lnTo>
                    <a:pt x="76" y="91"/>
                  </a:lnTo>
                  <a:lnTo>
                    <a:pt x="66" y="83"/>
                  </a:lnTo>
                  <a:lnTo>
                    <a:pt x="57" y="72"/>
                  </a:lnTo>
                  <a:lnTo>
                    <a:pt x="46" y="61"/>
                  </a:lnTo>
                  <a:lnTo>
                    <a:pt x="35" y="50"/>
                  </a:lnTo>
                  <a:lnTo>
                    <a:pt x="24" y="41"/>
                  </a:lnTo>
                  <a:lnTo>
                    <a:pt x="16" y="31"/>
                  </a:lnTo>
                  <a:lnTo>
                    <a:pt x="9" y="24"/>
                  </a:lnTo>
                  <a:lnTo>
                    <a:pt x="5" y="18"/>
                  </a:lnTo>
                  <a:lnTo>
                    <a:pt x="2" y="13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2"/>
                  </a:lnTo>
                  <a:lnTo>
                    <a:pt x="7" y="2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9" y="2"/>
                  </a:lnTo>
                  <a:lnTo>
                    <a:pt x="29" y="2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597"/>
            <p:cNvSpPr/>
            <p:nvPr/>
          </p:nvSpPr>
          <p:spPr bwMode="auto">
            <a:xfrm>
              <a:off x="2123509" y="3943498"/>
              <a:ext cx="1289050" cy="852488"/>
            </a:xfrm>
            <a:custGeom>
              <a:avLst/>
              <a:gdLst>
                <a:gd name="T0" fmla="*/ 608 w 812"/>
                <a:gd name="T1" fmla="*/ 43 h 537"/>
                <a:gd name="T2" fmla="*/ 608 w 812"/>
                <a:gd name="T3" fmla="*/ 59 h 537"/>
                <a:gd name="T4" fmla="*/ 582 w 812"/>
                <a:gd name="T5" fmla="*/ 70 h 537"/>
                <a:gd name="T6" fmla="*/ 530 w 812"/>
                <a:gd name="T7" fmla="*/ 100 h 537"/>
                <a:gd name="T8" fmla="*/ 421 w 812"/>
                <a:gd name="T9" fmla="*/ 191 h 537"/>
                <a:gd name="T10" fmla="*/ 363 w 812"/>
                <a:gd name="T11" fmla="*/ 233 h 537"/>
                <a:gd name="T12" fmla="*/ 271 w 812"/>
                <a:gd name="T13" fmla="*/ 293 h 537"/>
                <a:gd name="T14" fmla="*/ 247 w 812"/>
                <a:gd name="T15" fmla="*/ 359 h 537"/>
                <a:gd name="T16" fmla="*/ 428 w 812"/>
                <a:gd name="T17" fmla="*/ 411 h 537"/>
                <a:gd name="T18" fmla="*/ 593 w 812"/>
                <a:gd name="T19" fmla="*/ 445 h 537"/>
                <a:gd name="T20" fmla="*/ 669 w 812"/>
                <a:gd name="T21" fmla="*/ 450 h 537"/>
                <a:gd name="T22" fmla="*/ 758 w 812"/>
                <a:gd name="T23" fmla="*/ 450 h 537"/>
                <a:gd name="T24" fmla="*/ 808 w 812"/>
                <a:gd name="T25" fmla="*/ 452 h 537"/>
                <a:gd name="T26" fmla="*/ 799 w 812"/>
                <a:gd name="T27" fmla="*/ 469 h 537"/>
                <a:gd name="T28" fmla="*/ 719 w 812"/>
                <a:gd name="T29" fmla="*/ 508 h 537"/>
                <a:gd name="T30" fmla="*/ 650 w 812"/>
                <a:gd name="T31" fmla="*/ 532 h 537"/>
                <a:gd name="T32" fmla="*/ 606 w 812"/>
                <a:gd name="T33" fmla="*/ 535 h 537"/>
                <a:gd name="T34" fmla="*/ 541 w 812"/>
                <a:gd name="T35" fmla="*/ 511 h 537"/>
                <a:gd name="T36" fmla="*/ 478 w 812"/>
                <a:gd name="T37" fmla="*/ 483 h 537"/>
                <a:gd name="T38" fmla="*/ 402 w 812"/>
                <a:gd name="T39" fmla="*/ 452 h 537"/>
                <a:gd name="T40" fmla="*/ 306 w 812"/>
                <a:gd name="T41" fmla="*/ 415 h 537"/>
                <a:gd name="T42" fmla="*/ 219 w 812"/>
                <a:gd name="T43" fmla="*/ 385 h 537"/>
                <a:gd name="T44" fmla="*/ 160 w 812"/>
                <a:gd name="T45" fmla="*/ 370 h 537"/>
                <a:gd name="T46" fmla="*/ 111 w 812"/>
                <a:gd name="T47" fmla="*/ 372 h 537"/>
                <a:gd name="T48" fmla="*/ 63 w 812"/>
                <a:gd name="T49" fmla="*/ 387 h 537"/>
                <a:gd name="T50" fmla="*/ 36 w 812"/>
                <a:gd name="T51" fmla="*/ 389 h 537"/>
                <a:gd name="T52" fmla="*/ 4 w 812"/>
                <a:gd name="T53" fmla="*/ 361 h 537"/>
                <a:gd name="T54" fmla="*/ 4 w 812"/>
                <a:gd name="T55" fmla="*/ 348 h 537"/>
                <a:gd name="T56" fmla="*/ 23 w 812"/>
                <a:gd name="T57" fmla="*/ 343 h 537"/>
                <a:gd name="T58" fmla="*/ 65 w 812"/>
                <a:gd name="T59" fmla="*/ 333 h 537"/>
                <a:gd name="T60" fmla="*/ 156 w 812"/>
                <a:gd name="T61" fmla="*/ 315 h 537"/>
                <a:gd name="T62" fmla="*/ 260 w 812"/>
                <a:gd name="T63" fmla="*/ 265 h 537"/>
                <a:gd name="T64" fmla="*/ 378 w 812"/>
                <a:gd name="T65" fmla="*/ 169 h 537"/>
                <a:gd name="T66" fmla="*/ 450 w 812"/>
                <a:gd name="T67" fmla="*/ 102 h 537"/>
                <a:gd name="T68" fmla="*/ 486 w 812"/>
                <a:gd name="T69" fmla="*/ 67 h 537"/>
                <a:gd name="T70" fmla="*/ 491 w 812"/>
                <a:gd name="T71" fmla="*/ 54 h 537"/>
                <a:gd name="T72" fmla="*/ 463 w 812"/>
                <a:gd name="T73" fmla="*/ 59 h 537"/>
                <a:gd name="T74" fmla="*/ 417 w 812"/>
                <a:gd name="T75" fmla="*/ 76 h 537"/>
                <a:gd name="T76" fmla="*/ 332 w 812"/>
                <a:gd name="T77" fmla="*/ 107 h 537"/>
                <a:gd name="T78" fmla="*/ 234 w 812"/>
                <a:gd name="T79" fmla="*/ 143 h 537"/>
                <a:gd name="T80" fmla="*/ 173 w 812"/>
                <a:gd name="T81" fmla="*/ 159 h 537"/>
                <a:gd name="T82" fmla="*/ 141 w 812"/>
                <a:gd name="T83" fmla="*/ 157 h 537"/>
                <a:gd name="T84" fmla="*/ 110 w 812"/>
                <a:gd name="T85" fmla="*/ 133 h 537"/>
                <a:gd name="T86" fmla="*/ 102 w 812"/>
                <a:gd name="T87" fmla="*/ 119 h 537"/>
                <a:gd name="T88" fmla="*/ 124 w 812"/>
                <a:gd name="T89" fmla="*/ 115 h 537"/>
                <a:gd name="T90" fmla="*/ 169 w 812"/>
                <a:gd name="T91" fmla="*/ 113 h 537"/>
                <a:gd name="T92" fmla="*/ 237 w 812"/>
                <a:gd name="T93" fmla="*/ 100 h 537"/>
                <a:gd name="T94" fmla="*/ 291 w 812"/>
                <a:gd name="T95" fmla="*/ 85 h 537"/>
                <a:gd name="T96" fmla="*/ 367 w 812"/>
                <a:gd name="T97" fmla="*/ 61 h 537"/>
                <a:gd name="T98" fmla="*/ 445 w 812"/>
                <a:gd name="T99" fmla="*/ 35 h 537"/>
                <a:gd name="T100" fmla="*/ 495 w 812"/>
                <a:gd name="T101" fmla="*/ 18 h 537"/>
                <a:gd name="T102" fmla="*/ 519 w 812"/>
                <a:gd name="T103" fmla="*/ 6 h 537"/>
                <a:gd name="T104" fmla="*/ 554 w 812"/>
                <a:gd name="T105" fmla="*/ 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12" h="537">
                  <a:moveTo>
                    <a:pt x="578" y="22"/>
                  </a:moveTo>
                  <a:lnTo>
                    <a:pt x="587" y="28"/>
                  </a:lnTo>
                  <a:lnTo>
                    <a:pt x="593" y="31"/>
                  </a:lnTo>
                  <a:lnTo>
                    <a:pt x="599" y="35"/>
                  </a:lnTo>
                  <a:lnTo>
                    <a:pt x="604" y="41"/>
                  </a:lnTo>
                  <a:lnTo>
                    <a:pt x="608" y="43"/>
                  </a:lnTo>
                  <a:lnTo>
                    <a:pt x="610" y="46"/>
                  </a:lnTo>
                  <a:lnTo>
                    <a:pt x="612" y="50"/>
                  </a:lnTo>
                  <a:lnTo>
                    <a:pt x="612" y="52"/>
                  </a:lnTo>
                  <a:lnTo>
                    <a:pt x="612" y="54"/>
                  </a:lnTo>
                  <a:lnTo>
                    <a:pt x="610" y="57"/>
                  </a:lnTo>
                  <a:lnTo>
                    <a:pt x="608" y="59"/>
                  </a:lnTo>
                  <a:lnTo>
                    <a:pt x="606" y="61"/>
                  </a:lnTo>
                  <a:lnTo>
                    <a:pt x="602" y="63"/>
                  </a:lnTo>
                  <a:lnTo>
                    <a:pt x="599" y="65"/>
                  </a:lnTo>
                  <a:lnTo>
                    <a:pt x="595" y="67"/>
                  </a:lnTo>
                  <a:lnTo>
                    <a:pt x="587" y="69"/>
                  </a:lnTo>
                  <a:lnTo>
                    <a:pt x="582" y="70"/>
                  </a:lnTo>
                  <a:lnTo>
                    <a:pt x="575" y="72"/>
                  </a:lnTo>
                  <a:lnTo>
                    <a:pt x="567" y="76"/>
                  </a:lnTo>
                  <a:lnTo>
                    <a:pt x="560" y="81"/>
                  </a:lnTo>
                  <a:lnTo>
                    <a:pt x="550" y="87"/>
                  </a:lnTo>
                  <a:lnTo>
                    <a:pt x="541" y="93"/>
                  </a:lnTo>
                  <a:lnTo>
                    <a:pt x="530" y="100"/>
                  </a:lnTo>
                  <a:lnTo>
                    <a:pt x="519" y="107"/>
                  </a:lnTo>
                  <a:lnTo>
                    <a:pt x="508" y="117"/>
                  </a:lnTo>
                  <a:lnTo>
                    <a:pt x="497" y="126"/>
                  </a:lnTo>
                  <a:lnTo>
                    <a:pt x="473" y="146"/>
                  </a:lnTo>
                  <a:lnTo>
                    <a:pt x="449" y="169"/>
                  </a:lnTo>
                  <a:lnTo>
                    <a:pt x="421" y="191"/>
                  </a:lnTo>
                  <a:lnTo>
                    <a:pt x="415" y="196"/>
                  </a:lnTo>
                  <a:lnTo>
                    <a:pt x="406" y="202"/>
                  </a:lnTo>
                  <a:lnTo>
                    <a:pt x="397" y="209"/>
                  </a:lnTo>
                  <a:lnTo>
                    <a:pt x="387" y="217"/>
                  </a:lnTo>
                  <a:lnTo>
                    <a:pt x="376" y="224"/>
                  </a:lnTo>
                  <a:lnTo>
                    <a:pt x="363" y="233"/>
                  </a:lnTo>
                  <a:lnTo>
                    <a:pt x="350" y="243"/>
                  </a:lnTo>
                  <a:lnTo>
                    <a:pt x="336" y="252"/>
                  </a:lnTo>
                  <a:lnTo>
                    <a:pt x="321" y="261"/>
                  </a:lnTo>
                  <a:lnTo>
                    <a:pt x="306" y="270"/>
                  </a:lnTo>
                  <a:lnTo>
                    <a:pt x="289" y="282"/>
                  </a:lnTo>
                  <a:lnTo>
                    <a:pt x="271" y="293"/>
                  </a:lnTo>
                  <a:lnTo>
                    <a:pt x="252" y="304"/>
                  </a:lnTo>
                  <a:lnTo>
                    <a:pt x="234" y="317"/>
                  </a:lnTo>
                  <a:lnTo>
                    <a:pt x="213" y="330"/>
                  </a:lnTo>
                  <a:lnTo>
                    <a:pt x="193" y="343"/>
                  </a:lnTo>
                  <a:lnTo>
                    <a:pt x="219" y="350"/>
                  </a:lnTo>
                  <a:lnTo>
                    <a:pt x="247" y="359"/>
                  </a:lnTo>
                  <a:lnTo>
                    <a:pt x="274" y="369"/>
                  </a:lnTo>
                  <a:lnTo>
                    <a:pt x="302" y="376"/>
                  </a:lnTo>
                  <a:lnTo>
                    <a:pt x="334" y="385"/>
                  </a:lnTo>
                  <a:lnTo>
                    <a:pt x="363" y="395"/>
                  </a:lnTo>
                  <a:lnTo>
                    <a:pt x="395" y="402"/>
                  </a:lnTo>
                  <a:lnTo>
                    <a:pt x="428" y="411"/>
                  </a:lnTo>
                  <a:lnTo>
                    <a:pt x="460" y="419"/>
                  </a:lnTo>
                  <a:lnTo>
                    <a:pt x="491" y="426"/>
                  </a:lnTo>
                  <a:lnTo>
                    <a:pt x="519" y="432"/>
                  </a:lnTo>
                  <a:lnTo>
                    <a:pt x="547" y="437"/>
                  </a:lnTo>
                  <a:lnTo>
                    <a:pt x="571" y="441"/>
                  </a:lnTo>
                  <a:lnTo>
                    <a:pt x="593" y="445"/>
                  </a:lnTo>
                  <a:lnTo>
                    <a:pt x="604" y="445"/>
                  </a:lnTo>
                  <a:lnTo>
                    <a:pt x="615" y="446"/>
                  </a:lnTo>
                  <a:lnTo>
                    <a:pt x="625" y="446"/>
                  </a:lnTo>
                  <a:lnTo>
                    <a:pt x="634" y="448"/>
                  </a:lnTo>
                  <a:lnTo>
                    <a:pt x="652" y="448"/>
                  </a:lnTo>
                  <a:lnTo>
                    <a:pt x="669" y="450"/>
                  </a:lnTo>
                  <a:lnTo>
                    <a:pt x="686" y="450"/>
                  </a:lnTo>
                  <a:lnTo>
                    <a:pt x="700" y="452"/>
                  </a:lnTo>
                  <a:lnTo>
                    <a:pt x="717" y="452"/>
                  </a:lnTo>
                  <a:lnTo>
                    <a:pt x="730" y="452"/>
                  </a:lnTo>
                  <a:lnTo>
                    <a:pt x="745" y="452"/>
                  </a:lnTo>
                  <a:lnTo>
                    <a:pt x="758" y="450"/>
                  </a:lnTo>
                  <a:lnTo>
                    <a:pt x="771" y="450"/>
                  </a:lnTo>
                  <a:lnTo>
                    <a:pt x="782" y="450"/>
                  </a:lnTo>
                  <a:lnTo>
                    <a:pt x="791" y="450"/>
                  </a:lnTo>
                  <a:lnTo>
                    <a:pt x="799" y="450"/>
                  </a:lnTo>
                  <a:lnTo>
                    <a:pt x="804" y="450"/>
                  </a:lnTo>
                  <a:lnTo>
                    <a:pt x="808" y="452"/>
                  </a:lnTo>
                  <a:lnTo>
                    <a:pt x="810" y="452"/>
                  </a:lnTo>
                  <a:lnTo>
                    <a:pt x="812" y="454"/>
                  </a:lnTo>
                  <a:lnTo>
                    <a:pt x="810" y="458"/>
                  </a:lnTo>
                  <a:lnTo>
                    <a:pt x="808" y="459"/>
                  </a:lnTo>
                  <a:lnTo>
                    <a:pt x="804" y="465"/>
                  </a:lnTo>
                  <a:lnTo>
                    <a:pt x="799" y="469"/>
                  </a:lnTo>
                  <a:lnTo>
                    <a:pt x="791" y="472"/>
                  </a:lnTo>
                  <a:lnTo>
                    <a:pt x="782" y="478"/>
                  </a:lnTo>
                  <a:lnTo>
                    <a:pt x="771" y="483"/>
                  </a:lnTo>
                  <a:lnTo>
                    <a:pt x="758" y="491"/>
                  </a:lnTo>
                  <a:lnTo>
                    <a:pt x="732" y="502"/>
                  </a:lnTo>
                  <a:lnTo>
                    <a:pt x="719" y="508"/>
                  </a:lnTo>
                  <a:lnTo>
                    <a:pt x="708" y="513"/>
                  </a:lnTo>
                  <a:lnTo>
                    <a:pt x="697" y="517"/>
                  </a:lnTo>
                  <a:lnTo>
                    <a:pt x="686" y="521"/>
                  </a:lnTo>
                  <a:lnTo>
                    <a:pt x="676" y="524"/>
                  </a:lnTo>
                  <a:lnTo>
                    <a:pt x="667" y="526"/>
                  </a:lnTo>
                  <a:lnTo>
                    <a:pt x="650" y="532"/>
                  </a:lnTo>
                  <a:lnTo>
                    <a:pt x="636" y="534"/>
                  </a:lnTo>
                  <a:lnTo>
                    <a:pt x="628" y="535"/>
                  </a:lnTo>
                  <a:lnTo>
                    <a:pt x="623" y="535"/>
                  </a:lnTo>
                  <a:lnTo>
                    <a:pt x="617" y="537"/>
                  </a:lnTo>
                  <a:lnTo>
                    <a:pt x="612" y="537"/>
                  </a:lnTo>
                  <a:lnTo>
                    <a:pt x="606" y="535"/>
                  </a:lnTo>
                  <a:lnTo>
                    <a:pt x="599" y="535"/>
                  </a:lnTo>
                  <a:lnTo>
                    <a:pt x="589" y="532"/>
                  </a:lnTo>
                  <a:lnTo>
                    <a:pt x="580" y="528"/>
                  </a:lnTo>
                  <a:lnTo>
                    <a:pt x="569" y="524"/>
                  </a:lnTo>
                  <a:lnTo>
                    <a:pt x="556" y="519"/>
                  </a:lnTo>
                  <a:lnTo>
                    <a:pt x="541" y="511"/>
                  </a:lnTo>
                  <a:lnTo>
                    <a:pt x="526" y="504"/>
                  </a:lnTo>
                  <a:lnTo>
                    <a:pt x="517" y="500"/>
                  </a:lnTo>
                  <a:lnTo>
                    <a:pt x="510" y="496"/>
                  </a:lnTo>
                  <a:lnTo>
                    <a:pt x="500" y="491"/>
                  </a:lnTo>
                  <a:lnTo>
                    <a:pt x="489" y="487"/>
                  </a:lnTo>
                  <a:lnTo>
                    <a:pt x="478" y="483"/>
                  </a:lnTo>
                  <a:lnTo>
                    <a:pt x="467" y="478"/>
                  </a:lnTo>
                  <a:lnTo>
                    <a:pt x="456" y="474"/>
                  </a:lnTo>
                  <a:lnTo>
                    <a:pt x="443" y="469"/>
                  </a:lnTo>
                  <a:lnTo>
                    <a:pt x="430" y="463"/>
                  </a:lnTo>
                  <a:lnTo>
                    <a:pt x="417" y="458"/>
                  </a:lnTo>
                  <a:lnTo>
                    <a:pt x="402" y="452"/>
                  </a:lnTo>
                  <a:lnTo>
                    <a:pt x="387" y="446"/>
                  </a:lnTo>
                  <a:lnTo>
                    <a:pt x="373" y="441"/>
                  </a:lnTo>
                  <a:lnTo>
                    <a:pt x="356" y="435"/>
                  </a:lnTo>
                  <a:lnTo>
                    <a:pt x="341" y="428"/>
                  </a:lnTo>
                  <a:lnTo>
                    <a:pt x="323" y="421"/>
                  </a:lnTo>
                  <a:lnTo>
                    <a:pt x="306" y="415"/>
                  </a:lnTo>
                  <a:lnTo>
                    <a:pt x="289" y="408"/>
                  </a:lnTo>
                  <a:lnTo>
                    <a:pt x="274" y="402"/>
                  </a:lnTo>
                  <a:lnTo>
                    <a:pt x="260" y="398"/>
                  </a:lnTo>
                  <a:lnTo>
                    <a:pt x="245" y="393"/>
                  </a:lnTo>
                  <a:lnTo>
                    <a:pt x="232" y="389"/>
                  </a:lnTo>
                  <a:lnTo>
                    <a:pt x="219" y="385"/>
                  </a:lnTo>
                  <a:lnTo>
                    <a:pt x="208" y="382"/>
                  </a:lnTo>
                  <a:lnTo>
                    <a:pt x="197" y="378"/>
                  </a:lnTo>
                  <a:lnTo>
                    <a:pt x="186" y="376"/>
                  </a:lnTo>
                  <a:lnTo>
                    <a:pt x="176" y="372"/>
                  </a:lnTo>
                  <a:lnTo>
                    <a:pt x="167" y="372"/>
                  </a:lnTo>
                  <a:lnTo>
                    <a:pt x="160" y="370"/>
                  </a:lnTo>
                  <a:lnTo>
                    <a:pt x="152" y="369"/>
                  </a:lnTo>
                  <a:lnTo>
                    <a:pt x="147" y="369"/>
                  </a:lnTo>
                  <a:lnTo>
                    <a:pt x="139" y="369"/>
                  </a:lnTo>
                  <a:lnTo>
                    <a:pt x="130" y="370"/>
                  </a:lnTo>
                  <a:lnTo>
                    <a:pt x="121" y="370"/>
                  </a:lnTo>
                  <a:lnTo>
                    <a:pt x="111" y="372"/>
                  </a:lnTo>
                  <a:lnTo>
                    <a:pt x="102" y="374"/>
                  </a:lnTo>
                  <a:lnTo>
                    <a:pt x="95" y="376"/>
                  </a:lnTo>
                  <a:lnTo>
                    <a:pt x="87" y="378"/>
                  </a:lnTo>
                  <a:lnTo>
                    <a:pt x="74" y="382"/>
                  </a:lnTo>
                  <a:lnTo>
                    <a:pt x="69" y="385"/>
                  </a:lnTo>
                  <a:lnTo>
                    <a:pt x="63" y="387"/>
                  </a:lnTo>
                  <a:lnTo>
                    <a:pt x="58" y="389"/>
                  </a:lnTo>
                  <a:lnTo>
                    <a:pt x="52" y="389"/>
                  </a:lnTo>
                  <a:lnTo>
                    <a:pt x="48" y="391"/>
                  </a:lnTo>
                  <a:lnTo>
                    <a:pt x="43" y="391"/>
                  </a:lnTo>
                  <a:lnTo>
                    <a:pt x="39" y="389"/>
                  </a:lnTo>
                  <a:lnTo>
                    <a:pt x="36" y="389"/>
                  </a:lnTo>
                  <a:lnTo>
                    <a:pt x="28" y="385"/>
                  </a:lnTo>
                  <a:lnTo>
                    <a:pt x="21" y="382"/>
                  </a:lnTo>
                  <a:lnTo>
                    <a:pt x="15" y="376"/>
                  </a:lnTo>
                  <a:lnTo>
                    <a:pt x="10" y="369"/>
                  </a:lnTo>
                  <a:lnTo>
                    <a:pt x="6" y="365"/>
                  </a:lnTo>
                  <a:lnTo>
                    <a:pt x="4" y="361"/>
                  </a:lnTo>
                  <a:lnTo>
                    <a:pt x="2" y="359"/>
                  </a:lnTo>
                  <a:lnTo>
                    <a:pt x="0" y="356"/>
                  </a:lnTo>
                  <a:lnTo>
                    <a:pt x="0" y="354"/>
                  </a:lnTo>
                  <a:lnTo>
                    <a:pt x="0" y="352"/>
                  </a:lnTo>
                  <a:lnTo>
                    <a:pt x="2" y="348"/>
                  </a:lnTo>
                  <a:lnTo>
                    <a:pt x="4" y="348"/>
                  </a:lnTo>
                  <a:lnTo>
                    <a:pt x="6" y="346"/>
                  </a:lnTo>
                  <a:lnTo>
                    <a:pt x="8" y="346"/>
                  </a:lnTo>
                  <a:lnTo>
                    <a:pt x="10" y="346"/>
                  </a:lnTo>
                  <a:lnTo>
                    <a:pt x="13" y="345"/>
                  </a:lnTo>
                  <a:lnTo>
                    <a:pt x="17" y="343"/>
                  </a:lnTo>
                  <a:lnTo>
                    <a:pt x="23" y="343"/>
                  </a:lnTo>
                  <a:lnTo>
                    <a:pt x="28" y="341"/>
                  </a:lnTo>
                  <a:lnTo>
                    <a:pt x="34" y="341"/>
                  </a:lnTo>
                  <a:lnTo>
                    <a:pt x="41" y="339"/>
                  </a:lnTo>
                  <a:lnTo>
                    <a:pt x="48" y="337"/>
                  </a:lnTo>
                  <a:lnTo>
                    <a:pt x="56" y="335"/>
                  </a:lnTo>
                  <a:lnTo>
                    <a:pt x="65" y="333"/>
                  </a:lnTo>
                  <a:lnTo>
                    <a:pt x="74" y="332"/>
                  </a:lnTo>
                  <a:lnTo>
                    <a:pt x="84" y="332"/>
                  </a:lnTo>
                  <a:lnTo>
                    <a:pt x="95" y="330"/>
                  </a:lnTo>
                  <a:lnTo>
                    <a:pt x="115" y="324"/>
                  </a:lnTo>
                  <a:lnTo>
                    <a:pt x="137" y="320"/>
                  </a:lnTo>
                  <a:lnTo>
                    <a:pt x="156" y="315"/>
                  </a:lnTo>
                  <a:lnTo>
                    <a:pt x="176" y="309"/>
                  </a:lnTo>
                  <a:lnTo>
                    <a:pt x="195" y="302"/>
                  </a:lnTo>
                  <a:lnTo>
                    <a:pt x="211" y="295"/>
                  </a:lnTo>
                  <a:lnTo>
                    <a:pt x="228" y="285"/>
                  </a:lnTo>
                  <a:lnTo>
                    <a:pt x="245" y="276"/>
                  </a:lnTo>
                  <a:lnTo>
                    <a:pt x="260" y="265"/>
                  </a:lnTo>
                  <a:lnTo>
                    <a:pt x="276" y="254"/>
                  </a:lnTo>
                  <a:lnTo>
                    <a:pt x="295" y="239"/>
                  </a:lnTo>
                  <a:lnTo>
                    <a:pt x="313" y="224"/>
                  </a:lnTo>
                  <a:lnTo>
                    <a:pt x="334" y="207"/>
                  </a:lnTo>
                  <a:lnTo>
                    <a:pt x="356" y="189"/>
                  </a:lnTo>
                  <a:lnTo>
                    <a:pt x="378" y="169"/>
                  </a:lnTo>
                  <a:lnTo>
                    <a:pt x="402" y="148"/>
                  </a:lnTo>
                  <a:lnTo>
                    <a:pt x="413" y="137"/>
                  </a:lnTo>
                  <a:lnTo>
                    <a:pt x="424" y="128"/>
                  </a:lnTo>
                  <a:lnTo>
                    <a:pt x="434" y="119"/>
                  </a:lnTo>
                  <a:lnTo>
                    <a:pt x="443" y="109"/>
                  </a:lnTo>
                  <a:lnTo>
                    <a:pt x="450" y="102"/>
                  </a:lnTo>
                  <a:lnTo>
                    <a:pt x="460" y="94"/>
                  </a:lnTo>
                  <a:lnTo>
                    <a:pt x="465" y="87"/>
                  </a:lnTo>
                  <a:lnTo>
                    <a:pt x="473" y="81"/>
                  </a:lnTo>
                  <a:lnTo>
                    <a:pt x="478" y="76"/>
                  </a:lnTo>
                  <a:lnTo>
                    <a:pt x="482" y="70"/>
                  </a:lnTo>
                  <a:lnTo>
                    <a:pt x="486" y="67"/>
                  </a:lnTo>
                  <a:lnTo>
                    <a:pt x="489" y="63"/>
                  </a:lnTo>
                  <a:lnTo>
                    <a:pt x="491" y="61"/>
                  </a:lnTo>
                  <a:lnTo>
                    <a:pt x="493" y="57"/>
                  </a:lnTo>
                  <a:lnTo>
                    <a:pt x="493" y="56"/>
                  </a:lnTo>
                  <a:lnTo>
                    <a:pt x="493" y="56"/>
                  </a:lnTo>
                  <a:lnTo>
                    <a:pt x="491" y="54"/>
                  </a:lnTo>
                  <a:lnTo>
                    <a:pt x="486" y="54"/>
                  </a:lnTo>
                  <a:lnTo>
                    <a:pt x="480" y="54"/>
                  </a:lnTo>
                  <a:lnTo>
                    <a:pt x="475" y="56"/>
                  </a:lnTo>
                  <a:lnTo>
                    <a:pt x="471" y="56"/>
                  </a:lnTo>
                  <a:lnTo>
                    <a:pt x="469" y="57"/>
                  </a:lnTo>
                  <a:lnTo>
                    <a:pt x="463" y="59"/>
                  </a:lnTo>
                  <a:lnTo>
                    <a:pt x="458" y="61"/>
                  </a:lnTo>
                  <a:lnTo>
                    <a:pt x="452" y="63"/>
                  </a:lnTo>
                  <a:lnTo>
                    <a:pt x="445" y="67"/>
                  </a:lnTo>
                  <a:lnTo>
                    <a:pt x="436" y="69"/>
                  </a:lnTo>
                  <a:lnTo>
                    <a:pt x="426" y="72"/>
                  </a:lnTo>
                  <a:lnTo>
                    <a:pt x="417" y="76"/>
                  </a:lnTo>
                  <a:lnTo>
                    <a:pt x="404" y="81"/>
                  </a:lnTo>
                  <a:lnTo>
                    <a:pt x="393" y="85"/>
                  </a:lnTo>
                  <a:lnTo>
                    <a:pt x="378" y="91"/>
                  </a:lnTo>
                  <a:lnTo>
                    <a:pt x="363" y="96"/>
                  </a:lnTo>
                  <a:lnTo>
                    <a:pt x="349" y="102"/>
                  </a:lnTo>
                  <a:lnTo>
                    <a:pt x="332" y="107"/>
                  </a:lnTo>
                  <a:lnTo>
                    <a:pt x="313" y="115"/>
                  </a:lnTo>
                  <a:lnTo>
                    <a:pt x="295" y="120"/>
                  </a:lnTo>
                  <a:lnTo>
                    <a:pt x="278" y="128"/>
                  </a:lnTo>
                  <a:lnTo>
                    <a:pt x="263" y="133"/>
                  </a:lnTo>
                  <a:lnTo>
                    <a:pt x="249" y="137"/>
                  </a:lnTo>
                  <a:lnTo>
                    <a:pt x="234" y="143"/>
                  </a:lnTo>
                  <a:lnTo>
                    <a:pt x="221" y="146"/>
                  </a:lnTo>
                  <a:lnTo>
                    <a:pt x="210" y="150"/>
                  </a:lnTo>
                  <a:lnTo>
                    <a:pt x="199" y="154"/>
                  </a:lnTo>
                  <a:lnTo>
                    <a:pt x="189" y="156"/>
                  </a:lnTo>
                  <a:lnTo>
                    <a:pt x="180" y="157"/>
                  </a:lnTo>
                  <a:lnTo>
                    <a:pt x="173" y="159"/>
                  </a:lnTo>
                  <a:lnTo>
                    <a:pt x="165" y="161"/>
                  </a:lnTo>
                  <a:lnTo>
                    <a:pt x="160" y="161"/>
                  </a:lnTo>
                  <a:lnTo>
                    <a:pt x="156" y="161"/>
                  </a:lnTo>
                  <a:lnTo>
                    <a:pt x="152" y="161"/>
                  </a:lnTo>
                  <a:lnTo>
                    <a:pt x="150" y="161"/>
                  </a:lnTo>
                  <a:lnTo>
                    <a:pt x="141" y="157"/>
                  </a:lnTo>
                  <a:lnTo>
                    <a:pt x="130" y="154"/>
                  </a:lnTo>
                  <a:lnTo>
                    <a:pt x="126" y="150"/>
                  </a:lnTo>
                  <a:lnTo>
                    <a:pt x="123" y="146"/>
                  </a:lnTo>
                  <a:lnTo>
                    <a:pt x="117" y="143"/>
                  </a:lnTo>
                  <a:lnTo>
                    <a:pt x="113" y="137"/>
                  </a:lnTo>
                  <a:lnTo>
                    <a:pt x="110" y="133"/>
                  </a:lnTo>
                  <a:lnTo>
                    <a:pt x="106" y="132"/>
                  </a:lnTo>
                  <a:lnTo>
                    <a:pt x="104" y="128"/>
                  </a:lnTo>
                  <a:lnTo>
                    <a:pt x="102" y="126"/>
                  </a:lnTo>
                  <a:lnTo>
                    <a:pt x="100" y="122"/>
                  </a:lnTo>
                  <a:lnTo>
                    <a:pt x="100" y="120"/>
                  </a:lnTo>
                  <a:lnTo>
                    <a:pt x="102" y="119"/>
                  </a:lnTo>
                  <a:lnTo>
                    <a:pt x="104" y="119"/>
                  </a:lnTo>
                  <a:lnTo>
                    <a:pt x="108" y="117"/>
                  </a:lnTo>
                  <a:lnTo>
                    <a:pt x="110" y="117"/>
                  </a:lnTo>
                  <a:lnTo>
                    <a:pt x="115" y="115"/>
                  </a:lnTo>
                  <a:lnTo>
                    <a:pt x="119" y="115"/>
                  </a:lnTo>
                  <a:lnTo>
                    <a:pt x="124" y="115"/>
                  </a:lnTo>
                  <a:lnTo>
                    <a:pt x="130" y="115"/>
                  </a:lnTo>
                  <a:lnTo>
                    <a:pt x="136" y="115"/>
                  </a:lnTo>
                  <a:lnTo>
                    <a:pt x="143" y="115"/>
                  </a:lnTo>
                  <a:lnTo>
                    <a:pt x="150" y="115"/>
                  </a:lnTo>
                  <a:lnTo>
                    <a:pt x="160" y="115"/>
                  </a:lnTo>
                  <a:lnTo>
                    <a:pt x="169" y="113"/>
                  </a:lnTo>
                  <a:lnTo>
                    <a:pt x="178" y="113"/>
                  </a:lnTo>
                  <a:lnTo>
                    <a:pt x="197" y="109"/>
                  </a:lnTo>
                  <a:lnTo>
                    <a:pt x="219" y="106"/>
                  </a:lnTo>
                  <a:lnTo>
                    <a:pt x="224" y="104"/>
                  </a:lnTo>
                  <a:lnTo>
                    <a:pt x="230" y="102"/>
                  </a:lnTo>
                  <a:lnTo>
                    <a:pt x="237" y="100"/>
                  </a:lnTo>
                  <a:lnTo>
                    <a:pt x="245" y="98"/>
                  </a:lnTo>
                  <a:lnTo>
                    <a:pt x="254" y="96"/>
                  </a:lnTo>
                  <a:lnTo>
                    <a:pt x="261" y="93"/>
                  </a:lnTo>
                  <a:lnTo>
                    <a:pt x="271" y="91"/>
                  </a:lnTo>
                  <a:lnTo>
                    <a:pt x="280" y="87"/>
                  </a:lnTo>
                  <a:lnTo>
                    <a:pt x="291" y="85"/>
                  </a:lnTo>
                  <a:lnTo>
                    <a:pt x="302" y="81"/>
                  </a:lnTo>
                  <a:lnTo>
                    <a:pt x="313" y="78"/>
                  </a:lnTo>
                  <a:lnTo>
                    <a:pt x="326" y="74"/>
                  </a:lnTo>
                  <a:lnTo>
                    <a:pt x="339" y="69"/>
                  </a:lnTo>
                  <a:lnTo>
                    <a:pt x="352" y="65"/>
                  </a:lnTo>
                  <a:lnTo>
                    <a:pt x="367" y="61"/>
                  </a:lnTo>
                  <a:lnTo>
                    <a:pt x="382" y="56"/>
                  </a:lnTo>
                  <a:lnTo>
                    <a:pt x="397" y="52"/>
                  </a:lnTo>
                  <a:lnTo>
                    <a:pt x="410" y="46"/>
                  </a:lnTo>
                  <a:lnTo>
                    <a:pt x="423" y="43"/>
                  </a:lnTo>
                  <a:lnTo>
                    <a:pt x="434" y="39"/>
                  </a:lnTo>
                  <a:lnTo>
                    <a:pt x="445" y="35"/>
                  </a:lnTo>
                  <a:lnTo>
                    <a:pt x="456" y="31"/>
                  </a:lnTo>
                  <a:lnTo>
                    <a:pt x="465" y="30"/>
                  </a:lnTo>
                  <a:lnTo>
                    <a:pt x="473" y="26"/>
                  </a:lnTo>
                  <a:lnTo>
                    <a:pt x="482" y="24"/>
                  </a:lnTo>
                  <a:lnTo>
                    <a:pt x="487" y="20"/>
                  </a:lnTo>
                  <a:lnTo>
                    <a:pt x="495" y="18"/>
                  </a:lnTo>
                  <a:lnTo>
                    <a:pt x="500" y="17"/>
                  </a:lnTo>
                  <a:lnTo>
                    <a:pt x="504" y="15"/>
                  </a:lnTo>
                  <a:lnTo>
                    <a:pt x="508" y="13"/>
                  </a:lnTo>
                  <a:lnTo>
                    <a:pt x="512" y="11"/>
                  </a:lnTo>
                  <a:lnTo>
                    <a:pt x="513" y="9"/>
                  </a:lnTo>
                  <a:lnTo>
                    <a:pt x="519" y="6"/>
                  </a:lnTo>
                  <a:lnTo>
                    <a:pt x="523" y="2"/>
                  </a:lnTo>
                  <a:lnTo>
                    <a:pt x="530" y="0"/>
                  </a:lnTo>
                  <a:lnTo>
                    <a:pt x="536" y="0"/>
                  </a:lnTo>
                  <a:lnTo>
                    <a:pt x="545" y="2"/>
                  </a:lnTo>
                  <a:lnTo>
                    <a:pt x="549" y="6"/>
                  </a:lnTo>
                  <a:lnTo>
                    <a:pt x="554" y="7"/>
                  </a:lnTo>
                  <a:lnTo>
                    <a:pt x="560" y="9"/>
                  </a:lnTo>
                  <a:lnTo>
                    <a:pt x="565" y="13"/>
                  </a:lnTo>
                  <a:lnTo>
                    <a:pt x="571" y="18"/>
                  </a:lnTo>
                  <a:lnTo>
                    <a:pt x="578" y="22"/>
                  </a:lnTo>
                  <a:lnTo>
                    <a:pt x="578" y="22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0" name="Freeform 596"/>
          <p:cNvSpPr/>
          <p:nvPr/>
        </p:nvSpPr>
        <p:spPr bwMode="auto">
          <a:xfrm>
            <a:off x="1900379" y="2134207"/>
            <a:ext cx="303695" cy="308334"/>
          </a:xfrm>
          <a:custGeom>
            <a:avLst/>
            <a:gdLst>
              <a:gd name="T0" fmla="*/ 29 w 137"/>
              <a:gd name="T1" fmla="*/ 2 h 111"/>
              <a:gd name="T2" fmla="*/ 44 w 137"/>
              <a:gd name="T3" fmla="*/ 5 h 111"/>
              <a:gd name="T4" fmla="*/ 54 w 137"/>
              <a:gd name="T5" fmla="*/ 7 h 111"/>
              <a:gd name="T6" fmla="*/ 61 w 137"/>
              <a:gd name="T7" fmla="*/ 9 h 111"/>
              <a:gd name="T8" fmla="*/ 70 w 137"/>
              <a:gd name="T9" fmla="*/ 13 h 111"/>
              <a:gd name="T10" fmla="*/ 78 w 137"/>
              <a:gd name="T11" fmla="*/ 16 h 111"/>
              <a:gd name="T12" fmla="*/ 87 w 137"/>
              <a:gd name="T13" fmla="*/ 20 h 111"/>
              <a:gd name="T14" fmla="*/ 94 w 137"/>
              <a:gd name="T15" fmla="*/ 24 h 111"/>
              <a:gd name="T16" fmla="*/ 104 w 137"/>
              <a:gd name="T17" fmla="*/ 31 h 111"/>
              <a:gd name="T18" fmla="*/ 111 w 137"/>
              <a:gd name="T19" fmla="*/ 37 h 111"/>
              <a:gd name="T20" fmla="*/ 116 w 137"/>
              <a:gd name="T21" fmla="*/ 42 h 111"/>
              <a:gd name="T22" fmla="*/ 122 w 137"/>
              <a:gd name="T23" fmla="*/ 46 h 111"/>
              <a:gd name="T24" fmla="*/ 126 w 137"/>
              <a:gd name="T25" fmla="*/ 52 h 111"/>
              <a:gd name="T26" fmla="*/ 129 w 137"/>
              <a:gd name="T27" fmla="*/ 55 h 111"/>
              <a:gd name="T28" fmla="*/ 133 w 137"/>
              <a:gd name="T29" fmla="*/ 61 h 111"/>
              <a:gd name="T30" fmla="*/ 135 w 137"/>
              <a:gd name="T31" fmla="*/ 65 h 111"/>
              <a:gd name="T32" fmla="*/ 135 w 137"/>
              <a:gd name="T33" fmla="*/ 74 h 111"/>
              <a:gd name="T34" fmla="*/ 137 w 137"/>
              <a:gd name="T35" fmla="*/ 81 h 111"/>
              <a:gd name="T36" fmla="*/ 135 w 137"/>
              <a:gd name="T37" fmla="*/ 91 h 111"/>
              <a:gd name="T38" fmla="*/ 135 w 137"/>
              <a:gd name="T39" fmla="*/ 98 h 111"/>
              <a:gd name="T40" fmla="*/ 133 w 137"/>
              <a:gd name="T41" fmla="*/ 100 h 111"/>
              <a:gd name="T42" fmla="*/ 131 w 137"/>
              <a:gd name="T43" fmla="*/ 104 h 111"/>
              <a:gd name="T44" fmla="*/ 128 w 137"/>
              <a:gd name="T45" fmla="*/ 105 h 111"/>
              <a:gd name="T46" fmla="*/ 126 w 137"/>
              <a:gd name="T47" fmla="*/ 107 h 111"/>
              <a:gd name="T48" fmla="*/ 122 w 137"/>
              <a:gd name="T49" fmla="*/ 109 h 111"/>
              <a:gd name="T50" fmla="*/ 118 w 137"/>
              <a:gd name="T51" fmla="*/ 109 h 111"/>
              <a:gd name="T52" fmla="*/ 111 w 137"/>
              <a:gd name="T53" fmla="*/ 111 h 111"/>
              <a:gd name="T54" fmla="*/ 105 w 137"/>
              <a:gd name="T55" fmla="*/ 109 h 111"/>
              <a:gd name="T56" fmla="*/ 100 w 137"/>
              <a:gd name="T57" fmla="*/ 107 h 111"/>
              <a:gd name="T58" fmla="*/ 92 w 137"/>
              <a:gd name="T59" fmla="*/ 104 h 111"/>
              <a:gd name="T60" fmla="*/ 85 w 137"/>
              <a:gd name="T61" fmla="*/ 98 h 111"/>
              <a:gd name="T62" fmla="*/ 76 w 137"/>
              <a:gd name="T63" fmla="*/ 91 h 111"/>
              <a:gd name="T64" fmla="*/ 66 w 137"/>
              <a:gd name="T65" fmla="*/ 83 h 111"/>
              <a:gd name="T66" fmla="*/ 57 w 137"/>
              <a:gd name="T67" fmla="*/ 72 h 111"/>
              <a:gd name="T68" fmla="*/ 46 w 137"/>
              <a:gd name="T69" fmla="*/ 61 h 111"/>
              <a:gd name="T70" fmla="*/ 35 w 137"/>
              <a:gd name="T71" fmla="*/ 50 h 111"/>
              <a:gd name="T72" fmla="*/ 24 w 137"/>
              <a:gd name="T73" fmla="*/ 41 h 111"/>
              <a:gd name="T74" fmla="*/ 16 w 137"/>
              <a:gd name="T75" fmla="*/ 31 h 111"/>
              <a:gd name="T76" fmla="*/ 9 w 137"/>
              <a:gd name="T77" fmla="*/ 24 h 111"/>
              <a:gd name="T78" fmla="*/ 5 w 137"/>
              <a:gd name="T79" fmla="*/ 18 h 111"/>
              <a:gd name="T80" fmla="*/ 2 w 137"/>
              <a:gd name="T81" fmla="*/ 13 h 111"/>
              <a:gd name="T82" fmla="*/ 0 w 137"/>
              <a:gd name="T83" fmla="*/ 7 h 111"/>
              <a:gd name="T84" fmla="*/ 0 w 137"/>
              <a:gd name="T85" fmla="*/ 5 h 111"/>
              <a:gd name="T86" fmla="*/ 0 w 137"/>
              <a:gd name="T87" fmla="*/ 4 h 111"/>
              <a:gd name="T88" fmla="*/ 2 w 137"/>
              <a:gd name="T89" fmla="*/ 2 h 111"/>
              <a:gd name="T90" fmla="*/ 3 w 137"/>
              <a:gd name="T91" fmla="*/ 2 h 111"/>
              <a:gd name="T92" fmla="*/ 7 w 137"/>
              <a:gd name="T93" fmla="*/ 2 h 111"/>
              <a:gd name="T94" fmla="*/ 11 w 137"/>
              <a:gd name="T95" fmla="*/ 0 h 111"/>
              <a:gd name="T96" fmla="*/ 16 w 137"/>
              <a:gd name="T97" fmla="*/ 0 h 111"/>
              <a:gd name="T98" fmla="*/ 22 w 137"/>
              <a:gd name="T99" fmla="*/ 0 h 111"/>
              <a:gd name="T100" fmla="*/ 29 w 137"/>
              <a:gd name="T101" fmla="*/ 2 h 111"/>
              <a:gd name="T102" fmla="*/ 29 w 137"/>
              <a:gd name="T103" fmla="*/ 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7" h="111">
                <a:moveTo>
                  <a:pt x="29" y="2"/>
                </a:moveTo>
                <a:lnTo>
                  <a:pt x="44" y="5"/>
                </a:lnTo>
                <a:lnTo>
                  <a:pt x="54" y="7"/>
                </a:lnTo>
                <a:lnTo>
                  <a:pt x="61" y="9"/>
                </a:lnTo>
                <a:lnTo>
                  <a:pt x="70" y="13"/>
                </a:lnTo>
                <a:lnTo>
                  <a:pt x="78" y="16"/>
                </a:lnTo>
                <a:lnTo>
                  <a:pt x="87" y="20"/>
                </a:lnTo>
                <a:lnTo>
                  <a:pt x="94" y="24"/>
                </a:lnTo>
                <a:lnTo>
                  <a:pt x="104" y="31"/>
                </a:lnTo>
                <a:lnTo>
                  <a:pt x="111" y="37"/>
                </a:lnTo>
                <a:lnTo>
                  <a:pt x="116" y="42"/>
                </a:lnTo>
                <a:lnTo>
                  <a:pt x="122" y="46"/>
                </a:lnTo>
                <a:lnTo>
                  <a:pt x="126" y="52"/>
                </a:lnTo>
                <a:lnTo>
                  <a:pt x="129" y="55"/>
                </a:lnTo>
                <a:lnTo>
                  <a:pt x="133" y="61"/>
                </a:lnTo>
                <a:lnTo>
                  <a:pt x="135" y="65"/>
                </a:lnTo>
                <a:lnTo>
                  <a:pt x="135" y="74"/>
                </a:lnTo>
                <a:lnTo>
                  <a:pt x="137" y="81"/>
                </a:lnTo>
                <a:lnTo>
                  <a:pt x="135" y="91"/>
                </a:lnTo>
                <a:lnTo>
                  <a:pt x="135" y="98"/>
                </a:lnTo>
                <a:lnTo>
                  <a:pt x="133" y="100"/>
                </a:lnTo>
                <a:lnTo>
                  <a:pt x="131" y="104"/>
                </a:lnTo>
                <a:lnTo>
                  <a:pt x="128" y="105"/>
                </a:lnTo>
                <a:lnTo>
                  <a:pt x="126" y="107"/>
                </a:lnTo>
                <a:lnTo>
                  <a:pt x="122" y="109"/>
                </a:lnTo>
                <a:lnTo>
                  <a:pt x="118" y="109"/>
                </a:lnTo>
                <a:lnTo>
                  <a:pt x="111" y="111"/>
                </a:lnTo>
                <a:lnTo>
                  <a:pt x="105" y="109"/>
                </a:lnTo>
                <a:lnTo>
                  <a:pt x="100" y="107"/>
                </a:lnTo>
                <a:lnTo>
                  <a:pt x="92" y="104"/>
                </a:lnTo>
                <a:lnTo>
                  <a:pt x="85" y="98"/>
                </a:lnTo>
                <a:lnTo>
                  <a:pt x="76" y="91"/>
                </a:lnTo>
                <a:lnTo>
                  <a:pt x="66" y="83"/>
                </a:lnTo>
                <a:lnTo>
                  <a:pt x="57" y="72"/>
                </a:lnTo>
                <a:lnTo>
                  <a:pt x="46" y="61"/>
                </a:lnTo>
                <a:lnTo>
                  <a:pt x="35" y="50"/>
                </a:lnTo>
                <a:lnTo>
                  <a:pt x="24" y="41"/>
                </a:lnTo>
                <a:lnTo>
                  <a:pt x="16" y="31"/>
                </a:lnTo>
                <a:lnTo>
                  <a:pt x="9" y="24"/>
                </a:lnTo>
                <a:lnTo>
                  <a:pt x="5" y="18"/>
                </a:lnTo>
                <a:lnTo>
                  <a:pt x="2" y="13"/>
                </a:lnTo>
                <a:lnTo>
                  <a:pt x="0" y="7"/>
                </a:lnTo>
                <a:lnTo>
                  <a:pt x="0" y="5"/>
                </a:lnTo>
                <a:lnTo>
                  <a:pt x="0" y="4"/>
                </a:lnTo>
                <a:lnTo>
                  <a:pt x="2" y="2"/>
                </a:lnTo>
                <a:lnTo>
                  <a:pt x="3" y="2"/>
                </a:lnTo>
                <a:lnTo>
                  <a:pt x="7" y="2"/>
                </a:lnTo>
                <a:lnTo>
                  <a:pt x="11" y="0"/>
                </a:lnTo>
                <a:lnTo>
                  <a:pt x="16" y="0"/>
                </a:lnTo>
                <a:lnTo>
                  <a:pt x="22" y="0"/>
                </a:lnTo>
                <a:lnTo>
                  <a:pt x="29" y="2"/>
                </a:lnTo>
                <a:lnTo>
                  <a:pt x="29" y="2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任意多边形: 形状 24"/>
          <p:cNvSpPr/>
          <p:nvPr/>
        </p:nvSpPr>
        <p:spPr bwMode="auto">
          <a:xfrm>
            <a:off x="1587438" y="2560901"/>
            <a:ext cx="1097670" cy="854894"/>
          </a:xfrm>
          <a:custGeom>
            <a:avLst/>
            <a:gdLst>
              <a:gd name="connsiteX0" fmla="*/ 1087074 w 1097670"/>
              <a:gd name="connsiteY0" fmla="*/ 0 h 854894"/>
              <a:gd name="connsiteX1" fmla="*/ 1088803 w 1097670"/>
              <a:gd name="connsiteY1" fmla="*/ 1083 h 854894"/>
              <a:gd name="connsiteX2" fmla="*/ 1093237 w 1097670"/>
              <a:gd name="connsiteY2" fmla="*/ 9416 h 854894"/>
              <a:gd name="connsiteX3" fmla="*/ 1097670 w 1097670"/>
              <a:gd name="connsiteY3" fmla="*/ 20527 h 854894"/>
              <a:gd name="connsiteX4" fmla="*/ 1097670 w 1097670"/>
              <a:gd name="connsiteY4" fmla="*/ 26083 h 854894"/>
              <a:gd name="connsiteX5" fmla="*/ 1097670 w 1097670"/>
              <a:gd name="connsiteY5" fmla="*/ 31638 h 854894"/>
              <a:gd name="connsiteX6" fmla="*/ 1093237 w 1097670"/>
              <a:gd name="connsiteY6" fmla="*/ 39972 h 854894"/>
              <a:gd name="connsiteX7" fmla="*/ 1088803 w 1097670"/>
              <a:gd name="connsiteY7" fmla="*/ 45527 h 854894"/>
              <a:gd name="connsiteX8" fmla="*/ 1084370 w 1097670"/>
              <a:gd name="connsiteY8" fmla="*/ 51083 h 854894"/>
              <a:gd name="connsiteX9" fmla="*/ 1075503 w 1097670"/>
              <a:gd name="connsiteY9" fmla="*/ 56638 h 854894"/>
              <a:gd name="connsiteX10" fmla="*/ 1068853 w 1097670"/>
              <a:gd name="connsiteY10" fmla="*/ 62194 h 854894"/>
              <a:gd name="connsiteX11" fmla="*/ 1059986 w 1097670"/>
              <a:gd name="connsiteY11" fmla="*/ 67750 h 854894"/>
              <a:gd name="connsiteX12" fmla="*/ 1042252 w 1097670"/>
              <a:gd name="connsiteY12" fmla="*/ 73305 h 854894"/>
              <a:gd name="connsiteX13" fmla="*/ 1031168 w 1097670"/>
              <a:gd name="connsiteY13" fmla="*/ 76083 h 854894"/>
              <a:gd name="connsiteX14" fmla="*/ 1015651 w 1097670"/>
              <a:gd name="connsiteY14" fmla="*/ 81638 h 854894"/>
              <a:gd name="connsiteX15" fmla="*/ 997917 w 1097670"/>
              <a:gd name="connsiteY15" fmla="*/ 92750 h 854894"/>
              <a:gd name="connsiteX16" fmla="*/ 982399 w 1097670"/>
              <a:gd name="connsiteY16" fmla="*/ 106638 h 854894"/>
              <a:gd name="connsiteX17" fmla="*/ 960232 w 1097670"/>
              <a:gd name="connsiteY17" fmla="*/ 123305 h 854894"/>
              <a:gd name="connsiteX18" fmla="*/ 940281 w 1097670"/>
              <a:gd name="connsiteY18" fmla="*/ 139972 h 854894"/>
              <a:gd name="connsiteX19" fmla="*/ 915897 w 1097670"/>
              <a:gd name="connsiteY19" fmla="*/ 159416 h 854894"/>
              <a:gd name="connsiteX20" fmla="*/ 891513 w 1097670"/>
              <a:gd name="connsiteY20" fmla="*/ 178861 h 854894"/>
              <a:gd name="connsiteX21" fmla="*/ 867129 w 1097670"/>
              <a:gd name="connsiteY21" fmla="*/ 206639 h 854894"/>
              <a:gd name="connsiteX22" fmla="*/ 842744 w 1097670"/>
              <a:gd name="connsiteY22" fmla="*/ 231639 h 854894"/>
              <a:gd name="connsiteX23" fmla="*/ 789542 w 1097670"/>
              <a:gd name="connsiteY23" fmla="*/ 287194 h 854894"/>
              <a:gd name="connsiteX24" fmla="*/ 736340 w 1097670"/>
              <a:gd name="connsiteY24" fmla="*/ 351083 h 854894"/>
              <a:gd name="connsiteX25" fmla="*/ 674271 w 1097670"/>
              <a:gd name="connsiteY25" fmla="*/ 412194 h 854894"/>
              <a:gd name="connsiteX26" fmla="*/ 660971 w 1097670"/>
              <a:gd name="connsiteY26" fmla="*/ 426083 h 854894"/>
              <a:gd name="connsiteX27" fmla="*/ 641020 w 1097670"/>
              <a:gd name="connsiteY27" fmla="*/ 442750 h 854894"/>
              <a:gd name="connsiteX28" fmla="*/ 621069 w 1097670"/>
              <a:gd name="connsiteY28" fmla="*/ 462194 h 854894"/>
              <a:gd name="connsiteX29" fmla="*/ 598902 w 1097670"/>
              <a:gd name="connsiteY29" fmla="*/ 484417 h 854894"/>
              <a:gd name="connsiteX30" fmla="*/ 574518 w 1097670"/>
              <a:gd name="connsiteY30" fmla="*/ 503861 h 854894"/>
              <a:gd name="connsiteX31" fmla="*/ 545700 w 1097670"/>
              <a:gd name="connsiteY31" fmla="*/ 528861 h 854894"/>
              <a:gd name="connsiteX32" fmla="*/ 516882 w 1097670"/>
              <a:gd name="connsiteY32" fmla="*/ 556639 h 854894"/>
              <a:gd name="connsiteX33" fmla="*/ 485848 w 1097670"/>
              <a:gd name="connsiteY33" fmla="*/ 581639 h 854894"/>
              <a:gd name="connsiteX34" fmla="*/ 452597 w 1097670"/>
              <a:gd name="connsiteY34" fmla="*/ 606639 h 854894"/>
              <a:gd name="connsiteX35" fmla="*/ 419345 w 1097670"/>
              <a:gd name="connsiteY35" fmla="*/ 631639 h 854894"/>
              <a:gd name="connsiteX36" fmla="*/ 381661 w 1097670"/>
              <a:gd name="connsiteY36" fmla="*/ 664972 h 854894"/>
              <a:gd name="connsiteX37" fmla="*/ 341759 w 1097670"/>
              <a:gd name="connsiteY37" fmla="*/ 695528 h 854894"/>
              <a:gd name="connsiteX38" fmla="*/ 299641 w 1097670"/>
              <a:gd name="connsiteY38" fmla="*/ 726083 h 854894"/>
              <a:gd name="connsiteX39" fmla="*/ 259739 w 1097670"/>
              <a:gd name="connsiteY39" fmla="*/ 762195 h 854894"/>
              <a:gd name="connsiteX40" fmla="*/ 213188 w 1097670"/>
              <a:gd name="connsiteY40" fmla="*/ 798306 h 854894"/>
              <a:gd name="connsiteX41" fmla="*/ 168853 w 1097670"/>
              <a:gd name="connsiteY41" fmla="*/ 834417 h 854894"/>
              <a:gd name="connsiteX42" fmla="*/ 226488 w 1097670"/>
              <a:gd name="connsiteY42" fmla="*/ 853861 h 854894"/>
              <a:gd name="connsiteX43" fmla="*/ 229051 w 1097670"/>
              <a:gd name="connsiteY43" fmla="*/ 854894 h 854894"/>
              <a:gd name="connsiteX44" fmla="*/ 156716 w 1097670"/>
              <a:gd name="connsiteY44" fmla="*/ 853028 h 854894"/>
              <a:gd name="connsiteX45" fmla="*/ 82628 w 1097670"/>
              <a:gd name="connsiteY45" fmla="*/ 845023 h 854894"/>
              <a:gd name="connsiteX46" fmla="*/ 62750 w 1097670"/>
              <a:gd name="connsiteY46" fmla="*/ 815205 h 854894"/>
              <a:gd name="connsiteX47" fmla="*/ 3115 w 1097670"/>
              <a:gd name="connsiteY47" fmla="*/ 785388 h 854894"/>
              <a:gd name="connsiteX48" fmla="*/ 0 w 1097670"/>
              <a:gd name="connsiteY48" fmla="*/ 780716 h 854894"/>
              <a:gd name="connsiteX49" fmla="*/ 44715 w 1097670"/>
              <a:gd name="connsiteY49" fmla="*/ 770528 h 854894"/>
              <a:gd name="connsiteX50" fmla="*/ 86833 w 1097670"/>
              <a:gd name="connsiteY50" fmla="*/ 756639 h 854894"/>
              <a:gd name="connsiteX51" fmla="*/ 131168 w 1097670"/>
              <a:gd name="connsiteY51" fmla="*/ 739972 h 854894"/>
              <a:gd name="connsiteX52" fmla="*/ 173286 w 1097670"/>
              <a:gd name="connsiteY52" fmla="*/ 720528 h 854894"/>
              <a:gd name="connsiteX53" fmla="*/ 208754 w 1097670"/>
              <a:gd name="connsiteY53" fmla="*/ 701083 h 854894"/>
              <a:gd name="connsiteX54" fmla="*/ 246439 w 1097670"/>
              <a:gd name="connsiteY54" fmla="*/ 673306 h 854894"/>
              <a:gd name="connsiteX55" fmla="*/ 284124 w 1097670"/>
              <a:gd name="connsiteY55" fmla="*/ 648306 h 854894"/>
              <a:gd name="connsiteX56" fmla="*/ 317375 w 1097670"/>
              <a:gd name="connsiteY56" fmla="*/ 617750 h 854894"/>
              <a:gd name="connsiteX57" fmla="*/ 352843 w 1097670"/>
              <a:gd name="connsiteY57" fmla="*/ 587194 h 854894"/>
              <a:gd name="connsiteX58" fmla="*/ 394961 w 1097670"/>
              <a:gd name="connsiteY58" fmla="*/ 545528 h 854894"/>
              <a:gd name="connsiteX59" fmla="*/ 434863 w 1097670"/>
              <a:gd name="connsiteY59" fmla="*/ 503861 h 854894"/>
              <a:gd name="connsiteX60" fmla="*/ 481414 w 1097670"/>
              <a:gd name="connsiteY60" fmla="*/ 456639 h 854894"/>
              <a:gd name="connsiteX61" fmla="*/ 530183 w 1097670"/>
              <a:gd name="connsiteY61" fmla="*/ 406639 h 854894"/>
              <a:gd name="connsiteX62" fmla="*/ 578951 w 1097670"/>
              <a:gd name="connsiteY62" fmla="*/ 351083 h 854894"/>
              <a:gd name="connsiteX63" fmla="*/ 632153 w 1097670"/>
              <a:gd name="connsiteY63" fmla="*/ 292750 h 854894"/>
              <a:gd name="connsiteX64" fmla="*/ 656537 w 1097670"/>
              <a:gd name="connsiteY64" fmla="*/ 262194 h 854894"/>
              <a:gd name="connsiteX65" fmla="*/ 680922 w 1097670"/>
              <a:gd name="connsiteY65" fmla="*/ 237194 h 854894"/>
              <a:gd name="connsiteX66" fmla="*/ 703089 w 1097670"/>
              <a:gd name="connsiteY66" fmla="*/ 212194 h 854894"/>
              <a:gd name="connsiteX67" fmla="*/ 723040 w 1097670"/>
              <a:gd name="connsiteY67" fmla="*/ 184416 h 854894"/>
              <a:gd name="connsiteX68" fmla="*/ 738557 w 1097670"/>
              <a:gd name="connsiteY68" fmla="*/ 164972 h 854894"/>
              <a:gd name="connsiteX69" fmla="*/ 760725 w 1097670"/>
              <a:gd name="connsiteY69" fmla="*/ 142750 h 854894"/>
              <a:gd name="connsiteX70" fmla="*/ 763513 w 1097670"/>
              <a:gd name="connsiteY70" fmla="*/ 137859 h 854894"/>
              <a:gd name="connsiteX71" fmla="*/ 768373 w 1097670"/>
              <a:gd name="connsiteY71" fmla="*/ 136649 h 854894"/>
              <a:gd name="connsiteX72" fmla="*/ 798246 w 1097670"/>
              <a:gd name="connsiteY72" fmla="*/ 129405 h 854894"/>
              <a:gd name="connsiteX73" fmla="*/ 838002 w 1097670"/>
              <a:gd name="connsiteY73" fmla="*/ 109527 h 854894"/>
              <a:gd name="connsiteX74" fmla="*/ 887698 w 1097670"/>
              <a:gd name="connsiteY74" fmla="*/ 79710 h 854894"/>
              <a:gd name="connsiteX75" fmla="*/ 907576 w 1097670"/>
              <a:gd name="connsiteY75" fmla="*/ 59831 h 854894"/>
              <a:gd name="connsiteX76" fmla="*/ 967211 w 1097670"/>
              <a:gd name="connsiteY76" fmla="*/ 39953 h 854894"/>
              <a:gd name="connsiteX77" fmla="*/ 997028 w 1097670"/>
              <a:gd name="connsiteY77" fmla="*/ 30014 h 854894"/>
              <a:gd name="connsiteX78" fmla="*/ 1086481 w 1097670"/>
              <a:gd name="connsiteY78" fmla="*/ 197 h 854894"/>
              <a:gd name="connsiteX79" fmla="*/ 1087074 w 1097670"/>
              <a:gd name="connsiteY79" fmla="*/ 0 h 854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097670" h="854894">
                <a:moveTo>
                  <a:pt x="1087074" y="0"/>
                </a:moveTo>
                <a:lnTo>
                  <a:pt x="1088803" y="1083"/>
                </a:lnTo>
                <a:lnTo>
                  <a:pt x="1093237" y="9416"/>
                </a:lnTo>
                <a:lnTo>
                  <a:pt x="1097670" y="20527"/>
                </a:lnTo>
                <a:lnTo>
                  <a:pt x="1097670" y="26083"/>
                </a:lnTo>
                <a:lnTo>
                  <a:pt x="1097670" y="31638"/>
                </a:lnTo>
                <a:lnTo>
                  <a:pt x="1093237" y="39972"/>
                </a:lnTo>
                <a:lnTo>
                  <a:pt x="1088803" y="45527"/>
                </a:lnTo>
                <a:lnTo>
                  <a:pt x="1084370" y="51083"/>
                </a:lnTo>
                <a:lnTo>
                  <a:pt x="1075503" y="56638"/>
                </a:lnTo>
                <a:lnTo>
                  <a:pt x="1068853" y="62194"/>
                </a:lnTo>
                <a:lnTo>
                  <a:pt x="1059986" y="67750"/>
                </a:lnTo>
                <a:lnTo>
                  <a:pt x="1042252" y="73305"/>
                </a:lnTo>
                <a:lnTo>
                  <a:pt x="1031168" y="76083"/>
                </a:lnTo>
                <a:lnTo>
                  <a:pt x="1015651" y="81638"/>
                </a:lnTo>
                <a:lnTo>
                  <a:pt x="997917" y="92750"/>
                </a:lnTo>
                <a:lnTo>
                  <a:pt x="982399" y="106638"/>
                </a:lnTo>
                <a:lnTo>
                  <a:pt x="960232" y="123305"/>
                </a:lnTo>
                <a:lnTo>
                  <a:pt x="940281" y="139972"/>
                </a:lnTo>
                <a:lnTo>
                  <a:pt x="915897" y="159416"/>
                </a:lnTo>
                <a:lnTo>
                  <a:pt x="891513" y="178861"/>
                </a:lnTo>
                <a:lnTo>
                  <a:pt x="867129" y="206639"/>
                </a:lnTo>
                <a:lnTo>
                  <a:pt x="842744" y="231639"/>
                </a:lnTo>
                <a:lnTo>
                  <a:pt x="789542" y="287194"/>
                </a:lnTo>
                <a:lnTo>
                  <a:pt x="736340" y="351083"/>
                </a:lnTo>
                <a:lnTo>
                  <a:pt x="674271" y="412194"/>
                </a:lnTo>
                <a:lnTo>
                  <a:pt x="660971" y="426083"/>
                </a:lnTo>
                <a:lnTo>
                  <a:pt x="641020" y="442750"/>
                </a:lnTo>
                <a:lnTo>
                  <a:pt x="621069" y="462194"/>
                </a:lnTo>
                <a:lnTo>
                  <a:pt x="598902" y="484417"/>
                </a:lnTo>
                <a:lnTo>
                  <a:pt x="574518" y="503861"/>
                </a:lnTo>
                <a:lnTo>
                  <a:pt x="545700" y="528861"/>
                </a:lnTo>
                <a:lnTo>
                  <a:pt x="516882" y="556639"/>
                </a:lnTo>
                <a:lnTo>
                  <a:pt x="485848" y="581639"/>
                </a:lnTo>
                <a:lnTo>
                  <a:pt x="452597" y="606639"/>
                </a:lnTo>
                <a:lnTo>
                  <a:pt x="419345" y="631639"/>
                </a:lnTo>
                <a:lnTo>
                  <a:pt x="381661" y="664972"/>
                </a:lnTo>
                <a:lnTo>
                  <a:pt x="341759" y="695528"/>
                </a:lnTo>
                <a:lnTo>
                  <a:pt x="299641" y="726083"/>
                </a:lnTo>
                <a:lnTo>
                  <a:pt x="259739" y="762195"/>
                </a:lnTo>
                <a:lnTo>
                  <a:pt x="213188" y="798306"/>
                </a:lnTo>
                <a:lnTo>
                  <a:pt x="168853" y="834417"/>
                </a:lnTo>
                <a:lnTo>
                  <a:pt x="226488" y="853861"/>
                </a:lnTo>
                <a:lnTo>
                  <a:pt x="229051" y="854894"/>
                </a:lnTo>
                <a:lnTo>
                  <a:pt x="156716" y="853028"/>
                </a:lnTo>
                <a:cubicBezTo>
                  <a:pt x="131717" y="852384"/>
                  <a:pt x="106869" y="850727"/>
                  <a:pt x="82628" y="845023"/>
                </a:cubicBezTo>
                <a:cubicBezTo>
                  <a:pt x="71000" y="842287"/>
                  <a:pt x="71197" y="823652"/>
                  <a:pt x="62750" y="815205"/>
                </a:cubicBezTo>
                <a:cubicBezTo>
                  <a:pt x="43483" y="795938"/>
                  <a:pt x="27366" y="793471"/>
                  <a:pt x="3115" y="785388"/>
                </a:cubicBezTo>
                <a:lnTo>
                  <a:pt x="0" y="780716"/>
                </a:lnTo>
                <a:lnTo>
                  <a:pt x="44715" y="770528"/>
                </a:lnTo>
                <a:lnTo>
                  <a:pt x="86833" y="756639"/>
                </a:lnTo>
                <a:lnTo>
                  <a:pt x="131168" y="739972"/>
                </a:lnTo>
                <a:lnTo>
                  <a:pt x="173286" y="720528"/>
                </a:lnTo>
                <a:lnTo>
                  <a:pt x="208754" y="701083"/>
                </a:lnTo>
                <a:lnTo>
                  <a:pt x="246439" y="673306"/>
                </a:lnTo>
                <a:lnTo>
                  <a:pt x="284124" y="648306"/>
                </a:lnTo>
                <a:lnTo>
                  <a:pt x="317375" y="617750"/>
                </a:lnTo>
                <a:lnTo>
                  <a:pt x="352843" y="587194"/>
                </a:lnTo>
                <a:lnTo>
                  <a:pt x="394961" y="545528"/>
                </a:lnTo>
                <a:lnTo>
                  <a:pt x="434863" y="503861"/>
                </a:lnTo>
                <a:lnTo>
                  <a:pt x="481414" y="456639"/>
                </a:lnTo>
                <a:lnTo>
                  <a:pt x="530183" y="406639"/>
                </a:lnTo>
                <a:lnTo>
                  <a:pt x="578951" y="351083"/>
                </a:lnTo>
                <a:lnTo>
                  <a:pt x="632153" y="292750"/>
                </a:lnTo>
                <a:lnTo>
                  <a:pt x="656537" y="262194"/>
                </a:lnTo>
                <a:lnTo>
                  <a:pt x="680922" y="237194"/>
                </a:lnTo>
                <a:lnTo>
                  <a:pt x="703089" y="212194"/>
                </a:lnTo>
                <a:lnTo>
                  <a:pt x="723040" y="184416"/>
                </a:lnTo>
                <a:lnTo>
                  <a:pt x="738557" y="164972"/>
                </a:lnTo>
                <a:lnTo>
                  <a:pt x="760725" y="142750"/>
                </a:lnTo>
                <a:lnTo>
                  <a:pt x="763513" y="137859"/>
                </a:lnTo>
                <a:lnTo>
                  <a:pt x="768373" y="136649"/>
                </a:lnTo>
                <a:cubicBezTo>
                  <a:pt x="784957" y="132578"/>
                  <a:pt x="798246" y="129405"/>
                  <a:pt x="798246" y="129405"/>
                </a:cubicBezTo>
                <a:cubicBezTo>
                  <a:pt x="811498" y="122779"/>
                  <a:pt x="825674" y="117745"/>
                  <a:pt x="838002" y="109527"/>
                </a:cubicBezTo>
                <a:cubicBezTo>
                  <a:pt x="892574" y="73146"/>
                  <a:pt x="818486" y="102781"/>
                  <a:pt x="887698" y="79710"/>
                </a:cubicBezTo>
                <a:cubicBezTo>
                  <a:pt x="894324" y="73084"/>
                  <a:pt x="899195" y="64022"/>
                  <a:pt x="907576" y="59831"/>
                </a:cubicBezTo>
                <a:cubicBezTo>
                  <a:pt x="926317" y="50460"/>
                  <a:pt x="947333" y="46579"/>
                  <a:pt x="967211" y="39953"/>
                </a:cubicBezTo>
                <a:lnTo>
                  <a:pt x="997028" y="30014"/>
                </a:lnTo>
                <a:lnTo>
                  <a:pt x="1086481" y="197"/>
                </a:lnTo>
                <a:lnTo>
                  <a:pt x="1087074" y="0"/>
                </a:lnTo>
                <a:close/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72" name="任意多边形: 形状 25"/>
          <p:cNvSpPr/>
          <p:nvPr/>
        </p:nvSpPr>
        <p:spPr bwMode="auto">
          <a:xfrm>
            <a:off x="1550134" y="2442540"/>
            <a:ext cx="1124379" cy="447223"/>
          </a:xfrm>
          <a:custGeom>
            <a:avLst/>
            <a:gdLst>
              <a:gd name="connsiteX0" fmla="*/ 953202 w 1124379"/>
              <a:gd name="connsiteY0" fmla="*/ 0 h 447223"/>
              <a:gd name="connsiteX1" fmla="*/ 966503 w 1124379"/>
              <a:gd name="connsiteY1" fmla="*/ 0 h 447223"/>
              <a:gd name="connsiteX2" fmla="*/ 986453 w 1124379"/>
              <a:gd name="connsiteY2" fmla="*/ 5556 h 447223"/>
              <a:gd name="connsiteX3" fmla="*/ 995320 w 1124379"/>
              <a:gd name="connsiteY3" fmla="*/ 16667 h 447223"/>
              <a:gd name="connsiteX4" fmla="*/ 1006404 w 1124379"/>
              <a:gd name="connsiteY4" fmla="*/ 19445 h 447223"/>
              <a:gd name="connsiteX5" fmla="*/ 1019704 w 1124379"/>
              <a:gd name="connsiteY5" fmla="*/ 25000 h 447223"/>
              <a:gd name="connsiteX6" fmla="*/ 1030788 w 1124379"/>
              <a:gd name="connsiteY6" fmla="*/ 36111 h 447223"/>
              <a:gd name="connsiteX7" fmla="*/ 1044089 w 1124379"/>
              <a:gd name="connsiteY7" fmla="*/ 50000 h 447223"/>
              <a:gd name="connsiteX8" fmla="*/ 1059606 w 1124379"/>
              <a:gd name="connsiteY8" fmla="*/ 61111 h 447223"/>
              <a:gd name="connsiteX9" fmla="*/ 1079557 w 1124379"/>
              <a:gd name="connsiteY9" fmla="*/ 77778 h 447223"/>
              <a:gd name="connsiteX10" fmla="*/ 1092857 w 1124379"/>
              <a:gd name="connsiteY10" fmla="*/ 86111 h 447223"/>
              <a:gd name="connsiteX11" fmla="*/ 1106158 w 1124379"/>
              <a:gd name="connsiteY11" fmla="*/ 97223 h 447223"/>
              <a:gd name="connsiteX12" fmla="*/ 1117241 w 1124379"/>
              <a:gd name="connsiteY12" fmla="*/ 113889 h 447223"/>
              <a:gd name="connsiteX13" fmla="*/ 1124379 w 1124379"/>
              <a:gd name="connsiteY13" fmla="*/ 118362 h 447223"/>
              <a:gd name="connsiteX14" fmla="*/ 1123786 w 1124379"/>
              <a:gd name="connsiteY14" fmla="*/ 118559 h 447223"/>
              <a:gd name="connsiteX15" fmla="*/ 1034333 w 1124379"/>
              <a:gd name="connsiteY15" fmla="*/ 148376 h 447223"/>
              <a:gd name="connsiteX16" fmla="*/ 1004516 w 1124379"/>
              <a:gd name="connsiteY16" fmla="*/ 158315 h 447223"/>
              <a:gd name="connsiteX17" fmla="*/ 944881 w 1124379"/>
              <a:gd name="connsiteY17" fmla="*/ 178193 h 447223"/>
              <a:gd name="connsiteX18" fmla="*/ 925003 w 1124379"/>
              <a:gd name="connsiteY18" fmla="*/ 198072 h 447223"/>
              <a:gd name="connsiteX19" fmla="*/ 875307 w 1124379"/>
              <a:gd name="connsiteY19" fmla="*/ 227889 h 447223"/>
              <a:gd name="connsiteX20" fmla="*/ 835551 w 1124379"/>
              <a:gd name="connsiteY20" fmla="*/ 247767 h 447223"/>
              <a:gd name="connsiteX21" fmla="*/ 805678 w 1124379"/>
              <a:gd name="connsiteY21" fmla="*/ 255011 h 447223"/>
              <a:gd name="connsiteX22" fmla="*/ 800818 w 1124379"/>
              <a:gd name="connsiteY22" fmla="*/ 256221 h 447223"/>
              <a:gd name="connsiteX23" fmla="*/ 809113 w 1124379"/>
              <a:gd name="connsiteY23" fmla="*/ 241667 h 447223"/>
              <a:gd name="connsiteX24" fmla="*/ 826847 w 1124379"/>
              <a:gd name="connsiteY24" fmla="*/ 225000 h 447223"/>
              <a:gd name="connsiteX25" fmla="*/ 837931 w 1124379"/>
              <a:gd name="connsiteY25" fmla="*/ 211112 h 447223"/>
              <a:gd name="connsiteX26" fmla="*/ 846798 w 1124379"/>
              <a:gd name="connsiteY26" fmla="*/ 194445 h 447223"/>
              <a:gd name="connsiteX27" fmla="*/ 855665 w 1124379"/>
              <a:gd name="connsiteY27" fmla="*/ 186112 h 447223"/>
              <a:gd name="connsiteX28" fmla="*/ 862315 w 1124379"/>
              <a:gd name="connsiteY28" fmla="*/ 175000 h 447223"/>
              <a:gd name="connsiteX29" fmla="*/ 866749 w 1124379"/>
              <a:gd name="connsiteY29" fmla="*/ 169445 h 447223"/>
              <a:gd name="connsiteX30" fmla="*/ 871182 w 1124379"/>
              <a:gd name="connsiteY30" fmla="*/ 158334 h 447223"/>
              <a:gd name="connsiteX31" fmla="*/ 871182 w 1124379"/>
              <a:gd name="connsiteY31" fmla="*/ 155556 h 447223"/>
              <a:gd name="connsiteX32" fmla="*/ 866749 w 1124379"/>
              <a:gd name="connsiteY32" fmla="*/ 150000 h 447223"/>
              <a:gd name="connsiteX33" fmla="*/ 855665 w 1124379"/>
              <a:gd name="connsiteY33" fmla="*/ 150000 h 447223"/>
              <a:gd name="connsiteX34" fmla="*/ 842365 w 1124379"/>
              <a:gd name="connsiteY34" fmla="*/ 150000 h 447223"/>
              <a:gd name="connsiteX35" fmla="*/ 831281 w 1124379"/>
              <a:gd name="connsiteY35" fmla="*/ 155556 h 447223"/>
              <a:gd name="connsiteX36" fmla="*/ 822414 w 1124379"/>
              <a:gd name="connsiteY36" fmla="*/ 155556 h 447223"/>
              <a:gd name="connsiteX37" fmla="*/ 817980 w 1124379"/>
              <a:gd name="connsiteY37" fmla="*/ 158334 h 447223"/>
              <a:gd name="connsiteX38" fmla="*/ 804680 w 1124379"/>
              <a:gd name="connsiteY38" fmla="*/ 163889 h 447223"/>
              <a:gd name="connsiteX39" fmla="*/ 793596 w 1124379"/>
              <a:gd name="connsiteY39" fmla="*/ 169445 h 447223"/>
              <a:gd name="connsiteX40" fmla="*/ 780296 w 1124379"/>
              <a:gd name="connsiteY40" fmla="*/ 175000 h 447223"/>
              <a:gd name="connsiteX41" fmla="*/ 764778 w 1124379"/>
              <a:gd name="connsiteY41" fmla="*/ 186112 h 447223"/>
              <a:gd name="connsiteX42" fmla="*/ 744828 w 1124379"/>
              <a:gd name="connsiteY42" fmla="*/ 191667 h 447223"/>
              <a:gd name="connsiteX43" fmla="*/ 722660 w 1124379"/>
              <a:gd name="connsiteY43" fmla="*/ 200000 h 447223"/>
              <a:gd name="connsiteX44" fmla="*/ 702709 w 1124379"/>
              <a:gd name="connsiteY44" fmla="*/ 211112 h 447223"/>
              <a:gd name="connsiteX45" fmla="*/ 673892 w 1124379"/>
              <a:gd name="connsiteY45" fmla="*/ 225000 h 447223"/>
              <a:gd name="connsiteX46" fmla="*/ 649507 w 1124379"/>
              <a:gd name="connsiteY46" fmla="*/ 236112 h 447223"/>
              <a:gd name="connsiteX47" fmla="*/ 616256 w 1124379"/>
              <a:gd name="connsiteY47" fmla="*/ 252778 h 447223"/>
              <a:gd name="connsiteX48" fmla="*/ 583005 w 1124379"/>
              <a:gd name="connsiteY48" fmla="*/ 266667 h 447223"/>
              <a:gd name="connsiteX49" fmla="*/ 551970 w 1124379"/>
              <a:gd name="connsiteY49" fmla="*/ 283334 h 447223"/>
              <a:gd name="connsiteX50" fmla="*/ 514286 w 1124379"/>
              <a:gd name="connsiteY50" fmla="*/ 297223 h 447223"/>
              <a:gd name="connsiteX51" fmla="*/ 472168 w 1124379"/>
              <a:gd name="connsiteY51" fmla="*/ 319445 h 447223"/>
              <a:gd name="connsiteX52" fmla="*/ 432266 w 1124379"/>
              <a:gd name="connsiteY52" fmla="*/ 333334 h 447223"/>
              <a:gd name="connsiteX53" fmla="*/ 394581 w 1124379"/>
              <a:gd name="connsiteY53" fmla="*/ 355556 h 447223"/>
              <a:gd name="connsiteX54" fmla="*/ 361330 w 1124379"/>
              <a:gd name="connsiteY54" fmla="*/ 369445 h 447223"/>
              <a:gd name="connsiteX55" fmla="*/ 330296 w 1124379"/>
              <a:gd name="connsiteY55" fmla="*/ 380556 h 447223"/>
              <a:gd name="connsiteX56" fmla="*/ 297044 w 1124379"/>
              <a:gd name="connsiteY56" fmla="*/ 397223 h 447223"/>
              <a:gd name="connsiteX57" fmla="*/ 268227 w 1124379"/>
              <a:gd name="connsiteY57" fmla="*/ 405556 h 447223"/>
              <a:gd name="connsiteX58" fmla="*/ 243842 w 1124379"/>
              <a:gd name="connsiteY58" fmla="*/ 416667 h 447223"/>
              <a:gd name="connsiteX59" fmla="*/ 219458 w 1124379"/>
              <a:gd name="connsiteY59" fmla="*/ 427778 h 447223"/>
              <a:gd name="connsiteX60" fmla="*/ 197291 w 1124379"/>
              <a:gd name="connsiteY60" fmla="*/ 433334 h 447223"/>
              <a:gd name="connsiteX61" fmla="*/ 177340 w 1124379"/>
              <a:gd name="connsiteY61" fmla="*/ 436112 h 447223"/>
              <a:gd name="connsiteX62" fmla="*/ 161823 w 1124379"/>
              <a:gd name="connsiteY62" fmla="*/ 441667 h 447223"/>
              <a:gd name="connsiteX63" fmla="*/ 144089 w 1124379"/>
              <a:gd name="connsiteY63" fmla="*/ 447223 h 447223"/>
              <a:gd name="connsiteX64" fmla="*/ 133005 w 1124379"/>
              <a:gd name="connsiteY64" fmla="*/ 447223 h 447223"/>
              <a:gd name="connsiteX65" fmla="*/ 124138 w 1124379"/>
              <a:gd name="connsiteY65" fmla="*/ 447223 h 447223"/>
              <a:gd name="connsiteX66" fmla="*/ 115271 w 1124379"/>
              <a:gd name="connsiteY66" fmla="*/ 447223 h 447223"/>
              <a:gd name="connsiteX67" fmla="*/ 110837 w 1124379"/>
              <a:gd name="connsiteY67" fmla="*/ 447223 h 447223"/>
              <a:gd name="connsiteX68" fmla="*/ 90887 w 1124379"/>
              <a:gd name="connsiteY68" fmla="*/ 436112 h 447223"/>
              <a:gd name="connsiteX69" fmla="*/ 66502 w 1124379"/>
              <a:gd name="connsiteY69" fmla="*/ 427778 h 447223"/>
              <a:gd name="connsiteX70" fmla="*/ 57635 w 1124379"/>
              <a:gd name="connsiteY70" fmla="*/ 416667 h 447223"/>
              <a:gd name="connsiteX71" fmla="*/ 50985 w 1124379"/>
              <a:gd name="connsiteY71" fmla="*/ 405556 h 447223"/>
              <a:gd name="connsiteX72" fmla="*/ 37685 w 1124379"/>
              <a:gd name="connsiteY72" fmla="*/ 397223 h 447223"/>
              <a:gd name="connsiteX73" fmla="*/ 28818 w 1124379"/>
              <a:gd name="connsiteY73" fmla="*/ 380556 h 447223"/>
              <a:gd name="connsiteX74" fmla="*/ 22167 w 1124379"/>
              <a:gd name="connsiteY74" fmla="*/ 369445 h 447223"/>
              <a:gd name="connsiteX75" fmla="*/ 13301 w 1124379"/>
              <a:gd name="connsiteY75" fmla="*/ 366667 h 447223"/>
              <a:gd name="connsiteX76" fmla="*/ 8867 w 1124379"/>
              <a:gd name="connsiteY76" fmla="*/ 355556 h 447223"/>
              <a:gd name="connsiteX77" fmla="*/ 4434 w 1124379"/>
              <a:gd name="connsiteY77" fmla="*/ 350001 h 447223"/>
              <a:gd name="connsiteX78" fmla="*/ 0 w 1124379"/>
              <a:gd name="connsiteY78" fmla="*/ 338889 h 447223"/>
              <a:gd name="connsiteX79" fmla="*/ 0 w 1124379"/>
              <a:gd name="connsiteY79" fmla="*/ 333334 h 447223"/>
              <a:gd name="connsiteX80" fmla="*/ 4434 w 1124379"/>
              <a:gd name="connsiteY80" fmla="*/ 330556 h 447223"/>
              <a:gd name="connsiteX81" fmla="*/ 8867 w 1124379"/>
              <a:gd name="connsiteY81" fmla="*/ 330556 h 447223"/>
              <a:gd name="connsiteX82" fmla="*/ 17734 w 1124379"/>
              <a:gd name="connsiteY82" fmla="*/ 325001 h 447223"/>
              <a:gd name="connsiteX83" fmla="*/ 22167 w 1124379"/>
              <a:gd name="connsiteY83" fmla="*/ 325001 h 447223"/>
              <a:gd name="connsiteX84" fmla="*/ 33251 w 1124379"/>
              <a:gd name="connsiteY84" fmla="*/ 319445 h 447223"/>
              <a:gd name="connsiteX85" fmla="*/ 42118 w 1124379"/>
              <a:gd name="connsiteY85" fmla="*/ 319445 h 447223"/>
              <a:gd name="connsiteX86" fmla="*/ 53202 w 1124379"/>
              <a:gd name="connsiteY86" fmla="*/ 319445 h 447223"/>
              <a:gd name="connsiteX87" fmla="*/ 66502 w 1124379"/>
              <a:gd name="connsiteY87" fmla="*/ 319445 h 447223"/>
              <a:gd name="connsiteX88" fmla="*/ 79803 w 1124379"/>
              <a:gd name="connsiteY88" fmla="*/ 319445 h 447223"/>
              <a:gd name="connsiteX89" fmla="*/ 95320 w 1124379"/>
              <a:gd name="connsiteY89" fmla="*/ 319445 h 447223"/>
              <a:gd name="connsiteX90" fmla="*/ 110837 w 1124379"/>
              <a:gd name="connsiteY90" fmla="*/ 319445 h 447223"/>
              <a:gd name="connsiteX91" fmla="*/ 133005 w 1124379"/>
              <a:gd name="connsiteY91" fmla="*/ 319445 h 447223"/>
              <a:gd name="connsiteX92" fmla="*/ 152956 w 1124379"/>
              <a:gd name="connsiteY92" fmla="*/ 313889 h 447223"/>
              <a:gd name="connsiteX93" fmla="*/ 172906 w 1124379"/>
              <a:gd name="connsiteY93" fmla="*/ 313889 h 447223"/>
              <a:gd name="connsiteX94" fmla="*/ 215025 w 1124379"/>
              <a:gd name="connsiteY94" fmla="*/ 302778 h 447223"/>
              <a:gd name="connsiteX95" fmla="*/ 263793 w 1124379"/>
              <a:gd name="connsiteY95" fmla="*/ 294445 h 447223"/>
              <a:gd name="connsiteX96" fmla="*/ 274877 w 1124379"/>
              <a:gd name="connsiteY96" fmla="*/ 288889 h 447223"/>
              <a:gd name="connsiteX97" fmla="*/ 288177 w 1124379"/>
              <a:gd name="connsiteY97" fmla="*/ 283334 h 447223"/>
              <a:gd name="connsiteX98" fmla="*/ 303695 w 1124379"/>
              <a:gd name="connsiteY98" fmla="*/ 277778 h 447223"/>
              <a:gd name="connsiteX99" fmla="*/ 321429 w 1124379"/>
              <a:gd name="connsiteY99" fmla="*/ 272223 h 447223"/>
              <a:gd name="connsiteX100" fmla="*/ 341379 w 1124379"/>
              <a:gd name="connsiteY100" fmla="*/ 266667 h 447223"/>
              <a:gd name="connsiteX101" fmla="*/ 356897 w 1124379"/>
              <a:gd name="connsiteY101" fmla="*/ 258334 h 447223"/>
              <a:gd name="connsiteX102" fmla="*/ 379064 w 1124379"/>
              <a:gd name="connsiteY102" fmla="*/ 252778 h 447223"/>
              <a:gd name="connsiteX103" fmla="*/ 399015 w 1124379"/>
              <a:gd name="connsiteY103" fmla="*/ 241667 h 447223"/>
              <a:gd name="connsiteX104" fmla="*/ 423399 w 1124379"/>
              <a:gd name="connsiteY104" fmla="*/ 236112 h 447223"/>
              <a:gd name="connsiteX105" fmla="*/ 447783 w 1124379"/>
              <a:gd name="connsiteY105" fmla="*/ 225000 h 447223"/>
              <a:gd name="connsiteX106" fmla="*/ 472168 w 1124379"/>
              <a:gd name="connsiteY106" fmla="*/ 216667 h 447223"/>
              <a:gd name="connsiteX107" fmla="*/ 500985 w 1124379"/>
              <a:gd name="connsiteY107" fmla="*/ 205556 h 447223"/>
              <a:gd name="connsiteX108" fmla="*/ 529803 w 1124379"/>
              <a:gd name="connsiteY108" fmla="*/ 191667 h 447223"/>
              <a:gd name="connsiteX109" fmla="*/ 558621 w 1124379"/>
              <a:gd name="connsiteY109" fmla="*/ 180556 h 447223"/>
              <a:gd name="connsiteX110" fmla="*/ 591872 w 1124379"/>
              <a:gd name="connsiteY110" fmla="*/ 169445 h 447223"/>
              <a:gd name="connsiteX111" fmla="*/ 625123 w 1124379"/>
              <a:gd name="connsiteY111" fmla="*/ 155556 h 447223"/>
              <a:gd name="connsiteX112" fmla="*/ 658374 w 1124379"/>
              <a:gd name="connsiteY112" fmla="*/ 144445 h 447223"/>
              <a:gd name="connsiteX113" fmla="*/ 687192 w 1124379"/>
              <a:gd name="connsiteY113" fmla="*/ 127778 h 447223"/>
              <a:gd name="connsiteX114" fmla="*/ 716010 w 1124379"/>
              <a:gd name="connsiteY114" fmla="*/ 119445 h 447223"/>
              <a:gd name="connsiteX115" fmla="*/ 740394 w 1124379"/>
              <a:gd name="connsiteY115" fmla="*/ 108334 h 447223"/>
              <a:gd name="connsiteX116" fmla="*/ 764778 w 1124379"/>
              <a:gd name="connsiteY116" fmla="*/ 97223 h 447223"/>
              <a:gd name="connsiteX117" fmla="*/ 789163 w 1124379"/>
              <a:gd name="connsiteY117" fmla="*/ 86111 h 447223"/>
              <a:gd name="connsiteX118" fmla="*/ 809113 w 1124379"/>
              <a:gd name="connsiteY118" fmla="*/ 83334 h 447223"/>
              <a:gd name="connsiteX119" fmla="*/ 826847 w 1124379"/>
              <a:gd name="connsiteY119" fmla="*/ 72223 h 447223"/>
              <a:gd name="connsiteX120" fmla="*/ 846798 w 1124379"/>
              <a:gd name="connsiteY120" fmla="*/ 66667 h 447223"/>
              <a:gd name="connsiteX121" fmla="*/ 857882 w 1124379"/>
              <a:gd name="connsiteY121" fmla="*/ 55556 h 447223"/>
              <a:gd name="connsiteX122" fmla="*/ 875616 w 1124379"/>
              <a:gd name="connsiteY122" fmla="*/ 50000 h 447223"/>
              <a:gd name="connsiteX123" fmla="*/ 886700 w 1124379"/>
              <a:gd name="connsiteY123" fmla="*/ 47223 h 447223"/>
              <a:gd name="connsiteX124" fmla="*/ 895567 w 1124379"/>
              <a:gd name="connsiteY124" fmla="*/ 41667 h 447223"/>
              <a:gd name="connsiteX125" fmla="*/ 904434 w 1124379"/>
              <a:gd name="connsiteY125" fmla="*/ 36111 h 447223"/>
              <a:gd name="connsiteX126" fmla="*/ 913301 w 1124379"/>
              <a:gd name="connsiteY126" fmla="*/ 30556 h 447223"/>
              <a:gd name="connsiteX127" fmla="*/ 915517 w 1124379"/>
              <a:gd name="connsiteY127" fmla="*/ 25000 h 447223"/>
              <a:gd name="connsiteX128" fmla="*/ 928818 w 1124379"/>
              <a:gd name="connsiteY128" fmla="*/ 16667 h 447223"/>
              <a:gd name="connsiteX129" fmla="*/ 937685 w 1124379"/>
              <a:gd name="connsiteY129" fmla="*/ 5556 h 447223"/>
              <a:gd name="connsiteX130" fmla="*/ 953202 w 1124379"/>
              <a:gd name="connsiteY130" fmla="*/ 0 h 447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1124379" h="447223">
                <a:moveTo>
                  <a:pt x="953202" y="0"/>
                </a:moveTo>
                <a:lnTo>
                  <a:pt x="966503" y="0"/>
                </a:lnTo>
                <a:lnTo>
                  <a:pt x="986453" y="5556"/>
                </a:lnTo>
                <a:lnTo>
                  <a:pt x="995320" y="16667"/>
                </a:lnTo>
                <a:lnTo>
                  <a:pt x="1006404" y="19445"/>
                </a:lnTo>
                <a:lnTo>
                  <a:pt x="1019704" y="25000"/>
                </a:lnTo>
                <a:lnTo>
                  <a:pt x="1030788" y="36111"/>
                </a:lnTo>
                <a:lnTo>
                  <a:pt x="1044089" y="50000"/>
                </a:lnTo>
                <a:lnTo>
                  <a:pt x="1059606" y="61111"/>
                </a:lnTo>
                <a:lnTo>
                  <a:pt x="1079557" y="77778"/>
                </a:lnTo>
                <a:lnTo>
                  <a:pt x="1092857" y="86111"/>
                </a:lnTo>
                <a:lnTo>
                  <a:pt x="1106158" y="97223"/>
                </a:lnTo>
                <a:lnTo>
                  <a:pt x="1117241" y="113889"/>
                </a:lnTo>
                <a:lnTo>
                  <a:pt x="1124379" y="118362"/>
                </a:lnTo>
                <a:lnTo>
                  <a:pt x="1123786" y="118559"/>
                </a:lnTo>
                <a:lnTo>
                  <a:pt x="1034333" y="148376"/>
                </a:lnTo>
                <a:lnTo>
                  <a:pt x="1004516" y="158315"/>
                </a:lnTo>
                <a:cubicBezTo>
                  <a:pt x="984638" y="164941"/>
                  <a:pt x="963622" y="168822"/>
                  <a:pt x="944881" y="178193"/>
                </a:cubicBezTo>
                <a:cubicBezTo>
                  <a:pt x="936500" y="182384"/>
                  <a:pt x="931629" y="191446"/>
                  <a:pt x="925003" y="198072"/>
                </a:cubicBezTo>
                <a:cubicBezTo>
                  <a:pt x="855791" y="221143"/>
                  <a:pt x="929879" y="191508"/>
                  <a:pt x="875307" y="227889"/>
                </a:cubicBezTo>
                <a:cubicBezTo>
                  <a:pt x="862979" y="236107"/>
                  <a:pt x="848803" y="241141"/>
                  <a:pt x="835551" y="247767"/>
                </a:cubicBezTo>
                <a:cubicBezTo>
                  <a:pt x="835551" y="247767"/>
                  <a:pt x="822262" y="250940"/>
                  <a:pt x="805678" y="255011"/>
                </a:cubicBezTo>
                <a:lnTo>
                  <a:pt x="800818" y="256221"/>
                </a:lnTo>
                <a:lnTo>
                  <a:pt x="809113" y="241667"/>
                </a:lnTo>
                <a:lnTo>
                  <a:pt x="826847" y="225000"/>
                </a:lnTo>
                <a:lnTo>
                  <a:pt x="837931" y="211112"/>
                </a:lnTo>
                <a:lnTo>
                  <a:pt x="846798" y="194445"/>
                </a:lnTo>
                <a:lnTo>
                  <a:pt x="855665" y="186112"/>
                </a:lnTo>
                <a:lnTo>
                  <a:pt x="862315" y="175000"/>
                </a:lnTo>
                <a:lnTo>
                  <a:pt x="866749" y="169445"/>
                </a:lnTo>
                <a:lnTo>
                  <a:pt x="871182" y="158334"/>
                </a:lnTo>
                <a:lnTo>
                  <a:pt x="871182" y="155556"/>
                </a:lnTo>
                <a:lnTo>
                  <a:pt x="866749" y="150000"/>
                </a:lnTo>
                <a:lnTo>
                  <a:pt x="855665" y="150000"/>
                </a:lnTo>
                <a:lnTo>
                  <a:pt x="842365" y="150000"/>
                </a:lnTo>
                <a:lnTo>
                  <a:pt x="831281" y="155556"/>
                </a:lnTo>
                <a:lnTo>
                  <a:pt x="822414" y="155556"/>
                </a:lnTo>
                <a:lnTo>
                  <a:pt x="817980" y="158334"/>
                </a:lnTo>
                <a:lnTo>
                  <a:pt x="804680" y="163889"/>
                </a:lnTo>
                <a:lnTo>
                  <a:pt x="793596" y="169445"/>
                </a:lnTo>
                <a:lnTo>
                  <a:pt x="780296" y="175000"/>
                </a:lnTo>
                <a:lnTo>
                  <a:pt x="764778" y="186112"/>
                </a:lnTo>
                <a:lnTo>
                  <a:pt x="744828" y="191667"/>
                </a:lnTo>
                <a:lnTo>
                  <a:pt x="722660" y="200000"/>
                </a:lnTo>
                <a:lnTo>
                  <a:pt x="702709" y="211112"/>
                </a:lnTo>
                <a:lnTo>
                  <a:pt x="673892" y="225000"/>
                </a:lnTo>
                <a:lnTo>
                  <a:pt x="649507" y="236112"/>
                </a:lnTo>
                <a:lnTo>
                  <a:pt x="616256" y="252778"/>
                </a:lnTo>
                <a:lnTo>
                  <a:pt x="583005" y="266667"/>
                </a:lnTo>
                <a:lnTo>
                  <a:pt x="551970" y="283334"/>
                </a:lnTo>
                <a:lnTo>
                  <a:pt x="514286" y="297223"/>
                </a:lnTo>
                <a:lnTo>
                  <a:pt x="472168" y="319445"/>
                </a:lnTo>
                <a:lnTo>
                  <a:pt x="432266" y="333334"/>
                </a:lnTo>
                <a:lnTo>
                  <a:pt x="394581" y="355556"/>
                </a:lnTo>
                <a:lnTo>
                  <a:pt x="361330" y="369445"/>
                </a:lnTo>
                <a:lnTo>
                  <a:pt x="330296" y="380556"/>
                </a:lnTo>
                <a:lnTo>
                  <a:pt x="297044" y="397223"/>
                </a:lnTo>
                <a:lnTo>
                  <a:pt x="268227" y="405556"/>
                </a:lnTo>
                <a:lnTo>
                  <a:pt x="243842" y="416667"/>
                </a:lnTo>
                <a:lnTo>
                  <a:pt x="219458" y="427778"/>
                </a:lnTo>
                <a:lnTo>
                  <a:pt x="197291" y="433334"/>
                </a:lnTo>
                <a:lnTo>
                  <a:pt x="177340" y="436112"/>
                </a:lnTo>
                <a:lnTo>
                  <a:pt x="161823" y="441667"/>
                </a:lnTo>
                <a:lnTo>
                  <a:pt x="144089" y="447223"/>
                </a:lnTo>
                <a:lnTo>
                  <a:pt x="133005" y="447223"/>
                </a:lnTo>
                <a:lnTo>
                  <a:pt x="124138" y="447223"/>
                </a:lnTo>
                <a:lnTo>
                  <a:pt x="115271" y="447223"/>
                </a:lnTo>
                <a:lnTo>
                  <a:pt x="110837" y="447223"/>
                </a:lnTo>
                <a:lnTo>
                  <a:pt x="90887" y="436112"/>
                </a:lnTo>
                <a:lnTo>
                  <a:pt x="66502" y="427778"/>
                </a:lnTo>
                <a:lnTo>
                  <a:pt x="57635" y="416667"/>
                </a:lnTo>
                <a:lnTo>
                  <a:pt x="50985" y="405556"/>
                </a:lnTo>
                <a:lnTo>
                  <a:pt x="37685" y="397223"/>
                </a:lnTo>
                <a:lnTo>
                  <a:pt x="28818" y="380556"/>
                </a:lnTo>
                <a:lnTo>
                  <a:pt x="22167" y="369445"/>
                </a:lnTo>
                <a:lnTo>
                  <a:pt x="13301" y="366667"/>
                </a:lnTo>
                <a:lnTo>
                  <a:pt x="8867" y="355556"/>
                </a:lnTo>
                <a:lnTo>
                  <a:pt x="4434" y="350001"/>
                </a:lnTo>
                <a:lnTo>
                  <a:pt x="0" y="338889"/>
                </a:lnTo>
                <a:lnTo>
                  <a:pt x="0" y="333334"/>
                </a:lnTo>
                <a:lnTo>
                  <a:pt x="4434" y="330556"/>
                </a:lnTo>
                <a:lnTo>
                  <a:pt x="8867" y="330556"/>
                </a:lnTo>
                <a:lnTo>
                  <a:pt x="17734" y="325001"/>
                </a:lnTo>
                <a:lnTo>
                  <a:pt x="22167" y="325001"/>
                </a:lnTo>
                <a:lnTo>
                  <a:pt x="33251" y="319445"/>
                </a:lnTo>
                <a:lnTo>
                  <a:pt x="42118" y="319445"/>
                </a:lnTo>
                <a:lnTo>
                  <a:pt x="53202" y="319445"/>
                </a:lnTo>
                <a:lnTo>
                  <a:pt x="66502" y="319445"/>
                </a:lnTo>
                <a:lnTo>
                  <a:pt x="79803" y="319445"/>
                </a:lnTo>
                <a:lnTo>
                  <a:pt x="95320" y="319445"/>
                </a:lnTo>
                <a:lnTo>
                  <a:pt x="110837" y="319445"/>
                </a:lnTo>
                <a:lnTo>
                  <a:pt x="133005" y="319445"/>
                </a:lnTo>
                <a:lnTo>
                  <a:pt x="152956" y="313889"/>
                </a:lnTo>
                <a:lnTo>
                  <a:pt x="172906" y="313889"/>
                </a:lnTo>
                <a:lnTo>
                  <a:pt x="215025" y="302778"/>
                </a:lnTo>
                <a:lnTo>
                  <a:pt x="263793" y="294445"/>
                </a:lnTo>
                <a:lnTo>
                  <a:pt x="274877" y="288889"/>
                </a:lnTo>
                <a:lnTo>
                  <a:pt x="288177" y="283334"/>
                </a:lnTo>
                <a:lnTo>
                  <a:pt x="303695" y="277778"/>
                </a:lnTo>
                <a:lnTo>
                  <a:pt x="321429" y="272223"/>
                </a:lnTo>
                <a:lnTo>
                  <a:pt x="341379" y="266667"/>
                </a:lnTo>
                <a:lnTo>
                  <a:pt x="356897" y="258334"/>
                </a:lnTo>
                <a:lnTo>
                  <a:pt x="379064" y="252778"/>
                </a:lnTo>
                <a:lnTo>
                  <a:pt x="399015" y="241667"/>
                </a:lnTo>
                <a:lnTo>
                  <a:pt x="423399" y="236112"/>
                </a:lnTo>
                <a:lnTo>
                  <a:pt x="447783" y="225000"/>
                </a:lnTo>
                <a:lnTo>
                  <a:pt x="472168" y="216667"/>
                </a:lnTo>
                <a:lnTo>
                  <a:pt x="500985" y="205556"/>
                </a:lnTo>
                <a:lnTo>
                  <a:pt x="529803" y="191667"/>
                </a:lnTo>
                <a:lnTo>
                  <a:pt x="558621" y="180556"/>
                </a:lnTo>
                <a:lnTo>
                  <a:pt x="591872" y="169445"/>
                </a:lnTo>
                <a:lnTo>
                  <a:pt x="625123" y="155556"/>
                </a:lnTo>
                <a:lnTo>
                  <a:pt x="658374" y="144445"/>
                </a:lnTo>
                <a:lnTo>
                  <a:pt x="687192" y="127778"/>
                </a:lnTo>
                <a:lnTo>
                  <a:pt x="716010" y="119445"/>
                </a:lnTo>
                <a:lnTo>
                  <a:pt x="740394" y="108334"/>
                </a:lnTo>
                <a:lnTo>
                  <a:pt x="764778" y="97223"/>
                </a:lnTo>
                <a:lnTo>
                  <a:pt x="789163" y="86111"/>
                </a:lnTo>
                <a:lnTo>
                  <a:pt x="809113" y="83334"/>
                </a:lnTo>
                <a:lnTo>
                  <a:pt x="826847" y="72223"/>
                </a:lnTo>
                <a:lnTo>
                  <a:pt x="846798" y="66667"/>
                </a:lnTo>
                <a:lnTo>
                  <a:pt x="857882" y="55556"/>
                </a:lnTo>
                <a:lnTo>
                  <a:pt x="875616" y="50000"/>
                </a:lnTo>
                <a:lnTo>
                  <a:pt x="886700" y="47223"/>
                </a:lnTo>
                <a:lnTo>
                  <a:pt x="895567" y="41667"/>
                </a:lnTo>
                <a:lnTo>
                  <a:pt x="904434" y="36111"/>
                </a:lnTo>
                <a:lnTo>
                  <a:pt x="913301" y="30556"/>
                </a:lnTo>
                <a:lnTo>
                  <a:pt x="915517" y="25000"/>
                </a:lnTo>
                <a:lnTo>
                  <a:pt x="928818" y="16667"/>
                </a:lnTo>
                <a:lnTo>
                  <a:pt x="937685" y="5556"/>
                </a:lnTo>
                <a:lnTo>
                  <a:pt x="953202" y="0"/>
                </a:lnTo>
                <a:close/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73" name="任意多边形: 形状 26"/>
          <p:cNvSpPr/>
          <p:nvPr/>
        </p:nvSpPr>
        <p:spPr bwMode="auto">
          <a:xfrm>
            <a:off x="1328458" y="3341617"/>
            <a:ext cx="1800000" cy="592590"/>
          </a:xfrm>
          <a:custGeom>
            <a:avLst/>
            <a:gdLst>
              <a:gd name="connsiteX0" fmla="*/ 258980 w 1800000"/>
              <a:gd name="connsiteY0" fmla="*/ 0 h 592590"/>
              <a:gd name="connsiteX1" fmla="*/ 262095 w 1800000"/>
              <a:gd name="connsiteY1" fmla="*/ 4672 h 592590"/>
              <a:gd name="connsiteX2" fmla="*/ 321730 w 1800000"/>
              <a:gd name="connsiteY2" fmla="*/ 34489 h 592590"/>
              <a:gd name="connsiteX3" fmla="*/ 341608 w 1800000"/>
              <a:gd name="connsiteY3" fmla="*/ 64307 h 592590"/>
              <a:gd name="connsiteX4" fmla="*/ 415696 w 1800000"/>
              <a:gd name="connsiteY4" fmla="*/ 72312 h 592590"/>
              <a:gd name="connsiteX5" fmla="*/ 488031 w 1800000"/>
              <a:gd name="connsiteY5" fmla="*/ 74178 h 592590"/>
              <a:gd name="connsiteX6" fmla="*/ 547537 w 1800000"/>
              <a:gd name="connsiteY6" fmla="*/ 98145 h 592590"/>
              <a:gd name="connsiteX7" fmla="*/ 607389 w 1800000"/>
              <a:gd name="connsiteY7" fmla="*/ 125923 h 592590"/>
              <a:gd name="connsiteX8" fmla="*/ 669458 w 1800000"/>
              <a:gd name="connsiteY8" fmla="*/ 145368 h 592590"/>
              <a:gd name="connsiteX9" fmla="*/ 740394 w 1800000"/>
              <a:gd name="connsiteY9" fmla="*/ 170368 h 592590"/>
              <a:gd name="connsiteX10" fmla="*/ 804680 w 1800000"/>
              <a:gd name="connsiteY10" fmla="*/ 198145 h 592590"/>
              <a:gd name="connsiteX11" fmla="*/ 875616 w 1800000"/>
              <a:gd name="connsiteY11" fmla="*/ 217590 h 592590"/>
              <a:gd name="connsiteX12" fmla="*/ 948769 w 1800000"/>
              <a:gd name="connsiteY12" fmla="*/ 242590 h 592590"/>
              <a:gd name="connsiteX13" fmla="*/ 1019705 w 1800000"/>
              <a:gd name="connsiteY13" fmla="*/ 264812 h 592590"/>
              <a:gd name="connsiteX14" fmla="*/ 1088424 w 1800000"/>
              <a:gd name="connsiteY14" fmla="*/ 284257 h 592590"/>
              <a:gd name="connsiteX15" fmla="*/ 1150493 w 1800000"/>
              <a:gd name="connsiteY15" fmla="*/ 300923 h 592590"/>
              <a:gd name="connsiteX16" fmla="*/ 1212562 w 1800000"/>
              <a:gd name="connsiteY16" fmla="*/ 314812 h 592590"/>
              <a:gd name="connsiteX17" fmla="*/ 1265764 w 1800000"/>
              <a:gd name="connsiteY17" fmla="*/ 325923 h 592590"/>
              <a:gd name="connsiteX18" fmla="*/ 1314532 w 1800000"/>
              <a:gd name="connsiteY18" fmla="*/ 337034 h 592590"/>
              <a:gd name="connsiteX19" fmla="*/ 1338916 w 1800000"/>
              <a:gd name="connsiteY19" fmla="*/ 337034 h 592590"/>
              <a:gd name="connsiteX20" fmla="*/ 1363301 w 1800000"/>
              <a:gd name="connsiteY20" fmla="*/ 339812 h 592590"/>
              <a:gd name="connsiteX21" fmla="*/ 1385468 w 1800000"/>
              <a:gd name="connsiteY21" fmla="*/ 339812 h 592590"/>
              <a:gd name="connsiteX22" fmla="*/ 1405419 w 1800000"/>
              <a:gd name="connsiteY22" fmla="*/ 345368 h 592590"/>
              <a:gd name="connsiteX23" fmla="*/ 1445320 w 1800000"/>
              <a:gd name="connsiteY23" fmla="*/ 345368 h 592590"/>
              <a:gd name="connsiteX24" fmla="*/ 1483005 w 1800000"/>
              <a:gd name="connsiteY24" fmla="*/ 350923 h 592590"/>
              <a:gd name="connsiteX25" fmla="*/ 1520690 w 1800000"/>
              <a:gd name="connsiteY25" fmla="*/ 350923 h 592590"/>
              <a:gd name="connsiteX26" fmla="*/ 1551724 w 1800000"/>
              <a:gd name="connsiteY26" fmla="*/ 356479 h 592590"/>
              <a:gd name="connsiteX27" fmla="*/ 1589409 w 1800000"/>
              <a:gd name="connsiteY27" fmla="*/ 356479 h 592590"/>
              <a:gd name="connsiteX28" fmla="*/ 1618227 w 1800000"/>
              <a:gd name="connsiteY28" fmla="*/ 356479 h 592590"/>
              <a:gd name="connsiteX29" fmla="*/ 1651478 w 1800000"/>
              <a:gd name="connsiteY29" fmla="*/ 356479 h 592590"/>
              <a:gd name="connsiteX30" fmla="*/ 1680296 w 1800000"/>
              <a:gd name="connsiteY30" fmla="*/ 350923 h 592590"/>
              <a:gd name="connsiteX31" fmla="*/ 1709113 w 1800000"/>
              <a:gd name="connsiteY31" fmla="*/ 350923 h 592590"/>
              <a:gd name="connsiteX32" fmla="*/ 1733498 w 1800000"/>
              <a:gd name="connsiteY32" fmla="*/ 350923 h 592590"/>
              <a:gd name="connsiteX33" fmla="*/ 1753448 w 1800000"/>
              <a:gd name="connsiteY33" fmla="*/ 350923 h 592590"/>
              <a:gd name="connsiteX34" fmla="*/ 1771182 w 1800000"/>
              <a:gd name="connsiteY34" fmla="*/ 350923 h 592590"/>
              <a:gd name="connsiteX35" fmla="*/ 1782266 w 1800000"/>
              <a:gd name="connsiteY35" fmla="*/ 350923 h 592590"/>
              <a:gd name="connsiteX36" fmla="*/ 1791133 w 1800000"/>
              <a:gd name="connsiteY36" fmla="*/ 356479 h 592590"/>
              <a:gd name="connsiteX37" fmla="*/ 1795567 w 1800000"/>
              <a:gd name="connsiteY37" fmla="*/ 356479 h 592590"/>
              <a:gd name="connsiteX38" fmla="*/ 1800000 w 1800000"/>
              <a:gd name="connsiteY38" fmla="*/ 362034 h 592590"/>
              <a:gd name="connsiteX39" fmla="*/ 1795567 w 1800000"/>
              <a:gd name="connsiteY39" fmla="*/ 373146 h 592590"/>
              <a:gd name="connsiteX40" fmla="*/ 1791133 w 1800000"/>
              <a:gd name="connsiteY40" fmla="*/ 375923 h 592590"/>
              <a:gd name="connsiteX41" fmla="*/ 1782266 w 1800000"/>
              <a:gd name="connsiteY41" fmla="*/ 392590 h 592590"/>
              <a:gd name="connsiteX42" fmla="*/ 1771182 w 1800000"/>
              <a:gd name="connsiteY42" fmla="*/ 403701 h 592590"/>
              <a:gd name="connsiteX43" fmla="*/ 1753448 w 1800000"/>
              <a:gd name="connsiteY43" fmla="*/ 412034 h 592590"/>
              <a:gd name="connsiteX44" fmla="*/ 1733498 w 1800000"/>
              <a:gd name="connsiteY44" fmla="*/ 428701 h 592590"/>
              <a:gd name="connsiteX45" fmla="*/ 1709113 w 1800000"/>
              <a:gd name="connsiteY45" fmla="*/ 442590 h 592590"/>
              <a:gd name="connsiteX46" fmla="*/ 1680296 w 1800000"/>
              <a:gd name="connsiteY46" fmla="*/ 464812 h 592590"/>
              <a:gd name="connsiteX47" fmla="*/ 1622660 w 1800000"/>
              <a:gd name="connsiteY47" fmla="*/ 495368 h 592590"/>
              <a:gd name="connsiteX48" fmla="*/ 1593843 w 1800000"/>
              <a:gd name="connsiteY48" fmla="*/ 512035 h 592590"/>
              <a:gd name="connsiteX49" fmla="*/ 1569458 w 1800000"/>
              <a:gd name="connsiteY49" fmla="*/ 525923 h 592590"/>
              <a:gd name="connsiteX50" fmla="*/ 1545074 w 1800000"/>
              <a:gd name="connsiteY50" fmla="*/ 537035 h 592590"/>
              <a:gd name="connsiteX51" fmla="*/ 1520690 w 1800000"/>
              <a:gd name="connsiteY51" fmla="*/ 548146 h 592590"/>
              <a:gd name="connsiteX52" fmla="*/ 1498522 w 1800000"/>
              <a:gd name="connsiteY52" fmla="*/ 556479 h 592590"/>
              <a:gd name="connsiteX53" fmla="*/ 1478572 w 1800000"/>
              <a:gd name="connsiteY53" fmla="*/ 562035 h 592590"/>
              <a:gd name="connsiteX54" fmla="*/ 1440887 w 1800000"/>
              <a:gd name="connsiteY54" fmla="*/ 578701 h 592590"/>
              <a:gd name="connsiteX55" fmla="*/ 1409852 w 1800000"/>
              <a:gd name="connsiteY55" fmla="*/ 584257 h 592590"/>
              <a:gd name="connsiteX56" fmla="*/ 1392118 w 1800000"/>
              <a:gd name="connsiteY56" fmla="*/ 587035 h 592590"/>
              <a:gd name="connsiteX57" fmla="*/ 1381035 w 1800000"/>
              <a:gd name="connsiteY57" fmla="*/ 587035 h 592590"/>
              <a:gd name="connsiteX58" fmla="*/ 1367734 w 1800000"/>
              <a:gd name="connsiteY58" fmla="*/ 592590 h 592590"/>
              <a:gd name="connsiteX59" fmla="*/ 1356650 w 1800000"/>
              <a:gd name="connsiteY59" fmla="*/ 592590 h 592590"/>
              <a:gd name="connsiteX60" fmla="*/ 1343350 w 1800000"/>
              <a:gd name="connsiteY60" fmla="*/ 587035 h 592590"/>
              <a:gd name="connsiteX61" fmla="*/ 1327833 w 1800000"/>
              <a:gd name="connsiteY61" fmla="*/ 587035 h 592590"/>
              <a:gd name="connsiteX62" fmla="*/ 1305665 w 1800000"/>
              <a:gd name="connsiteY62" fmla="*/ 578701 h 592590"/>
              <a:gd name="connsiteX63" fmla="*/ 1285714 w 1800000"/>
              <a:gd name="connsiteY63" fmla="*/ 567590 h 592590"/>
              <a:gd name="connsiteX64" fmla="*/ 1261330 w 1800000"/>
              <a:gd name="connsiteY64" fmla="*/ 556479 h 592590"/>
              <a:gd name="connsiteX65" fmla="*/ 1232513 w 1800000"/>
              <a:gd name="connsiteY65" fmla="*/ 542590 h 592590"/>
              <a:gd name="connsiteX66" fmla="*/ 1199261 w 1800000"/>
              <a:gd name="connsiteY66" fmla="*/ 520368 h 592590"/>
              <a:gd name="connsiteX67" fmla="*/ 1166010 w 1800000"/>
              <a:gd name="connsiteY67" fmla="*/ 500923 h 592590"/>
              <a:gd name="connsiteX68" fmla="*/ 1146059 w 1800000"/>
              <a:gd name="connsiteY68" fmla="*/ 489812 h 592590"/>
              <a:gd name="connsiteX69" fmla="*/ 1130542 w 1800000"/>
              <a:gd name="connsiteY69" fmla="*/ 478701 h 592590"/>
              <a:gd name="connsiteX70" fmla="*/ 1108375 w 1800000"/>
              <a:gd name="connsiteY70" fmla="*/ 464812 h 592590"/>
              <a:gd name="connsiteX71" fmla="*/ 1083990 w 1800000"/>
              <a:gd name="connsiteY71" fmla="*/ 453701 h 592590"/>
              <a:gd name="connsiteX72" fmla="*/ 1059606 w 1800000"/>
              <a:gd name="connsiteY72" fmla="*/ 442590 h 592590"/>
              <a:gd name="connsiteX73" fmla="*/ 1035222 w 1800000"/>
              <a:gd name="connsiteY73" fmla="*/ 428701 h 592590"/>
              <a:gd name="connsiteX74" fmla="*/ 1010838 w 1800000"/>
              <a:gd name="connsiteY74" fmla="*/ 417590 h 592590"/>
              <a:gd name="connsiteX75" fmla="*/ 982020 w 1800000"/>
              <a:gd name="connsiteY75" fmla="*/ 403701 h 592590"/>
              <a:gd name="connsiteX76" fmla="*/ 953202 w 1800000"/>
              <a:gd name="connsiteY76" fmla="*/ 387034 h 592590"/>
              <a:gd name="connsiteX77" fmla="*/ 924384 w 1800000"/>
              <a:gd name="connsiteY77" fmla="*/ 373146 h 592590"/>
              <a:gd name="connsiteX78" fmla="*/ 891133 w 1800000"/>
              <a:gd name="connsiteY78" fmla="*/ 356479 h 592590"/>
              <a:gd name="connsiteX79" fmla="*/ 857882 w 1800000"/>
              <a:gd name="connsiteY79" fmla="*/ 339812 h 592590"/>
              <a:gd name="connsiteX80" fmla="*/ 826847 w 1800000"/>
              <a:gd name="connsiteY80" fmla="*/ 325923 h 592590"/>
              <a:gd name="connsiteX81" fmla="*/ 789163 w 1800000"/>
              <a:gd name="connsiteY81" fmla="*/ 309257 h 592590"/>
              <a:gd name="connsiteX82" fmla="*/ 755911 w 1800000"/>
              <a:gd name="connsiteY82" fmla="*/ 289812 h 592590"/>
              <a:gd name="connsiteX83" fmla="*/ 716010 w 1800000"/>
              <a:gd name="connsiteY83" fmla="*/ 270368 h 592590"/>
              <a:gd name="connsiteX84" fmla="*/ 678325 w 1800000"/>
              <a:gd name="connsiteY84" fmla="*/ 253701 h 592590"/>
              <a:gd name="connsiteX85" fmla="*/ 640641 w 1800000"/>
              <a:gd name="connsiteY85" fmla="*/ 234257 h 592590"/>
              <a:gd name="connsiteX86" fmla="*/ 607389 w 1800000"/>
              <a:gd name="connsiteY86" fmla="*/ 217590 h 592590"/>
              <a:gd name="connsiteX87" fmla="*/ 576355 w 1800000"/>
              <a:gd name="connsiteY87" fmla="*/ 206479 h 592590"/>
              <a:gd name="connsiteX88" fmla="*/ 543104 w 1800000"/>
              <a:gd name="connsiteY88" fmla="*/ 192590 h 592590"/>
              <a:gd name="connsiteX89" fmla="*/ 514286 w 1800000"/>
              <a:gd name="connsiteY89" fmla="*/ 181479 h 592590"/>
              <a:gd name="connsiteX90" fmla="*/ 485468 w 1800000"/>
              <a:gd name="connsiteY90" fmla="*/ 170368 h 592590"/>
              <a:gd name="connsiteX91" fmla="*/ 461084 w 1800000"/>
              <a:gd name="connsiteY91" fmla="*/ 162034 h 592590"/>
              <a:gd name="connsiteX92" fmla="*/ 436700 w 1800000"/>
              <a:gd name="connsiteY92" fmla="*/ 150923 h 592590"/>
              <a:gd name="connsiteX93" fmla="*/ 412315 w 1800000"/>
              <a:gd name="connsiteY93" fmla="*/ 145368 h 592590"/>
              <a:gd name="connsiteX94" fmla="*/ 390148 w 1800000"/>
              <a:gd name="connsiteY94" fmla="*/ 134256 h 592590"/>
              <a:gd name="connsiteX95" fmla="*/ 370197 w 1800000"/>
              <a:gd name="connsiteY95" fmla="*/ 134256 h 592590"/>
              <a:gd name="connsiteX96" fmla="*/ 354680 w 1800000"/>
              <a:gd name="connsiteY96" fmla="*/ 128701 h 592590"/>
              <a:gd name="connsiteX97" fmla="*/ 336946 w 1800000"/>
              <a:gd name="connsiteY97" fmla="*/ 125923 h 592590"/>
              <a:gd name="connsiteX98" fmla="*/ 325862 w 1800000"/>
              <a:gd name="connsiteY98" fmla="*/ 125923 h 592590"/>
              <a:gd name="connsiteX99" fmla="*/ 308128 w 1800000"/>
              <a:gd name="connsiteY99" fmla="*/ 125923 h 592590"/>
              <a:gd name="connsiteX100" fmla="*/ 288177 w 1800000"/>
              <a:gd name="connsiteY100" fmla="*/ 128701 h 592590"/>
              <a:gd name="connsiteX101" fmla="*/ 268227 w 1800000"/>
              <a:gd name="connsiteY101" fmla="*/ 128701 h 592590"/>
              <a:gd name="connsiteX102" fmla="*/ 246059 w 1800000"/>
              <a:gd name="connsiteY102" fmla="*/ 134256 h 592590"/>
              <a:gd name="connsiteX103" fmla="*/ 226109 w 1800000"/>
              <a:gd name="connsiteY103" fmla="*/ 139812 h 592590"/>
              <a:gd name="connsiteX104" fmla="*/ 210591 w 1800000"/>
              <a:gd name="connsiteY104" fmla="*/ 145368 h 592590"/>
              <a:gd name="connsiteX105" fmla="*/ 192857 w 1800000"/>
              <a:gd name="connsiteY105" fmla="*/ 150923 h 592590"/>
              <a:gd name="connsiteX106" fmla="*/ 164040 w 1800000"/>
              <a:gd name="connsiteY106" fmla="*/ 162034 h 592590"/>
              <a:gd name="connsiteX107" fmla="*/ 152956 w 1800000"/>
              <a:gd name="connsiteY107" fmla="*/ 170368 h 592590"/>
              <a:gd name="connsiteX108" fmla="*/ 139655 w 1800000"/>
              <a:gd name="connsiteY108" fmla="*/ 175923 h 592590"/>
              <a:gd name="connsiteX109" fmla="*/ 128572 w 1800000"/>
              <a:gd name="connsiteY109" fmla="*/ 181479 h 592590"/>
              <a:gd name="connsiteX110" fmla="*/ 115271 w 1800000"/>
              <a:gd name="connsiteY110" fmla="*/ 181479 h 592590"/>
              <a:gd name="connsiteX111" fmla="*/ 106404 w 1800000"/>
              <a:gd name="connsiteY111" fmla="*/ 187034 h 592590"/>
              <a:gd name="connsiteX112" fmla="*/ 95320 w 1800000"/>
              <a:gd name="connsiteY112" fmla="*/ 187034 h 592590"/>
              <a:gd name="connsiteX113" fmla="*/ 86453 w 1800000"/>
              <a:gd name="connsiteY113" fmla="*/ 181479 h 592590"/>
              <a:gd name="connsiteX114" fmla="*/ 79803 w 1800000"/>
              <a:gd name="connsiteY114" fmla="*/ 181479 h 592590"/>
              <a:gd name="connsiteX115" fmla="*/ 62069 w 1800000"/>
              <a:gd name="connsiteY115" fmla="*/ 170368 h 592590"/>
              <a:gd name="connsiteX116" fmla="*/ 46552 w 1800000"/>
              <a:gd name="connsiteY116" fmla="*/ 162034 h 592590"/>
              <a:gd name="connsiteX117" fmla="*/ 33251 w 1800000"/>
              <a:gd name="connsiteY117" fmla="*/ 145368 h 592590"/>
              <a:gd name="connsiteX118" fmla="*/ 22168 w 1800000"/>
              <a:gd name="connsiteY118" fmla="*/ 125923 h 592590"/>
              <a:gd name="connsiteX119" fmla="*/ 13301 w 1800000"/>
              <a:gd name="connsiteY119" fmla="*/ 114812 h 592590"/>
              <a:gd name="connsiteX120" fmla="*/ 8867 w 1800000"/>
              <a:gd name="connsiteY120" fmla="*/ 103701 h 592590"/>
              <a:gd name="connsiteX121" fmla="*/ 4434 w 1800000"/>
              <a:gd name="connsiteY121" fmla="*/ 98145 h 592590"/>
              <a:gd name="connsiteX122" fmla="*/ 0 w 1800000"/>
              <a:gd name="connsiteY122" fmla="*/ 89812 h 592590"/>
              <a:gd name="connsiteX123" fmla="*/ 0 w 1800000"/>
              <a:gd name="connsiteY123" fmla="*/ 84256 h 592590"/>
              <a:gd name="connsiteX124" fmla="*/ 0 w 1800000"/>
              <a:gd name="connsiteY124" fmla="*/ 78701 h 592590"/>
              <a:gd name="connsiteX125" fmla="*/ 4434 w 1800000"/>
              <a:gd name="connsiteY125" fmla="*/ 67590 h 592590"/>
              <a:gd name="connsiteX126" fmla="*/ 8867 w 1800000"/>
              <a:gd name="connsiteY126" fmla="*/ 67590 h 592590"/>
              <a:gd name="connsiteX127" fmla="*/ 13301 w 1800000"/>
              <a:gd name="connsiteY127" fmla="*/ 62034 h 592590"/>
              <a:gd name="connsiteX128" fmla="*/ 17734 w 1800000"/>
              <a:gd name="connsiteY128" fmla="*/ 62034 h 592590"/>
              <a:gd name="connsiteX129" fmla="*/ 22168 w 1800000"/>
              <a:gd name="connsiteY129" fmla="*/ 62034 h 592590"/>
              <a:gd name="connsiteX130" fmla="*/ 28818 w 1800000"/>
              <a:gd name="connsiteY130" fmla="*/ 59256 h 592590"/>
              <a:gd name="connsiteX131" fmla="*/ 37685 w 1800000"/>
              <a:gd name="connsiteY131" fmla="*/ 53701 h 592590"/>
              <a:gd name="connsiteX132" fmla="*/ 50985 w 1800000"/>
              <a:gd name="connsiteY132" fmla="*/ 53701 h 592590"/>
              <a:gd name="connsiteX133" fmla="*/ 62069 w 1800000"/>
              <a:gd name="connsiteY133" fmla="*/ 48145 h 592590"/>
              <a:gd name="connsiteX134" fmla="*/ 75370 w 1800000"/>
              <a:gd name="connsiteY134" fmla="*/ 48145 h 592590"/>
              <a:gd name="connsiteX135" fmla="*/ 90887 w 1800000"/>
              <a:gd name="connsiteY135" fmla="*/ 42590 h 592590"/>
              <a:gd name="connsiteX136" fmla="*/ 106404 w 1800000"/>
              <a:gd name="connsiteY136" fmla="*/ 37034 h 592590"/>
              <a:gd name="connsiteX137" fmla="*/ 124138 w 1800000"/>
              <a:gd name="connsiteY137" fmla="*/ 31479 h 592590"/>
              <a:gd name="connsiteX138" fmla="*/ 144089 w 1800000"/>
              <a:gd name="connsiteY138" fmla="*/ 25923 h 592590"/>
              <a:gd name="connsiteX139" fmla="*/ 164040 w 1800000"/>
              <a:gd name="connsiteY139" fmla="*/ 23145 h 592590"/>
              <a:gd name="connsiteX140" fmla="*/ 186207 w 1800000"/>
              <a:gd name="connsiteY140" fmla="*/ 23145 h 592590"/>
              <a:gd name="connsiteX141" fmla="*/ 210591 w 1800000"/>
              <a:gd name="connsiteY141" fmla="*/ 17590 h 592590"/>
              <a:gd name="connsiteX142" fmla="*/ 254926 w 1800000"/>
              <a:gd name="connsiteY142" fmla="*/ 923 h 592590"/>
              <a:gd name="connsiteX143" fmla="*/ 258980 w 1800000"/>
              <a:gd name="connsiteY143" fmla="*/ 0 h 592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1800000" h="592590">
                <a:moveTo>
                  <a:pt x="258980" y="0"/>
                </a:moveTo>
                <a:lnTo>
                  <a:pt x="262095" y="4672"/>
                </a:lnTo>
                <a:cubicBezTo>
                  <a:pt x="286346" y="12755"/>
                  <a:pt x="302463" y="15222"/>
                  <a:pt x="321730" y="34489"/>
                </a:cubicBezTo>
                <a:cubicBezTo>
                  <a:pt x="330177" y="42936"/>
                  <a:pt x="329980" y="61571"/>
                  <a:pt x="341608" y="64307"/>
                </a:cubicBezTo>
                <a:cubicBezTo>
                  <a:pt x="365849" y="70011"/>
                  <a:pt x="390697" y="71668"/>
                  <a:pt x="415696" y="72312"/>
                </a:cubicBezTo>
                <a:lnTo>
                  <a:pt x="488031" y="74178"/>
                </a:lnTo>
                <a:lnTo>
                  <a:pt x="547537" y="98145"/>
                </a:lnTo>
                <a:lnTo>
                  <a:pt x="607389" y="125923"/>
                </a:lnTo>
                <a:lnTo>
                  <a:pt x="669458" y="145368"/>
                </a:lnTo>
                <a:lnTo>
                  <a:pt x="740394" y="170368"/>
                </a:lnTo>
                <a:lnTo>
                  <a:pt x="804680" y="198145"/>
                </a:lnTo>
                <a:lnTo>
                  <a:pt x="875616" y="217590"/>
                </a:lnTo>
                <a:lnTo>
                  <a:pt x="948769" y="242590"/>
                </a:lnTo>
                <a:lnTo>
                  <a:pt x="1019705" y="264812"/>
                </a:lnTo>
                <a:lnTo>
                  <a:pt x="1088424" y="284257"/>
                </a:lnTo>
                <a:lnTo>
                  <a:pt x="1150493" y="300923"/>
                </a:lnTo>
                <a:lnTo>
                  <a:pt x="1212562" y="314812"/>
                </a:lnTo>
                <a:lnTo>
                  <a:pt x="1265764" y="325923"/>
                </a:lnTo>
                <a:lnTo>
                  <a:pt x="1314532" y="337034"/>
                </a:lnTo>
                <a:lnTo>
                  <a:pt x="1338916" y="337034"/>
                </a:lnTo>
                <a:lnTo>
                  <a:pt x="1363301" y="339812"/>
                </a:lnTo>
                <a:lnTo>
                  <a:pt x="1385468" y="339812"/>
                </a:lnTo>
                <a:lnTo>
                  <a:pt x="1405419" y="345368"/>
                </a:lnTo>
                <a:lnTo>
                  <a:pt x="1445320" y="345368"/>
                </a:lnTo>
                <a:lnTo>
                  <a:pt x="1483005" y="350923"/>
                </a:lnTo>
                <a:lnTo>
                  <a:pt x="1520690" y="350923"/>
                </a:lnTo>
                <a:lnTo>
                  <a:pt x="1551724" y="356479"/>
                </a:lnTo>
                <a:lnTo>
                  <a:pt x="1589409" y="356479"/>
                </a:lnTo>
                <a:lnTo>
                  <a:pt x="1618227" y="356479"/>
                </a:lnTo>
                <a:lnTo>
                  <a:pt x="1651478" y="356479"/>
                </a:lnTo>
                <a:lnTo>
                  <a:pt x="1680296" y="350923"/>
                </a:lnTo>
                <a:lnTo>
                  <a:pt x="1709113" y="350923"/>
                </a:lnTo>
                <a:lnTo>
                  <a:pt x="1733498" y="350923"/>
                </a:lnTo>
                <a:lnTo>
                  <a:pt x="1753448" y="350923"/>
                </a:lnTo>
                <a:lnTo>
                  <a:pt x="1771182" y="350923"/>
                </a:lnTo>
                <a:lnTo>
                  <a:pt x="1782266" y="350923"/>
                </a:lnTo>
                <a:lnTo>
                  <a:pt x="1791133" y="356479"/>
                </a:lnTo>
                <a:lnTo>
                  <a:pt x="1795567" y="356479"/>
                </a:lnTo>
                <a:lnTo>
                  <a:pt x="1800000" y="362034"/>
                </a:lnTo>
                <a:lnTo>
                  <a:pt x="1795567" y="373146"/>
                </a:lnTo>
                <a:lnTo>
                  <a:pt x="1791133" y="375923"/>
                </a:lnTo>
                <a:lnTo>
                  <a:pt x="1782266" y="392590"/>
                </a:lnTo>
                <a:lnTo>
                  <a:pt x="1771182" y="403701"/>
                </a:lnTo>
                <a:lnTo>
                  <a:pt x="1753448" y="412034"/>
                </a:lnTo>
                <a:lnTo>
                  <a:pt x="1733498" y="428701"/>
                </a:lnTo>
                <a:lnTo>
                  <a:pt x="1709113" y="442590"/>
                </a:lnTo>
                <a:lnTo>
                  <a:pt x="1680296" y="464812"/>
                </a:lnTo>
                <a:lnTo>
                  <a:pt x="1622660" y="495368"/>
                </a:lnTo>
                <a:lnTo>
                  <a:pt x="1593843" y="512035"/>
                </a:lnTo>
                <a:lnTo>
                  <a:pt x="1569458" y="525923"/>
                </a:lnTo>
                <a:lnTo>
                  <a:pt x="1545074" y="537035"/>
                </a:lnTo>
                <a:lnTo>
                  <a:pt x="1520690" y="548146"/>
                </a:lnTo>
                <a:lnTo>
                  <a:pt x="1498522" y="556479"/>
                </a:lnTo>
                <a:lnTo>
                  <a:pt x="1478572" y="562035"/>
                </a:lnTo>
                <a:lnTo>
                  <a:pt x="1440887" y="578701"/>
                </a:lnTo>
                <a:lnTo>
                  <a:pt x="1409852" y="584257"/>
                </a:lnTo>
                <a:lnTo>
                  <a:pt x="1392118" y="587035"/>
                </a:lnTo>
                <a:lnTo>
                  <a:pt x="1381035" y="587035"/>
                </a:lnTo>
                <a:lnTo>
                  <a:pt x="1367734" y="592590"/>
                </a:lnTo>
                <a:lnTo>
                  <a:pt x="1356650" y="592590"/>
                </a:lnTo>
                <a:lnTo>
                  <a:pt x="1343350" y="587035"/>
                </a:lnTo>
                <a:lnTo>
                  <a:pt x="1327833" y="587035"/>
                </a:lnTo>
                <a:lnTo>
                  <a:pt x="1305665" y="578701"/>
                </a:lnTo>
                <a:lnTo>
                  <a:pt x="1285714" y="567590"/>
                </a:lnTo>
                <a:lnTo>
                  <a:pt x="1261330" y="556479"/>
                </a:lnTo>
                <a:lnTo>
                  <a:pt x="1232513" y="542590"/>
                </a:lnTo>
                <a:lnTo>
                  <a:pt x="1199261" y="520368"/>
                </a:lnTo>
                <a:lnTo>
                  <a:pt x="1166010" y="500923"/>
                </a:lnTo>
                <a:lnTo>
                  <a:pt x="1146059" y="489812"/>
                </a:lnTo>
                <a:lnTo>
                  <a:pt x="1130542" y="478701"/>
                </a:lnTo>
                <a:lnTo>
                  <a:pt x="1108375" y="464812"/>
                </a:lnTo>
                <a:lnTo>
                  <a:pt x="1083990" y="453701"/>
                </a:lnTo>
                <a:lnTo>
                  <a:pt x="1059606" y="442590"/>
                </a:lnTo>
                <a:lnTo>
                  <a:pt x="1035222" y="428701"/>
                </a:lnTo>
                <a:lnTo>
                  <a:pt x="1010838" y="417590"/>
                </a:lnTo>
                <a:lnTo>
                  <a:pt x="982020" y="403701"/>
                </a:lnTo>
                <a:lnTo>
                  <a:pt x="953202" y="387034"/>
                </a:lnTo>
                <a:lnTo>
                  <a:pt x="924384" y="373146"/>
                </a:lnTo>
                <a:lnTo>
                  <a:pt x="891133" y="356479"/>
                </a:lnTo>
                <a:lnTo>
                  <a:pt x="857882" y="339812"/>
                </a:lnTo>
                <a:lnTo>
                  <a:pt x="826847" y="325923"/>
                </a:lnTo>
                <a:lnTo>
                  <a:pt x="789163" y="309257"/>
                </a:lnTo>
                <a:lnTo>
                  <a:pt x="755911" y="289812"/>
                </a:lnTo>
                <a:lnTo>
                  <a:pt x="716010" y="270368"/>
                </a:lnTo>
                <a:lnTo>
                  <a:pt x="678325" y="253701"/>
                </a:lnTo>
                <a:lnTo>
                  <a:pt x="640641" y="234257"/>
                </a:lnTo>
                <a:lnTo>
                  <a:pt x="607389" y="217590"/>
                </a:lnTo>
                <a:lnTo>
                  <a:pt x="576355" y="206479"/>
                </a:lnTo>
                <a:lnTo>
                  <a:pt x="543104" y="192590"/>
                </a:lnTo>
                <a:lnTo>
                  <a:pt x="514286" y="181479"/>
                </a:lnTo>
                <a:lnTo>
                  <a:pt x="485468" y="170368"/>
                </a:lnTo>
                <a:lnTo>
                  <a:pt x="461084" y="162034"/>
                </a:lnTo>
                <a:lnTo>
                  <a:pt x="436700" y="150923"/>
                </a:lnTo>
                <a:lnTo>
                  <a:pt x="412315" y="145368"/>
                </a:lnTo>
                <a:lnTo>
                  <a:pt x="390148" y="134256"/>
                </a:lnTo>
                <a:lnTo>
                  <a:pt x="370197" y="134256"/>
                </a:lnTo>
                <a:lnTo>
                  <a:pt x="354680" y="128701"/>
                </a:lnTo>
                <a:lnTo>
                  <a:pt x="336946" y="125923"/>
                </a:lnTo>
                <a:lnTo>
                  <a:pt x="325862" y="125923"/>
                </a:lnTo>
                <a:lnTo>
                  <a:pt x="308128" y="125923"/>
                </a:lnTo>
                <a:lnTo>
                  <a:pt x="288177" y="128701"/>
                </a:lnTo>
                <a:lnTo>
                  <a:pt x="268227" y="128701"/>
                </a:lnTo>
                <a:lnTo>
                  <a:pt x="246059" y="134256"/>
                </a:lnTo>
                <a:lnTo>
                  <a:pt x="226109" y="139812"/>
                </a:lnTo>
                <a:lnTo>
                  <a:pt x="210591" y="145368"/>
                </a:lnTo>
                <a:lnTo>
                  <a:pt x="192857" y="150923"/>
                </a:lnTo>
                <a:lnTo>
                  <a:pt x="164040" y="162034"/>
                </a:lnTo>
                <a:lnTo>
                  <a:pt x="152956" y="170368"/>
                </a:lnTo>
                <a:lnTo>
                  <a:pt x="139655" y="175923"/>
                </a:lnTo>
                <a:lnTo>
                  <a:pt x="128572" y="181479"/>
                </a:lnTo>
                <a:lnTo>
                  <a:pt x="115271" y="181479"/>
                </a:lnTo>
                <a:lnTo>
                  <a:pt x="106404" y="187034"/>
                </a:lnTo>
                <a:lnTo>
                  <a:pt x="95320" y="187034"/>
                </a:lnTo>
                <a:lnTo>
                  <a:pt x="86453" y="181479"/>
                </a:lnTo>
                <a:lnTo>
                  <a:pt x="79803" y="181479"/>
                </a:lnTo>
                <a:lnTo>
                  <a:pt x="62069" y="170368"/>
                </a:lnTo>
                <a:lnTo>
                  <a:pt x="46552" y="162034"/>
                </a:lnTo>
                <a:lnTo>
                  <a:pt x="33251" y="145368"/>
                </a:lnTo>
                <a:lnTo>
                  <a:pt x="22168" y="125923"/>
                </a:lnTo>
                <a:lnTo>
                  <a:pt x="13301" y="114812"/>
                </a:lnTo>
                <a:lnTo>
                  <a:pt x="8867" y="103701"/>
                </a:lnTo>
                <a:lnTo>
                  <a:pt x="4434" y="98145"/>
                </a:lnTo>
                <a:lnTo>
                  <a:pt x="0" y="89812"/>
                </a:lnTo>
                <a:lnTo>
                  <a:pt x="0" y="84256"/>
                </a:lnTo>
                <a:lnTo>
                  <a:pt x="0" y="78701"/>
                </a:lnTo>
                <a:lnTo>
                  <a:pt x="4434" y="67590"/>
                </a:lnTo>
                <a:lnTo>
                  <a:pt x="8867" y="67590"/>
                </a:lnTo>
                <a:lnTo>
                  <a:pt x="13301" y="62034"/>
                </a:lnTo>
                <a:lnTo>
                  <a:pt x="17734" y="62034"/>
                </a:lnTo>
                <a:lnTo>
                  <a:pt x="22168" y="62034"/>
                </a:lnTo>
                <a:lnTo>
                  <a:pt x="28818" y="59256"/>
                </a:lnTo>
                <a:lnTo>
                  <a:pt x="37685" y="53701"/>
                </a:lnTo>
                <a:lnTo>
                  <a:pt x="50985" y="53701"/>
                </a:lnTo>
                <a:lnTo>
                  <a:pt x="62069" y="48145"/>
                </a:lnTo>
                <a:lnTo>
                  <a:pt x="75370" y="48145"/>
                </a:lnTo>
                <a:lnTo>
                  <a:pt x="90887" y="42590"/>
                </a:lnTo>
                <a:lnTo>
                  <a:pt x="106404" y="37034"/>
                </a:lnTo>
                <a:lnTo>
                  <a:pt x="124138" y="31479"/>
                </a:lnTo>
                <a:lnTo>
                  <a:pt x="144089" y="25923"/>
                </a:lnTo>
                <a:lnTo>
                  <a:pt x="164040" y="23145"/>
                </a:lnTo>
                <a:lnTo>
                  <a:pt x="186207" y="23145"/>
                </a:lnTo>
                <a:lnTo>
                  <a:pt x="210591" y="17590"/>
                </a:lnTo>
                <a:lnTo>
                  <a:pt x="254926" y="923"/>
                </a:lnTo>
                <a:lnTo>
                  <a:pt x="258980" y="0"/>
                </a:lnTo>
                <a:close/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74" name="文本框 8"/>
          <p:cNvSpPr txBox="1">
            <a:spLocks noChangeArrowheads="1"/>
          </p:cNvSpPr>
          <p:nvPr/>
        </p:nvSpPr>
        <p:spPr bwMode="auto">
          <a:xfrm>
            <a:off x="5883794" y="771550"/>
            <a:ext cx="236061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400">
                <a:solidFill>
                  <a:srgbClr val="FF0000"/>
                </a:solidFill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yì</a:t>
            </a:r>
            <a:endParaRPr lang="zh-CN" altLang="en-US" sz="5400" dirty="0">
              <a:solidFill>
                <a:srgbClr val="FF0000"/>
              </a:solidFill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pic>
        <p:nvPicPr>
          <p:cNvPr id="75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883795" y="1875119"/>
            <a:ext cx="2360613" cy="236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6" name="组合 75"/>
          <p:cNvGrpSpPr>
            <a:grpSpLocks noChangeAspect="1"/>
          </p:cNvGrpSpPr>
          <p:nvPr/>
        </p:nvGrpSpPr>
        <p:grpSpPr>
          <a:xfrm>
            <a:off x="6164101" y="2157639"/>
            <a:ext cx="1800000" cy="1800000"/>
            <a:chOff x="10183247" y="3764111"/>
            <a:chExt cx="1179512" cy="1035050"/>
          </a:xfrm>
          <a:solidFill>
            <a:schemeClr val="tx1"/>
          </a:solidFill>
        </p:grpSpPr>
        <p:sp>
          <p:nvSpPr>
            <p:cNvPr id="77" name="Freeform 629"/>
            <p:cNvSpPr/>
            <p:nvPr/>
          </p:nvSpPr>
          <p:spPr bwMode="auto">
            <a:xfrm>
              <a:off x="10280084" y="4060973"/>
              <a:ext cx="1082675" cy="738188"/>
            </a:xfrm>
            <a:custGeom>
              <a:avLst/>
              <a:gdLst>
                <a:gd name="T0" fmla="*/ 201 w 682"/>
                <a:gd name="T1" fmla="*/ 182 h 465"/>
                <a:gd name="T2" fmla="*/ 167 w 682"/>
                <a:gd name="T3" fmla="*/ 148 h 465"/>
                <a:gd name="T4" fmla="*/ 139 w 682"/>
                <a:gd name="T5" fmla="*/ 117 h 465"/>
                <a:gd name="T6" fmla="*/ 117 w 682"/>
                <a:gd name="T7" fmla="*/ 93 h 465"/>
                <a:gd name="T8" fmla="*/ 99 w 682"/>
                <a:gd name="T9" fmla="*/ 74 h 465"/>
                <a:gd name="T10" fmla="*/ 82 w 682"/>
                <a:gd name="T11" fmla="*/ 56 h 465"/>
                <a:gd name="T12" fmla="*/ 56 w 682"/>
                <a:gd name="T13" fmla="*/ 39 h 465"/>
                <a:gd name="T14" fmla="*/ 34 w 682"/>
                <a:gd name="T15" fmla="*/ 30 h 465"/>
                <a:gd name="T16" fmla="*/ 15 w 682"/>
                <a:gd name="T17" fmla="*/ 24 h 465"/>
                <a:gd name="T18" fmla="*/ 4 w 682"/>
                <a:gd name="T19" fmla="*/ 20 h 465"/>
                <a:gd name="T20" fmla="*/ 2 w 682"/>
                <a:gd name="T21" fmla="*/ 15 h 465"/>
                <a:gd name="T22" fmla="*/ 6 w 682"/>
                <a:gd name="T23" fmla="*/ 7 h 465"/>
                <a:gd name="T24" fmla="*/ 17 w 682"/>
                <a:gd name="T25" fmla="*/ 4 h 465"/>
                <a:gd name="T26" fmla="*/ 34 w 682"/>
                <a:gd name="T27" fmla="*/ 0 h 465"/>
                <a:gd name="T28" fmla="*/ 52 w 682"/>
                <a:gd name="T29" fmla="*/ 0 h 465"/>
                <a:gd name="T30" fmla="*/ 75 w 682"/>
                <a:gd name="T31" fmla="*/ 7 h 465"/>
                <a:gd name="T32" fmla="*/ 84 w 682"/>
                <a:gd name="T33" fmla="*/ 17 h 465"/>
                <a:gd name="T34" fmla="*/ 102 w 682"/>
                <a:gd name="T35" fmla="*/ 35 h 465"/>
                <a:gd name="T36" fmla="*/ 130 w 682"/>
                <a:gd name="T37" fmla="*/ 63 h 465"/>
                <a:gd name="T38" fmla="*/ 167 w 682"/>
                <a:gd name="T39" fmla="*/ 98 h 465"/>
                <a:gd name="T40" fmla="*/ 212 w 682"/>
                <a:gd name="T41" fmla="*/ 143 h 465"/>
                <a:gd name="T42" fmla="*/ 260 w 682"/>
                <a:gd name="T43" fmla="*/ 193 h 465"/>
                <a:gd name="T44" fmla="*/ 308 w 682"/>
                <a:gd name="T45" fmla="*/ 239 h 465"/>
                <a:gd name="T46" fmla="*/ 352 w 682"/>
                <a:gd name="T47" fmla="*/ 276 h 465"/>
                <a:gd name="T48" fmla="*/ 391 w 682"/>
                <a:gd name="T49" fmla="*/ 308 h 465"/>
                <a:gd name="T50" fmla="*/ 428 w 682"/>
                <a:gd name="T51" fmla="*/ 332 h 465"/>
                <a:gd name="T52" fmla="*/ 471 w 682"/>
                <a:gd name="T53" fmla="*/ 356 h 465"/>
                <a:gd name="T54" fmla="*/ 532 w 682"/>
                <a:gd name="T55" fmla="*/ 384 h 465"/>
                <a:gd name="T56" fmla="*/ 591 w 682"/>
                <a:gd name="T57" fmla="*/ 402 h 465"/>
                <a:gd name="T58" fmla="*/ 627 w 682"/>
                <a:gd name="T59" fmla="*/ 411 h 465"/>
                <a:gd name="T60" fmla="*/ 649 w 682"/>
                <a:gd name="T61" fmla="*/ 419 h 465"/>
                <a:gd name="T62" fmla="*/ 665 w 682"/>
                <a:gd name="T63" fmla="*/ 424 h 465"/>
                <a:gd name="T64" fmla="*/ 675 w 682"/>
                <a:gd name="T65" fmla="*/ 428 h 465"/>
                <a:gd name="T66" fmla="*/ 680 w 682"/>
                <a:gd name="T67" fmla="*/ 432 h 465"/>
                <a:gd name="T68" fmla="*/ 682 w 682"/>
                <a:gd name="T69" fmla="*/ 435 h 465"/>
                <a:gd name="T70" fmla="*/ 675 w 682"/>
                <a:gd name="T71" fmla="*/ 441 h 465"/>
                <a:gd name="T72" fmla="*/ 658 w 682"/>
                <a:gd name="T73" fmla="*/ 445 h 465"/>
                <a:gd name="T74" fmla="*/ 630 w 682"/>
                <a:gd name="T75" fmla="*/ 448 h 465"/>
                <a:gd name="T76" fmla="*/ 588 w 682"/>
                <a:gd name="T77" fmla="*/ 456 h 465"/>
                <a:gd name="T78" fmla="*/ 541 w 682"/>
                <a:gd name="T79" fmla="*/ 461 h 465"/>
                <a:gd name="T80" fmla="*/ 514 w 682"/>
                <a:gd name="T81" fmla="*/ 465 h 465"/>
                <a:gd name="T82" fmla="*/ 493 w 682"/>
                <a:gd name="T83" fmla="*/ 465 h 465"/>
                <a:gd name="T84" fmla="*/ 482 w 682"/>
                <a:gd name="T85" fmla="*/ 461 h 465"/>
                <a:gd name="T86" fmla="*/ 467 w 682"/>
                <a:gd name="T87" fmla="*/ 454 h 465"/>
                <a:gd name="T88" fmla="*/ 449 w 682"/>
                <a:gd name="T89" fmla="*/ 441 h 465"/>
                <a:gd name="T90" fmla="*/ 428 w 682"/>
                <a:gd name="T91" fmla="*/ 422 h 465"/>
                <a:gd name="T92" fmla="*/ 406 w 682"/>
                <a:gd name="T93" fmla="*/ 398 h 465"/>
                <a:gd name="T94" fmla="*/ 360 w 682"/>
                <a:gd name="T95" fmla="*/ 350 h 465"/>
                <a:gd name="T96" fmla="*/ 297 w 682"/>
                <a:gd name="T97" fmla="*/ 285 h 465"/>
                <a:gd name="T98" fmla="*/ 225 w 682"/>
                <a:gd name="T99" fmla="*/ 209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2" h="465">
                  <a:moveTo>
                    <a:pt x="225" y="209"/>
                  </a:moveTo>
                  <a:lnTo>
                    <a:pt x="212" y="195"/>
                  </a:lnTo>
                  <a:lnTo>
                    <a:pt x="201" y="182"/>
                  </a:lnTo>
                  <a:lnTo>
                    <a:pt x="188" y="171"/>
                  </a:lnTo>
                  <a:lnTo>
                    <a:pt x="178" y="159"/>
                  </a:lnTo>
                  <a:lnTo>
                    <a:pt x="167" y="148"/>
                  </a:lnTo>
                  <a:lnTo>
                    <a:pt x="158" y="137"/>
                  </a:lnTo>
                  <a:lnTo>
                    <a:pt x="149" y="126"/>
                  </a:lnTo>
                  <a:lnTo>
                    <a:pt x="139" y="117"/>
                  </a:lnTo>
                  <a:lnTo>
                    <a:pt x="132" y="109"/>
                  </a:lnTo>
                  <a:lnTo>
                    <a:pt x="125" y="100"/>
                  </a:lnTo>
                  <a:lnTo>
                    <a:pt x="117" y="93"/>
                  </a:lnTo>
                  <a:lnTo>
                    <a:pt x="112" y="85"/>
                  </a:lnTo>
                  <a:lnTo>
                    <a:pt x="104" y="80"/>
                  </a:lnTo>
                  <a:lnTo>
                    <a:pt x="99" y="74"/>
                  </a:lnTo>
                  <a:lnTo>
                    <a:pt x="95" y="69"/>
                  </a:lnTo>
                  <a:lnTo>
                    <a:pt x="89" y="63"/>
                  </a:lnTo>
                  <a:lnTo>
                    <a:pt x="82" y="56"/>
                  </a:lnTo>
                  <a:lnTo>
                    <a:pt x="73" y="48"/>
                  </a:lnTo>
                  <a:lnTo>
                    <a:pt x="65" y="43"/>
                  </a:lnTo>
                  <a:lnTo>
                    <a:pt x="56" y="39"/>
                  </a:lnTo>
                  <a:lnTo>
                    <a:pt x="49" y="35"/>
                  </a:lnTo>
                  <a:lnTo>
                    <a:pt x="41" y="32"/>
                  </a:lnTo>
                  <a:lnTo>
                    <a:pt x="34" y="30"/>
                  </a:lnTo>
                  <a:lnTo>
                    <a:pt x="28" y="28"/>
                  </a:lnTo>
                  <a:lnTo>
                    <a:pt x="21" y="26"/>
                  </a:lnTo>
                  <a:lnTo>
                    <a:pt x="15" y="24"/>
                  </a:lnTo>
                  <a:lnTo>
                    <a:pt x="10" y="24"/>
                  </a:lnTo>
                  <a:lnTo>
                    <a:pt x="6" y="22"/>
                  </a:lnTo>
                  <a:lnTo>
                    <a:pt x="4" y="20"/>
                  </a:lnTo>
                  <a:lnTo>
                    <a:pt x="2" y="19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1"/>
                  </a:lnTo>
                  <a:lnTo>
                    <a:pt x="4" y="9"/>
                  </a:lnTo>
                  <a:lnTo>
                    <a:pt x="6" y="7"/>
                  </a:lnTo>
                  <a:lnTo>
                    <a:pt x="8" y="7"/>
                  </a:lnTo>
                  <a:lnTo>
                    <a:pt x="12" y="6"/>
                  </a:lnTo>
                  <a:lnTo>
                    <a:pt x="17" y="4"/>
                  </a:lnTo>
                  <a:lnTo>
                    <a:pt x="23" y="2"/>
                  </a:lnTo>
                  <a:lnTo>
                    <a:pt x="28" y="2"/>
                  </a:lnTo>
                  <a:lnTo>
                    <a:pt x="34" y="0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2" y="0"/>
                  </a:lnTo>
                  <a:lnTo>
                    <a:pt x="58" y="2"/>
                  </a:lnTo>
                  <a:lnTo>
                    <a:pt x="63" y="4"/>
                  </a:lnTo>
                  <a:lnTo>
                    <a:pt x="75" y="7"/>
                  </a:lnTo>
                  <a:lnTo>
                    <a:pt x="76" y="9"/>
                  </a:lnTo>
                  <a:lnTo>
                    <a:pt x="80" y="13"/>
                  </a:lnTo>
                  <a:lnTo>
                    <a:pt x="84" y="17"/>
                  </a:lnTo>
                  <a:lnTo>
                    <a:pt x="89" y="22"/>
                  </a:lnTo>
                  <a:lnTo>
                    <a:pt x="95" y="28"/>
                  </a:lnTo>
                  <a:lnTo>
                    <a:pt x="102" y="35"/>
                  </a:lnTo>
                  <a:lnTo>
                    <a:pt x="112" y="43"/>
                  </a:lnTo>
                  <a:lnTo>
                    <a:pt x="121" y="52"/>
                  </a:lnTo>
                  <a:lnTo>
                    <a:pt x="130" y="63"/>
                  </a:lnTo>
                  <a:lnTo>
                    <a:pt x="141" y="72"/>
                  </a:lnTo>
                  <a:lnTo>
                    <a:pt x="154" y="85"/>
                  </a:lnTo>
                  <a:lnTo>
                    <a:pt x="167" y="98"/>
                  </a:lnTo>
                  <a:lnTo>
                    <a:pt x="180" y="111"/>
                  </a:lnTo>
                  <a:lnTo>
                    <a:pt x="195" y="126"/>
                  </a:lnTo>
                  <a:lnTo>
                    <a:pt x="212" y="143"/>
                  </a:lnTo>
                  <a:lnTo>
                    <a:pt x="228" y="159"/>
                  </a:lnTo>
                  <a:lnTo>
                    <a:pt x="245" y="176"/>
                  </a:lnTo>
                  <a:lnTo>
                    <a:pt x="260" y="193"/>
                  </a:lnTo>
                  <a:lnTo>
                    <a:pt x="276" y="209"/>
                  </a:lnTo>
                  <a:lnTo>
                    <a:pt x="293" y="224"/>
                  </a:lnTo>
                  <a:lnTo>
                    <a:pt x="308" y="239"/>
                  </a:lnTo>
                  <a:lnTo>
                    <a:pt x="323" y="252"/>
                  </a:lnTo>
                  <a:lnTo>
                    <a:pt x="338" y="265"/>
                  </a:lnTo>
                  <a:lnTo>
                    <a:pt x="352" y="276"/>
                  </a:lnTo>
                  <a:lnTo>
                    <a:pt x="365" y="287"/>
                  </a:lnTo>
                  <a:lnTo>
                    <a:pt x="378" y="298"/>
                  </a:lnTo>
                  <a:lnTo>
                    <a:pt x="391" y="308"/>
                  </a:lnTo>
                  <a:lnTo>
                    <a:pt x="404" y="317"/>
                  </a:lnTo>
                  <a:lnTo>
                    <a:pt x="417" y="324"/>
                  </a:lnTo>
                  <a:lnTo>
                    <a:pt x="428" y="332"/>
                  </a:lnTo>
                  <a:lnTo>
                    <a:pt x="439" y="337"/>
                  </a:lnTo>
                  <a:lnTo>
                    <a:pt x="451" y="345"/>
                  </a:lnTo>
                  <a:lnTo>
                    <a:pt x="471" y="356"/>
                  </a:lnTo>
                  <a:lnTo>
                    <a:pt x="491" y="365"/>
                  </a:lnTo>
                  <a:lnTo>
                    <a:pt x="512" y="374"/>
                  </a:lnTo>
                  <a:lnTo>
                    <a:pt x="532" y="384"/>
                  </a:lnTo>
                  <a:lnTo>
                    <a:pt x="552" y="391"/>
                  </a:lnTo>
                  <a:lnTo>
                    <a:pt x="573" y="397"/>
                  </a:lnTo>
                  <a:lnTo>
                    <a:pt x="591" y="402"/>
                  </a:lnTo>
                  <a:lnTo>
                    <a:pt x="610" y="406"/>
                  </a:lnTo>
                  <a:lnTo>
                    <a:pt x="619" y="409"/>
                  </a:lnTo>
                  <a:lnTo>
                    <a:pt x="627" y="411"/>
                  </a:lnTo>
                  <a:lnTo>
                    <a:pt x="636" y="413"/>
                  </a:lnTo>
                  <a:lnTo>
                    <a:pt x="641" y="415"/>
                  </a:lnTo>
                  <a:lnTo>
                    <a:pt x="649" y="419"/>
                  </a:lnTo>
                  <a:lnTo>
                    <a:pt x="654" y="421"/>
                  </a:lnTo>
                  <a:lnTo>
                    <a:pt x="660" y="422"/>
                  </a:lnTo>
                  <a:lnTo>
                    <a:pt x="665" y="424"/>
                  </a:lnTo>
                  <a:lnTo>
                    <a:pt x="669" y="424"/>
                  </a:lnTo>
                  <a:lnTo>
                    <a:pt x="673" y="426"/>
                  </a:lnTo>
                  <a:lnTo>
                    <a:pt x="675" y="428"/>
                  </a:lnTo>
                  <a:lnTo>
                    <a:pt x="678" y="430"/>
                  </a:lnTo>
                  <a:lnTo>
                    <a:pt x="680" y="430"/>
                  </a:lnTo>
                  <a:lnTo>
                    <a:pt x="680" y="432"/>
                  </a:lnTo>
                  <a:lnTo>
                    <a:pt x="682" y="432"/>
                  </a:lnTo>
                  <a:lnTo>
                    <a:pt x="682" y="434"/>
                  </a:lnTo>
                  <a:lnTo>
                    <a:pt x="682" y="435"/>
                  </a:lnTo>
                  <a:lnTo>
                    <a:pt x="680" y="437"/>
                  </a:lnTo>
                  <a:lnTo>
                    <a:pt x="678" y="439"/>
                  </a:lnTo>
                  <a:lnTo>
                    <a:pt x="675" y="441"/>
                  </a:lnTo>
                  <a:lnTo>
                    <a:pt x="669" y="443"/>
                  </a:lnTo>
                  <a:lnTo>
                    <a:pt x="664" y="443"/>
                  </a:lnTo>
                  <a:lnTo>
                    <a:pt x="658" y="445"/>
                  </a:lnTo>
                  <a:lnTo>
                    <a:pt x="649" y="447"/>
                  </a:lnTo>
                  <a:lnTo>
                    <a:pt x="641" y="447"/>
                  </a:lnTo>
                  <a:lnTo>
                    <a:pt x="630" y="448"/>
                  </a:lnTo>
                  <a:lnTo>
                    <a:pt x="621" y="450"/>
                  </a:lnTo>
                  <a:lnTo>
                    <a:pt x="610" y="452"/>
                  </a:lnTo>
                  <a:lnTo>
                    <a:pt x="588" y="456"/>
                  </a:lnTo>
                  <a:lnTo>
                    <a:pt x="565" y="460"/>
                  </a:lnTo>
                  <a:lnTo>
                    <a:pt x="552" y="461"/>
                  </a:lnTo>
                  <a:lnTo>
                    <a:pt x="541" y="461"/>
                  </a:lnTo>
                  <a:lnTo>
                    <a:pt x="532" y="463"/>
                  </a:lnTo>
                  <a:lnTo>
                    <a:pt x="523" y="463"/>
                  </a:lnTo>
                  <a:lnTo>
                    <a:pt x="514" y="465"/>
                  </a:lnTo>
                  <a:lnTo>
                    <a:pt x="506" y="465"/>
                  </a:lnTo>
                  <a:lnTo>
                    <a:pt x="499" y="465"/>
                  </a:lnTo>
                  <a:lnTo>
                    <a:pt x="493" y="465"/>
                  </a:lnTo>
                  <a:lnTo>
                    <a:pt x="489" y="465"/>
                  </a:lnTo>
                  <a:lnTo>
                    <a:pt x="486" y="463"/>
                  </a:lnTo>
                  <a:lnTo>
                    <a:pt x="482" y="461"/>
                  </a:lnTo>
                  <a:lnTo>
                    <a:pt x="476" y="460"/>
                  </a:lnTo>
                  <a:lnTo>
                    <a:pt x="473" y="458"/>
                  </a:lnTo>
                  <a:lnTo>
                    <a:pt x="467" y="454"/>
                  </a:lnTo>
                  <a:lnTo>
                    <a:pt x="462" y="450"/>
                  </a:lnTo>
                  <a:lnTo>
                    <a:pt x="456" y="445"/>
                  </a:lnTo>
                  <a:lnTo>
                    <a:pt x="449" y="441"/>
                  </a:lnTo>
                  <a:lnTo>
                    <a:pt x="443" y="435"/>
                  </a:lnTo>
                  <a:lnTo>
                    <a:pt x="436" y="430"/>
                  </a:lnTo>
                  <a:lnTo>
                    <a:pt x="428" y="422"/>
                  </a:lnTo>
                  <a:lnTo>
                    <a:pt x="421" y="415"/>
                  </a:lnTo>
                  <a:lnTo>
                    <a:pt x="414" y="408"/>
                  </a:lnTo>
                  <a:lnTo>
                    <a:pt x="406" y="398"/>
                  </a:lnTo>
                  <a:lnTo>
                    <a:pt x="397" y="391"/>
                  </a:lnTo>
                  <a:lnTo>
                    <a:pt x="378" y="371"/>
                  </a:lnTo>
                  <a:lnTo>
                    <a:pt x="360" y="350"/>
                  </a:lnTo>
                  <a:lnTo>
                    <a:pt x="339" y="330"/>
                  </a:lnTo>
                  <a:lnTo>
                    <a:pt x="317" y="308"/>
                  </a:lnTo>
                  <a:lnTo>
                    <a:pt x="297" y="285"/>
                  </a:lnTo>
                  <a:lnTo>
                    <a:pt x="273" y="261"/>
                  </a:lnTo>
                  <a:lnTo>
                    <a:pt x="249" y="235"/>
                  </a:lnTo>
                  <a:lnTo>
                    <a:pt x="225" y="209"/>
                  </a:lnTo>
                  <a:lnTo>
                    <a:pt x="225" y="209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630"/>
            <p:cNvSpPr/>
            <p:nvPr/>
          </p:nvSpPr>
          <p:spPr bwMode="auto">
            <a:xfrm>
              <a:off x="10183247" y="3764111"/>
              <a:ext cx="773113" cy="976313"/>
            </a:xfrm>
            <a:custGeom>
              <a:avLst/>
              <a:gdLst>
                <a:gd name="T0" fmla="*/ 152 w 487"/>
                <a:gd name="T1" fmla="*/ 578 h 615"/>
                <a:gd name="T2" fmla="*/ 108 w 487"/>
                <a:gd name="T3" fmla="*/ 595 h 615"/>
                <a:gd name="T4" fmla="*/ 54 w 487"/>
                <a:gd name="T5" fmla="*/ 608 h 615"/>
                <a:gd name="T6" fmla="*/ 36 w 487"/>
                <a:gd name="T7" fmla="*/ 613 h 615"/>
                <a:gd name="T8" fmla="*/ 19 w 487"/>
                <a:gd name="T9" fmla="*/ 615 h 615"/>
                <a:gd name="T10" fmla="*/ 10 w 487"/>
                <a:gd name="T11" fmla="*/ 615 h 615"/>
                <a:gd name="T12" fmla="*/ 2 w 487"/>
                <a:gd name="T13" fmla="*/ 615 h 615"/>
                <a:gd name="T14" fmla="*/ 0 w 487"/>
                <a:gd name="T15" fmla="*/ 613 h 615"/>
                <a:gd name="T16" fmla="*/ 2 w 487"/>
                <a:gd name="T17" fmla="*/ 611 h 615"/>
                <a:gd name="T18" fmla="*/ 10 w 487"/>
                <a:gd name="T19" fmla="*/ 606 h 615"/>
                <a:gd name="T20" fmla="*/ 23 w 487"/>
                <a:gd name="T21" fmla="*/ 600 h 615"/>
                <a:gd name="T22" fmla="*/ 43 w 487"/>
                <a:gd name="T23" fmla="*/ 593 h 615"/>
                <a:gd name="T24" fmla="*/ 69 w 487"/>
                <a:gd name="T25" fmla="*/ 582 h 615"/>
                <a:gd name="T26" fmla="*/ 136 w 487"/>
                <a:gd name="T27" fmla="*/ 550 h 615"/>
                <a:gd name="T28" fmla="*/ 189 w 487"/>
                <a:gd name="T29" fmla="*/ 517 h 615"/>
                <a:gd name="T30" fmla="*/ 239 w 487"/>
                <a:gd name="T31" fmla="*/ 478 h 615"/>
                <a:gd name="T32" fmla="*/ 282 w 487"/>
                <a:gd name="T33" fmla="*/ 432 h 615"/>
                <a:gd name="T34" fmla="*/ 317 w 487"/>
                <a:gd name="T35" fmla="*/ 382 h 615"/>
                <a:gd name="T36" fmla="*/ 347 w 487"/>
                <a:gd name="T37" fmla="*/ 326 h 615"/>
                <a:gd name="T38" fmla="*/ 369 w 487"/>
                <a:gd name="T39" fmla="*/ 272 h 615"/>
                <a:gd name="T40" fmla="*/ 387 w 487"/>
                <a:gd name="T41" fmla="*/ 220 h 615"/>
                <a:gd name="T42" fmla="*/ 410 w 487"/>
                <a:gd name="T43" fmla="*/ 126 h 615"/>
                <a:gd name="T44" fmla="*/ 419 w 487"/>
                <a:gd name="T45" fmla="*/ 69 h 615"/>
                <a:gd name="T46" fmla="*/ 421 w 487"/>
                <a:gd name="T47" fmla="*/ 39 h 615"/>
                <a:gd name="T48" fmla="*/ 415 w 487"/>
                <a:gd name="T49" fmla="*/ 20 h 615"/>
                <a:gd name="T50" fmla="*/ 412 w 487"/>
                <a:gd name="T51" fmla="*/ 11 h 615"/>
                <a:gd name="T52" fmla="*/ 412 w 487"/>
                <a:gd name="T53" fmla="*/ 4 h 615"/>
                <a:gd name="T54" fmla="*/ 417 w 487"/>
                <a:gd name="T55" fmla="*/ 0 h 615"/>
                <a:gd name="T56" fmla="*/ 428 w 487"/>
                <a:gd name="T57" fmla="*/ 0 h 615"/>
                <a:gd name="T58" fmla="*/ 447 w 487"/>
                <a:gd name="T59" fmla="*/ 9 h 615"/>
                <a:gd name="T60" fmla="*/ 471 w 487"/>
                <a:gd name="T61" fmla="*/ 22 h 615"/>
                <a:gd name="T62" fmla="*/ 484 w 487"/>
                <a:gd name="T63" fmla="*/ 35 h 615"/>
                <a:gd name="T64" fmla="*/ 487 w 487"/>
                <a:gd name="T65" fmla="*/ 46 h 615"/>
                <a:gd name="T66" fmla="*/ 487 w 487"/>
                <a:gd name="T67" fmla="*/ 56 h 615"/>
                <a:gd name="T68" fmla="*/ 484 w 487"/>
                <a:gd name="T69" fmla="*/ 70 h 615"/>
                <a:gd name="T70" fmla="*/ 478 w 487"/>
                <a:gd name="T71" fmla="*/ 93 h 615"/>
                <a:gd name="T72" fmla="*/ 469 w 487"/>
                <a:gd name="T73" fmla="*/ 122 h 615"/>
                <a:gd name="T74" fmla="*/ 460 w 487"/>
                <a:gd name="T75" fmla="*/ 157 h 615"/>
                <a:gd name="T76" fmla="*/ 437 w 487"/>
                <a:gd name="T77" fmla="*/ 226 h 615"/>
                <a:gd name="T78" fmla="*/ 410 w 487"/>
                <a:gd name="T79" fmla="*/ 298 h 615"/>
                <a:gd name="T80" fmla="*/ 384 w 487"/>
                <a:gd name="T81" fmla="*/ 359 h 615"/>
                <a:gd name="T82" fmla="*/ 352 w 487"/>
                <a:gd name="T83" fmla="*/ 411 h 615"/>
                <a:gd name="T84" fmla="*/ 321 w 487"/>
                <a:gd name="T85" fmla="*/ 458 h 615"/>
                <a:gd name="T86" fmla="*/ 286 w 487"/>
                <a:gd name="T87" fmla="*/ 493 h 615"/>
                <a:gd name="T88" fmla="*/ 245 w 487"/>
                <a:gd name="T89" fmla="*/ 526 h 615"/>
                <a:gd name="T90" fmla="*/ 184 w 487"/>
                <a:gd name="T91" fmla="*/ 563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7" h="615">
                  <a:moveTo>
                    <a:pt x="184" y="563"/>
                  </a:moveTo>
                  <a:lnTo>
                    <a:pt x="167" y="571"/>
                  </a:lnTo>
                  <a:lnTo>
                    <a:pt x="152" y="578"/>
                  </a:lnTo>
                  <a:lnTo>
                    <a:pt x="137" y="584"/>
                  </a:lnTo>
                  <a:lnTo>
                    <a:pt x="123" y="589"/>
                  </a:lnTo>
                  <a:lnTo>
                    <a:pt x="108" y="595"/>
                  </a:lnTo>
                  <a:lnTo>
                    <a:pt x="93" y="598"/>
                  </a:lnTo>
                  <a:lnTo>
                    <a:pt x="63" y="608"/>
                  </a:lnTo>
                  <a:lnTo>
                    <a:pt x="54" y="608"/>
                  </a:lnTo>
                  <a:lnTo>
                    <a:pt x="49" y="609"/>
                  </a:lnTo>
                  <a:lnTo>
                    <a:pt x="41" y="611"/>
                  </a:lnTo>
                  <a:lnTo>
                    <a:pt x="36" y="613"/>
                  </a:lnTo>
                  <a:lnTo>
                    <a:pt x="30" y="613"/>
                  </a:lnTo>
                  <a:lnTo>
                    <a:pt x="24" y="613"/>
                  </a:lnTo>
                  <a:lnTo>
                    <a:pt x="19" y="615"/>
                  </a:lnTo>
                  <a:lnTo>
                    <a:pt x="15" y="615"/>
                  </a:lnTo>
                  <a:lnTo>
                    <a:pt x="11" y="615"/>
                  </a:lnTo>
                  <a:lnTo>
                    <a:pt x="10" y="615"/>
                  </a:lnTo>
                  <a:lnTo>
                    <a:pt x="6" y="615"/>
                  </a:lnTo>
                  <a:lnTo>
                    <a:pt x="4" y="615"/>
                  </a:lnTo>
                  <a:lnTo>
                    <a:pt x="2" y="615"/>
                  </a:lnTo>
                  <a:lnTo>
                    <a:pt x="2" y="615"/>
                  </a:lnTo>
                  <a:lnTo>
                    <a:pt x="0" y="613"/>
                  </a:lnTo>
                  <a:lnTo>
                    <a:pt x="0" y="613"/>
                  </a:lnTo>
                  <a:lnTo>
                    <a:pt x="0" y="613"/>
                  </a:lnTo>
                  <a:lnTo>
                    <a:pt x="0" y="611"/>
                  </a:lnTo>
                  <a:lnTo>
                    <a:pt x="2" y="611"/>
                  </a:lnTo>
                  <a:lnTo>
                    <a:pt x="4" y="609"/>
                  </a:lnTo>
                  <a:lnTo>
                    <a:pt x="6" y="608"/>
                  </a:lnTo>
                  <a:lnTo>
                    <a:pt x="10" y="606"/>
                  </a:lnTo>
                  <a:lnTo>
                    <a:pt x="13" y="604"/>
                  </a:lnTo>
                  <a:lnTo>
                    <a:pt x="17" y="602"/>
                  </a:lnTo>
                  <a:lnTo>
                    <a:pt x="23" y="600"/>
                  </a:lnTo>
                  <a:lnTo>
                    <a:pt x="28" y="598"/>
                  </a:lnTo>
                  <a:lnTo>
                    <a:pt x="36" y="595"/>
                  </a:lnTo>
                  <a:lnTo>
                    <a:pt x="43" y="593"/>
                  </a:lnTo>
                  <a:lnTo>
                    <a:pt x="50" y="589"/>
                  </a:lnTo>
                  <a:lnTo>
                    <a:pt x="60" y="585"/>
                  </a:lnTo>
                  <a:lnTo>
                    <a:pt x="69" y="582"/>
                  </a:lnTo>
                  <a:lnTo>
                    <a:pt x="78" y="578"/>
                  </a:lnTo>
                  <a:lnTo>
                    <a:pt x="117" y="559"/>
                  </a:lnTo>
                  <a:lnTo>
                    <a:pt x="136" y="550"/>
                  </a:lnTo>
                  <a:lnTo>
                    <a:pt x="154" y="539"/>
                  </a:lnTo>
                  <a:lnTo>
                    <a:pt x="173" y="528"/>
                  </a:lnTo>
                  <a:lnTo>
                    <a:pt x="189" y="517"/>
                  </a:lnTo>
                  <a:lnTo>
                    <a:pt x="206" y="504"/>
                  </a:lnTo>
                  <a:lnTo>
                    <a:pt x="223" y="491"/>
                  </a:lnTo>
                  <a:lnTo>
                    <a:pt x="239" y="478"/>
                  </a:lnTo>
                  <a:lnTo>
                    <a:pt x="254" y="463"/>
                  </a:lnTo>
                  <a:lnTo>
                    <a:pt x="267" y="448"/>
                  </a:lnTo>
                  <a:lnTo>
                    <a:pt x="282" y="432"/>
                  </a:lnTo>
                  <a:lnTo>
                    <a:pt x="295" y="415"/>
                  </a:lnTo>
                  <a:lnTo>
                    <a:pt x="306" y="398"/>
                  </a:lnTo>
                  <a:lnTo>
                    <a:pt x="317" y="382"/>
                  </a:lnTo>
                  <a:lnTo>
                    <a:pt x="328" y="363"/>
                  </a:lnTo>
                  <a:lnTo>
                    <a:pt x="337" y="345"/>
                  </a:lnTo>
                  <a:lnTo>
                    <a:pt x="347" y="326"/>
                  </a:lnTo>
                  <a:lnTo>
                    <a:pt x="354" y="307"/>
                  </a:lnTo>
                  <a:lnTo>
                    <a:pt x="362" y="289"/>
                  </a:lnTo>
                  <a:lnTo>
                    <a:pt x="369" y="272"/>
                  </a:lnTo>
                  <a:lnTo>
                    <a:pt x="376" y="254"/>
                  </a:lnTo>
                  <a:lnTo>
                    <a:pt x="382" y="237"/>
                  </a:lnTo>
                  <a:lnTo>
                    <a:pt x="387" y="220"/>
                  </a:lnTo>
                  <a:lnTo>
                    <a:pt x="395" y="189"/>
                  </a:lnTo>
                  <a:lnTo>
                    <a:pt x="404" y="157"/>
                  </a:lnTo>
                  <a:lnTo>
                    <a:pt x="410" y="126"/>
                  </a:lnTo>
                  <a:lnTo>
                    <a:pt x="415" y="96"/>
                  </a:lnTo>
                  <a:lnTo>
                    <a:pt x="419" y="81"/>
                  </a:lnTo>
                  <a:lnTo>
                    <a:pt x="419" y="69"/>
                  </a:lnTo>
                  <a:lnTo>
                    <a:pt x="421" y="57"/>
                  </a:lnTo>
                  <a:lnTo>
                    <a:pt x="421" y="46"/>
                  </a:lnTo>
                  <a:lnTo>
                    <a:pt x="421" y="39"/>
                  </a:lnTo>
                  <a:lnTo>
                    <a:pt x="419" y="31"/>
                  </a:lnTo>
                  <a:lnTo>
                    <a:pt x="419" y="24"/>
                  </a:lnTo>
                  <a:lnTo>
                    <a:pt x="415" y="20"/>
                  </a:lnTo>
                  <a:lnTo>
                    <a:pt x="413" y="17"/>
                  </a:lnTo>
                  <a:lnTo>
                    <a:pt x="412" y="13"/>
                  </a:lnTo>
                  <a:lnTo>
                    <a:pt x="412" y="11"/>
                  </a:lnTo>
                  <a:lnTo>
                    <a:pt x="412" y="7"/>
                  </a:lnTo>
                  <a:lnTo>
                    <a:pt x="412" y="6"/>
                  </a:lnTo>
                  <a:lnTo>
                    <a:pt x="412" y="4"/>
                  </a:lnTo>
                  <a:lnTo>
                    <a:pt x="413" y="2"/>
                  </a:lnTo>
                  <a:lnTo>
                    <a:pt x="415" y="0"/>
                  </a:lnTo>
                  <a:lnTo>
                    <a:pt x="417" y="0"/>
                  </a:lnTo>
                  <a:lnTo>
                    <a:pt x="421" y="0"/>
                  </a:lnTo>
                  <a:lnTo>
                    <a:pt x="425" y="0"/>
                  </a:lnTo>
                  <a:lnTo>
                    <a:pt x="428" y="0"/>
                  </a:lnTo>
                  <a:lnTo>
                    <a:pt x="434" y="2"/>
                  </a:lnTo>
                  <a:lnTo>
                    <a:pt x="439" y="6"/>
                  </a:lnTo>
                  <a:lnTo>
                    <a:pt x="447" y="9"/>
                  </a:lnTo>
                  <a:lnTo>
                    <a:pt x="456" y="13"/>
                  </a:lnTo>
                  <a:lnTo>
                    <a:pt x="463" y="18"/>
                  </a:lnTo>
                  <a:lnTo>
                    <a:pt x="471" y="22"/>
                  </a:lnTo>
                  <a:lnTo>
                    <a:pt x="476" y="28"/>
                  </a:lnTo>
                  <a:lnTo>
                    <a:pt x="480" y="31"/>
                  </a:lnTo>
                  <a:lnTo>
                    <a:pt x="484" y="35"/>
                  </a:lnTo>
                  <a:lnTo>
                    <a:pt x="486" y="39"/>
                  </a:lnTo>
                  <a:lnTo>
                    <a:pt x="487" y="43"/>
                  </a:lnTo>
                  <a:lnTo>
                    <a:pt x="487" y="46"/>
                  </a:lnTo>
                  <a:lnTo>
                    <a:pt x="487" y="48"/>
                  </a:lnTo>
                  <a:lnTo>
                    <a:pt x="487" y="52"/>
                  </a:lnTo>
                  <a:lnTo>
                    <a:pt x="487" y="56"/>
                  </a:lnTo>
                  <a:lnTo>
                    <a:pt x="486" y="59"/>
                  </a:lnTo>
                  <a:lnTo>
                    <a:pt x="486" y="65"/>
                  </a:lnTo>
                  <a:lnTo>
                    <a:pt x="484" y="70"/>
                  </a:lnTo>
                  <a:lnTo>
                    <a:pt x="482" y="78"/>
                  </a:lnTo>
                  <a:lnTo>
                    <a:pt x="480" y="85"/>
                  </a:lnTo>
                  <a:lnTo>
                    <a:pt x="478" y="93"/>
                  </a:lnTo>
                  <a:lnTo>
                    <a:pt x="475" y="102"/>
                  </a:lnTo>
                  <a:lnTo>
                    <a:pt x="473" y="111"/>
                  </a:lnTo>
                  <a:lnTo>
                    <a:pt x="469" y="122"/>
                  </a:lnTo>
                  <a:lnTo>
                    <a:pt x="467" y="133"/>
                  </a:lnTo>
                  <a:lnTo>
                    <a:pt x="463" y="144"/>
                  </a:lnTo>
                  <a:lnTo>
                    <a:pt x="460" y="157"/>
                  </a:lnTo>
                  <a:lnTo>
                    <a:pt x="456" y="172"/>
                  </a:lnTo>
                  <a:lnTo>
                    <a:pt x="447" y="200"/>
                  </a:lnTo>
                  <a:lnTo>
                    <a:pt x="437" y="226"/>
                  </a:lnTo>
                  <a:lnTo>
                    <a:pt x="428" y="252"/>
                  </a:lnTo>
                  <a:lnTo>
                    <a:pt x="419" y="276"/>
                  </a:lnTo>
                  <a:lnTo>
                    <a:pt x="410" y="298"/>
                  </a:lnTo>
                  <a:lnTo>
                    <a:pt x="400" y="320"/>
                  </a:lnTo>
                  <a:lnTo>
                    <a:pt x="391" y="341"/>
                  </a:lnTo>
                  <a:lnTo>
                    <a:pt x="384" y="359"/>
                  </a:lnTo>
                  <a:lnTo>
                    <a:pt x="373" y="378"/>
                  </a:lnTo>
                  <a:lnTo>
                    <a:pt x="363" y="395"/>
                  </a:lnTo>
                  <a:lnTo>
                    <a:pt x="352" y="411"/>
                  </a:lnTo>
                  <a:lnTo>
                    <a:pt x="341" y="428"/>
                  </a:lnTo>
                  <a:lnTo>
                    <a:pt x="332" y="443"/>
                  </a:lnTo>
                  <a:lnTo>
                    <a:pt x="321" y="458"/>
                  </a:lnTo>
                  <a:lnTo>
                    <a:pt x="310" y="471"/>
                  </a:lnTo>
                  <a:lnTo>
                    <a:pt x="299" y="482"/>
                  </a:lnTo>
                  <a:lnTo>
                    <a:pt x="286" y="493"/>
                  </a:lnTo>
                  <a:lnTo>
                    <a:pt x="273" y="506"/>
                  </a:lnTo>
                  <a:lnTo>
                    <a:pt x="260" y="517"/>
                  </a:lnTo>
                  <a:lnTo>
                    <a:pt x="245" y="526"/>
                  </a:lnTo>
                  <a:lnTo>
                    <a:pt x="230" y="535"/>
                  </a:lnTo>
                  <a:lnTo>
                    <a:pt x="215" y="546"/>
                  </a:lnTo>
                  <a:lnTo>
                    <a:pt x="184" y="563"/>
                  </a:lnTo>
                  <a:lnTo>
                    <a:pt x="184" y="563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631"/>
            <p:cNvSpPr/>
            <p:nvPr/>
          </p:nvSpPr>
          <p:spPr bwMode="auto">
            <a:xfrm>
              <a:off x="10500747" y="3867298"/>
              <a:ext cx="179388" cy="169863"/>
            </a:xfrm>
            <a:custGeom>
              <a:avLst/>
              <a:gdLst>
                <a:gd name="T0" fmla="*/ 26 w 113"/>
                <a:gd name="T1" fmla="*/ 2 h 107"/>
                <a:gd name="T2" fmla="*/ 34 w 113"/>
                <a:gd name="T3" fmla="*/ 0 h 107"/>
                <a:gd name="T4" fmla="*/ 41 w 113"/>
                <a:gd name="T5" fmla="*/ 0 h 107"/>
                <a:gd name="T6" fmla="*/ 49 w 113"/>
                <a:gd name="T7" fmla="*/ 2 h 107"/>
                <a:gd name="T8" fmla="*/ 56 w 113"/>
                <a:gd name="T9" fmla="*/ 4 h 107"/>
                <a:gd name="T10" fmla="*/ 62 w 113"/>
                <a:gd name="T11" fmla="*/ 5 h 107"/>
                <a:gd name="T12" fmla="*/ 69 w 113"/>
                <a:gd name="T13" fmla="*/ 9 h 107"/>
                <a:gd name="T14" fmla="*/ 76 w 113"/>
                <a:gd name="T15" fmla="*/ 13 h 107"/>
                <a:gd name="T16" fmla="*/ 82 w 113"/>
                <a:gd name="T17" fmla="*/ 18 h 107"/>
                <a:gd name="T18" fmla="*/ 87 w 113"/>
                <a:gd name="T19" fmla="*/ 24 h 107"/>
                <a:gd name="T20" fmla="*/ 93 w 113"/>
                <a:gd name="T21" fmla="*/ 29 h 107"/>
                <a:gd name="T22" fmla="*/ 97 w 113"/>
                <a:gd name="T23" fmla="*/ 35 h 107"/>
                <a:gd name="T24" fmla="*/ 102 w 113"/>
                <a:gd name="T25" fmla="*/ 41 h 107"/>
                <a:gd name="T26" fmla="*/ 104 w 113"/>
                <a:gd name="T27" fmla="*/ 46 h 107"/>
                <a:gd name="T28" fmla="*/ 108 w 113"/>
                <a:gd name="T29" fmla="*/ 50 h 107"/>
                <a:gd name="T30" fmla="*/ 110 w 113"/>
                <a:gd name="T31" fmla="*/ 55 h 107"/>
                <a:gd name="T32" fmla="*/ 112 w 113"/>
                <a:gd name="T33" fmla="*/ 61 h 107"/>
                <a:gd name="T34" fmla="*/ 112 w 113"/>
                <a:gd name="T35" fmla="*/ 66 h 107"/>
                <a:gd name="T36" fmla="*/ 113 w 113"/>
                <a:gd name="T37" fmla="*/ 72 h 107"/>
                <a:gd name="T38" fmla="*/ 113 w 113"/>
                <a:gd name="T39" fmla="*/ 76 h 107"/>
                <a:gd name="T40" fmla="*/ 112 w 113"/>
                <a:gd name="T41" fmla="*/ 81 h 107"/>
                <a:gd name="T42" fmla="*/ 110 w 113"/>
                <a:gd name="T43" fmla="*/ 89 h 107"/>
                <a:gd name="T44" fmla="*/ 108 w 113"/>
                <a:gd name="T45" fmla="*/ 94 h 107"/>
                <a:gd name="T46" fmla="*/ 106 w 113"/>
                <a:gd name="T47" fmla="*/ 96 h 107"/>
                <a:gd name="T48" fmla="*/ 102 w 113"/>
                <a:gd name="T49" fmla="*/ 100 h 107"/>
                <a:gd name="T50" fmla="*/ 100 w 113"/>
                <a:gd name="T51" fmla="*/ 102 h 107"/>
                <a:gd name="T52" fmla="*/ 99 w 113"/>
                <a:gd name="T53" fmla="*/ 104 h 107"/>
                <a:gd name="T54" fmla="*/ 97 w 113"/>
                <a:gd name="T55" fmla="*/ 105 h 107"/>
                <a:gd name="T56" fmla="*/ 95 w 113"/>
                <a:gd name="T57" fmla="*/ 105 h 107"/>
                <a:gd name="T58" fmla="*/ 91 w 113"/>
                <a:gd name="T59" fmla="*/ 107 h 107"/>
                <a:gd name="T60" fmla="*/ 89 w 113"/>
                <a:gd name="T61" fmla="*/ 105 h 107"/>
                <a:gd name="T62" fmla="*/ 86 w 113"/>
                <a:gd name="T63" fmla="*/ 104 h 107"/>
                <a:gd name="T64" fmla="*/ 80 w 113"/>
                <a:gd name="T65" fmla="*/ 100 h 107"/>
                <a:gd name="T66" fmla="*/ 74 w 113"/>
                <a:gd name="T67" fmla="*/ 94 h 107"/>
                <a:gd name="T68" fmla="*/ 67 w 113"/>
                <a:gd name="T69" fmla="*/ 89 h 107"/>
                <a:gd name="T70" fmla="*/ 60 w 113"/>
                <a:gd name="T71" fmla="*/ 79 h 107"/>
                <a:gd name="T72" fmla="*/ 50 w 113"/>
                <a:gd name="T73" fmla="*/ 70 h 107"/>
                <a:gd name="T74" fmla="*/ 39 w 113"/>
                <a:gd name="T75" fmla="*/ 61 h 107"/>
                <a:gd name="T76" fmla="*/ 30 w 113"/>
                <a:gd name="T77" fmla="*/ 50 h 107"/>
                <a:gd name="T78" fmla="*/ 21 w 113"/>
                <a:gd name="T79" fmla="*/ 41 h 107"/>
                <a:gd name="T80" fmla="*/ 13 w 113"/>
                <a:gd name="T81" fmla="*/ 33 h 107"/>
                <a:gd name="T82" fmla="*/ 8 w 113"/>
                <a:gd name="T83" fmla="*/ 26 h 107"/>
                <a:gd name="T84" fmla="*/ 4 w 113"/>
                <a:gd name="T85" fmla="*/ 20 h 107"/>
                <a:gd name="T86" fmla="*/ 0 w 113"/>
                <a:gd name="T87" fmla="*/ 16 h 107"/>
                <a:gd name="T88" fmla="*/ 0 w 113"/>
                <a:gd name="T89" fmla="*/ 13 h 107"/>
                <a:gd name="T90" fmla="*/ 0 w 113"/>
                <a:gd name="T91" fmla="*/ 11 h 107"/>
                <a:gd name="T92" fmla="*/ 0 w 113"/>
                <a:gd name="T93" fmla="*/ 9 h 107"/>
                <a:gd name="T94" fmla="*/ 2 w 113"/>
                <a:gd name="T95" fmla="*/ 9 h 107"/>
                <a:gd name="T96" fmla="*/ 4 w 113"/>
                <a:gd name="T97" fmla="*/ 7 h 107"/>
                <a:gd name="T98" fmla="*/ 8 w 113"/>
                <a:gd name="T99" fmla="*/ 7 h 107"/>
                <a:gd name="T100" fmla="*/ 12 w 113"/>
                <a:gd name="T101" fmla="*/ 5 h 107"/>
                <a:gd name="T102" fmla="*/ 15 w 113"/>
                <a:gd name="T103" fmla="*/ 4 h 107"/>
                <a:gd name="T104" fmla="*/ 21 w 113"/>
                <a:gd name="T105" fmla="*/ 2 h 107"/>
                <a:gd name="T106" fmla="*/ 26 w 113"/>
                <a:gd name="T107" fmla="*/ 2 h 107"/>
                <a:gd name="T108" fmla="*/ 26 w 113"/>
                <a:gd name="T109" fmla="*/ 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3" h="107">
                  <a:moveTo>
                    <a:pt x="26" y="2"/>
                  </a:moveTo>
                  <a:lnTo>
                    <a:pt x="34" y="0"/>
                  </a:lnTo>
                  <a:lnTo>
                    <a:pt x="41" y="0"/>
                  </a:lnTo>
                  <a:lnTo>
                    <a:pt x="49" y="2"/>
                  </a:lnTo>
                  <a:lnTo>
                    <a:pt x="56" y="4"/>
                  </a:lnTo>
                  <a:lnTo>
                    <a:pt x="62" y="5"/>
                  </a:lnTo>
                  <a:lnTo>
                    <a:pt x="69" y="9"/>
                  </a:lnTo>
                  <a:lnTo>
                    <a:pt x="76" y="13"/>
                  </a:lnTo>
                  <a:lnTo>
                    <a:pt x="82" y="18"/>
                  </a:lnTo>
                  <a:lnTo>
                    <a:pt x="87" y="24"/>
                  </a:lnTo>
                  <a:lnTo>
                    <a:pt x="93" y="29"/>
                  </a:lnTo>
                  <a:lnTo>
                    <a:pt x="97" y="35"/>
                  </a:lnTo>
                  <a:lnTo>
                    <a:pt x="102" y="41"/>
                  </a:lnTo>
                  <a:lnTo>
                    <a:pt x="104" y="46"/>
                  </a:lnTo>
                  <a:lnTo>
                    <a:pt x="108" y="50"/>
                  </a:lnTo>
                  <a:lnTo>
                    <a:pt x="110" y="55"/>
                  </a:lnTo>
                  <a:lnTo>
                    <a:pt x="112" y="61"/>
                  </a:lnTo>
                  <a:lnTo>
                    <a:pt x="112" y="66"/>
                  </a:lnTo>
                  <a:lnTo>
                    <a:pt x="113" y="72"/>
                  </a:lnTo>
                  <a:lnTo>
                    <a:pt x="113" y="76"/>
                  </a:lnTo>
                  <a:lnTo>
                    <a:pt x="112" y="81"/>
                  </a:lnTo>
                  <a:lnTo>
                    <a:pt x="110" y="89"/>
                  </a:lnTo>
                  <a:lnTo>
                    <a:pt x="108" y="94"/>
                  </a:lnTo>
                  <a:lnTo>
                    <a:pt x="106" y="96"/>
                  </a:lnTo>
                  <a:lnTo>
                    <a:pt x="102" y="100"/>
                  </a:lnTo>
                  <a:lnTo>
                    <a:pt x="100" y="102"/>
                  </a:lnTo>
                  <a:lnTo>
                    <a:pt x="99" y="104"/>
                  </a:lnTo>
                  <a:lnTo>
                    <a:pt x="97" y="105"/>
                  </a:lnTo>
                  <a:lnTo>
                    <a:pt x="95" y="105"/>
                  </a:lnTo>
                  <a:lnTo>
                    <a:pt x="91" y="107"/>
                  </a:lnTo>
                  <a:lnTo>
                    <a:pt x="89" y="105"/>
                  </a:lnTo>
                  <a:lnTo>
                    <a:pt x="86" y="104"/>
                  </a:lnTo>
                  <a:lnTo>
                    <a:pt x="80" y="100"/>
                  </a:lnTo>
                  <a:lnTo>
                    <a:pt x="74" y="94"/>
                  </a:lnTo>
                  <a:lnTo>
                    <a:pt x="67" y="89"/>
                  </a:lnTo>
                  <a:lnTo>
                    <a:pt x="60" y="79"/>
                  </a:lnTo>
                  <a:lnTo>
                    <a:pt x="50" y="70"/>
                  </a:lnTo>
                  <a:lnTo>
                    <a:pt x="39" y="61"/>
                  </a:lnTo>
                  <a:lnTo>
                    <a:pt x="30" y="50"/>
                  </a:lnTo>
                  <a:lnTo>
                    <a:pt x="21" y="41"/>
                  </a:lnTo>
                  <a:lnTo>
                    <a:pt x="13" y="33"/>
                  </a:lnTo>
                  <a:lnTo>
                    <a:pt x="8" y="26"/>
                  </a:lnTo>
                  <a:lnTo>
                    <a:pt x="4" y="20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7"/>
                  </a:lnTo>
                  <a:lnTo>
                    <a:pt x="8" y="7"/>
                  </a:lnTo>
                  <a:lnTo>
                    <a:pt x="12" y="5"/>
                  </a:lnTo>
                  <a:lnTo>
                    <a:pt x="15" y="4"/>
                  </a:lnTo>
                  <a:lnTo>
                    <a:pt x="21" y="2"/>
                  </a:lnTo>
                  <a:lnTo>
                    <a:pt x="26" y="2"/>
                  </a:lnTo>
                  <a:lnTo>
                    <a:pt x="26" y="2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0" name="Freeform 629"/>
          <p:cNvSpPr/>
          <p:nvPr/>
        </p:nvSpPr>
        <p:spPr bwMode="auto">
          <a:xfrm>
            <a:off x="6318572" y="2673896"/>
            <a:ext cx="1652221" cy="1283743"/>
          </a:xfrm>
          <a:custGeom>
            <a:avLst/>
            <a:gdLst>
              <a:gd name="T0" fmla="*/ 201 w 682"/>
              <a:gd name="T1" fmla="*/ 182 h 465"/>
              <a:gd name="T2" fmla="*/ 167 w 682"/>
              <a:gd name="T3" fmla="*/ 148 h 465"/>
              <a:gd name="T4" fmla="*/ 139 w 682"/>
              <a:gd name="T5" fmla="*/ 117 h 465"/>
              <a:gd name="T6" fmla="*/ 117 w 682"/>
              <a:gd name="T7" fmla="*/ 93 h 465"/>
              <a:gd name="T8" fmla="*/ 99 w 682"/>
              <a:gd name="T9" fmla="*/ 74 h 465"/>
              <a:gd name="T10" fmla="*/ 82 w 682"/>
              <a:gd name="T11" fmla="*/ 56 h 465"/>
              <a:gd name="T12" fmla="*/ 56 w 682"/>
              <a:gd name="T13" fmla="*/ 39 h 465"/>
              <a:gd name="T14" fmla="*/ 34 w 682"/>
              <a:gd name="T15" fmla="*/ 30 h 465"/>
              <a:gd name="T16" fmla="*/ 15 w 682"/>
              <a:gd name="T17" fmla="*/ 24 h 465"/>
              <a:gd name="T18" fmla="*/ 4 w 682"/>
              <a:gd name="T19" fmla="*/ 20 h 465"/>
              <a:gd name="T20" fmla="*/ 2 w 682"/>
              <a:gd name="T21" fmla="*/ 15 h 465"/>
              <a:gd name="T22" fmla="*/ 6 w 682"/>
              <a:gd name="T23" fmla="*/ 7 h 465"/>
              <a:gd name="T24" fmla="*/ 17 w 682"/>
              <a:gd name="T25" fmla="*/ 4 h 465"/>
              <a:gd name="T26" fmla="*/ 34 w 682"/>
              <a:gd name="T27" fmla="*/ 0 h 465"/>
              <a:gd name="T28" fmla="*/ 52 w 682"/>
              <a:gd name="T29" fmla="*/ 0 h 465"/>
              <a:gd name="T30" fmla="*/ 75 w 682"/>
              <a:gd name="T31" fmla="*/ 7 h 465"/>
              <a:gd name="T32" fmla="*/ 84 w 682"/>
              <a:gd name="T33" fmla="*/ 17 h 465"/>
              <a:gd name="T34" fmla="*/ 102 w 682"/>
              <a:gd name="T35" fmla="*/ 35 h 465"/>
              <a:gd name="T36" fmla="*/ 130 w 682"/>
              <a:gd name="T37" fmla="*/ 63 h 465"/>
              <a:gd name="T38" fmla="*/ 167 w 682"/>
              <a:gd name="T39" fmla="*/ 98 h 465"/>
              <a:gd name="T40" fmla="*/ 212 w 682"/>
              <a:gd name="T41" fmla="*/ 143 h 465"/>
              <a:gd name="T42" fmla="*/ 260 w 682"/>
              <a:gd name="T43" fmla="*/ 193 h 465"/>
              <a:gd name="T44" fmla="*/ 308 w 682"/>
              <a:gd name="T45" fmla="*/ 239 h 465"/>
              <a:gd name="T46" fmla="*/ 352 w 682"/>
              <a:gd name="T47" fmla="*/ 276 h 465"/>
              <a:gd name="T48" fmla="*/ 391 w 682"/>
              <a:gd name="T49" fmla="*/ 308 h 465"/>
              <a:gd name="T50" fmla="*/ 428 w 682"/>
              <a:gd name="T51" fmla="*/ 332 h 465"/>
              <a:gd name="T52" fmla="*/ 471 w 682"/>
              <a:gd name="T53" fmla="*/ 356 h 465"/>
              <a:gd name="T54" fmla="*/ 532 w 682"/>
              <a:gd name="T55" fmla="*/ 384 h 465"/>
              <a:gd name="T56" fmla="*/ 591 w 682"/>
              <a:gd name="T57" fmla="*/ 402 h 465"/>
              <a:gd name="T58" fmla="*/ 627 w 682"/>
              <a:gd name="T59" fmla="*/ 411 h 465"/>
              <a:gd name="T60" fmla="*/ 649 w 682"/>
              <a:gd name="T61" fmla="*/ 419 h 465"/>
              <a:gd name="T62" fmla="*/ 665 w 682"/>
              <a:gd name="T63" fmla="*/ 424 h 465"/>
              <a:gd name="T64" fmla="*/ 675 w 682"/>
              <a:gd name="T65" fmla="*/ 428 h 465"/>
              <a:gd name="T66" fmla="*/ 680 w 682"/>
              <a:gd name="T67" fmla="*/ 432 h 465"/>
              <a:gd name="T68" fmla="*/ 682 w 682"/>
              <a:gd name="T69" fmla="*/ 435 h 465"/>
              <a:gd name="T70" fmla="*/ 675 w 682"/>
              <a:gd name="T71" fmla="*/ 441 h 465"/>
              <a:gd name="T72" fmla="*/ 658 w 682"/>
              <a:gd name="T73" fmla="*/ 445 h 465"/>
              <a:gd name="T74" fmla="*/ 630 w 682"/>
              <a:gd name="T75" fmla="*/ 448 h 465"/>
              <a:gd name="T76" fmla="*/ 588 w 682"/>
              <a:gd name="T77" fmla="*/ 456 h 465"/>
              <a:gd name="T78" fmla="*/ 541 w 682"/>
              <a:gd name="T79" fmla="*/ 461 h 465"/>
              <a:gd name="T80" fmla="*/ 514 w 682"/>
              <a:gd name="T81" fmla="*/ 465 h 465"/>
              <a:gd name="T82" fmla="*/ 493 w 682"/>
              <a:gd name="T83" fmla="*/ 465 h 465"/>
              <a:gd name="T84" fmla="*/ 482 w 682"/>
              <a:gd name="T85" fmla="*/ 461 h 465"/>
              <a:gd name="T86" fmla="*/ 467 w 682"/>
              <a:gd name="T87" fmla="*/ 454 h 465"/>
              <a:gd name="T88" fmla="*/ 449 w 682"/>
              <a:gd name="T89" fmla="*/ 441 h 465"/>
              <a:gd name="T90" fmla="*/ 428 w 682"/>
              <a:gd name="T91" fmla="*/ 422 h 465"/>
              <a:gd name="T92" fmla="*/ 406 w 682"/>
              <a:gd name="T93" fmla="*/ 398 h 465"/>
              <a:gd name="T94" fmla="*/ 360 w 682"/>
              <a:gd name="T95" fmla="*/ 350 h 465"/>
              <a:gd name="T96" fmla="*/ 297 w 682"/>
              <a:gd name="T97" fmla="*/ 285 h 465"/>
              <a:gd name="T98" fmla="*/ 225 w 682"/>
              <a:gd name="T99" fmla="*/ 209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82" h="465">
                <a:moveTo>
                  <a:pt x="225" y="209"/>
                </a:moveTo>
                <a:lnTo>
                  <a:pt x="212" y="195"/>
                </a:lnTo>
                <a:lnTo>
                  <a:pt x="201" y="182"/>
                </a:lnTo>
                <a:lnTo>
                  <a:pt x="188" y="171"/>
                </a:lnTo>
                <a:lnTo>
                  <a:pt x="178" y="159"/>
                </a:lnTo>
                <a:lnTo>
                  <a:pt x="167" y="148"/>
                </a:lnTo>
                <a:lnTo>
                  <a:pt x="158" y="137"/>
                </a:lnTo>
                <a:lnTo>
                  <a:pt x="149" y="126"/>
                </a:lnTo>
                <a:lnTo>
                  <a:pt x="139" y="117"/>
                </a:lnTo>
                <a:lnTo>
                  <a:pt x="132" y="109"/>
                </a:lnTo>
                <a:lnTo>
                  <a:pt x="125" y="100"/>
                </a:lnTo>
                <a:lnTo>
                  <a:pt x="117" y="93"/>
                </a:lnTo>
                <a:lnTo>
                  <a:pt x="112" y="85"/>
                </a:lnTo>
                <a:lnTo>
                  <a:pt x="104" y="80"/>
                </a:lnTo>
                <a:lnTo>
                  <a:pt x="99" y="74"/>
                </a:lnTo>
                <a:lnTo>
                  <a:pt x="95" y="69"/>
                </a:lnTo>
                <a:lnTo>
                  <a:pt x="89" y="63"/>
                </a:lnTo>
                <a:lnTo>
                  <a:pt x="82" y="56"/>
                </a:lnTo>
                <a:lnTo>
                  <a:pt x="73" y="48"/>
                </a:lnTo>
                <a:lnTo>
                  <a:pt x="65" y="43"/>
                </a:lnTo>
                <a:lnTo>
                  <a:pt x="56" y="39"/>
                </a:lnTo>
                <a:lnTo>
                  <a:pt x="49" y="35"/>
                </a:lnTo>
                <a:lnTo>
                  <a:pt x="41" y="32"/>
                </a:lnTo>
                <a:lnTo>
                  <a:pt x="34" y="30"/>
                </a:lnTo>
                <a:lnTo>
                  <a:pt x="28" y="28"/>
                </a:lnTo>
                <a:lnTo>
                  <a:pt x="21" y="26"/>
                </a:lnTo>
                <a:lnTo>
                  <a:pt x="15" y="24"/>
                </a:lnTo>
                <a:lnTo>
                  <a:pt x="10" y="24"/>
                </a:lnTo>
                <a:lnTo>
                  <a:pt x="6" y="22"/>
                </a:lnTo>
                <a:lnTo>
                  <a:pt x="4" y="20"/>
                </a:lnTo>
                <a:lnTo>
                  <a:pt x="2" y="19"/>
                </a:lnTo>
                <a:lnTo>
                  <a:pt x="0" y="17"/>
                </a:lnTo>
                <a:lnTo>
                  <a:pt x="2" y="15"/>
                </a:lnTo>
                <a:lnTo>
                  <a:pt x="2" y="11"/>
                </a:lnTo>
                <a:lnTo>
                  <a:pt x="4" y="9"/>
                </a:lnTo>
                <a:lnTo>
                  <a:pt x="6" y="7"/>
                </a:lnTo>
                <a:lnTo>
                  <a:pt x="8" y="7"/>
                </a:lnTo>
                <a:lnTo>
                  <a:pt x="12" y="6"/>
                </a:lnTo>
                <a:lnTo>
                  <a:pt x="17" y="4"/>
                </a:lnTo>
                <a:lnTo>
                  <a:pt x="23" y="2"/>
                </a:lnTo>
                <a:lnTo>
                  <a:pt x="28" y="2"/>
                </a:lnTo>
                <a:lnTo>
                  <a:pt x="34" y="0"/>
                </a:lnTo>
                <a:lnTo>
                  <a:pt x="39" y="0"/>
                </a:lnTo>
                <a:lnTo>
                  <a:pt x="47" y="0"/>
                </a:lnTo>
                <a:lnTo>
                  <a:pt x="52" y="0"/>
                </a:lnTo>
                <a:lnTo>
                  <a:pt x="58" y="2"/>
                </a:lnTo>
                <a:lnTo>
                  <a:pt x="63" y="4"/>
                </a:lnTo>
                <a:lnTo>
                  <a:pt x="75" y="7"/>
                </a:lnTo>
                <a:lnTo>
                  <a:pt x="76" y="9"/>
                </a:lnTo>
                <a:lnTo>
                  <a:pt x="80" y="13"/>
                </a:lnTo>
                <a:lnTo>
                  <a:pt x="84" y="17"/>
                </a:lnTo>
                <a:lnTo>
                  <a:pt x="89" y="22"/>
                </a:lnTo>
                <a:lnTo>
                  <a:pt x="95" y="28"/>
                </a:lnTo>
                <a:lnTo>
                  <a:pt x="102" y="35"/>
                </a:lnTo>
                <a:lnTo>
                  <a:pt x="112" y="43"/>
                </a:lnTo>
                <a:lnTo>
                  <a:pt x="121" y="52"/>
                </a:lnTo>
                <a:lnTo>
                  <a:pt x="130" y="63"/>
                </a:lnTo>
                <a:lnTo>
                  <a:pt x="141" y="72"/>
                </a:lnTo>
                <a:lnTo>
                  <a:pt x="154" y="85"/>
                </a:lnTo>
                <a:lnTo>
                  <a:pt x="167" y="98"/>
                </a:lnTo>
                <a:lnTo>
                  <a:pt x="180" y="111"/>
                </a:lnTo>
                <a:lnTo>
                  <a:pt x="195" y="126"/>
                </a:lnTo>
                <a:lnTo>
                  <a:pt x="212" y="143"/>
                </a:lnTo>
                <a:lnTo>
                  <a:pt x="228" y="159"/>
                </a:lnTo>
                <a:lnTo>
                  <a:pt x="245" y="176"/>
                </a:lnTo>
                <a:lnTo>
                  <a:pt x="260" y="193"/>
                </a:lnTo>
                <a:lnTo>
                  <a:pt x="276" y="209"/>
                </a:lnTo>
                <a:lnTo>
                  <a:pt x="293" y="224"/>
                </a:lnTo>
                <a:lnTo>
                  <a:pt x="308" y="239"/>
                </a:lnTo>
                <a:lnTo>
                  <a:pt x="323" y="252"/>
                </a:lnTo>
                <a:lnTo>
                  <a:pt x="338" y="265"/>
                </a:lnTo>
                <a:lnTo>
                  <a:pt x="352" y="276"/>
                </a:lnTo>
                <a:lnTo>
                  <a:pt x="365" y="287"/>
                </a:lnTo>
                <a:lnTo>
                  <a:pt x="378" y="298"/>
                </a:lnTo>
                <a:lnTo>
                  <a:pt x="391" y="308"/>
                </a:lnTo>
                <a:lnTo>
                  <a:pt x="404" y="317"/>
                </a:lnTo>
                <a:lnTo>
                  <a:pt x="417" y="324"/>
                </a:lnTo>
                <a:lnTo>
                  <a:pt x="428" y="332"/>
                </a:lnTo>
                <a:lnTo>
                  <a:pt x="439" y="337"/>
                </a:lnTo>
                <a:lnTo>
                  <a:pt x="451" y="345"/>
                </a:lnTo>
                <a:lnTo>
                  <a:pt x="471" y="356"/>
                </a:lnTo>
                <a:lnTo>
                  <a:pt x="491" y="365"/>
                </a:lnTo>
                <a:lnTo>
                  <a:pt x="512" y="374"/>
                </a:lnTo>
                <a:lnTo>
                  <a:pt x="532" y="384"/>
                </a:lnTo>
                <a:lnTo>
                  <a:pt x="552" y="391"/>
                </a:lnTo>
                <a:lnTo>
                  <a:pt x="573" y="397"/>
                </a:lnTo>
                <a:lnTo>
                  <a:pt x="591" y="402"/>
                </a:lnTo>
                <a:lnTo>
                  <a:pt x="610" y="406"/>
                </a:lnTo>
                <a:lnTo>
                  <a:pt x="619" y="409"/>
                </a:lnTo>
                <a:lnTo>
                  <a:pt x="627" y="411"/>
                </a:lnTo>
                <a:lnTo>
                  <a:pt x="636" y="413"/>
                </a:lnTo>
                <a:lnTo>
                  <a:pt x="641" y="415"/>
                </a:lnTo>
                <a:lnTo>
                  <a:pt x="649" y="419"/>
                </a:lnTo>
                <a:lnTo>
                  <a:pt x="654" y="421"/>
                </a:lnTo>
                <a:lnTo>
                  <a:pt x="660" y="422"/>
                </a:lnTo>
                <a:lnTo>
                  <a:pt x="665" y="424"/>
                </a:lnTo>
                <a:lnTo>
                  <a:pt x="669" y="424"/>
                </a:lnTo>
                <a:lnTo>
                  <a:pt x="673" y="426"/>
                </a:lnTo>
                <a:lnTo>
                  <a:pt x="675" y="428"/>
                </a:lnTo>
                <a:lnTo>
                  <a:pt x="678" y="430"/>
                </a:lnTo>
                <a:lnTo>
                  <a:pt x="680" y="430"/>
                </a:lnTo>
                <a:lnTo>
                  <a:pt x="680" y="432"/>
                </a:lnTo>
                <a:lnTo>
                  <a:pt x="682" y="432"/>
                </a:lnTo>
                <a:lnTo>
                  <a:pt x="682" y="434"/>
                </a:lnTo>
                <a:lnTo>
                  <a:pt x="682" y="435"/>
                </a:lnTo>
                <a:lnTo>
                  <a:pt x="680" y="437"/>
                </a:lnTo>
                <a:lnTo>
                  <a:pt x="678" y="439"/>
                </a:lnTo>
                <a:lnTo>
                  <a:pt x="675" y="441"/>
                </a:lnTo>
                <a:lnTo>
                  <a:pt x="669" y="443"/>
                </a:lnTo>
                <a:lnTo>
                  <a:pt x="664" y="443"/>
                </a:lnTo>
                <a:lnTo>
                  <a:pt x="658" y="445"/>
                </a:lnTo>
                <a:lnTo>
                  <a:pt x="649" y="447"/>
                </a:lnTo>
                <a:lnTo>
                  <a:pt x="641" y="447"/>
                </a:lnTo>
                <a:lnTo>
                  <a:pt x="630" y="448"/>
                </a:lnTo>
                <a:lnTo>
                  <a:pt x="621" y="450"/>
                </a:lnTo>
                <a:lnTo>
                  <a:pt x="610" y="452"/>
                </a:lnTo>
                <a:lnTo>
                  <a:pt x="588" y="456"/>
                </a:lnTo>
                <a:lnTo>
                  <a:pt x="565" y="460"/>
                </a:lnTo>
                <a:lnTo>
                  <a:pt x="552" y="461"/>
                </a:lnTo>
                <a:lnTo>
                  <a:pt x="541" y="461"/>
                </a:lnTo>
                <a:lnTo>
                  <a:pt x="532" y="463"/>
                </a:lnTo>
                <a:lnTo>
                  <a:pt x="523" y="463"/>
                </a:lnTo>
                <a:lnTo>
                  <a:pt x="514" y="465"/>
                </a:lnTo>
                <a:lnTo>
                  <a:pt x="506" y="465"/>
                </a:lnTo>
                <a:lnTo>
                  <a:pt x="499" y="465"/>
                </a:lnTo>
                <a:lnTo>
                  <a:pt x="493" y="465"/>
                </a:lnTo>
                <a:lnTo>
                  <a:pt x="489" y="465"/>
                </a:lnTo>
                <a:lnTo>
                  <a:pt x="486" y="463"/>
                </a:lnTo>
                <a:lnTo>
                  <a:pt x="482" y="461"/>
                </a:lnTo>
                <a:lnTo>
                  <a:pt x="476" y="460"/>
                </a:lnTo>
                <a:lnTo>
                  <a:pt x="473" y="458"/>
                </a:lnTo>
                <a:lnTo>
                  <a:pt x="467" y="454"/>
                </a:lnTo>
                <a:lnTo>
                  <a:pt x="462" y="450"/>
                </a:lnTo>
                <a:lnTo>
                  <a:pt x="456" y="445"/>
                </a:lnTo>
                <a:lnTo>
                  <a:pt x="449" y="441"/>
                </a:lnTo>
                <a:lnTo>
                  <a:pt x="443" y="435"/>
                </a:lnTo>
                <a:lnTo>
                  <a:pt x="436" y="430"/>
                </a:lnTo>
                <a:lnTo>
                  <a:pt x="428" y="422"/>
                </a:lnTo>
                <a:lnTo>
                  <a:pt x="421" y="415"/>
                </a:lnTo>
                <a:lnTo>
                  <a:pt x="414" y="408"/>
                </a:lnTo>
                <a:lnTo>
                  <a:pt x="406" y="398"/>
                </a:lnTo>
                <a:lnTo>
                  <a:pt x="397" y="391"/>
                </a:lnTo>
                <a:lnTo>
                  <a:pt x="378" y="371"/>
                </a:lnTo>
                <a:lnTo>
                  <a:pt x="360" y="350"/>
                </a:lnTo>
                <a:lnTo>
                  <a:pt x="339" y="330"/>
                </a:lnTo>
                <a:lnTo>
                  <a:pt x="317" y="308"/>
                </a:lnTo>
                <a:lnTo>
                  <a:pt x="297" y="285"/>
                </a:lnTo>
                <a:lnTo>
                  <a:pt x="273" y="261"/>
                </a:lnTo>
                <a:lnTo>
                  <a:pt x="249" y="235"/>
                </a:lnTo>
                <a:lnTo>
                  <a:pt x="225" y="209"/>
                </a:lnTo>
                <a:lnTo>
                  <a:pt x="225" y="209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Freeform 630"/>
          <p:cNvSpPr/>
          <p:nvPr/>
        </p:nvSpPr>
        <p:spPr bwMode="auto">
          <a:xfrm>
            <a:off x="6170793" y="2157639"/>
            <a:ext cx="1179813" cy="1697854"/>
          </a:xfrm>
          <a:custGeom>
            <a:avLst/>
            <a:gdLst>
              <a:gd name="T0" fmla="*/ 152 w 487"/>
              <a:gd name="T1" fmla="*/ 578 h 615"/>
              <a:gd name="T2" fmla="*/ 108 w 487"/>
              <a:gd name="T3" fmla="*/ 595 h 615"/>
              <a:gd name="T4" fmla="*/ 54 w 487"/>
              <a:gd name="T5" fmla="*/ 608 h 615"/>
              <a:gd name="T6" fmla="*/ 36 w 487"/>
              <a:gd name="T7" fmla="*/ 613 h 615"/>
              <a:gd name="T8" fmla="*/ 19 w 487"/>
              <a:gd name="T9" fmla="*/ 615 h 615"/>
              <a:gd name="T10" fmla="*/ 10 w 487"/>
              <a:gd name="T11" fmla="*/ 615 h 615"/>
              <a:gd name="T12" fmla="*/ 2 w 487"/>
              <a:gd name="T13" fmla="*/ 615 h 615"/>
              <a:gd name="T14" fmla="*/ 0 w 487"/>
              <a:gd name="T15" fmla="*/ 613 h 615"/>
              <a:gd name="T16" fmla="*/ 2 w 487"/>
              <a:gd name="T17" fmla="*/ 611 h 615"/>
              <a:gd name="T18" fmla="*/ 10 w 487"/>
              <a:gd name="T19" fmla="*/ 606 h 615"/>
              <a:gd name="T20" fmla="*/ 23 w 487"/>
              <a:gd name="T21" fmla="*/ 600 h 615"/>
              <a:gd name="T22" fmla="*/ 43 w 487"/>
              <a:gd name="T23" fmla="*/ 593 h 615"/>
              <a:gd name="T24" fmla="*/ 69 w 487"/>
              <a:gd name="T25" fmla="*/ 582 h 615"/>
              <a:gd name="T26" fmla="*/ 136 w 487"/>
              <a:gd name="T27" fmla="*/ 550 h 615"/>
              <a:gd name="T28" fmla="*/ 189 w 487"/>
              <a:gd name="T29" fmla="*/ 517 h 615"/>
              <a:gd name="T30" fmla="*/ 239 w 487"/>
              <a:gd name="T31" fmla="*/ 478 h 615"/>
              <a:gd name="T32" fmla="*/ 282 w 487"/>
              <a:gd name="T33" fmla="*/ 432 h 615"/>
              <a:gd name="T34" fmla="*/ 317 w 487"/>
              <a:gd name="T35" fmla="*/ 382 h 615"/>
              <a:gd name="T36" fmla="*/ 347 w 487"/>
              <a:gd name="T37" fmla="*/ 326 h 615"/>
              <a:gd name="T38" fmla="*/ 369 w 487"/>
              <a:gd name="T39" fmla="*/ 272 h 615"/>
              <a:gd name="T40" fmla="*/ 387 w 487"/>
              <a:gd name="T41" fmla="*/ 220 h 615"/>
              <a:gd name="T42" fmla="*/ 410 w 487"/>
              <a:gd name="T43" fmla="*/ 126 h 615"/>
              <a:gd name="T44" fmla="*/ 419 w 487"/>
              <a:gd name="T45" fmla="*/ 69 h 615"/>
              <a:gd name="T46" fmla="*/ 421 w 487"/>
              <a:gd name="T47" fmla="*/ 39 h 615"/>
              <a:gd name="T48" fmla="*/ 415 w 487"/>
              <a:gd name="T49" fmla="*/ 20 h 615"/>
              <a:gd name="T50" fmla="*/ 412 w 487"/>
              <a:gd name="T51" fmla="*/ 11 h 615"/>
              <a:gd name="T52" fmla="*/ 412 w 487"/>
              <a:gd name="T53" fmla="*/ 4 h 615"/>
              <a:gd name="T54" fmla="*/ 417 w 487"/>
              <a:gd name="T55" fmla="*/ 0 h 615"/>
              <a:gd name="T56" fmla="*/ 428 w 487"/>
              <a:gd name="T57" fmla="*/ 0 h 615"/>
              <a:gd name="T58" fmla="*/ 447 w 487"/>
              <a:gd name="T59" fmla="*/ 9 h 615"/>
              <a:gd name="T60" fmla="*/ 471 w 487"/>
              <a:gd name="T61" fmla="*/ 22 h 615"/>
              <a:gd name="T62" fmla="*/ 484 w 487"/>
              <a:gd name="T63" fmla="*/ 35 h 615"/>
              <a:gd name="T64" fmla="*/ 487 w 487"/>
              <a:gd name="T65" fmla="*/ 46 h 615"/>
              <a:gd name="T66" fmla="*/ 487 w 487"/>
              <a:gd name="T67" fmla="*/ 56 h 615"/>
              <a:gd name="T68" fmla="*/ 484 w 487"/>
              <a:gd name="T69" fmla="*/ 70 h 615"/>
              <a:gd name="T70" fmla="*/ 478 w 487"/>
              <a:gd name="T71" fmla="*/ 93 h 615"/>
              <a:gd name="T72" fmla="*/ 469 w 487"/>
              <a:gd name="T73" fmla="*/ 122 h 615"/>
              <a:gd name="T74" fmla="*/ 460 w 487"/>
              <a:gd name="T75" fmla="*/ 157 h 615"/>
              <a:gd name="T76" fmla="*/ 437 w 487"/>
              <a:gd name="T77" fmla="*/ 226 h 615"/>
              <a:gd name="T78" fmla="*/ 410 w 487"/>
              <a:gd name="T79" fmla="*/ 298 h 615"/>
              <a:gd name="T80" fmla="*/ 384 w 487"/>
              <a:gd name="T81" fmla="*/ 359 h 615"/>
              <a:gd name="T82" fmla="*/ 352 w 487"/>
              <a:gd name="T83" fmla="*/ 411 h 615"/>
              <a:gd name="T84" fmla="*/ 321 w 487"/>
              <a:gd name="T85" fmla="*/ 458 h 615"/>
              <a:gd name="T86" fmla="*/ 286 w 487"/>
              <a:gd name="T87" fmla="*/ 493 h 615"/>
              <a:gd name="T88" fmla="*/ 245 w 487"/>
              <a:gd name="T89" fmla="*/ 526 h 615"/>
              <a:gd name="T90" fmla="*/ 184 w 487"/>
              <a:gd name="T91" fmla="*/ 563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7" h="615">
                <a:moveTo>
                  <a:pt x="184" y="563"/>
                </a:moveTo>
                <a:lnTo>
                  <a:pt x="167" y="571"/>
                </a:lnTo>
                <a:lnTo>
                  <a:pt x="152" y="578"/>
                </a:lnTo>
                <a:lnTo>
                  <a:pt x="137" y="584"/>
                </a:lnTo>
                <a:lnTo>
                  <a:pt x="123" y="589"/>
                </a:lnTo>
                <a:lnTo>
                  <a:pt x="108" y="595"/>
                </a:lnTo>
                <a:lnTo>
                  <a:pt x="93" y="598"/>
                </a:lnTo>
                <a:lnTo>
                  <a:pt x="63" y="608"/>
                </a:lnTo>
                <a:lnTo>
                  <a:pt x="54" y="608"/>
                </a:lnTo>
                <a:lnTo>
                  <a:pt x="49" y="609"/>
                </a:lnTo>
                <a:lnTo>
                  <a:pt x="41" y="611"/>
                </a:lnTo>
                <a:lnTo>
                  <a:pt x="36" y="613"/>
                </a:lnTo>
                <a:lnTo>
                  <a:pt x="30" y="613"/>
                </a:lnTo>
                <a:lnTo>
                  <a:pt x="24" y="613"/>
                </a:lnTo>
                <a:lnTo>
                  <a:pt x="19" y="615"/>
                </a:lnTo>
                <a:lnTo>
                  <a:pt x="15" y="615"/>
                </a:lnTo>
                <a:lnTo>
                  <a:pt x="11" y="615"/>
                </a:lnTo>
                <a:lnTo>
                  <a:pt x="10" y="615"/>
                </a:lnTo>
                <a:lnTo>
                  <a:pt x="6" y="615"/>
                </a:lnTo>
                <a:lnTo>
                  <a:pt x="4" y="615"/>
                </a:lnTo>
                <a:lnTo>
                  <a:pt x="2" y="615"/>
                </a:lnTo>
                <a:lnTo>
                  <a:pt x="2" y="615"/>
                </a:lnTo>
                <a:lnTo>
                  <a:pt x="0" y="613"/>
                </a:lnTo>
                <a:lnTo>
                  <a:pt x="0" y="613"/>
                </a:lnTo>
                <a:lnTo>
                  <a:pt x="0" y="613"/>
                </a:lnTo>
                <a:lnTo>
                  <a:pt x="0" y="611"/>
                </a:lnTo>
                <a:lnTo>
                  <a:pt x="2" y="611"/>
                </a:lnTo>
                <a:lnTo>
                  <a:pt x="4" y="609"/>
                </a:lnTo>
                <a:lnTo>
                  <a:pt x="6" y="608"/>
                </a:lnTo>
                <a:lnTo>
                  <a:pt x="10" y="606"/>
                </a:lnTo>
                <a:lnTo>
                  <a:pt x="13" y="604"/>
                </a:lnTo>
                <a:lnTo>
                  <a:pt x="17" y="602"/>
                </a:lnTo>
                <a:lnTo>
                  <a:pt x="23" y="600"/>
                </a:lnTo>
                <a:lnTo>
                  <a:pt x="28" y="598"/>
                </a:lnTo>
                <a:lnTo>
                  <a:pt x="36" y="595"/>
                </a:lnTo>
                <a:lnTo>
                  <a:pt x="43" y="593"/>
                </a:lnTo>
                <a:lnTo>
                  <a:pt x="50" y="589"/>
                </a:lnTo>
                <a:lnTo>
                  <a:pt x="60" y="585"/>
                </a:lnTo>
                <a:lnTo>
                  <a:pt x="69" y="582"/>
                </a:lnTo>
                <a:lnTo>
                  <a:pt x="78" y="578"/>
                </a:lnTo>
                <a:lnTo>
                  <a:pt x="117" y="559"/>
                </a:lnTo>
                <a:lnTo>
                  <a:pt x="136" y="550"/>
                </a:lnTo>
                <a:lnTo>
                  <a:pt x="154" y="539"/>
                </a:lnTo>
                <a:lnTo>
                  <a:pt x="173" y="528"/>
                </a:lnTo>
                <a:lnTo>
                  <a:pt x="189" y="517"/>
                </a:lnTo>
                <a:lnTo>
                  <a:pt x="206" y="504"/>
                </a:lnTo>
                <a:lnTo>
                  <a:pt x="223" y="491"/>
                </a:lnTo>
                <a:lnTo>
                  <a:pt x="239" y="478"/>
                </a:lnTo>
                <a:lnTo>
                  <a:pt x="254" y="463"/>
                </a:lnTo>
                <a:lnTo>
                  <a:pt x="267" y="448"/>
                </a:lnTo>
                <a:lnTo>
                  <a:pt x="282" y="432"/>
                </a:lnTo>
                <a:lnTo>
                  <a:pt x="295" y="415"/>
                </a:lnTo>
                <a:lnTo>
                  <a:pt x="306" y="398"/>
                </a:lnTo>
                <a:lnTo>
                  <a:pt x="317" y="382"/>
                </a:lnTo>
                <a:lnTo>
                  <a:pt x="328" y="363"/>
                </a:lnTo>
                <a:lnTo>
                  <a:pt x="337" y="345"/>
                </a:lnTo>
                <a:lnTo>
                  <a:pt x="347" y="326"/>
                </a:lnTo>
                <a:lnTo>
                  <a:pt x="354" y="307"/>
                </a:lnTo>
                <a:lnTo>
                  <a:pt x="362" y="289"/>
                </a:lnTo>
                <a:lnTo>
                  <a:pt x="369" y="272"/>
                </a:lnTo>
                <a:lnTo>
                  <a:pt x="376" y="254"/>
                </a:lnTo>
                <a:lnTo>
                  <a:pt x="382" y="237"/>
                </a:lnTo>
                <a:lnTo>
                  <a:pt x="387" y="220"/>
                </a:lnTo>
                <a:lnTo>
                  <a:pt x="395" y="189"/>
                </a:lnTo>
                <a:lnTo>
                  <a:pt x="404" y="157"/>
                </a:lnTo>
                <a:lnTo>
                  <a:pt x="410" y="126"/>
                </a:lnTo>
                <a:lnTo>
                  <a:pt x="415" y="96"/>
                </a:lnTo>
                <a:lnTo>
                  <a:pt x="419" y="81"/>
                </a:lnTo>
                <a:lnTo>
                  <a:pt x="419" y="69"/>
                </a:lnTo>
                <a:lnTo>
                  <a:pt x="421" y="57"/>
                </a:lnTo>
                <a:lnTo>
                  <a:pt x="421" y="46"/>
                </a:lnTo>
                <a:lnTo>
                  <a:pt x="421" y="39"/>
                </a:lnTo>
                <a:lnTo>
                  <a:pt x="419" y="31"/>
                </a:lnTo>
                <a:lnTo>
                  <a:pt x="419" y="24"/>
                </a:lnTo>
                <a:lnTo>
                  <a:pt x="415" y="20"/>
                </a:lnTo>
                <a:lnTo>
                  <a:pt x="413" y="17"/>
                </a:lnTo>
                <a:lnTo>
                  <a:pt x="412" y="13"/>
                </a:lnTo>
                <a:lnTo>
                  <a:pt x="412" y="11"/>
                </a:lnTo>
                <a:lnTo>
                  <a:pt x="412" y="7"/>
                </a:lnTo>
                <a:lnTo>
                  <a:pt x="412" y="6"/>
                </a:lnTo>
                <a:lnTo>
                  <a:pt x="412" y="4"/>
                </a:lnTo>
                <a:lnTo>
                  <a:pt x="413" y="2"/>
                </a:lnTo>
                <a:lnTo>
                  <a:pt x="415" y="0"/>
                </a:lnTo>
                <a:lnTo>
                  <a:pt x="417" y="0"/>
                </a:lnTo>
                <a:lnTo>
                  <a:pt x="421" y="0"/>
                </a:lnTo>
                <a:lnTo>
                  <a:pt x="425" y="0"/>
                </a:lnTo>
                <a:lnTo>
                  <a:pt x="428" y="0"/>
                </a:lnTo>
                <a:lnTo>
                  <a:pt x="434" y="2"/>
                </a:lnTo>
                <a:lnTo>
                  <a:pt x="439" y="6"/>
                </a:lnTo>
                <a:lnTo>
                  <a:pt x="447" y="9"/>
                </a:lnTo>
                <a:lnTo>
                  <a:pt x="456" y="13"/>
                </a:lnTo>
                <a:lnTo>
                  <a:pt x="463" y="18"/>
                </a:lnTo>
                <a:lnTo>
                  <a:pt x="471" y="22"/>
                </a:lnTo>
                <a:lnTo>
                  <a:pt x="476" y="28"/>
                </a:lnTo>
                <a:lnTo>
                  <a:pt x="480" y="31"/>
                </a:lnTo>
                <a:lnTo>
                  <a:pt x="484" y="35"/>
                </a:lnTo>
                <a:lnTo>
                  <a:pt x="486" y="39"/>
                </a:lnTo>
                <a:lnTo>
                  <a:pt x="487" y="43"/>
                </a:lnTo>
                <a:lnTo>
                  <a:pt x="487" y="46"/>
                </a:lnTo>
                <a:lnTo>
                  <a:pt x="487" y="48"/>
                </a:lnTo>
                <a:lnTo>
                  <a:pt x="487" y="52"/>
                </a:lnTo>
                <a:lnTo>
                  <a:pt x="487" y="56"/>
                </a:lnTo>
                <a:lnTo>
                  <a:pt x="486" y="59"/>
                </a:lnTo>
                <a:lnTo>
                  <a:pt x="486" y="65"/>
                </a:lnTo>
                <a:lnTo>
                  <a:pt x="484" y="70"/>
                </a:lnTo>
                <a:lnTo>
                  <a:pt x="482" y="78"/>
                </a:lnTo>
                <a:lnTo>
                  <a:pt x="480" y="85"/>
                </a:lnTo>
                <a:lnTo>
                  <a:pt x="478" y="93"/>
                </a:lnTo>
                <a:lnTo>
                  <a:pt x="475" y="102"/>
                </a:lnTo>
                <a:lnTo>
                  <a:pt x="473" y="111"/>
                </a:lnTo>
                <a:lnTo>
                  <a:pt x="469" y="122"/>
                </a:lnTo>
                <a:lnTo>
                  <a:pt x="467" y="133"/>
                </a:lnTo>
                <a:lnTo>
                  <a:pt x="463" y="144"/>
                </a:lnTo>
                <a:lnTo>
                  <a:pt x="460" y="157"/>
                </a:lnTo>
                <a:lnTo>
                  <a:pt x="456" y="172"/>
                </a:lnTo>
                <a:lnTo>
                  <a:pt x="447" y="200"/>
                </a:lnTo>
                <a:lnTo>
                  <a:pt x="437" y="226"/>
                </a:lnTo>
                <a:lnTo>
                  <a:pt x="428" y="252"/>
                </a:lnTo>
                <a:lnTo>
                  <a:pt x="419" y="276"/>
                </a:lnTo>
                <a:lnTo>
                  <a:pt x="410" y="298"/>
                </a:lnTo>
                <a:lnTo>
                  <a:pt x="400" y="320"/>
                </a:lnTo>
                <a:lnTo>
                  <a:pt x="391" y="341"/>
                </a:lnTo>
                <a:lnTo>
                  <a:pt x="384" y="359"/>
                </a:lnTo>
                <a:lnTo>
                  <a:pt x="373" y="378"/>
                </a:lnTo>
                <a:lnTo>
                  <a:pt x="363" y="395"/>
                </a:lnTo>
                <a:lnTo>
                  <a:pt x="352" y="411"/>
                </a:lnTo>
                <a:lnTo>
                  <a:pt x="341" y="428"/>
                </a:lnTo>
                <a:lnTo>
                  <a:pt x="332" y="443"/>
                </a:lnTo>
                <a:lnTo>
                  <a:pt x="321" y="458"/>
                </a:lnTo>
                <a:lnTo>
                  <a:pt x="310" y="471"/>
                </a:lnTo>
                <a:lnTo>
                  <a:pt x="299" y="482"/>
                </a:lnTo>
                <a:lnTo>
                  <a:pt x="286" y="493"/>
                </a:lnTo>
                <a:lnTo>
                  <a:pt x="273" y="506"/>
                </a:lnTo>
                <a:lnTo>
                  <a:pt x="260" y="517"/>
                </a:lnTo>
                <a:lnTo>
                  <a:pt x="245" y="526"/>
                </a:lnTo>
                <a:lnTo>
                  <a:pt x="230" y="535"/>
                </a:lnTo>
                <a:lnTo>
                  <a:pt x="215" y="546"/>
                </a:lnTo>
                <a:lnTo>
                  <a:pt x="184" y="563"/>
                </a:lnTo>
                <a:lnTo>
                  <a:pt x="184" y="563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Freeform 631"/>
          <p:cNvSpPr/>
          <p:nvPr/>
        </p:nvSpPr>
        <p:spPr bwMode="auto">
          <a:xfrm>
            <a:off x="6655315" y="2337086"/>
            <a:ext cx="273756" cy="295400"/>
          </a:xfrm>
          <a:custGeom>
            <a:avLst/>
            <a:gdLst>
              <a:gd name="T0" fmla="*/ 26 w 113"/>
              <a:gd name="T1" fmla="*/ 2 h 107"/>
              <a:gd name="T2" fmla="*/ 34 w 113"/>
              <a:gd name="T3" fmla="*/ 0 h 107"/>
              <a:gd name="T4" fmla="*/ 41 w 113"/>
              <a:gd name="T5" fmla="*/ 0 h 107"/>
              <a:gd name="T6" fmla="*/ 49 w 113"/>
              <a:gd name="T7" fmla="*/ 2 h 107"/>
              <a:gd name="T8" fmla="*/ 56 w 113"/>
              <a:gd name="T9" fmla="*/ 4 h 107"/>
              <a:gd name="T10" fmla="*/ 62 w 113"/>
              <a:gd name="T11" fmla="*/ 5 h 107"/>
              <a:gd name="T12" fmla="*/ 69 w 113"/>
              <a:gd name="T13" fmla="*/ 9 h 107"/>
              <a:gd name="T14" fmla="*/ 76 w 113"/>
              <a:gd name="T15" fmla="*/ 13 h 107"/>
              <a:gd name="T16" fmla="*/ 82 w 113"/>
              <a:gd name="T17" fmla="*/ 18 h 107"/>
              <a:gd name="T18" fmla="*/ 87 w 113"/>
              <a:gd name="T19" fmla="*/ 24 h 107"/>
              <a:gd name="T20" fmla="*/ 93 w 113"/>
              <a:gd name="T21" fmla="*/ 29 h 107"/>
              <a:gd name="T22" fmla="*/ 97 w 113"/>
              <a:gd name="T23" fmla="*/ 35 h 107"/>
              <a:gd name="T24" fmla="*/ 102 w 113"/>
              <a:gd name="T25" fmla="*/ 41 h 107"/>
              <a:gd name="T26" fmla="*/ 104 w 113"/>
              <a:gd name="T27" fmla="*/ 46 h 107"/>
              <a:gd name="T28" fmla="*/ 108 w 113"/>
              <a:gd name="T29" fmla="*/ 50 h 107"/>
              <a:gd name="T30" fmla="*/ 110 w 113"/>
              <a:gd name="T31" fmla="*/ 55 h 107"/>
              <a:gd name="T32" fmla="*/ 112 w 113"/>
              <a:gd name="T33" fmla="*/ 61 h 107"/>
              <a:gd name="T34" fmla="*/ 112 w 113"/>
              <a:gd name="T35" fmla="*/ 66 h 107"/>
              <a:gd name="T36" fmla="*/ 113 w 113"/>
              <a:gd name="T37" fmla="*/ 72 h 107"/>
              <a:gd name="T38" fmla="*/ 113 w 113"/>
              <a:gd name="T39" fmla="*/ 76 h 107"/>
              <a:gd name="T40" fmla="*/ 112 w 113"/>
              <a:gd name="T41" fmla="*/ 81 h 107"/>
              <a:gd name="T42" fmla="*/ 110 w 113"/>
              <a:gd name="T43" fmla="*/ 89 h 107"/>
              <a:gd name="T44" fmla="*/ 108 w 113"/>
              <a:gd name="T45" fmla="*/ 94 h 107"/>
              <a:gd name="T46" fmla="*/ 106 w 113"/>
              <a:gd name="T47" fmla="*/ 96 h 107"/>
              <a:gd name="T48" fmla="*/ 102 w 113"/>
              <a:gd name="T49" fmla="*/ 100 h 107"/>
              <a:gd name="T50" fmla="*/ 100 w 113"/>
              <a:gd name="T51" fmla="*/ 102 h 107"/>
              <a:gd name="T52" fmla="*/ 99 w 113"/>
              <a:gd name="T53" fmla="*/ 104 h 107"/>
              <a:gd name="T54" fmla="*/ 97 w 113"/>
              <a:gd name="T55" fmla="*/ 105 h 107"/>
              <a:gd name="T56" fmla="*/ 95 w 113"/>
              <a:gd name="T57" fmla="*/ 105 h 107"/>
              <a:gd name="T58" fmla="*/ 91 w 113"/>
              <a:gd name="T59" fmla="*/ 107 h 107"/>
              <a:gd name="T60" fmla="*/ 89 w 113"/>
              <a:gd name="T61" fmla="*/ 105 h 107"/>
              <a:gd name="T62" fmla="*/ 86 w 113"/>
              <a:gd name="T63" fmla="*/ 104 h 107"/>
              <a:gd name="T64" fmla="*/ 80 w 113"/>
              <a:gd name="T65" fmla="*/ 100 h 107"/>
              <a:gd name="T66" fmla="*/ 74 w 113"/>
              <a:gd name="T67" fmla="*/ 94 h 107"/>
              <a:gd name="T68" fmla="*/ 67 w 113"/>
              <a:gd name="T69" fmla="*/ 89 h 107"/>
              <a:gd name="T70" fmla="*/ 60 w 113"/>
              <a:gd name="T71" fmla="*/ 79 h 107"/>
              <a:gd name="T72" fmla="*/ 50 w 113"/>
              <a:gd name="T73" fmla="*/ 70 h 107"/>
              <a:gd name="T74" fmla="*/ 39 w 113"/>
              <a:gd name="T75" fmla="*/ 61 h 107"/>
              <a:gd name="T76" fmla="*/ 30 w 113"/>
              <a:gd name="T77" fmla="*/ 50 h 107"/>
              <a:gd name="T78" fmla="*/ 21 w 113"/>
              <a:gd name="T79" fmla="*/ 41 h 107"/>
              <a:gd name="T80" fmla="*/ 13 w 113"/>
              <a:gd name="T81" fmla="*/ 33 h 107"/>
              <a:gd name="T82" fmla="*/ 8 w 113"/>
              <a:gd name="T83" fmla="*/ 26 h 107"/>
              <a:gd name="T84" fmla="*/ 4 w 113"/>
              <a:gd name="T85" fmla="*/ 20 h 107"/>
              <a:gd name="T86" fmla="*/ 0 w 113"/>
              <a:gd name="T87" fmla="*/ 16 h 107"/>
              <a:gd name="T88" fmla="*/ 0 w 113"/>
              <a:gd name="T89" fmla="*/ 13 h 107"/>
              <a:gd name="T90" fmla="*/ 0 w 113"/>
              <a:gd name="T91" fmla="*/ 11 h 107"/>
              <a:gd name="T92" fmla="*/ 0 w 113"/>
              <a:gd name="T93" fmla="*/ 9 h 107"/>
              <a:gd name="T94" fmla="*/ 2 w 113"/>
              <a:gd name="T95" fmla="*/ 9 h 107"/>
              <a:gd name="T96" fmla="*/ 4 w 113"/>
              <a:gd name="T97" fmla="*/ 7 h 107"/>
              <a:gd name="T98" fmla="*/ 8 w 113"/>
              <a:gd name="T99" fmla="*/ 7 h 107"/>
              <a:gd name="T100" fmla="*/ 12 w 113"/>
              <a:gd name="T101" fmla="*/ 5 h 107"/>
              <a:gd name="T102" fmla="*/ 15 w 113"/>
              <a:gd name="T103" fmla="*/ 4 h 107"/>
              <a:gd name="T104" fmla="*/ 21 w 113"/>
              <a:gd name="T105" fmla="*/ 2 h 107"/>
              <a:gd name="T106" fmla="*/ 26 w 113"/>
              <a:gd name="T107" fmla="*/ 2 h 107"/>
              <a:gd name="T108" fmla="*/ 26 w 113"/>
              <a:gd name="T109" fmla="*/ 2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3" h="107">
                <a:moveTo>
                  <a:pt x="26" y="2"/>
                </a:moveTo>
                <a:lnTo>
                  <a:pt x="34" y="0"/>
                </a:lnTo>
                <a:lnTo>
                  <a:pt x="41" y="0"/>
                </a:lnTo>
                <a:lnTo>
                  <a:pt x="49" y="2"/>
                </a:lnTo>
                <a:lnTo>
                  <a:pt x="56" y="4"/>
                </a:lnTo>
                <a:lnTo>
                  <a:pt x="62" y="5"/>
                </a:lnTo>
                <a:lnTo>
                  <a:pt x="69" y="9"/>
                </a:lnTo>
                <a:lnTo>
                  <a:pt x="76" y="13"/>
                </a:lnTo>
                <a:lnTo>
                  <a:pt x="82" y="18"/>
                </a:lnTo>
                <a:lnTo>
                  <a:pt x="87" y="24"/>
                </a:lnTo>
                <a:lnTo>
                  <a:pt x="93" y="29"/>
                </a:lnTo>
                <a:lnTo>
                  <a:pt x="97" y="35"/>
                </a:lnTo>
                <a:lnTo>
                  <a:pt x="102" y="41"/>
                </a:lnTo>
                <a:lnTo>
                  <a:pt x="104" y="46"/>
                </a:lnTo>
                <a:lnTo>
                  <a:pt x="108" y="50"/>
                </a:lnTo>
                <a:lnTo>
                  <a:pt x="110" y="55"/>
                </a:lnTo>
                <a:lnTo>
                  <a:pt x="112" y="61"/>
                </a:lnTo>
                <a:lnTo>
                  <a:pt x="112" y="66"/>
                </a:lnTo>
                <a:lnTo>
                  <a:pt x="113" y="72"/>
                </a:lnTo>
                <a:lnTo>
                  <a:pt x="113" y="76"/>
                </a:lnTo>
                <a:lnTo>
                  <a:pt x="112" y="81"/>
                </a:lnTo>
                <a:lnTo>
                  <a:pt x="110" y="89"/>
                </a:lnTo>
                <a:lnTo>
                  <a:pt x="108" y="94"/>
                </a:lnTo>
                <a:lnTo>
                  <a:pt x="106" y="96"/>
                </a:lnTo>
                <a:lnTo>
                  <a:pt x="102" y="100"/>
                </a:lnTo>
                <a:lnTo>
                  <a:pt x="100" y="102"/>
                </a:lnTo>
                <a:lnTo>
                  <a:pt x="99" y="104"/>
                </a:lnTo>
                <a:lnTo>
                  <a:pt x="97" y="105"/>
                </a:lnTo>
                <a:lnTo>
                  <a:pt x="95" y="105"/>
                </a:lnTo>
                <a:lnTo>
                  <a:pt x="91" y="107"/>
                </a:lnTo>
                <a:lnTo>
                  <a:pt x="89" y="105"/>
                </a:lnTo>
                <a:lnTo>
                  <a:pt x="86" y="104"/>
                </a:lnTo>
                <a:lnTo>
                  <a:pt x="80" y="100"/>
                </a:lnTo>
                <a:lnTo>
                  <a:pt x="74" y="94"/>
                </a:lnTo>
                <a:lnTo>
                  <a:pt x="67" y="89"/>
                </a:lnTo>
                <a:lnTo>
                  <a:pt x="60" y="79"/>
                </a:lnTo>
                <a:lnTo>
                  <a:pt x="50" y="70"/>
                </a:lnTo>
                <a:lnTo>
                  <a:pt x="39" y="61"/>
                </a:lnTo>
                <a:lnTo>
                  <a:pt x="30" y="50"/>
                </a:lnTo>
                <a:lnTo>
                  <a:pt x="21" y="41"/>
                </a:lnTo>
                <a:lnTo>
                  <a:pt x="13" y="33"/>
                </a:lnTo>
                <a:lnTo>
                  <a:pt x="8" y="26"/>
                </a:lnTo>
                <a:lnTo>
                  <a:pt x="4" y="20"/>
                </a:lnTo>
                <a:lnTo>
                  <a:pt x="0" y="16"/>
                </a:lnTo>
                <a:lnTo>
                  <a:pt x="0" y="13"/>
                </a:lnTo>
                <a:lnTo>
                  <a:pt x="0" y="11"/>
                </a:lnTo>
                <a:lnTo>
                  <a:pt x="0" y="9"/>
                </a:lnTo>
                <a:lnTo>
                  <a:pt x="2" y="9"/>
                </a:lnTo>
                <a:lnTo>
                  <a:pt x="4" y="7"/>
                </a:lnTo>
                <a:lnTo>
                  <a:pt x="8" y="7"/>
                </a:lnTo>
                <a:lnTo>
                  <a:pt x="12" y="5"/>
                </a:lnTo>
                <a:lnTo>
                  <a:pt x="15" y="4"/>
                </a:lnTo>
                <a:lnTo>
                  <a:pt x="21" y="2"/>
                </a:lnTo>
                <a:lnTo>
                  <a:pt x="26" y="2"/>
                </a:lnTo>
                <a:lnTo>
                  <a:pt x="26" y="2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9010" y="4260262"/>
            <a:ext cx="19145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5436" y="4262983"/>
            <a:ext cx="18669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3" name="线形标注 2 82"/>
          <p:cNvSpPr/>
          <p:nvPr/>
        </p:nvSpPr>
        <p:spPr>
          <a:xfrm>
            <a:off x="3491880" y="915566"/>
            <a:ext cx="2297092" cy="1218641"/>
          </a:xfrm>
          <a:prstGeom prst="borderCallout2">
            <a:avLst>
              <a:gd name="adj1" fmla="val 52097"/>
              <a:gd name="adj2" fmla="val -6855"/>
              <a:gd name="adj3" fmla="val 168612"/>
              <a:gd name="adj4" fmla="val -27553"/>
              <a:gd name="adj5" fmla="val 196486"/>
              <a:gd name="adj6" fmla="val -67452"/>
            </a:avLst>
          </a:prstGeom>
          <a:solidFill>
            <a:srgbClr val="CCFFCC"/>
          </a:solidFill>
          <a:ln w="15875" cmpd="sng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横</a:t>
            </a:r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撇的角度要小，平捺紧接着横撇写。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4" name="线形标注 2 83"/>
          <p:cNvSpPr/>
          <p:nvPr/>
        </p:nvSpPr>
        <p:spPr>
          <a:xfrm>
            <a:off x="3480385" y="2632486"/>
            <a:ext cx="2297092" cy="1218641"/>
          </a:xfrm>
          <a:prstGeom prst="borderCallout2">
            <a:avLst>
              <a:gd name="adj1" fmla="val 20833"/>
              <a:gd name="adj2" fmla="val 148581"/>
              <a:gd name="adj3" fmla="val 11397"/>
              <a:gd name="adj4" fmla="val 102767"/>
              <a:gd name="adj5" fmla="val -10751"/>
              <a:gd name="adj6" fmla="val 141060"/>
            </a:avLst>
          </a:prstGeom>
          <a:solidFill>
            <a:srgbClr val="CCFFCC"/>
          </a:solidFill>
          <a:ln w="15875" cmpd="sng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点偏左，高度居中，撇最高，捺最低。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 animBg="1"/>
      <p:bldP spid="72" grpId="0" animBg="1"/>
      <p:bldP spid="73" grpId="0" animBg="1"/>
      <p:bldP spid="80" grpId="0" animBg="1"/>
      <p:bldP spid="81" grpId="0" animBg="1"/>
      <p:bldP spid="82" grpId="0" animBg="1"/>
      <p:bldP spid="83" grpId="0" bldLvl="0" animBg="1"/>
      <p:bldP spid="8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8"/>
          <p:cNvSpPr txBox="1">
            <a:spLocks noChangeArrowheads="1"/>
          </p:cNvSpPr>
          <p:nvPr/>
        </p:nvSpPr>
        <p:spPr bwMode="auto">
          <a:xfrm>
            <a:off x="827584" y="555526"/>
            <a:ext cx="236061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6600">
                <a:solidFill>
                  <a:srgbClr val="FF0000"/>
                </a:solidFill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jìn</a:t>
            </a:r>
            <a:endParaRPr lang="zh-CN" altLang="en-US" sz="6600" dirty="0">
              <a:solidFill>
                <a:srgbClr val="FF0000"/>
              </a:solidFill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pic>
        <p:nvPicPr>
          <p:cNvPr id="56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27585" y="1659095"/>
            <a:ext cx="2360613" cy="236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3" name="组合 82"/>
          <p:cNvGrpSpPr>
            <a:grpSpLocks noChangeAspect="1"/>
          </p:cNvGrpSpPr>
          <p:nvPr/>
        </p:nvGrpSpPr>
        <p:grpSpPr>
          <a:xfrm>
            <a:off x="1115617" y="1941615"/>
            <a:ext cx="1800000" cy="1800000"/>
            <a:chOff x="4814322" y="3791098"/>
            <a:chExt cx="1255713" cy="1055688"/>
          </a:xfrm>
          <a:solidFill>
            <a:schemeClr val="tx1"/>
          </a:solidFill>
        </p:grpSpPr>
        <p:sp>
          <p:nvSpPr>
            <p:cNvPr id="84" name="Freeform 607"/>
            <p:cNvSpPr/>
            <p:nvPr/>
          </p:nvSpPr>
          <p:spPr bwMode="auto">
            <a:xfrm>
              <a:off x="4938147" y="3870473"/>
              <a:ext cx="190500" cy="122238"/>
            </a:xfrm>
            <a:custGeom>
              <a:avLst/>
              <a:gdLst>
                <a:gd name="T0" fmla="*/ 115 w 120"/>
                <a:gd name="T1" fmla="*/ 26 h 77"/>
                <a:gd name="T2" fmla="*/ 117 w 120"/>
                <a:gd name="T3" fmla="*/ 31 h 77"/>
                <a:gd name="T4" fmla="*/ 118 w 120"/>
                <a:gd name="T5" fmla="*/ 39 h 77"/>
                <a:gd name="T6" fmla="*/ 120 w 120"/>
                <a:gd name="T7" fmla="*/ 46 h 77"/>
                <a:gd name="T8" fmla="*/ 120 w 120"/>
                <a:gd name="T9" fmla="*/ 55 h 77"/>
                <a:gd name="T10" fmla="*/ 120 w 120"/>
                <a:gd name="T11" fmla="*/ 61 h 77"/>
                <a:gd name="T12" fmla="*/ 120 w 120"/>
                <a:gd name="T13" fmla="*/ 66 h 77"/>
                <a:gd name="T14" fmla="*/ 118 w 120"/>
                <a:gd name="T15" fmla="*/ 70 h 77"/>
                <a:gd name="T16" fmla="*/ 118 w 120"/>
                <a:gd name="T17" fmla="*/ 74 h 77"/>
                <a:gd name="T18" fmla="*/ 117 w 120"/>
                <a:gd name="T19" fmla="*/ 76 h 77"/>
                <a:gd name="T20" fmla="*/ 115 w 120"/>
                <a:gd name="T21" fmla="*/ 77 h 77"/>
                <a:gd name="T22" fmla="*/ 111 w 120"/>
                <a:gd name="T23" fmla="*/ 77 h 77"/>
                <a:gd name="T24" fmla="*/ 107 w 120"/>
                <a:gd name="T25" fmla="*/ 77 h 77"/>
                <a:gd name="T26" fmla="*/ 104 w 120"/>
                <a:gd name="T27" fmla="*/ 77 h 77"/>
                <a:gd name="T28" fmla="*/ 98 w 120"/>
                <a:gd name="T29" fmla="*/ 76 h 77"/>
                <a:gd name="T30" fmla="*/ 93 w 120"/>
                <a:gd name="T31" fmla="*/ 74 h 77"/>
                <a:gd name="T32" fmla="*/ 85 w 120"/>
                <a:gd name="T33" fmla="*/ 68 h 77"/>
                <a:gd name="T34" fmla="*/ 78 w 120"/>
                <a:gd name="T35" fmla="*/ 64 h 77"/>
                <a:gd name="T36" fmla="*/ 68 w 120"/>
                <a:gd name="T37" fmla="*/ 57 h 77"/>
                <a:gd name="T38" fmla="*/ 59 w 120"/>
                <a:gd name="T39" fmla="*/ 50 h 77"/>
                <a:gd name="T40" fmla="*/ 48 w 120"/>
                <a:gd name="T41" fmla="*/ 42 h 77"/>
                <a:gd name="T42" fmla="*/ 37 w 120"/>
                <a:gd name="T43" fmla="*/ 33 h 77"/>
                <a:gd name="T44" fmla="*/ 28 w 120"/>
                <a:gd name="T45" fmla="*/ 26 h 77"/>
                <a:gd name="T46" fmla="*/ 18 w 120"/>
                <a:gd name="T47" fmla="*/ 20 h 77"/>
                <a:gd name="T48" fmla="*/ 13 w 120"/>
                <a:gd name="T49" fmla="*/ 14 h 77"/>
                <a:gd name="T50" fmla="*/ 7 w 120"/>
                <a:gd name="T51" fmla="*/ 11 h 77"/>
                <a:gd name="T52" fmla="*/ 4 w 120"/>
                <a:gd name="T53" fmla="*/ 7 h 77"/>
                <a:gd name="T54" fmla="*/ 0 w 120"/>
                <a:gd name="T55" fmla="*/ 5 h 77"/>
                <a:gd name="T56" fmla="*/ 0 w 120"/>
                <a:gd name="T57" fmla="*/ 3 h 77"/>
                <a:gd name="T58" fmla="*/ 0 w 120"/>
                <a:gd name="T59" fmla="*/ 2 h 77"/>
                <a:gd name="T60" fmla="*/ 2 w 120"/>
                <a:gd name="T61" fmla="*/ 2 h 77"/>
                <a:gd name="T62" fmla="*/ 4 w 120"/>
                <a:gd name="T63" fmla="*/ 0 h 77"/>
                <a:gd name="T64" fmla="*/ 7 w 120"/>
                <a:gd name="T65" fmla="*/ 0 h 77"/>
                <a:gd name="T66" fmla="*/ 13 w 120"/>
                <a:gd name="T67" fmla="*/ 0 h 77"/>
                <a:gd name="T68" fmla="*/ 18 w 120"/>
                <a:gd name="T69" fmla="*/ 0 h 77"/>
                <a:gd name="T70" fmla="*/ 24 w 120"/>
                <a:gd name="T71" fmla="*/ 0 h 77"/>
                <a:gd name="T72" fmla="*/ 33 w 120"/>
                <a:gd name="T73" fmla="*/ 0 h 77"/>
                <a:gd name="T74" fmla="*/ 46 w 120"/>
                <a:gd name="T75" fmla="*/ 0 h 77"/>
                <a:gd name="T76" fmla="*/ 59 w 120"/>
                <a:gd name="T77" fmla="*/ 2 h 77"/>
                <a:gd name="T78" fmla="*/ 72 w 120"/>
                <a:gd name="T79" fmla="*/ 3 h 77"/>
                <a:gd name="T80" fmla="*/ 85 w 120"/>
                <a:gd name="T81" fmla="*/ 5 h 77"/>
                <a:gd name="T82" fmla="*/ 91 w 120"/>
                <a:gd name="T83" fmla="*/ 7 h 77"/>
                <a:gd name="T84" fmla="*/ 96 w 120"/>
                <a:gd name="T85" fmla="*/ 9 h 77"/>
                <a:gd name="T86" fmla="*/ 100 w 120"/>
                <a:gd name="T87" fmla="*/ 11 h 77"/>
                <a:gd name="T88" fmla="*/ 104 w 120"/>
                <a:gd name="T89" fmla="*/ 13 h 77"/>
                <a:gd name="T90" fmla="*/ 107 w 120"/>
                <a:gd name="T91" fmla="*/ 16 h 77"/>
                <a:gd name="T92" fmla="*/ 111 w 120"/>
                <a:gd name="T93" fmla="*/ 18 h 77"/>
                <a:gd name="T94" fmla="*/ 113 w 120"/>
                <a:gd name="T95" fmla="*/ 22 h 77"/>
                <a:gd name="T96" fmla="*/ 115 w 120"/>
                <a:gd name="T97" fmla="*/ 26 h 77"/>
                <a:gd name="T98" fmla="*/ 115 w 120"/>
                <a:gd name="T99" fmla="*/ 2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0" h="77">
                  <a:moveTo>
                    <a:pt x="115" y="26"/>
                  </a:moveTo>
                  <a:lnTo>
                    <a:pt x="117" y="31"/>
                  </a:lnTo>
                  <a:lnTo>
                    <a:pt x="118" y="39"/>
                  </a:lnTo>
                  <a:lnTo>
                    <a:pt x="120" y="46"/>
                  </a:lnTo>
                  <a:lnTo>
                    <a:pt x="120" y="55"/>
                  </a:lnTo>
                  <a:lnTo>
                    <a:pt x="120" y="61"/>
                  </a:lnTo>
                  <a:lnTo>
                    <a:pt x="120" y="66"/>
                  </a:lnTo>
                  <a:lnTo>
                    <a:pt x="118" y="70"/>
                  </a:lnTo>
                  <a:lnTo>
                    <a:pt x="118" y="74"/>
                  </a:lnTo>
                  <a:lnTo>
                    <a:pt x="117" y="76"/>
                  </a:lnTo>
                  <a:lnTo>
                    <a:pt x="115" y="77"/>
                  </a:lnTo>
                  <a:lnTo>
                    <a:pt x="111" y="77"/>
                  </a:lnTo>
                  <a:lnTo>
                    <a:pt x="107" y="77"/>
                  </a:lnTo>
                  <a:lnTo>
                    <a:pt x="104" y="77"/>
                  </a:lnTo>
                  <a:lnTo>
                    <a:pt x="98" y="76"/>
                  </a:lnTo>
                  <a:lnTo>
                    <a:pt x="93" y="74"/>
                  </a:lnTo>
                  <a:lnTo>
                    <a:pt x="85" y="68"/>
                  </a:lnTo>
                  <a:lnTo>
                    <a:pt x="78" y="64"/>
                  </a:lnTo>
                  <a:lnTo>
                    <a:pt x="68" y="57"/>
                  </a:lnTo>
                  <a:lnTo>
                    <a:pt x="59" y="50"/>
                  </a:lnTo>
                  <a:lnTo>
                    <a:pt x="48" y="42"/>
                  </a:lnTo>
                  <a:lnTo>
                    <a:pt x="37" y="33"/>
                  </a:lnTo>
                  <a:lnTo>
                    <a:pt x="28" y="26"/>
                  </a:lnTo>
                  <a:lnTo>
                    <a:pt x="18" y="20"/>
                  </a:lnTo>
                  <a:lnTo>
                    <a:pt x="13" y="14"/>
                  </a:lnTo>
                  <a:lnTo>
                    <a:pt x="7" y="11"/>
                  </a:lnTo>
                  <a:lnTo>
                    <a:pt x="4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46" y="0"/>
                  </a:lnTo>
                  <a:lnTo>
                    <a:pt x="59" y="2"/>
                  </a:lnTo>
                  <a:lnTo>
                    <a:pt x="72" y="3"/>
                  </a:lnTo>
                  <a:lnTo>
                    <a:pt x="85" y="5"/>
                  </a:lnTo>
                  <a:lnTo>
                    <a:pt x="91" y="7"/>
                  </a:lnTo>
                  <a:lnTo>
                    <a:pt x="96" y="9"/>
                  </a:lnTo>
                  <a:lnTo>
                    <a:pt x="100" y="11"/>
                  </a:lnTo>
                  <a:lnTo>
                    <a:pt x="104" y="13"/>
                  </a:lnTo>
                  <a:lnTo>
                    <a:pt x="107" y="16"/>
                  </a:lnTo>
                  <a:lnTo>
                    <a:pt x="111" y="18"/>
                  </a:lnTo>
                  <a:lnTo>
                    <a:pt x="113" y="22"/>
                  </a:lnTo>
                  <a:lnTo>
                    <a:pt x="115" y="26"/>
                  </a:lnTo>
                  <a:lnTo>
                    <a:pt x="115" y="26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608"/>
            <p:cNvSpPr/>
            <p:nvPr/>
          </p:nvSpPr>
          <p:spPr bwMode="auto">
            <a:xfrm>
              <a:off x="4831784" y="4167336"/>
              <a:ext cx="309563" cy="455613"/>
            </a:xfrm>
            <a:custGeom>
              <a:avLst/>
              <a:gdLst>
                <a:gd name="T0" fmla="*/ 135 w 195"/>
                <a:gd name="T1" fmla="*/ 276 h 287"/>
                <a:gd name="T2" fmla="*/ 132 w 195"/>
                <a:gd name="T3" fmla="*/ 242 h 287"/>
                <a:gd name="T4" fmla="*/ 115 w 195"/>
                <a:gd name="T5" fmla="*/ 183 h 287"/>
                <a:gd name="T6" fmla="*/ 106 w 195"/>
                <a:gd name="T7" fmla="*/ 155 h 287"/>
                <a:gd name="T8" fmla="*/ 102 w 195"/>
                <a:gd name="T9" fmla="*/ 139 h 287"/>
                <a:gd name="T10" fmla="*/ 104 w 195"/>
                <a:gd name="T11" fmla="*/ 131 h 287"/>
                <a:gd name="T12" fmla="*/ 106 w 195"/>
                <a:gd name="T13" fmla="*/ 116 h 287"/>
                <a:gd name="T14" fmla="*/ 110 w 195"/>
                <a:gd name="T15" fmla="*/ 96 h 287"/>
                <a:gd name="T16" fmla="*/ 113 w 195"/>
                <a:gd name="T17" fmla="*/ 78 h 287"/>
                <a:gd name="T18" fmla="*/ 113 w 195"/>
                <a:gd name="T19" fmla="*/ 66 h 287"/>
                <a:gd name="T20" fmla="*/ 111 w 195"/>
                <a:gd name="T21" fmla="*/ 61 h 287"/>
                <a:gd name="T22" fmla="*/ 102 w 195"/>
                <a:gd name="T23" fmla="*/ 61 h 287"/>
                <a:gd name="T24" fmla="*/ 87 w 195"/>
                <a:gd name="T25" fmla="*/ 65 h 287"/>
                <a:gd name="T26" fmla="*/ 65 w 195"/>
                <a:gd name="T27" fmla="*/ 70 h 287"/>
                <a:gd name="T28" fmla="*/ 48 w 195"/>
                <a:gd name="T29" fmla="*/ 74 h 287"/>
                <a:gd name="T30" fmla="*/ 41 w 195"/>
                <a:gd name="T31" fmla="*/ 76 h 287"/>
                <a:gd name="T32" fmla="*/ 22 w 195"/>
                <a:gd name="T33" fmla="*/ 70 h 287"/>
                <a:gd name="T34" fmla="*/ 6 w 195"/>
                <a:gd name="T35" fmla="*/ 63 h 287"/>
                <a:gd name="T36" fmla="*/ 0 w 195"/>
                <a:gd name="T37" fmla="*/ 59 h 287"/>
                <a:gd name="T38" fmla="*/ 2 w 195"/>
                <a:gd name="T39" fmla="*/ 55 h 287"/>
                <a:gd name="T40" fmla="*/ 10 w 195"/>
                <a:gd name="T41" fmla="*/ 52 h 287"/>
                <a:gd name="T42" fmla="*/ 24 w 195"/>
                <a:gd name="T43" fmla="*/ 48 h 287"/>
                <a:gd name="T44" fmla="*/ 50 w 195"/>
                <a:gd name="T45" fmla="*/ 42 h 287"/>
                <a:gd name="T46" fmla="*/ 87 w 195"/>
                <a:gd name="T47" fmla="*/ 33 h 287"/>
                <a:gd name="T48" fmla="*/ 102 w 195"/>
                <a:gd name="T49" fmla="*/ 28 h 287"/>
                <a:gd name="T50" fmla="*/ 119 w 195"/>
                <a:gd name="T51" fmla="*/ 13 h 287"/>
                <a:gd name="T52" fmla="*/ 124 w 195"/>
                <a:gd name="T53" fmla="*/ 5 h 287"/>
                <a:gd name="T54" fmla="*/ 132 w 195"/>
                <a:gd name="T55" fmla="*/ 2 h 287"/>
                <a:gd name="T56" fmla="*/ 145 w 195"/>
                <a:gd name="T57" fmla="*/ 2 h 287"/>
                <a:gd name="T58" fmla="*/ 156 w 195"/>
                <a:gd name="T59" fmla="*/ 7 h 287"/>
                <a:gd name="T60" fmla="*/ 171 w 195"/>
                <a:gd name="T61" fmla="*/ 20 h 287"/>
                <a:gd name="T62" fmla="*/ 185 w 195"/>
                <a:gd name="T63" fmla="*/ 33 h 287"/>
                <a:gd name="T64" fmla="*/ 193 w 195"/>
                <a:gd name="T65" fmla="*/ 42 h 287"/>
                <a:gd name="T66" fmla="*/ 191 w 195"/>
                <a:gd name="T67" fmla="*/ 52 h 287"/>
                <a:gd name="T68" fmla="*/ 182 w 195"/>
                <a:gd name="T69" fmla="*/ 61 h 287"/>
                <a:gd name="T70" fmla="*/ 171 w 195"/>
                <a:gd name="T71" fmla="*/ 68 h 287"/>
                <a:gd name="T72" fmla="*/ 160 w 195"/>
                <a:gd name="T73" fmla="*/ 81 h 287"/>
                <a:gd name="T74" fmla="*/ 143 w 195"/>
                <a:gd name="T75" fmla="*/ 111 h 287"/>
                <a:gd name="T76" fmla="*/ 135 w 195"/>
                <a:gd name="T77" fmla="*/ 126 h 287"/>
                <a:gd name="T78" fmla="*/ 135 w 195"/>
                <a:gd name="T79" fmla="*/ 135 h 287"/>
                <a:gd name="T80" fmla="*/ 137 w 195"/>
                <a:gd name="T81" fmla="*/ 150 h 287"/>
                <a:gd name="T82" fmla="*/ 145 w 195"/>
                <a:gd name="T83" fmla="*/ 172 h 287"/>
                <a:gd name="T84" fmla="*/ 156 w 195"/>
                <a:gd name="T85" fmla="*/ 202 h 287"/>
                <a:gd name="T86" fmla="*/ 161 w 195"/>
                <a:gd name="T87" fmla="*/ 237 h 287"/>
                <a:gd name="T88" fmla="*/ 163 w 195"/>
                <a:gd name="T89" fmla="*/ 27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87">
                  <a:moveTo>
                    <a:pt x="161" y="287"/>
                  </a:moveTo>
                  <a:lnTo>
                    <a:pt x="135" y="287"/>
                  </a:lnTo>
                  <a:lnTo>
                    <a:pt x="135" y="276"/>
                  </a:lnTo>
                  <a:lnTo>
                    <a:pt x="134" y="265"/>
                  </a:lnTo>
                  <a:lnTo>
                    <a:pt x="134" y="254"/>
                  </a:lnTo>
                  <a:lnTo>
                    <a:pt x="132" y="242"/>
                  </a:lnTo>
                  <a:lnTo>
                    <a:pt x="126" y="218"/>
                  </a:lnTo>
                  <a:lnTo>
                    <a:pt x="119" y="194"/>
                  </a:lnTo>
                  <a:lnTo>
                    <a:pt x="115" y="183"/>
                  </a:lnTo>
                  <a:lnTo>
                    <a:pt x="111" y="172"/>
                  </a:lnTo>
                  <a:lnTo>
                    <a:pt x="108" y="163"/>
                  </a:lnTo>
                  <a:lnTo>
                    <a:pt x="106" y="155"/>
                  </a:lnTo>
                  <a:lnTo>
                    <a:pt x="104" y="148"/>
                  </a:lnTo>
                  <a:lnTo>
                    <a:pt x="102" y="142"/>
                  </a:lnTo>
                  <a:lnTo>
                    <a:pt x="102" y="139"/>
                  </a:lnTo>
                  <a:lnTo>
                    <a:pt x="102" y="135"/>
                  </a:lnTo>
                  <a:lnTo>
                    <a:pt x="102" y="133"/>
                  </a:lnTo>
                  <a:lnTo>
                    <a:pt x="104" y="131"/>
                  </a:lnTo>
                  <a:lnTo>
                    <a:pt x="104" y="128"/>
                  </a:lnTo>
                  <a:lnTo>
                    <a:pt x="104" y="122"/>
                  </a:lnTo>
                  <a:lnTo>
                    <a:pt x="106" y="116"/>
                  </a:lnTo>
                  <a:lnTo>
                    <a:pt x="108" y="111"/>
                  </a:lnTo>
                  <a:lnTo>
                    <a:pt x="108" y="104"/>
                  </a:lnTo>
                  <a:lnTo>
                    <a:pt x="110" y="96"/>
                  </a:lnTo>
                  <a:lnTo>
                    <a:pt x="111" y="89"/>
                  </a:lnTo>
                  <a:lnTo>
                    <a:pt x="111" y="83"/>
                  </a:lnTo>
                  <a:lnTo>
                    <a:pt x="113" y="78"/>
                  </a:lnTo>
                  <a:lnTo>
                    <a:pt x="113" y="74"/>
                  </a:lnTo>
                  <a:lnTo>
                    <a:pt x="113" y="70"/>
                  </a:lnTo>
                  <a:lnTo>
                    <a:pt x="113" y="66"/>
                  </a:lnTo>
                  <a:lnTo>
                    <a:pt x="113" y="65"/>
                  </a:lnTo>
                  <a:lnTo>
                    <a:pt x="113" y="63"/>
                  </a:lnTo>
                  <a:lnTo>
                    <a:pt x="111" y="61"/>
                  </a:lnTo>
                  <a:lnTo>
                    <a:pt x="110" y="61"/>
                  </a:lnTo>
                  <a:lnTo>
                    <a:pt x="106" y="61"/>
                  </a:lnTo>
                  <a:lnTo>
                    <a:pt x="102" y="61"/>
                  </a:lnTo>
                  <a:lnTo>
                    <a:pt x="98" y="63"/>
                  </a:lnTo>
                  <a:lnTo>
                    <a:pt x="93" y="63"/>
                  </a:lnTo>
                  <a:lnTo>
                    <a:pt x="87" y="65"/>
                  </a:lnTo>
                  <a:lnTo>
                    <a:pt x="80" y="66"/>
                  </a:lnTo>
                  <a:lnTo>
                    <a:pt x="72" y="68"/>
                  </a:lnTo>
                  <a:lnTo>
                    <a:pt x="65" y="70"/>
                  </a:lnTo>
                  <a:lnTo>
                    <a:pt x="58" y="72"/>
                  </a:lnTo>
                  <a:lnTo>
                    <a:pt x="52" y="74"/>
                  </a:lnTo>
                  <a:lnTo>
                    <a:pt x="48" y="74"/>
                  </a:lnTo>
                  <a:lnTo>
                    <a:pt x="45" y="76"/>
                  </a:lnTo>
                  <a:lnTo>
                    <a:pt x="43" y="76"/>
                  </a:lnTo>
                  <a:lnTo>
                    <a:pt x="41" y="76"/>
                  </a:lnTo>
                  <a:lnTo>
                    <a:pt x="35" y="76"/>
                  </a:lnTo>
                  <a:lnTo>
                    <a:pt x="28" y="74"/>
                  </a:lnTo>
                  <a:lnTo>
                    <a:pt x="22" y="70"/>
                  </a:lnTo>
                  <a:lnTo>
                    <a:pt x="15" y="66"/>
                  </a:lnTo>
                  <a:lnTo>
                    <a:pt x="10" y="65"/>
                  </a:lnTo>
                  <a:lnTo>
                    <a:pt x="6" y="63"/>
                  </a:lnTo>
                  <a:lnTo>
                    <a:pt x="4" y="63"/>
                  </a:lnTo>
                  <a:lnTo>
                    <a:pt x="2" y="61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57"/>
                  </a:lnTo>
                  <a:lnTo>
                    <a:pt x="2" y="55"/>
                  </a:lnTo>
                  <a:lnTo>
                    <a:pt x="4" y="55"/>
                  </a:lnTo>
                  <a:lnTo>
                    <a:pt x="6" y="53"/>
                  </a:lnTo>
                  <a:lnTo>
                    <a:pt x="10" y="52"/>
                  </a:lnTo>
                  <a:lnTo>
                    <a:pt x="13" y="52"/>
                  </a:lnTo>
                  <a:lnTo>
                    <a:pt x="19" y="50"/>
                  </a:lnTo>
                  <a:lnTo>
                    <a:pt x="24" y="48"/>
                  </a:lnTo>
                  <a:lnTo>
                    <a:pt x="30" y="48"/>
                  </a:lnTo>
                  <a:lnTo>
                    <a:pt x="37" y="46"/>
                  </a:lnTo>
                  <a:lnTo>
                    <a:pt x="50" y="42"/>
                  </a:lnTo>
                  <a:lnTo>
                    <a:pt x="61" y="41"/>
                  </a:lnTo>
                  <a:lnTo>
                    <a:pt x="74" y="37"/>
                  </a:lnTo>
                  <a:lnTo>
                    <a:pt x="87" y="33"/>
                  </a:lnTo>
                  <a:lnTo>
                    <a:pt x="93" y="31"/>
                  </a:lnTo>
                  <a:lnTo>
                    <a:pt x="98" y="29"/>
                  </a:lnTo>
                  <a:lnTo>
                    <a:pt x="102" y="28"/>
                  </a:lnTo>
                  <a:lnTo>
                    <a:pt x="106" y="26"/>
                  </a:lnTo>
                  <a:lnTo>
                    <a:pt x="113" y="20"/>
                  </a:lnTo>
                  <a:lnTo>
                    <a:pt x="119" y="13"/>
                  </a:lnTo>
                  <a:lnTo>
                    <a:pt x="121" y="9"/>
                  </a:lnTo>
                  <a:lnTo>
                    <a:pt x="123" y="7"/>
                  </a:lnTo>
                  <a:lnTo>
                    <a:pt x="124" y="5"/>
                  </a:lnTo>
                  <a:lnTo>
                    <a:pt x="126" y="3"/>
                  </a:lnTo>
                  <a:lnTo>
                    <a:pt x="130" y="2"/>
                  </a:lnTo>
                  <a:lnTo>
                    <a:pt x="132" y="2"/>
                  </a:lnTo>
                  <a:lnTo>
                    <a:pt x="139" y="0"/>
                  </a:lnTo>
                  <a:lnTo>
                    <a:pt x="141" y="0"/>
                  </a:lnTo>
                  <a:lnTo>
                    <a:pt x="145" y="2"/>
                  </a:lnTo>
                  <a:lnTo>
                    <a:pt x="148" y="3"/>
                  </a:lnTo>
                  <a:lnTo>
                    <a:pt x="152" y="5"/>
                  </a:lnTo>
                  <a:lnTo>
                    <a:pt x="156" y="7"/>
                  </a:lnTo>
                  <a:lnTo>
                    <a:pt x="161" y="11"/>
                  </a:lnTo>
                  <a:lnTo>
                    <a:pt x="165" y="15"/>
                  </a:lnTo>
                  <a:lnTo>
                    <a:pt x="171" y="20"/>
                  </a:lnTo>
                  <a:lnTo>
                    <a:pt x="178" y="24"/>
                  </a:lnTo>
                  <a:lnTo>
                    <a:pt x="182" y="29"/>
                  </a:lnTo>
                  <a:lnTo>
                    <a:pt x="185" y="33"/>
                  </a:lnTo>
                  <a:lnTo>
                    <a:pt x="189" y="37"/>
                  </a:lnTo>
                  <a:lnTo>
                    <a:pt x="191" y="41"/>
                  </a:lnTo>
                  <a:lnTo>
                    <a:pt x="193" y="42"/>
                  </a:lnTo>
                  <a:lnTo>
                    <a:pt x="195" y="44"/>
                  </a:lnTo>
                  <a:lnTo>
                    <a:pt x="195" y="46"/>
                  </a:lnTo>
                  <a:lnTo>
                    <a:pt x="191" y="52"/>
                  </a:lnTo>
                  <a:lnTo>
                    <a:pt x="189" y="55"/>
                  </a:lnTo>
                  <a:lnTo>
                    <a:pt x="184" y="59"/>
                  </a:lnTo>
                  <a:lnTo>
                    <a:pt x="182" y="61"/>
                  </a:lnTo>
                  <a:lnTo>
                    <a:pt x="178" y="63"/>
                  </a:lnTo>
                  <a:lnTo>
                    <a:pt x="174" y="65"/>
                  </a:lnTo>
                  <a:lnTo>
                    <a:pt x="171" y="68"/>
                  </a:lnTo>
                  <a:lnTo>
                    <a:pt x="167" y="72"/>
                  </a:lnTo>
                  <a:lnTo>
                    <a:pt x="163" y="78"/>
                  </a:lnTo>
                  <a:lnTo>
                    <a:pt x="160" y="81"/>
                  </a:lnTo>
                  <a:lnTo>
                    <a:pt x="156" y="87"/>
                  </a:lnTo>
                  <a:lnTo>
                    <a:pt x="148" y="100"/>
                  </a:lnTo>
                  <a:lnTo>
                    <a:pt x="143" y="111"/>
                  </a:lnTo>
                  <a:lnTo>
                    <a:pt x="139" y="116"/>
                  </a:lnTo>
                  <a:lnTo>
                    <a:pt x="137" y="120"/>
                  </a:lnTo>
                  <a:lnTo>
                    <a:pt x="135" y="126"/>
                  </a:lnTo>
                  <a:lnTo>
                    <a:pt x="135" y="129"/>
                  </a:lnTo>
                  <a:lnTo>
                    <a:pt x="135" y="133"/>
                  </a:lnTo>
                  <a:lnTo>
                    <a:pt x="135" y="135"/>
                  </a:lnTo>
                  <a:lnTo>
                    <a:pt x="135" y="139"/>
                  </a:lnTo>
                  <a:lnTo>
                    <a:pt x="137" y="144"/>
                  </a:lnTo>
                  <a:lnTo>
                    <a:pt x="137" y="150"/>
                  </a:lnTo>
                  <a:lnTo>
                    <a:pt x="139" y="155"/>
                  </a:lnTo>
                  <a:lnTo>
                    <a:pt x="143" y="163"/>
                  </a:lnTo>
                  <a:lnTo>
                    <a:pt x="145" y="172"/>
                  </a:lnTo>
                  <a:lnTo>
                    <a:pt x="148" y="181"/>
                  </a:lnTo>
                  <a:lnTo>
                    <a:pt x="152" y="191"/>
                  </a:lnTo>
                  <a:lnTo>
                    <a:pt x="156" y="202"/>
                  </a:lnTo>
                  <a:lnTo>
                    <a:pt x="158" y="215"/>
                  </a:lnTo>
                  <a:lnTo>
                    <a:pt x="160" y="226"/>
                  </a:lnTo>
                  <a:lnTo>
                    <a:pt x="161" y="237"/>
                  </a:lnTo>
                  <a:lnTo>
                    <a:pt x="163" y="250"/>
                  </a:lnTo>
                  <a:lnTo>
                    <a:pt x="163" y="263"/>
                  </a:lnTo>
                  <a:lnTo>
                    <a:pt x="163" y="274"/>
                  </a:lnTo>
                  <a:lnTo>
                    <a:pt x="161" y="287"/>
                  </a:lnTo>
                  <a:lnTo>
                    <a:pt x="161" y="287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609"/>
            <p:cNvSpPr/>
            <p:nvPr/>
          </p:nvSpPr>
          <p:spPr bwMode="auto">
            <a:xfrm>
              <a:off x="4814322" y="4595961"/>
              <a:ext cx="1255713" cy="250825"/>
            </a:xfrm>
            <a:custGeom>
              <a:avLst/>
              <a:gdLst>
                <a:gd name="T0" fmla="*/ 789 w 791"/>
                <a:gd name="T1" fmla="*/ 87 h 158"/>
                <a:gd name="T2" fmla="*/ 780 w 791"/>
                <a:gd name="T3" fmla="*/ 91 h 158"/>
                <a:gd name="T4" fmla="*/ 765 w 791"/>
                <a:gd name="T5" fmla="*/ 98 h 158"/>
                <a:gd name="T6" fmla="*/ 741 w 791"/>
                <a:gd name="T7" fmla="*/ 106 h 158"/>
                <a:gd name="T8" fmla="*/ 711 w 791"/>
                <a:gd name="T9" fmla="*/ 117 h 158"/>
                <a:gd name="T10" fmla="*/ 674 w 791"/>
                <a:gd name="T11" fmla="*/ 130 h 158"/>
                <a:gd name="T12" fmla="*/ 639 w 791"/>
                <a:gd name="T13" fmla="*/ 141 h 158"/>
                <a:gd name="T14" fmla="*/ 611 w 791"/>
                <a:gd name="T15" fmla="*/ 148 h 158"/>
                <a:gd name="T16" fmla="*/ 589 w 791"/>
                <a:gd name="T17" fmla="*/ 154 h 158"/>
                <a:gd name="T18" fmla="*/ 572 w 791"/>
                <a:gd name="T19" fmla="*/ 158 h 158"/>
                <a:gd name="T20" fmla="*/ 561 w 791"/>
                <a:gd name="T21" fmla="*/ 158 h 158"/>
                <a:gd name="T22" fmla="*/ 534 w 791"/>
                <a:gd name="T23" fmla="*/ 156 h 158"/>
                <a:gd name="T24" fmla="*/ 508 w 791"/>
                <a:gd name="T25" fmla="*/ 148 h 158"/>
                <a:gd name="T26" fmla="*/ 484 w 791"/>
                <a:gd name="T27" fmla="*/ 141 h 158"/>
                <a:gd name="T28" fmla="*/ 459 w 791"/>
                <a:gd name="T29" fmla="*/ 132 h 158"/>
                <a:gd name="T30" fmla="*/ 428 w 791"/>
                <a:gd name="T31" fmla="*/ 121 h 158"/>
                <a:gd name="T32" fmla="*/ 389 w 791"/>
                <a:gd name="T33" fmla="*/ 106 h 158"/>
                <a:gd name="T34" fmla="*/ 345 w 791"/>
                <a:gd name="T35" fmla="*/ 89 h 158"/>
                <a:gd name="T36" fmla="*/ 293 w 791"/>
                <a:gd name="T37" fmla="*/ 69 h 158"/>
                <a:gd name="T38" fmla="*/ 246 w 791"/>
                <a:gd name="T39" fmla="*/ 52 h 158"/>
                <a:gd name="T40" fmla="*/ 206 w 791"/>
                <a:gd name="T41" fmla="*/ 39 h 158"/>
                <a:gd name="T42" fmla="*/ 176 w 791"/>
                <a:gd name="T43" fmla="*/ 32 h 158"/>
                <a:gd name="T44" fmla="*/ 152 w 791"/>
                <a:gd name="T45" fmla="*/ 26 h 158"/>
                <a:gd name="T46" fmla="*/ 137 w 791"/>
                <a:gd name="T47" fmla="*/ 26 h 158"/>
                <a:gd name="T48" fmla="*/ 96 w 791"/>
                <a:gd name="T49" fmla="*/ 43 h 158"/>
                <a:gd name="T50" fmla="*/ 72 w 791"/>
                <a:gd name="T51" fmla="*/ 56 h 158"/>
                <a:gd name="T52" fmla="*/ 58 w 791"/>
                <a:gd name="T53" fmla="*/ 61 h 158"/>
                <a:gd name="T54" fmla="*/ 35 w 791"/>
                <a:gd name="T55" fmla="*/ 61 h 158"/>
                <a:gd name="T56" fmla="*/ 24 w 791"/>
                <a:gd name="T57" fmla="*/ 58 h 158"/>
                <a:gd name="T58" fmla="*/ 13 w 791"/>
                <a:gd name="T59" fmla="*/ 50 h 158"/>
                <a:gd name="T60" fmla="*/ 4 w 791"/>
                <a:gd name="T61" fmla="*/ 39 h 158"/>
                <a:gd name="T62" fmla="*/ 0 w 791"/>
                <a:gd name="T63" fmla="*/ 26 h 158"/>
                <a:gd name="T64" fmla="*/ 45 w 791"/>
                <a:gd name="T65" fmla="*/ 19 h 158"/>
                <a:gd name="T66" fmla="*/ 82 w 791"/>
                <a:gd name="T67" fmla="*/ 11 h 158"/>
                <a:gd name="T68" fmla="*/ 113 w 791"/>
                <a:gd name="T69" fmla="*/ 6 h 158"/>
                <a:gd name="T70" fmla="*/ 135 w 791"/>
                <a:gd name="T71" fmla="*/ 2 h 158"/>
                <a:gd name="T72" fmla="*/ 150 w 791"/>
                <a:gd name="T73" fmla="*/ 0 h 158"/>
                <a:gd name="T74" fmla="*/ 171 w 791"/>
                <a:gd name="T75" fmla="*/ 0 h 158"/>
                <a:gd name="T76" fmla="*/ 187 w 791"/>
                <a:gd name="T77" fmla="*/ 4 h 158"/>
                <a:gd name="T78" fmla="*/ 198 w 791"/>
                <a:gd name="T79" fmla="*/ 6 h 158"/>
                <a:gd name="T80" fmla="*/ 211 w 791"/>
                <a:gd name="T81" fmla="*/ 10 h 158"/>
                <a:gd name="T82" fmla="*/ 232 w 791"/>
                <a:gd name="T83" fmla="*/ 15 h 158"/>
                <a:gd name="T84" fmla="*/ 256 w 791"/>
                <a:gd name="T85" fmla="*/ 21 h 158"/>
                <a:gd name="T86" fmla="*/ 284 w 791"/>
                <a:gd name="T87" fmla="*/ 30 h 158"/>
                <a:gd name="T88" fmla="*/ 404 w 791"/>
                <a:gd name="T89" fmla="*/ 61 h 158"/>
                <a:gd name="T90" fmla="*/ 474 w 791"/>
                <a:gd name="T91" fmla="*/ 76 h 158"/>
                <a:gd name="T92" fmla="*/ 511 w 791"/>
                <a:gd name="T93" fmla="*/ 84 h 158"/>
                <a:gd name="T94" fmla="*/ 535 w 791"/>
                <a:gd name="T95" fmla="*/ 85 h 158"/>
                <a:gd name="T96" fmla="*/ 548 w 791"/>
                <a:gd name="T97" fmla="*/ 85 h 158"/>
                <a:gd name="T98" fmla="*/ 567 w 791"/>
                <a:gd name="T99" fmla="*/ 85 h 158"/>
                <a:gd name="T100" fmla="*/ 593 w 791"/>
                <a:gd name="T101" fmla="*/ 84 h 158"/>
                <a:gd name="T102" fmla="*/ 624 w 791"/>
                <a:gd name="T103" fmla="*/ 82 h 158"/>
                <a:gd name="T104" fmla="*/ 661 w 791"/>
                <a:gd name="T105" fmla="*/ 80 h 158"/>
                <a:gd name="T106" fmla="*/ 704 w 791"/>
                <a:gd name="T107" fmla="*/ 78 h 158"/>
                <a:gd name="T108" fmla="*/ 737 w 791"/>
                <a:gd name="T109" fmla="*/ 78 h 158"/>
                <a:gd name="T110" fmla="*/ 761 w 791"/>
                <a:gd name="T111" fmla="*/ 78 h 158"/>
                <a:gd name="T112" fmla="*/ 780 w 791"/>
                <a:gd name="T113" fmla="*/ 82 h 158"/>
                <a:gd name="T114" fmla="*/ 789 w 791"/>
                <a:gd name="T115" fmla="*/ 84 h 158"/>
                <a:gd name="T116" fmla="*/ 791 w 791"/>
                <a:gd name="T117" fmla="*/ 8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1" h="158">
                  <a:moveTo>
                    <a:pt x="791" y="85"/>
                  </a:moveTo>
                  <a:lnTo>
                    <a:pt x="791" y="87"/>
                  </a:lnTo>
                  <a:lnTo>
                    <a:pt x="789" y="87"/>
                  </a:lnTo>
                  <a:lnTo>
                    <a:pt x="787" y="89"/>
                  </a:lnTo>
                  <a:lnTo>
                    <a:pt x="784" y="91"/>
                  </a:lnTo>
                  <a:lnTo>
                    <a:pt x="780" y="91"/>
                  </a:lnTo>
                  <a:lnTo>
                    <a:pt x="776" y="93"/>
                  </a:lnTo>
                  <a:lnTo>
                    <a:pt x="771" y="97"/>
                  </a:lnTo>
                  <a:lnTo>
                    <a:pt x="765" y="98"/>
                  </a:lnTo>
                  <a:lnTo>
                    <a:pt x="758" y="100"/>
                  </a:lnTo>
                  <a:lnTo>
                    <a:pt x="750" y="104"/>
                  </a:lnTo>
                  <a:lnTo>
                    <a:pt x="741" y="106"/>
                  </a:lnTo>
                  <a:lnTo>
                    <a:pt x="732" y="110"/>
                  </a:lnTo>
                  <a:lnTo>
                    <a:pt x="721" y="113"/>
                  </a:lnTo>
                  <a:lnTo>
                    <a:pt x="711" y="117"/>
                  </a:lnTo>
                  <a:lnTo>
                    <a:pt x="698" y="121"/>
                  </a:lnTo>
                  <a:lnTo>
                    <a:pt x="685" y="126"/>
                  </a:lnTo>
                  <a:lnTo>
                    <a:pt x="674" y="130"/>
                  </a:lnTo>
                  <a:lnTo>
                    <a:pt x="661" y="134"/>
                  </a:lnTo>
                  <a:lnTo>
                    <a:pt x="650" y="137"/>
                  </a:lnTo>
                  <a:lnTo>
                    <a:pt x="639" y="141"/>
                  </a:lnTo>
                  <a:lnTo>
                    <a:pt x="630" y="143"/>
                  </a:lnTo>
                  <a:lnTo>
                    <a:pt x="621" y="147"/>
                  </a:lnTo>
                  <a:lnTo>
                    <a:pt x="611" y="148"/>
                  </a:lnTo>
                  <a:lnTo>
                    <a:pt x="604" y="150"/>
                  </a:lnTo>
                  <a:lnTo>
                    <a:pt x="597" y="152"/>
                  </a:lnTo>
                  <a:lnTo>
                    <a:pt x="589" y="154"/>
                  </a:lnTo>
                  <a:lnTo>
                    <a:pt x="584" y="156"/>
                  </a:lnTo>
                  <a:lnTo>
                    <a:pt x="578" y="156"/>
                  </a:lnTo>
                  <a:lnTo>
                    <a:pt x="572" y="158"/>
                  </a:lnTo>
                  <a:lnTo>
                    <a:pt x="569" y="158"/>
                  </a:lnTo>
                  <a:lnTo>
                    <a:pt x="565" y="158"/>
                  </a:lnTo>
                  <a:lnTo>
                    <a:pt x="561" y="158"/>
                  </a:lnTo>
                  <a:lnTo>
                    <a:pt x="548" y="158"/>
                  </a:lnTo>
                  <a:lnTo>
                    <a:pt x="541" y="158"/>
                  </a:lnTo>
                  <a:lnTo>
                    <a:pt x="534" y="156"/>
                  </a:lnTo>
                  <a:lnTo>
                    <a:pt x="526" y="154"/>
                  </a:lnTo>
                  <a:lnTo>
                    <a:pt x="517" y="152"/>
                  </a:lnTo>
                  <a:lnTo>
                    <a:pt x="508" y="148"/>
                  </a:lnTo>
                  <a:lnTo>
                    <a:pt x="497" y="145"/>
                  </a:lnTo>
                  <a:lnTo>
                    <a:pt x="491" y="143"/>
                  </a:lnTo>
                  <a:lnTo>
                    <a:pt x="484" y="141"/>
                  </a:lnTo>
                  <a:lnTo>
                    <a:pt x="476" y="139"/>
                  </a:lnTo>
                  <a:lnTo>
                    <a:pt x="469" y="135"/>
                  </a:lnTo>
                  <a:lnTo>
                    <a:pt x="459" y="132"/>
                  </a:lnTo>
                  <a:lnTo>
                    <a:pt x="450" y="128"/>
                  </a:lnTo>
                  <a:lnTo>
                    <a:pt x="439" y="124"/>
                  </a:lnTo>
                  <a:lnTo>
                    <a:pt x="428" y="121"/>
                  </a:lnTo>
                  <a:lnTo>
                    <a:pt x="415" y="117"/>
                  </a:lnTo>
                  <a:lnTo>
                    <a:pt x="402" y="111"/>
                  </a:lnTo>
                  <a:lnTo>
                    <a:pt x="389" y="106"/>
                  </a:lnTo>
                  <a:lnTo>
                    <a:pt x="374" y="100"/>
                  </a:lnTo>
                  <a:lnTo>
                    <a:pt x="359" y="95"/>
                  </a:lnTo>
                  <a:lnTo>
                    <a:pt x="345" y="89"/>
                  </a:lnTo>
                  <a:lnTo>
                    <a:pt x="328" y="84"/>
                  </a:lnTo>
                  <a:lnTo>
                    <a:pt x="309" y="76"/>
                  </a:lnTo>
                  <a:lnTo>
                    <a:pt x="293" y="69"/>
                  </a:lnTo>
                  <a:lnTo>
                    <a:pt x="276" y="63"/>
                  </a:lnTo>
                  <a:lnTo>
                    <a:pt x="261" y="58"/>
                  </a:lnTo>
                  <a:lnTo>
                    <a:pt x="246" y="52"/>
                  </a:lnTo>
                  <a:lnTo>
                    <a:pt x="232" y="48"/>
                  </a:lnTo>
                  <a:lnTo>
                    <a:pt x="219" y="43"/>
                  </a:lnTo>
                  <a:lnTo>
                    <a:pt x="206" y="39"/>
                  </a:lnTo>
                  <a:lnTo>
                    <a:pt x="195" y="35"/>
                  </a:lnTo>
                  <a:lnTo>
                    <a:pt x="185" y="34"/>
                  </a:lnTo>
                  <a:lnTo>
                    <a:pt x="176" y="32"/>
                  </a:lnTo>
                  <a:lnTo>
                    <a:pt x="167" y="30"/>
                  </a:lnTo>
                  <a:lnTo>
                    <a:pt x="159" y="28"/>
                  </a:lnTo>
                  <a:lnTo>
                    <a:pt x="152" y="26"/>
                  </a:lnTo>
                  <a:lnTo>
                    <a:pt x="146" y="26"/>
                  </a:lnTo>
                  <a:lnTo>
                    <a:pt x="141" y="26"/>
                  </a:lnTo>
                  <a:lnTo>
                    <a:pt x="137" y="26"/>
                  </a:lnTo>
                  <a:lnTo>
                    <a:pt x="122" y="32"/>
                  </a:lnTo>
                  <a:lnTo>
                    <a:pt x="109" y="37"/>
                  </a:lnTo>
                  <a:lnTo>
                    <a:pt x="96" y="43"/>
                  </a:lnTo>
                  <a:lnTo>
                    <a:pt x="83" y="50"/>
                  </a:lnTo>
                  <a:lnTo>
                    <a:pt x="78" y="54"/>
                  </a:lnTo>
                  <a:lnTo>
                    <a:pt x="72" y="56"/>
                  </a:lnTo>
                  <a:lnTo>
                    <a:pt x="67" y="58"/>
                  </a:lnTo>
                  <a:lnTo>
                    <a:pt x="63" y="60"/>
                  </a:lnTo>
                  <a:lnTo>
                    <a:pt x="58" y="61"/>
                  </a:lnTo>
                  <a:lnTo>
                    <a:pt x="54" y="61"/>
                  </a:lnTo>
                  <a:lnTo>
                    <a:pt x="45" y="63"/>
                  </a:lnTo>
                  <a:lnTo>
                    <a:pt x="35" y="61"/>
                  </a:lnTo>
                  <a:lnTo>
                    <a:pt x="32" y="61"/>
                  </a:lnTo>
                  <a:lnTo>
                    <a:pt x="28" y="60"/>
                  </a:lnTo>
                  <a:lnTo>
                    <a:pt x="24" y="58"/>
                  </a:lnTo>
                  <a:lnTo>
                    <a:pt x="21" y="56"/>
                  </a:lnTo>
                  <a:lnTo>
                    <a:pt x="17" y="54"/>
                  </a:lnTo>
                  <a:lnTo>
                    <a:pt x="13" y="50"/>
                  </a:lnTo>
                  <a:lnTo>
                    <a:pt x="9" y="47"/>
                  </a:lnTo>
                  <a:lnTo>
                    <a:pt x="6" y="43"/>
                  </a:lnTo>
                  <a:lnTo>
                    <a:pt x="4" y="39"/>
                  </a:lnTo>
                  <a:lnTo>
                    <a:pt x="2" y="37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15" y="24"/>
                  </a:lnTo>
                  <a:lnTo>
                    <a:pt x="30" y="21"/>
                  </a:lnTo>
                  <a:lnTo>
                    <a:pt x="45" y="19"/>
                  </a:lnTo>
                  <a:lnTo>
                    <a:pt x="58" y="15"/>
                  </a:lnTo>
                  <a:lnTo>
                    <a:pt x="71" y="13"/>
                  </a:lnTo>
                  <a:lnTo>
                    <a:pt x="82" y="11"/>
                  </a:lnTo>
                  <a:lnTo>
                    <a:pt x="93" y="10"/>
                  </a:lnTo>
                  <a:lnTo>
                    <a:pt x="104" y="8"/>
                  </a:lnTo>
                  <a:lnTo>
                    <a:pt x="113" y="6"/>
                  </a:lnTo>
                  <a:lnTo>
                    <a:pt x="121" y="4"/>
                  </a:lnTo>
                  <a:lnTo>
                    <a:pt x="128" y="2"/>
                  </a:lnTo>
                  <a:lnTo>
                    <a:pt x="135" y="2"/>
                  </a:lnTo>
                  <a:lnTo>
                    <a:pt x="141" y="2"/>
                  </a:lnTo>
                  <a:lnTo>
                    <a:pt x="145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78" y="2"/>
                  </a:lnTo>
                  <a:lnTo>
                    <a:pt x="185" y="4"/>
                  </a:lnTo>
                  <a:lnTo>
                    <a:pt x="187" y="4"/>
                  </a:lnTo>
                  <a:lnTo>
                    <a:pt x="191" y="6"/>
                  </a:lnTo>
                  <a:lnTo>
                    <a:pt x="195" y="6"/>
                  </a:lnTo>
                  <a:lnTo>
                    <a:pt x="198" y="6"/>
                  </a:lnTo>
                  <a:lnTo>
                    <a:pt x="202" y="8"/>
                  </a:lnTo>
                  <a:lnTo>
                    <a:pt x="206" y="10"/>
                  </a:lnTo>
                  <a:lnTo>
                    <a:pt x="211" y="10"/>
                  </a:lnTo>
                  <a:lnTo>
                    <a:pt x="217" y="11"/>
                  </a:lnTo>
                  <a:lnTo>
                    <a:pt x="224" y="13"/>
                  </a:lnTo>
                  <a:lnTo>
                    <a:pt x="232" y="15"/>
                  </a:lnTo>
                  <a:lnTo>
                    <a:pt x="239" y="17"/>
                  </a:lnTo>
                  <a:lnTo>
                    <a:pt x="246" y="19"/>
                  </a:lnTo>
                  <a:lnTo>
                    <a:pt x="256" y="21"/>
                  </a:lnTo>
                  <a:lnTo>
                    <a:pt x="265" y="24"/>
                  </a:lnTo>
                  <a:lnTo>
                    <a:pt x="274" y="26"/>
                  </a:lnTo>
                  <a:lnTo>
                    <a:pt x="284" y="30"/>
                  </a:lnTo>
                  <a:lnTo>
                    <a:pt x="324" y="41"/>
                  </a:lnTo>
                  <a:lnTo>
                    <a:pt x="365" y="52"/>
                  </a:lnTo>
                  <a:lnTo>
                    <a:pt x="404" y="61"/>
                  </a:lnTo>
                  <a:lnTo>
                    <a:pt x="441" y="69"/>
                  </a:lnTo>
                  <a:lnTo>
                    <a:pt x="458" y="72"/>
                  </a:lnTo>
                  <a:lnTo>
                    <a:pt x="474" y="76"/>
                  </a:lnTo>
                  <a:lnTo>
                    <a:pt x="489" y="80"/>
                  </a:lnTo>
                  <a:lnTo>
                    <a:pt x="500" y="82"/>
                  </a:lnTo>
                  <a:lnTo>
                    <a:pt x="511" y="84"/>
                  </a:lnTo>
                  <a:lnTo>
                    <a:pt x="521" y="85"/>
                  </a:lnTo>
                  <a:lnTo>
                    <a:pt x="530" y="85"/>
                  </a:lnTo>
                  <a:lnTo>
                    <a:pt x="535" y="85"/>
                  </a:lnTo>
                  <a:lnTo>
                    <a:pt x="539" y="85"/>
                  </a:lnTo>
                  <a:lnTo>
                    <a:pt x="543" y="85"/>
                  </a:lnTo>
                  <a:lnTo>
                    <a:pt x="548" y="85"/>
                  </a:lnTo>
                  <a:lnTo>
                    <a:pt x="554" y="85"/>
                  </a:lnTo>
                  <a:lnTo>
                    <a:pt x="560" y="85"/>
                  </a:lnTo>
                  <a:lnTo>
                    <a:pt x="567" y="85"/>
                  </a:lnTo>
                  <a:lnTo>
                    <a:pt x="574" y="84"/>
                  </a:lnTo>
                  <a:lnTo>
                    <a:pt x="584" y="84"/>
                  </a:lnTo>
                  <a:lnTo>
                    <a:pt x="593" y="84"/>
                  </a:lnTo>
                  <a:lnTo>
                    <a:pt x="602" y="84"/>
                  </a:lnTo>
                  <a:lnTo>
                    <a:pt x="613" y="82"/>
                  </a:lnTo>
                  <a:lnTo>
                    <a:pt x="624" y="82"/>
                  </a:lnTo>
                  <a:lnTo>
                    <a:pt x="635" y="82"/>
                  </a:lnTo>
                  <a:lnTo>
                    <a:pt x="648" y="80"/>
                  </a:lnTo>
                  <a:lnTo>
                    <a:pt x="661" y="80"/>
                  </a:lnTo>
                  <a:lnTo>
                    <a:pt x="676" y="80"/>
                  </a:lnTo>
                  <a:lnTo>
                    <a:pt x="691" y="78"/>
                  </a:lnTo>
                  <a:lnTo>
                    <a:pt x="704" y="78"/>
                  </a:lnTo>
                  <a:lnTo>
                    <a:pt x="715" y="78"/>
                  </a:lnTo>
                  <a:lnTo>
                    <a:pt x="726" y="78"/>
                  </a:lnTo>
                  <a:lnTo>
                    <a:pt x="737" y="78"/>
                  </a:lnTo>
                  <a:lnTo>
                    <a:pt x="747" y="78"/>
                  </a:lnTo>
                  <a:lnTo>
                    <a:pt x="754" y="78"/>
                  </a:lnTo>
                  <a:lnTo>
                    <a:pt x="761" y="78"/>
                  </a:lnTo>
                  <a:lnTo>
                    <a:pt x="769" y="80"/>
                  </a:lnTo>
                  <a:lnTo>
                    <a:pt x="774" y="80"/>
                  </a:lnTo>
                  <a:lnTo>
                    <a:pt x="780" y="82"/>
                  </a:lnTo>
                  <a:lnTo>
                    <a:pt x="784" y="82"/>
                  </a:lnTo>
                  <a:lnTo>
                    <a:pt x="787" y="82"/>
                  </a:lnTo>
                  <a:lnTo>
                    <a:pt x="789" y="84"/>
                  </a:lnTo>
                  <a:lnTo>
                    <a:pt x="791" y="85"/>
                  </a:lnTo>
                  <a:lnTo>
                    <a:pt x="791" y="85"/>
                  </a:lnTo>
                  <a:lnTo>
                    <a:pt x="791" y="85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610"/>
            <p:cNvSpPr/>
            <p:nvPr/>
          </p:nvSpPr>
          <p:spPr bwMode="auto">
            <a:xfrm>
              <a:off x="5365184" y="3791098"/>
              <a:ext cx="404813" cy="193675"/>
            </a:xfrm>
            <a:custGeom>
              <a:avLst/>
              <a:gdLst>
                <a:gd name="T0" fmla="*/ 188 w 255"/>
                <a:gd name="T1" fmla="*/ 79 h 122"/>
                <a:gd name="T2" fmla="*/ 151 w 255"/>
                <a:gd name="T3" fmla="*/ 90 h 122"/>
                <a:gd name="T4" fmla="*/ 107 w 255"/>
                <a:gd name="T5" fmla="*/ 105 h 122"/>
                <a:gd name="T6" fmla="*/ 85 w 255"/>
                <a:gd name="T7" fmla="*/ 111 h 122"/>
                <a:gd name="T8" fmla="*/ 61 w 255"/>
                <a:gd name="T9" fmla="*/ 116 h 122"/>
                <a:gd name="T10" fmla="*/ 16 w 255"/>
                <a:gd name="T11" fmla="*/ 122 h 122"/>
                <a:gd name="T12" fmla="*/ 16 w 255"/>
                <a:gd name="T13" fmla="*/ 105 h 122"/>
                <a:gd name="T14" fmla="*/ 46 w 255"/>
                <a:gd name="T15" fmla="*/ 94 h 122"/>
                <a:gd name="T16" fmla="*/ 74 w 255"/>
                <a:gd name="T17" fmla="*/ 83 h 122"/>
                <a:gd name="T18" fmla="*/ 98 w 255"/>
                <a:gd name="T19" fmla="*/ 74 h 122"/>
                <a:gd name="T20" fmla="*/ 116 w 255"/>
                <a:gd name="T21" fmla="*/ 66 h 122"/>
                <a:gd name="T22" fmla="*/ 133 w 255"/>
                <a:gd name="T23" fmla="*/ 57 h 122"/>
                <a:gd name="T24" fmla="*/ 146 w 255"/>
                <a:gd name="T25" fmla="*/ 52 h 122"/>
                <a:gd name="T26" fmla="*/ 155 w 255"/>
                <a:gd name="T27" fmla="*/ 46 h 122"/>
                <a:gd name="T28" fmla="*/ 164 w 255"/>
                <a:gd name="T29" fmla="*/ 39 h 122"/>
                <a:gd name="T30" fmla="*/ 172 w 255"/>
                <a:gd name="T31" fmla="*/ 31 h 122"/>
                <a:gd name="T32" fmla="*/ 175 w 255"/>
                <a:gd name="T33" fmla="*/ 26 h 122"/>
                <a:gd name="T34" fmla="*/ 177 w 255"/>
                <a:gd name="T35" fmla="*/ 18 h 122"/>
                <a:gd name="T36" fmla="*/ 174 w 255"/>
                <a:gd name="T37" fmla="*/ 11 h 122"/>
                <a:gd name="T38" fmla="*/ 174 w 255"/>
                <a:gd name="T39" fmla="*/ 5 h 122"/>
                <a:gd name="T40" fmla="*/ 177 w 255"/>
                <a:gd name="T41" fmla="*/ 1 h 122"/>
                <a:gd name="T42" fmla="*/ 181 w 255"/>
                <a:gd name="T43" fmla="*/ 0 h 122"/>
                <a:gd name="T44" fmla="*/ 190 w 255"/>
                <a:gd name="T45" fmla="*/ 0 h 122"/>
                <a:gd name="T46" fmla="*/ 200 w 255"/>
                <a:gd name="T47" fmla="*/ 3 h 122"/>
                <a:gd name="T48" fmla="*/ 214 w 255"/>
                <a:gd name="T49" fmla="*/ 9 h 122"/>
                <a:gd name="T50" fmla="*/ 229 w 255"/>
                <a:gd name="T51" fmla="*/ 16 h 122"/>
                <a:gd name="T52" fmla="*/ 240 w 255"/>
                <a:gd name="T53" fmla="*/ 24 h 122"/>
                <a:gd name="T54" fmla="*/ 248 w 255"/>
                <a:gd name="T55" fmla="*/ 31 h 122"/>
                <a:gd name="T56" fmla="*/ 253 w 255"/>
                <a:gd name="T57" fmla="*/ 39 h 122"/>
                <a:gd name="T58" fmla="*/ 253 w 255"/>
                <a:gd name="T59" fmla="*/ 46 h 122"/>
                <a:gd name="T60" fmla="*/ 248 w 255"/>
                <a:gd name="T61" fmla="*/ 53 h 122"/>
                <a:gd name="T62" fmla="*/ 235 w 255"/>
                <a:gd name="T63" fmla="*/ 63 h 122"/>
                <a:gd name="T64" fmla="*/ 214 w 255"/>
                <a:gd name="T65" fmla="*/ 70 h 122"/>
                <a:gd name="T66" fmla="*/ 201 w 255"/>
                <a:gd name="T67" fmla="*/ 7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5" h="122">
                  <a:moveTo>
                    <a:pt x="201" y="76"/>
                  </a:moveTo>
                  <a:lnTo>
                    <a:pt x="188" y="79"/>
                  </a:lnTo>
                  <a:lnTo>
                    <a:pt x="175" y="83"/>
                  </a:lnTo>
                  <a:lnTo>
                    <a:pt x="151" y="90"/>
                  </a:lnTo>
                  <a:lnTo>
                    <a:pt x="129" y="98"/>
                  </a:lnTo>
                  <a:lnTo>
                    <a:pt x="107" y="105"/>
                  </a:lnTo>
                  <a:lnTo>
                    <a:pt x="96" y="109"/>
                  </a:lnTo>
                  <a:lnTo>
                    <a:pt x="85" y="111"/>
                  </a:lnTo>
                  <a:lnTo>
                    <a:pt x="74" y="114"/>
                  </a:lnTo>
                  <a:lnTo>
                    <a:pt x="61" y="116"/>
                  </a:lnTo>
                  <a:lnTo>
                    <a:pt x="38" y="120"/>
                  </a:lnTo>
                  <a:lnTo>
                    <a:pt x="16" y="122"/>
                  </a:lnTo>
                  <a:lnTo>
                    <a:pt x="0" y="113"/>
                  </a:lnTo>
                  <a:lnTo>
                    <a:pt x="16" y="105"/>
                  </a:lnTo>
                  <a:lnTo>
                    <a:pt x="31" y="100"/>
                  </a:lnTo>
                  <a:lnTo>
                    <a:pt x="46" y="94"/>
                  </a:lnTo>
                  <a:lnTo>
                    <a:pt x="61" y="89"/>
                  </a:lnTo>
                  <a:lnTo>
                    <a:pt x="74" y="83"/>
                  </a:lnTo>
                  <a:lnTo>
                    <a:pt x="87" y="79"/>
                  </a:lnTo>
                  <a:lnTo>
                    <a:pt x="98" y="74"/>
                  </a:lnTo>
                  <a:lnTo>
                    <a:pt x="107" y="70"/>
                  </a:lnTo>
                  <a:lnTo>
                    <a:pt x="116" y="66"/>
                  </a:lnTo>
                  <a:lnTo>
                    <a:pt x="125" y="61"/>
                  </a:lnTo>
                  <a:lnTo>
                    <a:pt x="133" y="57"/>
                  </a:lnTo>
                  <a:lnTo>
                    <a:pt x="140" y="55"/>
                  </a:lnTo>
                  <a:lnTo>
                    <a:pt x="146" y="52"/>
                  </a:lnTo>
                  <a:lnTo>
                    <a:pt x="151" y="48"/>
                  </a:lnTo>
                  <a:lnTo>
                    <a:pt x="155" y="46"/>
                  </a:lnTo>
                  <a:lnTo>
                    <a:pt x="159" y="42"/>
                  </a:lnTo>
                  <a:lnTo>
                    <a:pt x="164" y="39"/>
                  </a:lnTo>
                  <a:lnTo>
                    <a:pt x="170" y="35"/>
                  </a:lnTo>
                  <a:lnTo>
                    <a:pt x="172" y="31"/>
                  </a:lnTo>
                  <a:lnTo>
                    <a:pt x="175" y="27"/>
                  </a:lnTo>
                  <a:lnTo>
                    <a:pt x="175" y="26"/>
                  </a:lnTo>
                  <a:lnTo>
                    <a:pt x="177" y="22"/>
                  </a:lnTo>
                  <a:lnTo>
                    <a:pt x="177" y="18"/>
                  </a:lnTo>
                  <a:lnTo>
                    <a:pt x="175" y="16"/>
                  </a:lnTo>
                  <a:lnTo>
                    <a:pt x="174" y="11"/>
                  </a:lnTo>
                  <a:lnTo>
                    <a:pt x="174" y="7"/>
                  </a:lnTo>
                  <a:lnTo>
                    <a:pt x="174" y="5"/>
                  </a:lnTo>
                  <a:lnTo>
                    <a:pt x="175" y="3"/>
                  </a:lnTo>
                  <a:lnTo>
                    <a:pt x="177" y="1"/>
                  </a:lnTo>
                  <a:lnTo>
                    <a:pt x="179" y="0"/>
                  </a:lnTo>
                  <a:lnTo>
                    <a:pt x="181" y="0"/>
                  </a:lnTo>
                  <a:lnTo>
                    <a:pt x="185" y="0"/>
                  </a:lnTo>
                  <a:lnTo>
                    <a:pt x="190" y="0"/>
                  </a:lnTo>
                  <a:lnTo>
                    <a:pt x="194" y="1"/>
                  </a:lnTo>
                  <a:lnTo>
                    <a:pt x="200" y="3"/>
                  </a:lnTo>
                  <a:lnTo>
                    <a:pt x="207" y="7"/>
                  </a:lnTo>
                  <a:lnTo>
                    <a:pt x="214" y="9"/>
                  </a:lnTo>
                  <a:lnTo>
                    <a:pt x="222" y="13"/>
                  </a:lnTo>
                  <a:lnTo>
                    <a:pt x="229" y="16"/>
                  </a:lnTo>
                  <a:lnTo>
                    <a:pt x="235" y="20"/>
                  </a:lnTo>
                  <a:lnTo>
                    <a:pt x="240" y="24"/>
                  </a:lnTo>
                  <a:lnTo>
                    <a:pt x="244" y="27"/>
                  </a:lnTo>
                  <a:lnTo>
                    <a:pt x="248" y="31"/>
                  </a:lnTo>
                  <a:lnTo>
                    <a:pt x="251" y="35"/>
                  </a:lnTo>
                  <a:lnTo>
                    <a:pt x="253" y="39"/>
                  </a:lnTo>
                  <a:lnTo>
                    <a:pt x="255" y="42"/>
                  </a:lnTo>
                  <a:lnTo>
                    <a:pt x="253" y="46"/>
                  </a:lnTo>
                  <a:lnTo>
                    <a:pt x="251" y="50"/>
                  </a:lnTo>
                  <a:lnTo>
                    <a:pt x="248" y="53"/>
                  </a:lnTo>
                  <a:lnTo>
                    <a:pt x="242" y="57"/>
                  </a:lnTo>
                  <a:lnTo>
                    <a:pt x="235" y="63"/>
                  </a:lnTo>
                  <a:lnTo>
                    <a:pt x="225" y="66"/>
                  </a:lnTo>
                  <a:lnTo>
                    <a:pt x="214" y="70"/>
                  </a:lnTo>
                  <a:lnTo>
                    <a:pt x="201" y="76"/>
                  </a:lnTo>
                  <a:lnTo>
                    <a:pt x="201" y="76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611"/>
            <p:cNvSpPr/>
            <p:nvPr/>
          </p:nvSpPr>
          <p:spPr bwMode="auto">
            <a:xfrm>
              <a:off x="5204847" y="3922861"/>
              <a:ext cx="215900" cy="685800"/>
            </a:xfrm>
            <a:custGeom>
              <a:avLst/>
              <a:gdLst>
                <a:gd name="T0" fmla="*/ 39 w 136"/>
                <a:gd name="T1" fmla="*/ 365 h 432"/>
                <a:gd name="T2" fmla="*/ 54 w 136"/>
                <a:gd name="T3" fmla="*/ 335 h 432"/>
                <a:gd name="T4" fmla="*/ 67 w 136"/>
                <a:gd name="T5" fmla="*/ 306 h 432"/>
                <a:gd name="T6" fmla="*/ 76 w 136"/>
                <a:gd name="T7" fmla="*/ 274 h 432"/>
                <a:gd name="T8" fmla="*/ 84 w 136"/>
                <a:gd name="T9" fmla="*/ 239 h 432"/>
                <a:gd name="T10" fmla="*/ 89 w 136"/>
                <a:gd name="T11" fmla="*/ 206 h 432"/>
                <a:gd name="T12" fmla="*/ 93 w 136"/>
                <a:gd name="T13" fmla="*/ 150 h 432"/>
                <a:gd name="T14" fmla="*/ 93 w 136"/>
                <a:gd name="T15" fmla="*/ 93 h 432"/>
                <a:gd name="T16" fmla="*/ 89 w 136"/>
                <a:gd name="T17" fmla="*/ 63 h 432"/>
                <a:gd name="T18" fmla="*/ 88 w 136"/>
                <a:gd name="T19" fmla="*/ 44 h 432"/>
                <a:gd name="T20" fmla="*/ 88 w 136"/>
                <a:gd name="T21" fmla="*/ 35 h 432"/>
                <a:gd name="T22" fmla="*/ 86 w 136"/>
                <a:gd name="T23" fmla="*/ 28 h 432"/>
                <a:gd name="T24" fmla="*/ 84 w 136"/>
                <a:gd name="T25" fmla="*/ 20 h 432"/>
                <a:gd name="T26" fmla="*/ 82 w 136"/>
                <a:gd name="T27" fmla="*/ 15 h 432"/>
                <a:gd name="T28" fmla="*/ 78 w 136"/>
                <a:gd name="T29" fmla="*/ 9 h 432"/>
                <a:gd name="T30" fmla="*/ 78 w 136"/>
                <a:gd name="T31" fmla="*/ 4 h 432"/>
                <a:gd name="T32" fmla="*/ 82 w 136"/>
                <a:gd name="T33" fmla="*/ 0 h 432"/>
                <a:gd name="T34" fmla="*/ 88 w 136"/>
                <a:gd name="T35" fmla="*/ 0 h 432"/>
                <a:gd name="T36" fmla="*/ 95 w 136"/>
                <a:gd name="T37" fmla="*/ 2 h 432"/>
                <a:gd name="T38" fmla="*/ 108 w 136"/>
                <a:gd name="T39" fmla="*/ 7 h 432"/>
                <a:gd name="T40" fmla="*/ 126 w 136"/>
                <a:gd name="T41" fmla="*/ 15 h 432"/>
                <a:gd name="T42" fmla="*/ 136 w 136"/>
                <a:gd name="T43" fmla="*/ 39 h 432"/>
                <a:gd name="T44" fmla="*/ 136 w 136"/>
                <a:gd name="T45" fmla="*/ 78 h 432"/>
                <a:gd name="T46" fmla="*/ 136 w 136"/>
                <a:gd name="T47" fmla="*/ 113 h 432"/>
                <a:gd name="T48" fmla="*/ 134 w 136"/>
                <a:gd name="T49" fmla="*/ 143 h 432"/>
                <a:gd name="T50" fmla="*/ 134 w 136"/>
                <a:gd name="T51" fmla="*/ 170 h 432"/>
                <a:gd name="T52" fmla="*/ 132 w 136"/>
                <a:gd name="T53" fmla="*/ 195 h 432"/>
                <a:gd name="T54" fmla="*/ 132 w 136"/>
                <a:gd name="T55" fmla="*/ 213 h 432"/>
                <a:gd name="T56" fmla="*/ 130 w 136"/>
                <a:gd name="T57" fmla="*/ 230 h 432"/>
                <a:gd name="T58" fmla="*/ 125 w 136"/>
                <a:gd name="T59" fmla="*/ 261 h 432"/>
                <a:gd name="T60" fmla="*/ 110 w 136"/>
                <a:gd name="T61" fmla="*/ 306 h 432"/>
                <a:gd name="T62" fmla="*/ 95 w 136"/>
                <a:gd name="T63" fmla="*/ 337 h 432"/>
                <a:gd name="T64" fmla="*/ 82 w 136"/>
                <a:gd name="T65" fmla="*/ 356 h 432"/>
                <a:gd name="T66" fmla="*/ 62 w 136"/>
                <a:gd name="T67" fmla="*/ 383 h 432"/>
                <a:gd name="T68" fmla="*/ 36 w 136"/>
                <a:gd name="T69" fmla="*/ 409 h 432"/>
                <a:gd name="T70" fmla="*/ 23 w 136"/>
                <a:gd name="T71" fmla="*/ 422 h 432"/>
                <a:gd name="T72" fmla="*/ 12 w 136"/>
                <a:gd name="T73" fmla="*/ 430 h 432"/>
                <a:gd name="T74" fmla="*/ 4 w 136"/>
                <a:gd name="T75" fmla="*/ 432 h 432"/>
                <a:gd name="T76" fmla="*/ 0 w 136"/>
                <a:gd name="T77" fmla="*/ 430 h 432"/>
                <a:gd name="T78" fmla="*/ 4 w 136"/>
                <a:gd name="T79" fmla="*/ 422 h 432"/>
                <a:gd name="T80" fmla="*/ 12 w 136"/>
                <a:gd name="T81" fmla="*/ 409 h 432"/>
                <a:gd name="T82" fmla="*/ 23 w 136"/>
                <a:gd name="T83" fmla="*/ 389 h 432"/>
                <a:gd name="T84" fmla="*/ 32 w 136"/>
                <a:gd name="T85" fmla="*/ 378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432">
                  <a:moveTo>
                    <a:pt x="32" y="378"/>
                  </a:moveTo>
                  <a:lnTo>
                    <a:pt x="39" y="365"/>
                  </a:lnTo>
                  <a:lnTo>
                    <a:pt x="47" y="350"/>
                  </a:lnTo>
                  <a:lnTo>
                    <a:pt x="54" y="335"/>
                  </a:lnTo>
                  <a:lnTo>
                    <a:pt x="62" y="321"/>
                  </a:lnTo>
                  <a:lnTo>
                    <a:pt x="67" y="306"/>
                  </a:lnTo>
                  <a:lnTo>
                    <a:pt x="73" y="289"/>
                  </a:lnTo>
                  <a:lnTo>
                    <a:pt x="76" y="274"/>
                  </a:lnTo>
                  <a:lnTo>
                    <a:pt x="80" y="256"/>
                  </a:lnTo>
                  <a:lnTo>
                    <a:pt x="84" y="239"/>
                  </a:lnTo>
                  <a:lnTo>
                    <a:pt x="86" y="222"/>
                  </a:lnTo>
                  <a:lnTo>
                    <a:pt x="89" y="206"/>
                  </a:lnTo>
                  <a:lnTo>
                    <a:pt x="91" y="187"/>
                  </a:lnTo>
                  <a:lnTo>
                    <a:pt x="93" y="150"/>
                  </a:lnTo>
                  <a:lnTo>
                    <a:pt x="93" y="111"/>
                  </a:lnTo>
                  <a:lnTo>
                    <a:pt x="93" y="93"/>
                  </a:lnTo>
                  <a:lnTo>
                    <a:pt x="91" y="78"/>
                  </a:lnTo>
                  <a:lnTo>
                    <a:pt x="89" y="63"/>
                  </a:lnTo>
                  <a:lnTo>
                    <a:pt x="89" y="50"/>
                  </a:lnTo>
                  <a:lnTo>
                    <a:pt x="88" y="44"/>
                  </a:lnTo>
                  <a:lnTo>
                    <a:pt x="88" y="39"/>
                  </a:lnTo>
                  <a:lnTo>
                    <a:pt x="88" y="35"/>
                  </a:lnTo>
                  <a:lnTo>
                    <a:pt x="86" y="31"/>
                  </a:lnTo>
                  <a:lnTo>
                    <a:pt x="86" y="28"/>
                  </a:lnTo>
                  <a:lnTo>
                    <a:pt x="86" y="24"/>
                  </a:lnTo>
                  <a:lnTo>
                    <a:pt x="84" y="20"/>
                  </a:lnTo>
                  <a:lnTo>
                    <a:pt x="84" y="19"/>
                  </a:lnTo>
                  <a:lnTo>
                    <a:pt x="82" y="15"/>
                  </a:lnTo>
                  <a:lnTo>
                    <a:pt x="80" y="13"/>
                  </a:lnTo>
                  <a:lnTo>
                    <a:pt x="78" y="9"/>
                  </a:lnTo>
                  <a:lnTo>
                    <a:pt x="78" y="7"/>
                  </a:lnTo>
                  <a:lnTo>
                    <a:pt x="78" y="4"/>
                  </a:lnTo>
                  <a:lnTo>
                    <a:pt x="80" y="2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5" y="2"/>
                  </a:lnTo>
                  <a:lnTo>
                    <a:pt x="101" y="4"/>
                  </a:lnTo>
                  <a:lnTo>
                    <a:pt x="108" y="7"/>
                  </a:lnTo>
                  <a:lnTo>
                    <a:pt x="117" y="11"/>
                  </a:lnTo>
                  <a:lnTo>
                    <a:pt x="126" y="15"/>
                  </a:lnTo>
                  <a:lnTo>
                    <a:pt x="136" y="19"/>
                  </a:lnTo>
                  <a:lnTo>
                    <a:pt x="136" y="39"/>
                  </a:lnTo>
                  <a:lnTo>
                    <a:pt x="136" y="59"/>
                  </a:lnTo>
                  <a:lnTo>
                    <a:pt x="136" y="78"/>
                  </a:lnTo>
                  <a:lnTo>
                    <a:pt x="136" y="96"/>
                  </a:lnTo>
                  <a:lnTo>
                    <a:pt x="136" y="113"/>
                  </a:lnTo>
                  <a:lnTo>
                    <a:pt x="136" y="128"/>
                  </a:lnTo>
                  <a:lnTo>
                    <a:pt x="134" y="143"/>
                  </a:lnTo>
                  <a:lnTo>
                    <a:pt x="134" y="157"/>
                  </a:lnTo>
                  <a:lnTo>
                    <a:pt x="134" y="170"/>
                  </a:lnTo>
                  <a:lnTo>
                    <a:pt x="134" y="183"/>
                  </a:lnTo>
                  <a:lnTo>
                    <a:pt x="132" y="195"/>
                  </a:lnTo>
                  <a:lnTo>
                    <a:pt x="132" y="204"/>
                  </a:lnTo>
                  <a:lnTo>
                    <a:pt x="132" y="213"/>
                  </a:lnTo>
                  <a:lnTo>
                    <a:pt x="130" y="222"/>
                  </a:lnTo>
                  <a:lnTo>
                    <a:pt x="130" y="230"/>
                  </a:lnTo>
                  <a:lnTo>
                    <a:pt x="130" y="237"/>
                  </a:lnTo>
                  <a:lnTo>
                    <a:pt x="125" y="261"/>
                  </a:lnTo>
                  <a:lnTo>
                    <a:pt x="117" y="283"/>
                  </a:lnTo>
                  <a:lnTo>
                    <a:pt x="110" y="306"/>
                  </a:lnTo>
                  <a:lnTo>
                    <a:pt x="101" y="326"/>
                  </a:lnTo>
                  <a:lnTo>
                    <a:pt x="95" y="337"/>
                  </a:lnTo>
                  <a:lnTo>
                    <a:pt x="89" y="346"/>
                  </a:lnTo>
                  <a:lnTo>
                    <a:pt x="82" y="356"/>
                  </a:lnTo>
                  <a:lnTo>
                    <a:pt x="76" y="365"/>
                  </a:lnTo>
                  <a:lnTo>
                    <a:pt x="62" y="383"/>
                  </a:lnTo>
                  <a:lnTo>
                    <a:pt x="45" y="402"/>
                  </a:lnTo>
                  <a:lnTo>
                    <a:pt x="36" y="409"/>
                  </a:lnTo>
                  <a:lnTo>
                    <a:pt x="28" y="417"/>
                  </a:lnTo>
                  <a:lnTo>
                    <a:pt x="23" y="422"/>
                  </a:lnTo>
                  <a:lnTo>
                    <a:pt x="15" y="426"/>
                  </a:lnTo>
                  <a:lnTo>
                    <a:pt x="12" y="430"/>
                  </a:lnTo>
                  <a:lnTo>
                    <a:pt x="6" y="432"/>
                  </a:lnTo>
                  <a:lnTo>
                    <a:pt x="4" y="432"/>
                  </a:lnTo>
                  <a:lnTo>
                    <a:pt x="2" y="432"/>
                  </a:lnTo>
                  <a:lnTo>
                    <a:pt x="0" y="430"/>
                  </a:lnTo>
                  <a:lnTo>
                    <a:pt x="2" y="426"/>
                  </a:lnTo>
                  <a:lnTo>
                    <a:pt x="4" y="422"/>
                  </a:lnTo>
                  <a:lnTo>
                    <a:pt x="8" y="415"/>
                  </a:lnTo>
                  <a:lnTo>
                    <a:pt x="12" y="409"/>
                  </a:lnTo>
                  <a:lnTo>
                    <a:pt x="17" y="400"/>
                  </a:lnTo>
                  <a:lnTo>
                    <a:pt x="23" y="389"/>
                  </a:lnTo>
                  <a:lnTo>
                    <a:pt x="32" y="378"/>
                  </a:lnTo>
                  <a:lnTo>
                    <a:pt x="32" y="378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612"/>
            <p:cNvSpPr/>
            <p:nvPr/>
          </p:nvSpPr>
          <p:spPr bwMode="auto">
            <a:xfrm>
              <a:off x="5379472" y="4092723"/>
              <a:ext cx="522288" cy="112713"/>
            </a:xfrm>
            <a:custGeom>
              <a:avLst/>
              <a:gdLst>
                <a:gd name="T0" fmla="*/ 157 w 329"/>
                <a:gd name="T1" fmla="*/ 19 h 71"/>
                <a:gd name="T2" fmla="*/ 196 w 329"/>
                <a:gd name="T3" fmla="*/ 10 h 71"/>
                <a:gd name="T4" fmla="*/ 228 w 329"/>
                <a:gd name="T5" fmla="*/ 4 h 71"/>
                <a:gd name="T6" fmla="*/ 252 w 329"/>
                <a:gd name="T7" fmla="*/ 0 h 71"/>
                <a:gd name="T8" fmla="*/ 278 w 329"/>
                <a:gd name="T9" fmla="*/ 2 h 71"/>
                <a:gd name="T10" fmla="*/ 292 w 329"/>
                <a:gd name="T11" fmla="*/ 2 h 71"/>
                <a:gd name="T12" fmla="*/ 305 w 329"/>
                <a:gd name="T13" fmla="*/ 4 h 71"/>
                <a:gd name="T14" fmla="*/ 315 w 329"/>
                <a:gd name="T15" fmla="*/ 8 h 71"/>
                <a:gd name="T16" fmla="*/ 326 w 329"/>
                <a:gd name="T17" fmla="*/ 17 h 71"/>
                <a:gd name="T18" fmla="*/ 329 w 329"/>
                <a:gd name="T19" fmla="*/ 23 h 71"/>
                <a:gd name="T20" fmla="*/ 329 w 329"/>
                <a:gd name="T21" fmla="*/ 28 h 71"/>
                <a:gd name="T22" fmla="*/ 329 w 329"/>
                <a:gd name="T23" fmla="*/ 32 h 71"/>
                <a:gd name="T24" fmla="*/ 326 w 329"/>
                <a:gd name="T25" fmla="*/ 38 h 71"/>
                <a:gd name="T26" fmla="*/ 320 w 329"/>
                <a:gd name="T27" fmla="*/ 41 h 71"/>
                <a:gd name="T28" fmla="*/ 311 w 329"/>
                <a:gd name="T29" fmla="*/ 43 h 71"/>
                <a:gd name="T30" fmla="*/ 289 w 329"/>
                <a:gd name="T31" fmla="*/ 50 h 71"/>
                <a:gd name="T32" fmla="*/ 272 w 329"/>
                <a:gd name="T33" fmla="*/ 54 h 71"/>
                <a:gd name="T34" fmla="*/ 265 w 329"/>
                <a:gd name="T35" fmla="*/ 54 h 71"/>
                <a:gd name="T36" fmla="*/ 255 w 329"/>
                <a:gd name="T37" fmla="*/ 54 h 71"/>
                <a:gd name="T38" fmla="*/ 244 w 329"/>
                <a:gd name="T39" fmla="*/ 54 h 71"/>
                <a:gd name="T40" fmla="*/ 229 w 329"/>
                <a:gd name="T41" fmla="*/ 56 h 71"/>
                <a:gd name="T42" fmla="*/ 211 w 329"/>
                <a:gd name="T43" fmla="*/ 56 h 71"/>
                <a:gd name="T44" fmla="*/ 191 w 329"/>
                <a:gd name="T45" fmla="*/ 58 h 71"/>
                <a:gd name="T46" fmla="*/ 166 w 329"/>
                <a:gd name="T47" fmla="*/ 60 h 71"/>
                <a:gd name="T48" fmla="*/ 141 w 329"/>
                <a:gd name="T49" fmla="*/ 60 h 71"/>
                <a:gd name="T50" fmla="*/ 113 w 329"/>
                <a:gd name="T51" fmla="*/ 63 h 71"/>
                <a:gd name="T52" fmla="*/ 89 w 329"/>
                <a:gd name="T53" fmla="*/ 65 h 71"/>
                <a:gd name="T54" fmla="*/ 66 w 329"/>
                <a:gd name="T55" fmla="*/ 67 h 71"/>
                <a:gd name="T56" fmla="*/ 48 w 329"/>
                <a:gd name="T57" fmla="*/ 67 h 71"/>
                <a:gd name="T58" fmla="*/ 31 w 329"/>
                <a:gd name="T59" fmla="*/ 69 h 71"/>
                <a:gd name="T60" fmla="*/ 18 w 329"/>
                <a:gd name="T61" fmla="*/ 69 h 71"/>
                <a:gd name="T62" fmla="*/ 7 w 329"/>
                <a:gd name="T63" fmla="*/ 71 h 71"/>
                <a:gd name="T64" fmla="*/ 0 w 329"/>
                <a:gd name="T65" fmla="*/ 71 h 71"/>
                <a:gd name="T66" fmla="*/ 11 w 329"/>
                <a:gd name="T67" fmla="*/ 43 h 71"/>
                <a:gd name="T68" fmla="*/ 39 w 329"/>
                <a:gd name="T69" fmla="*/ 41 h 71"/>
                <a:gd name="T70" fmla="*/ 72 w 329"/>
                <a:gd name="T71" fmla="*/ 36 h 71"/>
                <a:gd name="T72" fmla="*/ 111 w 329"/>
                <a:gd name="T73" fmla="*/ 28 h 71"/>
                <a:gd name="T74" fmla="*/ 135 w 329"/>
                <a:gd name="T75" fmla="*/ 2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9" h="71">
                  <a:moveTo>
                    <a:pt x="135" y="25"/>
                  </a:moveTo>
                  <a:lnTo>
                    <a:pt x="157" y="19"/>
                  </a:lnTo>
                  <a:lnTo>
                    <a:pt x="178" y="13"/>
                  </a:lnTo>
                  <a:lnTo>
                    <a:pt x="196" y="10"/>
                  </a:lnTo>
                  <a:lnTo>
                    <a:pt x="213" y="6"/>
                  </a:lnTo>
                  <a:lnTo>
                    <a:pt x="228" y="4"/>
                  </a:lnTo>
                  <a:lnTo>
                    <a:pt x="241" y="2"/>
                  </a:lnTo>
                  <a:lnTo>
                    <a:pt x="252" y="0"/>
                  </a:lnTo>
                  <a:lnTo>
                    <a:pt x="261" y="0"/>
                  </a:lnTo>
                  <a:lnTo>
                    <a:pt x="278" y="2"/>
                  </a:lnTo>
                  <a:lnTo>
                    <a:pt x="285" y="2"/>
                  </a:lnTo>
                  <a:lnTo>
                    <a:pt x="292" y="2"/>
                  </a:lnTo>
                  <a:lnTo>
                    <a:pt x="300" y="4"/>
                  </a:lnTo>
                  <a:lnTo>
                    <a:pt x="305" y="4"/>
                  </a:lnTo>
                  <a:lnTo>
                    <a:pt x="309" y="6"/>
                  </a:lnTo>
                  <a:lnTo>
                    <a:pt x="315" y="8"/>
                  </a:lnTo>
                  <a:lnTo>
                    <a:pt x="320" y="12"/>
                  </a:lnTo>
                  <a:lnTo>
                    <a:pt x="326" y="17"/>
                  </a:lnTo>
                  <a:lnTo>
                    <a:pt x="328" y="19"/>
                  </a:lnTo>
                  <a:lnTo>
                    <a:pt x="329" y="23"/>
                  </a:lnTo>
                  <a:lnTo>
                    <a:pt x="329" y="25"/>
                  </a:lnTo>
                  <a:lnTo>
                    <a:pt x="329" y="28"/>
                  </a:lnTo>
                  <a:lnTo>
                    <a:pt x="329" y="30"/>
                  </a:lnTo>
                  <a:lnTo>
                    <a:pt x="329" y="32"/>
                  </a:lnTo>
                  <a:lnTo>
                    <a:pt x="328" y="34"/>
                  </a:lnTo>
                  <a:lnTo>
                    <a:pt x="326" y="38"/>
                  </a:lnTo>
                  <a:lnTo>
                    <a:pt x="322" y="39"/>
                  </a:lnTo>
                  <a:lnTo>
                    <a:pt x="320" y="41"/>
                  </a:lnTo>
                  <a:lnTo>
                    <a:pt x="315" y="43"/>
                  </a:lnTo>
                  <a:lnTo>
                    <a:pt x="311" y="43"/>
                  </a:lnTo>
                  <a:lnTo>
                    <a:pt x="300" y="49"/>
                  </a:lnTo>
                  <a:lnTo>
                    <a:pt x="289" y="50"/>
                  </a:lnTo>
                  <a:lnTo>
                    <a:pt x="279" y="52"/>
                  </a:lnTo>
                  <a:lnTo>
                    <a:pt x="272" y="54"/>
                  </a:lnTo>
                  <a:lnTo>
                    <a:pt x="268" y="54"/>
                  </a:lnTo>
                  <a:lnTo>
                    <a:pt x="265" y="54"/>
                  </a:lnTo>
                  <a:lnTo>
                    <a:pt x="261" y="54"/>
                  </a:lnTo>
                  <a:lnTo>
                    <a:pt x="255" y="54"/>
                  </a:lnTo>
                  <a:lnTo>
                    <a:pt x="250" y="54"/>
                  </a:lnTo>
                  <a:lnTo>
                    <a:pt x="244" y="54"/>
                  </a:lnTo>
                  <a:lnTo>
                    <a:pt x="237" y="56"/>
                  </a:lnTo>
                  <a:lnTo>
                    <a:pt x="229" y="56"/>
                  </a:lnTo>
                  <a:lnTo>
                    <a:pt x="220" y="56"/>
                  </a:lnTo>
                  <a:lnTo>
                    <a:pt x="211" y="56"/>
                  </a:lnTo>
                  <a:lnTo>
                    <a:pt x="202" y="58"/>
                  </a:lnTo>
                  <a:lnTo>
                    <a:pt x="191" y="58"/>
                  </a:lnTo>
                  <a:lnTo>
                    <a:pt x="179" y="58"/>
                  </a:lnTo>
                  <a:lnTo>
                    <a:pt x="166" y="60"/>
                  </a:lnTo>
                  <a:lnTo>
                    <a:pt x="154" y="60"/>
                  </a:lnTo>
                  <a:lnTo>
                    <a:pt x="141" y="60"/>
                  </a:lnTo>
                  <a:lnTo>
                    <a:pt x="128" y="62"/>
                  </a:lnTo>
                  <a:lnTo>
                    <a:pt x="113" y="63"/>
                  </a:lnTo>
                  <a:lnTo>
                    <a:pt x="102" y="63"/>
                  </a:lnTo>
                  <a:lnTo>
                    <a:pt x="89" y="65"/>
                  </a:lnTo>
                  <a:lnTo>
                    <a:pt x="78" y="65"/>
                  </a:lnTo>
                  <a:lnTo>
                    <a:pt x="66" y="67"/>
                  </a:lnTo>
                  <a:lnTo>
                    <a:pt x="57" y="67"/>
                  </a:lnTo>
                  <a:lnTo>
                    <a:pt x="48" y="67"/>
                  </a:lnTo>
                  <a:lnTo>
                    <a:pt x="39" y="69"/>
                  </a:lnTo>
                  <a:lnTo>
                    <a:pt x="31" y="69"/>
                  </a:lnTo>
                  <a:lnTo>
                    <a:pt x="24" y="69"/>
                  </a:lnTo>
                  <a:lnTo>
                    <a:pt x="18" y="69"/>
                  </a:lnTo>
                  <a:lnTo>
                    <a:pt x="13" y="69"/>
                  </a:lnTo>
                  <a:lnTo>
                    <a:pt x="7" y="71"/>
                  </a:lnTo>
                  <a:lnTo>
                    <a:pt x="3" y="71"/>
                  </a:lnTo>
                  <a:lnTo>
                    <a:pt x="0" y="71"/>
                  </a:lnTo>
                  <a:lnTo>
                    <a:pt x="0" y="43"/>
                  </a:lnTo>
                  <a:lnTo>
                    <a:pt x="11" y="43"/>
                  </a:lnTo>
                  <a:lnTo>
                    <a:pt x="24" y="43"/>
                  </a:lnTo>
                  <a:lnTo>
                    <a:pt x="39" y="41"/>
                  </a:lnTo>
                  <a:lnTo>
                    <a:pt x="55" y="39"/>
                  </a:lnTo>
                  <a:lnTo>
                    <a:pt x="72" y="36"/>
                  </a:lnTo>
                  <a:lnTo>
                    <a:pt x="91" y="32"/>
                  </a:lnTo>
                  <a:lnTo>
                    <a:pt x="111" y="28"/>
                  </a:lnTo>
                  <a:lnTo>
                    <a:pt x="135" y="25"/>
                  </a:lnTo>
                  <a:lnTo>
                    <a:pt x="135" y="25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613"/>
            <p:cNvSpPr/>
            <p:nvPr/>
          </p:nvSpPr>
          <p:spPr bwMode="auto">
            <a:xfrm>
              <a:off x="5596959" y="4153048"/>
              <a:ext cx="85725" cy="557213"/>
            </a:xfrm>
            <a:custGeom>
              <a:avLst/>
              <a:gdLst>
                <a:gd name="T0" fmla="*/ 46 w 54"/>
                <a:gd name="T1" fmla="*/ 64 h 351"/>
                <a:gd name="T2" fmla="*/ 44 w 54"/>
                <a:gd name="T3" fmla="*/ 70 h 351"/>
                <a:gd name="T4" fmla="*/ 44 w 54"/>
                <a:gd name="T5" fmla="*/ 79 h 351"/>
                <a:gd name="T6" fmla="*/ 44 w 54"/>
                <a:gd name="T7" fmla="*/ 92 h 351"/>
                <a:gd name="T8" fmla="*/ 42 w 54"/>
                <a:gd name="T9" fmla="*/ 107 h 351"/>
                <a:gd name="T10" fmla="*/ 42 w 54"/>
                <a:gd name="T11" fmla="*/ 124 h 351"/>
                <a:gd name="T12" fmla="*/ 42 w 54"/>
                <a:gd name="T13" fmla="*/ 142 h 351"/>
                <a:gd name="T14" fmla="*/ 42 w 54"/>
                <a:gd name="T15" fmla="*/ 164 h 351"/>
                <a:gd name="T16" fmla="*/ 42 w 54"/>
                <a:gd name="T17" fmla="*/ 190 h 351"/>
                <a:gd name="T18" fmla="*/ 41 w 54"/>
                <a:gd name="T19" fmla="*/ 214 h 351"/>
                <a:gd name="T20" fmla="*/ 41 w 54"/>
                <a:gd name="T21" fmla="*/ 235 h 351"/>
                <a:gd name="T22" fmla="*/ 39 w 54"/>
                <a:gd name="T23" fmla="*/ 255 h 351"/>
                <a:gd name="T24" fmla="*/ 37 w 54"/>
                <a:gd name="T25" fmla="*/ 272 h 351"/>
                <a:gd name="T26" fmla="*/ 37 w 54"/>
                <a:gd name="T27" fmla="*/ 287 h 351"/>
                <a:gd name="T28" fmla="*/ 35 w 54"/>
                <a:gd name="T29" fmla="*/ 300 h 351"/>
                <a:gd name="T30" fmla="*/ 33 w 54"/>
                <a:gd name="T31" fmla="*/ 311 h 351"/>
                <a:gd name="T32" fmla="*/ 31 w 54"/>
                <a:gd name="T33" fmla="*/ 324 h 351"/>
                <a:gd name="T34" fmla="*/ 29 w 54"/>
                <a:gd name="T35" fmla="*/ 337 h 351"/>
                <a:gd name="T36" fmla="*/ 28 w 54"/>
                <a:gd name="T37" fmla="*/ 346 h 351"/>
                <a:gd name="T38" fmla="*/ 24 w 54"/>
                <a:gd name="T39" fmla="*/ 351 h 351"/>
                <a:gd name="T40" fmla="*/ 22 w 54"/>
                <a:gd name="T41" fmla="*/ 351 h 351"/>
                <a:gd name="T42" fmla="*/ 18 w 54"/>
                <a:gd name="T43" fmla="*/ 350 h 351"/>
                <a:gd name="T44" fmla="*/ 15 w 54"/>
                <a:gd name="T45" fmla="*/ 344 h 351"/>
                <a:gd name="T46" fmla="*/ 11 w 54"/>
                <a:gd name="T47" fmla="*/ 335 h 351"/>
                <a:gd name="T48" fmla="*/ 9 w 54"/>
                <a:gd name="T49" fmla="*/ 327 h 351"/>
                <a:gd name="T50" fmla="*/ 9 w 54"/>
                <a:gd name="T51" fmla="*/ 322 h 351"/>
                <a:gd name="T52" fmla="*/ 7 w 54"/>
                <a:gd name="T53" fmla="*/ 314 h 351"/>
                <a:gd name="T54" fmla="*/ 7 w 54"/>
                <a:gd name="T55" fmla="*/ 305 h 351"/>
                <a:gd name="T56" fmla="*/ 5 w 54"/>
                <a:gd name="T57" fmla="*/ 292 h 351"/>
                <a:gd name="T58" fmla="*/ 5 w 54"/>
                <a:gd name="T59" fmla="*/ 279 h 351"/>
                <a:gd name="T60" fmla="*/ 4 w 54"/>
                <a:gd name="T61" fmla="*/ 263 h 351"/>
                <a:gd name="T62" fmla="*/ 4 w 54"/>
                <a:gd name="T63" fmla="*/ 244 h 351"/>
                <a:gd name="T64" fmla="*/ 2 w 54"/>
                <a:gd name="T65" fmla="*/ 224 h 351"/>
                <a:gd name="T66" fmla="*/ 2 w 54"/>
                <a:gd name="T67" fmla="*/ 201 h 351"/>
                <a:gd name="T68" fmla="*/ 2 w 54"/>
                <a:gd name="T69" fmla="*/ 176 h 351"/>
                <a:gd name="T70" fmla="*/ 2 w 54"/>
                <a:gd name="T71" fmla="*/ 150 h 351"/>
                <a:gd name="T72" fmla="*/ 2 w 54"/>
                <a:gd name="T73" fmla="*/ 120 h 351"/>
                <a:gd name="T74" fmla="*/ 0 w 54"/>
                <a:gd name="T75" fmla="*/ 88 h 351"/>
                <a:gd name="T76" fmla="*/ 0 w 54"/>
                <a:gd name="T77" fmla="*/ 53 h 351"/>
                <a:gd name="T78" fmla="*/ 0 w 54"/>
                <a:gd name="T79" fmla="*/ 18 h 351"/>
                <a:gd name="T80" fmla="*/ 13 w 54"/>
                <a:gd name="T81" fmla="*/ 7 h 351"/>
                <a:gd name="T82" fmla="*/ 33 w 54"/>
                <a:gd name="T83" fmla="*/ 18 h 351"/>
                <a:gd name="T84" fmla="*/ 46 w 54"/>
                <a:gd name="T85" fmla="*/ 27 h 351"/>
                <a:gd name="T86" fmla="*/ 52 w 54"/>
                <a:gd name="T87" fmla="*/ 33 h 351"/>
                <a:gd name="T88" fmla="*/ 52 w 54"/>
                <a:gd name="T89" fmla="*/ 40 h 351"/>
                <a:gd name="T90" fmla="*/ 48 w 54"/>
                <a:gd name="T91" fmla="*/ 55 h 351"/>
                <a:gd name="T92" fmla="*/ 46 w 54"/>
                <a:gd name="T93" fmla="*/ 62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4" h="351">
                  <a:moveTo>
                    <a:pt x="46" y="62"/>
                  </a:moveTo>
                  <a:lnTo>
                    <a:pt x="46" y="64"/>
                  </a:lnTo>
                  <a:lnTo>
                    <a:pt x="44" y="66"/>
                  </a:lnTo>
                  <a:lnTo>
                    <a:pt x="44" y="70"/>
                  </a:lnTo>
                  <a:lnTo>
                    <a:pt x="44" y="75"/>
                  </a:lnTo>
                  <a:lnTo>
                    <a:pt x="44" y="79"/>
                  </a:lnTo>
                  <a:lnTo>
                    <a:pt x="44" y="85"/>
                  </a:lnTo>
                  <a:lnTo>
                    <a:pt x="44" y="92"/>
                  </a:lnTo>
                  <a:lnTo>
                    <a:pt x="42" y="98"/>
                  </a:lnTo>
                  <a:lnTo>
                    <a:pt x="42" y="107"/>
                  </a:lnTo>
                  <a:lnTo>
                    <a:pt x="42" y="114"/>
                  </a:lnTo>
                  <a:lnTo>
                    <a:pt x="42" y="124"/>
                  </a:lnTo>
                  <a:lnTo>
                    <a:pt x="42" y="133"/>
                  </a:lnTo>
                  <a:lnTo>
                    <a:pt x="42" y="142"/>
                  </a:lnTo>
                  <a:lnTo>
                    <a:pt x="42" y="153"/>
                  </a:lnTo>
                  <a:lnTo>
                    <a:pt x="42" y="164"/>
                  </a:lnTo>
                  <a:lnTo>
                    <a:pt x="42" y="177"/>
                  </a:lnTo>
                  <a:lnTo>
                    <a:pt x="42" y="190"/>
                  </a:lnTo>
                  <a:lnTo>
                    <a:pt x="42" y="201"/>
                  </a:lnTo>
                  <a:lnTo>
                    <a:pt x="41" y="214"/>
                  </a:lnTo>
                  <a:lnTo>
                    <a:pt x="41" y="226"/>
                  </a:lnTo>
                  <a:lnTo>
                    <a:pt x="41" y="235"/>
                  </a:lnTo>
                  <a:lnTo>
                    <a:pt x="39" y="246"/>
                  </a:lnTo>
                  <a:lnTo>
                    <a:pt x="39" y="255"/>
                  </a:lnTo>
                  <a:lnTo>
                    <a:pt x="39" y="264"/>
                  </a:lnTo>
                  <a:lnTo>
                    <a:pt x="37" y="272"/>
                  </a:lnTo>
                  <a:lnTo>
                    <a:pt x="37" y="279"/>
                  </a:lnTo>
                  <a:lnTo>
                    <a:pt x="37" y="287"/>
                  </a:lnTo>
                  <a:lnTo>
                    <a:pt x="35" y="294"/>
                  </a:lnTo>
                  <a:lnTo>
                    <a:pt x="35" y="300"/>
                  </a:lnTo>
                  <a:lnTo>
                    <a:pt x="35" y="305"/>
                  </a:lnTo>
                  <a:lnTo>
                    <a:pt x="33" y="311"/>
                  </a:lnTo>
                  <a:lnTo>
                    <a:pt x="33" y="316"/>
                  </a:lnTo>
                  <a:lnTo>
                    <a:pt x="31" y="324"/>
                  </a:lnTo>
                  <a:lnTo>
                    <a:pt x="31" y="331"/>
                  </a:lnTo>
                  <a:lnTo>
                    <a:pt x="29" y="337"/>
                  </a:lnTo>
                  <a:lnTo>
                    <a:pt x="28" y="342"/>
                  </a:lnTo>
                  <a:lnTo>
                    <a:pt x="28" y="346"/>
                  </a:lnTo>
                  <a:lnTo>
                    <a:pt x="26" y="350"/>
                  </a:lnTo>
                  <a:lnTo>
                    <a:pt x="24" y="351"/>
                  </a:lnTo>
                  <a:lnTo>
                    <a:pt x="24" y="351"/>
                  </a:lnTo>
                  <a:lnTo>
                    <a:pt x="22" y="351"/>
                  </a:lnTo>
                  <a:lnTo>
                    <a:pt x="20" y="350"/>
                  </a:lnTo>
                  <a:lnTo>
                    <a:pt x="18" y="350"/>
                  </a:lnTo>
                  <a:lnTo>
                    <a:pt x="17" y="346"/>
                  </a:lnTo>
                  <a:lnTo>
                    <a:pt x="15" y="344"/>
                  </a:lnTo>
                  <a:lnTo>
                    <a:pt x="13" y="339"/>
                  </a:lnTo>
                  <a:lnTo>
                    <a:pt x="11" y="335"/>
                  </a:lnTo>
                  <a:lnTo>
                    <a:pt x="11" y="329"/>
                  </a:lnTo>
                  <a:lnTo>
                    <a:pt x="9" y="327"/>
                  </a:lnTo>
                  <a:lnTo>
                    <a:pt x="9" y="324"/>
                  </a:lnTo>
                  <a:lnTo>
                    <a:pt x="9" y="322"/>
                  </a:lnTo>
                  <a:lnTo>
                    <a:pt x="7" y="318"/>
                  </a:lnTo>
                  <a:lnTo>
                    <a:pt x="7" y="314"/>
                  </a:lnTo>
                  <a:lnTo>
                    <a:pt x="7" y="309"/>
                  </a:lnTo>
                  <a:lnTo>
                    <a:pt x="7" y="305"/>
                  </a:lnTo>
                  <a:lnTo>
                    <a:pt x="5" y="300"/>
                  </a:lnTo>
                  <a:lnTo>
                    <a:pt x="5" y="292"/>
                  </a:lnTo>
                  <a:lnTo>
                    <a:pt x="5" y="287"/>
                  </a:lnTo>
                  <a:lnTo>
                    <a:pt x="5" y="279"/>
                  </a:lnTo>
                  <a:lnTo>
                    <a:pt x="4" y="272"/>
                  </a:lnTo>
                  <a:lnTo>
                    <a:pt x="4" y="263"/>
                  </a:lnTo>
                  <a:lnTo>
                    <a:pt x="4" y="253"/>
                  </a:lnTo>
                  <a:lnTo>
                    <a:pt x="4" y="244"/>
                  </a:lnTo>
                  <a:lnTo>
                    <a:pt x="4" y="235"/>
                  </a:lnTo>
                  <a:lnTo>
                    <a:pt x="2" y="224"/>
                  </a:lnTo>
                  <a:lnTo>
                    <a:pt x="2" y="213"/>
                  </a:lnTo>
                  <a:lnTo>
                    <a:pt x="2" y="201"/>
                  </a:lnTo>
                  <a:lnTo>
                    <a:pt x="2" y="188"/>
                  </a:lnTo>
                  <a:lnTo>
                    <a:pt x="2" y="176"/>
                  </a:lnTo>
                  <a:lnTo>
                    <a:pt x="2" y="163"/>
                  </a:lnTo>
                  <a:lnTo>
                    <a:pt x="2" y="150"/>
                  </a:lnTo>
                  <a:lnTo>
                    <a:pt x="2" y="135"/>
                  </a:lnTo>
                  <a:lnTo>
                    <a:pt x="2" y="120"/>
                  </a:lnTo>
                  <a:lnTo>
                    <a:pt x="0" y="103"/>
                  </a:lnTo>
                  <a:lnTo>
                    <a:pt x="0" y="88"/>
                  </a:lnTo>
                  <a:lnTo>
                    <a:pt x="0" y="72"/>
                  </a:lnTo>
                  <a:lnTo>
                    <a:pt x="0" y="53"/>
                  </a:lnTo>
                  <a:lnTo>
                    <a:pt x="0" y="37"/>
                  </a:lnTo>
                  <a:lnTo>
                    <a:pt x="0" y="18"/>
                  </a:lnTo>
                  <a:lnTo>
                    <a:pt x="0" y="0"/>
                  </a:lnTo>
                  <a:lnTo>
                    <a:pt x="13" y="7"/>
                  </a:lnTo>
                  <a:lnTo>
                    <a:pt x="24" y="12"/>
                  </a:lnTo>
                  <a:lnTo>
                    <a:pt x="33" y="18"/>
                  </a:lnTo>
                  <a:lnTo>
                    <a:pt x="41" y="24"/>
                  </a:lnTo>
                  <a:lnTo>
                    <a:pt x="46" y="27"/>
                  </a:lnTo>
                  <a:lnTo>
                    <a:pt x="50" y="31"/>
                  </a:lnTo>
                  <a:lnTo>
                    <a:pt x="52" y="33"/>
                  </a:lnTo>
                  <a:lnTo>
                    <a:pt x="54" y="35"/>
                  </a:lnTo>
                  <a:lnTo>
                    <a:pt x="52" y="40"/>
                  </a:lnTo>
                  <a:lnTo>
                    <a:pt x="50" y="48"/>
                  </a:lnTo>
                  <a:lnTo>
                    <a:pt x="48" y="55"/>
                  </a:lnTo>
                  <a:lnTo>
                    <a:pt x="46" y="62"/>
                  </a:lnTo>
                  <a:lnTo>
                    <a:pt x="46" y="62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1" name="Freeform 607"/>
          <p:cNvSpPr/>
          <p:nvPr/>
        </p:nvSpPr>
        <p:spPr bwMode="auto">
          <a:xfrm>
            <a:off x="1294759" y="2078795"/>
            <a:ext cx="273072" cy="208422"/>
          </a:xfrm>
          <a:custGeom>
            <a:avLst/>
            <a:gdLst>
              <a:gd name="T0" fmla="*/ 115 w 120"/>
              <a:gd name="T1" fmla="*/ 26 h 77"/>
              <a:gd name="T2" fmla="*/ 117 w 120"/>
              <a:gd name="T3" fmla="*/ 31 h 77"/>
              <a:gd name="T4" fmla="*/ 118 w 120"/>
              <a:gd name="T5" fmla="*/ 39 h 77"/>
              <a:gd name="T6" fmla="*/ 120 w 120"/>
              <a:gd name="T7" fmla="*/ 46 h 77"/>
              <a:gd name="T8" fmla="*/ 120 w 120"/>
              <a:gd name="T9" fmla="*/ 55 h 77"/>
              <a:gd name="T10" fmla="*/ 120 w 120"/>
              <a:gd name="T11" fmla="*/ 61 h 77"/>
              <a:gd name="T12" fmla="*/ 120 w 120"/>
              <a:gd name="T13" fmla="*/ 66 h 77"/>
              <a:gd name="T14" fmla="*/ 118 w 120"/>
              <a:gd name="T15" fmla="*/ 70 h 77"/>
              <a:gd name="T16" fmla="*/ 118 w 120"/>
              <a:gd name="T17" fmla="*/ 74 h 77"/>
              <a:gd name="T18" fmla="*/ 117 w 120"/>
              <a:gd name="T19" fmla="*/ 76 h 77"/>
              <a:gd name="T20" fmla="*/ 115 w 120"/>
              <a:gd name="T21" fmla="*/ 77 h 77"/>
              <a:gd name="T22" fmla="*/ 111 w 120"/>
              <a:gd name="T23" fmla="*/ 77 h 77"/>
              <a:gd name="T24" fmla="*/ 107 w 120"/>
              <a:gd name="T25" fmla="*/ 77 h 77"/>
              <a:gd name="T26" fmla="*/ 104 w 120"/>
              <a:gd name="T27" fmla="*/ 77 h 77"/>
              <a:gd name="T28" fmla="*/ 98 w 120"/>
              <a:gd name="T29" fmla="*/ 76 h 77"/>
              <a:gd name="T30" fmla="*/ 93 w 120"/>
              <a:gd name="T31" fmla="*/ 74 h 77"/>
              <a:gd name="T32" fmla="*/ 85 w 120"/>
              <a:gd name="T33" fmla="*/ 68 h 77"/>
              <a:gd name="T34" fmla="*/ 78 w 120"/>
              <a:gd name="T35" fmla="*/ 64 h 77"/>
              <a:gd name="T36" fmla="*/ 68 w 120"/>
              <a:gd name="T37" fmla="*/ 57 h 77"/>
              <a:gd name="T38" fmla="*/ 59 w 120"/>
              <a:gd name="T39" fmla="*/ 50 h 77"/>
              <a:gd name="T40" fmla="*/ 48 w 120"/>
              <a:gd name="T41" fmla="*/ 42 h 77"/>
              <a:gd name="T42" fmla="*/ 37 w 120"/>
              <a:gd name="T43" fmla="*/ 33 h 77"/>
              <a:gd name="T44" fmla="*/ 28 w 120"/>
              <a:gd name="T45" fmla="*/ 26 h 77"/>
              <a:gd name="T46" fmla="*/ 18 w 120"/>
              <a:gd name="T47" fmla="*/ 20 h 77"/>
              <a:gd name="T48" fmla="*/ 13 w 120"/>
              <a:gd name="T49" fmla="*/ 14 h 77"/>
              <a:gd name="T50" fmla="*/ 7 w 120"/>
              <a:gd name="T51" fmla="*/ 11 h 77"/>
              <a:gd name="T52" fmla="*/ 4 w 120"/>
              <a:gd name="T53" fmla="*/ 7 h 77"/>
              <a:gd name="T54" fmla="*/ 0 w 120"/>
              <a:gd name="T55" fmla="*/ 5 h 77"/>
              <a:gd name="T56" fmla="*/ 0 w 120"/>
              <a:gd name="T57" fmla="*/ 3 h 77"/>
              <a:gd name="T58" fmla="*/ 0 w 120"/>
              <a:gd name="T59" fmla="*/ 2 h 77"/>
              <a:gd name="T60" fmla="*/ 2 w 120"/>
              <a:gd name="T61" fmla="*/ 2 h 77"/>
              <a:gd name="T62" fmla="*/ 4 w 120"/>
              <a:gd name="T63" fmla="*/ 0 h 77"/>
              <a:gd name="T64" fmla="*/ 7 w 120"/>
              <a:gd name="T65" fmla="*/ 0 h 77"/>
              <a:gd name="T66" fmla="*/ 13 w 120"/>
              <a:gd name="T67" fmla="*/ 0 h 77"/>
              <a:gd name="T68" fmla="*/ 18 w 120"/>
              <a:gd name="T69" fmla="*/ 0 h 77"/>
              <a:gd name="T70" fmla="*/ 24 w 120"/>
              <a:gd name="T71" fmla="*/ 0 h 77"/>
              <a:gd name="T72" fmla="*/ 33 w 120"/>
              <a:gd name="T73" fmla="*/ 0 h 77"/>
              <a:gd name="T74" fmla="*/ 46 w 120"/>
              <a:gd name="T75" fmla="*/ 0 h 77"/>
              <a:gd name="T76" fmla="*/ 59 w 120"/>
              <a:gd name="T77" fmla="*/ 2 h 77"/>
              <a:gd name="T78" fmla="*/ 72 w 120"/>
              <a:gd name="T79" fmla="*/ 3 h 77"/>
              <a:gd name="T80" fmla="*/ 85 w 120"/>
              <a:gd name="T81" fmla="*/ 5 h 77"/>
              <a:gd name="T82" fmla="*/ 91 w 120"/>
              <a:gd name="T83" fmla="*/ 7 h 77"/>
              <a:gd name="T84" fmla="*/ 96 w 120"/>
              <a:gd name="T85" fmla="*/ 9 h 77"/>
              <a:gd name="T86" fmla="*/ 100 w 120"/>
              <a:gd name="T87" fmla="*/ 11 h 77"/>
              <a:gd name="T88" fmla="*/ 104 w 120"/>
              <a:gd name="T89" fmla="*/ 13 h 77"/>
              <a:gd name="T90" fmla="*/ 107 w 120"/>
              <a:gd name="T91" fmla="*/ 16 h 77"/>
              <a:gd name="T92" fmla="*/ 111 w 120"/>
              <a:gd name="T93" fmla="*/ 18 h 77"/>
              <a:gd name="T94" fmla="*/ 113 w 120"/>
              <a:gd name="T95" fmla="*/ 22 h 77"/>
              <a:gd name="T96" fmla="*/ 115 w 120"/>
              <a:gd name="T97" fmla="*/ 26 h 77"/>
              <a:gd name="T98" fmla="*/ 115 w 120"/>
              <a:gd name="T99" fmla="*/ 2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0" h="77">
                <a:moveTo>
                  <a:pt x="115" y="26"/>
                </a:moveTo>
                <a:lnTo>
                  <a:pt x="117" y="31"/>
                </a:lnTo>
                <a:lnTo>
                  <a:pt x="118" y="39"/>
                </a:lnTo>
                <a:lnTo>
                  <a:pt x="120" y="46"/>
                </a:lnTo>
                <a:lnTo>
                  <a:pt x="120" y="55"/>
                </a:lnTo>
                <a:lnTo>
                  <a:pt x="120" y="61"/>
                </a:lnTo>
                <a:lnTo>
                  <a:pt x="120" y="66"/>
                </a:lnTo>
                <a:lnTo>
                  <a:pt x="118" y="70"/>
                </a:lnTo>
                <a:lnTo>
                  <a:pt x="118" y="74"/>
                </a:lnTo>
                <a:lnTo>
                  <a:pt x="117" y="76"/>
                </a:lnTo>
                <a:lnTo>
                  <a:pt x="115" y="77"/>
                </a:lnTo>
                <a:lnTo>
                  <a:pt x="111" y="77"/>
                </a:lnTo>
                <a:lnTo>
                  <a:pt x="107" y="77"/>
                </a:lnTo>
                <a:lnTo>
                  <a:pt x="104" y="77"/>
                </a:lnTo>
                <a:lnTo>
                  <a:pt x="98" y="76"/>
                </a:lnTo>
                <a:lnTo>
                  <a:pt x="93" y="74"/>
                </a:lnTo>
                <a:lnTo>
                  <a:pt x="85" y="68"/>
                </a:lnTo>
                <a:lnTo>
                  <a:pt x="78" y="64"/>
                </a:lnTo>
                <a:lnTo>
                  <a:pt x="68" y="57"/>
                </a:lnTo>
                <a:lnTo>
                  <a:pt x="59" y="50"/>
                </a:lnTo>
                <a:lnTo>
                  <a:pt x="48" y="42"/>
                </a:lnTo>
                <a:lnTo>
                  <a:pt x="37" y="33"/>
                </a:lnTo>
                <a:lnTo>
                  <a:pt x="28" y="26"/>
                </a:lnTo>
                <a:lnTo>
                  <a:pt x="18" y="20"/>
                </a:lnTo>
                <a:lnTo>
                  <a:pt x="13" y="14"/>
                </a:lnTo>
                <a:lnTo>
                  <a:pt x="7" y="11"/>
                </a:lnTo>
                <a:lnTo>
                  <a:pt x="4" y="7"/>
                </a:lnTo>
                <a:lnTo>
                  <a:pt x="0" y="5"/>
                </a:lnTo>
                <a:lnTo>
                  <a:pt x="0" y="3"/>
                </a:lnTo>
                <a:lnTo>
                  <a:pt x="0" y="2"/>
                </a:lnTo>
                <a:lnTo>
                  <a:pt x="2" y="2"/>
                </a:lnTo>
                <a:lnTo>
                  <a:pt x="4" y="0"/>
                </a:lnTo>
                <a:lnTo>
                  <a:pt x="7" y="0"/>
                </a:lnTo>
                <a:lnTo>
                  <a:pt x="13" y="0"/>
                </a:lnTo>
                <a:lnTo>
                  <a:pt x="18" y="0"/>
                </a:lnTo>
                <a:lnTo>
                  <a:pt x="24" y="0"/>
                </a:lnTo>
                <a:lnTo>
                  <a:pt x="33" y="0"/>
                </a:lnTo>
                <a:lnTo>
                  <a:pt x="46" y="0"/>
                </a:lnTo>
                <a:lnTo>
                  <a:pt x="59" y="2"/>
                </a:lnTo>
                <a:lnTo>
                  <a:pt x="72" y="3"/>
                </a:lnTo>
                <a:lnTo>
                  <a:pt x="85" y="5"/>
                </a:lnTo>
                <a:lnTo>
                  <a:pt x="91" y="7"/>
                </a:lnTo>
                <a:lnTo>
                  <a:pt x="96" y="9"/>
                </a:lnTo>
                <a:lnTo>
                  <a:pt x="100" y="11"/>
                </a:lnTo>
                <a:lnTo>
                  <a:pt x="104" y="13"/>
                </a:lnTo>
                <a:lnTo>
                  <a:pt x="107" y="16"/>
                </a:lnTo>
                <a:lnTo>
                  <a:pt x="111" y="18"/>
                </a:lnTo>
                <a:lnTo>
                  <a:pt x="113" y="22"/>
                </a:lnTo>
                <a:lnTo>
                  <a:pt x="115" y="26"/>
                </a:lnTo>
                <a:lnTo>
                  <a:pt x="115" y="26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" name="任意多边形: 形状 36"/>
          <p:cNvSpPr/>
          <p:nvPr/>
        </p:nvSpPr>
        <p:spPr bwMode="auto">
          <a:xfrm>
            <a:off x="1374405" y="2720428"/>
            <a:ext cx="205491" cy="641376"/>
          </a:xfrm>
          <a:custGeom>
            <a:avLst/>
            <a:gdLst>
              <a:gd name="connsiteX0" fmla="*/ 205491 w 205491"/>
              <a:gd name="connsiteY0" fmla="*/ 0 h 641376"/>
              <a:gd name="connsiteX1" fmla="*/ 202529 w 205491"/>
              <a:gd name="connsiteY1" fmla="*/ 5285 h 641376"/>
              <a:gd name="connsiteX2" fmla="*/ 197978 w 205491"/>
              <a:gd name="connsiteY2" fmla="*/ 13406 h 641376"/>
              <a:gd name="connsiteX3" fmla="*/ 186600 w 205491"/>
              <a:gd name="connsiteY3" fmla="*/ 24233 h 641376"/>
              <a:gd name="connsiteX4" fmla="*/ 182048 w 205491"/>
              <a:gd name="connsiteY4" fmla="*/ 29646 h 641376"/>
              <a:gd name="connsiteX5" fmla="*/ 172946 w 205491"/>
              <a:gd name="connsiteY5" fmla="*/ 35060 h 641376"/>
              <a:gd name="connsiteX6" fmla="*/ 163844 w 205491"/>
              <a:gd name="connsiteY6" fmla="*/ 40473 h 641376"/>
              <a:gd name="connsiteX7" fmla="*/ 157017 w 205491"/>
              <a:gd name="connsiteY7" fmla="*/ 48594 h 641376"/>
              <a:gd name="connsiteX8" fmla="*/ 147914 w 205491"/>
              <a:gd name="connsiteY8" fmla="*/ 59421 h 641376"/>
              <a:gd name="connsiteX9" fmla="*/ 138812 w 205491"/>
              <a:gd name="connsiteY9" fmla="*/ 75661 h 641376"/>
              <a:gd name="connsiteX10" fmla="*/ 131985 w 205491"/>
              <a:gd name="connsiteY10" fmla="*/ 83782 h 641376"/>
              <a:gd name="connsiteX11" fmla="*/ 122883 w 205491"/>
              <a:gd name="connsiteY11" fmla="*/ 100022 h 641376"/>
              <a:gd name="connsiteX12" fmla="*/ 104678 w 205491"/>
              <a:gd name="connsiteY12" fmla="*/ 135210 h 641376"/>
              <a:gd name="connsiteX13" fmla="*/ 93300 w 205491"/>
              <a:gd name="connsiteY13" fmla="*/ 164985 h 641376"/>
              <a:gd name="connsiteX14" fmla="*/ 84197 w 205491"/>
              <a:gd name="connsiteY14" fmla="*/ 178519 h 641376"/>
              <a:gd name="connsiteX15" fmla="*/ 79646 w 205491"/>
              <a:gd name="connsiteY15" fmla="*/ 189346 h 641376"/>
              <a:gd name="connsiteX16" fmla="*/ 75095 w 205491"/>
              <a:gd name="connsiteY16" fmla="*/ 205586 h 641376"/>
              <a:gd name="connsiteX17" fmla="*/ 75095 w 205491"/>
              <a:gd name="connsiteY17" fmla="*/ 213707 h 641376"/>
              <a:gd name="connsiteX18" fmla="*/ 75095 w 205491"/>
              <a:gd name="connsiteY18" fmla="*/ 224534 h 641376"/>
              <a:gd name="connsiteX19" fmla="*/ 75095 w 205491"/>
              <a:gd name="connsiteY19" fmla="*/ 229947 h 641376"/>
              <a:gd name="connsiteX20" fmla="*/ 75095 w 205491"/>
              <a:gd name="connsiteY20" fmla="*/ 240774 h 641376"/>
              <a:gd name="connsiteX21" fmla="*/ 79646 w 205491"/>
              <a:gd name="connsiteY21" fmla="*/ 254308 h 641376"/>
              <a:gd name="connsiteX22" fmla="*/ 79646 w 205491"/>
              <a:gd name="connsiteY22" fmla="*/ 270549 h 641376"/>
              <a:gd name="connsiteX23" fmla="*/ 84197 w 205491"/>
              <a:gd name="connsiteY23" fmla="*/ 284083 h 641376"/>
              <a:gd name="connsiteX24" fmla="*/ 93300 w 205491"/>
              <a:gd name="connsiteY24" fmla="*/ 305737 h 641376"/>
              <a:gd name="connsiteX25" fmla="*/ 97851 w 205491"/>
              <a:gd name="connsiteY25" fmla="*/ 330098 h 641376"/>
              <a:gd name="connsiteX26" fmla="*/ 104678 w 205491"/>
              <a:gd name="connsiteY26" fmla="*/ 354459 h 641376"/>
              <a:gd name="connsiteX27" fmla="*/ 113780 w 205491"/>
              <a:gd name="connsiteY27" fmla="*/ 381526 h 641376"/>
              <a:gd name="connsiteX28" fmla="*/ 122883 w 205491"/>
              <a:gd name="connsiteY28" fmla="*/ 411301 h 641376"/>
              <a:gd name="connsiteX29" fmla="*/ 127434 w 205491"/>
              <a:gd name="connsiteY29" fmla="*/ 446489 h 641376"/>
              <a:gd name="connsiteX30" fmla="*/ 131985 w 205491"/>
              <a:gd name="connsiteY30" fmla="*/ 476263 h 641376"/>
              <a:gd name="connsiteX31" fmla="*/ 134261 w 205491"/>
              <a:gd name="connsiteY31" fmla="*/ 506038 h 641376"/>
              <a:gd name="connsiteX32" fmla="*/ 138812 w 205491"/>
              <a:gd name="connsiteY32" fmla="*/ 541226 h 641376"/>
              <a:gd name="connsiteX33" fmla="*/ 138812 w 205491"/>
              <a:gd name="connsiteY33" fmla="*/ 576414 h 641376"/>
              <a:gd name="connsiteX34" fmla="*/ 138812 w 205491"/>
              <a:gd name="connsiteY34" fmla="*/ 606188 h 641376"/>
              <a:gd name="connsiteX35" fmla="*/ 134261 w 205491"/>
              <a:gd name="connsiteY35" fmla="*/ 641376 h 641376"/>
              <a:gd name="connsiteX36" fmla="*/ 75095 w 205491"/>
              <a:gd name="connsiteY36" fmla="*/ 641376 h 641376"/>
              <a:gd name="connsiteX37" fmla="*/ 75095 w 205491"/>
              <a:gd name="connsiteY37" fmla="*/ 611602 h 641376"/>
              <a:gd name="connsiteX38" fmla="*/ 72819 w 205491"/>
              <a:gd name="connsiteY38" fmla="*/ 581827 h 641376"/>
              <a:gd name="connsiteX39" fmla="*/ 72819 w 205491"/>
              <a:gd name="connsiteY39" fmla="*/ 552053 h 641376"/>
              <a:gd name="connsiteX40" fmla="*/ 68268 w 205491"/>
              <a:gd name="connsiteY40" fmla="*/ 519572 h 641376"/>
              <a:gd name="connsiteX41" fmla="*/ 54614 w 205491"/>
              <a:gd name="connsiteY41" fmla="*/ 454609 h 641376"/>
              <a:gd name="connsiteX42" fmla="*/ 38685 w 205491"/>
              <a:gd name="connsiteY42" fmla="*/ 389647 h 641376"/>
              <a:gd name="connsiteX43" fmla="*/ 29583 w 205491"/>
              <a:gd name="connsiteY43" fmla="*/ 359872 h 641376"/>
              <a:gd name="connsiteX44" fmla="*/ 20480 w 205491"/>
              <a:gd name="connsiteY44" fmla="*/ 330098 h 641376"/>
              <a:gd name="connsiteX45" fmla="*/ 13654 w 205491"/>
              <a:gd name="connsiteY45" fmla="*/ 305737 h 641376"/>
              <a:gd name="connsiteX46" fmla="*/ 9102 w 205491"/>
              <a:gd name="connsiteY46" fmla="*/ 284083 h 641376"/>
              <a:gd name="connsiteX47" fmla="*/ 4551 w 205491"/>
              <a:gd name="connsiteY47" fmla="*/ 265135 h 641376"/>
              <a:gd name="connsiteX48" fmla="*/ 0 w 205491"/>
              <a:gd name="connsiteY48" fmla="*/ 248895 h 641376"/>
              <a:gd name="connsiteX49" fmla="*/ 0 w 205491"/>
              <a:gd name="connsiteY49" fmla="*/ 240774 h 641376"/>
              <a:gd name="connsiteX50" fmla="*/ 0 w 205491"/>
              <a:gd name="connsiteY50" fmla="*/ 229947 h 641376"/>
              <a:gd name="connsiteX51" fmla="*/ 0 w 205491"/>
              <a:gd name="connsiteY51" fmla="*/ 224534 h 641376"/>
              <a:gd name="connsiteX52" fmla="*/ 4551 w 205491"/>
              <a:gd name="connsiteY52" fmla="*/ 219120 h 641376"/>
              <a:gd name="connsiteX53" fmla="*/ 4551 w 205491"/>
              <a:gd name="connsiteY53" fmla="*/ 211000 h 641376"/>
              <a:gd name="connsiteX54" fmla="*/ 4551 w 205491"/>
              <a:gd name="connsiteY54" fmla="*/ 194759 h 641376"/>
              <a:gd name="connsiteX55" fmla="*/ 9102 w 205491"/>
              <a:gd name="connsiteY55" fmla="*/ 178519 h 641376"/>
              <a:gd name="connsiteX56" fmla="*/ 13654 w 205491"/>
              <a:gd name="connsiteY56" fmla="*/ 164985 h 641376"/>
              <a:gd name="connsiteX57" fmla="*/ 13654 w 205491"/>
              <a:gd name="connsiteY57" fmla="*/ 146037 h 641376"/>
              <a:gd name="connsiteX58" fmla="*/ 18205 w 205491"/>
              <a:gd name="connsiteY58" fmla="*/ 124383 h 641376"/>
              <a:gd name="connsiteX59" fmla="*/ 20146 w 205491"/>
              <a:gd name="connsiteY59" fmla="*/ 108223 h 641376"/>
              <a:gd name="connsiteX60" fmla="*/ 23639 w 205491"/>
              <a:gd name="connsiteY60" fmla="*/ 103805 h 641376"/>
              <a:gd name="connsiteX61" fmla="*/ 146108 w 205491"/>
              <a:gd name="connsiteY61" fmla="*/ 17348 h 641376"/>
              <a:gd name="connsiteX62" fmla="*/ 205491 w 205491"/>
              <a:gd name="connsiteY62" fmla="*/ 0 h 641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205491" h="641376">
                <a:moveTo>
                  <a:pt x="205491" y="0"/>
                </a:moveTo>
                <a:lnTo>
                  <a:pt x="202529" y="5285"/>
                </a:lnTo>
                <a:lnTo>
                  <a:pt x="197978" y="13406"/>
                </a:lnTo>
                <a:lnTo>
                  <a:pt x="186600" y="24233"/>
                </a:lnTo>
                <a:lnTo>
                  <a:pt x="182048" y="29646"/>
                </a:lnTo>
                <a:lnTo>
                  <a:pt x="172946" y="35060"/>
                </a:lnTo>
                <a:lnTo>
                  <a:pt x="163844" y="40473"/>
                </a:lnTo>
                <a:lnTo>
                  <a:pt x="157017" y="48594"/>
                </a:lnTo>
                <a:lnTo>
                  <a:pt x="147914" y="59421"/>
                </a:lnTo>
                <a:lnTo>
                  <a:pt x="138812" y="75661"/>
                </a:lnTo>
                <a:lnTo>
                  <a:pt x="131985" y="83782"/>
                </a:lnTo>
                <a:lnTo>
                  <a:pt x="122883" y="100022"/>
                </a:lnTo>
                <a:lnTo>
                  <a:pt x="104678" y="135210"/>
                </a:lnTo>
                <a:lnTo>
                  <a:pt x="93300" y="164985"/>
                </a:lnTo>
                <a:lnTo>
                  <a:pt x="84197" y="178519"/>
                </a:lnTo>
                <a:lnTo>
                  <a:pt x="79646" y="189346"/>
                </a:lnTo>
                <a:lnTo>
                  <a:pt x="75095" y="205586"/>
                </a:lnTo>
                <a:lnTo>
                  <a:pt x="75095" y="213707"/>
                </a:lnTo>
                <a:lnTo>
                  <a:pt x="75095" y="224534"/>
                </a:lnTo>
                <a:lnTo>
                  <a:pt x="75095" y="229947"/>
                </a:lnTo>
                <a:lnTo>
                  <a:pt x="75095" y="240774"/>
                </a:lnTo>
                <a:lnTo>
                  <a:pt x="79646" y="254308"/>
                </a:lnTo>
                <a:lnTo>
                  <a:pt x="79646" y="270549"/>
                </a:lnTo>
                <a:lnTo>
                  <a:pt x="84197" y="284083"/>
                </a:lnTo>
                <a:lnTo>
                  <a:pt x="93300" y="305737"/>
                </a:lnTo>
                <a:lnTo>
                  <a:pt x="97851" y="330098"/>
                </a:lnTo>
                <a:lnTo>
                  <a:pt x="104678" y="354459"/>
                </a:lnTo>
                <a:lnTo>
                  <a:pt x="113780" y="381526"/>
                </a:lnTo>
                <a:lnTo>
                  <a:pt x="122883" y="411301"/>
                </a:lnTo>
                <a:lnTo>
                  <a:pt x="127434" y="446489"/>
                </a:lnTo>
                <a:lnTo>
                  <a:pt x="131985" y="476263"/>
                </a:lnTo>
                <a:lnTo>
                  <a:pt x="134261" y="506038"/>
                </a:lnTo>
                <a:lnTo>
                  <a:pt x="138812" y="541226"/>
                </a:lnTo>
                <a:lnTo>
                  <a:pt x="138812" y="576414"/>
                </a:lnTo>
                <a:lnTo>
                  <a:pt x="138812" y="606188"/>
                </a:lnTo>
                <a:lnTo>
                  <a:pt x="134261" y="641376"/>
                </a:lnTo>
                <a:lnTo>
                  <a:pt x="75095" y="641376"/>
                </a:lnTo>
                <a:lnTo>
                  <a:pt x="75095" y="611602"/>
                </a:lnTo>
                <a:lnTo>
                  <a:pt x="72819" y="581827"/>
                </a:lnTo>
                <a:lnTo>
                  <a:pt x="72819" y="552053"/>
                </a:lnTo>
                <a:lnTo>
                  <a:pt x="68268" y="519572"/>
                </a:lnTo>
                <a:lnTo>
                  <a:pt x="54614" y="454609"/>
                </a:lnTo>
                <a:lnTo>
                  <a:pt x="38685" y="389647"/>
                </a:lnTo>
                <a:lnTo>
                  <a:pt x="29583" y="359872"/>
                </a:lnTo>
                <a:lnTo>
                  <a:pt x="20480" y="330098"/>
                </a:lnTo>
                <a:lnTo>
                  <a:pt x="13654" y="305737"/>
                </a:lnTo>
                <a:lnTo>
                  <a:pt x="9102" y="284083"/>
                </a:lnTo>
                <a:lnTo>
                  <a:pt x="4551" y="265135"/>
                </a:lnTo>
                <a:lnTo>
                  <a:pt x="0" y="248895"/>
                </a:lnTo>
                <a:lnTo>
                  <a:pt x="0" y="240774"/>
                </a:lnTo>
                <a:lnTo>
                  <a:pt x="0" y="229947"/>
                </a:lnTo>
                <a:lnTo>
                  <a:pt x="0" y="224534"/>
                </a:lnTo>
                <a:lnTo>
                  <a:pt x="4551" y="219120"/>
                </a:lnTo>
                <a:lnTo>
                  <a:pt x="4551" y="211000"/>
                </a:lnTo>
                <a:lnTo>
                  <a:pt x="4551" y="194759"/>
                </a:lnTo>
                <a:lnTo>
                  <a:pt x="9102" y="178519"/>
                </a:lnTo>
                <a:lnTo>
                  <a:pt x="13654" y="164985"/>
                </a:lnTo>
                <a:lnTo>
                  <a:pt x="13654" y="146037"/>
                </a:lnTo>
                <a:lnTo>
                  <a:pt x="18205" y="124383"/>
                </a:lnTo>
                <a:lnTo>
                  <a:pt x="20146" y="108223"/>
                </a:lnTo>
                <a:lnTo>
                  <a:pt x="23639" y="103805"/>
                </a:lnTo>
                <a:cubicBezTo>
                  <a:pt x="59652" y="65940"/>
                  <a:pt x="101186" y="36373"/>
                  <a:pt x="146108" y="17348"/>
                </a:cubicBezTo>
                <a:lnTo>
                  <a:pt x="205491" y="0"/>
                </a:lnTo>
                <a:close/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93" name="任意多边形: 形状 38"/>
          <p:cNvSpPr/>
          <p:nvPr/>
        </p:nvSpPr>
        <p:spPr bwMode="auto">
          <a:xfrm>
            <a:off x="1142293" y="2584961"/>
            <a:ext cx="443743" cy="243690"/>
          </a:xfrm>
          <a:custGeom>
            <a:avLst/>
            <a:gdLst>
              <a:gd name="connsiteX0" fmla="*/ 316309 w 443743"/>
              <a:gd name="connsiteY0" fmla="*/ 0 h 243690"/>
              <a:gd name="connsiteX1" fmla="*/ 320861 w 443743"/>
              <a:gd name="connsiteY1" fmla="*/ 0 h 243690"/>
              <a:gd name="connsiteX2" fmla="*/ 329963 w 443743"/>
              <a:gd name="connsiteY2" fmla="*/ 5414 h 243690"/>
              <a:gd name="connsiteX3" fmla="*/ 336790 w 443743"/>
              <a:gd name="connsiteY3" fmla="*/ 8121 h 243690"/>
              <a:gd name="connsiteX4" fmla="*/ 345892 w 443743"/>
              <a:gd name="connsiteY4" fmla="*/ 13534 h 243690"/>
              <a:gd name="connsiteX5" fmla="*/ 354995 w 443743"/>
              <a:gd name="connsiteY5" fmla="*/ 18948 h 243690"/>
              <a:gd name="connsiteX6" fmla="*/ 366373 w 443743"/>
              <a:gd name="connsiteY6" fmla="*/ 29775 h 243690"/>
              <a:gd name="connsiteX7" fmla="*/ 375475 w 443743"/>
              <a:gd name="connsiteY7" fmla="*/ 40602 h 243690"/>
              <a:gd name="connsiteX8" fmla="*/ 389129 w 443743"/>
              <a:gd name="connsiteY8" fmla="*/ 54136 h 243690"/>
              <a:gd name="connsiteX9" fmla="*/ 405058 w 443743"/>
              <a:gd name="connsiteY9" fmla="*/ 64963 h 243690"/>
              <a:gd name="connsiteX10" fmla="*/ 414160 w 443743"/>
              <a:gd name="connsiteY10" fmla="*/ 78497 h 243690"/>
              <a:gd name="connsiteX11" fmla="*/ 420987 w 443743"/>
              <a:gd name="connsiteY11" fmla="*/ 89324 h 243690"/>
              <a:gd name="connsiteX12" fmla="*/ 430090 w 443743"/>
              <a:gd name="connsiteY12" fmla="*/ 100151 h 243690"/>
              <a:gd name="connsiteX13" fmla="*/ 434641 w 443743"/>
              <a:gd name="connsiteY13" fmla="*/ 110978 h 243690"/>
              <a:gd name="connsiteX14" fmla="*/ 439192 w 443743"/>
              <a:gd name="connsiteY14" fmla="*/ 113685 h 243690"/>
              <a:gd name="connsiteX15" fmla="*/ 443743 w 443743"/>
              <a:gd name="connsiteY15" fmla="*/ 119098 h 243690"/>
              <a:gd name="connsiteX16" fmla="*/ 443743 w 443743"/>
              <a:gd name="connsiteY16" fmla="*/ 124512 h 243690"/>
              <a:gd name="connsiteX17" fmla="*/ 437603 w 443743"/>
              <a:gd name="connsiteY17" fmla="*/ 135467 h 243690"/>
              <a:gd name="connsiteX18" fmla="*/ 378220 w 443743"/>
              <a:gd name="connsiteY18" fmla="*/ 152815 h 243690"/>
              <a:gd name="connsiteX19" fmla="*/ 255751 w 443743"/>
              <a:gd name="connsiteY19" fmla="*/ 239272 h 243690"/>
              <a:gd name="connsiteX20" fmla="*/ 252258 w 443743"/>
              <a:gd name="connsiteY20" fmla="*/ 243690 h 243690"/>
              <a:gd name="connsiteX21" fmla="*/ 252592 w 443743"/>
              <a:gd name="connsiteY21" fmla="*/ 240903 h 243690"/>
              <a:gd name="connsiteX22" fmla="*/ 252592 w 443743"/>
              <a:gd name="connsiteY22" fmla="*/ 224662 h 243690"/>
              <a:gd name="connsiteX23" fmla="*/ 257144 w 443743"/>
              <a:gd name="connsiteY23" fmla="*/ 211128 h 243690"/>
              <a:gd name="connsiteX24" fmla="*/ 257144 w 443743"/>
              <a:gd name="connsiteY24" fmla="*/ 200301 h 243690"/>
              <a:gd name="connsiteX25" fmla="*/ 257144 w 443743"/>
              <a:gd name="connsiteY25" fmla="*/ 189474 h 243690"/>
              <a:gd name="connsiteX26" fmla="*/ 257144 w 443743"/>
              <a:gd name="connsiteY26" fmla="*/ 178647 h 243690"/>
              <a:gd name="connsiteX27" fmla="*/ 257144 w 443743"/>
              <a:gd name="connsiteY27" fmla="*/ 175940 h 243690"/>
              <a:gd name="connsiteX28" fmla="*/ 257144 w 443743"/>
              <a:gd name="connsiteY28" fmla="*/ 170527 h 243690"/>
              <a:gd name="connsiteX29" fmla="*/ 252592 w 443743"/>
              <a:gd name="connsiteY29" fmla="*/ 165113 h 243690"/>
              <a:gd name="connsiteX30" fmla="*/ 250317 w 443743"/>
              <a:gd name="connsiteY30" fmla="*/ 165113 h 243690"/>
              <a:gd name="connsiteX31" fmla="*/ 241214 w 443743"/>
              <a:gd name="connsiteY31" fmla="*/ 165113 h 243690"/>
              <a:gd name="connsiteX32" fmla="*/ 232112 w 443743"/>
              <a:gd name="connsiteY32" fmla="*/ 165113 h 243690"/>
              <a:gd name="connsiteX33" fmla="*/ 223010 w 443743"/>
              <a:gd name="connsiteY33" fmla="*/ 170527 h 243690"/>
              <a:gd name="connsiteX34" fmla="*/ 211632 w 443743"/>
              <a:gd name="connsiteY34" fmla="*/ 170527 h 243690"/>
              <a:gd name="connsiteX35" fmla="*/ 197978 w 443743"/>
              <a:gd name="connsiteY35" fmla="*/ 175940 h 243690"/>
              <a:gd name="connsiteX36" fmla="*/ 182049 w 443743"/>
              <a:gd name="connsiteY36" fmla="*/ 178647 h 243690"/>
              <a:gd name="connsiteX37" fmla="*/ 163844 w 443743"/>
              <a:gd name="connsiteY37" fmla="*/ 184061 h 243690"/>
              <a:gd name="connsiteX38" fmla="*/ 147915 w 443743"/>
              <a:gd name="connsiteY38" fmla="*/ 189474 h 243690"/>
              <a:gd name="connsiteX39" fmla="*/ 131985 w 443743"/>
              <a:gd name="connsiteY39" fmla="*/ 194888 h 243690"/>
              <a:gd name="connsiteX40" fmla="*/ 118332 w 443743"/>
              <a:gd name="connsiteY40" fmla="*/ 200301 h 243690"/>
              <a:gd name="connsiteX41" fmla="*/ 109229 w 443743"/>
              <a:gd name="connsiteY41" fmla="*/ 200301 h 243690"/>
              <a:gd name="connsiteX42" fmla="*/ 102402 w 443743"/>
              <a:gd name="connsiteY42" fmla="*/ 205715 h 243690"/>
              <a:gd name="connsiteX43" fmla="*/ 97851 w 443743"/>
              <a:gd name="connsiteY43" fmla="*/ 205715 h 243690"/>
              <a:gd name="connsiteX44" fmla="*/ 93300 w 443743"/>
              <a:gd name="connsiteY44" fmla="*/ 205715 h 243690"/>
              <a:gd name="connsiteX45" fmla="*/ 79646 w 443743"/>
              <a:gd name="connsiteY45" fmla="*/ 205715 h 243690"/>
              <a:gd name="connsiteX46" fmla="*/ 63717 w 443743"/>
              <a:gd name="connsiteY46" fmla="*/ 200301 h 243690"/>
              <a:gd name="connsiteX47" fmla="*/ 50064 w 443743"/>
              <a:gd name="connsiteY47" fmla="*/ 189474 h 243690"/>
              <a:gd name="connsiteX48" fmla="*/ 34134 w 443743"/>
              <a:gd name="connsiteY48" fmla="*/ 178647 h 243690"/>
              <a:gd name="connsiteX49" fmla="*/ 22756 w 443743"/>
              <a:gd name="connsiteY49" fmla="*/ 175940 h 243690"/>
              <a:gd name="connsiteX50" fmla="*/ 13654 w 443743"/>
              <a:gd name="connsiteY50" fmla="*/ 170527 h 243690"/>
              <a:gd name="connsiteX51" fmla="*/ 9103 w 443743"/>
              <a:gd name="connsiteY51" fmla="*/ 170527 h 243690"/>
              <a:gd name="connsiteX52" fmla="*/ 4551 w 443743"/>
              <a:gd name="connsiteY52" fmla="*/ 165113 h 243690"/>
              <a:gd name="connsiteX53" fmla="*/ 0 w 443743"/>
              <a:gd name="connsiteY53" fmla="*/ 159700 h 243690"/>
              <a:gd name="connsiteX54" fmla="*/ 0 w 443743"/>
              <a:gd name="connsiteY54" fmla="*/ 154286 h 243690"/>
              <a:gd name="connsiteX55" fmla="*/ 4551 w 443743"/>
              <a:gd name="connsiteY55" fmla="*/ 148873 h 243690"/>
              <a:gd name="connsiteX56" fmla="*/ 9103 w 443743"/>
              <a:gd name="connsiteY56" fmla="*/ 148873 h 243690"/>
              <a:gd name="connsiteX57" fmla="*/ 13654 w 443743"/>
              <a:gd name="connsiteY57" fmla="*/ 143459 h 243690"/>
              <a:gd name="connsiteX58" fmla="*/ 22756 w 443743"/>
              <a:gd name="connsiteY58" fmla="*/ 140752 h 243690"/>
              <a:gd name="connsiteX59" fmla="*/ 29583 w 443743"/>
              <a:gd name="connsiteY59" fmla="*/ 140752 h 243690"/>
              <a:gd name="connsiteX60" fmla="*/ 43237 w 443743"/>
              <a:gd name="connsiteY60" fmla="*/ 135339 h 243690"/>
              <a:gd name="connsiteX61" fmla="*/ 54615 w 443743"/>
              <a:gd name="connsiteY61" fmla="*/ 129925 h 243690"/>
              <a:gd name="connsiteX62" fmla="*/ 68268 w 443743"/>
              <a:gd name="connsiteY62" fmla="*/ 129925 h 243690"/>
              <a:gd name="connsiteX63" fmla="*/ 84198 w 443743"/>
              <a:gd name="connsiteY63" fmla="*/ 124512 h 243690"/>
              <a:gd name="connsiteX64" fmla="*/ 113781 w 443743"/>
              <a:gd name="connsiteY64" fmla="*/ 113685 h 243690"/>
              <a:gd name="connsiteX65" fmla="*/ 138812 w 443743"/>
              <a:gd name="connsiteY65" fmla="*/ 110978 h 243690"/>
              <a:gd name="connsiteX66" fmla="*/ 168395 w 443743"/>
              <a:gd name="connsiteY66" fmla="*/ 100151 h 243690"/>
              <a:gd name="connsiteX67" fmla="*/ 197978 w 443743"/>
              <a:gd name="connsiteY67" fmla="*/ 89324 h 243690"/>
              <a:gd name="connsiteX68" fmla="*/ 211632 w 443743"/>
              <a:gd name="connsiteY68" fmla="*/ 83910 h 243690"/>
              <a:gd name="connsiteX69" fmla="*/ 223010 w 443743"/>
              <a:gd name="connsiteY69" fmla="*/ 78497 h 243690"/>
              <a:gd name="connsiteX70" fmla="*/ 232112 w 443743"/>
              <a:gd name="connsiteY70" fmla="*/ 75790 h 243690"/>
              <a:gd name="connsiteX71" fmla="*/ 241214 w 443743"/>
              <a:gd name="connsiteY71" fmla="*/ 70376 h 243690"/>
              <a:gd name="connsiteX72" fmla="*/ 257144 w 443743"/>
              <a:gd name="connsiteY72" fmla="*/ 54136 h 243690"/>
              <a:gd name="connsiteX73" fmla="*/ 270797 w 443743"/>
              <a:gd name="connsiteY73" fmla="*/ 35188 h 243690"/>
              <a:gd name="connsiteX74" fmla="*/ 275348 w 443743"/>
              <a:gd name="connsiteY74" fmla="*/ 24361 h 243690"/>
              <a:gd name="connsiteX75" fmla="*/ 279900 w 443743"/>
              <a:gd name="connsiteY75" fmla="*/ 18948 h 243690"/>
              <a:gd name="connsiteX76" fmla="*/ 282175 w 443743"/>
              <a:gd name="connsiteY76" fmla="*/ 13534 h 243690"/>
              <a:gd name="connsiteX77" fmla="*/ 286726 w 443743"/>
              <a:gd name="connsiteY77" fmla="*/ 8121 h 243690"/>
              <a:gd name="connsiteX78" fmla="*/ 295829 w 443743"/>
              <a:gd name="connsiteY78" fmla="*/ 5414 h 243690"/>
              <a:gd name="connsiteX79" fmla="*/ 300380 w 443743"/>
              <a:gd name="connsiteY79" fmla="*/ 5414 h 243690"/>
              <a:gd name="connsiteX80" fmla="*/ 316309 w 443743"/>
              <a:gd name="connsiteY80" fmla="*/ 0 h 243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443743" h="243690">
                <a:moveTo>
                  <a:pt x="316309" y="0"/>
                </a:moveTo>
                <a:lnTo>
                  <a:pt x="320861" y="0"/>
                </a:lnTo>
                <a:lnTo>
                  <a:pt x="329963" y="5414"/>
                </a:lnTo>
                <a:lnTo>
                  <a:pt x="336790" y="8121"/>
                </a:lnTo>
                <a:lnTo>
                  <a:pt x="345892" y="13534"/>
                </a:lnTo>
                <a:lnTo>
                  <a:pt x="354995" y="18948"/>
                </a:lnTo>
                <a:lnTo>
                  <a:pt x="366373" y="29775"/>
                </a:lnTo>
                <a:lnTo>
                  <a:pt x="375475" y="40602"/>
                </a:lnTo>
                <a:lnTo>
                  <a:pt x="389129" y="54136"/>
                </a:lnTo>
                <a:lnTo>
                  <a:pt x="405058" y="64963"/>
                </a:lnTo>
                <a:lnTo>
                  <a:pt x="414160" y="78497"/>
                </a:lnTo>
                <a:lnTo>
                  <a:pt x="420987" y="89324"/>
                </a:lnTo>
                <a:lnTo>
                  <a:pt x="430090" y="100151"/>
                </a:lnTo>
                <a:lnTo>
                  <a:pt x="434641" y="110978"/>
                </a:lnTo>
                <a:lnTo>
                  <a:pt x="439192" y="113685"/>
                </a:lnTo>
                <a:lnTo>
                  <a:pt x="443743" y="119098"/>
                </a:lnTo>
                <a:lnTo>
                  <a:pt x="443743" y="124512"/>
                </a:lnTo>
                <a:lnTo>
                  <a:pt x="437603" y="135467"/>
                </a:lnTo>
                <a:lnTo>
                  <a:pt x="378220" y="152815"/>
                </a:lnTo>
                <a:cubicBezTo>
                  <a:pt x="333298" y="171840"/>
                  <a:pt x="291764" y="201407"/>
                  <a:pt x="255751" y="239272"/>
                </a:cubicBezTo>
                <a:lnTo>
                  <a:pt x="252258" y="243690"/>
                </a:lnTo>
                <a:lnTo>
                  <a:pt x="252592" y="240903"/>
                </a:lnTo>
                <a:lnTo>
                  <a:pt x="252592" y="224662"/>
                </a:lnTo>
                <a:lnTo>
                  <a:pt x="257144" y="211128"/>
                </a:lnTo>
                <a:lnTo>
                  <a:pt x="257144" y="200301"/>
                </a:lnTo>
                <a:lnTo>
                  <a:pt x="257144" y="189474"/>
                </a:lnTo>
                <a:lnTo>
                  <a:pt x="257144" y="178647"/>
                </a:lnTo>
                <a:lnTo>
                  <a:pt x="257144" y="175940"/>
                </a:lnTo>
                <a:lnTo>
                  <a:pt x="257144" y="170527"/>
                </a:lnTo>
                <a:lnTo>
                  <a:pt x="252592" y="165113"/>
                </a:lnTo>
                <a:lnTo>
                  <a:pt x="250317" y="165113"/>
                </a:lnTo>
                <a:lnTo>
                  <a:pt x="241214" y="165113"/>
                </a:lnTo>
                <a:lnTo>
                  <a:pt x="232112" y="165113"/>
                </a:lnTo>
                <a:lnTo>
                  <a:pt x="223010" y="170527"/>
                </a:lnTo>
                <a:lnTo>
                  <a:pt x="211632" y="170527"/>
                </a:lnTo>
                <a:lnTo>
                  <a:pt x="197978" y="175940"/>
                </a:lnTo>
                <a:lnTo>
                  <a:pt x="182049" y="178647"/>
                </a:lnTo>
                <a:lnTo>
                  <a:pt x="163844" y="184061"/>
                </a:lnTo>
                <a:lnTo>
                  <a:pt x="147915" y="189474"/>
                </a:lnTo>
                <a:lnTo>
                  <a:pt x="131985" y="194888"/>
                </a:lnTo>
                <a:lnTo>
                  <a:pt x="118332" y="200301"/>
                </a:lnTo>
                <a:lnTo>
                  <a:pt x="109229" y="200301"/>
                </a:lnTo>
                <a:lnTo>
                  <a:pt x="102402" y="205715"/>
                </a:lnTo>
                <a:lnTo>
                  <a:pt x="97851" y="205715"/>
                </a:lnTo>
                <a:lnTo>
                  <a:pt x="93300" y="205715"/>
                </a:lnTo>
                <a:lnTo>
                  <a:pt x="79646" y="205715"/>
                </a:lnTo>
                <a:lnTo>
                  <a:pt x="63717" y="200301"/>
                </a:lnTo>
                <a:lnTo>
                  <a:pt x="50064" y="189474"/>
                </a:lnTo>
                <a:lnTo>
                  <a:pt x="34134" y="178647"/>
                </a:lnTo>
                <a:lnTo>
                  <a:pt x="22756" y="175940"/>
                </a:lnTo>
                <a:lnTo>
                  <a:pt x="13654" y="170527"/>
                </a:lnTo>
                <a:lnTo>
                  <a:pt x="9103" y="170527"/>
                </a:lnTo>
                <a:lnTo>
                  <a:pt x="4551" y="165113"/>
                </a:lnTo>
                <a:lnTo>
                  <a:pt x="0" y="159700"/>
                </a:lnTo>
                <a:lnTo>
                  <a:pt x="0" y="154286"/>
                </a:lnTo>
                <a:lnTo>
                  <a:pt x="4551" y="148873"/>
                </a:lnTo>
                <a:lnTo>
                  <a:pt x="9103" y="148873"/>
                </a:lnTo>
                <a:lnTo>
                  <a:pt x="13654" y="143459"/>
                </a:lnTo>
                <a:lnTo>
                  <a:pt x="22756" y="140752"/>
                </a:lnTo>
                <a:lnTo>
                  <a:pt x="29583" y="140752"/>
                </a:lnTo>
                <a:lnTo>
                  <a:pt x="43237" y="135339"/>
                </a:lnTo>
                <a:lnTo>
                  <a:pt x="54615" y="129925"/>
                </a:lnTo>
                <a:lnTo>
                  <a:pt x="68268" y="129925"/>
                </a:lnTo>
                <a:lnTo>
                  <a:pt x="84198" y="124512"/>
                </a:lnTo>
                <a:lnTo>
                  <a:pt x="113781" y="113685"/>
                </a:lnTo>
                <a:lnTo>
                  <a:pt x="138812" y="110978"/>
                </a:lnTo>
                <a:lnTo>
                  <a:pt x="168395" y="100151"/>
                </a:lnTo>
                <a:lnTo>
                  <a:pt x="197978" y="89324"/>
                </a:lnTo>
                <a:lnTo>
                  <a:pt x="211632" y="83910"/>
                </a:lnTo>
                <a:lnTo>
                  <a:pt x="223010" y="78497"/>
                </a:lnTo>
                <a:lnTo>
                  <a:pt x="232112" y="75790"/>
                </a:lnTo>
                <a:lnTo>
                  <a:pt x="241214" y="70376"/>
                </a:lnTo>
                <a:lnTo>
                  <a:pt x="257144" y="54136"/>
                </a:lnTo>
                <a:lnTo>
                  <a:pt x="270797" y="35188"/>
                </a:lnTo>
                <a:lnTo>
                  <a:pt x="275348" y="24361"/>
                </a:lnTo>
                <a:lnTo>
                  <a:pt x="279900" y="18948"/>
                </a:lnTo>
                <a:lnTo>
                  <a:pt x="282175" y="13534"/>
                </a:lnTo>
                <a:lnTo>
                  <a:pt x="286726" y="8121"/>
                </a:lnTo>
                <a:lnTo>
                  <a:pt x="295829" y="5414"/>
                </a:lnTo>
                <a:lnTo>
                  <a:pt x="300380" y="5414"/>
                </a:lnTo>
                <a:lnTo>
                  <a:pt x="316309" y="0"/>
                </a:lnTo>
                <a:close/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94" name="Freeform 609"/>
          <p:cNvSpPr/>
          <p:nvPr/>
        </p:nvSpPr>
        <p:spPr bwMode="auto">
          <a:xfrm>
            <a:off x="1117262" y="3315788"/>
            <a:ext cx="1800000" cy="427669"/>
          </a:xfrm>
          <a:custGeom>
            <a:avLst/>
            <a:gdLst>
              <a:gd name="T0" fmla="*/ 789 w 791"/>
              <a:gd name="T1" fmla="*/ 87 h 158"/>
              <a:gd name="T2" fmla="*/ 780 w 791"/>
              <a:gd name="T3" fmla="*/ 91 h 158"/>
              <a:gd name="T4" fmla="*/ 765 w 791"/>
              <a:gd name="T5" fmla="*/ 98 h 158"/>
              <a:gd name="T6" fmla="*/ 741 w 791"/>
              <a:gd name="T7" fmla="*/ 106 h 158"/>
              <a:gd name="T8" fmla="*/ 711 w 791"/>
              <a:gd name="T9" fmla="*/ 117 h 158"/>
              <a:gd name="T10" fmla="*/ 674 w 791"/>
              <a:gd name="T11" fmla="*/ 130 h 158"/>
              <a:gd name="T12" fmla="*/ 639 w 791"/>
              <a:gd name="T13" fmla="*/ 141 h 158"/>
              <a:gd name="T14" fmla="*/ 611 w 791"/>
              <a:gd name="T15" fmla="*/ 148 h 158"/>
              <a:gd name="T16" fmla="*/ 589 w 791"/>
              <a:gd name="T17" fmla="*/ 154 h 158"/>
              <a:gd name="T18" fmla="*/ 572 w 791"/>
              <a:gd name="T19" fmla="*/ 158 h 158"/>
              <a:gd name="T20" fmla="*/ 561 w 791"/>
              <a:gd name="T21" fmla="*/ 158 h 158"/>
              <a:gd name="T22" fmla="*/ 534 w 791"/>
              <a:gd name="T23" fmla="*/ 156 h 158"/>
              <a:gd name="T24" fmla="*/ 508 w 791"/>
              <a:gd name="T25" fmla="*/ 148 h 158"/>
              <a:gd name="T26" fmla="*/ 484 w 791"/>
              <a:gd name="T27" fmla="*/ 141 h 158"/>
              <a:gd name="T28" fmla="*/ 459 w 791"/>
              <a:gd name="T29" fmla="*/ 132 h 158"/>
              <a:gd name="T30" fmla="*/ 428 w 791"/>
              <a:gd name="T31" fmla="*/ 121 h 158"/>
              <a:gd name="T32" fmla="*/ 389 w 791"/>
              <a:gd name="T33" fmla="*/ 106 h 158"/>
              <a:gd name="T34" fmla="*/ 345 w 791"/>
              <a:gd name="T35" fmla="*/ 89 h 158"/>
              <a:gd name="T36" fmla="*/ 293 w 791"/>
              <a:gd name="T37" fmla="*/ 69 h 158"/>
              <a:gd name="T38" fmla="*/ 246 w 791"/>
              <a:gd name="T39" fmla="*/ 52 h 158"/>
              <a:gd name="T40" fmla="*/ 206 w 791"/>
              <a:gd name="T41" fmla="*/ 39 h 158"/>
              <a:gd name="T42" fmla="*/ 176 w 791"/>
              <a:gd name="T43" fmla="*/ 32 h 158"/>
              <a:gd name="T44" fmla="*/ 152 w 791"/>
              <a:gd name="T45" fmla="*/ 26 h 158"/>
              <a:gd name="T46" fmla="*/ 137 w 791"/>
              <a:gd name="T47" fmla="*/ 26 h 158"/>
              <a:gd name="T48" fmla="*/ 96 w 791"/>
              <a:gd name="T49" fmla="*/ 43 h 158"/>
              <a:gd name="T50" fmla="*/ 72 w 791"/>
              <a:gd name="T51" fmla="*/ 56 h 158"/>
              <a:gd name="T52" fmla="*/ 58 w 791"/>
              <a:gd name="T53" fmla="*/ 61 h 158"/>
              <a:gd name="T54" fmla="*/ 35 w 791"/>
              <a:gd name="T55" fmla="*/ 61 h 158"/>
              <a:gd name="T56" fmla="*/ 24 w 791"/>
              <a:gd name="T57" fmla="*/ 58 h 158"/>
              <a:gd name="T58" fmla="*/ 13 w 791"/>
              <a:gd name="T59" fmla="*/ 50 h 158"/>
              <a:gd name="T60" fmla="*/ 4 w 791"/>
              <a:gd name="T61" fmla="*/ 39 h 158"/>
              <a:gd name="T62" fmla="*/ 0 w 791"/>
              <a:gd name="T63" fmla="*/ 26 h 158"/>
              <a:gd name="T64" fmla="*/ 45 w 791"/>
              <a:gd name="T65" fmla="*/ 19 h 158"/>
              <a:gd name="T66" fmla="*/ 82 w 791"/>
              <a:gd name="T67" fmla="*/ 11 h 158"/>
              <a:gd name="T68" fmla="*/ 113 w 791"/>
              <a:gd name="T69" fmla="*/ 6 h 158"/>
              <a:gd name="T70" fmla="*/ 135 w 791"/>
              <a:gd name="T71" fmla="*/ 2 h 158"/>
              <a:gd name="T72" fmla="*/ 150 w 791"/>
              <a:gd name="T73" fmla="*/ 0 h 158"/>
              <a:gd name="T74" fmla="*/ 171 w 791"/>
              <a:gd name="T75" fmla="*/ 0 h 158"/>
              <a:gd name="T76" fmla="*/ 187 w 791"/>
              <a:gd name="T77" fmla="*/ 4 h 158"/>
              <a:gd name="T78" fmla="*/ 198 w 791"/>
              <a:gd name="T79" fmla="*/ 6 h 158"/>
              <a:gd name="T80" fmla="*/ 211 w 791"/>
              <a:gd name="T81" fmla="*/ 10 h 158"/>
              <a:gd name="T82" fmla="*/ 232 w 791"/>
              <a:gd name="T83" fmla="*/ 15 h 158"/>
              <a:gd name="T84" fmla="*/ 256 w 791"/>
              <a:gd name="T85" fmla="*/ 21 h 158"/>
              <a:gd name="T86" fmla="*/ 284 w 791"/>
              <a:gd name="T87" fmla="*/ 30 h 158"/>
              <a:gd name="T88" fmla="*/ 404 w 791"/>
              <a:gd name="T89" fmla="*/ 61 h 158"/>
              <a:gd name="T90" fmla="*/ 474 w 791"/>
              <a:gd name="T91" fmla="*/ 76 h 158"/>
              <a:gd name="T92" fmla="*/ 511 w 791"/>
              <a:gd name="T93" fmla="*/ 84 h 158"/>
              <a:gd name="T94" fmla="*/ 535 w 791"/>
              <a:gd name="T95" fmla="*/ 85 h 158"/>
              <a:gd name="T96" fmla="*/ 548 w 791"/>
              <a:gd name="T97" fmla="*/ 85 h 158"/>
              <a:gd name="T98" fmla="*/ 567 w 791"/>
              <a:gd name="T99" fmla="*/ 85 h 158"/>
              <a:gd name="T100" fmla="*/ 593 w 791"/>
              <a:gd name="T101" fmla="*/ 84 h 158"/>
              <a:gd name="T102" fmla="*/ 624 w 791"/>
              <a:gd name="T103" fmla="*/ 82 h 158"/>
              <a:gd name="T104" fmla="*/ 661 w 791"/>
              <a:gd name="T105" fmla="*/ 80 h 158"/>
              <a:gd name="T106" fmla="*/ 704 w 791"/>
              <a:gd name="T107" fmla="*/ 78 h 158"/>
              <a:gd name="T108" fmla="*/ 737 w 791"/>
              <a:gd name="T109" fmla="*/ 78 h 158"/>
              <a:gd name="T110" fmla="*/ 761 w 791"/>
              <a:gd name="T111" fmla="*/ 78 h 158"/>
              <a:gd name="T112" fmla="*/ 780 w 791"/>
              <a:gd name="T113" fmla="*/ 82 h 158"/>
              <a:gd name="T114" fmla="*/ 789 w 791"/>
              <a:gd name="T115" fmla="*/ 84 h 158"/>
              <a:gd name="T116" fmla="*/ 791 w 791"/>
              <a:gd name="T117" fmla="*/ 85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91" h="158">
                <a:moveTo>
                  <a:pt x="791" y="85"/>
                </a:moveTo>
                <a:lnTo>
                  <a:pt x="791" y="87"/>
                </a:lnTo>
                <a:lnTo>
                  <a:pt x="789" y="87"/>
                </a:lnTo>
                <a:lnTo>
                  <a:pt x="787" y="89"/>
                </a:lnTo>
                <a:lnTo>
                  <a:pt x="784" y="91"/>
                </a:lnTo>
                <a:lnTo>
                  <a:pt x="780" y="91"/>
                </a:lnTo>
                <a:lnTo>
                  <a:pt x="776" y="93"/>
                </a:lnTo>
                <a:lnTo>
                  <a:pt x="771" y="97"/>
                </a:lnTo>
                <a:lnTo>
                  <a:pt x="765" y="98"/>
                </a:lnTo>
                <a:lnTo>
                  <a:pt x="758" y="100"/>
                </a:lnTo>
                <a:lnTo>
                  <a:pt x="750" y="104"/>
                </a:lnTo>
                <a:lnTo>
                  <a:pt x="741" y="106"/>
                </a:lnTo>
                <a:lnTo>
                  <a:pt x="732" y="110"/>
                </a:lnTo>
                <a:lnTo>
                  <a:pt x="721" y="113"/>
                </a:lnTo>
                <a:lnTo>
                  <a:pt x="711" y="117"/>
                </a:lnTo>
                <a:lnTo>
                  <a:pt x="698" y="121"/>
                </a:lnTo>
                <a:lnTo>
                  <a:pt x="685" y="126"/>
                </a:lnTo>
                <a:lnTo>
                  <a:pt x="674" y="130"/>
                </a:lnTo>
                <a:lnTo>
                  <a:pt x="661" y="134"/>
                </a:lnTo>
                <a:lnTo>
                  <a:pt x="650" y="137"/>
                </a:lnTo>
                <a:lnTo>
                  <a:pt x="639" y="141"/>
                </a:lnTo>
                <a:lnTo>
                  <a:pt x="630" y="143"/>
                </a:lnTo>
                <a:lnTo>
                  <a:pt x="621" y="147"/>
                </a:lnTo>
                <a:lnTo>
                  <a:pt x="611" y="148"/>
                </a:lnTo>
                <a:lnTo>
                  <a:pt x="604" y="150"/>
                </a:lnTo>
                <a:lnTo>
                  <a:pt x="597" y="152"/>
                </a:lnTo>
                <a:lnTo>
                  <a:pt x="589" y="154"/>
                </a:lnTo>
                <a:lnTo>
                  <a:pt x="584" y="156"/>
                </a:lnTo>
                <a:lnTo>
                  <a:pt x="578" y="156"/>
                </a:lnTo>
                <a:lnTo>
                  <a:pt x="572" y="158"/>
                </a:lnTo>
                <a:lnTo>
                  <a:pt x="569" y="158"/>
                </a:lnTo>
                <a:lnTo>
                  <a:pt x="565" y="158"/>
                </a:lnTo>
                <a:lnTo>
                  <a:pt x="561" y="158"/>
                </a:lnTo>
                <a:lnTo>
                  <a:pt x="548" y="158"/>
                </a:lnTo>
                <a:lnTo>
                  <a:pt x="541" y="158"/>
                </a:lnTo>
                <a:lnTo>
                  <a:pt x="534" y="156"/>
                </a:lnTo>
                <a:lnTo>
                  <a:pt x="526" y="154"/>
                </a:lnTo>
                <a:lnTo>
                  <a:pt x="517" y="152"/>
                </a:lnTo>
                <a:lnTo>
                  <a:pt x="508" y="148"/>
                </a:lnTo>
                <a:lnTo>
                  <a:pt x="497" y="145"/>
                </a:lnTo>
                <a:lnTo>
                  <a:pt x="491" y="143"/>
                </a:lnTo>
                <a:lnTo>
                  <a:pt x="484" y="141"/>
                </a:lnTo>
                <a:lnTo>
                  <a:pt x="476" y="139"/>
                </a:lnTo>
                <a:lnTo>
                  <a:pt x="469" y="135"/>
                </a:lnTo>
                <a:lnTo>
                  <a:pt x="459" y="132"/>
                </a:lnTo>
                <a:lnTo>
                  <a:pt x="450" y="128"/>
                </a:lnTo>
                <a:lnTo>
                  <a:pt x="439" y="124"/>
                </a:lnTo>
                <a:lnTo>
                  <a:pt x="428" y="121"/>
                </a:lnTo>
                <a:lnTo>
                  <a:pt x="415" y="117"/>
                </a:lnTo>
                <a:lnTo>
                  <a:pt x="402" y="111"/>
                </a:lnTo>
                <a:lnTo>
                  <a:pt x="389" y="106"/>
                </a:lnTo>
                <a:lnTo>
                  <a:pt x="374" y="100"/>
                </a:lnTo>
                <a:lnTo>
                  <a:pt x="359" y="95"/>
                </a:lnTo>
                <a:lnTo>
                  <a:pt x="345" y="89"/>
                </a:lnTo>
                <a:lnTo>
                  <a:pt x="328" y="84"/>
                </a:lnTo>
                <a:lnTo>
                  <a:pt x="309" y="76"/>
                </a:lnTo>
                <a:lnTo>
                  <a:pt x="293" y="69"/>
                </a:lnTo>
                <a:lnTo>
                  <a:pt x="276" y="63"/>
                </a:lnTo>
                <a:lnTo>
                  <a:pt x="261" y="58"/>
                </a:lnTo>
                <a:lnTo>
                  <a:pt x="246" y="52"/>
                </a:lnTo>
                <a:lnTo>
                  <a:pt x="232" y="48"/>
                </a:lnTo>
                <a:lnTo>
                  <a:pt x="219" y="43"/>
                </a:lnTo>
                <a:lnTo>
                  <a:pt x="206" y="39"/>
                </a:lnTo>
                <a:lnTo>
                  <a:pt x="195" y="35"/>
                </a:lnTo>
                <a:lnTo>
                  <a:pt x="185" y="34"/>
                </a:lnTo>
                <a:lnTo>
                  <a:pt x="176" y="32"/>
                </a:lnTo>
                <a:lnTo>
                  <a:pt x="167" y="30"/>
                </a:lnTo>
                <a:lnTo>
                  <a:pt x="159" y="28"/>
                </a:lnTo>
                <a:lnTo>
                  <a:pt x="152" y="26"/>
                </a:lnTo>
                <a:lnTo>
                  <a:pt x="146" y="26"/>
                </a:lnTo>
                <a:lnTo>
                  <a:pt x="141" y="26"/>
                </a:lnTo>
                <a:lnTo>
                  <a:pt x="137" y="26"/>
                </a:lnTo>
                <a:lnTo>
                  <a:pt x="122" y="32"/>
                </a:lnTo>
                <a:lnTo>
                  <a:pt x="109" y="37"/>
                </a:lnTo>
                <a:lnTo>
                  <a:pt x="96" y="43"/>
                </a:lnTo>
                <a:lnTo>
                  <a:pt x="83" y="50"/>
                </a:lnTo>
                <a:lnTo>
                  <a:pt x="78" y="54"/>
                </a:lnTo>
                <a:lnTo>
                  <a:pt x="72" y="56"/>
                </a:lnTo>
                <a:lnTo>
                  <a:pt x="67" y="58"/>
                </a:lnTo>
                <a:lnTo>
                  <a:pt x="63" y="60"/>
                </a:lnTo>
                <a:lnTo>
                  <a:pt x="58" y="61"/>
                </a:lnTo>
                <a:lnTo>
                  <a:pt x="54" y="61"/>
                </a:lnTo>
                <a:lnTo>
                  <a:pt x="45" y="63"/>
                </a:lnTo>
                <a:lnTo>
                  <a:pt x="35" y="61"/>
                </a:lnTo>
                <a:lnTo>
                  <a:pt x="32" y="61"/>
                </a:lnTo>
                <a:lnTo>
                  <a:pt x="28" y="60"/>
                </a:lnTo>
                <a:lnTo>
                  <a:pt x="24" y="58"/>
                </a:lnTo>
                <a:lnTo>
                  <a:pt x="21" y="56"/>
                </a:lnTo>
                <a:lnTo>
                  <a:pt x="17" y="54"/>
                </a:lnTo>
                <a:lnTo>
                  <a:pt x="13" y="50"/>
                </a:lnTo>
                <a:lnTo>
                  <a:pt x="9" y="47"/>
                </a:lnTo>
                <a:lnTo>
                  <a:pt x="6" y="43"/>
                </a:lnTo>
                <a:lnTo>
                  <a:pt x="4" y="39"/>
                </a:lnTo>
                <a:lnTo>
                  <a:pt x="2" y="37"/>
                </a:lnTo>
                <a:lnTo>
                  <a:pt x="0" y="32"/>
                </a:lnTo>
                <a:lnTo>
                  <a:pt x="0" y="26"/>
                </a:lnTo>
                <a:lnTo>
                  <a:pt x="15" y="24"/>
                </a:lnTo>
                <a:lnTo>
                  <a:pt x="30" y="21"/>
                </a:lnTo>
                <a:lnTo>
                  <a:pt x="45" y="19"/>
                </a:lnTo>
                <a:lnTo>
                  <a:pt x="58" y="15"/>
                </a:lnTo>
                <a:lnTo>
                  <a:pt x="71" y="13"/>
                </a:lnTo>
                <a:lnTo>
                  <a:pt x="82" y="11"/>
                </a:lnTo>
                <a:lnTo>
                  <a:pt x="93" y="10"/>
                </a:lnTo>
                <a:lnTo>
                  <a:pt x="104" y="8"/>
                </a:lnTo>
                <a:lnTo>
                  <a:pt x="113" y="6"/>
                </a:lnTo>
                <a:lnTo>
                  <a:pt x="121" y="4"/>
                </a:lnTo>
                <a:lnTo>
                  <a:pt x="128" y="2"/>
                </a:lnTo>
                <a:lnTo>
                  <a:pt x="135" y="2"/>
                </a:lnTo>
                <a:lnTo>
                  <a:pt x="141" y="2"/>
                </a:lnTo>
                <a:lnTo>
                  <a:pt x="145" y="0"/>
                </a:lnTo>
                <a:lnTo>
                  <a:pt x="150" y="0"/>
                </a:lnTo>
                <a:lnTo>
                  <a:pt x="154" y="0"/>
                </a:lnTo>
                <a:lnTo>
                  <a:pt x="163" y="0"/>
                </a:lnTo>
                <a:lnTo>
                  <a:pt x="171" y="0"/>
                </a:lnTo>
                <a:lnTo>
                  <a:pt x="178" y="2"/>
                </a:lnTo>
                <a:lnTo>
                  <a:pt x="185" y="4"/>
                </a:lnTo>
                <a:lnTo>
                  <a:pt x="187" y="4"/>
                </a:lnTo>
                <a:lnTo>
                  <a:pt x="191" y="6"/>
                </a:lnTo>
                <a:lnTo>
                  <a:pt x="195" y="6"/>
                </a:lnTo>
                <a:lnTo>
                  <a:pt x="198" y="6"/>
                </a:lnTo>
                <a:lnTo>
                  <a:pt x="202" y="8"/>
                </a:lnTo>
                <a:lnTo>
                  <a:pt x="206" y="10"/>
                </a:lnTo>
                <a:lnTo>
                  <a:pt x="211" y="10"/>
                </a:lnTo>
                <a:lnTo>
                  <a:pt x="217" y="11"/>
                </a:lnTo>
                <a:lnTo>
                  <a:pt x="224" y="13"/>
                </a:lnTo>
                <a:lnTo>
                  <a:pt x="232" y="15"/>
                </a:lnTo>
                <a:lnTo>
                  <a:pt x="239" y="17"/>
                </a:lnTo>
                <a:lnTo>
                  <a:pt x="246" y="19"/>
                </a:lnTo>
                <a:lnTo>
                  <a:pt x="256" y="21"/>
                </a:lnTo>
                <a:lnTo>
                  <a:pt x="265" y="24"/>
                </a:lnTo>
                <a:lnTo>
                  <a:pt x="274" y="26"/>
                </a:lnTo>
                <a:lnTo>
                  <a:pt x="284" y="30"/>
                </a:lnTo>
                <a:lnTo>
                  <a:pt x="324" y="41"/>
                </a:lnTo>
                <a:lnTo>
                  <a:pt x="365" y="52"/>
                </a:lnTo>
                <a:lnTo>
                  <a:pt x="404" y="61"/>
                </a:lnTo>
                <a:lnTo>
                  <a:pt x="441" y="69"/>
                </a:lnTo>
                <a:lnTo>
                  <a:pt x="458" y="72"/>
                </a:lnTo>
                <a:lnTo>
                  <a:pt x="474" y="76"/>
                </a:lnTo>
                <a:lnTo>
                  <a:pt x="489" y="80"/>
                </a:lnTo>
                <a:lnTo>
                  <a:pt x="500" y="82"/>
                </a:lnTo>
                <a:lnTo>
                  <a:pt x="511" y="84"/>
                </a:lnTo>
                <a:lnTo>
                  <a:pt x="521" y="85"/>
                </a:lnTo>
                <a:lnTo>
                  <a:pt x="530" y="85"/>
                </a:lnTo>
                <a:lnTo>
                  <a:pt x="535" y="85"/>
                </a:lnTo>
                <a:lnTo>
                  <a:pt x="539" y="85"/>
                </a:lnTo>
                <a:lnTo>
                  <a:pt x="543" y="85"/>
                </a:lnTo>
                <a:lnTo>
                  <a:pt x="548" y="85"/>
                </a:lnTo>
                <a:lnTo>
                  <a:pt x="554" y="85"/>
                </a:lnTo>
                <a:lnTo>
                  <a:pt x="560" y="85"/>
                </a:lnTo>
                <a:lnTo>
                  <a:pt x="567" y="85"/>
                </a:lnTo>
                <a:lnTo>
                  <a:pt x="574" y="84"/>
                </a:lnTo>
                <a:lnTo>
                  <a:pt x="584" y="84"/>
                </a:lnTo>
                <a:lnTo>
                  <a:pt x="593" y="84"/>
                </a:lnTo>
                <a:lnTo>
                  <a:pt x="602" y="84"/>
                </a:lnTo>
                <a:lnTo>
                  <a:pt x="613" y="82"/>
                </a:lnTo>
                <a:lnTo>
                  <a:pt x="624" y="82"/>
                </a:lnTo>
                <a:lnTo>
                  <a:pt x="635" y="82"/>
                </a:lnTo>
                <a:lnTo>
                  <a:pt x="648" y="80"/>
                </a:lnTo>
                <a:lnTo>
                  <a:pt x="661" y="80"/>
                </a:lnTo>
                <a:lnTo>
                  <a:pt x="676" y="80"/>
                </a:lnTo>
                <a:lnTo>
                  <a:pt x="691" y="78"/>
                </a:lnTo>
                <a:lnTo>
                  <a:pt x="704" y="78"/>
                </a:lnTo>
                <a:lnTo>
                  <a:pt x="715" y="78"/>
                </a:lnTo>
                <a:lnTo>
                  <a:pt x="726" y="78"/>
                </a:lnTo>
                <a:lnTo>
                  <a:pt x="737" y="78"/>
                </a:lnTo>
                <a:lnTo>
                  <a:pt x="747" y="78"/>
                </a:lnTo>
                <a:lnTo>
                  <a:pt x="754" y="78"/>
                </a:lnTo>
                <a:lnTo>
                  <a:pt x="761" y="78"/>
                </a:lnTo>
                <a:lnTo>
                  <a:pt x="769" y="80"/>
                </a:lnTo>
                <a:lnTo>
                  <a:pt x="774" y="80"/>
                </a:lnTo>
                <a:lnTo>
                  <a:pt x="780" y="82"/>
                </a:lnTo>
                <a:lnTo>
                  <a:pt x="784" y="82"/>
                </a:lnTo>
                <a:lnTo>
                  <a:pt x="787" y="82"/>
                </a:lnTo>
                <a:lnTo>
                  <a:pt x="789" y="84"/>
                </a:lnTo>
                <a:lnTo>
                  <a:pt x="791" y="85"/>
                </a:lnTo>
                <a:lnTo>
                  <a:pt x="791" y="85"/>
                </a:lnTo>
                <a:lnTo>
                  <a:pt x="791" y="85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5" name="Freeform 610"/>
          <p:cNvSpPr/>
          <p:nvPr/>
        </p:nvSpPr>
        <p:spPr bwMode="auto">
          <a:xfrm>
            <a:off x="1906894" y="1943457"/>
            <a:ext cx="580279" cy="330225"/>
          </a:xfrm>
          <a:custGeom>
            <a:avLst/>
            <a:gdLst>
              <a:gd name="T0" fmla="*/ 188 w 255"/>
              <a:gd name="T1" fmla="*/ 79 h 122"/>
              <a:gd name="T2" fmla="*/ 151 w 255"/>
              <a:gd name="T3" fmla="*/ 90 h 122"/>
              <a:gd name="T4" fmla="*/ 107 w 255"/>
              <a:gd name="T5" fmla="*/ 105 h 122"/>
              <a:gd name="T6" fmla="*/ 85 w 255"/>
              <a:gd name="T7" fmla="*/ 111 h 122"/>
              <a:gd name="T8" fmla="*/ 61 w 255"/>
              <a:gd name="T9" fmla="*/ 116 h 122"/>
              <a:gd name="T10" fmla="*/ 16 w 255"/>
              <a:gd name="T11" fmla="*/ 122 h 122"/>
              <a:gd name="T12" fmla="*/ 16 w 255"/>
              <a:gd name="T13" fmla="*/ 105 h 122"/>
              <a:gd name="T14" fmla="*/ 46 w 255"/>
              <a:gd name="T15" fmla="*/ 94 h 122"/>
              <a:gd name="T16" fmla="*/ 74 w 255"/>
              <a:gd name="T17" fmla="*/ 83 h 122"/>
              <a:gd name="T18" fmla="*/ 98 w 255"/>
              <a:gd name="T19" fmla="*/ 74 h 122"/>
              <a:gd name="T20" fmla="*/ 116 w 255"/>
              <a:gd name="T21" fmla="*/ 66 h 122"/>
              <a:gd name="T22" fmla="*/ 133 w 255"/>
              <a:gd name="T23" fmla="*/ 57 h 122"/>
              <a:gd name="T24" fmla="*/ 146 w 255"/>
              <a:gd name="T25" fmla="*/ 52 h 122"/>
              <a:gd name="T26" fmla="*/ 155 w 255"/>
              <a:gd name="T27" fmla="*/ 46 h 122"/>
              <a:gd name="T28" fmla="*/ 164 w 255"/>
              <a:gd name="T29" fmla="*/ 39 h 122"/>
              <a:gd name="T30" fmla="*/ 172 w 255"/>
              <a:gd name="T31" fmla="*/ 31 h 122"/>
              <a:gd name="T32" fmla="*/ 175 w 255"/>
              <a:gd name="T33" fmla="*/ 26 h 122"/>
              <a:gd name="T34" fmla="*/ 177 w 255"/>
              <a:gd name="T35" fmla="*/ 18 h 122"/>
              <a:gd name="T36" fmla="*/ 174 w 255"/>
              <a:gd name="T37" fmla="*/ 11 h 122"/>
              <a:gd name="T38" fmla="*/ 174 w 255"/>
              <a:gd name="T39" fmla="*/ 5 h 122"/>
              <a:gd name="T40" fmla="*/ 177 w 255"/>
              <a:gd name="T41" fmla="*/ 1 h 122"/>
              <a:gd name="T42" fmla="*/ 181 w 255"/>
              <a:gd name="T43" fmla="*/ 0 h 122"/>
              <a:gd name="T44" fmla="*/ 190 w 255"/>
              <a:gd name="T45" fmla="*/ 0 h 122"/>
              <a:gd name="T46" fmla="*/ 200 w 255"/>
              <a:gd name="T47" fmla="*/ 3 h 122"/>
              <a:gd name="T48" fmla="*/ 214 w 255"/>
              <a:gd name="T49" fmla="*/ 9 h 122"/>
              <a:gd name="T50" fmla="*/ 229 w 255"/>
              <a:gd name="T51" fmla="*/ 16 h 122"/>
              <a:gd name="T52" fmla="*/ 240 w 255"/>
              <a:gd name="T53" fmla="*/ 24 h 122"/>
              <a:gd name="T54" fmla="*/ 248 w 255"/>
              <a:gd name="T55" fmla="*/ 31 h 122"/>
              <a:gd name="T56" fmla="*/ 253 w 255"/>
              <a:gd name="T57" fmla="*/ 39 h 122"/>
              <a:gd name="T58" fmla="*/ 253 w 255"/>
              <a:gd name="T59" fmla="*/ 46 h 122"/>
              <a:gd name="T60" fmla="*/ 248 w 255"/>
              <a:gd name="T61" fmla="*/ 53 h 122"/>
              <a:gd name="T62" fmla="*/ 235 w 255"/>
              <a:gd name="T63" fmla="*/ 63 h 122"/>
              <a:gd name="T64" fmla="*/ 214 w 255"/>
              <a:gd name="T65" fmla="*/ 70 h 122"/>
              <a:gd name="T66" fmla="*/ 201 w 255"/>
              <a:gd name="T67" fmla="*/ 7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55" h="122">
                <a:moveTo>
                  <a:pt x="201" y="76"/>
                </a:moveTo>
                <a:lnTo>
                  <a:pt x="188" y="79"/>
                </a:lnTo>
                <a:lnTo>
                  <a:pt x="175" y="83"/>
                </a:lnTo>
                <a:lnTo>
                  <a:pt x="151" y="90"/>
                </a:lnTo>
                <a:lnTo>
                  <a:pt x="129" y="98"/>
                </a:lnTo>
                <a:lnTo>
                  <a:pt x="107" y="105"/>
                </a:lnTo>
                <a:lnTo>
                  <a:pt x="96" y="109"/>
                </a:lnTo>
                <a:lnTo>
                  <a:pt x="85" y="111"/>
                </a:lnTo>
                <a:lnTo>
                  <a:pt x="74" y="114"/>
                </a:lnTo>
                <a:lnTo>
                  <a:pt x="61" y="116"/>
                </a:lnTo>
                <a:lnTo>
                  <a:pt x="38" y="120"/>
                </a:lnTo>
                <a:lnTo>
                  <a:pt x="16" y="122"/>
                </a:lnTo>
                <a:lnTo>
                  <a:pt x="0" y="113"/>
                </a:lnTo>
                <a:lnTo>
                  <a:pt x="16" y="105"/>
                </a:lnTo>
                <a:lnTo>
                  <a:pt x="31" y="100"/>
                </a:lnTo>
                <a:lnTo>
                  <a:pt x="46" y="94"/>
                </a:lnTo>
                <a:lnTo>
                  <a:pt x="61" y="89"/>
                </a:lnTo>
                <a:lnTo>
                  <a:pt x="74" y="83"/>
                </a:lnTo>
                <a:lnTo>
                  <a:pt x="87" y="79"/>
                </a:lnTo>
                <a:lnTo>
                  <a:pt x="98" y="74"/>
                </a:lnTo>
                <a:lnTo>
                  <a:pt x="107" y="70"/>
                </a:lnTo>
                <a:lnTo>
                  <a:pt x="116" y="66"/>
                </a:lnTo>
                <a:lnTo>
                  <a:pt x="125" y="61"/>
                </a:lnTo>
                <a:lnTo>
                  <a:pt x="133" y="57"/>
                </a:lnTo>
                <a:lnTo>
                  <a:pt x="140" y="55"/>
                </a:lnTo>
                <a:lnTo>
                  <a:pt x="146" y="52"/>
                </a:lnTo>
                <a:lnTo>
                  <a:pt x="151" y="48"/>
                </a:lnTo>
                <a:lnTo>
                  <a:pt x="155" y="46"/>
                </a:lnTo>
                <a:lnTo>
                  <a:pt x="159" y="42"/>
                </a:lnTo>
                <a:lnTo>
                  <a:pt x="164" y="39"/>
                </a:lnTo>
                <a:lnTo>
                  <a:pt x="170" y="35"/>
                </a:lnTo>
                <a:lnTo>
                  <a:pt x="172" y="31"/>
                </a:lnTo>
                <a:lnTo>
                  <a:pt x="175" y="27"/>
                </a:lnTo>
                <a:lnTo>
                  <a:pt x="175" y="26"/>
                </a:lnTo>
                <a:lnTo>
                  <a:pt x="177" y="22"/>
                </a:lnTo>
                <a:lnTo>
                  <a:pt x="177" y="18"/>
                </a:lnTo>
                <a:lnTo>
                  <a:pt x="175" y="16"/>
                </a:lnTo>
                <a:lnTo>
                  <a:pt x="174" y="11"/>
                </a:lnTo>
                <a:lnTo>
                  <a:pt x="174" y="7"/>
                </a:lnTo>
                <a:lnTo>
                  <a:pt x="174" y="5"/>
                </a:lnTo>
                <a:lnTo>
                  <a:pt x="175" y="3"/>
                </a:lnTo>
                <a:lnTo>
                  <a:pt x="177" y="1"/>
                </a:lnTo>
                <a:lnTo>
                  <a:pt x="179" y="0"/>
                </a:lnTo>
                <a:lnTo>
                  <a:pt x="181" y="0"/>
                </a:lnTo>
                <a:lnTo>
                  <a:pt x="185" y="0"/>
                </a:lnTo>
                <a:lnTo>
                  <a:pt x="190" y="0"/>
                </a:lnTo>
                <a:lnTo>
                  <a:pt x="194" y="1"/>
                </a:lnTo>
                <a:lnTo>
                  <a:pt x="200" y="3"/>
                </a:lnTo>
                <a:lnTo>
                  <a:pt x="207" y="7"/>
                </a:lnTo>
                <a:lnTo>
                  <a:pt x="214" y="9"/>
                </a:lnTo>
                <a:lnTo>
                  <a:pt x="222" y="13"/>
                </a:lnTo>
                <a:lnTo>
                  <a:pt x="229" y="16"/>
                </a:lnTo>
                <a:lnTo>
                  <a:pt x="235" y="20"/>
                </a:lnTo>
                <a:lnTo>
                  <a:pt x="240" y="24"/>
                </a:lnTo>
                <a:lnTo>
                  <a:pt x="244" y="27"/>
                </a:lnTo>
                <a:lnTo>
                  <a:pt x="248" y="31"/>
                </a:lnTo>
                <a:lnTo>
                  <a:pt x="251" y="35"/>
                </a:lnTo>
                <a:lnTo>
                  <a:pt x="253" y="39"/>
                </a:lnTo>
                <a:lnTo>
                  <a:pt x="255" y="42"/>
                </a:lnTo>
                <a:lnTo>
                  <a:pt x="253" y="46"/>
                </a:lnTo>
                <a:lnTo>
                  <a:pt x="251" y="50"/>
                </a:lnTo>
                <a:lnTo>
                  <a:pt x="248" y="53"/>
                </a:lnTo>
                <a:lnTo>
                  <a:pt x="242" y="57"/>
                </a:lnTo>
                <a:lnTo>
                  <a:pt x="235" y="63"/>
                </a:lnTo>
                <a:lnTo>
                  <a:pt x="225" y="66"/>
                </a:lnTo>
                <a:lnTo>
                  <a:pt x="214" y="70"/>
                </a:lnTo>
                <a:lnTo>
                  <a:pt x="201" y="76"/>
                </a:lnTo>
                <a:lnTo>
                  <a:pt x="201" y="76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6" name="Freeform 611"/>
          <p:cNvSpPr/>
          <p:nvPr/>
        </p:nvSpPr>
        <p:spPr bwMode="auto">
          <a:xfrm>
            <a:off x="1677060" y="2168119"/>
            <a:ext cx="309482" cy="1169323"/>
          </a:xfrm>
          <a:custGeom>
            <a:avLst/>
            <a:gdLst>
              <a:gd name="T0" fmla="*/ 39 w 136"/>
              <a:gd name="T1" fmla="*/ 365 h 432"/>
              <a:gd name="T2" fmla="*/ 54 w 136"/>
              <a:gd name="T3" fmla="*/ 335 h 432"/>
              <a:gd name="T4" fmla="*/ 67 w 136"/>
              <a:gd name="T5" fmla="*/ 306 h 432"/>
              <a:gd name="T6" fmla="*/ 76 w 136"/>
              <a:gd name="T7" fmla="*/ 274 h 432"/>
              <a:gd name="T8" fmla="*/ 84 w 136"/>
              <a:gd name="T9" fmla="*/ 239 h 432"/>
              <a:gd name="T10" fmla="*/ 89 w 136"/>
              <a:gd name="T11" fmla="*/ 206 h 432"/>
              <a:gd name="T12" fmla="*/ 93 w 136"/>
              <a:gd name="T13" fmla="*/ 150 h 432"/>
              <a:gd name="T14" fmla="*/ 93 w 136"/>
              <a:gd name="T15" fmla="*/ 93 h 432"/>
              <a:gd name="T16" fmla="*/ 89 w 136"/>
              <a:gd name="T17" fmla="*/ 63 h 432"/>
              <a:gd name="T18" fmla="*/ 88 w 136"/>
              <a:gd name="T19" fmla="*/ 44 h 432"/>
              <a:gd name="T20" fmla="*/ 88 w 136"/>
              <a:gd name="T21" fmla="*/ 35 h 432"/>
              <a:gd name="T22" fmla="*/ 86 w 136"/>
              <a:gd name="T23" fmla="*/ 28 h 432"/>
              <a:gd name="T24" fmla="*/ 84 w 136"/>
              <a:gd name="T25" fmla="*/ 20 h 432"/>
              <a:gd name="T26" fmla="*/ 82 w 136"/>
              <a:gd name="T27" fmla="*/ 15 h 432"/>
              <a:gd name="T28" fmla="*/ 78 w 136"/>
              <a:gd name="T29" fmla="*/ 9 h 432"/>
              <a:gd name="T30" fmla="*/ 78 w 136"/>
              <a:gd name="T31" fmla="*/ 4 h 432"/>
              <a:gd name="T32" fmla="*/ 82 w 136"/>
              <a:gd name="T33" fmla="*/ 0 h 432"/>
              <a:gd name="T34" fmla="*/ 88 w 136"/>
              <a:gd name="T35" fmla="*/ 0 h 432"/>
              <a:gd name="T36" fmla="*/ 95 w 136"/>
              <a:gd name="T37" fmla="*/ 2 h 432"/>
              <a:gd name="T38" fmla="*/ 108 w 136"/>
              <a:gd name="T39" fmla="*/ 7 h 432"/>
              <a:gd name="T40" fmla="*/ 126 w 136"/>
              <a:gd name="T41" fmla="*/ 15 h 432"/>
              <a:gd name="T42" fmla="*/ 136 w 136"/>
              <a:gd name="T43" fmla="*/ 39 h 432"/>
              <a:gd name="T44" fmla="*/ 136 w 136"/>
              <a:gd name="T45" fmla="*/ 78 h 432"/>
              <a:gd name="T46" fmla="*/ 136 w 136"/>
              <a:gd name="T47" fmla="*/ 113 h 432"/>
              <a:gd name="T48" fmla="*/ 134 w 136"/>
              <a:gd name="T49" fmla="*/ 143 h 432"/>
              <a:gd name="T50" fmla="*/ 134 w 136"/>
              <a:gd name="T51" fmla="*/ 170 h 432"/>
              <a:gd name="T52" fmla="*/ 132 w 136"/>
              <a:gd name="T53" fmla="*/ 195 h 432"/>
              <a:gd name="T54" fmla="*/ 132 w 136"/>
              <a:gd name="T55" fmla="*/ 213 h 432"/>
              <a:gd name="T56" fmla="*/ 130 w 136"/>
              <a:gd name="T57" fmla="*/ 230 h 432"/>
              <a:gd name="T58" fmla="*/ 125 w 136"/>
              <a:gd name="T59" fmla="*/ 261 h 432"/>
              <a:gd name="T60" fmla="*/ 110 w 136"/>
              <a:gd name="T61" fmla="*/ 306 h 432"/>
              <a:gd name="T62" fmla="*/ 95 w 136"/>
              <a:gd name="T63" fmla="*/ 337 h 432"/>
              <a:gd name="T64" fmla="*/ 82 w 136"/>
              <a:gd name="T65" fmla="*/ 356 h 432"/>
              <a:gd name="T66" fmla="*/ 62 w 136"/>
              <a:gd name="T67" fmla="*/ 383 h 432"/>
              <a:gd name="T68" fmla="*/ 36 w 136"/>
              <a:gd name="T69" fmla="*/ 409 h 432"/>
              <a:gd name="T70" fmla="*/ 23 w 136"/>
              <a:gd name="T71" fmla="*/ 422 h 432"/>
              <a:gd name="T72" fmla="*/ 12 w 136"/>
              <a:gd name="T73" fmla="*/ 430 h 432"/>
              <a:gd name="T74" fmla="*/ 4 w 136"/>
              <a:gd name="T75" fmla="*/ 432 h 432"/>
              <a:gd name="T76" fmla="*/ 0 w 136"/>
              <a:gd name="T77" fmla="*/ 430 h 432"/>
              <a:gd name="T78" fmla="*/ 4 w 136"/>
              <a:gd name="T79" fmla="*/ 422 h 432"/>
              <a:gd name="T80" fmla="*/ 12 w 136"/>
              <a:gd name="T81" fmla="*/ 409 h 432"/>
              <a:gd name="T82" fmla="*/ 23 w 136"/>
              <a:gd name="T83" fmla="*/ 389 h 432"/>
              <a:gd name="T84" fmla="*/ 32 w 136"/>
              <a:gd name="T85" fmla="*/ 378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6" h="432">
                <a:moveTo>
                  <a:pt x="32" y="378"/>
                </a:moveTo>
                <a:lnTo>
                  <a:pt x="39" y="365"/>
                </a:lnTo>
                <a:lnTo>
                  <a:pt x="47" y="350"/>
                </a:lnTo>
                <a:lnTo>
                  <a:pt x="54" y="335"/>
                </a:lnTo>
                <a:lnTo>
                  <a:pt x="62" y="321"/>
                </a:lnTo>
                <a:lnTo>
                  <a:pt x="67" y="306"/>
                </a:lnTo>
                <a:lnTo>
                  <a:pt x="73" y="289"/>
                </a:lnTo>
                <a:lnTo>
                  <a:pt x="76" y="274"/>
                </a:lnTo>
                <a:lnTo>
                  <a:pt x="80" y="256"/>
                </a:lnTo>
                <a:lnTo>
                  <a:pt x="84" y="239"/>
                </a:lnTo>
                <a:lnTo>
                  <a:pt x="86" y="222"/>
                </a:lnTo>
                <a:lnTo>
                  <a:pt x="89" y="206"/>
                </a:lnTo>
                <a:lnTo>
                  <a:pt x="91" y="187"/>
                </a:lnTo>
                <a:lnTo>
                  <a:pt x="93" y="150"/>
                </a:lnTo>
                <a:lnTo>
                  <a:pt x="93" y="111"/>
                </a:lnTo>
                <a:lnTo>
                  <a:pt x="93" y="93"/>
                </a:lnTo>
                <a:lnTo>
                  <a:pt x="91" y="78"/>
                </a:lnTo>
                <a:lnTo>
                  <a:pt x="89" y="63"/>
                </a:lnTo>
                <a:lnTo>
                  <a:pt x="89" y="50"/>
                </a:lnTo>
                <a:lnTo>
                  <a:pt x="88" y="44"/>
                </a:lnTo>
                <a:lnTo>
                  <a:pt x="88" y="39"/>
                </a:lnTo>
                <a:lnTo>
                  <a:pt x="88" y="35"/>
                </a:lnTo>
                <a:lnTo>
                  <a:pt x="86" y="31"/>
                </a:lnTo>
                <a:lnTo>
                  <a:pt x="86" y="28"/>
                </a:lnTo>
                <a:lnTo>
                  <a:pt x="86" y="24"/>
                </a:lnTo>
                <a:lnTo>
                  <a:pt x="84" y="20"/>
                </a:lnTo>
                <a:lnTo>
                  <a:pt x="84" y="19"/>
                </a:lnTo>
                <a:lnTo>
                  <a:pt x="82" y="15"/>
                </a:lnTo>
                <a:lnTo>
                  <a:pt x="80" y="13"/>
                </a:lnTo>
                <a:lnTo>
                  <a:pt x="78" y="9"/>
                </a:lnTo>
                <a:lnTo>
                  <a:pt x="78" y="7"/>
                </a:lnTo>
                <a:lnTo>
                  <a:pt x="78" y="4"/>
                </a:lnTo>
                <a:lnTo>
                  <a:pt x="80" y="2"/>
                </a:lnTo>
                <a:lnTo>
                  <a:pt x="82" y="0"/>
                </a:lnTo>
                <a:lnTo>
                  <a:pt x="84" y="0"/>
                </a:lnTo>
                <a:lnTo>
                  <a:pt x="88" y="0"/>
                </a:lnTo>
                <a:lnTo>
                  <a:pt x="91" y="0"/>
                </a:lnTo>
                <a:lnTo>
                  <a:pt x="95" y="2"/>
                </a:lnTo>
                <a:lnTo>
                  <a:pt x="101" y="4"/>
                </a:lnTo>
                <a:lnTo>
                  <a:pt x="108" y="7"/>
                </a:lnTo>
                <a:lnTo>
                  <a:pt x="117" y="11"/>
                </a:lnTo>
                <a:lnTo>
                  <a:pt x="126" y="15"/>
                </a:lnTo>
                <a:lnTo>
                  <a:pt x="136" y="19"/>
                </a:lnTo>
                <a:lnTo>
                  <a:pt x="136" y="39"/>
                </a:lnTo>
                <a:lnTo>
                  <a:pt x="136" y="59"/>
                </a:lnTo>
                <a:lnTo>
                  <a:pt x="136" y="78"/>
                </a:lnTo>
                <a:lnTo>
                  <a:pt x="136" y="96"/>
                </a:lnTo>
                <a:lnTo>
                  <a:pt x="136" y="113"/>
                </a:lnTo>
                <a:lnTo>
                  <a:pt x="136" y="128"/>
                </a:lnTo>
                <a:lnTo>
                  <a:pt x="134" y="143"/>
                </a:lnTo>
                <a:lnTo>
                  <a:pt x="134" y="157"/>
                </a:lnTo>
                <a:lnTo>
                  <a:pt x="134" y="170"/>
                </a:lnTo>
                <a:lnTo>
                  <a:pt x="134" y="183"/>
                </a:lnTo>
                <a:lnTo>
                  <a:pt x="132" y="195"/>
                </a:lnTo>
                <a:lnTo>
                  <a:pt x="132" y="204"/>
                </a:lnTo>
                <a:lnTo>
                  <a:pt x="132" y="213"/>
                </a:lnTo>
                <a:lnTo>
                  <a:pt x="130" y="222"/>
                </a:lnTo>
                <a:lnTo>
                  <a:pt x="130" y="230"/>
                </a:lnTo>
                <a:lnTo>
                  <a:pt x="130" y="237"/>
                </a:lnTo>
                <a:lnTo>
                  <a:pt x="125" y="261"/>
                </a:lnTo>
                <a:lnTo>
                  <a:pt x="117" y="283"/>
                </a:lnTo>
                <a:lnTo>
                  <a:pt x="110" y="306"/>
                </a:lnTo>
                <a:lnTo>
                  <a:pt x="101" y="326"/>
                </a:lnTo>
                <a:lnTo>
                  <a:pt x="95" y="337"/>
                </a:lnTo>
                <a:lnTo>
                  <a:pt x="89" y="346"/>
                </a:lnTo>
                <a:lnTo>
                  <a:pt x="82" y="356"/>
                </a:lnTo>
                <a:lnTo>
                  <a:pt x="76" y="365"/>
                </a:lnTo>
                <a:lnTo>
                  <a:pt x="62" y="383"/>
                </a:lnTo>
                <a:lnTo>
                  <a:pt x="45" y="402"/>
                </a:lnTo>
                <a:lnTo>
                  <a:pt x="36" y="409"/>
                </a:lnTo>
                <a:lnTo>
                  <a:pt x="28" y="417"/>
                </a:lnTo>
                <a:lnTo>
                  <a:pt x="23" y="422"/>
                </a:lnTo>
                <a:lnTo>
                  <a:pt x="15" y="426"/>
                </a:lnTo>
                <a:lnTo>
                  <a:pt x="12" y="430"/>
                </a:lnTo>
                <a:lnTo>
                  <a:pt x="6" y="432"/>
                </a:lnTo>
                <a:lnTo>
                  <a:pt x="4" y="432"/>
                </a:lnTo>
                <a:lnTo>
                  <a:pt x="2" y="432"/>
                </a:lnTo>
                <a:lnTo>
                  <a:pt x="0" y="430"/>
                </a:lnTo>
                <a:lnTo>
                  <a:pt x="2" y="426"/>
                </a:lnTo>
                <a:lnTo>
                  <a:pt x="4" y="422"/>
                </a:lnTo>
                <a:lnTo>
                  <a:pt x="8" y="415"/>
                </a:lnTo>
                <a:lnTo>
                  <a:pt x="12" y="409"/>
                </a:lnTo>
                <a:lnTo>
                  <a:pt x="17" y="400"/>
                </a:lnTo>
                <a:lnTo>
                  <a:pt x="23" y="389"/>
                </a:lnTo>
                <a:lnTo>
                  <a:pt x="32" y="378"/>
                </a:lnTo>
                <a:lnTo>
                  <a:pt x="32" y="378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7" name="Freeform 612"/>
          <p:cNvSpPr/>
          <p:nvPr/>
        </p:nvSpPr>
        <p:spPr bwMode="auto">
          <a:xfrm>
            <a:off x="1927375" y="2457742"/>
            <a:ext cx="748673" cy="192181"/>
          </a:xfrm>
          <a:custGeom>
            <a:avLst/>
            <a:gdLst>
              <a:gd name="T0" fmla="*/ 157 w 329"/>
              <a:gd name="T1" fmla="*/ 19 h 71"/>
              <a:gd name="T2" fmla="*/ 196 w 329"/>
              <a:gd name="T3" fmla="*/ 10 h 71"/>
              <a:gd name="T4" fmla="*/ 228 w 329"/>
              <a:gd name="T5" fmla="*/ 4 h 71"/>
              <a:gd name="T6" fmla="*/ 252 w 329"/>
              <a:gd name="T7" fmla="*/ 0 h 71"/>
              <a:gd name="T8" fmla="*/ 278 w 329"/>
              <a:gd name="T9" fmla="*/ 2 h 71"/>
              <a:gd name="T10" fmla="*/ 292 w 329"/>
              <a:gd name="T11" fmla="*/ 2 h 71"/>
              <a:gd name="T12" fmla="*/ 305 w 329"/>
              <a:gd name="T13" fmla="*/ 4 h 71"/>
              <a:gd name="T14" fmla="*/ 315 w 329"/>
              <a:gd name="T15" fmla="*/ 8 h 71"/>
              <a:gd name="T16" fmla="*/ 326 w 329"/>
              <a:gd name="T17" fmla="*/ 17 h 71"/>
              <a:gd name="T18" fmla="*/ 329 w 329"/>
              <a:gd name="T19" fmla="*/ 23 h 71"/>
              <a:gd name="T20" fmla="*/ 329 w 329"/>
              <a:gd name="T21" fmla="*/ 28 h 71"/>
              <a:gd name="T22" fmla="*/ 329 w 329"/>
              <a:gd name="T23" fmla="*/ 32 h 71"/>
              <a:gd name="T24" fmla="*/ 326 w 329"/>
              <a:gd name="T25" fmla="*/ 38 h 71"/>
              <a:gd name="T26" fmla="*/ 320 w 329"/>
              <a:gd name="T27" fmla="*/ 41 h 71"/>
              <a:gd name="T28" fmla="*/ 311 w 329"/>
              <a:gd name="T29" fmla="*/ 43 h 71"/>
              <a:gd name="T30" fmla="*/ 289 w 329"/>
              <a:gd name="T31" fmla="*/ 50 h 71"/>
              <a:gd name="T32" fmla="*/ 272 w 329"/>
              <a:gd name="T33" fmla="*/ 54 h 71"/>
              <a:gd name="T34" fmla="*/ 265 w 329"/>
              <a:gd name="T35" fmla="*/ 54 h 71"/>
              <a:gd name="T36" fmla="*/ 255 w 329"/>
              <a:gd name="T37" fmla="*/ 54 h 71"/>
              <a:gd name="T38" fmla="*/ 244 w 329"/>
              <a:gd name="T39" fmla="*/ 54 h 71"/>
              <a:gd name="T40" fmla="*/ 229 w 329"/>
              <a:gd name="T41" fmla="*/ 56 h 71"/>
              <a:gd name="T42" fmla="*/ 211 w 329"/>
              <a:gd name="T43" fmla="*/ 56 h 71"/>
              <a:gd name="T44" fmla="*/ 191 w 329"/>
              <a:gd name="T45" fmla="*/ 58 h 71"/>
              <a:gd name="T46" fmla="*/ 166 w 329"/>
              <a:gd name="T47" fmla="*/ 60 h 71"/>
              <a:gd name="T48" fmla="*/ 141 w 329"/>
              <a:gd name="T49" fmla="*/ 60 h 71"/>
              <a:gd name="T50" fmla="*/ 113 w 329"/>
              <a:gd name="T51" fmla="*/ 63 h 71"/>
              <a:gd name="T52" fmla="*/ 89 w 329"/>
              <a:gd name="T53" fmla="*/ 65 h 71"/>
              <a:gd name="T54" fmla="*/ 66 w 329"/>
              <a:gd name="T55" fmla="*/ 67 h 71"/>
              <a:gd name="T56" fmla="*/ 48 w 329"/>
              <a:gd name="T57" fmla="*/ 67 h 71"/>
              <a:gd name="T58" fmla="*/ 31 w 329"/>
              <a:gd name="T59" fmla="*/ 69 h 71"/>
              <a:gd name="T60" fmla="*/ 18 w 329"/>
              <a:gd name="T61" fmla="*/ 69 h 71"/>
              <a:gd name="T62" fmla="*/ 7 w 329"/>
              <a:gd name="T63" fmla="*/ 71 h 71"/>
              <a:gd name="T64" fmla="*/ 0 w 329"/>
              <a:gd name="T65" fmla="*/ 71 h 71"/>
              <a:gd name="T66" fmla="*/ 11 w 329"/>
              <a:gd name="T67" fmla="*/ 43 h 71"/>
              <a:gd name="T68" fmla="*/ 39 w 329"/>
              <a:gd name="T69" fmla="*/ 41 h 71"/>
              <a:gd name="T70" fmla="*/ 72 w 329"/>
              <a:gd name="T71" fmla="*/ 36 h 71"/>
              <a:gd name="T72" fmla="*/ 111 w 329"/>
              <a:gd name="T73" fmla="*/ 28 h 71"/>
              <a:gd name="T74" fmla="*/ 135 w 329"/>
              <a:gd name="T75" fmla="*/ 25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9" h="71">
                <a:moveTo>
                  <a:pt x="135" y="25"/>
                </a:moveTo>
                <a:lnTo>
                  <a:pt x="157" y="19"/>
                </a:lnTo>
                <a:lnTo>
                  <a:pt x="178" y="13"/>
                </a:lnTo>
                <a:lnTo>
                  <a:pt x="196" y="10"/>
                </a:lnTo>
                <a:lnTo>
                  <a:pt x="213" y="6"/>
                </a:lnTo>
                <a:lnTo>
                  <a:pt x="228" y="4"/>
                </a:lnTo>
                <a:lnTo>
                  <a:pt x="241" y="2"/>
                </a:lnTo>
                <a:lnTo>
                  <a:pt x="252" y="0"/>
                </a:lnTo>
                <a:lnTo>
                  <a:pt x="261" y="0"/>
                </a:lnTo>
                <a:lnTo>
                  <a:pt x="278" y="2"/>
                </a:lnTo>
                <a:lnTo>
                  <a:pt x="285" y="2"/>
                </a:lnTo>
                <a:lnTo>
                  <a:pt x="292" y="2"/>
                </a:lnTo>
                <a:lnTo>
                  <a:pt x="300" y="4"/>
                </a:lnTo>
                <a:lnTo>
                  <a:pt x="305" y="4"/>
                </a:lnTo>
                <a:lnTo>
                  <a:pt x="309" y="6"/>
                </a:lnTo>
                <a:lnTo>
                  <a:pt x="315" y="8"/>
                </a:lnTo>
                <a:lnTo>
                  <a:pt x="320" y="12"/>
                </a:lnTo>
                <a:lnTo>
                  <a:pt x="326" y="17"/>
                </a:lnTo>
                <a:lnTo>
                  <a:pt x="328" y="19"/>
                </a:lnTo>
                <a:lnTo>
                  <a:pt x="329" y="23"/>
                </a:lnTo>
                <a:lnTo>
                  <a:pt x="329" y="25"/>
                </a:lnTo>
                <a:lnTo>
                  <a:pt x="329" y="28"/>
                </a:lnTo>
                <a:lnTo>
                  <a:pt x="329" y="30"/>
                </a:lnTo>
                <a:lnTo>
                  <a:pt x="329" y="32"/>
                </a:lnTo>
                <a:lnTo>
                  <a:pt x="328" y="34"/>
                </a:lnTo>
                <a:lnTo>
                  <a:pt x="326" y="38"/>
                </a:lnTo>
                <a:lnTo>
                  <a:pt x="322" y="39"/>
                </a:lnTo>
                <a:lnTo>
                  <a:pt x="320" y="41"/>
                </a:lnTo>
                <a:lnTo>
                  <a:pt x="315" y="43"/>
                </a:lnTo>
                <a:lnTo>
                  <a:pt x="311" y="43"/>
                </a:lnTo>
                <a:lnTo>
                  <a:pt x="300" y="49"/>
                </a:lnTo>
                <a:lnTo>
                  <a:pt x="289" y="50"/>
                </a:lnTo>
                <a:lnTo>
                  <a:pt x="279" y="52"/>
                </a:lnTo>
                <a:lnTo>
                  <a:pt x="272" y="54"/>
                </a:lnTo>
                <a:lnTo>
                  <a:pt x="268" y="54"/>
                </a:lnTo>
                <a:lnTo>
                  <a:pt x="265" y="54"/>
                </a:lnTo>
                <a:lnTo>
                  <a:pt x="261" y="54"/>
                </a:lnTo>
                <a:lnTo>
                  <a:pt x="255" y="54"/>
                </a:lnTo>
                <a:lnTo>
                  <a:pt x="250" y="54"/>
                </a:lnTo>
                <a:lnTo>
                  <a:pt x="244" y="54"/>
                </a:lnTo>
                <a:lnTo>
                  <a:pt x="237" y="56"/>
                </a:lnTo>
                <a:lnTo>
                  <a:pt x="229" y="56"/>
                </a:lnTo>
                <a:lnTo>
                  <a:pt x="220" y="56"/>
                </a:lnTo>
                <a:lnTo>
                  <a:pt x="211" y="56"/>
                </a:lnTo>
                <a:lnTo>
                  <a:pt x="202" y="58"/>
                </a:lnTo>
                <a:lnTo>
                  <a:pt x="191" y="58"/>
                </a:lnTo>
                <a:lnTo>
                  <a:pt x="179" y="58"/>
                </a:lnTo>
                <a:lnTo>
                  <a:pt x="166" y="60"/>
                </a:lnTo>
                <a:lnTo>
                  <a:pt x="154" y="60"/>
                </a:lnTo>
                <a:lnTo>
                  <a:pt x="141" y="60"/>
                </a:lnTo>
                <a:lnTo>
                  <a:pt x="128" y="62"/>
                </a:lnTo>
                <a:lnTo>
                  <a:pt x="113" y="63"/>
                </a:lnTo>
                <a:lnTo>
                  <a:pt x="102" y="63"/>
                </a:lnTo>
                <a:lnTo>
                  <a:pt x="89" y="65"/>
                </a:lnTo>
                <a:lnTo>
                  <a:pt x="78" y="65"/>
                </a:lnTo>
                <a:lnTo>
                  <a:pt x="66" y="67"/>
                </a:lnTo>
                <a:lnTo>
                  <a:pt x="57" y="67"/>
                </a:lnTo>
                <a:lnTo>
                  <a:pt x="48" y="67"/>
                </a:lnTo>
                <a:lnTo>
                  <a:pt x="39" y="69"/>
                </a:lnTo>
                <a:lnTo>
                  <a:pt x="31" y="69"/>
                </a:lnTo>
                <a:lnTo>
                  <a:pt x="24" y="69"/>
                </a:lnTo>
                <a:lnTo>
                  <a:pt x="18" y="69"/>
                </a:lnTo>
                <a:lnTo>
                  <a:pt x="13" y="69"/>
                </a:lnTo>
                <a:lnTo>
                  <a:pt x="7" y="71"/>
                </a:lnTo>
                <a:lnTo>
                  <a:pt x="3" y="71"/>
                </a:lnTo>
                <a:lnTo>
                  <a:pt x="0" y="71"/>
                </a:lnTo>
                <a:lnTo>
                  <a:pt x="0" y="43"/>
                </a:lnTo>
                <a:lnTo>
                  <a:pt x="11" y="43"/>
                </a:lnTo>
                <a:lnTo>
                  <a:pt x="24" y="43"/>
                </a:lnTo>
                <a:lnTo>
                  <a:pt x="39" y="41"/>
                </a:lnTo>
                <a:lnTo>
                  <a:pt x="55" y="39"/>
                </a:lnTo>
                <a:lnTo>
                  <a:pt x="72" y="36"/>
                </a:lnTo>
                <a:lnTo>
                  <a:pt x="91" y="32"/>
                </a:lnTo>
                <a:lnTo>
                  <a:pt x="111" y="28"/>
                </a:lnTo>
                <a:lnTo>
                  <a:pt x="135" y="25"/>
                </a:lnTo>
                <a:lnTo>
                  <a:pt x="135" y="25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" name="Freeform 613"/>
          <p:cNvSpPr/>
          <p:nvPr/>
        </p:nvSpPr>
        <p:spPr bwMode="auto">
          <a:xfrm>
            <a:off x="2239132" y="2560600"/>
            <a:ext cx="122882" cy="950076"/>
          </a:xfrm>
          <a:custGeom>
            <a:avLst/>
            <a:gdLst>
              <a:gd name="T0" fmla="*/ 46 w 54"/>
              <a:gd name="T1" fmla="*/ 64 h 351"/>
              <a:gd name="T2" fmla="*/ 44 w 54"/>
              <a:gd name="T3" fmla="*/ 70 h 351"/>
              <a:gd name="T4" fmla="*/ 44 w 54"/>
              <a:gd name="T5" fmla="*/ 79 h 351"/>
              <a:gd name="T6" fmla="*/ 44 w 54"/>
              <a:gd name="T7" fmla="*/ 92 h 351"/>
              <a:gd name="T8" fmla="*/ 42 w 54"/>
              <a:gd name="T9" fmla="*/ 107 h 351"/>
              <a:gd name="T10" fmla="*/ 42 w 54"/>
              <a:gd name="T11" fmla="*/ 124 h 351"/>
              <a:gd name="T12" fmla="*/ 42 w 54"/>
              <a:gd name="T13" fmla="*/ 142 h 351"/>
              <a:gd name="T14" fmla="*/ 42 w 54"/>
              <a:gd name="T15" fmla="*/ 164 h 351"/>
              <a:gd name="T16" fmla="*/ 42 w 54"/>
              <a:gd name="T17" fmla="*/ 190 h 351"/>
              <a:gd name="T18" fmla="*/ 41 w 54"/>
              <a:gd name="T19" fmla="*/ 214 h 351"/>
              <a:gd name="T20" fmla="*/ 41 w 54"/>
              <a:gd name="T21" fmla="*/ 235 h 351"/>
              <a:gd name="T22" fmla="*/ 39 w 54"/>
              <a:gd name="T23" fmla="*/ 255 h 351"/>
              <a:gd name="T24" fmla="*/ 37 w 54"/>
              <a:gd name="T25" fmla="*/ 272 h 351"/>
              <a:gd name="T26" fmla="*/ 37 w 54"/>
              <a:gd name="T27" fmla="*/ 287 h 351"/>
              <a:gd name="T28" fmla="*/ 35 w 54"/>
              <a:gd name="T29" fmla="*/ 300 h 351"/>
              <a:gd name="T30" fmla="*/ 33 w 54"/>
              <a:gd name="T31" fmla="*/ 311 h 351"/>
              <a:gd name="T32" fmla="*/ 31 w 54"/>
              <a:gd name="T33" fmla="*/ 324 h 351"/>
              <a:gd name="T34" fmla="*/ 29 w 54"/>
              <a:gd name="T35" fmla="*/ 337 h 351"/>
              <a:gd name="T36" fmla="*/ 28 w 54"/>
              <a:gd name="T37" fmla="*/ 346 h 351"/>
              <a:gd name="T38" fmla="*/ 24 w 54"/>
              <a:gd name="T39" fmla="*/ 351 h 351"/>
              <a:gd name="T40" fmla="*/ 22 w 54"/>
              <a:gd name="T41" fmla="*/ 351 h 351"/>
              <a:gd name="T42" fmla="*/ 18 w 54"/>
              <a:gd name="T43" fmla="*/ 350 h 351"/>
              <a:gd name="T44" fmla="*/ 15 w 54"/>
              <a:gd name="T45" fmla="*/ 344 h 351"/>
              <a:gd name="T46" fmla="*/ 11 w 54"/>
              <a:gd name="T47" fmla="*/ 335 h 351"/>
              <a:gd name="T48" fmla="*/ 9 w 54"/>
              <a:gd name="T49" fmla="*/ 327 h 351"/>
              <a:gd name="T50" fmla="*/ 9 w 54"/>
              <a:gd name="T51" fmla="*/ 322 h 351"/>
              <a:gd name="T52" fmla="*/ 7 w 54"/>
              <a:gd name="T53" fmla="*/ 314 h 351"/>
              <a:gd name="T54" fmla="*/ 7 w 54"/>
              <a:gd name="T55" fmla="*/ 305 h 351"/>
              <a:gd name="T56" fmla="*/ 5 w 54"/>
              <a:gd name="T57" fmla="*/ 292 h 351"/>
              <a:gd name="T58" fmla="*/ 5 w 54"/>
              <a:gd name="T59" fmla="*/ 279 h 351"/>
              <a:gd name="T60" fmla="*/ 4 w 54"/>
              <a:gd name="T61" fmla="*/ 263 h 351"/>
              <a:gd name="T62" fmla="*/ 4 w 54"/>
              <a:gd name="T63" fmla="*/ 244 h 351"/>
              <a:gd name="T64" fmla="*/ 2 w 54"/>
              <a:gd name="T65" fmla="*/ 224 h 351"/>
              <a:gd name="T66" fmla="*/ 2 w 54"/>
              <a:gd name="T67" fmla="*/ 201 h 351"/>
              <a:gd name="T68" fmla="*/ 2 w 54"/>
              <a:gd name="T69" fmla="*/ 176 h 351"/>
              <a:gd name="T70" fmla="*/ 2 w 54"/>
              <a:gd name="T71" fmla="*/ 150 h 351"/>
              <a:gd name="T72" fmla="*/ 2 w 54"/>
              <a:gd name="T73" fmla="*/ 120 h 351"/>
              <a:gd name="T74" fmla="*/ 0 w 54"/>
              <a:gd name="T75" fmla="*/ 88 h 351"/>
              <a:gd name="T76" fmla="*/ 0 w 54"/>
              <a:gd name="T77" fmla="*/ 53 h 351"/>
              <a:gd name="T78" fmla="*/ 0 w 54"/>
              <a:gd name="T79" fmla="*/ 18 h 351"/>
              <a:gd name="T80" fmla="*/ 13 w 54"/>
              <a:gd name="T81" fmla="*/ 7 h 351"/>
              <a:gd name="T82" fmla="*/ 33 w 54"/>
              <a:gd name="T83" fmla="*/ 18 h 351"/>
              <a:gd name="T84" fmla="*/ 46 w 54"/>
              <a:gd name="T85" fmla="*/ 27 h 351"/>
              <a:gd name="T86" fmla="*/ 52 w 54"/>
              <a:gd name="T87" fmla="*/ 33 h 351"/>
              <a:gd name="T88" fmla="*/ 52 w 54"/>
              <a:gd name="T89" fmla="*/ 40 h 351"/>
              <a:gd name="T90" fmla="*/ 48 w 54"/>
              <a:gd name="T91" fmla="*/ 55 h 351"/>
              <a:gd name="T92" fmla="*/ 46 w 54"/>
              <a:gd name="T93" fmla="*/ 62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4" h="351">
                <a:moveTo>
                  <a:pt x="46" y="62"/>
                </a:moveTo>
                <a:lnTo>
                  <a:pt x="46" y="64"/>
                </a:lnTo>
                <a:lnTo>
                  <a:pt x="44" y="66"/>
                </a:lnTo>
                <a:lnTo>
                  <a:pt x="44" y="70"/>
                </a:lnTo>
                <a:lnTo>
                  <a:pt x="44" y="75"/>
                </a:lnTo>
                <a:lnTo>
                  <a:pt x="44" y="79"/>
                </a:lnTo>
                <a:lnTo>
                  <a:pt x="44" y="85"/>
                </a:lnTo>
                <a:lnTo>
                  <a:pt x="44" y="92"/>
                </a:lnTo>
                <a:lnTo>
                  <a:pt x="42" y="98"/>
                </a:lnTo>
                <a:lnTo>
                  <a:pt x="42" y="107"/>
                </a:lnTo>
                <a:lnTo>
                  <a:pt x="42" y="114"/>
                </a:lnTo>
                <a:lnTo>
                  <a:pt x="42" y="124"/>
                </a:lnTo>
                <a:lnTo>
                  <a:pt x="42" y="133"/>
                </a:lnTo>
                <a:lnTo>
                  <a:pt x="42" y="142"/>
                </a:lnTo>
                <a:lnTo>
                  <a:pt x="42" y="153"/>
                </a:lnTo>
                <a:lnTo>
                  <a:pt x="42" y="164"/>
                </a:lnTo>
                <a:lnTo>
                  <a:pt x="42" y="177"/>
                </a:lnTo>
                <a:lnTo>
                  <a:pt x="42" y="190"/>
                </a:lnTo>
                <a:lnTo>
                  <a:pt x="42" y="201"/>
                </a:lnTo>
                <a:lnTo>
                  <a:pt x="41" y="214"/>
                </a:lnTo>
                <a:lnTo>
                  <a:pt x="41" y="226"/>
                </a:lnTo>
                <a:lnTo>
                  <a:pt x="41" y="235"/>
                </a:lnTo>
                <a:lnTo>
                  <a:pt x="39" y="246"/>
                </a:lnTo>
                <a:lnTo>
                  <a:pt x="39" y="255"/>
                </a:lnTo>
                <a:lnTo>
                  <a:pt x="39" y="264"/>
                </a:lnTo>
                <a:lnTo>
                  <a:pt x="37" y="272"/>
                </a:lnTo>
                <a:lnTo>
                  <a:pt x="37" y="279"/>
                </a:lnTo>
                <a:lnTo>
                  <a:pt x="37" y="287"/>
                </a:lnTo>
                <a:lnTo>
                  <a:pt x="35" y="294"/>
                </a:lnTo>
                <a:lnTo>
                  <a:pt x="35" y="300"/>
                </a:lnTo>
                <a:lnTo>
                  <a:pt x="35" y="305"/>
                </a:lnTo>
                <a:lnTo>
                  <a:pt x="33" y="311"/>
                </a:lnTo>
                <a:lnTo>
                  <a:pt x="33" y="316"/>
                </a:lnTo>
                <a:lnTo>
                  <a:pt x="31" y="324"/>
                </a:lnTo>
                <a:lnTo>
                  <a:pt x="31" y="331"/>
                </a:lnTo>
                <a:lnTo>
                  <a:pt x="29" y="337"/>
                </a:lnTo>
                <a:lnTo>
                  <a:pt x="28" y="342"/>
                </a:lnTo>
                <a:lnTo>
                  <a:pt x="28" y="346"/>
                </a:lnTo>
                <a:lnTo>
                  <a:pt x="26" y="350"/>
                </a:lnTo>
                <a:lnTo>
                  <a:pt x="24" y="351"/>
                </a:lnTo>
                <a:lnTo>
                  <a:pt x="24" y="351"/>
                </a:lnTo>
                <a:lnTo>
                  <a:pt x="22" y="351"/>
                </a:lnTo>
                <a:lnTo>
                  <a:pt x="20" y="350"/>
                </a:lnTo>
                <a:lnTo>
                  <a:pt x="18" y="350"/>
                </a:lnTo>
                <a:lnTo>
                  <a:pt x="17" y="346"/>
                </a:lnTo>
                <a:lnTo>
                  <a:pt x="15" y="344"/>
                </a:lnTo>
                <a:lnTo>
                  <a:pt x="13" y="339"/>
                </a:lnTo>
                <a:lnTo>
                  <a:pt x="11" y="335"/>
                </a:lnTo>
                <a:lnTo>
                  <a:pt x="11" y="329"/>
                </a:lnTo>
                <a:lnTo>
                  <a:pt x="9" y="327"/>
                </a:lnTo>
                <a:lnTo>
                  <a:pt x="9" y="324"/>
                </a:lnTo>
                <a:lnTo>
                  <a:pt x="9" y="322"/>
                </a:lnTo>
                <a:lnTo>
                  <a:pt x="7" y="318"/>
                </a:lnTo>
                <a:lnTo>
                  <a:pt x="7" y="314"/>
                </a:lnTo>
                <a:lnTo>
                  <a:pt x="7" y="309"/>
                </a:lnTo>
                <a:lnTo>
                  <a:pt x="7" y="305"/>
                </a:lnTo>
                <a:lnTo>
                  <a:pt x="5" y="300"/>
                </a:lnTo>
                <a:lnTo>
                  <a:pt x="5" y="292"/>
                </a:lnTo>
                <a:lnTo>
                  <a:pt x="5" y="287"/>
                </a:lnTo>
                <a:lnTo>
                  <a:pt x="5" y="279"/>
                </a:lnTo>
                <a:lnTo>
                  <a:pt x="4" y="272"/>
                </a:lnTo>
                <a:lnTo>
                  <a:pt x="4" y="263"/>
                </a:lnTo>
                <a:lnTo>
                  <a:pt x="4" y="253"/>
                </a:lnTo>
                <a:lnTo>
                  <a:pt x="4" y="244"/>
                </a:lnTo>
                <a:lnTo>
                  <a:pt x="4" y="235"/>
                </a:lnTo>
                <a:lnTo>
                  <a:pt x="2" y="224"/>
                </a:lnTo>
                <a:lnTo>
                  <a:pt x="2" y="213"/>
                </a:lnTo>
                <a:lnTo>
                  <a:pt x="2" y="201"/>
                </a:lnTo>
                <a:lnTo>
                  <a:pt x="2" y="188"/>
                </a:lnTo>
                <a:lnTo>
                  <a:pt x="2" y="176"/>
                </a:lnTo>
                <a:lnTo>
                  <a:pt x="2" y="163"/>
                </a:lnTo>
                <a:lnTo>
                  <a:pt x="2" y="150"/>
                </a:lnTo>
                <a:lnTo>
                  <a:pt x="2" y="135"/>
                </a:lnTo>
                <a:lnTo>
                  <a:pt x="2" y="120"/>
                </a:lnTo>
                <a:lnTo>
                  <a:pt x="0" y="103"/>
                </a:lnTo>
                <a:lnTo>
                  <a:pt x="0" y="88"/>
                </a:lnTo>
                <a:lnTo>
                  <a:pt x="0" y="72"/>
                </a:lnTo>
                <a:lnTo>
                  <a:pt x="0" y="53"/>
                </a:lnTo>
                <a:lnTo>
                  <a:pt x="0" y="37"/>
                </a:lnTo>
                <a:lnTo>
                  <a:pt x="0" y="18"/>
                </a:lnTo>
                <a:lnTo>
                  <a:pt x="0" y="0"/>
                </a:lnTo>
                <a:lnTo>
                  <a:pt x="13" y="7"/>
                </a:lnTo>
                <a:lnTo>
                  <a:pt x="24" y="12"/>
                </a:lnTo>
                <a:lnTo>
                  <a:pt x="33" y="18"/>
                </a:lnTo>
                <a:lnTo>
                  <a:pt x="41" y="24"/>
                </a:lnTo>
                <a:lnTo>
                  <a:pt x="46" y="27"/>
                </a:lnTo>
                <a:lnTo>
                  <a:pt x="50" y="31"/>
                </a:lnTo>
                <a:lnTo>
                  <a:pt x="52" y="33"/>
                </a:lnTo>
                <a:lnTo>
                  <a:pt x="54" y="35"/>
                </a:lnTo>
                <a:lnTo>
                  <a:pt x="52" y="40"/>
                </a:lnTo>
                <a:lnTo>
                  <a:pt x="50" y="48"/>
                </a:lnTo>
                <a:lnTo>
                  <a:pt x="48" y="55"/>
                </a:lnTo>
                <a:lnTo>
                  <a:pt x="46" y="62"/>
                </a:lnTo>
                <a:lnTo>
                  <a:pt x="46" y="62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9" name="文本框 8"/>
          <p:cNvSpPr txBox="1">
            <a:spLocks noChangeArrowheads="1"/>
          </p:cNvSpPr>
          <p:nvPr/>
        </p:nvSpPr>
        <p:spPr bwMode="auto">
          <a:xfrm>
            <a:off x="6099818" y="555526"/>
            <a:ext cx="236061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6600" dirty="0" err="1">
                <a:solidFill>
                  <a:srgbClr val="FF0000"/>
                </a:solidFill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yuǎn</a:t>
            </a:r>
            <a:endParaRPr lang="zh-CN" altLang="en-US" sz="6600" dirty="0">
              <a:solidFill>
                <a:srgbClr val="FF0000"/>
              </a:solidFill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pic>
        <p:nvPicPr>
          <p:cNvPr id="100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099819" y="1659095"/>
            <a:ext cx="2360613" cy="236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1" name="组合 100"/>
          <p:cNvGrpSpPr>
            <a:grpSpLocks noChangeAspect="1"/>
          </p:cNvGrpSpPr>
          <p:nvPr/>
        </p:nvGrpSpPr>
        <p:grpSpPr>
          <a:xfrm>
            <a:off x="6404341" y="2000553"/>
            <a:ext cx="1800000" cy="1800000"/>
            <a:chOff x="7457509" y="3802211"/>
            <a:chExt cx="1262063" cy="1011237"/>
          </a:xfrm>
          <a:solidFill>
            <a:schemeClr val="tx1"/>
          </a:solidFill>
        </p:grpSpPr>
        <p:sp>
          <p:nvSpPr>
            <p:cNvPr id="102" name="Freeform 617"/>
            <p:cNvSpPr/>
            <p:nvPr/>
          </p:nvSpPr>
          <p:spPr bwMode="auto">
            <a:xfrm>
              <a:off x="7611497" y="3808561"/>
              <a:ext cx="179388" cy="176213"/>
            </a:xfrm>
            <a:custGeom>
              <a:avLst/>
              <a:gdLst>
                <a:gd name="T0" fmla="*/ 109 w 113"/>
                <a:gd name="T1" fmla="*/ 89 h 111"/>
                <a:gd name="T2" fmla="*/ 107 w 113"/>
                <a:gd name="T3" fmla="*/ 94 h 111"/>
                <a:gd name="T4" fmla="*/ 105 w 113"/>
                <a:gd name="T5" fmla="*/ 98 h 111"/>
                <a:gd name="T6" fmla="*/ 103 w 113"/>
                <a:gd name="T7" fmla="*/ 102 h 111"/>
                <a:gd name="T8" fmla="*/ 102 w 113"/>
                <a:gd name="T9" fmla="*/ 105 h 111"/>
                <a:gd name="T10" fmla="*/ 100 w 113"/>
                <a:gd name="T11" fmla="*/ 107 h 111"/>
                <a:gd name="T12" fmla="*/ 98 w 113"/>
                <a:gd name="T13" fmla="*/ 109 h 111"/>
                <a:gd name="T14" fmla="*/ 98 w 113"/>
                <a:gd name="T15" fmla="*/ 111 h 111"/>
                <a:gd name="T16" fmla="*/ 96 w 113"/>
                <a:gd name="T17" fmla="*/ 111 h 111"/>
                <a:gd name="T18" fmla="*/ 94 w 113"/>
                <a:gd name="T19" fmla="*/ 111 h 111"/>
                <a:gd name="T20" fmla="*/ 92 w 113"/>
                <a:gd name="T21" fmla="*/ 109 h 111"/>
                <a:gd name="T22" fmla="*/ 90 w 113"/>
                <a:gd name="T23" fmla="*/ 109 h 111"/>
                <a:gd name="T24" fmla="*/ 87 w 113"/>
                <a:gd name="T25" fmla="*/ 105 h 111"/>
                <a:gd name="T26" fmla="*/ 83 w 113"/>
                <a:gd name="T27" fmla="*/ 103 h 111"/>
                <a:gd name="T28" fmla="*/ 79 w 113"/>
                <a:gd name="T29" fmla="*/ 102 h 111"/>
                <a:gd name="T30" fmla="*/ 70 w 113"/>
                <a:gd name="T31" fmla="*/ 94 h 111"/>
                <a:gd name="T32" fmla="*/ 57 w 113"/>
                <a:gd name="T33" fmla="*/ 87 h 111"/>
                <a:gd name="T34" fmla="*/ 51 w 113"/>
                <a:gd name="T35" fmla="*/ 81 h 111"/>
                <a:gd name="T36" fmla="*/ 46 w 113"/>
                <a:gd name="T37" fmla="*/ 76 h 111"/>
                <a:gd name="T38" fmla="*/ 40 w 113"/>
                <a:gd name="T39" fmla="*/ 70 h 111"/>
                <a:gd name="T40" fmla="*/ 35 w 113"/>
                <a:gd name="T41" fmla="*/ 65 h 111"/>
                <a:gd name="T42" fmla="*/ 29 w 113"/>
                <a:gd name="T43" fmla="*/ 57 h 111"/>
                <a:gd name="T44" fmla="*/ 24 w 113"/>
                <a:gd name="T45" fmla="*/ 48 h 111"/>
                <a:gd name="T46" fmla="*/ 18 w 113"/>
                <a:gd name="T47" fmla="*/ 41 h 111"/>
                <a:gd name="T48" fmla="*/ 13 w 113"/>
                <a:gd name="T49" fmla="*/ 31 h 111"/>
                <a:gd name="T50" fmla="*/ 9 w 113"/>
                <a:gd name="T51" fmla="*/ 26 h 111"/>
                <a:gd name="T52" fmla="*/ 5 w 113"/>
                <a:gd name="T53" fmla="*/ 18 h 111"/>
                <a:gd name="T54" fmla="*/ 1 w 113"/>
                <a:gd name="T55" fmla="*/ 13 h 111"/>
                <a:gd name="T56" fmla="*/ 1 w 113"/>
                <a:gd name="T57" fmla="*/ 7 h 111"/>
                <a:gd name="T58" fmla="*/ 0 w 113"/>
                <a:gd name="T59" fmla="*/ 3 h 111"/>
                <a:gd name="T60" fmla="*/ 1 w 113"/>
                <a:gd name="T61" fmla="*/ 0 h 111"/>
                <a:gd name="T62" fmla="*/ 18 w 113"/>
                <a:gd name="T63" fmla="*/ 3 h 111"/>
                <a:gd name="T64" fmla="*/ 35 w 113"/>
                <a:gd name="T65" fmla="*/ 7 h 111"/>
                <a:gd name="T66" fmla="*/ 48 w 113"/>
                <a:gd name="T67" fmla="*/ 11 h 111"/>
                <a:gd name="T68" fmla="*/ 61 w 113"/>
                <a:gd name="T69" fmla="*/ 16 h 111"/>
                <a:gd name="T70" fmla="*/ 72 w 113"/>
                <a:gd name="T71" fmla="*/ 22 h 111"/>
                <a:gd name="T72" fmla="*/ 81 w 113"/>
                <a:gd name="T73" fmla="*/ 26 h 111"/>
                <a:gd name="T74" fmla="*/ 89 w 113"/>
                <a:gd name="T75" fmla="*/ 31 h 111"/>
                <a:gd name="T76" fmla="*/ 96 w 113"/>
                <a:gd name="T77" fmla="*/ 39 h 111"/>
                <a:gd name="T78" fmla="*/ 102 w 113"/>
                <a:gd name="T79" fmla="*/ 44 h 111"/>
                <a:gd name="T80" fmla="*/ 105 w 113"/>
                <a:gd name="T81" fmla="*/ 50 h 111"/>
                <a:gd name="T82" fmla="*/ 109 w 113"/>
                <a:gd name="T83" fmla="*/ 57 h 111"/>
                <a:gd name="T84" fmla="*/ 111 w 113"/>
                <a:gd name="T85" fmla="*/ 63 h 111"/>
                <a:gd name="T86" fmla="*/ 113 w 113"/>
                <a:gd name="T87" fmla="*/ 68 h 111"/>
                <a:gd name="T88" fmla="*/ 113 w 113"/>
                <a:gd name="T89" fmla="*/ 76 h 111"/>
                <a:gd name="T90" fmla="*/ 111 w 113"/>
                <a:gd name="T91" fmla="*/ 81 h 111"/>
                <a:gd name="T92" fmla="*/ 109 w 113"/>
                <a:gd name="T93" fmla="*/ 89 h 111"/>
                <a:gd name="T94" fmla="*/ 109 w 113"/>
                <a:gd name="T95" fmla="*/ 8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3" h="111">
                  <a:moveTo>
                    <a:pt x="109" y="89"/>
                  </a:moveTo>
                  <a:lnTo>
                    <a:pt x="107" y="94"/>
                  </a:lnTo>
                  <a:lnTo>
                    <a:pt x="105" y="98"/>
                  </a:lnTo>
                  <a:lnTo>
                    <a:pt x="103" y="102"/>
                  </a:lnTo>
                  <a:lnTo>
                    <a:pt x="102" y="105"/>
                  </a:lnTo>
                  <a:lnTo>
                    <a:pt x="100" y="107"/>
                  </a:lnTo>
                  <a:lnTo>
                    <a:pt x="98" y="109"/>
                  </a:lnTo>
                  <a:lnTo>
                    <a:pt x="98" y="111"/>
                  </a:lnTo>
                  <a:lnTo>
                    <a:pt x="96" y="111"/>
                  </a:lnTo>
                  <a:lnTo>
                    <a:pt x="94" y="111"/>
                  </a:lnTo>
                  <a:lnTo>
                    <a:pt x="92" y="109"/>
                  </a:lnTo>
                  <a:lnTo>
                    <a:pt x="90" y="109"/>
                  </a:lnTo>
                  <a:lnTo>
                    <a:pt x="87" y="105"/>
                  </a:lnTo>
                  <a:lnTo>
                    <a:pt x="83" y="103"/>
                  </a:lnTo>
                  <a:lnTo>
                    <a:pt x="79" y="102"/>
                  </a:lnTo>
                  <a:lnTo>
                    <a:pt x="70" y="94"/>
                  </a:lnTo>
                  <a:lnTo>
                    <a:pt x="57" y="87"/>
                  </a:lnTo>
                  <a:lnTo>
                    <a:pt x="51" y="81"/>
                  </a:lnTo>
                  <a:lnTo>
                    <a:pt x="46" y="76"/>
                  </a:lnTo>
                  <a:lnTo>
                    <a:pt x="40" y="70"/>
                  </a:lnTo>
                  <a:lnTo>
                    <a:pt x="35" y="65"/>
                  </a:lnTo>
                  <a:lnTo>
                    <a:pt x="29" y="57"/>
                  </a:lnTo>
                  <a:lnTo>
                    <a:pt x="24" y="48"/>
                  </a:lnTo>
                  <a:lnTo>
                    <a:pt x="18" y="41"/>
                  </a:lnTo>
                  <a:lnTo>
                    <a:pt x="13" y="31"/>
                  </a:lnTo>
                  <a:lnTo>
                    <a:pt x="9" y="26"/>
                  </a:lnTo>
                  <a:lnTo>
                    <a:pt x="5" y="18"/>
                  </a:lnTo>
                  <a:lnTo>
                    <a:pt x="1" y="13"/>
                  </a:lnTo>
                  <a:lnTo>
                    <a:pt x="1" y="7"/>
                  </a:lnTo>
                  <a:lnTo>
                    <a:pt x="0" y="3"/>
                  </a:lnTo>
                  <a:lnTo>
                    <a:pt x="1" y="0"/>
                  </a:lnTo>
                  <a:lnTo>
                    <a:pt x="18" y="3"/>
                  </a:lnTo>
                  <a:lnTo>
                    <a:pt x="35" y="7"/>
                  </a:lnTo>
                  <a:lnTo>
                    <a:pt x="48" y="11"/>
                  </a:lnTo>
                  <a:lnTo>
                    <a:pt x="61" y="16"/>
                  </a:lnTo>
                  <a:lnTo>
                    <a:pt x="72" y="22"/>
                  </a:lnTo>
                  <a:lnTo>
                    <a:pt x="81" y="26"/>
                  </a:lnTo>
                  <a:lnTo>
                    <a:pt x="89" y="31"/>
                  </a:lnTo>
                  <a:lnTo>
                    <a:pt x="96" y="39"/>
                  </a:lnTo>
                  <a:lnTo>
                    <a:pt x="102" y="44"/>
                  </a:lnTo>
                  <a:lnTo>
                    <a:pt x="105" y="50"/>
                  </a:lnTo>
                  <a:lnTo>
                    <a:pt x="109" y="57"/>
                  </a:lnTo>
                  <a:lnTo>
                    <a:pt x="111" y="63"/>
                  </a:lnTo>
                  <a:lnTo>
                    <a:pt x="113" y="68"/>
                  </a:lnTo>
                  <a:lnTo>
                    <a:pt x="113" y="76"/>
                  </a:lnTo>
                  <a:lnTo>
                    <a:pt x="111" y="81"/>
                  </a:lnTo>
                  <a:lnTo>
                    <a:pt x="109" y="89"/>
                  </a:lnTo>
                  <a:lnTo>
                    <a:pt x="109" y="89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618"/>
            <p:cNvSpPr/>
            <p:nvPr/>
          </p:nvSpPr>
          <p:spPr bwMode="auto">
            <a:xfrm>
              <a:off x="7981384" y="3802211"/>
              <a:ext cx="390525" cy="123825"/>
            </a:xfrm>
            <a:custGeom>
              <a:avLst/>
              <a:gdLst>
                <a:gd name="T0" fmla="*/ 19 w 246"/>
                <a:gd name="T1" fmla="*/ 46 h 78"/>
                <a:gd name="T2" fmla="*/ 54 w 246"/>
                <a:gd name="T3" fmla="*/ 33 h 78"/>
                <a:gd name="T4" fmla="*/ 85 w 246"/>
                <a:gd name="T5" fmla="*/ 24 h 78"/>
                <a:gd name="T6" fmla="*/ 113 w 246"/>
                <a:gd name="T7" fmla="*/ 15 h 78"/>
                <a:gd name="T8" fmla="*/ 137 w 246"/>
                <a:gd name="T9" fmla="*/ 9 h 78"/>
                <a:gd name="T10" fmla="*/ 157 w 246"/>
                <a:gd name="T11" fmla="*/ 4 h 78"/>
                <a:gd name="T12" fmla="*/ 172 w 246"/>
                <a:gd name="T13" fmla="*/ 2 h 78"/>
                <a:gd name="T14" fmla="*/ 185 w 246"/>
                <a:gd name="T15" fmla="*/ 0 h 78"/>
                <a:gd name="T16" fmla="*/ 196 w 246"/>
                <a:gd name="T17" fmla="*/ 0 h 78"/>
                <a:gd name="T18" fmla="*/ 209 w 246"/>
                <a:gd name="T19" fmla="*/ 0 h 78"/>
                <a:gd name="T20" fmla="*/ 220 w 246"/>
                <a:gd name="T21" fmla="*/ 0 h 78"/>
                <a:gd name="T22" fmla="*/ 233 w 246"/>
                <a:gd name="T23" fmla="*/ 4 h 78"/>
                <a:gd name="T24" fmla="*/ 239 w 246"/>
                <a:gd name="T25" fmla="*/ 6 h 78"/>
                <a:gd name="T26" fmla="*/ 243 w 246"/>
                <a:gd name="T27" fmla="*/ 9 h 78"/>
                <a:gd name="T28" fmla="*/ 246 w 246"/>
                <a:gd name="T29" fmla="*/ 17 h 78"/>
                <a:gd name="T30" fmla="*/ 245 w 246"/>
                <a:gd name="T31" fmla="*/ 20 h 78"/>
                <a:gd name="T32" fmla="*/ 241 w 246"/>
                <a:gd name="T33" fmla="*/ 26 h 78"/>
                <a:gd name="T34" fmla="*/ 233 w 246"/>
                <a:gd name="T35" fmla="*/ 32 h 78"/>
                <a:gd name="T36" fmla="*/ 222 w 246"/>
                <a:gd name="T37" fmla="*/ 39 h 78"/>
                <a:gd name="T38" fmla="*/ 209 w 246"/>
                <a:gd name="T39" fmla="*/ 46 h 78"/>
                <a:gd name="T40" fmla="*/ 191 w 246"/>
                <a:gd name="T41" fmla="*/ 52 h 78"/>
                <a:gd name="T42" fmla="*/ 169 w 246"/>
                <a:gd name="T43" fmla="*/ 57 h 78"/>
                <a:gd name="T44" fmla="*/ 144 w 246"/>
                <a:gd name="T45" fmla="*/ 65 h 78"/>
                <a:gd name="T46" fmla="*/ 120 w 246"/>
                <a:gd name="T47" fmla="*/ 72 h 78"/>
                <a:gd name="T48" fmla="*/ 102 w 246"/>
                <a:gd name="T49" fmla="*/ 76 h 78"/>
                <a:gd name="T50" fmla="*/ 91 w 246"/>
                <a:gd name="T51" fmla="*/ 78 h 78"/>
                <a:gd name="T52" fmla="*/ 85 w 246"/>
                <a:gd name="T53" fmla="*/ 78 h 78"/>
                <a:gd name="T54" fmla="*/ 82 w 246"/>
                <a:gd name="T55" fmla="*/ 78 h 78"/>
                <a:gd name="T56" fmla="*/ 74 w 246"/>
                <a:gd name="T57" fmla="*/ 78 h 78"/>
                <a:gd name="T58" fmla="*/ 65 w 246"/>
                <a:gd name="T59" fmla="*/ 78 h 78"/>
                <a:gd name="T60" fmla="*/ 39 w 246"/>
                <a:gd name="T61" fmla="*/ 72 h 78"/>
                <a:gd name="T62" fmla="*/ 26 w 246"/>
                <a:gd name="T63" fmla="*/ 67 h 78"/>
                <a:gd name="T64" fmla="*/ 13 w 246"/>
                <a:gd name="T65" fmla="*/ 61 h 78"/>
                <a:gd name="T66" fmla="*/ 0 w 246"/>
                <a:gd name="T67" fmla="*/ 5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6" h="78">
                  <a:moveTo>
                    <a:pt x="0" y="52"/>
                  </a:moveTo>
                  <a:lnTo>
                    <a:pt x="19" y="46"/>
                  </a:lnTo>
                  <a:lnTo>
                    <a:pt x="37" y="39"/>
                  </a:lnTo>
                  <a:lnTo>
                    <a:pt x="54" y="33"/>
                  </a:lnTo>
                  <a:lnTo>
                    <a:pt x="70" y="28"/>
                  </a:lnTo>
                  <a:lnTo>
                    <a:pt x="85" y="24"/>
                  </a:lnTo>
                  <a:lnTo>
                    <a:pt x="100" y="19"/>
                  </a:lnTo>
                  <a:lnTo>
                    <a:pt x="113" y="15"/>
                  </a:lnTo>
                  <a:lnTo>
                    <a:pt x="126" y="11"/>
                  </a:lnTo>
                  <a:lnTo>
                    <a:pt x="137" y="9"/>
                  </a:lnTo>
                  <a:lnTo>
                    <a:pt x="148" y="6"/>
                  </a:lnTo>
                  <a:lnTo>
                    <a:pt x="157" y="4"/>
                  </a:lnTo>
                  <a:lnTo>
                    <a:pt x="165" y="2"/>
                  </a:lnTo>
                  <a:lnTo>
                    <a:pt x="172" y="2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6" y="0"/>
                  </a:lnTo>
                  <a:lnTo>
                    <a:pt x="204" y="0"/>
                  </a:lnTo>
                  <a:lnTo>
                    <a:pt x="209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33" y="4"/>
                  </a:lnTo>
                  <a:lnTo>
                    <a:pt x="235" y="4"/>
                  </a:lnTo>
                  <a:lnTo>
                    <a:pt x="239" y="6"/>
                  </a:lnTo>
                  <a:lnTo>
                    <a:pt x="241" y="7"/>
                  </a:lnTo>
                  <a:lnTo>
                    <a:pt x="243" y="9"/>
                  </a:lnTo>
                  <a:lnTo>
                    <a:pt x="245" y="13"/>
                  </a:lnTo>
                  <a:lnTo>
                    <a:pt x="246" y="17"/>
                  </a:lnTo>
                  <a:lnTo>
                    <a:pt x="245" y="19"/>
                  </a:lnTo>
                  <a:lnTo>
                    <a:pt x="245" y="20"/>
                  </a:lnTo>
                  <a:lnTo>
                    <a:pt x="243" y="24"/>
                  </a:lnTo>
                  <a:lnTo>
                    <a:pt x="241" y="26"/>
                  </a:lnTo>
                  <a:lnTo>
                    <a:pt x="237" y="30"/>
                  </a:lnTo>
                  <a:lnTo>
                    <a:pt x="233" y="32"/>
                  </a:lnTo>
                  <a:lnTo>
                    <a:pt x="228" y="35"/>
                  </a:lnTo>
                  <a:lnTo>
                    <a:pt x="222" y="39"/>
                  </a:lnTo>
                  <a:lnTo>
                    <a:pt x="217" y="43"/>
                  </a:lnTo>
                  <a:lnTo>
                    <a:pt x="209" y="46"/>
                  </a:lnTo>
                  <a:lnTo>
                    <a:pt x="200" y="48"/>
                  </a:lnTo>
                  <a:lnTo>
                    <a:pt x="191" y="52"/>
                  </a:lnTo>
                  <a:lnTo>
                    <a:pt x="180" y="56"/>
                  </a:lnTo>
                  <a:lnTo>
                    <a:pt x="169" y="57"/>
                  </a:lnTo>
                  <a:lnTo>
                    <a:pt x="157" y="61"/>
                  </a:lnTo>
                  <a:lnTo>
                    <a:pt x="144" y="65"/>
                  </a:lnTo>
                  <a:lnTo>
                    <a:pt x="132" y="69"/>
                  </a:lnTo>
                  <a:lnTo>
                    <a:pt x="120" y="72"/>
                  </a:lnTo>
                  <a:lnTo>
                    <a:pt x="111" y="74"/>
                  </a:lnTo>
                  <a:lnTo>
                    <a:pt x="102" y="76"/>
                  </a:lnTo>
                  <a:lnTo>
                    <a:pt x="96" y="78"/>
                  </a:lnTo>
                  <a:lnTo>
                    <a:pt x="91" y="78"/>
                  </a:lnTo>
                  <a:lnTo>
                    <a:pt x="87" y="78"/>
                  </a:lnTo>
                  <a:lnTo>
                    <a:pt x="85" y="78"/>
                  </a:lnTo>
                  <a:lnTo>
                    <a:pt x="83" y="78"/>
                  </a:lnTo>
                  <a:lnTo>
                    <a:pt x="82" y="78"/>
                  </a:lnTo>
                  <a:lnTo>
                    <a:pt x="78" y="78"/>
                  </a:lnTo>
                  <a:lnTo>
                    <a:pt x="74" y="78"/>
                  </a:lnTo>
                  <a:lnTo>
                    <a:pt x="69" y="78"/>
                  </a:lnTo>
                  <a:lnTo>
                    <a:pt x="65" y="78"/>
                  </a:lnTo>
                  <a:lnTo>
                    <a:pt x="52" y="76"/>
                  </a:lnTo>
                  <a:lnTo>
                    <a:pt x="39" y="72"/>
                  </a:lnTo>
                  <a:lnTo>
                    <a:pt x="32" y="70"/>
                  </a:lnTo>
                  <a:lnTo>
                    <a:pt x="26" y="67"/>
                  </a:lnTo>
                  <a:lnTo>
                    <a:pt x="19" y="65"/>
                  </a:lnTo>
                  <a:lnTo>
                    <a:pt x="13" y="61"/>
                  </a:lnTo>
                  <a:lnTo>
                    <a:pt x="6" y="57"/>
                  </a:lnTo>
                  <a:lnTo>
                    <a:pt x="0" y="52"/>
                  </a:lnTo>
                  <a:lnTo>
                    <a:pt x="0" y="52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619"/>
            <p:cNvSpPr/>
            <p:nvPr/>
          </p:nvSpPr>
          <p:spPr bwMode="auto">
            <a:xfrm>
              <a:off x="7857559" y="4011761"/>
              <a:ext cx="623888" cy="146050"/>
            </a:xfrm>
            <a:custGeom>
              <a:avLst/>
              <a:gdLst>
                <a:gd name="T0" fmla="*/ 365 w 393"/>
                <a:gd name="T1" fmla="*/ 40 h 92"/>
                <a:gd name="T2" fmla="*/ 356 w 393"/>
                <a:gd name="T3" fmla="*/ 42 h 92"/>
                <a:gd name="T4" fmla="*/ 350 w 393"/>
                <a:gd name="T5" fmla="*/ 42 h 92"/>
                <a:gd name="T6" fmla="*/ 347 w 393"/>
                <a:gd name="T7" fmla="*/ 42 h 92"/>
                <a:gd name="T8" fmla="*/ 334 w 393"/>
                <a:gd name="T9" fmla="*/ 44 h 92"/>
                <a:gd name="T10" fmla="*/ 315 w 393"/>
                <a:gd name="T11" fmla="*/ 46 h 92"/>
                <a:gd name="T12" fmla="*/ 287 w 393"/>
                <a:gd name="T13" fmla="*/ 50 h 92"/>
                <a:gd name="T14" fmla="*/ 234 w 393"/>
                <a:gd name="T15" fmla="*/ 57 h 92"/>
                <a:gd name="T16" fmla="*/ 160 w 393"/>
                <a:gd name="T17" fmla="*/ 72 h 92"/>
                <a:gd name="T18" fmla="*/ 111 w 393"/>
                <a:gd name="T19" fmla="*/ 81 h 92"/>
                <a:gd name="T20" fmla="*/ 93 w 393"/>
                <a:gd name="T21" fmla="*/ 83 h 92"/>
                <a:gd name="T22" fmla="*/ 78 w 393"/>
                <a:gd name="T23" fmla="*/ 87 h 92"/>
                <a:gd name="T24" fmla="*/ 65 w 393"/>
                <a:gd name="T25" fmla="*/ 89 h 92"/>
                <a:gd name="T26" fmla="*/ 54 w 393"/>
                <a:gd name="T27" fmla="*/ 90 h 92"/>
                <a:gd name="T28" fmla="*/ 45 w 393"/>
                <a:gd name="T29" fmla="*/ 92 h 92"/>
                <a:gd name="T30" fmla="*/ 37 w 393"/>
                <a:gd name="T31" fmla="*/ 92 h 92"/>
                <a:gd name="T32" fmla="*/ 32 w 393"/>
                <a:gd name="T33" fmla="*/ 92 h 92"/>
                <a:gd name="T34" fmla="*/ 22 w 393"/>
                <a:gd name="T35" fmla="*/ 89 h 92"/>
                <a:gd name="T36" fmla="*/ 15 w 393"/>
                <a:gd name="T37" fmla="*/ 83 h 92"/>
                <a:gd name="T38" fmla="*/ 8 w 393"/>
                <a:gd name="T39" fmla="*/ 77 h 92"/>
                <a:gd name="T40" fmla="*/ 0 w 393"/>
                <a:gd name="T41" fmla="*/ 68 h 92"/>
                <a:gd name="T42" fmla="*/ 26 w 393"/>
                <a:gd name="T43" fmla="*/ 63 h 92"/>
                <a:gd name="T44" fmla="*/ 56 w 393"/>
                <a:gd name="T45" fmla="*/ 59 h 92"/>
                <a:gd name="T46" fmla="*/ 63 w 393"/>
                <a:gd name="T47" fmla="*/ 57 h 92"/>
                <a:gd name="T48" fmla="*/ 72 w 393"/>
                <a:gd name="T49" fmla="*/ 55 h 92"/>
                <a:gd name="T50" fmla="*/ 85 w 393"/>
                <a:gd name="T51" fmla="*/ 51 h 92"/>
                <a:gd name="T52" fmla="*/ 102 w 393"/>
                <a:gd name="T53" fmla="*/ 48 h 92"/>
                <a:gd name="T54" fmla="*/ 121 w 393"/>
                <a:gd name="T55" fmla="*/ 44 h 92"/>
                <a:gd name="T56" fmla="*/ 141 w 393"/>
                <a:gd name="T57" fmla="*/ 38 h 92"/>
                <a:gd name="T58" fmla="*/ 165 w 393"/>
                <a:gd name="T59" fmla="*/ 33 h 92"/>
                <a:gd name="T60" fmla="*/ 193 w 393"/>
                <a:gd name="T61" fmla="*/ 26 h 92"/>
                <a:gd name="T62" fmla="*/ 219 w 393"/>
                <a:gd name="T63" fmla="*/ 20 h 92"/>
                <a:gd name="T64" fmla="*/ 243 w 393"/>
                <a:gd name="T65" fmla="*/ 14 h 92"/>
                <a:gd name="T66" fmla="*/ 265 w 393"/>
                <a:gd name="T67" fmla="*/ 11 h 92"/>
                <a:gd name="T68" fmla="*/ 284 w 393"/>
                <a:gd name="T69" fmla="*/ 5 h 92"/>
                <a:gd name="T70" fmla="*/ 300 w 393"/>
                <a:gd name="T71" fmla="*/ 3 h 92"/>
                <a:gd name="T72" fmla="*/ 315 w 393"/>
                <a:gd name="T73" fmla="*/ 1 h 92"/>
                <a:gd name="T74" fmla="*/ 326 w 393"/>
                <a:gd name="T75" fmla="*/ 0 h 92"/>
                <a:gd name="T76" fmla="*/ 337 w 393"/>
                <a:gd name="T77" fmla="*/ 0 h 92"/>
                <a:gd name="T78" fmla="*/ 350 w 393"/>
                <a:gd name="T79" fmla="*/ 0 h 92"/>
                <a:gd name="T80" fmla="*/ 361 w 393"/>
                <a:gd name="T81" fmla="*/ 1 h 92"/>
                <a:gd name="T82" fmla="*/ 380 w 393"/>
                <a:gd name="T83" fmla="*/ 5 h 92"/>
                <a:gd name="T84" fmla="*/ 385 w 393"/>
                <a:gd name="T85" fmla="*/ 11 h 92"/>
                <a:gd name="T86" fmla="*/ 389 w 393"/>
                <a:gd name="T87" fmla="*/ 16 h 92"/>
                <a:gd name="T88" fmla="*/ 393 w 393"/>
                <a:gd name="T89" fmla="*/ 22 h 92"/>
                <a:gd name="T90" fmla="*/ 391 w 393"/>
                <a:gd name="T91" fmla="*/ 27 h 92"/>
                <a:gd name="T92" fmla="*/ 387 w 393"/>
                <a:gd name="T93" fmla="*/ 31 h 92"/>
                <a:gd name="T94" fmla="*/ 382 w 393"/>
                <a:gd name="T95" fmla="*/ 37 h 92"/>
                <a:gd name="T96" fmla="*/ 373 w 393"/>
                <a:gd name="T97" fmla="*/ 3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93" h="92">
                  <a:moveTo>
                    <a:pt x="373" y="38"/>
                  </a:moveTo>
                  <a:lnTo>
                    <a:pt x="365" y="40"/>
                  </a:lnTo>
                  <a:lnTo>
                    <a:pt x="360" y="42"/>
                  </a:lnTo>
                  <a:lnTo>
                    <a:pt x="356" y="42"/>
                  </a:lnTo>
                  <a:lnTo>
                    <a:pt x="354" y="42"/>
                  </a:lnTo>
                  <a:lnTo>
                    <a:pt x="350" y="42"/>
                  </a:lnTo>
                  <a:lnTo>
                    <a:pt x="350" y="42"/>
                  </a:lnTo>
                  <a:lnTo>
                    <a:pt x="347" y="42"/>
                  </a:lnTo>
                  <a:lnTo>
                    <a:pt x="341" y="42"/>
                  </a:lnTo>
                  <a:lnTo>
                    <a:pt x="334" y="44"/>
                  </a:lnTo>
                  <a:lnTo>
                    <a:pt x="324" y="44"/>
                  </a:lnTo>
                  <a:lnTo>
                    <a:pt x="315" y="46"/>
                  </a:lnTo>
                  <a:lnTo>
                    <a:pt x="302" y="48"/>
                  </a:lnTo>
                  <a:lnTo>
                    <a:pt x="287" y="50"/>
                  </a:lnTo>
                  <a:lnTo>
                    <a:pt x="271" y="51"/>
                  </a:lnTo>
                  <a:lnTo>
                    <a:pt x="234" y="57"/>
                  </a:lnTo>
                  <a:lnTo>
                    <a:pt x="197" y="64"/>
                  </a:lnTo>
                  <a:lnTo>
                    <a:pt x="160" y="72"/>
                  </a:lnTo>
                  <a:lnTo>
                    <a:pt x="121" y="79"/>
                  </a:lnTo>
                  <a:lnTo>
                    <a:pt x="111" y="81"/>
                  </a:lnTo>
                  <a:lnTo>
                    <a:pt x="102" y="81"/>
                  </a:lnTo>
                  <a:lnTo>
                    <a:pt x="93" y="83"/>
                  </a:lnTo>
                  <a:lnTo>
                    <a:pt x="85" y="85"/>
                  </a:lnTo>
                  <a:lnTo>
                    <a:pt x="78" y="87"/>
                  </a:lnTo>
                  <a:lnTo>
                    <a:pt x="71" y="89"/>
                  </a:lnTo>
                  <a:lnTo>
                    <a:pt x="65" y="89"/>
                  </a:lnTo>
                  <a:lnTo>
                    <a:pt x="59" y="90"/>
                  </a:lnTo>
                  <a:lnTo>
                    <a:pt x="54" y="90"/>
                  </a:lnTo>
                  <a:lnTo>
                    <a:pt x="48" y="92"/>
                  </a:lnTo>
                  <a:lnTo>
                    <a:pt x="45" y="92"/>
                  </a:lnTo>
                  <a:lnTo>
                    <a:pt x="41" y="92"/>
                  </a:lnTo>
                  <a:lnTo>
                    <a:pt x="37" y="92"/>
                  </a:lnTo>
                  <a:lnTo>
                    <a:pt x="34" y="92"/>
                  </a:lnTo>
                  <a:lnTo>
                    <a:pt x="32" y="92"/>
                  </a:lnTo>
                  <a:lnTo>
                    <a:pt x="30" y="92"/>
                  </a:lnTo>
                  <a:lnTo>
                    <a:pt x="22" y="89"/>
                  </a:lnTo>
                  <a:lnTo>
                    <a:pt x="19" y="87"/>
                  </a:lnTo>
                  <a:lnTo>
                    <a:pt x="15" y="83"/>
                  </a:lnTo>
                  <a:lnTo>
                    <a:pt x="11" y="81"/>
                  </a:lnTo>
                  <a:lnTo>
                    <a:pt x="8" y="77"/>
                  </a:lnTo>
                  <a:lnTo>
                    <a:pt x="4" y="74"/>
                  </a:lnTo>
                  <a:lnTo>
                    <a:pt x="0" y="68"/>
                  </a:lnTo>
                  <a:lnTo>
                    <a:pt x="13" y="66"/>
                  </a:lnTo>
                  <a:lnTo>
                    <a:pt x="26" y="63"/>
                  </a:lnTo>
                  <a:lnTo>
                    <a:pt x="41" y="61"/>
                  </a:lnTo>
                  <a:lnTo>
                    <a:pt x="56" y="59"/>
                  </a:lnTo>
                  <a:lnTo>
                    <a:pt x="59" y="57"/>
                  </a:lnTo>
                  <a:lnTo>
                    <a:pt x="63" y="57"/>
                  </a:lnTo>
                  <a:lnTo>
                    <a:pt x="67" y="55"/>
                  </a:lnTo>
                  <a:lnTo>
                    <a:pt x="72" y="55"/>
                  </a:lnTo>
                  <a:lnTo>
                    <a:pt x="80" y="53"/>
                  </a:lnTo>
                  <a:lnTo>
                    <a:pt x="85" y="51"/>
                  </a:lnTo>
                  <a:lnTo>
                    <a:pt x="93" y="50"/>
                  </a:lnTo>
                  <a:lnTo>
                    <a:pt x="102" y="48"/>
                  </a:lnTo>
                  <a:lnTo>
                    <a:pt x="111" y="46"/>
                  </a:lnTo>
                  <a:lnTo>
                    <a:pt x="121" y="44"/>
                  </a:lnTo>
                  <a:lnTo>
                    <a:pt x="132" y="42"/>
                  </a:lnTo>
                  <a:lnTo>
                    <a:pt x="141" y="38"/>
                  </a:lnTo>
                  <a:lnTo>
                    <a:pt x="154" y="37"/>
                  </a:lnTo>
                  <a:lnTo>
                    <a:pt x="165" y="33"/>
                  </a:lnTo>
                  <a:lnTo>
                    <a:pt x="178" y="29"/>
                  </a:lnTo>
                  <a:lnTo>
                    <a:pt x="193" y="26"/>
                  </a:lnTo>
                  <a:lnTo>
                    <a:pt x="206" y="22"/>
                  </a:lnTo>
                  <a:lnTo>
                    <a:pt x="219" y="20"/>
                  </a:lnTo>
                  <a:lnTo>
                    <a:pt x="232" y="16"/>
                  </a:lnTo>
                  <a:lnTo>
                    <a:pt x="243" y="14"/>
                  </a:lnTo>
                  <a:lnTo>
                    <a:pt x="254" y="13"/>
                  </a:lnTo>
                  <a:lnTo>
                    <a:pt x="265" y="11"/>
                  </a:lnTo>
                  <a:lnTo>
                    <a:pt x="274" y="7"/>
                  </a:lnTo>
                  <a:lnTo>
                    <a:pt x="284" y="5"/>
                  </a:lnTo>
                  <a:lnTo>
                    <a:pt x="293" y="5"/>
                  </a:lnTo>
                  <a:lnTo>
                    <a:pt x="300" y="3"/>
                  </a:lnTo>
                  <a:lnTo>
                    <a:pt x="308" y="1"/>
                  </a:lnTo>
                  <a:lnTo>
                    <a:pt x="315" y="1"/>
                  </a:lnTo>
                  <a:lnTo>
                    <a:pt x="321" y="0"/>
                  </a:lnTo>
                  <a:lnTo>
                    <a:pt x="326" y="0"/>
                  </a:lnTo>
                  <a:lnTo>
                    <a:pt x="332" y="0"/>
                  </a:lnTo>
                  <a:lnTo>
                    <a:pt x="337" y="0"/>
                  </a:lnTo>
                  <a:lnTo>
                    <a:pt x="343" y="0"/>
                  </a:lnTo>
                  <a:lnTo>
                    <a:pt x="350" y="0"/>
                  </a:lnTo>
                  <a:lnTo>
                    <a:pt x="356" y="0"/>
                  </a:lnTo>
                  <a:lnTo>
                    <a:pt x="361" y="1"/>
                  </a:lnTo>
                  <a:lnTo>
                    <a:pt x="371" y="3"/>
                  </a:lnTo>
                  <a:lnTo>
                    <a:pt x="380" y="5"/>
                  </a:lnTo>
                  <a:lnTo>
                    <a:pt x="382" y="9"/>
                  </a:lnTo>
                  <a:lnTo>
                    <a:pt x="385" y="11"/>
                  </a:lnTo>
                  <a:lnTo>
                    <a:pt x="387" y="13"/>
                  </a:lnTo>
                  <a:lnTo>
                    <a:pt x="389" y="16"/>
                  </a:lnTo>
                  <a:lnTo>
                    <a:pt x="391" y="20"/>
                  </a:lnTo>
                  <a:lnTo>
                    <a:pt x="393" y="22"/>
                  </a:lnTo>
                  <a:lnTo>
                    <a:pt x="391" y="26"/>
                  </a:lnTo>
                  <a:lnTo>
                    <a:pt x="391" y="27"/>
                  </a:lnTo>
                  <a:lnTo>
                    <a:pt x="389" y="29"/>
                  </a:lnTo>
                  <a:lnTo>
                    <a:pt x="387" y="31"/>
                  </a:lnTo>
                  <a:lnTo>
                    <a:pt x="385" y="33"/>
                  </a:lnTo>
                  <a:lnTo>
                    <a:pt x="382" y="37"/>
                  </a:lnTo>
                  <a:lnTo>
                    <a:pt x="378" y="37"/>
                  </a:lnTo>
                  <a:lnTo>
                    <a:pt x="373" y="38"/>
                  </a:lnTo>
                  <a:lnTo>
                    <a:pt x="373" y="38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620"/>
            <p:cNvSpPr/>
            <p:nvPr/>
          </p:nvSpPr>
          <p:spPr bwMode="auto">
            <a:xfrm>
              <a:off x="7846447" y="4111773"/>
              <a:ext cx="273050" cy="455613"/>
            </a:xfrm>
            <a:custGeom>
              <a:avLst/>
              <a:gdLst>
                <a:gd name="T0" fmla="*/ 52 w 172"/>
                <a:gd name="T1" fmla="*/ 253 h 287"/>
                <a:gd name="T2" fmla="*/ 41 w 172"/>
                <a:gd name="T3" fmla="*/ 261 h 287"/>
                <a:gd name="T4" fmla="*/ 31 w 172"/>
                <a:gd name="T5" fmla="*/ 268 h 287"/>
                <a:gd name="T6" fmla="*/ 22 w 172"/>
                <a:gd name="T7" fmla="*/ 274 h 287"/>
                <a:gd name="T8" fmla="*/ 15 w 172"/>
                <a:gd name="T9" fmla="*/ 279 h 287"/>
                <a:gd name="T10" fmla="*/ 9 w 172"/>
                <a:gd name="T11" fmla="*/ 283 h 287"/>
                <a:gd name="T12" fmla="*/ 5 w 172"/>
                <a:gd name="T13" fmla="*/ 285 h 287"/>
                <a:gd name="T14" fmla="*/ 2 w 172"/>
                <a:gd name="T15" fmla="*/ 287 h 287"/>
                <a:gd name="T16" fmla="*/ 0 w 172"/>
                <a:gd name="T17" fmla="*/ 285 h 287"/>
                <a:gd name="T18" fmla="*/ 0 w 172"/>
                <a:gd name="T19" fmla="*/ 283 h 287"/>
                <a:gd name="T20" fmla="*/ 0 w 172"/>
                <a:gd name="T21" fmla="*/ 281 h 287"/>
                <a:gd name="T22" fmla="*/ 2 w 172"/>
                <a:gd name="T23" fmla="*/ 276 h 287"/>
                <a:gd name="T24" fmla="*/ 5 w 172"/>
                <a:gd name="T25" fmla="*/ 270 h 287"/>
                <a:gd name="T26" fmla="*/ 11 w 172"/>
                <a:gd name="T27" fmla="*/ 264 h 287"/>
                <a:gd name="T28" fmla="*/ 18 w 172"/>
                <a:gd name="T29" fmla="*/ 255 h 287"/>
                <a:gd name="T30" fmla="*/ 26 w 172"/>
                <a:gd name="T31" fmla="*/ 246 h 287"/>
                <a:gd name="T32" fmla="*/ 37 w 172"/>
                <a:gd name="T33" fmla="*/ 237 h 287"/>
                <a:gd name="T34" fmla="*/ 46 w 172"/>
                <a:gd name="T35" fmla="*/ 224 h 287"/>
                <a:gd name="T36" fmla="*/ 55 w 172"/>
                <a:gd name="T37" fmla="*/ 213 h 287"/>
                <a:gd name="T38" fmla="*/ 63 w 172"/>
                <a:gd name="T39" fmla="*/ 200 h 287"/>
                <a:gd name="T40" fmla="*/ 70 w 172"/>
                <a:gd name="T41" fmla="*/ 187 h 287"/>
                <a:gd name="T42" fmla="*/ 78 w 172"/>
                <a:gd name="T43" fmla="*/ 172 h 287"/>
                <a:gd name="T44" fmla="*/ 85 w 172"/>
                <a:gd name="T45" fmla="*/ 159 h 287"/>
                <a:gd name="T46" fmla="*/ 92 w 172"/>
                <a:gd name="T47" fmla="*/ 142 h 287"/>
                <a:gd name="T48" fmla="*/ 98 w 172"/>
                <a:gd name="T49" fmla="*/ 127 h 287"/>
                <a:gd name="T50" fmla="*/ 104 w 172"/>
                <a:gd name="T51" fmla="*/ 113 h 287"/>
                <a:gd name="T52" fmla="*/ 109 w 172"/>
                <a:gd name="T53" fmla="*/ 98 h 287"/>
                <a:gd name="T54" fmla="*/ 113 w 172"/>
                <a:gd name="T55" fmla="*/ 81 h 287"/>
                <a:gd name="T56" fmla="*/ 117 w 172"/>
                <a:gd name="T57" fmla="*/ 66 h 287"/>
                <a:gd name="T58" fmla="*/ 118 w 172"/>
                <a:gd name="T59" fmla="*/ 50 h 287"/>
                <a:gd name="T60" fmla="*/ 120 w 172"/>
                <a:gd name="T61" fmla="*/ 33 h 287"/>
                <a:gd name="T62" fmla="*/ 120 w 172"/>
                <a:gd name="T63" fmla="*/ 16 h 287"/>
                <a:gd name="T64" fmla="*/ 122 w 172"/>
                <a:gd name="T65" fmla="*/ 0 h 287"/>
                <a:gd name="T66" fmla="*/ 131 w 172"/>
                <a:gd name="T67" fmla="*/ 7 h 287"/>
                <a:gd name="T68" fmla="*/ 141 w 172"/>
                <a:gd name="T69" fmla="*/ 13 h 287"/>
                <a:gd name="T70" fmla="*/ 148 w 172"/>
                <a:gd name="T71" fmla="*/ 18 h 287"/>
                <a:gd name="T72" fmla="*/ 155 w 172"/>
                <a:gd name="T73" fmla="*/ 24 h 287"/>
                <a:gd name="T74" fmla="*/ 161 w 172"/>
                <a:gd name="T75" fmla="*/ 27 h 287"/>
                <a:gd name="T76" fmla="*/ 165 w 172"/>
                <a:gd name="T77" fmla="*/ 33 h 287"/>
                <a:gd name="T78" fmla="*/ 168 w 172"/>
                <a:gd name="T79" fmla="*/ 35 h 287"/>
                <a:gd name="T80" fmla="*/ 170 w 172"/>
                <a:gd name="T81" fmla="*/ 38 h 287"/>
                <a:gd name="T82" fmla="*/ 172 w 172"/>
                <a:gd name="T83" fmla="*/ 42 h 287"/>
                <a:gd name="T84" fmla="*/ 172 w 172"/>
                <a:gd name="T85" fmla="*/ 46 h 287"/>
                <a:gd name="T86" fmla="*/ 170 w 172"/>
                <a:gd name="T87" fmla="*/ 53 h 287"/>
                <a:gd name="T88" fmla="*/ 170 w 172"/>
                <a:gd name="T89" fmla="*/ 63 h 287"/>
                <a:gd name="T90" fmla="*/ 167 w 172"/>
                <a:gd name="T91" fmla="*/ 72 h 287"/>
                <a:gd name="T92" fmla="*/ 165 w 172"/>
                <a:gd name="T93" fmla="*/ 77 h 287"/>
                <a:gd name="T94" fmla="*/ 161 w 172"/>
                <a:gd name="T95" fmla="*/ 85 h 287"/>
                <a:gd name="T96" fmla="*/ 157 w 172"/>
                <a:gd name="T97" fmla="*/ 94 h 287"/>
                <a:gd name="T98" fmla="*/ 152 w 172"/>
                <a:gd name="T99" fmla="*/ 103 h 287"/>
                <a:gd name="T100" fmla="*/ 148 w 172"/>
                <a:gd name="T101" fmla="*/ 114 h 287"/>
                <a:gd name="T102" fmla="*/ 142 w 172"/>
                <a:gd name="T103" fmla="*/ 126 h 287"/>
                <a:gd name="T104" fmla="*/ 137 w 172"/>
                <a:gd name="T105" fmla="*/ 140 h 287"/>
                <a:gd name="T106" fmla="*/ 131 w 172"/>
                <a:gd name="T107" fmla="*/ 153 h 287"/>
                <a:gd name="T108" fmla="*/ 124 w 172"/>
                <a:gd name="T109" fmla="*/ 168 h 287"/>
                <a:gd name="T110" fmla="*/ 115 w 172"/>
                <a:gd name="T111" fmla="*/ 183 h 287"/>
                <a:gd name="T112" fmla="*/ 105 w 172"/>
                <a:gd name="T113" fmla="*/ 196 h 287"/>
                <a:gd name="T114" fmla="*/ 96 w 172"/>
                <a:gd name="T115" fmla="*/ 209 h 287"/>
                <a:gd name="T116" fmla="*/ 87 w 172"/>
                <a:gd name="T117" fmla="*/ 220 h 287"/>
                <a:gd name="T118" fmla="*/ 76 w 172"/>
                <a:gd name="T119" fmla="*/ 231 h 287"/>
                <a:gd name="T120" fmla="*/ 65 w 172"/>
                <a:gd name="T121" fmla="*/ 242 h 287"/>
                <a:gd name="T122" fmla="*/ 52 w 172"/>
                <a:gd name="T123" fmla="*/ 253 h 287"/>
                <a:gd name="T124" fmla="*/ 52 w 172"/>
                <a:gd name="T125" fmla="*/ 25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2" h="287">
                  <a:moveTo>
                    <a:pt x="52" y="253"/>
                  </a:moveTo>
                  <a:lnTo>
                    <a:pt x="41" y="261"/>
                  </a:lnTo>
                  <a:lnTo>
                    <a:pt x="31" y="268"/>
                  </a:lnTo>
                  <a:lnTo>
                    <a:pt x="22" y="274"/>
                  </a:lnTo>
                  <a:lnTo>
                    <a:pt x="15" y="279"/>
                  </a:lnTo>
                  <a:lnTo>
                    <a:pt x="9" y="283"/>
                  </a:lnTo>
                  <a:lnTo>
                    <a:pt x="5" y="285"/>
                  </a:lnTo>
                  <a:lnTo>
                    <a:pt x="2" y="287"/>
                  </a:lnTo>
                  <a:lnTo>
                    <a:pt x="0" y="285"/>
                  </a:lnTo>
                  <a:lnTo>
                    <a:pt x="0" y="283"/>
                  </a:lnTo>
                  <a:lnTo>
                    <a:pt x="0" y="281"/>
                  </a:lnTo>
                  <a:lnTo>
                    <a:pt x="2" y="276"/>
                  </a:lnTo>
                  <a:lnTo>
                    <a:pt x="5" y="270"/>
                  </a:lnTo>
                  <a:lnTo>
                    <a:pt x="11" y="264"/>
                  </a:lnTo>
                  <a:lnTo>
                    <a:pt x="18" y="255"/>
                  </a:lnTo>
                  <a:lnTo>
                    <a:pt x="26" y="246"/>
                  </a:lnTo>
                  <a:lnTo>
                    <a:pt x="37" y="237"/>
                  </a:lnTo>
                  <a:lnTo>
                    <a:pt x="46" y="224"/>
                  </a:lnTo>
                  <a:lnTo>
                    <a:pt x="55" y="213"/>
                  </a:lnTo>
                  <a:lnTo>
                    <a:pt x="63" y="200"/>
                  </a:lnTo>
                  <a:lnTo>
                    <a:pt x="70" y="187"/>
                  </a:lnTo>
                  <a:lnTo>
                    <a:pt x="78" y="172"/>
                  </a:lnTo>
                  <a:lnTo>
                    <a:pt x="85" y="159"/>
                  </a:lnTo>
                  <a:lnTo>
                    <a:pt x="92" y="142"/>
                  </a:lnTo>
                  <a:lnTo>
                    <a:pt x="98" y="127"/>
                  </a:lnTo>
                  <a:lnTo>
                    <a:pt x="104" y="113"/>
                  </a:lnTo>
                  <a:lnTo>
                    <a:pt x="109" y="98"/>
                  </a:lnTo>
                  <a:lnTo>
                    <a:pt x="113" y="81"/>
                  </a:lnTo>
                  <a:lnTo>
                    <a:pt x="117" y="66"/>
                  </a:lnTo>
                  <a:lnTo>
                    <a:pt x="118" y="50"/>
                  </a:lnTo>
                  <a:lnTo>
                    <a:pt x="120" y="33"/>
                  </a:lnTo>
                  <a:lnTo>
                    <a:pt x="120" y="16"/>
                  </a:lnTo>
                  <a:lnTo>
                    <a:pt x="122" y="0"/>
                  </a:lnTo>
                  <a:lnTo>
                    <a:pt x="131" y="7"/>
                  </a:lnTo>
                  <a:lnTo>
                    <a:pt x="141" y="13"/>
                  </a:lnTo>
                  <a:lnTo>
                    <a:pt x="148" y="18"/>
                  </a:lnTo>
                  <a:lnTo>
                    <a:pt x="155" y="24"/>
                  </a:lnTo>
                  <a:lnTo>
                    <a:pt x="161" y="27"/>
                  </a:lnTo>
                  <a:lnTo>
                    <a:pt x="165" y="33"/>
                  </a:lnTo>
                  <a:lnTo>
                    <a:pt x="168" y="35"/>
                  </a:lnTo>
                  <a:lnTo>
                    <a:pt x="170" y="38"/>
                  </a:lnTo>
                  <a:lnTo>
                    <a:pt x="172" y="42"/>
                  </a:lnTo>
                  <a:lnTo>
                    <a:pt x="172" y="46"/>
                  </a:lnTo>
                  <a:lnTo>
                    <a:pt x="170" y="53"/>
                  </a:lnTo>
                  <a:lnTo>
                    <a:pt x="170" y="63"/>
                  </a:lnTo>
                  <a:lnTo>
                    <a:pt x="167" y="72"/>
                  </a:lnTo>
                  <a:lnTo>
                    <a:pt x="165" y="77"/>
                  </a:lnTo>
                  <a:lnTo>
                    <a:pt x="161" y="85"/>
                  </a:lnTo>
                  <a:lnTo>
                    <a:pt x="157" y="94"/>
                  </a:lnTo>
                  <a:lnTo>
                    <a:pt x="152" y="103"/>
                  </a:lnTo>
                  <a:lnTo>
                    <a:pt x="148" y="114"/>
                  </a:lnTo>
                  <a:lnTo>
                    <a:pt x="142" y="126"/>
                  </a:lnTo>
                  <a:lnTo>
                    <a:pt x="137" y="140"/>
                  </a:lnTo>
                  <a:lnTo>
                    <a:pt x="131" y="153"/>
                  </a:lnTo>
                  <a:lnTo>
                    <a:pt x="124" y="168"/>
                  </a:lnTo>
                  <a:lnTo>
                    <a:pt x="115" y="183"/>
                  </a:lnTo>
                  <a:lnTo>
                    <a:pt x="105" y="196"/>
                  </a:lnTo>
                  <a:lnTo>
                    <a:pt x="96" y="209"/>
                  </a:lnTo>
                  <a:lnTo>
                    <a:pt x="87" y="220"/>
                  </a:lnTo>
                  <a:lnTo>
                    <a:pt x="76" y="231"/>
                  </a:lnTo>
                  <a:lnTo>
                    <a:pt x="65" y="242"/>
                  </a:lnTo>
                  <a:lnTo>
                    <a:pt x="52" y="253"/>
                  </a:lnTo>
                  <a:lnTo>
                    <a:pt x="52" y="253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621"/>
            <p:cNvSpPr/>
            <p:nvPr/>
          </p:nvSpPr>
          <p:spPr bwMode="auto">
            <a:xfrm>
              <a:off x="8184584" y="4084786"/>
              <a:ext cx="373063" cy="452438"/>
            </a:xfrm>
            <a:custGeom>
              <a:avLst/>
              <a:gdLst>
                <a:gd name="T0" fmla="*/ 196 w 235"/>
                <a:gd name="T1" fmla="*/ 272 h 285"/>
                <a:gd name="T2" fmla="*/ 161 w 235"/>
                <a:gd name="T3" fmla="*/ 281 h 285"/>
                <a:gd name="T4" fmla="*/ 133 w 235"/>
                <a:gd name="T5" fmla="*/ 285 h 285"/>
                <a:gd name="T6" fmla="*/ 91 w 235"/>
                <a:gd name="T7" fmla="*/ 283 h 285"/>
                <a:gd name="T8" fmla="*/ 61 w 235"/>
                <a:gd name="T9" fmla="*/ 274 h 285"/>
                <a:gd name="T10" fmla="*/ 39 w 235"/>
                <a:gd name="T11" fmla="*/ 259 h 285"/>
                <a:gd name="T12" fmla="*/ 26 w 235"/>
                <a:gd name="T13" fmla="*/ 233 h 285"/>
                <a:gd name="T14" fmla="*/ 18 w 235"/>
                <a:gd name="T15" fmla="*/ 198 h 285"/>
                <a:gd name="T16" fmla="*/ 15 w 235"/>
                <a:gd name="T17" fmla="*/ 152 h 285"/>
                <a:gd name="T18" fmla="*/ 16 w 235"/>
                <a:gd name="T19" fmla="*/ 100 h 285"/>
                <a:gd name="T20" fmla="*/ 11 w 235"/>
                <a:gd name="T21" fmla="*/ 48 h 285"/>
                <a:gd name="T22" fmla="*/ 0 w 235"/>
                <a:gd name="T23" fmla="*/ 0 h 285"/>
                <a:gd name="T24" fmla="*/ 26 w 235"/>
                <a:gd name="T25" fmla="*/ 7 h 285"/>
                <a:gd name="T26" fmla="*/ 42 w 235"/>
                <a:gd name="T27" fmla="*/ 15 h 285"/>
                <a:gd name="T28" fmla="*/ 54 w 235"/>
                <a:gd name="T29" fmla="*/ 30 h 285"/>
                <a:gd name="T30" fmla="*/ 57 w 235"/>
                <a:gd name="T31" fmla="*/ 43 h 285"/>
                <a:gd name="T32" fmla="*/ 59 w 235"/>
                <a:gd name="T33" fmla="*/ 48 h 285"/>
                <a:gd name="T34" fmla="*/ 59 w 235"/>
                <a:gd name="T35" fmla="*/ 67 h 285"/>
                <a:gd name="T36" fmla="*/ 57 w 235"/>
                <a:gd name="T37" fmla="*/ 94 h 285"/>
                <a:gd name="T38" fmla="*/ 54 w 235"/>
                <a:gd name="T39" fmla="*/ 133 h 285"/>
                <a:gd name="T40" fmla="*/ 50 w 235"/>
                <a:gd name="T41" fmla="*/ 163 h 285"/>
                <a:gd name="T42" fmla="*/ 50 w 235"/>
                <a:gd name="T43" fmla="*/ 181 h 285"/>
                <a:gd name="T44" fmla="*/ 54 w 235"/>
                <a:gd name="T45" fmla="*/ 204 h 285"/>
                <a:gd name="T46" fmla="*/ 63 w 235"/>
                <a:gd name="T47" fmla="*/ 220 h 285"/>
                <a:gd name="T48" fmla="*/ 76 w 235"/>
                <a:gd name="T49" fmla="*/ 235 h 285"/>
                <a:gd name="T50" fmla="*/ 94 w 235"/>
                <a:gd name="T51" fmla="*/ 243 h 285"/>
                <a:gd name="T52" fmla="*/ 120 w 235"/>
                <a:gd name="T53" fmla="*/ 243 h 285"/>
                <a:gd name="T54" fmla="*/ 141 w 235"/>
                <a:gd name="T55" fmla="*/ 241 h 285"/>
                <a:gd name="T56" fmla="*/ 163 w 235"/>
                <a:gd name="T57" fmla="*/ 233 h 285"/>
                <a:gd name="T58" fmla="*/ 174 w 235"/>
                <a:gd name="T59" fmla="*/ 222 h 285"/>
                <a:gd name="T60" fmla="*/ 183 w 235"/>
                <a:gd name="T61" fmla="*/ 200 h 285"/>
                <a:gd name="T62" fmla="*/ 191 w 235"/>
                <a:gd name="T63" fmla="*/ 172 h 285"/>
                <a:gd name="T64" fmla="*/ 196 w 235"/>
                <a:gd name="T65" fmla="*/ 150 h 285"/>
                <a:gd name="T66" fmla="*/ 202 w 235"/>
                <a:gd name="T67" fmla="*/ 139 h 285"/>
                <a:gd name="T68" fmla="*/ 205 w 235"/>
                <a:gd name="T69" fmla="*/ 141 h 285"/>
                <a:gd name="T70" fmla="*/ 209 w 235"/>
                <a:gd name="T71" fmla="*/ 154 h 285"/>
                <a:gd name="T72" fmla="*/ 213 w 235"/>
                <a:gd name="T73" fmla="*/ 178 h 285"/>
                <a:gd name="T74" fmla="*/ 218 w 235"/>
                <a:gd name="T75" fmla="*/ 204 h 285"/>
                <a:gd name="T76" fmla="*/ 226 w 235"/>
                <a:gd name="T77" fmla="*/ 224 h 285"/>
                <a:gd name="T78" fmla="*/ 233 w 235"/>
                <a:gd name="T79" fmla="*/ 239 h 285"/>
                <a:gd name="T80" fmla="*/ 233 w 235"/>
                <a:gd name="T81" fmla="*/ 250 h 285"/>
                <a:gd name="T82" fmla="*/ 224 w 235"/>
                <a:gd name="T83" fmla="*/ 261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5" h="285">
                  <a:moveTo>
                    <a:pt x="218" y="263"/>
                  </a:moveTo>
                  <a:lnTo>
                    <a:pt x="209" y="269"/>
                  </a:lnTo>
                  <a:lnTo>
                    <a:pt x="196" y="272"/>
                  </a:lnTo>
                  <a:lnTo>
                    <a:pt x="183" y="276"/>
                  </a:lnTo>
                  <a:lnTo>
                    <a:pt x="170" y="280"/>
                  </a:lnTo>
                  <a:lnTo>
                    <a:pt x="161" y="281"/>
                  </a:lnTo>
                  <a:lnTo>
                    <a:pt x="152" y="283"/>
                  </a:lnTo>
                  <a:lnTo>
                    <a:pt x="142" y="285"/>
                  </a:lnTo>
                  <a:lnTo>
                    <a:pt x="133" y="285"/>
                  </a:lnTo>
                  <a:lnTo>
                    <a:pt x="124" y="285"/>
                  </a:lnTo>
                  <a:lnTo>
                    <a:pt x="113" y="285"/>
                  </a:lnTo>
                  <a:lnTo>
                    <a:pt x="91" y="283"/>
                  </a:lnTo>
                  <a:lnTo>
                    <a:pt x="81" y="281"/>
                  </a:lnTo>
                  <a:lnTo>
                    <a:pt x="70" y="278"/>
                  </a:lnTo>
                  <a:lnTo>
                    <a:pt x="61" y="274"/>
                  </a:lnTo>
                  <a:lnTo>
                    <a:pt x="54" y="270"/>
                  </a:lnTo>
                  <a:lnTo>
                    <a:pt x="46" y="265"/>
                  </a:lnTo>
                  <a:lnTo>
                    <a:pt x="39" y="259"/>
                  </a:lnTo>
                  <a:lnTo>
                    <a:pt x="33" y="252"/>
                  </a:lnTo>
                  <a:lnTo>
                    <a:pt x="29" y="243"/>
                  </a:lnTo>
                  <a:lnTo>
                    <a:pt x="26" y="233"/>
                  </a:lnTo>
                  <a:lnTo>
                    <a:pt x="22" y="224"/>
                  </a:lnTo>
                  <a:lnTo>
                    <a:pt x="20" y="211"/>
                  </a:lnTo>
                  <a:lnTo>
                    <a:pt x="18" y="198"/>
                  </a:lnTo>
                  <a:lnTo>
                    <a:pt x="16" y="185"/>
                  </a:lnTo>
                  <a:lnTo>
                    <a:pt x="15" y="168"/>
                  </a:lnTo>
                  <a:lnTo>
                    <a:pt x="15" y="152"/>
                  </a:lnTo>
                  <a:lnTo>
                    <a:pt x="16" y="135"/>
                  </a:lnTo>
                  <a:lnTo>
                    <a:pt x="16" y="117"/>
                  </a:lnTo>
                  <a:lnTo>
                    <a:pt x="16" y="100"/>
                  </a:lnTo>
                  <a:lnTo>
                    <a:pt x="16" y="83"/>
                  </a:lnTo>
                  <a:lnTo>
                    <a:pt x="15" y="67"/>
                  </a:lnTo>
                  <a:lnTo>
                    <a:pt x="11" y="48"/>
                  </a:lnTo>
                  <a:lnTo>
                    <a:pt x="9" y="31"/>
                  </a:lnTo>
                  <a:lnTo>
                    <a:pt x="4" y="17"/>
                  </a:lnTo>
                  <a:lnTo>
                    <a:pt x="0" y="0"/>
                  </a:lnTo>
                  <a:lnTo>
                    <a:pt x="9" y="2"/>
                  </a:lnTo>
                  <a:lnTo>
                    <a:pt x="18" y="4"/>
                  </a:lnTo>
                  <a:lnTo>
                    <a:pt x="26" y="7"/>
                  </a:lnTo>
                  <a:lnTo>
                    <a:pt x="31" y="9"/>
                  </a:lnTo>
                  <a:lnTo>
                    <a:pt x="37" y="13"/>
                  </a:lnTo>
                  <a:lnTo>
                    <a:pt x="42" y="15"/>
                  </a:lnTo>
                  <a:lnTo>
                    <a:pt x="46" y="18"/>
                  </a:lnTo>
                  <a:lnTo>
                    <a:pt x="50" y="22"/>
                  </a:lnTo>
                  <a:lnTo>
                    <a:pt x="54" y="30"/>
                  </a:lnTo>
                  <a:lnTo>
                    <a:pt x="55" y="37"/>
                  </a:lnTo>
                  <a:lnTo>
                    <a:pt x="57" y="39"/>
                  </a:lnTo>
                  <a:lnTo>
                    <a:pt x="57" y="43"/>
                  </a:lnTo>
                  <a:lnTo>
                    <a:pt x="59" y="44"/>
                  </a:lnTo>
                  <a:lnTo>
                    <a:pt x="59" y="46"/>
                  </a:lnTo>
                  <a:lnTo>
                    <a:pt x="59" y="48"/>
                  </a:lnTo>
                  <a:lnTo>
                    <a:pt x="59" y="54"/>
                  </a:lnTo>
                  <a:lnTo>
                    <a:pt x="59" y="59"/>
                  </a:lnTo>
                  <a:lnTo>
                    <a:pt x="59" y="67"/>
                  </a:lnTo>
                  <a:lnTo>
                    <a:pt x="57" y="74"/>
                  </a:lnTo>
                  <a:lnTo>
                    <a:pt x="57" y="83"/>
                  </a:lnTo>
                  <a:lnTo>
                    <a:pt x="57" y="94"/>
                  </a:lnTo>
                  <a:lnTo>
                    <a:pt x="55" y="107"/>
                  </a:lnTo>
                  <a:lnTo>
                    <a:pt x="54" y="120"/>
                  </a:lnTo>
                  <a:lnTo>
                    <a:pt x="54" y="133"/>
                  </a:lnTo>
                  <a:lnTo>
                    <a:pt x="52" y="144"/>
                  </a:lnTo>
                  <a:lnTo>
                    <a:pt x="52" y="154"/>
                  </a:lnTo>
                  <a:lnTo>
                    <a:pt x="50" y="163"/>
                  </a:lnTo>
                  <a:lnTo>
                    <a:pt x="50" y="170"/>
                  </a:lnTo>
                  <a:lnTo>
                    <a:pt x="50" y="176"/>
                  </a:lnTo>
                  <a:lnTo>
                    <a:pt x="50" y="181"/>
                  </a:lnTo>
                  <a:lnTo>
                    <a:pt x="50" y="189"/>
                  </a:lnTo>
                  <a:lnTo>
                    <a:pt x="52" y="198"/>
                  </a:lnTo>
                  <a:lnTo>
                    <a:pt x="54" y="204"/>
                  </a:lnTo>
                  <a:lnTo>
                    <a:pt x="55" y="209"/>
                  </a:lnTo>
                  <a:lnTo>
                    <a:pt x="59" y="215"/>
                  </a:lnTo>
                  <a:lnTo>
                    <a:pt x="63" y="220"/>
                  </a:lnTo>
                  <a:lnTo>
                    <a:pt x="66" y="226"/>
                  </a:lnTo>
                  <a:lnTo>
                    <a:pt x="70" y="231"/>
                  </a:lnTo>
                  <a:lnTo>
                    <a:pt x="76" y="235"/>
                  </a:lnTo>
                  <a:lnTo>
                    <a:pt x="81" y="237"/>
                  </a:lnTo>
                  <a:lnTo>
                    <a:pt x="89" y="241"/>
                  </a:lnTo>
                  <a:lnTo>
                    <a:pt x="94" y="243"/>
                  </a:lnTo>
                  <a:lnTo>
                    <a:pt x="104" y="243"/>
                  </a:lnTo>
                  <a:lnTo>
                    <a:pt x="111" y="243"/>
                  </a:lnTo>
                  <a:lnTo>
                    <a:pt x="120" y="243"/>
                  </a:lnTo>
                  <a:lnTo>
                    <a:pt x="128" y="243"/>
                  </a:lnTo>
                  <a:lnTo>
                    <a:pt x="135" y="243"/>
                  </a:lnTo>
                  <a:lnTo>
                    <a:pt x="141" y="241"/>
                  </a:lnTo>
                  <a:lnTo>
                    <a:pt x="148" y="239"/>
                  </a:lnTo>
                  <a:lnTo>
                    <a:pt x="154" y="237"/>
                  </a:lnTo>
                  <a:lnTo>
                    <a:pt x="163" y="233"/>
                  </a:lnTo>
                  <a:lnTo>
                    <a:pt x="167" y="230"/>
                  </a:lnTo>
                  <a:lnTo>
                    <a:pt x="170" y="226"/>
                  </a:lnTo>
                  <a:lnTo>
                    <a:pt x="174" y="222"/>
                  </a:lnTo>
                  <a:lnTo>
                    <a:pt x="178" y="215"/>
                  </a:lnTo>
                  <a:lnTo>
                    <a:pt x="181" y="209"/>
                  </a:lnTo>
                  <a:lnTo>
                    <a:pt x="183" y="200"/>
                  </a:lnTo>
                  <a:lnTo>
                    <a:pt x="187" y="191"/>
                  </a:lnTo>
                  <a:lnTo>
                    <a:pt x="189" y="181"/>
                  </a:lnTo>
                  <a:lnTo>
                    <a:pt x="191" y="172"/>
                  </a:lnTo>
                  <a:lnTo>
                    <a:pt x="192" y="163"/>
                  </a:lnTo>
                  <a:lnTo>
                    <a:pt x="194" y="156"/>
                  </a:lnTo>
                  <a:lnTo>
                    <a:pt x="196" y="150"/>
                  </a:lnTo>
                  <a:lnTo>
                    <a:pt x="198" y="146"/>
                  </a:lnTo>
                  <a:lnTo>
                    <a:pt x="200" y="143"/>
                  </a:lnTo>
                  <a:lnTo>
                    <a:pt x="202" y="139"/>
                  </a:lnTo>
                  <a:lnTo>
                    <a:pt x="204" y="137"/>
                  </a:lnTo>
                  <a:lnTo>
                    <a:pt x="204" y="139"/>
                  </a:lnTo>
                  <a:lnTo>
                    <a:pt x="205" y="141"/>
                  </a:lnTo>
                  <a:lnTo>
                    <a:pt x="205" y="143"/>
                  </a:lnTo>
                  <a:lnTo>
                    <a:pt x="207" y="148"/>
                  </a:lnTo>
                  <a:lnTo>
                    <a:pt x="209" y="154"/>
                  </a:lnTo>
                  <a:lnTo>
                    <a:pt x="209" y="159"/>
                  </a:lnTo>
                  <a:lnTo>
                    <a:pt x="211" y="168"/>
                  </a:lnTo>
                  <a:lnTo>
                    <a:pt x="213" y="178"/>
                  </a:lnTo>
                  <a:lnTo>
                    <a:pt x="215" y="187"/>
                  </a:lnTo>
                  <a:lnTo>
                    <a:pt x="215" y="196"/>
                  </a:lnTo>
                  <a:lnTo>
                    <a:pt x="218" y="204"/>
                  </a:lnTo>
                  <a:lnTo>
                    <a:pt x="220" y="211"/>
                  </a:lnTo>
                  <a:lnTo>
                    <a:pt x="222" y="219"/>
                  </a:lnTo>
                  <a:lnTo>
                    <a:pt x="226" y="224"/>
                  </a:lnTo>
                  <a:lnTo>
                    <a:pt x="229" y="230"/>
                  </a:lnTo>
                  <a:lnTo>
                    <a:pt x="231" y="233"/>
                  </a:lnTo>
                  <a:lnTo>
                    <a:pt x="233" y="239"/>
                  </a:lnTo>
                  <a:lnTo>
                    <a:pt x="235" y="243"/>
                  </a:lnTo>
                  <a:lnTo>
                    <a:pt x="235" y="246"/>
                  </a:lnTo>
                  <a:lnTo>
                    <a:pt x="233" y="250"/>
                  </a:lnTo>
                  <a:lnTo>
                    <a:pt x="231" y="254"/>
                  </a:lnTo>
                  <a:lnTo>
                    <a:pt x="229" y="257"/>
                  </a:lnTo>
                  <a:lnTo>
                    <a:pt x="224" y="261"/>
                  </a:lnTo>
                  <a:lnTo>
                    <a:pt x="218" y="263"/>
                  </a:lnTo>
                  <a:lnTo>
                    <a:pt x="218" y="263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622"/>
            <p:cNvSpPr/>
            <p:nvPr/>
          </p:nvSpPr>
          <p:spPr bwMode="auto">
            <a:xfrm>
              <a:off x="7484497" y="4137173"/>
              <a:ext cx="288925" cy="458788"/>
            </a:xfrm>
            <a:custGeom>
              <a:avLst/>
              <a:gdLst>
                <a:gd name="T0" fmla="*/ 137 w 182"/>
                <a:gd name="T1" fmla="*/ 119 h 289"/>
                <a:gd name="T2" fmla="*/ 131 w 182"/>
                <a:gd name="T3" fmla="*/ 139 h 289"/>
                <a:gd name="T4" fmla="*/ 130 w 182"/>
                <a:gd name="T5" fmla="*/ 148 h 289"/>
                <a:gd name="T6" fmla="*/ 131 w 182"/>
                <a:gd name="T7" fmla="*/ 160 h 289"/>
                <a:gd name="T8" fmla="*/ 137 w 182"/>
                <a:gd name="T9" fmla="*/ 180 h 289"/>
                <a:gd name="T10" fmla="*/ 146 w 182"/>
                <a:gd name="T11" fmla="*/ 211 h 289"/>
                <a:gd name="T12" fmla="*/ 150 w 182"/>
                <a:gd name="T13" fmla="*/ 245 h 289"/>
                <a:gd name="T14" fmla="*/ 148 w 182"/>
                <a:gd name="T15" fmla="*/ 278 h 289"/>
                <a:gd name="T16" fmla="*/ 130 w 182"/>
                <a:gd name="T17" fmla="*/ 276 h 289"/>
                <a:gd name="T18" fmla="*/ 126 w 182"/>
                <a:gd name="T19" fmla="*/ 237 h 289"/>
                <a:gd name="T20" fmla="*/ 109 w 182"/>
                <a:gd name="T21" fmla="*/ 180 h 289"/>
                <a:gd name="T22" fmla="*/ 98 w 182"/>
                <a:gd name="T23" fmla="*/ 158 h 289"/>
                <a:gd name="T24" fmla="*/ 94 w 182"/>
                <a:gd name="T25" fmla="*/ 147 h 289"/>
                <a:gd name="T26" fmla="*/ 94 w 182"/>
                <a:gd name="T27" fmla="*/ 139 h 289"/>
                <a:gd name="T28" fmla="*/ 98 w 182"/>
                <a:gd name="T29" fmla="*/ 126 h 289"/>
                <a:gd name="T30" fmla="*/ 104 w 182"/>
                <a:gd name="T31" fmla="*/ 104 h 289"/>
                <a:gd name="T32" fmla="*/ 109 w 182"/>
                <a:gd name="T33" fmla="*/ 84 h 289"/>
                <a:gd name="T34" fmla="*/ 111 w 182"/>
                <a:gd name="T35" fmla="*/ 69 h 289"/>
                <a:gd name="T36" fmla="*/ 107 w 182"/>
                <a:gd name="T37" fmla="*/ 63 h 289"/>
                <a:gd name="T38" fmla="*/ 100 w 182"/>
                <a:gd name="T39" fmla="*/ 61 h 289"/>
                <a:gd name="T40" fmla="*/ 94 w 182"/>
                <a:gd name="T41" fmla="*/ 63 h 289"/>
                <a:gd name="T42" fmla="*/ 74 w 182"/>
                <a:gd name="T43" fmla="*/ 69 h 289"/>
                <a:gd name="T44" fmla="*/ 48 w 182"/>
                <a:gd name="T45" fmla="*/ 74 h 289"/>
                <a:gd name="T46" fmla="*/ 33 w 182"/>
                <a:gd name="T47" fmla="*/ 74 h 289"/>
                <a:gd name="T48" fmla="*/ 17 w 182"/>
                <a:gd name="T49" fmla="*/ 71 h 289"/>
                <a:gd name="T50" fmla="*/ 0 w 182"/>
                <a:gd name="T51" fmla="*/ 61 h 289"/>
                <a:gd name="T52" fmla="*/ 35 w 182"/>
                <a:gd name="T53" fmla="*/ 50 h 289"/>
                <a:gd name="T54" fmla="*/ 63 w 182"/>
                <a:gd name="T55" fmla="*/ 39 h 289"/>
                <a:gd name="T56" fmla="*/ 85 w 182"/>
                <a:gd name="T57" fmla="*/ 30 h 289"/>
                <a:gd name="T58" fmla="*/ 102 w 182"/>
                <a:gd name="T59" fmla="*/ 21 h 289"/>
                <a:gd name="T60" fmla="*/ 109 w 182"/>
                <a:gd name="T61" fmla="*/ 15 h 289"/>
                <a:gd name="T62" fmla="*/ 113 w 182"/>
                <a:gd name="T63" fmla="*/ 6 h 289"/>
                <a:gd name="T64" fmla="*/ 119 w 182"/>
                <a:gd name="T65" fmla="*/ 0 h 289"/>
                <a:gd name="T66" fmla="*/ 126 w 182"/>
                <a:gd name="T67" fmla="*/ 0 h 289"/>
                <a:gd name="T68" fmla="*/ 139 w 182"/>
                <a:gd name="T69" fmla="*/ 2 h 289"/>
                <a:gd name="T70" fmla="*/ 152 w 182"/>
                <a:gd name="T71" fmla="*/ 10 h 289"/>
                <a:gd name="T72" fmla="*/ 167 w 182"/>
                <a:gd name="T73" fmla="*/ 21 h 289"/>
                <a:gd name="T74" fmla="*/ 178 w 182"/>
                <a:gd name="T75" fmla="*/ 34 h 289"/>
                <a:gd name="T76" fmla="*/ 182 w 182"/>
                <a:gd name="T77" fmla="*/ 41 h 289"/>
                <a:gd name="T78" fmla="*/ 180 w 182"/>
                <a:gd name="T79" fmla="*/ 50 h 289"/>
                <a:gd name="T80" fmla="*/ 169 w 182"/>
                <a:gd name="T81" fmla="*/ 58 h 289"/>
                <a:gd name="T82" fmla="*/ 157 w 182"/>
                <a:gd name="T83" fmla="*/ 71 h 289"/>
                <a:gd name="T84" fmla="*/ 146 w 182"/>
                <a:gd name="T85" fmla="*/ 93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2" h="289">
                  <a:moveTo>
                    <a:pt x="143" y="102"/>
                  </a:moveTo>
                  <a:lnTo>
                    <a:pt x="139" y="111"/>
                  </a:lnTo>
                  <a:lnTo>
                    <a:pt x="137" y="119"/>
                  </a:lnTo>
                  <a:lnTo>
                    <a:pt x="135" y="126"/>
                  </a:lnTo>
                  <a:lnTo>
                    <a:pt x="133" y="134"/>
                  </a:lnTo>
                  <a:lnTo>
                    <a:pt x="131" y="139"/>
                  </a:lnTo>
                  <a:lnTo>
                    <a:pt x="131" y="143"/>
                  </a:lnTo>
                  <a:lnTo>
                    <a:pt x="130" y="147"/>
                  </a:lnTo>
                  <a:lnTo>
                    <a:pt x="130" y="148"/>
                  </a:lnTo>
                  <a:lnTo>
                    <a:pt x="130" y="150"/>
                  </a:lnTo>
                  <a:lnTo>
                    <a:pt x="131" y="154"/>
                  </a:lnTo>
                  <a:lnTo>
                    <a:pt x="131" y="160"/>
                  </a:lnTo>
                  <a:lnTo>
                    <a:pt x="133" y="165"/>
                  </a:lnTo>
                  <a:lnTo>
                    <a:pt x="135" y="173"/>
                  </a:lnTo>
                  <a:lnTo>
                    <a:pt x="137" y="180"/>
                  </a:lnTo>
                  <a:lnTo>
                    <a:pt x="139" y="189"/>
                  </a:lnTo>
                  <a:lnTo>
                    <a:pt x="143" y="200"/>
                  </a:lnTo>
                  <a:lnTo>
                    <a:pt x="146" y="211"/>
                  </a:lnTo>
                  <a:lnTo>
                    <a:pt x="148" y="223"/>
                  </a:lnTo>
                  <a:lnTo>
                    <a:pt x="150" y="234"/>
                  </a:lnTo>
                  <a:lnTo>
                    <a:pt x="150" y="245"/>
                  </a:lnTo>
                  <a:lnTo>
                    <a:pt x="150" y="256"/>
                  </a:lnTo>
                  <a:lnTo>
                    <a:pt x="150" y="267"/>
                  </a:lnTo>
                  <a:lnTo>
                    <a:pt x="148" y="278"/>
                  </a:lnTo>
                  <a:lnTo>
                    <a:pt x="146" y="289"/>
                  </a:lnTo>
                  <a:lnTo>
                    <a:pt x="130" y="289"/>
                  </a:lnTo>
                  <a:lnTo>
                    <a:pt x="130" y="276"/>
                  </a:lnTo>
                  <a:lnTo>
                    <a:pt x="128" y="263"/>
                  </a:lnTo>
                  <a:lnTo>
                    <a:pt x="128" y="250"/>
                  </a:lnTo>
                  <a:lnTo>
                    <a:pt x="126" y="237"/>
                  </a:lnTo>
                  <a:lnTo>
                    <a:pt x="120" y="213"/>
                  </a:lnTo>
                  <a:lnTo>
                    <a:pt x="113" y="191"/>
                  </a:lnTo>
                  <a:lnTo>
                    <a:pt x="109" y="180"/>
                  </a:lnTo>
                  <a:lnTo>
                    <a:pt x="106" y="171"/>
                  </a:lnTo>
                  <a:lnTo>
                    <a:pt x="102" y="163"/>
                  </a:lnTo>
                  <a:lnTo>
                    <a:pt x="98" y="158"/>
                  </a:lnTo>
                  <a:lnTo>
                    <a:pt x="96" y="152"/>
                  </a:lnTo>
                  <a:lnTo>
                    <a:pt x="94" y="148"/>
                  </a:lnTo>
                  <a:lnTo>
                    <a:pt x="94" y="147"/>
                  </a:lnTo>
                  <a:lnTo>
                    <a:pt x="94" y="145"/>
                  </a:lnTo>
                  <a:lnTo>
                    <a:pt x="94" y="143"/>
                  </a:lnTo>
                  <a:lnTo>
                    <a:pt x="94" y="139"/>
                  </a:lnTo>
                  <a:lnTo>
                    <a:pt x="96" y="137"/>
                  </a:lnTo>
                  <a:lnTo>
                    <a:pt x="96" y="132"/>
                  </a:lnTo>
                  <a:lnTo>
                    <a:pt x="98" y="126"/>
                  </a:lnTo>
                  <a:lnTo>
                    <a:pt x="100" y="121"/>
                  </a:lnTo>
                  <a:lnTo>
                    <a:pt x="102" y="113"/>
                  </a:lnTo>
                  <a:lnTo>
                    <a:pt x="104" y="104"/>
                  </a:lnTo>
                  <a:lnTo>
                    <a:pt x="106" y="97"/>
                  </a:lnTo>
                  <a:lnTo>
                    <a:pt x="107" y="89"/>
                  </a:lnTo>
                  <a:lnTo>
                    <a:pt x="109" y="84"/>
                  </a:lnTo>
                  <a:lnTo>
                    <a:pt x="111" y="78"/>
                  </a:lnTo>
                  <a:lnTo>
                    <a:pt x="111" y="72"/>
                  </a:lnTo>
                  <a:lnTo>
                    <a:pt x="111" y="69"/>
                  </a:lnTo>
                  <a:lnTo>
                    <a:pt x="111" y="67"/>
                  </a:lnTo>
                  <a:lnTo>
                    <a:pt x="111" y="65"/>
                  </a:lnTo>
                  <a:lnTo>
                    <a:pt x="107" y="63"/>
                  </a:lnTo>
                  <a:lnTo>
                    <a:pt x="106" y="61"/>
                  </a:lnTo>
                  <a:lnTo>
                    <a:pt x="104" y="61"/>
                  </a:lnTo>
                  <a:lnTo>
                    <a:pt x="100" y="61"/>
                  </a:lnTo>
                  <a:lnTo>
                    <a:pt x="98" y="61"/>
                  </a:lnTo>
                  <a:lnTo>
                    <a:pt x="96" y="63"/>
                  </a:lnTo>
                  <a:lnTo>
                    <a:pt x="94" y="63"/>
                  </a:lnTo>
                  <a:lnTo>
                    <a:pt x="91" y="63"/>
                  </a:lnTo>
                  <a:lnTo>
                    <a:pt x="83" y="67"/>
                  </a:lnTo>
                  <a:lnTo>
                    <a:pt x="74" y="69"/>
                  </a:lnTo>
                  <a:lnTo>
                    <a:pt x="65" y="71"/>
                  </a:lnTo>
                  <a:lnTo>
                    <a:pt x="57" y="72"/>
                  </a:lnTo>
                  <a:lnTo>
                    <a:pt x="48" y="74"/>
                  </a:lnTo>
                  <a:lnTo>
                    <a:pt x="43" y="74"/>
                  </a:lnTo>
                  <a:lnTo>
                    <a:pt x="37" y="74"/>
                  </a:lnTo>
                  <a:lnTo>
                    <a:pt x="33" y="74"/>
                  </a:lnTo>
                  <a:lnTo>
                    <a:pt x="28" y="74"/>
                  </a:lnTo>
                  <a:lnTo>
                    <a:pt x="22" y="72"/>
                  </a:lnTo>
                  <a:lnTo>
                    <a:pt x="17" y="71"/>
                  </a:lnTo>
                  <a:lnTo>
                    <a:pt x="11" y="69"/>
                  </a:lnTo>
                  <a:lnTo>
                    <a:pt x="6" y="65"/>
                  </a:lnTo>
                  <a:lnTo>
                    <a:pt x="0" y="61"/>
                  </a:lnTo>
                  <a:lnTo>
                    <a:pt x="11" y="58"/>
                  </a:lnTo>
                  <a:lnTo>
                    <a:pt x="24" y="54"/>
                  </a:lnTo>
                  <a:lnTo>
                    <a:pt x="35" y="50"/>
                  </a:lnTo>
                  <a:lnTo>
                    <a:pt x="44" y="47"/>
                  </a:lnTo>
                  <a:lnTo>
                    <a:pt x="56" y="43"/>
                  </a:lnTo>
                  <a:lnTo>
                    <a:pt x="63" y="39"/>
                  </a:lnTo>
                  <a:lnTo>
                    <a:pt x="72" y="35"/>
                  </a:lnTo>
                  <a:lnTo>
                    <a:pt x="80" y="32"/>
                  </a:lnTo>
                  <a:lnTo>
                    <a:pt x="85" y="30"/>
                  </a:lnTo>
                  <a:lnTo>
                    <a:pt x="93" y="26"/>
                  </a:lnTo>
                  <a:lnTo>
                    <a:pt x="96" y="24"/>
                  </a:lnTo>
                  <a:lnTo>
                    <a:pt x="102" y="21"/>
                  </a:lnTo>
                  <a:lnTo>
                    <a:pt x="106" y="19"/>
                  </a:lnTo>
                  <a:lnTo>
                    <a:pt x="107" y="17"/>
                  </a:lnTo>
                  <a:lnTo>
                    <a:pt x="109" y="15"/>
                  </a:lnTo>
                  <a:lnTo>
                    <a:pt x="111" y="13"/>
                  </a:lnTo>
                  <a:lnTo>
                    <a:pt x="111" y="10"/>
                  </a:lnTo>
                  <a:lnTo>
                    <a:pt x="113" y="6"/>
                  </a:lnTo>
                  <a:lnTo>
                    <a:pt x="115" y="4"/>
                  </a:lnTo>
                  <a:lnTo>
                    <a:pt x="117" y="2"/>
                  </a:lnTo>
                  <a:lnTo>
                    <a:pt x="119" y="0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3" y="0"/>
                  </a:lnTo>
                  <a:lnTo>
                    <a:pt x="139" y="2"/>
                  </a:lnTo>
                  <a:lnTo>
                    <a:pt x="143" y="4"/>
                  </a:lnTo>
                  <a:lnTo>
                    <a:pt x="146" y="6"/>
                  </a:lnTo>
                  <a:lnTo>
                    <a:pt x="152" y="10"/>
                  </a:lnTo>
                  <a:lnTo>
                    <a:pt x="157" y="11"/>
                  </a:lnTo>
                  <a:lnTo>
                    <a:pt x="163" y="15"/>
                  </a:lnTo>
                  <a:lnTo>
                    <a:pt x="167" y="21"/>
                  </a:lnTo>
                  <a:lnTo>
                    <a:pt x="170" y="24"/>
                  </a:lnTo>
                  <a:lnTo>
                    <a:pt x="174" y="30"/>
                  </a:lnTo>
                  <a:lnTo>
                    <a:pt x="178" y="34"/>
                  </a:lnTo>
                  <a:lnTo>
                    <a:pt x="180" y="35"/>
                  </a:lnTo>
                  <a:lnTo>
                    <a:pt x="182" y="39"/>
                  </a:lnTo>
                  <a:lnTo>
                    <a:pt x="182" y="41"/>
                  </a:lnTo>
                  <a:lnTo>
                    <a:pt x="182" y="43"/>
                  </a:lnTo>
                  <a:lnTo>
                    <a:pt x="182" y="47"/>
                  </a:lnTo>
                  <a:lnTo>
                    <a:pt x="180" y="50"/>
                  </a:lnTo>
                  <a:lnTo>
                    <a:pt x="176" y="52"/>
                  </a:lnTo>
                  <a:lnTo>
                    <a:pt x="172" y="56"/>
                  </a:lnTo>
                  <a:lnTo>
                    <a:pt x="169" y="58"/>
                  </a:lnTo>
                  <a:lnTo>
                    <a:pt x="165" y="60"/>
                  </a:lnTo>
                  <a:lnTo>
                    <a:pt x="161" y="65"/>
                  </a:lnTo>
                  <a:lnTo>
                    <a:pt x="157" y="71"/>
                  </a:lnTo>
                  <a:lnTo>
                    <a:pt x="154" y="76"/>
                  </a:lnTo>
                  <a:lnTo>
                    <a:pt x="150" y="84"/>
                  </a:lnTo>
                  <a:lnTo>
                    <a:pt x="146" y="93"/>
                  </a:lnTo>
                  <a:lnTo>
                    <a:pt x="143" y="102"/>
                  </a:lnTo>
                  <a:lnTo>
                    <a:pt x="143" y="102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623"/>
            <p:cNvSpPr/>
            <p:nvPr/>
          </p:nvSpPr>
          <p:spPr bwMode="auto">
            <a:xfrm>
              <a:off x="7457509" y="4581673"/>
              <a:ext cx="1262063" cy="231775"/>
            </a:xfrm>
            <a:custGeom>
              <a:avLst/>
              <a:gdLst>
                <a:gd name="T0" fmla="*/ 56 w 795"/>
                <a:gd name="T1" fmla="*/ 52 h 146"/>
                <a:gd name="T2" fmla="*/ 34 w 795"/>
                <a:gd name="T3" fmla="*/ 52 h 146"/>
                <a:gd name="T4" fmla="*/ 19 w 795"/>
                <a:gd name="T5" fmla="*/ 43 h 146"/>
                <a:gd name="T6" fmla="*/ 8 w 795"/>
                <a:gd name="T7" fmla="*/ 31 h 146"/>
                <a:gd name="T8" fmla="*/ 0 w 795"/>
                <a:gd name="T9" fmla="*/ 22 h 146"/>
                <a:gd name="T10" fmla="*/ 37 w 795"/>
                <a:gd name="T11" fmla="*/ 9 h 146"/>
                <a:gd name="T12" fmla="*/ 93 w 795"/>
                <a:gd name="T13" fmla="*/ 2 h 146"/>
                <a:gd name="T14" fmla="*/ 143 w 795"/>
                <a:gd name="T15" fmla="*/ 0 h 146"/>
                <a:gd name="T16" fmla="*/ 193 w 795"/>
                <a:gd name="T17" fmla="*/ 2 h 146"/>
                <a:gd name="T18" fmla="*/ 245 w 795"/>
                <a:gd name="T19" fmla="*/ 9 h 146"/>
                <a:gd name="T20" fmla="*/ 317 w 795"/>
                <a:gd name="T21" fmla="*/ 26 h 146"/>
                <a:gd name="T22" fmla="*/ 378 w 795"/>
                <a:gd name="T23" fmla="*/ 41 h 146"/>
                <a:gd name="T24" fmla="*/ 445 w 795"/>
                <a:gd name="T25" fmla="*/ 52 h 146"/>
                <a:gd name="T26" fmla="*/ 521 w 795"/>
                <a:gd name="T27" fmla="*/ 61 h 146"/>
                <a:gd name="T28" fmla="*/ 606 w 795"/>
                <a:gd name="T29" fmla="*/ 67 h 146"/>
                <a:gd name="T30" fmla="*/ 682 w 795"/>
                <a:gd name="T31" fmla="*/ 65 h 146"/>
                <a:gd name="T32" fmla="*/ 723 w 795"/>
                <a:gd name="T33" fmla="*/ 67 h 146"/>
                <a:gd name="T34" fmla="*/ 754 w 795"/>
                <a:gd name="T35" fmla="*/ 67 h 146"/>
                <a:gd name="T36" fmla="*/ 776 w 795"/>
                <a:gd name="T37" fmla="*/ 69 h 146"/>
                <a:gd name="T38" fmla="*/ 789 w 795"/>
                <a:gd name="T39" fmla="*/ 70 h 146"/>
                <a:gd name="T40" fmla="*/ 795 w 795"/>
                <a:gd name="T41" fmla="*/ 72 h 146"/>
                <a:gd name="T42" fmla="*/ 793 w 795"/>
                <a:gd name="T43" fmla="*/ 76 h 146"/>
                <a:gd name="T44" fmla="*/ 786 w 795"/>
                <a:gd name="T45" fmla="*/ 81 h 146"/>
                <a:gd name="T46" fmla="*/ 773 w 795"/>
                <a:gd name="T47" fmla="*/ 87 h 146"/>
                <a:gd name="T48" fmla="*/ 758 w 795"/>
                <a:gd name="T49" fmla="*/ 94 h 146"/>
                <a:gd name="T50" fmla="*/ 738 w 795"/>
                <a:gd name="T51" fmla="*/ 102 h 146"/>
                <a:gd name="T52" fmla="*/ 684 w 795"/>
                <a:gd name="T53" fmla="*/ 122 h 146"/>
                <a:gd name="T54" fmla="*/ 641 w 795"/>
                <a:gd name="T55" fmla="*/ 135 h 146"/>
                <a:gd name="T56" fmla="*/ 606 w 795"/>
                <a:gd name="T57" fmla="*/ 143 h 146"/>
                <a:gd name="T58" fmla="*/ 575 w 795"/>
                <a:gd name="T59" fmla="*/ 146 h 146"/>
                <a:gd name="T60" fmla="*/ 547 w 795"/>
                <a:gd name="T61" fmla="*/ 143 h 146"/>
                <a:gd name="T62" fmla="*/ 519 w 795"/>
                <a:gd name="T63" fmla="*/ 135 h 146"/>
                <a:gd name="T64" fmla="*/ 476 w 795"/>
                <a:gd name="T65" fmla="*/ 120 h 146"/>
                <a:gd name="T66" fmla="*/ 419 w 795"/>
                <a:gd name="T67" fmla="*/ 98 h 146"/>
                <a:gd name="T68" fmla="*/ 287 w 795"/>
                <a:gd name="T69" fmla="*/ 57 h 146"/>
                <a:gd name="T70" fmla="*/ 224 w 795"/>
                <a:gd name="T71" fmla="*/ 41 h 146"/>
                <a:gd name="T72" fmla="*/ 197 w 795"/>
                <a:gd name="T73" fmla="*/ 35 h 146"/>
                <a:gd name="T74" fmla="*/ 174 w 795"/>
                <a:gd name="T75" fmla="*/ 30 h 146"/>
                <a:gd name="T76" fmla="*/ 156 w 795"/>
                <a:gd name="T77" fmla="*/ 28 h 146"/>
                <a:gd name="T78" fmla="*/ 141 w 795"/>
                <a:gd name="T79" fmla="*/ 26 h 146"/>
                <a:gd name="T80" fmla="*/ 128 w 795"/>
                <a:gd name="T81" fmla="*/ 26 h 146"/>
                <a:gd name="T82" fmla="*/ 106 w 795"/>
                <a:gd name="T83" fmla="*/ 31 h 146"/>
                <a:gd name="T84" fmla="*/ 82 w 795"/>
                <a:gd name="T85" fmla="*/ 4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5" h="146">
                  <a:moveTo>
                    <a:pt x="73" y="46"/>
                  </a:moveTo>
                  <a:lnTo>
                    <a:pt x="63" y="48"/>
                  </a:lnTo>
                  <a:lnTo>
                    <a:pt x="56" y="52"/>
                  </a:lnTo>
                  <a:lnTo>
                    <a:pt x="48" y="52"/>
                  </a:lnTo>
                  <a:lnTo>
                    <a:pt x="41" y="52"/>
                  </a:lnTo>
                  <a:lnTo>
                    <a:pt x="34" y="52"/>
                  </a:lnTo>
                  <a:lnTo>
                    <a:pt x="28" y="50"/>
                  </a:lnTo>
                  <a:lnTo>
                    <a:pt x="23" y="46"/>
                  </a:lnTo>
                  <a:lnTo>
                    <a:pt x="19" y="43"/>
                  </a:lnTo>
                  <a:lnTo>
                    <a:pt x="15" y="39"/>
                  </a:lnTo>
                  <a:lnTo>
                    <a:pt x="11" y="35"/>
                  </a:lnTo>
                  <a:lnTo>
                    <a:pt x="8" y="31"/>
                  </a:lnTo>
                  <a:lnTo>
                    <a:pt x="4" y="28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37" y="9"/>
                  </a:lnTo>
                  <a:lnTo>
                    <a:pt x="58" y="6"/>
                  </a:lnTo>
                  <a:lnTo>
                    <a:pt x="74" y="4"/>
                  </a:lnTo>
                  <a:lnTo>
                    <a:pt x="93" y="2"/>
                  </a:lnTo>
                  <a:lnTo>
                    <a:pt x="111" y="0"/>
                  </a:lnTo>
                  <a:lnTo>
                    <a:pt x="128" y="0"/>
                  </a:lnTo>
                  <a:lnTo>
                    <a:pt x="143" y="0"/>
                  </a:lnTo>
                  <a:lnTo>
                    <a:pt x="160" y="0"/>
                  </a:lnTo>
                  <a:lnTo>
                    <a:pt x="176" y="0"/>
                  </a:lnTo>
                  <a:lnTo>
                    <a:pt x="193" y="2"/>
                  </a:lnTo>
                  <a:lnTo>
                    <a:pt x="210" y="4"/>
                  </a:lnTo>
                  <a:lnTo>
                    <a:pt x="228" y="6"/>
                  </a:lnTo>
                  <a:lnTo>
                    <a:pt x="245" y="9"/>
                  </a:lnTo>
                  <a:lnTo>
                    <a:pt x="282" y="17"/>
                  </a:lnTo>
                  <a:lnTo>
                    <a:pt x="299" y="20"/>
                  </a:lnTo>
                  <a:lnTo>
                    <a:pt x="317" y="26"/>
                  </a:lnTo>
                  <a:lnTo>
                    <a:pt x="337" y="31"/>
                  </a:lnTo>
                  <a:lnTo>
                    <a:pt x="356" y="35"/>
                  </a:lnTo>
                  <a:lnTo>
                    <a:pt x="378" y="41"/>
                  </a:lnTo>
                  <a:lnTo>
                    <a:pt x="399" y="44"/>
                  </a:lnTo>
                  <a:lnTo>
                    <a:pt x="421" y="48"/>
                  </a:lnTo>
                  <a:lnTo>
                    <a:pt x="445" y="52"/>
                  </a:lnTo>
                  <a:lnTo>
                    <a:pt x="469" y="56"/>
                  </a:lnTo>
                  <a:lnTo>
                    <a:pt x="493" y="59"/>
                  </a:lnTo>
                  <a:lnTo>
                    <a:pt x="521" y="61"/>
                  </a:lnTo>
                  <a:lnTo>
                    <a:pt x="547" y="63"/>
                  </a:lnTo>
                  <a:lnTo>
                    <a:pt x="576" y="65"/>
                  </a:lnTo>
                  <a:lnTo>
                    <a:pt x="606" y="67"/>
                  </a:lnTo>
                  <a:lnTo>
                    <a:pt x="636" y="67"/>
                  </a:lnTo>
                  <a:lnTo>
                    <a:pt x="667" y="65"/>
                  </a:lnTo>
                  <a:lnTo>
                    <a:pt x="682" y="65"/>
                  </a:lnTo>
                  <a:lnTo>
                    <a:pt x="697" y="65"/>
                  </a:lnTo>
                  <a:lnTo>
                    <a:pt x="710" y="65"/>
                  </a:lnTo>
                  <a:lnTo>
                    <a:pt x="723" y="67"/>
                  </a:lnTo>
                  <a:lnTo>
                    <a:pt x="734" y="67"/>
                  </a:lnTo>
                  <a:lnTo>
                    <a:pt x="745" y="67"/>
                  </a:lnTo>
                  <a:lnTo>
                    <a:pt x="754" y="67"/>
                  </a:lnTo>
                  <a:lnTo>
                    <a:pt x="763" y="67"/>
                  </a:lnTo>
                  <a:lnTo>
                    <a:pt x="771" y="69"/>
                  </a:lnTo>
                  <a:lnTo>
                    <a:pt x="776" y="69"/>
                  </a:lnTo>
                  <a:lnTo>
                    <a:pt x="782" y="69"/>
                  </a:lnTo>
                  <a:lnTo>
                    <a:pt x="788" y="69"/>
                  </a:lnTo>
                  <a:lnTo>
                    <a:pt x="789" y="70"/>
                  </a:lnTo>
                  <a:lnTo>
                    <a:pt x="793" y="70"/>
                  </a:lnTo>
                  <a:lnTo>
                    <a:pt x="795" y="70"/>
                  </a:lnTo>
                  <a:lnTo>
                    <a:pt x="795" y="72"/>
                  </a:lnTo>
                  <a:lnTo>
                    <a:pt x="795" y="72"/>
                  </a:lnTo>
                  <a:lnTo>
                    <a:pt x="793" y="74"/>
                  </a:lnTo>
                  <a:lnTo>
                    <a:pt x="793" y="76"/>
                  </a:lnTo>
                  <a:lnTo>
                    <a:pt x="791" y="78"/>
                  </a:lnTo>
                  <a:lnTo>
                    <a:pt x="788" y="80"/>
                  </a:lnTo>
                  <a:lnTo>
                    <a:pt x="786" y="81"/>
                  </a:lnTo>
                  <a:lnTo>
                    <a:pt x="782" y="83"/>
                  </a:lnTo>
                  <a:lnTo>
                    <a:pt x="778" y="85"/>
                  </a:lnTo>
                  <a:lnTo>
                    <a:pt x="773" y="87"/>
                  </a:lnTo>
                  <a:lnTo>
                    <a:pt x="769" y="89"/>
                  </a:lnTo>
                  <a:lnTo>
                    <a:pt x="763" y="91"/>
                  </a:lnTo>
                  <a:lnTo>
                    <a:pt x="758" y="94"/>
                  </a:lnTo>
                  <a:lnTo>
                    <a:pt x="750" y="96"/>
                  </a:lnTo>
                  <a:lnTo>
                    <a:pt x="745" y="98"/>
                  </a:lnTo>
                  <a:lnTo>
                    <a:pt x="738" y="102"/>
                  </a:lnTo>
                  <a:lnTo>
                    <a:pt x="730" y="106"/>
                  </a:lnTo>
                  <a:lnTo>
                    <a:pt x="699" y="117"/>
                  </a:lnTo>
                  <a:lnTo>
                    <a:pt x="684" y="122"/>
                  </a:lnTo>
                  <a:lnTo>
                    <a:pt x="669" y="126"/>
                  </a:lnTo>
                  <a:lnTo>
                    <a:pt x="654" y="132"/>
                  </a:lnTo>
                  <a:lnTo>
                    <a:pt x="641" y="135"/>
                  </a:lnTo>
                  <a:lnTo>
                    <a:pt x="630" y="139"/>
                  </a:lnTo>
                  <a:lnTo>
                    <a:pt x="619" y="141"/>
                  </a:lnTo>
                  <a:lnTo>
                    <a:pt x="606" y="143"/>
                  </a:lnTo>
                  <a:lnTo>
                    <a:pt x="595" y="144"/>
                  </a:lnTo>
                  <a:lnTo>
                    <a:pt x="584" y="146"/>
                  </a:lnTo>
                  <a:lnTo>
                    <a:pt x="575" y="146"/>
                  </a:lnTo>
                  <a:lnTo>
                    <a:pt x="565" y="146"/>
                  </a:lnTo>
                  <a:lnTo>
                    <a:pt x="556" y="144"/>
                  </a:lnTo>
                  <a:lnTo>
                    <a:pt x="547" y="143"/>
                  </a:lnTo>
                  <a:lnTo>
                    <a:pt x="539" y="141"/>
                  </a:lnTo>
                  <a:lnTo>
                    <a:pt x="530" y="139"/>
                  </a:lnTo>
                  <a:lnTo>
                    <a:pt x="519" y="135"/>
                  </a:lnTo>
                  <a:lnTo>
                    <a:pt x="506" y="132"/>
                  </a:lnTo>
                  <a:lnTo>
                    <a:pt x="493" y="126"/>
                  </a:lnTo>
                  <a:lnTo>
                    <a:pt x="476" y="120"/>
                  </a:lnTo>
                  <a:lnTo>
                    <a:pt x="460" y="115"/>
                  </a:lnTo>
                  <a:lnTo>
                    <a:pt x="439" y="107"/>
                  </a:lnTo>
                  <a:lnTo>
                    <a:pt x="419" y="98"/>
                  </a:lnTo>
                  <a:lnTo>
                    <a:pt x="374" y="83"/>
                  </a:lnTo>
                  <a:lnTo>
                    <a:pt x="330" y="70"/>
                  </a:lnTo>
                  <a:lnTo>
                    <a:pt x="287" y="57"/>
                  </a:lnTo>
                  <a:lnTo>
                    <a:pt x="245" y="46"/>
                  </a:lnTo>
                  <a:lnTo>
                    <a:pt x="234" y="43"/>
                  </a:lnTo>
                  <a:lnTo>
                    <a:pt x="224" y="41"/>
                  </a:lnTo>
                  <a:lnTo>
                    <a:pt x="215" y="39"/>
                  </a:lnTo>
                  <a:lnTo>
                    <a:pt x="206" y="37"/>
                  </a:lnTo>
                  <a:lnTo>
                    <a:pt x="197" y="35"/>
                  </a:lnTo>
                  <a:lnTo>
                    <a:pt x="189" y="33"/>
                  </a:lnTo>
                  <a:lnTo>
                    <a:pt x="180" y="31"/>
                  </a:lnTo>
                  <a:lnTo>
                    <a:pt x="174" y="30"/>
                  </a:lnTo>
                  <a:lnTo>
                    <a:pt x="167" y="30"/>
                  </a:lnTo>
                  <a:lnTo>
                    <a:pt x="161" y="28"/>
                  </a:lnTo>
                  <a:lnTo>
                    <a:pt x="156" y="28"/>
                  </a:lnTo>
                  <a:lnTo>
                    <a:pt x="150" y="28"/>
                  </a:lnTo>
                  <a:lnTo>
                    <a:pt x="145" y="26"/>
                  </a:lnTo>
                  <a:lnTo>
                    <a:pt x="141" y="26"/>
                  </a:lnTo>
                  <a:lnTo>
                    <a:pt x="137" y="26"/>
                  </a:lnTo>
                  <a:lnTo>
                    <a:pt x="134" y="26"/>
                  </a:lnTo>
                  <a:lnTo>
                    <a:pt x="128" y="26"/>
                  </a:lnTo>
                  <a:lnTo>
                    <a:pt x="121" y="28"/>
                  </a:lnTo>
                  <a:lnTo>
                    <a:pt x="113" y="28"/>
                  </a:lnTo>
                  <a:lnTo>
                    <a:pt x="106" y="31"/>
                  </a:lnTo>
                  <a:lnTo>
                    <a:pt x="98" y="33"/>
                  </a:lnTo>
                  <a:lnTo>
                    <a:pt x="89" y="37"/>
                  </a:lnTo>
                  <a:lnTo>
                    <a:pt x="82" y="41"/>
                  </a:lnTo>
                  <a:lnTo>
                    <a:pt x="73" y="46"/>
                  </a:lnTo>
                  <a:lnTo>
                    <a:pt x="73" y="46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9" name="Freeform 617"/>
          <p:cNvSpPr/>
          <p:nvPr/>
        </p:nvSpPr>
        <p:spPr bwMode="auto">
          <a:xfrm>
            <a:off x="6625556" y="2011064"/>
            <a:ext cx="255850" cy="313659"/>
          </a:xfrm>
          <a:custGeom>
            <a:avLst/>
            <a:gdLst>
              <a:gd name="T0" fmla="*/ 109 w 113"/>
              <a:gd name="T1" fmla="*/ 89 h 111"/>
              <a:gd name="T2" fmla="*/ 107 w 113"/>
              <a:gd name="T3" fmla="*/ 94 h 111"/>
              <a:gd name="T4" fmla="*/ 105 w 113"/>
              <a:gd name="T5" fmla="*/ 98 h 111"/>
              <a:gd name="T6" fmla="*/ 103 w 113"/>
              <a:gd name="T7" fmla="*/ 102 h 111"/>
              <a:gd name="T8" fmla="*/ 102 w 113"/>
              <a:gd name="T9" fmla="*/ 105 h 111"/>
              <a:gd name="T10" fmla="*/ 100 w 113"/>
              <a:gd name="T11" fmla="*/ 107 h 111"/>
              <a:gd name="T12" fmla="*/ 98 w 113"/>
              <a:gd name="T13" fmla="*/ 109 h 111"/>
              <a:gd name="T14" fmla="*/ 98 w 113"/>
              <a:gd name="T15" fmla="*/ 111 h 111"/>
              <a:gd name="T16" fmla="*/ 96 w 113"/>
              <a:gd name="T17" fmla="*/ 111 h 111"/>
              <a:gd name="T18" fmla="*/ 94 w 113"/>
              <a:gd name="T19" fmla="*/ 111 h 111"/>
              <a:gd name="T20" fmla="*/ 92 w 113"/>
              <a:gd name="T21" fmla="*/ 109 h 111"/>
              <a:gd name="T22" fmla="*/ 90 w 113"/>
              <a:gd name="T23" fmla="*/ 109 h 111"/>
              <a:gd name="T24" fmla="*/ 87 w 113"/>
              <a:gd name="T25" fmla="*/ 105 h 111"/>
              <a:gd name="T26" fmla="*/ 83 w 113"/>
              <a:gd name="T27" fmla="*/ 103 h 111"/>
              <a:gd name="T28" fmla="*/ 79 w 113"/>
              <a:gd name="T29" fmla="*/ 102 h 111"/>
              <a:gd name="T30" fmla="*/ 70 w 113"/>
              <a:gd name="T31" fmla="*/ 94 h 111"/>
              <a:gd name="T32" fmla="*/ 57 w 113"/>
              <a:gd name="T33" fmla="*/ 87 h 111"/>
              <a:gd name="T34" fmla="*/ 51 w 113"/>
              <a:gd name="T35" fmla="*/ 81 h 111"/>
              <a:gd name="T36" fmla="*/ 46 w 113"/>
              <a:gd name="T37" fmla="*/ 76 h 111"/>
              <a:gd name="T38" fmla="*/ 40 w 113"/>
              <a:gd name="T39" fmla="*/ 70 h 111"/>
              <a:gd name="T40" fmla="*/ 35 w 113"/>
              <a:gd name="T41" fmla="*/ 65 h 111"/>
              <a:gd name="T42" fmla="*/ 29 w 113"/>
              <a:gd name="T43" fmla="*/ 57 h 111"/>
              <a:gd name="T44" fmla="*/ 24 w 113"/>
              <a:gd name="T45" fmla="*/ 48 h 111"/>
              <a:gd name="T46" fmla="*/ 18 w 113"/>
              <a:gd name="T47" fmla="*/ 41 h 111"/>
              <a:gd name="T48" fmla="*/ 13 w 113"/>
              <a:gd name="T49" fmla="*/ 31 h 111"/>
              <a:gd name="T50" fmla="*/ 9 w 113"/>
              <a:gd name="T51" fmla="*/ 26 h 111"/>
              <a:gd name="T52" fmla="*/ 5 w 113"/>
              <a:gd name="T53" fmla="*/ 18 h 111"/>
              <a:gd name="T54" fmla="*/ 1 w 113"/>
              <a:gd name="T55" fmla="*/ 13 h 111"/>
              <a:gd name="T56" fmla="*/ 1 w 113"/>
              <a:gd name="T57" fmla="*/ 7 h 111"/>
              <a:gd name="T58" fmla="*/ 0 w 113"/>
              <a:gd name="T59" fmla="*/ 3 h 111"/>
              <a:gd name="T60" fmla="*/ 1 w 113"/>
              <a:gd name="T61" fmla="*/ 0 h 111"/>
              <a:gd name="T62" fmla="*/ 18 w 113"/>
              <a:gd name="T63" fmla="*/ 3 h 111"/>
              <a:gd name="T64" fmla="*/ 35 w 113"/>
              <a:gd name="T65" fmla="*/ 7 h 111"/>
              <a:gd name="T66" fmla="*/ 48 w 113"/>
              <a:gd name="T67" fmla="*/ 11 h 111"/>
              <a:gd name="T68" fmla="*/ 61 w 113"/>
              <a:gd name="T69" fmla="*/ 16 h 111"/>
              <a:gd name="T70" fmla="*/ 72 w 113"/>
              <a:gd name="T71" fmla="*/ 22 h 111"/>
              <a:gd name="T72" fmla="*/ 81 w 113"/>
              <a:gd name="T73" fmla="*/ 26 h 111"/>
              <a:gd name="T74" fmla="*/ 89 w 113"/>
              <a:gd name="T75" fmla="*/ 31 h 111"/>
              <a:gd name="T76" fmla="*/ 96 w 113"/>
              <a:gd name="T77" fmla="*/ 39 h 111"/>
              <a:gd name="T78" fmla="*/ 102 w 113"/>
              <a:gd name="T79" fmla="*/ 44 h 111"/>
              <a:gd name="T80" fmla="*/ 105 w 113"/>
              <a:gd name="T81" fmla="*/ 50 h 111"/>
              <a:gd name="T82" fmla="*/ 109 w 113"/>
              <a:gd name="T83" fmla="*/ 57 h 111"/>
              <a:gd name="T84" fmla="*/ 111 w 113"/>
              <a:gd name="T85" fmla="*/ 63 h 111"/>
              <a:gd name="T86" fmla="*/ 113 w 113"/>
              <a:gd name="T87" fmla="*/ 68 h 111"/>
              <a:gd name="T88" fmla="*/ 113 w 113"/>
              <a:gd name="T89" fmla="*/ 76 h 111"/>
              <a:gd name="T90" fmla="*/ 111 w 113"/>
              <a:gd name="T91" fmla="*/ 81 h 111"/>
              <a:gd name="T92" fmla="*/ 109 w 113"/>
              <a:gd name="T93" fmla="*/ 89 h 111"/>
              <a:gd name="T94" fmla="*/ 109 w 113"/>
              <a:gd name="T95" fmla="*/ 8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3" h="111">
                <a:moveTo>
                  <a:pt x="109" y="89"/>
                </a:moveTo>
                <a:lnTo>
                  <a:pt x="107" y="94"/>
                </a:lnTo>
                <a:lnTo>
                  <a:pt x="105" y="98"/>
                </a:lnTo>
                <a:lnTo>
                  <a:pt x="103" y="102"/>
                </a:lnTo>
                <a:lnTo>
                  <a:pt x="102" y="105"/>
                </a:lnTo>
                <a:lnTo>
                  <a:pt x="100" y="107"/>
                </a:lnTo>
                <a:lnTo>
                  <a:pt x="98" y="109"/>
                </a:lnTo>
                <a:lnTo>
                  <a:pt x="98" y="111"/>
                </a:lnTo>
                <a:lnTo>
                  <a:pt x="96" y="111"/>
                </a:lnTo>
                <a:lnTo>
                  <a:pt x="94" y="111"/>
                </a:lnTo>
                <a:lnTo>
                  <a:pt x="92" y="109"/>
                </a:lnTo>
                <a:lnTo>
                  <a:pt x="90" y="109"/>
                </a:lnTo>
                <a:lnTo>
                  <a:pt x="87" y="105"/>
                </a:lnTo>
                <a:lnTo>
                  <a:pt x="83" y="103"/>
                </a:lnTo>
                <a:lnTo>
                  <a:pt x="79" y="102"/>
                </a:lnTo>
                <a:lnTo>
                  <a:pt x="70" y="94"/>
                </a:lnTo>
                <a:lnTo>
                  <a:pt x="57" y="87"/>
                </a:lnTo>
                <a:lnTo>
                  <a:pt x="51" y="81"/>
                </a:lnTo>
                <a:lnTo>
                  <a:pt x="46" y="76"/>
                </a:lnTo>
                <a:lnTo>
                  <a:pt x="40" y="70"/>
                </a:lnTo>
                <a:lnTo>
                  <a:pt x="35" y="65"/>
                </a:lnTo>
                <a:lnTo>
                  <a:pt x="29" y="57"/>
                </a:lnTo>
                <a:lnTo>
                  <a:pt x="24" y="48"/>
                </a:lnTo>
                <a:lnTo>
                  <a:pt x="18" y="41"/>
                </a:lnTo>
                <a:lnTo>
                  <a:pt x="13" y="31"/>
                </a:lnTo>
                <a:lnTo>
                  <a:pt x="9" y="26"/>
                </a:lnTo>
                <a:lnTo>
                  <a:pt x="5" y="18"/>
                </a:lnTo>
                <a:lnTo>
                  <a:pt x="1" y="13"/>
                </a:lnTo>
                <a:lnTo>
                  <a:pt x="1" y="7"/>
                </a:lnTo>
                <a:lnTo>
                  <a:pt x="0" y="3"/>
                </a:lnTo>
                <a:lnTo>
                  <a:pt x="1" y="0"/>
                </a:lnTo>
                <a:lnTo>
                  <a:pt x="18" y="3"/>
                </a:lnTo>
                <a:lnTo>
                  <a:pt x="35" y="7"/>
                </a:lnTo>
                <a:lnTo>
                  <a:pt x="48" y="11"/>
                </a:lnTo>
                <a:lnTo>
                  <a:pt x="61" y="16"/>
                </a:lnTo>
                <a:lnTo>
                  <a:pt x="72" y="22"/>
                </a:lnTo>
                <a:lnTo>
                  <a:pt x="81" y="26"/>
                </a:lnTo>
                <a:lnTo>
                  <a:pt x="89" y="31"/>
                </a:lnTo>
                <a:lnTo>
                  <a:pt x="96" y="39"/>
                </a:lnTo>
                <a:lnTo>
                  <a:pt x="102" y="44"/>
                </a:lnTo>
                <a:lnTo>
                  <a:pt x="105" y="50"/>
                </a:lnTo>
                <a:lnTo>
                  <a:pt x="109" y="57"/>
                </a:lnTo>
                <a:lnTo>
                  <a:pt x="111" y="63"/>
                </a:lnTo>
                <a:lnTo>
                  <a:pt x="113" y="68"/>
                </a:lnTo>
                <a:lnTo>
                  <a:pt x="113" y="76"/>
                </a:lnTo>
                <a:lnTo>
                  <a:pt x="111" y="81"/>
                </a:lnTo>
                <a:lnTo>
                  <a:pt x="109" y="89"/>
                </a:lnTo>
                <a:lnTo>
                  <a:pt x="109" y="89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0" name="Freeform 618"/>
          <p:cNvSpPr/>
          <p:nvPr/>
        </p:nvSpPr>
        <p:spPr bwMode="auto">
          <a:xfrm>
            <a:off x="7153103" y="1999761"/>
            <a:ext cx="556981" cy="220408"/>
          </a:xfrm>
          <a:custGeom>
            <a:avLst/>
            <a:gdLst>
              <a:gd name="T0" fmla="*/ 19 w 246"/>
              <a:gd name="T1" fmla="*/ 46 h 78"/>
              <a:gd name="T2" fmla="*/ 54 w 246"/>
              <a:gd name="T3" fmla="*/ 33 h 78"/>
              <a:gd name="T4" fmla="*/ 85 w 246"/>
              <a:gd name="T5" fmla="*/ 24 h 78"/>
              <a:gd name="T6" fmla="*/ 113 w 246"/>
              <a:gd name="T7" fmla="*/ 15 h 78"/>
              <a:gd name="T8" fmla="*/ 137 w 246"/>
              <a:gd name="T9" fmla="*/ 9 h 78"/>
              <a:gd name="T10" fmla="*/ 157 w 246"/>
              <a:gd name="T11" fmla="*/ 4 h 78"/>
              <a:gd name="T12" fmla="*/ 172 w 246"/>
              <a:gd name="T13" fmla="*/ 2 h 78"/>
              <a:gd name="T14" fmla="*/ 185 w 246"/>
              <a:gd name="T15" fmla="*/ 0 h 78"/>
              <a:gd name="T16" fmla="*/ 196 w 246"/>
              <a:gd name="T17" fmla="*/ 0 h 78"/>
              <a:gd name="T18" fmla="*/ 209 w 246"/>
              <a:gd name="T19" fmla="*/ 0 h 78"/>
              <a:gd name="T20" fmla="*/ 220 w 246"/>
              <a:gd name="T21" fmla="*/ 0 h 78"/>
              <a:gd name="T22" fmla="*/ 233 w 246"/>
              <a:gd name="T23" fmla="*/ 4 h 78"/>
              <a:gd name="T24" fmla="*/ 239 w 246"/>
              <a:gd name="T25" fmla="*/ 6 h 78"/>
              <a:gd name="T26" fmla="*/ 243 w 246"/>
              <a:gd name="T27" fmla="*/ 9 h 78"/>
              <a:gd name="T28" fmla="*/ 246 w 246"/>
              <a:gd name="T29" fmla="*/ 17 h 78"/>
              <a:gd name="T30" fmla="*/ 245 w 246"/>
              <a:gd name="T31" fmla="*/ 20 h 78"/>
              <a:gd name="T32" fmla="*/ 241 w 246"/>
              <a:gd name="T33" fmla="*/ 26 h 78"/>
              <a:gd name="T34" fmla="*/ 233 w 246"/>
              <a:gd name="T35" fmla="*/ 32 h 78"/>
              <a:gd name="T36" fmla="*/ 222 w 246"/>
              <a:gd name="T37" fmla="*/ 39 h 78"/>
              <a:gd name="T38" fmla="*/ 209 w 246"/>
              <a:gd name="T39" fmla="*/ 46 h 78"/>
              <a:gd name="T40" fmla="*/ 191 w 246"/>
              <a:gd name="T41" fmla="*/ 52 h 78"/>
              <a:gd name="T42" fmla="*/ 169 w 246"/>
              <a:gd name="T43" fmla="*/ 57 h 78"/>
              <a:gd name="T44" fmla="*/ 144 w 246"/>
              <a:gd name="T45" fmla="*/ 65 h 78"/>
              <a:gd name="T46" fmla="*/ 120 w 246"/>
              <a:gd name="T47" fmla="*/ 72 h 78"/>
              <a:gd name="T48" fmla="*/ 102 w 246"/>
              <a:gd name="T49" fmla="*/ 76 h 78"/>
              <a:gd name="T50" fmla="*/ 91 w 246"/>
              <a:gd name="T51" fmla="*/ 78 h 78"/>
              <a:gd name="T52" fmla="*/ 85 w 246"/>
              <a:gd name="T53" fmla="*/ 78 h 78"/>
              <a:gd name="T54" fmla="*/ 82 w 246"/>
              <a:gd name="T55" fmla="*/ 78 h 78"/>
              <a:gd name="T56" fmla="*/ 74 w 246"/>
              <a:gd name="T57" fmla="*/ 78 h 78"/>
              <a:gd name="T58" fmla="*/ 65 w 246"/>
              <a:gd name="T59" fmla="*/ 78 h 78"/>
              <a:gd name="T60" fmla="*/ 39 w 246"/>
              <a:gd name="T61" fmla="*/ 72 h 78"/>
              <a:gd name="T62" fmla="*/ 26 w 246"/>
              <a:gd name="T63" fmla="*/ 67 h 78"/>
              <a:gd name="T64" fmla="*/ 13 w 246"/>
              <a:gd name="T65" fmla="*/ 61 h 78"/>
              <a:gd name="T66" fmla="*/ 0 w 246"/>
              <a:gd name="T67" fmla="*/ 52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46" h="78">
                <a:moveTo>
                  <a:pt x="0" y="52"/>
                </a:moveTo>
                <a:lnTo>
                  <a:pt x="19" y="46"/>
                </a:lnTo>
                <a:lnTo>
                  <a:pt x="37" y="39"/>
                </a:lnTo>
                <a:lnTo>
                  <a:pt x="54" y="33"/>
                </a:lnTo>
                <a:lnTo>
                  <a:pt x="70" y="28"/>
                </a:lnTo>
                <a:lnTo>
                  <a:pt x="85" y="24"/>
                </a:lnTo>
                <a:lnTo>
                  <a:pt x="100" y="19"/>
                </a:lnTo>
                <a:lnTo>
                  <a:pt x="113" y="15"/>
                </a:lnTo>
                <a:lnTo>
                  <a:pt x="126" y="11"/>
                </a:lnTo>
                <a:lnTo>
                  <a:pt x="137" y="9"/>
                </a:lnTo>
                <a:lnTo>
                  <a:pt x="148" y="6"/>
                </a:lnTo>
                <a:lnTo>
                  <a:pt x="157" y="4"/>
                </a:lnTo>
                <a:lnTo>
                  <a:pt x="165" y="2"/>
                </a:lnTo>
                <a:lnTo>
                  <a:pt x="172" y="2"/>
                </a:lnTo>
                <a:lnTo>
                  <a:pt x="180" y="0"/>
                </a:lnTo>
                <a:lnTo>
                  <a:pt x="185" y="0"/>
                </a:lnTo>
                <a:lnTo>
                  <a:pt x="191" y="0"/>
                </a:lnTo>
                <a:lnTo>
                  <a:pt x="196" y="0"/>
                </a:lnTo>
                <a:lnTo>
                  <a:pt x="204" y="0"/>
                </a:lnTo>
                <a:lnTo>
                  <a:pt x="209" y="0"/>
                </a:lnTo>
                <a:lnTo>
                  <a:pt x="215" y="0"/>
                </a:lnTo>
                <a:lnTo>
                  <a:pt x="220" y="0"/>
                </a:lnTo>
                <a:lnTo>
                  <a:pt x="224" y="0"/>
                </a:lnTo>
                <a:lnTo>
                  <a:pt x="233" y="4"/>
                </a:lnTo>
                <a:lnTo>
                  <a:pt x="235" y="4"/>
                </a:lnTo>
                <a:lnTo>
                  <a:pt x="239" y="6"/>
                </a:lnTo>
                <a:lnTo>
                  <a:pt x="241" y="7"/>
                </a:lnTo>
                <a:lnTo>
                  <a:pt x="243" y="9"/>
                </a:lnTo>
                <a:lnTo>
                  <a:pt x="245" y="13"/>
                </a:lnTo>
                <a:lnTo>
                  <a:pt x="246" y="17"/>
                </a:lnTo>
                <a:lnTo>
                  <a:pt x="245" y="19"/>
                </a:lnTo>
                <a:lnTo>
                  <a:pt x="245" y="20"/>
                </a:lnTo>
                <a:lnTo>
                  <a:pt x="243" y="24"/>
                </a:lnTo>
                <a:lnTo>
                  <a:pt x="241" y="26"/>
                </a:lnTo>
                <a:lnTo>
                  <a:pt x="237" y="30"/>
                </a:lnTo>
                <a:lnTo>
                  <a:pt x="233" y="32"/>
                </a:lnTo>
                <a:lnTo>
                  <a:pt x="228" y="35"/>
                </a:lnTo>
                <a:lnTo>
                  <a:pt x="222" y="39"/>
                </a:lnTo>
                <a:lnTo>
                  <a:pt x="217" y="43"/>
                </a:lnTo>
                <a:lnTo>
                  <a:pt x="209" y="46"/>
                </a:lnTo>
                <a:lnTo>
                  <a:pt x="200" y="48"/>
                </a:lnTo>
                <a:lnTo>
                  <a:pt x="191" y="52"/>
                </a:lnTo>
                <a:lnTo>
                  <a:pt x="180" y="56"/>
                </a:lnTo>
                <a:lnTo>
                  <a:pt x="169" y="57"/>
                </a:lnTo>
                <a:lnTo>
                  <a:pt x="157" y="61"/>
                </a:lnTo>
                <a:lnTo>
                  <a:pt x="144" y="65"/>
                </a:lnTo>
                <a:lnTo>
                  <a:pt x="132" y="69"/>
                </a:lnTo>
                <a:lnTo>
                  <a:pt x="120" y="72"/>
                </a:lnTo>
                <a:lnTo>
                  <a:pt x="111" y="74"/>
                </a:lnTo>
                <a:lnTo>
                  <a:pt x="102" y="76"/>
                </a:lnTo>
                <a:lnTo>
                  <a:pt x="96" y="78"/>
                </a:lnTo>
                <a:lnTo>
                  <a:pt x="91" y="78"/>
                </a:lnTo>
                <a:lnTo>
                  <a:pt x="87" y="78"/>
                </a:lnTo>
                <a:lnTo>
                  <a:pt x="85" y="78"/>
                </a:lnTo>
                <a:lnTo>
                  <a:pt x="83" y="78"/>
                </a:lnTo>
                <a:lnTo>
                  <a:pt x="82" y="78"/>
                </a:lnTo>
                <a:lnTo>
                  <a:pt x="78" y="78"/>
                </a:lnTo>
                <a:lnTo>
                  <a:pt x="74" y="78"/>
                </a:lnTo>
                <a:lnTo>
                  <a:pt x="69" y="78"/>
                </a:lnTo>
                <a:lnTo>
                  <a:pt x="65" y="78"/>
                </a:lnTo>
                <a:lnTo>
                  <a:pt x="52" y="76"/>
                </a:lnTo>
                <a:lnTo>
                  <a:pt x="39" y="72"/>
                </a:lnTo>
                <a:lnTo>
                  <a:pt x="32" y="70"/>
                </a:lnTo>
                <a:lnTo>
                  <a:pt x="26" y="67"/>
                </a:lnTo>
                <a:lnTo>
                  <a:pt x="19" y="65"/>
                </a:lnTo>
                <a:lnTo>
                  <a:pt x="13" y="61"/>
                </a:lnTo>
                <a:lnTo>
                  <a:pt x="6" y="57"/>
                </a:lnTo>
                <a:lnTo>
                  <a:pt x="0" y="52"/>
                </a:lnTo>
                <a:lnTo>
                  <a:pt x="0" y="52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1" name="Freeform 619"/>
          <p:cNvSpPr/>
          <p:nvPr/>
        </p:nvSpPr>
        <p:spPr bwMode="auto">
          <a:xfrm>
            <a:off x="6976499" y="2372760"/>
            <a:ext cx="889812" cy="259969"/>
          </a:xfrm>
          <a:custGeom>
            <a:avLst/>
            <a:gdLst>
              <a:gd name="T0" fmla="*/ 365 w 393"/>
              <a:gd name="T1" fmla="*/ 40 h 92"/>
              <a:gd name="T2" fmla="*/ 356 w 393"/>
              <a:gd name="T3" fmla="*/ 42 h 92"/>
              <a:gd name="T4" fmla="*/ 350 w 393"/>
              <a:gd name="T5" fmla="*/ 42 h 92"/>
              <a:gd name="T6" fmla="*/ 347 w 393"/>
              <a:gd name="T7" fmla="*/ 42 h 92"/>
              <a:gd name="T8" fmla="*/ 334 w 393"/>
              <a:gd name="T9" fmla="*/ 44 h 92"/>
              <a:gd name="T10" fmla="*/ 315 w 393"/>
              <a:gd name="T11" fmla="*/ 46 h 92"/>
              <a:gd name="T12" fmla="*/ 287 w 393"/>
              <a:gd name="T13" fmla="*/ 50 h 92"/>
              <a:gd name="T14" fmla="*/ 234 w 393"/>
              <a:gd name="T15" fmla="*/ 57 h 92"/>
              <a:gd name="T16" fmla="*/ 160 w 393"/>
              <a:gd name="T17" fmla="*/ 72 h 92"/>
              <a:gd name="T18" fmla="*/ 111 w 393"/>
              <a:gd name="T19" fmla="*/ 81 h 92"/>
              <a:gd name="T20" fmla="*/ 93 w 393"/>
              <a:gd name="T21" fmla="*/ 83 h 92"/>
              <a:gd name="T22" fmla="*/ 78 w 393"/>
              <a:gd name="T23" fmla="*/ 87 h 92"/>
              <a:gd name="T24" fmla="*/ 65 w 393"/>
              <a:gd name="T25" fmla="*/ 89 h 92"/>
              <a:gd name="T26" fmla="*/ 54 w 393"/>
              <a:gd name="T27" fmla="*/ 90 h 92"/>
              <a:gd name="T28" fmla="*/ 45 w 393"/>
              <a:gd name="T29" fmla="*/ 92 h 92"/>
              <a:gd name="T30" fmla="*/ 37 w 393"/>
              <a:gd name="T31" fmla="*/ 92 h 92"/>
              <a:gd name="T32" fmla="*/ 32 w 393"/>
              <a:gd name="T33" fmla="*/ 92 h 92"/>
              <a:gd name="T34" fmla="*/ 22 w 393"/>
              <a:gd name="T35" fmla="*/ 89 h 92"/>
              <a:gd name="T36" fmla="*/ 15 w 393"/>
              <a:gd name="T37" fmla="*/ 83 h 92"/>
              <a:gd name="T38" fmla="*/ 8 w 393"/>
              <a:gd name="T39" fmla="*/ 77 h 92"/>
              <a:gd name="T40" fmla="*/ 0 w 393"/>
              <a:gd name="T41" fmla="*/ 68 h 92"/>
              <a:gd name="T42" fmla="*/ 26 w 393"/>
              <a:gd name="T43" fmla="*/ 63 h 92"/>
              <a:gd name="T44" fmla="*/ 56 w 393"/>
              <a:gd name="T45" fmla="*/ 59 h 92"/>
              <a:gd name="T46" fmla="*/ 63 w 393"/>
              <a:gd name="T47" fmla="*/ 57 h 92"/>
              <a:gd name="T48" fmla="*/ 72 w 393"/>
              <a:gd name="T49" fmla="*/ 55 h 92"/>
              <a:gd name="T50" fmla="*/ 85 w 393"/>
              <a:gd name="T51" fmla="*/ 51 h 92"/>
              <a:gd name="T52" fmla="*/ 102 w 393"/>
              <a:gd name="T53" fmla="*/ 48 h 92"/>
              <a:gd name="T54" fmla="*/ 121 w 393"/>
              <a:gd name="T55" fmla="*/ 44 h 92"/>
              <a:gd name="T56" fmla="*/ 141 w 393"/>
              <a:gd name="T57" fmla="*/ 38 h 92"/>
              <a:gd name="T58" fmla="*/ 165 w 393"/>
              <a:gd name="T59" fmla="*/ 33 h 92"/>
              <a:gd name="T60" fmla="*/ 193 w 393"/>
              <a:gd name="T61" fmla="*/ 26 h 92"/>
              <a:gd name="T62" fmla="*/ 219 w 393"/>
              <a:gd name="T63" fmla="*/ 20 h 92"/>
              <a:gd name="T64" fmla="*/ 243 w 393"/>
              <a:gd name="T65" fmla="*/ 14 h 92"/>
              <a:gd name="T66" fmla="*/ 265 w 393"/>
              <a:gd name="T67" fmla="*/ 11 h 92"/>
              <a:gd name="T68" fmla="*/ 284 w 393"/>
              <a:gd name="T69" fmla="*/ 5 h 92"/>
              <a:gd name="T70" fmla="*/ 300 w 393"/>
              <a:gd name="T71" fmla="*/ 3 h 92"/>
              <a:gd name="T72" fmla="*/ 315 w 393"/>
              <a:gd name="T73" fmla="*/ 1 h 92"/>
              <a:gd name="T74" fmla="*/ 326 w 393"/>
              <a:gd name="T75" fmla="*/ 0 h 92"/>
              <a:gd name="T76" fmla="*/ 337 w 393"/>
              <a:gd name="T77" fmla="*/ 0 h 92"/>
              <a:gd name="T78" fmla="*/ 350 w 393"/>
              <a:gd name="T79" fmla="*/ 0 h 92"/>
              <a:gd name="T80" fmla="*/ 361 w 393"/>
              <a:gd name="T81" fmla="*/ 1 h 92"/>
              <a:gd name="T82" fmla="*/ 380 w 393"/>
              <a:gd name="T83" fmla="*/ 5 h 92"/>
              <a:gd name="T84" fmla="*/ 385 w 393"/>
              <a:gd name="T85" fmla="*/ 11 h 92"/>
              <a:gd name="T86" fmla="*/ 389 w 393"/>
              <a:gd name="T87" fmla="*/ 16 h 92"/>
              <a:gd name="T88" fmla="*/ 393 w 393"/>
              <a:gd name="T89" fmla="*/ 22 h 92"/>
              <a:gd name="T90" fmla="*/ 391 w 393"/>
              <a:gd name="T91" fmla="*/ 27 h 92"/>
              <a:gd name="T92" fmla="*/ 387 w 393"/>
              <a:gd name="T93" fmla="*/ 31 h 92"/>
              <a:gd name="T94" fmla="*/ 382 w 393"/>
              <a:gd name="T95" fmla="*/ 37 h 92"/>
              <a:gd name="T96" fmla="*/ 373 w 393"/>
              <a:gd name="T97" fmla="*/ 3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93" h="92">
                <a:moveTo>
                  <a:pt x="373" y="38"/>
                </a:moveTo>
                <a:lnTo>
                  <a:pt x="365" y="40"/>
                </a:lnTo>
                <a:lnTo>
                  <a:pt x="360" y="42"/>
                </a:lnTo>
                <a:lnTo>
                  <a:pt x="356" y="42"/>
                </a:lnTo>
                <a:lnTo>
                  <a:pt x="354" y="42"/>
                </a:lnTo>
                <a:lnTo>
                  <a:pt x="350" y="42"/>
                </a:lnTo>
                <a:lnTo>
                  <a:pt x="350" y="42"/>
                </a:lnTo>
                <a:lnTo>
                  <a:pt x="347" y="42"/>
                </a:lnTo>
                <a:lnTo>
                  <a:pt x="341" y="42"/>
                </a:lnTo>
                <a:lnTo>
                  <a:pt x="334" y="44"/>
                </a:lnTo>
                <a:lnTo>
                  <a:pt x="324" y="44"/>
                </a:lnTo>
                <a:lnTo>
                  <a:pt x="315" y="46"/>
                </a:lnTo>
                <a:lnTo>
                  <a:pt x="302" y="48"/>
                </a:lnTo>
                <a:lnTo>
                  <a:pt x="287" y="50"/>
                </a:lnTo>
                <a:lnTo>
                  <a:pt x="271" y="51"/>
                </a:lnTo>
                <a:lnTo>
                  <a:pt x="234" y="57"/>
                </a:lnTo>
                <a:lnTo>
                  <a:pt x="197" y="64"/>
                </a:lnTo>
                <a:lnTo>
                  <a:pt x="160" y="72"/>
                </a:lnTo>
                <a:lnTo>
                  <a:pt x="121" y="79"/>
                </a:lnTo>
                <a:lnTo>
                  <a:pt x="111" y="81"/>
                </a:lnTo>
                <a:lnTo>
                  <a:pt x="102" y="81"/>
                </a:lnTo>
                <a:lnTo>
                  <a:pt x="93" y="83"/>
                </a:lnTo>
                <a:lnTo>
                  <a:pt x="85" y="85"/>
                </a:lnTo>
                <a:lnTo>
                  <a:pt x="78" y="87"/>
                </a:lnTo>
                <a:lnTo>
                  <a:pt x="71" y="89"/>
                </a:lnTo>
                <a:lnTo>
                  <a:pt x="65" y="89"/>
                </a:lnTo>
                <a:lnTo>
                  <a:pt x="59" y="90"/>
                </a:lnTo>
                <a:lnTo>
                  <a:pt x="54" y="90"/>
                </a:lnTo>
                <a:lnTo>
                  <a:pt x="48" y="92"/>
                </a:lnTo>
                <a:lnTo>
                  <a:pt x="45" y="92"/>
                </a:lnTo>
                <a:lnTo>
                  <a:pt x="41" y="92"/>
                </a:lnTo>
                <a:lnTo>
                  <a:pt x="37" y="92"/>
                </a:lnTo>
                <a:lnTo>
                  <a:pt x="34" y="92"/>
                </a:lnTo>
                <a:lnTo>
                  <a:pt x="32" y="92"/>
                </a:lnTo>
                <a:lnTo>
                  <a:pt x="30" y="92"/>
                </a:lnTo>
                <a:lnTo>
                  <a:pt x="22" y="89"/>
                </a:lnTo>
                <a:lnTo>
                  <a:pt x="19" y="87"/>
                </a:lnTo>
                <a:lnTo>
                  <a:pt x="15" y="83"/>
                </a:lnTo>
                <a:lnTo>
                  <a:pt x="11" y="81"/>
                </a:lnTo>
                <a:lnTo>
                  <a:pt x="8" y="77"/>
                </a:lnTo>
                <a:lnTo>
                  <a:pt x="4" y="74"/>
                </a:lnTo>
                <a:lnTo>
                  <a:pt x="0" y="68"/>
                </a:lnTo>
                <a:lnTo>
                  <a:pt x="13" y="66"/>
                </a:lnTo>
                <a:lnTo>
                  <a:pt x="26" y="63"/>
                </a:lnTo>
                <a:lnTo>
                  <a:pt x="41" y="61"/>
                </a:lnTo>
                <a:lnTo>
                  <a:pt x="56" y="59"/>
                </a:lnTo>
                <a:lnTo>
                  <a:pt x="59" y="57"/>
                </a:lnTo>
                <a:lnTo>
                  <a:pt x="63" y="57"/>
                </a:lnTo>
                <a:lnTo>
                  <a:pt x="67" y="55"/>
                </a:lnTo>
                <a:lnTo>
                  <a:pt x="72" y="55"/>
                </a:lnTo>
                <a:lnTo>
                  <a:pt x="80" y="53"/>
                </a:lnTo>
                <a:lnTo>
                  <a:pt x="85" y="51"/>
                </a:lnTo>
                <a:lnTo>
                  <a:pt x="93" y="50"/>
                </a:lnTo>
                <a:lnTo>
                  <a:pt x="102" y="48"/>
                </a:lnTo>
                <a:lnTo>
                  <a:pt x="111" y="46"/>
                </a:lnTo>
                <a:lnTo>
                  <a:pt x="121" y="44"/>
                </a:lnTo>
                <a:lnTo>
                  <a:pt x="132" y="42"/>
                </a:lnTo>
                <a:lnTo>
                  <a:pt x="141" y="38"/>
                </a:lnTo>
                <a:lnTo>
                  <a:pt x="154" y="37"/>
                </a:lnTo>
                <a:lnTo>
                  <a:pt x="165" y="33"/>
                </a:lnTo>
                <a:lnTo>
                  <a:pt x="178" y="29"/>
                </a:lnTo>
                <a:lnTo>
                  <a:pt x="193" y="26"/>
                </a:lnTo>
                <a:lnTo>
                  <a:pt x="206" y="22"/>
                </a:lnTo>
                <a:lnTo>
                  <a:pt x="219" y="20"/>
                </a:lnTo>
                <a:lnTo>
                  <a:pt x="232" y="16"/>
                </a:lnTo>
                <a:lnTo>
                  <a:pt x="243" y="14"/>
                </a:lnTo>
                <a:lnTo>
                  <a:pt x="254" y="13"/>
                </a:lnTo>
                <a:lnTo>
                  <a:pt x="265" y="11"/>
                </a:lnTo>
                <a:lnTo>
                  <a:pt x="274" y="7"/>
                </a:lnTo>
                <a:lnTo>
                  <a:pt x="284" y="5"/>
                </a:lnTo>
                <a:lnTo>
                  <a:pt x="293" y="5"/>
                </a:lnTo>
                <a:lnTo>
                  <a:pt x="300" y="3"/>
                </a:lnTo>
                <a:lnTo>
                  <a:pt x="308" y="1"/>
                </a:lnTo>
                <a:lnTo>
                  <a:pt x="315" y="1"/>
                </a:lnTo>
                <a:lnTo>
                  <a:pt x="321" y="0"/>
                </a:lnTo>
                <a:lnTo>
                  <a:pt x="326" y="0"/>
                </a:lnTo>
                <a:lnTo>
                  <a:pt x="332" y="0"/>
                </a:lnTo>
                <a:lnTo>
                  <a:pt x="337" y="0"/>
                </a:lnTo>
                <a:lnTo>
                  <a:pt x="343" y="0"/>
                </a:lnTo>
                <a:lnTo>
                  <a:pt x="350" y="0"/>
                </a:lnTo>
                <a:lnTo>
                  <a:pt x="356" y="0"/>
                </a:lnTo>
                <a:lnTo>
                  <a:pt x="361" y="1"/>
                </a:lnTo>
                <a:lnTo>
                  <a:pt x="371" y="3"/>
                </a:lnTo>
                <a:lnTo>
                  <a:pt x="380" y="5"/>
                </a:lnTo>
                <a:lnTo>
                  <a:pt x="382" y="9"/>
                </a:lnTo>
                <a:lnTo>
                  <a:pt x="385" y="11"/>
                </a:lnTo>
                <a:lnTo>
                  <a:pt x="387" y="13"/>
                </a:lnTo>
                <a:lnTo>
                  <a:pt x="389" y="16"/>
                </a:lnTo>
                <a:lnTo>
                  <a:pt x="391" y="20"/>
                </a:lnTo>
                <a:lnTo>
                  <a:pt x="393" y="22"/>
                </a:lnTo>
                <a:lnTo>
                  <a:pt x="391" y="26"/>
                </a:lnTo>
                <a:lnTo>
                  <a:pt x="391" y="27"/>
                </a:lnTo>
                <a:lnTo>
                  <a:pt x="389" y="29"/>
                </a:lnTo>
                <a:lnTo>
                  <a:pt x="387" y="31"/>
                </a:lnTo>
                <a:lnTo>
                  <a:pt x="385" y="33"/>
                </a:lnTo>
                <a:lnTo>
                  <a:pt x="382" y="37"/>
                </a:lnTo>
                <a:lnTo>
                  <a:pt x="378" y="37"/>
                </a:lnTo>
                <a:lnTo>
                  <a:pt x="373" y="38"/>
                </a:lnTo>
                <a:lnTo>
                  <a:pt x="373" y="38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2" name="Freeform 620"/>
          <p:cNvSpPr/>
          <p:nvPr/>
        </p:nvSpPr>
        <p:spPr bwMode="auto">
          <a:xfrm>
            <a:off x="6960650" y="2550781"/>
            <a:ext cx="389434" cy="810990"/>
          </a:xfrm>
          <a:custGeom>
            <a:avLst/>
            <a:gdLst>
              <a:gd name="T0" fmla="*/ 52 w 172"/>
              <a:gd name="T1" fmla="*/ 253 h 287"/>
              <a:gd name="T2" fmla="*/ 41 w 172"/>
              <a:gd name="T3" fmla="*/ 261 h 287"/>
              <a:gd name="T4" fmla="*/ 31 w 172"/>
              <a:gd name="T5" fmla="*/ 268 h 287"/>
              <a:gd name="T6" fmla="*/ 22 w 172"/>
              <a:gd name="T7" fmla="*/ 274 h 287"/>
              <a:gd name="T8" fmla="*/ 15 w 172"/>
              <a:gd name="T9" fmla="*/ 279 h 287"/>
              <a:gd name="T10" fmla="*/ 9 w 172"/>
              <a:gd name="T11" fmla="*/ 283 h 287"/>
              <a:gd name="T12" fmla="*/ 5 w 172"/>
              <a:gd name="T13" fmla="*/ 285 h 287"/>
              <a:gd name="T14" fmla="*/ 2 w 172"/>
              <a:gd name="T15" fmla="*/ 287 h 287"/>
              <a:gd name="T16" fmla="*/ 0 w 172"/>
              <a:gd name="T17" fmla="*/ 285 h 287"/>
              <a:gd name="T18" fmla="*/ 0 w 172"/>
              <a:gd name="T19" fmla="*/ 283 h 287"/>
              <a:gd name="T20" fmla="*/ 0 w 172"/>
              <a:gd name="T21" fmla="*/ 281 h 287"/>
              <a:gd name="T22" fmla="*/ 2 w 172"/>
              <a:gd name="T23" fmla="*/ 276 h 287"/>
              <a:gd name="T24" fmla="*/ 5 w 172"/>
              <a:gd name="T25" fmla="*/ 270 h 287"/>
              <a:gd name="T26" fmla="*/ 11 w 172"/>
              <a:gd name="T27" fmla="*/ 264 h 287"/>
              <a:gd name="T28" fmla="*/ 18 w 172"/>
              <a:gd name="T29" fmla="*/ 255 h 287"/>
              <a:gd name="T30" fmla="*/ 26 w 172"/>
              <a:gd name="T31" fmla="*/ 246 h 287"/>
              <a:gd name="T32" fmla="*/ 37 w 172"/>
              <a:gd name="T33" fmla="*/ 237 h 287"/>
              <a:gd name="T34" fmla="*/ 46 w 172"/>
              <a:gd name="T35" fmla="*/ 224 h 287"/>
              <a:gd name="T36" fmla="*/ 55 w 172"/>
              <a:gd name="T37" fmla="*/ 213 h 287"/>
              <a:gd name="T38" fmla="*/ 63 w 172"/>
              <a:gd name="T39" fmla="*/ 200 h 287"/>
              <a:gd name="T40" fmla="*/ 70 w 172"/>
              <a:gd name="T41" fmla="*/ 187 h 287"/>
              <a:gd name="T42" fmla="*/ 78 w 172"/>
              <a:gd name="T43" fmla="*/ 172 h 287"/>
              <a:gd name="T44" fmla="*/ 85 w 172"/>
              <a:gd name="T45" fmla="*/ 159 h 287"/>
              <a:gd name="T46" fmla="*/ 92 w 172"/>
              <a:gd name="T47" fmla="*/ 142 h 287"/>
              <a:gd name="T48" fmla="*/ 98 w 172"/>
              <a:gd name="T49" fmla="*/ 127 h 287"/>
              <a:gd name="T50" fmla="*/ 104 w 172"/>
              <a:gd name="T51" fmla="*/ 113 h 287"/>
              <a:gd name="T52" fmla="*/ 109 w 172"/>
              <a:gd name="T53" fmla="*/ 98 h 287"/>
              <a:gd name="T54" fmla="*/ 113 w 172"/>
              <a:gd name="T55" fmla="*/ 81 h 287"/>
              <a:gd name="T56" fmla="*/ 117 w 172"/>
              <a:gd name="T57" fmla="*/ 66 h 287"/>
              <a:gd name="T58" fmla="*/ 118 w 172"/>
              <a:gd name="T59" fmla="*/ 50 h 287"/>
              <a:gd name="T60" fmla="*/ 120 w 172"/>
              <a:gd name="T61" fmla="*/ 33 h 287"/>
              <a:gd name="T62" fmla="*/ 120 w 172"/>
              <a:gd name="T63" fmla="*/ 16 h 287"/>
              <a:gd name="T64" fmla="*/ 122 w 172"/>
              <a:gd name="T65" fmla="*/ 0 h 287"/>
              <a:gd name="T66" fmla="*/ 131 w 172"/>
              <a:gd name="T67" fmla="*/ 7 h 287"/>
              <a:gd name="T68" fmla="*/ 141 w 172"/>
              <a:gd name="T69" fmla="*/ 13 h 287"/>
              <a:gd name="T70" fmla="*/ 148 w 172"/>
              <a:gd name="T71" fmla="*/ 18 h 287"/>
              <a:gd name="T72" fmla="*/ 155 w 172"/>
              <a:gd name="T73" fmla="*/ 24 h 287"/>
              <a:gd name="T74" fmla="*/ 161 w 172"/>
              <a:gd name="T75" fmla="*/ 27 h 287"/>
              <a:gd name="T76" fmla="*/ 165 w 172"/>
              <a:gd name="T77" fmla="*/ 33 h 287"/>
              <a:gd name="T78" fmla="*/ 168 w 172"/>
              <a:gd name="T79" fmla="*/ 35 h 287"/>
              <a:gd name="T80" fmla="*/ 170 w 172"/>
              <a:gd name="T81" fmla="*/ 38 h 287"/>
              <a:gd name="T82" fmla="*/ 172 w 172"/>
              <a:gd name="T83" fmla="*/ 42 h 287"/>
              <a:gd name="T84" fmla="*/ 172 w 172"/>
              <a:gd name="T85" fmla="*/ 46 h 287"/>
              <a:gd name="T86" fmla="*/ 170 w 172"/>
              <a:gd name="T87" fmla="*/ 53 h 287"/>
              <a:gd name="T88" fmla="*/ 170 w 172"/>
              <a:gd name="T89" fmla="*/ 63 h 287"/>
              <a:gd name="T90" fmla="*/ 167 w 172"/>
              <a:gd name="T91" fmla="*/ 72 h 287"/>
              <a:gd name="T92" fmla="*/ 165 w 172"/>
              <a:gd name="T93" fmla="*/ 77 h 287"/>
              <a:gd name="T94" fmla="*/ 161 w 172"/>
              <a:gd name="T95" fmla="*/ 85 h 287"/>
              <a:gd name="T96" fmla="*/ 157 w 172"/>
              <a:gd name="T97" fmla="*/ 94 h 287"/>
              <a:gd name="T98" fmla="*/ 152 w 172"/>
              <a:gd name="T99" fmla="*/ 103 h 287"/>
              <a:gd name="T100" fmla="*/ 148 w 172"/>
              <a:gd name="T101" fmla="*/ 114 h 287"/>
              <a:gd name="T102" fmla="*/ 142 w 172"/>
              <a:gd name="T103" fmla="*/ 126 h 287"/>
              <a:gd name="T104" fmla="*/ 137 w 172"/>
              <a:gd name="T105" fmla="*/ 140 h 287"/>
              <a:gd name="T106" fmla="*/ 131 w 172"/>
              <a:gd name="T107" fmla="*/ 153 h 287"/>
              <a:gd name="T108" fmla="*/ 124 w 172"/>
              <a:gd name="T109" fmla="*/ 168 h 287"/>
              <a:gd name="T110" fmla="*/ 115 w 172"/>
              <a:gd name="T111" fmla="*/ 183 h 287"/>
              <a:gd name="T112" fmla="*/ 105 w 172"/>
              <a:gd name="T113" fmla="*/ 196 h 287"/>
              <a:gd name="T114" fmla="*/ 96 w 172"/>
              <a:gd name="T115" fmla="*/ 209 h 287"/>
              <a:gd name="T116" fmla="*/ 87 w 172"/>
              <a:gd name="T117" fmla="*/ 220 h 287"/>
              <a:gd name="T118" fmla="*/ 76 w 172"/>
              <a:gd name="T119" fmla="*/ 231 h 287"/>
              <a:gd name="T120" fmla="*/ 65 w 172"/>
              <a:gd name="T121" fmla="*/ 242 h 287"/>
              <a:gd name="T122" fmla="*/ 52 w 172"/>
              <a:gd name="T123" fmla="*/ 253 h 287"/>
              <a:gd name="T124" fmla="*/ 52 w 172"/>
              <a:gd name="T125" fmla="*/ 253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2" h="287">
                <a:moveTo>
                  <a:pt x="52" y="253"/>
                </a:moveTo>
                <a:lnTo>
                  <a:pt x="41" y="261"/>
                </a:lnTo>
                <a:lnTo>
                  <a:pt x="31" y="268"/>
                </a:lnTo>
                <a:lnTo>
                  <a:pt x="22" y="274"/>
                </a:lnTo>
                <a:lnTo>
                  <a:pt x="15" y="279"/>
                </a:lnTo>
                <a:lnTo>
                  <a:pt x="9" y="283"/>
                </a:lnTo>
                <a:lnTo>
                  <a:pt x="5" y="285"/>
                </a:lnTo>
                <a:lnTo>
                  <a:pt x="2" y="287"/>
                </a:lnTo>
                <a:lnTo>
                  <a:pt x="0" y="285"/>
                </a:lnTo>
                <a:lnTo>
                  <a:pt x="0" y="283"/>
                </a:lnTo>
                <a:lnTo>
                  <a:pt x="0" y="281"/>
                </a:lnTo>
                <a:lnTo>
                  <a:pt x="2" y="276"/>
                </a:lnTo>
                <a:lnTo>
                  <a:pt x="5" y="270"/>
                </a:lnTo>
                <a:lnTo>
                  <a:pt x="11" y="264"/>
                </a:lnTo>
                <a:lnTo>
                  <a:pt x="18" y="255"/>
                </a:lnTo>
                <a:lnTo>
                  <a:pt x="26" y="246"/>
                </a:lnTo>
                <a:lnTo>
                  <a:pt x="37" y="237"/>
                </a:lnTo>
                <a:lnTo>
                  <a:pt x="46" y="224"/>
                </a:lnTo>
                <a:lnTo>
                  <a:pt x="55" y="213"/>
                </a:lnTo>
                <a:lnTo>
                  <a:pt x="63" y="200"/>
                </a:lnTo>
                <a:lnTo>
                  <a:pt x="70" y="187"/>
                </a:lnTo>
                <a:lnTo>
                  <a:pt x="78" y="172"/>
                </a:lnTo>
                <a:lnTo>
                  <a:pt x="85" y="159"/>
                </a:lnTo>
                <a:lnTo>
                  <a:pt x="92" y="142"/>
                </a:lnTo>
                <a:lnTo>
                  <a:pt x="98" y="127"/>
                </a:lnTo>
                <a:lnTo>
                  <a:pt x="104" y="113"/>
                </a:lnTo>
                <a:lnTo>
                  <a:pt x="109" y="98"/>
                </a:lnTo>
                <a:lnTo>
                  <a:pt x="113" y="81"/>
                </a:lnTo>
                <a:lnTo>
                  <a:pt x="117" y="66"/>
                </a:lnTo>
                <a:lnTo>
                  <a:pt x="118" y="50"/>
                </a:lnTo>
                <a:lnTo>
                  <a:pt x="120" y="33"/>
                </a:lnTo>
                <a:lnTo>
                  <a:pt x="120" y="16"/>
                </a:lnTo>
                <a:lnTo>
                  <a:pt x="122" y="0"/>
                </a:lnTo>
                <a:lnTo>
                  <a:pt x="131" y="7"/>
                </a:lnTo>
                <a:lnTo>
                  <a:pt x="141" y="13"/>
                </a:lnTo>
                <a:lnTo>
                  <a:pt x="148" y="18"/>
                </a:lnTo>
                <a:lnTo>
                  <a:pt x="155" y="24"/>
                </a:lnTo>
                <a:lnTo>
                  <a:pt x="161" y="27"/>
                </a:lnTo>
                <a:lnTo>
                  <a:pt x="165" y="33"/>
                </a:lnTo>
                <a:lnTo>
                  <a:pt x="168" y="35"/>
                </a:lnTo>
                <a:lnTo>
                  <a:pt x="170" y="38"/>
                </a:lnTo>
                <a:lnTo>
                  <a:pt x="172" y="42"/>
                </a:lnTo>
                <a:lnTo>
                  <a:pt x="172" y="46"/>
                </a:lnTo>
                <a:lnTo>
                  <a:pt x="170" y="53"/>
                </a:lnTo>
                <a:lnTo>
                  <a:pt x="170" y="63"/>
                </a:lnTo>
                <a:lnTo>
                  <a:pt x="167" y="72"/>
                </a:lnTo>
                <a:lnTo>
                  <a:pt x="165" y="77"/>
                </a:lnTo>
                <a:lnTo>
                  <a:pt x="161" y="85"/>
                </a:lnTo>
                <a:lnTo>
                  <a:pt x="157" y="94"/>
                </a:lnTo>
                <a:lnTo>
                  <a:pt x="152" y="103"/>
                </a:lnTo>
                <a:lnTo>
                  <a:pt x="148" y="114"/>
                </a:lnTo>
                <a:lnTo>
                  <a:pt x="142" y="126"/>
                </a:lnTo>
                <a:lnTo>
                  <a:pt x="137" y="140"/>
                </a:lnTo>
                <a:lnTo>
                  <a:pt x="131" y="153"/>
                </a:lnTo>
                <a:lnTo>
                  <a:pt x="124" y="168"/>
                </a:lnTo>
                <a:lnTo>
                  <a:pt x="115" y="183"/>
                </a:lnTo>
                <a:lnTo>
                  <a:pt x="105" y="196"/>
                </a:lnTo>
                <a:lnTo>
                  <a:pt x="96" y="209"/>
                </a:lnTo>
                <a:lnTo>
                  <a:pt x="87" y="220"/>
                </a:lnTo>
                <a:lnTo>
                  <a:pt x="76" y="231"/>
                </a:lnTo>
                <a:lnTo>
                  <a:pt x="65" y="242"/>
                </a:lnTo>
                <a:lnTo>
                  <a:pt x="52" y="253"/>
                </a:lnTo>
                <a:lnTo>
                  <a:pt x="52" y="253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3" name="任意多边形: 形状 32"/>
          <p:cNvSpPr/>
          <p:nvPr/>
        </p:nvSpPr>
        <p:spPr bwMode="auto">
          <a:xfrm>
            <a:off x="7525493" y="3124412"/>
            <a:ext cx="379285" cy="183671"/>
          </a:xfrm>
          <a:custGeom>
            <a:avLst/>
            <a:gdLst>
              <a:gd name="connsiteX0" fmla="*/ 60065 w 379285"/>
              <a:gd name="connsiteY0" fmla="*/ 0 h 183671"/>
              <a:gd name="connsiteX1" fmla="*/ 66856 w 379285"/>
              <a:gd name="connsiteY1" fmla="*/ 16952 h 183671"/>
              <a:gd name="connsiteX2" fmla="*/ 75913 w 379285"/>
              <a:gd name="connsiteY2" fmla="*/ 31081 h 183671"/>
              <a:gd name="connsiteX3" fmla="*/ 89498 w 379285"/>
              <a:gd name="connsiteY3" fmla="*/ 42384 h 183671"/>
              <a:gd name="connsiteX4" fmla="*/ 100818 w 379285"/>
              <a:gd name="connsiteY4" fmla="*/ 48035 h 183671"/>
              <a:gd name="connsiteX5" fmla="*/ 118932 w 379285"/>
              <a:gd name="connsiteY5" fmla="*/ 59338 h 183671"/>
              <a:gd name="connsiteX6" fmla="*/ 130252 w 379285"/>
              <a:gd name="connsiteY6" fmla="*/ 64990 h 183671"/>
              <a:gd name="connsiteX7" fmla="*/ 152894 w 379285"/>
              <a:gd name="connsiteY7" fmla="*/ 64990 h 183671"/>
              <a:gd name="connsiteX8" fmla="*/ 168743 w 379285"/>
              <a:gd name="connsiteY8" fmla="*/ 64990 h 183671"/>
              <a:gd name="connsiteX9" fmla="*/ 189120 w 379285"/>
              <a:gd name="connsiteY9" fmla="*/ 64990 h 183671"/>
              <a:gd name="connsiteX10" fmla="*/ 207234 w 379285"/>
              <a:gd name="connsiteY10" fmla="*/ 64990 h 183671"/>
              <a:gd name="connsiteX11" fmla="*/ 223083 w 379285"/>
              <a:gd name="connsiteY11" fmla="*/ 64990 h 183671"/>
              <a:gd name="connsiteX12" fmla="*/ 236668 w 379285"/>
              <a:gd name="connsiteY12" fmla="*/ 59338 h 183671"/>
              <a:gd name="connsiteX13" fmla="*/ 252517 w 379285"/>
              <a:gd name="connsiteY13" fmla="*/ 53687 h 183671"/>
              <a:gd name="connsiteX14" fmla="*/ 266102 w 379285"/>
              <a:gd name="connsiteY14" fmla="*/ 48035 h 183671"/>
              <a:gd name="connsiteX15" fmla="*/ 286479 w 379285"/>
              <a:gd name="connsiteY15" fmla="*/ 36732 h 183671"/>
              <a:gd name="connsiteX16" fmla="*/ 295536 w 379285"/>
              <a:gd name="connsiteY16" fmla="*/ 28255 h 183671"/>
              <a:gd name="connsiteX17" fmla="*/ 302328 w 379285"/>
              <a:gd name="connsiteY17" fmla="*/ 16952 h 183671"/>
              <a:gd name="connsiteX18" fmla="*/ 311385 w 379285"/>
              <a:gd name="connsiteY18" fmla="*/ 5649 h 183671"/>
              <a:gd name="connsiteX19" fmla="*/ 311549 w 379285"/>
              <a:gd name="connsiteY19" fmla="*/ 5292 h 183671"/>
              <a:gd name="connsiteX20" fmla="*/ 328958 w 379285"/>
              <a:gd name="connsiteY20" fmla="*/ 24921 h 183671"/>
              <a:gd name="connsiteX21" fmla="*/ 373055 w 379285"/>
              <a:gd name="connsiteY21" fmla="*/ 114302 h 183671"/>
              <a:gd name="connsiteX22" fmla="*/ 379285 w 379285"/>
              <a:gd name="connsiteY22" fmla="*/ 141727 h 183671"/>
              <a:gd name="connsiteX23" fmla="*/ 361196 w 379285"/>
              <a:gd name="connsiteY23" fmla="*/ 146936 h 183671"/>
              <a:gd name="connsiteX24" fmla="*/ 331762 w 379285"/>
              <a:gd name="connsiteY24" fmla="*/ 158239 h 183671"/>
              <a:gd name="connsiteX25" fmla="*/ 302328 w 379285"/>
              <a:gd name="connsiteY25" fmla="*/ 169542 h 183671"/>
              <a:gd name="connsiteX26" fmla="*/ 281951 w 379285"/>
              <a:gd name="connsiteY26" fmla="*/ 172368 h 183671"/>
              <a:gd name="connsiteX27" fmla="*/ 261573 w 379285"/>
              <a:gd name="connsiteY27" fmla="*/ 178020 h 183671"/>
              <a:gd name="connsiteX28" fmla="*/ 238932 w 379285"/>
              <a:gd name="connsiteY28" fmla="*/ 183671 h 183671"/>
              <a:gd name="connsiteX29" fmla="*/ 218554 w 379285"/>
              <a:gd name="connsiteY29" fmla="*/ 183671 h 183671"/>
              <a:gd name="connsiteX30" fmla="*/ 198177 w 379285"/>
              <a:gd name="connsiteY30" fmla="*/ 183671 h 183671"/>
              <a:gd name="connsiteX31" fmla="*/ 173271 w 379285"/>
              <a:gd name="connsiteY31" fmla="*/ 183671 h 183671"/>
              <a:gd name="connsiteX32" fmla="*/ 123460 w 379285"/>
              <a:gd name="connsiteY32" fmla="*/ 178020 h 183671"/>
              <a:gd name="connsiteX33" fmla="*/ 100818 w 379285"/>
              <a:gd name="connsiteY33" fmla="*/ 172368 h 183671"/>
              <a:gd name="connsiteX34" fmla="*/ 75913 w 379285"/>
              <a:gd name="connsiteY34" fmla="*/ 163891 h 183671"/>
              <a:gd name="connsiteX35" fmla="*/ 55535 w 379285"/>
              <a:gd name="connsiteY35" fmla="*/ 152588 h 183671"/>
              <a:gd name="connsiteX36" fmla="*/ 39686 w 379285"/>
              <a:gd name="connsiteY36" fmla="*/ 141285 h 183671"/>
              <a:gd name="connsiteX37" fmla="*/ 21573 w 379285"/>
              <a:gd name="connsiteY37" fmla="*/ 127156 h 183671"/>
              <a:gd name="connsiteX38" fmla="*/ 5724 w 379285"/>
              <a:gd name="connsiteY38" fmla="*/ 110202 h 183671"/>
              <a:gd name="connsiteX39" fmla="*/ 0 w 379285"/>
              <a:gd name="connsiteY39" fmla="*/ 101867 h 183671"/>
              <a:gd name="connsiteX40" fmla="*/ 37962 w 379285"/>
              <a:gd name="connsiteY40" fmla="*/ 24921 h 183671"/>
              <a:gd name="connsiteX41" fmla="*/ 60065 w 379285"/>
              <a:gd name="connsiteY41" fmla="*/ 0 h 18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379285" h="183671">
                <a:moveTo>
                  <a:pt x="60065" y="0"/>
                </a:moveTo>
                <a:lnTo>
                  <a:pt x="66856" y="16952"/>
                </a:lnTo>
                <a:lnTo>
                  <a:pt x="75913" y="31081"/>
                </a:lnTo>
                <a:lnTo>
                  <a:pt x="89498" y="42384"/>
                </a:lnTo>
                <a:lnTo>
                  <a:pt x="100818" y="48035"/>
                </a:lnTo>
                <a:lnTo>
                  <a:pt x="118932" y="59338"/>
                </a:lnTo>
                <a:lnTo>
                  <a:pt x="130252" y="64990"/>
                </a:lnTo>
                <a:lnTo>
                  <a:pt x="152894" y="64990"/>
                </a:lnTo>
                <a:lnTo>
                  <a:pt x="168743" y="64990"/>
                </a:lnTo>
                <a:lnTo>
                  <a:pt x="189120" y="64990"/>
                </a:lnTo>
                <a:lnTo>
                  <a:pt x="207234" y="64990"/>
                </a:lnTo>
                <a:lnTo>
                  <a:pt x="223083" y="64990"/>
                </a:lnTo>
                <a:lnTo>
                  <a:pt x="236668" y="59338"/>
                </a:lnTo>
                <a:lnTo>
                  <a:pt x="252517" y="53687"/>
                </a:lnTo>
                <a:lnTo>
                  <a:pt x="266102" y="48035"/>
                </a:lnTo>
                <a:lnTo>
                  <a:pt x="286479" y="36732"/>
                </a:lnTo>
                <a:lnTo>
                  <a:pt x="295536" y="28255"/>
                </a:lnTo>
                <a:lnTo>
                  <a:pt x="302328" y="16952"/>
                </a:lnTo>
                <a:lnTo>
                  <a:pt x="311385" y="5649"/>
                </a:lnTo>
                <a:lnTo>
                  <a:pt x="311549" y="5292"/>
                </a:lnTo>
                <a:lnTo>
                  <a:pt x="328958" y="24921"/>
                </a:lnTo>
                <a:cubicBezTo>
                  <a:pt x="347576" y="50365"/>
                  <a:pt x="362643" y="80661"/>
                  <a:pt x="373055" y="114302"/>
                </a:cubicBezTo>
                <a:lnTo>
                  <a:pt x="379285" y="141727"/>
                </a:lnTo>
                <a:lnTo>
                  <a:pt x="361196" y="146936"/>
                </a:lnTo>
                <a:lnTo>
                  <a:pt x="331762" y="158239"/>
                </a:lnTo>
                <a:lnTo>
                  <a:pt x="302328" y="169542"/>
                </a:lnTo>
                <a:lnTo>
                  <a:pt x="281951" y="172368"/>
                </a:lnTo>
                <a:lnTo>
                  <a:pt x="261573" y="178020"/>
                </a:lnTo>
                <a:lnTo>
                  <a:pt x="238932" y="183671"/>
                </a:lnTo>
                <a:lnTo>
                  <a:pt x="218554" y="183671"/>
                </a:lnTo>
                <a:lnTo>
                  <a:pt x="198177" y="183671"/>
                </a:lnTo>
                <a:lnTo>
                  <a:pt x="173271" y="183671"/>
                </a:lnTo>
                <a:lnTo>
                  <a:pt x="123460" y="178020"/>
                </a:lnTo>
                <a:lnTo>
                  <a:pt x="100818" y="172368"/>
                </a:lnTo>
                <a:lnTo>
                  <a:pt x="75913" y="163891"/>
                </a:lnTo>
                <a:lnTo>
                  <a:pt x="55535" y="152588"/>
                </a:lnTo>
                <a:lnTo>
                  <a:pt x="39686" y="141285"/>
                </a:lnTo>
                <a:lnTo>
                  <a:pt x="21573" y="127156"/>
                </a:lnTo>
                <a:lnTo>
                  <a:pt x="5724" y="110202"/>
                </a:lnTo>
                <a:lnTo>
                  <a:pt x="0" y="101867"/>
                </a:lnTo>
                <a:lnTo>
                  <a:pt x="37962" y="24921"/>
                </a:lnTo>
                <a:lnTo>
                  <a:pt x="60065" y="0"/>
                </a:lnTo>
                <a:close/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114" name="任意多边形: 形状 33"/>
          <p:cNvSpPr/>
          <p:nvPr/>
        </p:nvSpPr>
        <p:spPr bwMode="auto">
          <a:xfrm>
            <a:off x="7442915" y="2502744"/>
            <a:ext cx="142643" cy="723535"/>
          </a:xfrm>
          <a:custGeom>
            <a:avLst/>
            <a:gdLst>
              <a:gd name="connsiteX0" fmla="*/ 0 w 142643"/>
              <a:gd name="connsiteY0" fmla="*/ 0 h 723535"/>
              <a:gd name="connsiteX1" fmla="*/ 20377 w 142643"/>
              <a:gd name="connsiteY1" fmla="*/ 5652 h 723535"/>
              <a:gd name="connsiteX2" fmla="*/ 40755 w 142643"/>
              <a:gd name="connsiteY2" fmla="*/ 11303 h 723535"/>
              <a:gd name="connsiteX3" fmla="*/ 58868 w 142643"/>
              <a:gd name="connsiteY3" fmla="*/ 19781 h 723535"/>
              <a:gd name="connsiteX4" fmla="*/ 70189 w 142643"/>
              <a:gd name="connsiteY4" fmla="*/ 25432 h 723535"/>
              <a:gd name="connsiteX5" fmla="*/ 83774 w 142643"/>
              <a:gd name="connsiteY5" fmla="*/ 36735 h 723535"/>
              <a:gd name="connsiteX6" fmla="*/ 95094 w 142643"/>
              <a:gd name="connsiteY6" fmla="*/ 42387 h 723535"/>
              <a:gd name="connsiteX7" fmla="*/ 104151 w 142643"/>
              <a:gd name="connsiteY7" fmla="*/ 50864 h 723535"/>
              <a:gd name="connsiteX8" fmla="*/ 113208 w 142643"/>
              <a:gd name="connsiteY8" fmla="*/ 62167 h 723535"/>
              <a:gd name="connsiteX9" fmla="*/ 122264 w 142643"/>
              <a:gd name="connsiteY9" fmla="*/ 84773 h 723535"/>
              <a:gd name="connsiteX10" fmla="*/ 124528 w 142643"/>
              <a:gd name="connsiteY10" fmla="*/ 104553 h 723535"/>
              <a:gd name="connsiteX11" fmla="*/ 129057 w 142643"/>
              <a:gd name="connsiteY11" fmla="*/ 110205 h 723535"/>
              <a:gd name="connsiteX12" fmla="*/ 129057 w 142643"/>
              <a:gd name="connsiteY12" fmla="*/ 121508 h 723535"/>
              <a:gd name="connsiteX13" fmla="*/ 133585 w 142643"/>
              <a:gd name="connsiteY13" fmla="*/ 124333 h 723535"/>
              <a:gd name="connsiteX14" fmla="*/ 133585 w 142643"/>
              <a:gd name="connsiteY14" fmla="*/ 129985 h 723535"/>
              <a:gd name="connsiteX15" fmla="*/ 133585 w 142643"/>
              <a:gd name="connsiteY15" fmla="*/ 135636 h 723535"/>
              <a:gd name="connsiteX16" fmla="*/ 133585 w 142643"/>
              <a:gd name="connsiteY16" fmla="*/ 152591 h 723535"/>
              <a:gd name="connsiteX17" fmla="*/ 133585 w 142643"/>
              <a:gd name="connsiteY17" fmla="*/ 166720 h 723535"/>
              <a:gd name="connsiteX18" fmla="*/ 133585 w 142643"/>
              <a:gd name="connsiteY18" fmla="*/ 189326 h 723535"/>
              <a:gd name="connsiteX19" fmla="*/ 129057 w 142643"/>
              <a:gd name="connsiteY19" fmla="*/ 209106 h 723535"/>
              <a:gd name="connsiteX20" fmla="*/ 129057 w 142643"/>
              <a:gd name="connsiteY20" fmla="*/ 234538 h 723535"/>
              <a:gd name="connsiteX21" fmla="*/ 129057 w 142643"/>
              <a:gd name="connsiteY21" fmla="*/ 265621 h 723535"/>
              <a:gd name="connsiteX22" fmla="*/ 124528 w 142643"/>
              <a:gd name="connsiteY22" fmla="*/ 302356 h 723535"/>
              <a:gd name="connsiteX23" fmla="*/ 122264 w 142643"/>
              <a:gd name="connsiteY23" fmla="*/ 339090 h 723535"/>
              <a:gd name="connsiteX24" fmla="*/ 122264 w 142643"/>
              <a:gd name="connsiteY24" fmla="*/ 375825 h 723535"/>
              <a:gd name="connsiteX25" fmla="*/ 117736 w 142643"/>
              <a:gd name="connsiteY25" fmla="*/ 406908 h 723535"/>
              <a:gd name="connsiteX26" fmla="*/ 117736 w 142643"/>
              <a:gd name="connsiteY26" fmla="*/ 435166 h 723535"/>
              <a:gd name="connsiteX27" fmla="*/ 113208 w 142643"/>
              <a:gd name="connsiteY27" fmla="*/ 460598 h 723535"/>
              <a:gd name="connsiteX28" fmla="*/ 113208 w 142643"/>
              <a:gd name="connsiteY28" fmla="*/ 480378 h 723535"/>
              <a:gd name="connsiteX29" fmla="*/ 113208 w 142643"/>
              <a:gd name="connsiteY29" fmla="*/ 497332 h 723535"/>
              <a:gd name="connsiteX30" fmla="*/ 113208 w 142643"/>
              <a:gd name="connsiteY30" fmla="*/ 511461 h 723535"/>
              <a:gd name="connsiteX31" fmla="*/ 113208 w 142643"/>
              <a:gd name="connsiteY31" fmla="*/ 534067 h 723535"/>
              <a:gd name="connsiteX32" fmla="*/ 117736 w 142643"/>
              <a:gd name="connsiteY32" fmla="*/ 559499 h 723535"/>
              <a:gd name="connsiteX33" fmla="*/ 122264 w 142643"/>
              <a:gd name="connsiteY33" fmla="*/ 576453 h 723535"/>
              <a:gd name="connsiteX34" fmla="*/ 124528 w 142643"/>
              <a:gd name="connsiteY34" fmla="*/ 590582 h 723535"/>
              <a:gd name="connsiteX35" fmla="*/ 133585 w 142643"/>
              <a:gd name="connsiteY35" fmla="*/ 607537 h 723535"/>
              <a:gd name="connsiteX36" fmla="*/ 142642 w 142643"/>
              <a:gd name="connsiteY36" fmla="*/ 621665 h 723535"/>
              <a:gd name="connsiteX37" fmla="*/ 142643 w 142643"/>
              <a:gd name="connsiteY37" fmla="*/ 621668 h 723535"/>
              <a:gd name="connsiteX38" fmla="*/ 120540 w 142643"/>
              <a:gd name="connsiteY38" fmla="*/ 646589 h 723535"/>
              <a:gd name="connsiteX39" fmla="*/ 82578 w 142643"/>
              <a:gd name="connsiteY39" fmla="*/ 723535 h 723535"/>
              <a:gd name="connsiteX40" fmla="*/ 74717 w 142643"/>
              <a:gd name="connsiteY40" fmla="*/ 712089 h 723535"/>
              <a:gd name="connsiteX41" fmla="*/ 65660 w 142643"/>
              <a:gd name="connsiteY41" fmla="*/ 686658 h 723535"/>
              <a:gd name="connsiteX42" fmla="*/ 58868 w 142643"/>
              <a:gd name="connsiteY42" fmla="*/ 658400 h 723535"/>
              <a:gd name="connsiteX43" fmla="*/ 49811 w 142643"/>
              <a:gd name="connsiteY43" fmla="*/ 632968 h 723535"/>
              <a:gd name="connsiteX44" fmla="*/ 45283 w 142643"/>
              <a:gd name="connsiteY44" fmla="*/ 596234 h 723535"/>
              <a:gd name="connsiteX45" fmla="*/ 40755 w 142643"/>
              <a:gd name="connsiteY45" fmla="*/ 559499 h 723535"/>
              <a:gd name="connsiteX46" fmla="*/ 36226 w 142643"/>
              <a:gd name="connsiteY46" fmla="*/ 522764 h 723535"/>
              <a:gd name="connsiteX47" fmla="*/ 33962 w 142643"/>
              <a:gd name="connsiteY47" fmla="*/ 474726 h 723535"/>
              <a:gd name="connsiteX48" fmla="*/ 33962 w 142643"/>
              <a:gd name="connsiteY48" fmla="*/ 429514 h 723535"/>
              <a:gd name="connsiteX49" fmla="*/ 36226 w 142643"/>
              <a:gd name="connsiteY49" fmla="*/ 381477 h 723535"/>
              <a:gd name="connsiteX50" fmla="*/ 36226 w 142643"/>
              <a:gd name="connsiteY50" fmla="*/ 330613 h 723535"/>
              <a:gd name="connsiteX51" fmla="*/ 36226 w 142643"/>
              <a:gd name="connsiteY51" fmla="*/ 282575 h 723535"/>
              <a:gd name="connsiteX52" fmla="*/ 36226 w 142643"/>
              <a:gd name="connsiteY52" fmla="*/ 234538 h 723535"/>
              <a:gd name="connsiteX53" fmla="*/ 33962 w 142643"/>
              <a:gd name="connsiteY53" fmla="*/ 189326 h 723535"/>
              <a:gd name="connsiteX54" fmla="*/ 24906 w 142643"/>
              <a:gd name="connsiteY54" fmla="*/ 135636 h 723535"/>
              <a:gd name="connsiteX55" fmla="*/ 20377 w 142643"/>
              <a:gd name="connsiteY55" fmla="*/ 87599 h 723535"/>
              <a:gd name="connsiteX56" fmla="*/ 9057 w 142643"/>
              <a:gd name="connsiteY56" fmla="*/ 48038 h 723535"/>
              <a:gd name="connsiteX57" fmla="*/ 0 w 142643"/>
              <a:gd name="connsiteY57" fmla="*/ 0 h 723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42643" h="723535">
                <a:moveTo>
                  <a:pt x="0" y="0"/>
                </a:moveTo>
                <a:lnTo>
                  <a:pt x="20377" y="5652"/>
                </a:lnTo>
                <a:lnTo>
                  <a:pt x="40755" y="11303"/>
                </a:lnTo>
                <a:lnTo>
                  <a:pt x="58868" y="19781"/>
                </a:lnTo>
                <a:lnTo>
                  <a:pt x="70189" y="25432"/>
                </a:lnTo>
                <a:lnTo>
                  <a:pt x="83774" y="36735"/>
                </a:lnTo>
                <a:lnTo>
                  <a:pt x="95094" y="42387"/>
                </a:lnTo>
                <a:lnTo>
                  <a:pt x="104151" y="50864"/>
                </a:lnTo>
                <a:lnTo>
                  <a:pt x="113208" y="62167"/>
                </a:lnTo>
                <a:lnTo>
                  <a:pt x="122264" y="84773"/>
                </a:lnTo>
                <a:lnTo>
                  <a:pt x="124528" y="104553"/>
                </a:lnTo>
                <a:lnTo>
                  <a:pt x="129057" y="110205"/>
                </a:lnTo>
                <a:lnTo>
                  <a:pt x="129057" y="121508"/>
                </a:lnTo>
                <a:lnTo>
                  <a:pt x="133585" y="124333"/>
                </a:lnTo>
                <a:lnTo>
                  <a:pt x="133585" y="129985"/>
                </a:lnTo>
                <a:lnTo>
                  <a:pt x="133585" y="135636"/>
                </a:lnTo>
                <a:lnTo>
                  <a:pt x="133585" y="152591"/>
                </a:lnTo>
                <a:lnTo>
                  <a:pt x="133585" y="166720"/>
                </a:lnTo>
                <a:lnTo>
                  <a:pt x="133585" y="189326"/>
                </a:lnTo>
                <a:lnTo>
                  <a:pt x="129057" y="209106"/>
                </a:lnTo>
                <a:lnTo>
                  <a:pt x="129057" y="234538"/>
                </a:lnTo>
                <a:lnTo>
                  <a:pt x="129057" y="265621"/>
                </a:lnTo>
                <a:lnTo>
                  <a:pt x="124528" y="302356"/>
                </a:lnTo>
                <a:lnTo>
                  <a:pt x="122264" y="339090"/>
                </a:lnTo>
                <a:lnTo>
                  <a:pt x="122264" y="375825"/>
                </a:lnTo>
                <a:lnTo>
                  <a:pt x="117736" y="406908"/>
                </a:lnTo>
                <a:lnTo>
                  <a:pt x="117736" y="435166"/>
                </a:lnTo>
                <a:lnTo>
                  <a:pt x="113208" y="460598"/>
                </a:lnTo>
                <a:lnTo>
                  <a:pt x="113208" y="480378"/>
                </a:lnTo>
                <a:lnTo>
                  <a:pt x="113208" y="497332"/>
                </a:lnTo>
                <a:lnTo>
                  <a:pt x="113208" y="511461"/>
                </a:lnTo>
                <a:lnTo>
                  <a:pt x="113208" y="534067"/>
                </a:lnTo>
                <a:lnTo>
                  <a:pt x="117736" y="559499"/>
                </a:lnTo>
                <a:lnTo>
                  <a:pt x="122264" y="576453"/>
                </a:lnTo>
                <a:lnTo>
                  <a:pt x="124528" y="590582"/>
                </a:lnTo>
                <a:lnTo>
                  <a:pt x="133585" y="607537"/>
                </a:lnTo>
                <a:lnTo>
                  <a:pt x="142642" y="621665"/>
                </a:lnTo>
                <a:lnTo>
                  <a:pt x="142643" y="621668"/>
                </a:lnTo>
                <a:lnTo>
                  <a:pt x="120540" y="646589"/>
                </a:lnTo>
                <a:lnTo>
                  <a:pt x="82578" y="723535"/>
                </a:lnTo>
                <a:lnTo>
                  <a:pt x="74717" y="712089"/>
                </a:lnTo>
                <a:lnTo>
                  <a:pt x="65660" y="686658"/>
                </a:lnTo>
                <a:lnTo>
                  <a:pt x="58868" y="658400"/>
                </a:lnTo>
                <a:lnTo>
                  <a:pt x="49811" y="632968"/>
                </a:lnTo>
                <a:lnTo>
                  <a:pt x="45283" y="596234"/>
                </a:lnTo>
                <a:lnTo>
                  <a:pt x="40755" y="559499"/>
                </a:lnTo>
                <a:lnTo>
                  <a:pt x="36226" y="522764"/>
                </a:lnTo>
                <a:lnTo>
                  <a:pt x="33962" y="474726"/>
                </a:lnTo>
                <a:lnTo>
                  <a:pt x="33962" y="429514"/>
                </a:lnTo>
                <a:lnTo>
                  <a:pt x="36226" y="381477"/>
                </a:lnTo>
                <a:lnTo>
                  <a:pt x="36226" y="330613"/>
                </a:lnTo>
                <a:lnTo>
                  <a:pt x="36226" y="282575"/>
                </a:lnTo>
                <a:lnTo>
                  <a:pt x="36226" y="234538"/>
                </a:lnTo>
                <a:lnTo>
                  <a:pt x="33962" y="189326"/>
                </a:lnTo>
                <a:lnTo>
                  <a:pt x="24906" y="135636"/>
                </a:lnTo>
                <a:lnTo>
                  <a:pt x="20377" y="87599"/>
                </a:lnTo>
                <a:lnTo>
                  <a:pt x="9057" y="48038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115" name="任意多边形: 形状 34"/>
          <p:cNvSpPr/>
          <p:nvPr/>
        </p:nvSpPr>
        <p:spPr bwMode="auto">
          <a:xfrm>
            <a:off x="7837042" y="2889872"/>
            <a:ext cx="137949" cy="376267"/>
          </a:xfrm>
          <a:custGeom>
            <a:avLst/>
            <a:gdLst>
              <a:gd name="connsiteX0" fmla="*/ 67760 w 137949"/>
              <a:gd name="connsiteY0" fmla="*/ 0 h 376267"/>
              <a:gd name="connsiteX1" fmla="*/ 67760 w 137949"/>
              <a:gd name="connsiteY1" fmla="*/ 5652 h 376267"/>
              <a:gd name="connsiteX2" fmla="*/ 70024 w 137949"/>
              <a:gd name="connsiteY2" fmla="*/ 11303 h 376267"/>
              <a:gd name="connsiteX3" fmla="*/ 70024 w 137949"/>
              <a:gd name="connsiteY3" fmla="*/ 16955 h 376267"/>
              <a:gd name="connsiteX4" fmla="*/ 74553 w 137949"/>
              <a:gd name="connsiteY4" fmla="*/ 31083 h 376267"/>
              <a:gd name="connsiteX5" fmla="*/ 79081 w 137949"/>
              <a:gd name="connsiteY5" fmla="*/ 48038 h 376267"/>
              <a:gd name="connsiteX6" fmla="*/ 79081 w 137949"/>
              <a:gd name="connsiteY6" fmla="*/ 62167 h 376267"/>
              <a:gd name="connsiteX7" fmla="*/ 83609 w 137949"/>
              <a:gd name="connsiteY7" fmla="*/ 87598 h 376267"/>
              <a:gd name="connsiteX8" fmla="*/ 88138 w 137949"/>
              <a:gd name="connsiteY8" fmla="*/ 115856 h 376267"/>
              <a:gd name="connsiteX9" fmla="*/ 92666 w 137949"/>
              <a:gd name="connsiteY9" fmla="*/ 141288 h 376267"/>
              <a:gd name="connsiteX10" fmla="*/ 92666 w 137949"/>
              <a:gd name="connsiteY10" fmla="*/ 166719 h 376267"/>
              <a:gd name="connsiteX11" fmla="*/ 99458 w 137949"/>
              <a:gd name="connsiteY11" fmla="*/ 189325 h 376267"/>
              <a:gd name="connsiteX12" fmla="*/ 103987 w 137949"/>
              <a:gd name="connsiteY12" fmla="*/ 209106 h 376267"/>
              <a:gd name="connsiteX13" fmla="*/ 108515 w 137949"/>
              <a:gd name="connsiteY13" fmla="*/ 231712 h 376267"/>
              <a:gd name="connsiteX14" fmla="*/ 117572 w 137949"/>
              <a:gd name="connsiteY14" fmla="*/ 245840 h 376267"/>
              <a:gd name="connsiteX15" fmla="*/ 124364 w 137949"/>
              <a:gd name="connsiteY15" fmla="*/ 262795 h 376267"/>
              <a:gd name="connsiteX16" fmla="*/ 128892 w 137949"/>
              <a:gd name="connsiteY16" fmla="*/ 271272 h 376267"/>
              <a:gd name="connsiteX17" fmla="*/ 133421 w 137949"/>
              <a:gd name="connsiteY17" fmla="*/ 288227 h 376267"/>
              <a:gd name="connsiteX18" fmla="*/ 137949 w 137949"/>
              <a:gd name="connsiteY18" fmla="*/ 299530 h 376267"/>
              <a:gd name="connsiteX19" fmla="*/ 137949 w 137949"/>
              <a:gd name="connsiteY19" fmla="*/ 308007 h 376267"/>
              <a:gd name="connsiteX20" fmla="*/ 133421 w 137949"/>
              <a:gd name="connsiteY20" fmla="*/ 319310 h 376267"/>
              <a:gd name="connsiteX21" fmla="*/ 128892 w 137949"/>
              <a:gd name="connsiteY21" fmla="*/ 330613 h 376267"/>
              <a:gd name="connsiteX22" fmla="*/ 124364 w 137949"/>
              <a:gd name="connsiteY22" fmla="*/ 339090 h 376267"/>
              <a:gd name="connsiteX23" fmla="*/ 113043 w 137949"/>
              <a:gd name="connsiteY23" fmla="*/ 350393 h 376267"/>
              <a:gd name="connsiteX24" fmla="*/ 99458 w 137949"/>
              <a:gd name="connsiteY24" fmla="*/ 356045 h 376267"/>
              <a:gd name="connsiteX25" fmla="*/ 79081 w 137949"/>
              <a:gd name="connsiteY25" fmla="*/ 372999 h 376267"/>
              <a:gd name="connsiteX26" fmla="*/ 67736 w 137949"/>
              <a:gd name="connsiteY26" fmla="*/ 376267 h 376267"/>
              <a:gd name="connsiteX27" fmla="*/ 61506 w 137949"/>
              <a:gd name="connsiteY27" fmla="*/ 348842 h 376267"/>
              <a:gd name="connsiteX28" fmla="*/ 17409 w 137949"/>
              <a:gd name="connsiteY28" fmla="*/ 259461 h 376267"/>
              <a:gd name="connsiteX29" fmla="*/ 0 w 137949"/>
              <a:gd name="connsiteY29" fmla="*/ 239832 h 376267"/>
              <a:gd name="connsiteX30" fmla="*/ 8892 w 137949"/>
              <a:gd name="connsiteY30" fmla="*/ 220409 h 376267"/>
              <a:gd name="connsiteX31" fmla="*/ 15685 w 137949"/>
              <a:gd name="connsiteY31" fmla="*/ 203454 h 376267"/>
              <a:gd name="connsiteX32" fmla="*/ 20213 w 137949"/>
              <a:gd name="connsiteY32" fmla="*/ 178022 h 376267"/>
              <a:gd name="connsiteX33" fmla="*/ 29270 w 137949"/>
              <a:gd name="connsiteY33" fmla="*/ 152591 h 376267"/>
              <a:gd name="connsiteX34" fmla="*/ 33798 w 137949"/>
              <a:gd name="connsiteY34" fmla="*/ 124333 h 376267"/>
              <a:gd name="connsiteX35" fmla="*/ 38326 w 137949"/>
              <a:gd name="connsiteY35" fmla="*/ 98901 h 376267"/>
              <a:gd name="connsiteX36" fmla="*/ 40590 w 137949"/>
              <a:gd name="connsiteY36" fmla="*/ 73470 h 376267"/>
              <a:gd name="connsiteX37" fmla="*/ 45119 w 137949"/>
              <a:gd name="connsiteY37" fmla="*/ 53689 h 376267"/>
              <a:gd name="connsiteX38" fmla="*/ 49647 w 137949"/>
              <a:gd name="connsiteY38" fmla="*/ 36735 h 376267"/>
              <a:gd name="connsiteX39" fmla="*/ 54175 w 137949"/>
              <a:gd name="connsiteY39" fmla="*/ 25432 h 376267"/>
              <a:gd name="connsiteX40" fmla="*/ 58704 w 137949"/>
              <a:gd name="connsiteY40" fmla="*/ 16955 h 376267"/>
              <a:gd name="connsiteX41" fmla="*/ 63232 w 137949"/>
              <a:gd name="connsiteY41" fmla="*/ 5652 h 376267"/>
              <a:gd name="connsiteX42" fmla="*/ 67760 w 137949"/>
              <a:gd name="connsiteY42" fmla="*/ 0 h 376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37949" h="376267">
                <a:moveTo>
                  <a:pt x="67760" y="0"/>
                </a:moveTo>
                <a:lnTo>
                  <a:pt x="67760" y="5652"/>
                </a:lnTo>
                <a:lnTo>
                  <a:pt x="70024" y="11303"/>
                </a:lnTo>
                <a:lnTo>
                  <a:pt x="70024" y="16955"/>
                </a:lnTo>
                <a:lnTo>
                  <a:pt x="74553" y="31083"/>
                </a:lnTo>
                <a:lnTo>
                  <a:pt x="79081" y="48038"/>
                </a:lnTo>
                <a:lnTo>
                  <a:pt x="79081" y="62167"/>
                </a:lnTo>
                <a:lnTo>
                  <a:pt x="83609" y="87598"/>
                </a:lnTo>
                <a:lnTo>
                  <a:pt x="88138" y="115856"/>
                </a:lnTo>
                <a:lnTo>
                  <a:pt x="92666" y="141288"/>
                </a:lnTo>
                <a:lnTo>
                  <a:pt x="92666" y="166719"/>
                </a:lnTo>
                <a:lnTo>
                  <a:pt x="99458" y="189325"/>
                </a:lnTo>
                <a:lnTo>
                  <a:pt x="103987" y="209106"/>
                </a:lnTo>
                <a:lnTo>
                  <a:pt x="108515" y="231712"/>
                </a:lnTo>
                <a:lnTo>
                  <a:pt x="117572" y="245840"/>
                </a:lnTo>
                <a:lnTo>
                  <a:pt x="124364" y="262795"/>
                </a:lnTo>
                <a:lnTo>
                  <a:pt x="128892" y="271272"/>
                </a:lnTo>
                <a:lnTo>
                  <a:pt x="133421" y="288227"/>
                </a:lnTo>
                <a:lnTo>
                  <a:pt x="137949" y="299530"/>
                </a:lnTo>
                <a:lnTo>
                  <a:pt x="137949" y="308007"/>
                </a:lnTo>
                <a:lnTo>
                  <a:pt x="133421" y="319310"/>
                </a:lnTo>
                <a:lnTo>
                  <a:pt x="128892" y="330613"/>
                </a:lnTo>
                <a:lnTo>
                  <a:pt x="124364" y="339090"/>
                </a:lnTo>
                <a:lnTo>
                  <a:pt x="113043" y="350393"/>
                </a:lnTo>
                <a:lnTo>
                  <a:pt x="99458" y="356045"/>
                </a:lnTo>
                <a:lnTo>
                  <a:pt x="79081" y="372999"/>
                </a:lnTo>
                <a:lnTo>
                  <a:pt x="67736" y="376267"/>
                </a:lnTo>
                <a:lnTo>
                  <a:pt x="61506" y="348842"/>
                </a:lnTo>
                <a:cubicBezTo>
                  <a:pt x="51094" y="315201"/>
                  <a:pt x="36027" y="284905"/>
                  <a:pt x="17409" y="259461"/>
                </a:cubicBezTo>
                <a:lnTo>
                  <a:pt x="0" y="239832"/>
                </a:lnTo>
                <a:lnTo>
                  <a:pt x="8892" y="220409"/>
                </a:lnTo>
                <a:lnTo>
                  <a:pt x="15685" y="203454"/>
                </a:lnTo>
                <a:lnTo>
                  <a:pt x="20213" y="178022"/>
                </a:lnTo>
                <a:lnTo>
                  <a:pt x="29270" y="152591"/>
                </a:lnTo>
                <a:lnTo>
                  <a:pt x="33798" y="124333"/>
                </a:lnTo>
                <a:lnTo>
                  <a:pt x="38326" y="98901"/>
                </a:lnTo>
                <a:lnTo>
                  <a:pt x="40590" y="73470"/>
                </a:lnTo>
                <a:lnTo>
                  <a:pt x="45119" y="53689"/>
                </a:lnTo>
                <a:lnTo>
                  <a:pt x="49647" y="36735"/>
                </a:lnTo>
                <a:lnTo>
                  <a:pt x="54175" y="25432"/>
                </a:lnTo>
                <a:lnTo>
                  <a:pt x="58704" y="16955"/>
                </a:lnTo>
                <a:lnTo>
                  <a:pt x="63232" y="5652"/>
                </a:lnTo>
                <a:lnTo>
                  <a:pt x="67760" y="0"/>
                </a:lnTo>
                <a:close/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116" name="任意多边形: 形状 35"/>
          <p:cNvSpPr/>
          <p:nvPr/>
        </p:nvSpPr>
        <p:spPr bwMode="auto">
          <a:xfrm>
            <a:off x="6444424" y="2595993"/>
            <a:ext cx="280592" cy="209106"/>
          </a:xfrm>
          <a:custGeom>
            <a:avLst/>
            <a:gdLst>
              <a:gd name="connsiteX0" fmla="*/ 269434 w 280592"/>
              <a:gd name="connsiteY0" fmla="*/ 0 h 209106"/>
              <a:gd name="connsiteX1" fmla="*/ 271698 w 280592"/>
              <a:gd name="connsiteY1" fmla="*/ 0 h 209106"/>
              <a:gd name="connsiteX2" fmla="*/ 274525 w 280592"/>
              <a:gd name="connsiteY2" fmla="*/ 0 h 209106"/>
              <a:gd name="connsiteX3" fmla="*/ 276064 w 280592"/>
              <a:gd name="connsiteY3" fmla="*/ 4860 h 209106"/>
              <a:gd name="connsiteX4" fmla="*/ 280592 w 280592"/>
              <a:gd name="connsiteY4" fmla="*/ 48879 h 209106"/>
              <a:gd name="connsiteX5" fmla="*/ 242531 w 280592"/>
              <a:gd name="connsiteY5" fmla="*/ 170998 h 209106"/>
              <a:gd name="connsiteX6" fmla="*/ 240443 w 280592"/>
              <a:gd name="connsiteY6" fmla="*/ 173478 h 209106"/>
              <a:gd name="connsiteX7" fmla="*/ 240000 w 280592"/>
              <a:gd name="connsiteY7" fmla="*/ 172371 h 209106"/>
              <a:gd name="connsiteX8" fmla="*/ 235471 w 280592"/>
              <a:gd name="connsiteY8" fmla="*/ 172371 h 209106"/>
              <a:gd name="connsiteX9" fmla="*/ 226415 w 280592"/>
              <a:gd name="connsiteY9" fmla="*/ 172371 h 209106"/>
              <a:gd name="connsiteX10" fmla="*/ 221887 w 280592"/>
              <a:gd name="connsiteY10" fmla="*/ 172371 h 209106"/>
              <a:gd name="connsiteX11" fmla="*/ 217358 w 280592"/>
              <a:gd name="connsiteY11" fmla="*/ 178023 h 209106"/>
              <a:gd name="connsiteX12" fmla="*/ 212830 w 280592"/>
              <a:gd name="connsiteY12" fmla="*/ 178023 h 209106"/>
              <a:gd name="connsiteX13" fmla="*/ 206038 w 280592"/>
              <a:gd name="connsiteY13" fmla="*/ 178023 h 209106"/>
              <a:gd name="connsiteX14" fmla="*/ 187924 w 280592"/>
              <a:gd name="connsiteY14" fmla="*/ 189326 h 209106"/>
              <a:gd name="connsiteX15" fmla="*/ 167547 w 280592"/>
              <a:gd name="connsiteY15" fmla="*/ 194977 h 209106"/>
              <a:gd name="connsiteX16" fmla="*/ 147170 w 280592"/>
              <a:gd name="connsiteY16" fmla="*/ 200629 h 209106"/>
              <a:gd name="connsiteX17" fmla="*/ 129056 w 280592"/>
              <a:gd name="connsiteY17" fmla="*/ 203454 h 209106"/>
              <a:gd name="connsiteX18" fmla="*/ 108679 w 280592"/>
              <a:gd name="connsiteY18" fmla="*/ 209106 h 209106"/>
              <a:gd name="connsiteX19" fmla="*/ 97358 w 280592"/>
              <a:gd name="connsiteY19" fmla="*/ 209106 h 209106"/>
              <a:gd name="connsiteX20" fmla="*/ 83773 w 280592"/>
              <a:gd name="connsiteY20" fmla="*/ 209106 h 209106"/>
              <a:gd name="connsiteX21" fmla="*/ 74717 w 280592"/>
              <a:gd name="connsiteY21" fmla="*/ 209106 h 209106"/>
              <a:gd name="connsiteX22" fmla="*/ 63396 w 280592"/>
              <a:gd name="connsiteY22" fmla="*/ 209106 h 209106"/>
              <a:gd name="connsiteX23" fmla="*/ 49811 w 280592"/>
              <a:gd name="connsiteY23" fmla="*/ 203454 h 209106"/>
              <a:gd name="connsiteX24" fmla="*/ 38491 w 280592"/>
              <a:gd name="connsiteY24" fmla="*/ 200629 h 209106"/>
              <a:gd name="connsiteX25" fmla="*/ 24906 w 280592"/>
              <a:gd name="connsiteY25" fmla="*/ 194977 h 209106"/>
              <a:gd name="connsiteX26" fmla="*/ 13585 w 280592"/>
              <a:gd name="connsiteY26" fmla="*/ 183674 h 209106"/>
              <a:gd name="connsiteX27" fmla="*/ 0 w 280592"/>
              <a:gd name="connsiteY27" fmla="*/ 172371 h 209106"/>
              <a:gd name="connsiteX28" fmla="*/ 24906 w 280592"/>
              <a:gd name="connsiteY28" fmla="*/ 163894 h 209106"/>
              <a:gd name="connsiteX29" fmla="*/ 54340 w 280592"/>
              <a:gd name="connsiteY29" fmla="*/ 152591 h 209106"/>
              <a:gd name="connsiteX30" fmla="*/ 79245 w 280592"/>
              <a:gd name="connsiteY30" fmla="*/ 141288 h 209106"/>
              <a:gd name="connsiteX31" fmla="*/ 99623 w 280592"/>
              <a:gd name="connsiteY31" fmla="*/ 132811 h 209106"/>
              <a:gd name="connsiteX32" fmla="*/ 126792 w 280592"/>
              <a:gd name="connsiteY32" fmla="*/ 121508 h 209106"/>
              <a:gd name="connsiteX33" fmla="*/ 142641 w 280592"/>
              <a:gd name="connsiteY33" fmla="*/ 110205 h 209106"/>
              <a:gd name="connsiteX34" fmla="*/ 163019 w 280592"/>
              <a:gd name="connsiteY34" fmla="*/ 98902 h 209106"/>
              <a:gd name="connsiteX35" fmla="*/ 181132 w 280592"/>
              <a:gd name="connsiteY35" fmla="*/ 90424 h 209106"/>
              <a:gd name="connsiteX36" fmla="*/ 192453 w 280592"/>
              <a:gd name="connsiteY36" fmla="*/ 84773 h 209106"/>
              <a:gd name="connsiteX37" fmla="*/ 210566 w 280592"/>
              <a:gd name="connsiteY37" fmla="*/ 73470 h 209106"/>
              <a:gd name="connsiteX38" fmla="*/ 217358 w 280592"/>
              <a:gd name="connsiteY38" fmla="*/ 67818 h 209106"/>
              <a:gd name="connsiteX39" fmla="*/ 230943 w 280592"/>
              <a:gd name="connsiteY39" fmla="*/ 59341 h 209106"/>
              <a:gd name="connsiteX40" fmla="*/ 240000 w 280592"/>
              <a:gd name="connsiteY40" fmla="*/ 53690 h 209106"/>
              <a:gd name="connsiteX41" fmla="*/ 242264 w 280592"/>
              <a:gd name="connsiteY41" fmla="*/ 48038 h 209106"/>
              <a:gd name="connsiteX42" fmla="*/ 246792 w 280592"/>
              <a:gd name="connsiteY42" fmla="*/ 42387 h 209106"/>
              <a:gd name="connsiteX43" fmla="*/ 251320 w 280592"/>
              <a:gd name="connsiteY43" fmla="*/ 36735 h 209106"/>
              <a:gd name="connsiteX44" fmla="*/ 251320 w 280592"/>
              <a:gd name="connsiteY44" fmla="*/ 28258 h 209106"/>
              <a:gd name="connsiteX45" fmla="*/ 255849 w 280592"/>
              <a:gd name="connsiteY45" fmla="*/ 16955 h 209106"/>
              <a:gd name="connsiteX46" fmla="*/ 260377 w 280592"/>
              <a:gd name="connsiteY46" fmla="*/ 11303 h 209106"/>
              <a:gd name="connsiteX47" fmla="*/ 264905 w 280592"/>
              <a:gd name="connsiteY47" fmla="*/ 5652 h 209106"/>
              <a:gd name="connsiteX48" fmla="*/ 269434 w 280592"/>
              <a:gd name="connsiteY48" fmla="*/ 0 h 209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280592" h="209106">
                <a:moveTo>
                  <a:pt x="269434" y="0"/>
                </a:moveTo>
                <a:lnTo>
                  <a:pt x="271698" y="0"/>
                </a:lnTo>
                <a:lnTo>
                  <a:pt x="274525" y="0"/>
                </a:lnTo>
                <a:lnTo>
                  <a:pt x="276064" y="4860"/>
                </a:lnTo>
                <a:cubicBezTo>
                  <a:pt x="279033" y="19079"/>
                  <a:pt x="280592" y="33801"/>
                  <a:pt x="280592" y="48879"/>
                </a:cubicBezTo>
                <a:cubicBezTo>
                  <a:pt x="280592" y="94115"/>
                  <a:pt x="266561" y="136139"/>
                  <a:pt x="242531" y="170998"/>
                </a:cubicBezTo>
                <a:lnTo>
                  <a:pt x="240443" y="173478"/>
                </a:lnTo>
                <a:lnTo>
                  <a:pt x="240000" y="172371"/>
                </a:lnTo>
                <a:lnTo>
                  <a:pt x="235471" y="172371"/>
                </a:lnTo>
                <a:lnTo>
                  <a:pt x="226415" y="172371"/>
                </a:lnTo>
                <a:lnTo>
                  <a:pt x="221887" y="172371"/>
                </a:lnTo>
                <a:lnTo>
                  <a:pt x="217358" y="178023"/>
                </a:lnTo>
                <a:lnTo>
                  <a:pt x="212830" y="178023"/>
                </a:lnTo>
                <a:lnTo>
                  <a:pt x="206038" y="178023"/>
                </a:lnTo>
                <a:lnTo>
                  <a:pt x="187924" y="189326"/>
                </a:lnTo>
                <a:lnTo>
                  <a:pt x="167547" y="194977"/>
                </a:lnTo>
                <a:lnTo>
                  <a:pt x="147170" y="200629"/>
                </a:lnTo>
                <a:lnTo>
                  <a:pt x="129056" y="203454"/>
                </a:lnTo>
                <a:lnTo>
                  <a:pt x="108679" y="209106"/>
                </a:lnTo>
                <a:lnTo>
                  <a:pt x="97358" y="209106"/>
                </a:lnTo>
                <a:lnTo>
                  <a:pt x="83773" y="209106"/>
                </a:lnTo>
                <a:lnTo>
                  <a:pt x="74717" y="209106"/>
                </a:lnTo>
                <a:lnTo>
                  <a:pt x="63396" y="209106"/>
                </a:lnTo>
                <a:lnTo>
                  <a:pt x="49811" y="203454"/>
                </a:lnTo>
                <a:lnTo>
                  <a:pt x="38491" y="200629"/>
                </a:lnTo>
                <a:lnTo>
                  <a:pt x="24906" y="194977"/>
                </a:lnTo>
                <a:lnTo>
                  <a:pt x="13585" y="183674"/>
                </a:lnTo>
                <a:lnTo>
                  <a:pt x="0" y="172371"/>
                </a:lnTo>
                <a:lnTo>
                  <a:pt x="24906" y="163894"/>
                </a:lnTo>
                <a:lnTo>
                  <a:pt x="54340" y="152591"/>
                </a:lnTo>
                <a:lnTo>
                  <a:pt x="79245" y="141288"/>
                </a:lnTo>
                <a:lnTo>
                  <a:pt x="99623" y="132811"/>
                </a:lnTo>
                <a:lnTo>
                  <a:pt x="126792" y="121508"/>
                </a:lnTo>
                <a:lnTo>
                  <a:pt x="142641" y="110205"/>
                </a:lnTo>
                <a:lnTo>
                  <a:pt x="163019" y="98902"/>
                </a:lnTo>
                <a:lnTo>
                  <a:pt x="181132" y="90424"/>
                </a:lnTo>
                <a:lnTo>
                  <a:pt x="192453" y="84773"/>
                </a:lnTo>
                <a:lnTo>
                  <a:pt x="210566" y="73470"/>
                </a:lnTo>
                <a:lnTo>
                  <a:pt x="217358" y="67818"/>
                </a:lnTo>
                <a:lnTo>
                  <a:pt x="230943" y="59341"/>
                </a:lnTo>
                <a:lnTo>
                  <a:pt x="240000" y="53690"/>
                </a:lnTo>
                <a:lnTo>
                  <a:pt x="242264" y="48038"/>
                </a:lnTo>
                <a:lnTo>
                  <a:pt x="246792" y="42387"/>
                </a:lnTo>
                <a:lnTo>
                  <a:pt x="251320" y="36735"/>
                </a:lnTo>
                <a:lnTo>
                  <a:pt x="251320" y="28258"/>
                </a:lnTo>
                <a:lnTo>
                  <a:pt x="255849" y="16955"/>
                </a:lnTo>
                <a:lnTo>
                  <a:pt x="260377" y="11303"/>
                </a:lnTo>
                <a:lnTo>
                  <a:pt x="264905" y="5652"/>
                </a:lnTo>
                <a:lnTo>
                  <a:pt x="269434" y="0"/>
                </a:lnTo>
                <a:close/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117" name="任意多边形: 形状 36"/>
          <p:cNvSpPr/>
          <p:nvPr/>
        </p:nvSpPr>
        <p:spPr bwMode="auto">
          <a:xfrm>
            <a:off x="6657254" y="2595993"/>
            <a:ext cx="199245" cy="816642"/>
          </a:xfrm>
          <a:custGeom>
            <a:avLst/>
            <a:gdLst>
              <a:gd name="connsiteX0" fmla="*/ 61695 w 199245"/>
              <a:gd name="connsiteY0" fmla="*/ 0 h 816642"/>
              <a:gd name="connsiteX1" fmla="*/ 67924 w 199245"/>
              <a:gd name="connsiteY1" fmla="*/ 0 h 816642"/>
              <a:gd name="connsiteX2" fmla="*/ 72453 w 199245"/>
              <a:gd name="connsiteY2" fmla="*/ 0 h 816642"/>
              <a:gd name="connsiteX3" fmla="*/ 81509 w 199245"/>
              <a:gd name="connsiteY3" fmla="*/ 0 h 816642"/>
              <a:gd name="connsiteX4" fmla="*/ 88302 w 199245"/>
              <a:gd name="connsiteY4" fmla="*/ 0 h 816642"/>
              <a:gd name="connsiteX5" fmla="*/ 101887 w 199245"/>
              <a:gd name="connsiteY5" fmla="*/ 5652 h 816642"/>
              <a:gd name="connsiteX6" fmla="*/ 110943 w 199245"/>
              <a:gd name="connsiteY6" fmla="*/ 11303 h 816642"/>
              <a:gd name="connsiteX7" fmla="*/ 117736 w 199245"/>
              <a:gd name="connsiteY7" fmla="*/ 16955 h 816642"/>
              <a:gd name="connsiteX8" fmla="*/ 131321 w 199245"/>
              <a:gd name="connsiteY8" fmla="*/ 28258 h 816642"/>
              <a:gd name="connsiteX9" fmla="*/ 142641 w 199245"/>
              <a:gd name="connsiteY9" fmla="*/ 31084 h 816642"/>
              <a:gd name="connsiteX10" fmla="*/ 156226 w 199245"/>
              <a:gd name="connsiteY10" fmla="*/ 42387 h 816642"/>
              <a:gd name="connsiteX11" fmla="*/ 165283 w 199245"/>
              <a:gd name="connsiteY11" fmla="*/ 59341 h 816642"/>
              <a:gd name="connsiteX12" fmla="*/ 172075 w 199245"/>
              <a:gd name="connsiteY12" fmla="*/ 67818 h 816642"/>
              <a:gd name="connsiteX13" fmla="*/ 181132 w 199245"/>
              <a:gd name="connsiteY13" fmla="*/ 84773 h 816642"/>
              <a:gd name="connsiteX14" fmla="*/ 190188 w 199245"/>
              <a:gd name="connsiteY14" fmla="*/ 96076 h 816642"/>
              <a:gd name="connsiteX15" fmla="*/ 194717 w 199245"/>
              <a:gd name="connsiteY15" fmla="*/ 98902 h 816642"/>
              <a:gd name="connsiteX16" fmla="*/ 199245 w 199245"/>
              <a:gd name="connsiteY16" fmla="*/ 110205 h 816642"/>
              <a:gd name="connsiteX17" fmla="*/ 199245 w 199245"/>
              <a:gd name="connsiteY17" fmla="*/ 115856 h 816642"/>
              <a:gd name="connsiteX18" fmla="*/ 199245 w 199245"/>
              <a:gd name="connsiteY18" fmla="*/ 121508 h 816642"/>
              <a:gd name="connsiteX19" fmla="*/ 199245 w 199245"/>
              <a:gd name="connsiteY19" fmla="*/ 132811 h 816642"/>
              <a:gd name="connsiteX20" fmla="*/ 194717 w 199245"/>
              <a:gd name="connsiteY20" fmla="*/ 141288 h 816642"/>
              <a:gd name="connsiteX21" fmla="*/ 185660 w 199245"/>
              <a:gd name="connsiteY21" fmla="*/ 146939 h 816642"/>
              <a:gd name="connsiteX22" fmla="*/ 176604 w 199245"/>
              <a:gd name="connsiteY22" fmla="*/ 158242 h 816642"/>
              <a:gd name="connsiteX23" fmla="*/ 169811 w 199245"/>
              <a:gd name="connsiteY23" fmla="*/ 163894 h 816642"/>
              <a:gd name="connsiteX24" fmla="*/ 160754 w 199245"/>
              <a:gd name="connsiteY24" fmla="*/ 169545 h 816642"/>
              <a:gd name="connsiteX25" fmla="*/ 151698 w 199245"/>
              <a:gd name="connsiteY25" fmla="*/ 183674 h 816642"/>
              <a:gd name="connsiteX26" fmla="*/ 142641 w 199245"/>
              <a:gd name="connsiteY26" fmla="*/ 200629 h 816642"/>
              <a:gd name="connsiteX27" fmla="*/ 135849 w 199245"/>
              <a:gd name="connsiteY27" fmla="*/ 214757 h 816642"/>
              <a:gd name="connsiteX28" fmla="*/ 126792 w 199245"/>
              <a:gd name="connsiteY28" fmla="*/ 237363 h 816642"/>
              <a:gd name="connsiteX29" fmla="*/ 117736 w 199245"/>
              <a:gd name="connsiteY29" fmla="*/ 262795 h 816642"/>
              <a:gd name="connsiteX30" fmla="*/ 110943 w 199245"/>
              <a:gd name="connsiteY30" fmla="*/ 288227 h 816642"/>
              <a:gd name="connsiteX31" fmla="*/ 101887 w 199245"/>
              <a:gd name="connsiteY31" fmla="*/ 313659 h 816642"/>
              <a:gd name="connsiteX32" fmla="*/ 97358 w 199245"/>
              <a:gd name="connsiteY32" fmla="*/ 336265 h 816642"/>
              <a:gd name="connsiteX33" fmla="*/ 92830 w 199245"/>
              <a:gd name="connsiteY33" fmla="*/ 356045 h 816642"/>
              <a:gd name="connsiteX34" fmla="*/ 88302 w 199245"/>
              <a:gd name="connsiteY34" fmla="*/ 378651 h 816642"/>
              <a:gd name="connsiteX35" fmla="*/ 83773 w 199245"/>
              <a:gd name="connsiteY35" fmla="*/ 392780 h 816642"/>
              <a:gd name="connsiteX36" fmla="*/ 83773 w 199245"/>
              <a:gd name="connsiteY36" fmla="*/ 404083 h 816642"/>
              <a:gd name="connsiteX37" fmla="*/ 81509 w 199245"/>
              <a:gd name="connsiteY37" fmla="*/ 415386 h 816642"/>
              <a:gd name="connsiteX38" fmla="*/ 81509 w 199245"/>
              <a:gd name="connsiteY38" fmla="*/ 418211 h 816642"/>
              <a:gd name="connsiteX39" fmla="*/ 81509 w 199245"/>
              <a:gd name="connsiteY39" fmla="*/ 423863 h 816642"/>
              <a:gd name="connsiteX40" fmla="*/ 83773 w 199245"/>
              <a:gd name="connsiteY40" fmla="*/ 435166 h 816642"/>
              <a:gd name="connsiteX41" fmla="*/ 83773 w 199245"/>
              <a:gd name="connsiteY41" fmla="*/ 452120 h 816642"/>
              <a:gd name="connsiteX42" fmla="*/ 88302 w 199245"/>
              <a:gd name="connsiteY42" fmla="*/ 466249 h 816642"/>
              <a:gd name="connsiteX43" fmla="*/ 92830 w 199245"/>
              <a:gd name="connsiteY43" fmla="*/ 488855 h 816642"/>
              <a:gd name="connsiteX44" fmla="*/ 97358 w 199245"/>
              <a:gd name="connsiteY44" fmla="*/ 508635 h 816642"/>
              <a:gd name="connsiteX45" fmla="*/ 101887 w 199245"/>
              <a:gd name="connsiteY45" fmla="*/ 534067 h 816642"/>
              <a:gd name="connsiteX46" fmla="*/ 110943 w 199245"/>
              <a:gd name="connsiteY46" fmla="*/ 565150 h 816642"/>
              <a:gd name="connsiteX47" fmla="*/ 117736 w 199245"/>
              <a:gd name="connsiteY47" fmla="*/ 596234 h 816642"/>
              <a:gd name="connsiteX48" fmla="*/ 122264 w 199245"/>
              <a:gd name="connsiteY48" fmla="*/ 630143 h 816642"/>
              <a:gd name="connsiteX49" fmla="*/ 126792 w 199245"/>
              <a:gd name="connsiteY49" fmla="*/ 661226 h 816642"/>
              <a:gd name="connsiteX50" fmla="*/ 126792 w 199245"/>
              <a:gd name="connsiteY50" fmla="*/ 692309 h 816642"/>
              <a:gd name="connsiteX51" fmla="*/ 126792 w 199245"/>
              <a:gd name="connsiteY51" fmla="*/ 723392 h 816642"/>
              <a:gd name="connsiteX52" fmla="*/ 126792 w 199245"/>
              <a:gd name="connsiteY52" fmla="*/ 754476 h 816642"/>
              <a:gd name="connsiteX53" fmla="*/ 122264 w 199245"/>
              <a:gd name="connsiteY53" fmla="*/ 785559 h 816642"/>
              <a:gd name="connsiteX54" fmla="*/ 117736 w 199245"/>
              <a:gd name="connsiteY54" fmla="*/ 816642 h 816642"/>
              <a:gd name="connsiteX55" fmla="*/ 81509 w 199245"/>
              <a:gd name="connsiteY55" fmla="*/ 816642 h 816642"/>
              <a:gd name="connsiteX56" fmla="*/ 81509 w 199245"/>
              <a:gd name="connsiteY56" fmla="*/ 779907 h 816642"/>
              <a:gd name="connsiteX57" fmla="*/ 76981 w 199245"/>
              <a:gd name="connsiteY57" fmla="*/ 743173 h 816642"/>
              <a:gd name="connsiteX58" fmla="*/ 76981 w 199245"/>
              <a:gd name="connsiteY58" fmla="*/ 706438 h 816642"/>
              <a:gd name="connsiteX59" fmla="*/ 72453 w 199245"/>
              <a:gd name="connsiteY59" fmla="*/ 669703 h 816642"/>
              <a:gd name="connsiteX60" fmla="*/ 58868 w 199245"/>
              <a:gd name="connsiteY60" fmla="*/ 601885 h 816642"/>
              <a:gd name="connsiteX61" fmla="*/ 43019 w 199245"/>
              <a:gd name="connsiteY61" fmla="*/ 539719 h 816642"/>
              <a:gd name="connsiteX62" fmla="*/ 33962 w 199245"/>
              <a:gd name="connsiteY62" fmla="*/ 508635 h 816642"/>
              <a:gd name="connsiteX63" fmla="*/ 27170 w 199245"/>
              <a:gd name="connsiteY63" fmla="*/ 483204 h 816642"/>
              <a:gd name="connsiteX64" fmla="*/ 18113 w 199245"/>
              <a:gd name="connsiteY64" fmla="*/ 460598 h 816642"/>
              <a:gd name="connsiteX65" fmla="*/ 9057 w 199245"/>
              <a:gd name="connsiteY65" fmla="*/ 446469 h 816642"/>
              <a:gd name="connsiteX66" fmla="*/ 4528 w 199245"/>
              <a:gd name="connsiteY66" fmla="*/ 429514 h 816642"/>
              <a:gd name="connsiteX67" fmla="*/ 0 w 199245"/>
              <a:gd name="connsiteY67" fmla="*/ 418211 h 816642"/>
              <a:gd name="connsiteX68" fmla="*/ 0 w 199245"/>
              <a:gd name="connsiteY68" fmla="*/ 415386 h 816642"/>
              <a:gd name="connsiteX69" fmla="*/ 0 w 199245"/>
              <a:gd name="connsiteY69" fmla="*/ 409734 h 816642"/>
              <a:gd name="connsiteX70" fmla="*/ 0 w 199245"/>
              <a:gd name="connsiteY70" fmla="*/ 404083 h 816642"/>
              <a:gd name="connsiteX71" fmla="*/ 0 w 199245"/>
              <a:gd name="connsiteY71" fmla="*/ 392780 h 816642"/>
              <a:gd name="connsiteX72" fmla="*/ 4528 w 199245"/>
              <a:gd name="connsiteY72" fmla="*/ 387128 h 816642"/>
              <a:gd name="connsiteX73" fmla="*/ 4528 w 199245"/>
              <a:gd name="connsiteY73" fmla="*/ 372999 h 816642"/>
              <a:gd name="connsiteX74" fmla="*/ 9057 w 199245"/>
              <a:gd name="connsiteY74" fmla="*/ 356045 h 816642"/>
              <a:gd name="connsiteX75" fmla="*/ 13585 w 199245"/>
              <a:gd name="connsiteY75" fmla="*/ 341916 h 816642"/>
              <a:gd name="connsiteX76" fmla="*/ 18113 w 199245"/>
              <a:gd name="connsiteY76" fmla="*/ 319310 h 816642"/>
              <a:gd name="connsiteX77" fmla="*/ 22641 w 199245"/>
              <a:gd name="connsiteY77" fmla="*/ 293878 h 816642"/>
              <a:gd name="connsiteX78" fmla="*/ 27170 w 199245"/>
              <a:gd name="connsiteY78" fmla="*/ 274098 h 816642"/>
              <a:gd name="connsiteX79" fmla="*/ 29434 w 199245"/>
              <a:gd name="connsiteY79" fmla="*/ 251492 h 816642"/>
              <a:gd name="connsiteX80" fmla="*/ 33962 w 199245"/>
              <a:gd name="connsiteY80" fmla="*/ 237363 h 816642"/>
              <a:gd name="connsiteX81" fmla="*/ 38490 w 199245"/>
              <a:gd name="connsiteY81" fmla="*/ 220409 h 816642"/>
              <a:gd name="connsiteX82" fmla="*/ 38490 w 199245"/>
              <a:gd name="connsiteY82" fmla="*/ 203454 h 816642"/>
              <a:gd name="connsiteX83" fmla="*/ 38490 w 199245"/>
              <a:gd name="connsiteY83" fmla="*/ 194977 h 816642"/>
              <a:gd name="connsiteX84" fmla="*/ 38490 w 199245"/>
              <a:gd name="connsiteY84" fmla="*/ 189326 h 816642"/>
              <a:gd name="connsiteX85" fmla="*/ 38490 w 199245"/>
              <a:gd name="connsiteY85" fmla="*/ 183674 h 816642"/>
              <a:gd name="connsiteX86" fmla="*/ 29434 w 199245"/>
              <a:gd name="connsiteY86" fmla="*/ 178023 h 816642"/>
              <a:gd name="connsiteX87" fmla="*/ 27613 w 199245"/>
              <a:gd name="connsiteY87" fmla="*/ 173478 h 816642"/>
              <a:gd name="connsiteX88" fmla="*/ 29701 w 199245"/>
              <a:gd name="connsiteY88" fmla="*/ 170998 h 816642"/>
              <a:gd name="connsiteX89" fmla="*/ 67762 w 199245"/>
              <a:gd name="connsiteY89" fmla="*/ 48879 h 816642"/>
              <a:gd name="connsiteX90" fmla="*/ 63234 w 199245"/>
              <a:gd name="connsiteY90" fmla="*/ 4860 h 816642"/>
              <a:gd name="connsiteX91" fmla="*/ 61695 w 199245"/>
              <a:gd name="connsiteY91" fmla="*/ 0 h 816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199245" h="816642">
                <a:moveTo>
                  <a:pt x="61695" y="0"/>
                </a:moveTo>
                <a:lnTo>
                  <a:pt x="67924" y="0"/>
                </a:lnTo>
                <a:lnTo>
                  <a:pt x="72453" y="0"/>
                </a:lnTo>
                <a:lnTo>
                  <a:pt x="81509" y="0"/>
                </a:lnTo>
                <a:lnTo>
                  <a:pt x="88302" y="0"/>
                </a:lnTo>
                <a:lnTo>
                  <a:pt x="101887" y="5652"/>
                </a:lnTo>
                <a:lnTo>
                  <a:pt x="110943" y="11303"/>
                </a:lnTo>
                <a:lnTo>
                  <a:pt x="117736" y="16955"/>
                </a:lnTo>
                <a:lnTo>
                  <a:pt x="131321" y="28258"/>
                </a:lnTo>
                <a:lnTo>
                  <a:pt x="142641" y="31084"/>
                </a:lnTo>
                <a:lnTo>
                  <a:pt x="156226" y="42387"/>
                </a:lnTo>
                <a:lnTo>
                  <a:pt x="165283" y="59341"/>
                </a:lnTo>
                <a:lnTo>
                  <a:pt x="172075" y="67818"/>
                </a:lnTo>
                <a:lnTo>
                  <a:pt x="181132" y="84773"/>
                </a:lnTo>
                <a:lnTo>
                  <a:pt x="190188" y="96076"/>
                </a:lnTo>
                <a:lnTo>
                  <a:pt x="194717" y="98902"/>
                </a:lnTo>
                <a:lnTo>
                  <a:pt x="199245" y="110205"/>
                </a:lnTo>
                <a:lnTo>
                  <a:pt x="199245" y="115856"/>
                </a:lnTo>
                <a:lnTo>
                  <a:pt x="199245" y="121508"/>
                </a:lnTo>
                <a:lnTo>
                  <a:pt x="199245" y="132811"/>
                </a:lnTo>
                <a:lnTo>
                  <a:pt x="194717" y="141288"/>
                </a:lnTo>
                <a:lnTo>
                  <a:pt x="185660" y="146939"/>
                </a:lnTo>
                <a:lnTo>
                  <a:pt x="176604" y="158242"/>
                </a:lnTo>
                <a:lnTo>
                  <a:pt x="169811" y="163894"/>
                </a:lnTo>
                <a:lnTo>
                  <a:pt x="160754" y="169545"/>
                </a:lnTo>
                <a:lnTo>
                  <a:pt x="151698" y="183674"/>
                </a:lnTo>
                <a:lnTo>
                  <a:pt x="142641" y="200629"/>
                </a:lnTo>
                <a:lnTo>
                  <a:pt x="135849" y="214757"/>
                </a:lnTo>
                <a:lnTo>
                  <a:pt x="126792" y="237363"/>
                </a:lnTo>
                <a:lnTo>
                  <a:pt x="117736" y="262795"/>
                </a:lnTo>
                <a:lnTo>
                  <a:pt x="110943" y="288227"/>
                </a:lnTo>
                <a:lnTo>
                  <a:pt x="101887" y="313659"/>
                </a:lnTo>
                <a:lnTo>
                  <a:pt x="97358" y="336265"/>
                </a:lnTo>
                <a:lnTo>
                  <a:pt x="92830" y="356045"/>
                </a:lnTo>
                <a:lnTo>
                  <a:pt x="88302" y="378651"/>
                </a:lnTo>
                <a:lnTo>
                  <a:pt x="83773" y="392780"/>
                </a:lnTo>
                <a:lnTo>
                  <a:pt x="83773" y="404083"/>
                </a:lnTo>
                <a:lnTo>
                  <a:pt x="81509" y="415386"/>
                </a:lnTo>
                <a:lnTo>
                  <a:pt x="81509" y="418211"/>
                </a:lnTo>
                <a:lnTo>
                  <a:pt x="81509" y="423863"/>
                </a:lnTo>
                <a:lnTo>
                  <a:pt x="83773" y="435166"/>
                </a:lnTo>
                <a:lnTo>
                  <a:pt x="83773" y="452120"/>
                </a:lnTo>
                <a:lnTo>
                  <a:pt x="88302" y="466249"/>
                </a:lnTo>
                <a:lnTo>
                  <a:pt x="92830" y="488855"/>
                </a:lnTo>
                <a:lnTo>
                  <a:pt x="97358" y="508635"/>
                </a:lnTo>
                <a:lnTo>
                  <a:pt x="101887" y="534067"/>
                </a:lnTo>
                <a:lnTo>
                  <a:pt x="110943" y="565150"/>
                </a:lnTo>
                <a:lnTo>
                  <a:pt x="117736" y="596234"/>
                </a:lnTo>
                <a:lnTo>
                  <a:pt x="122264" y="630143"/>
                </a:lnTo>
                <a:lnTo>
                  <a:pt x="126792" y="661226"/>
                </a:lnTo>
                <a:lnTo>
                  <a:pt x="126792" y="692309"/>
                </a:lnTo>
                <a:lnTo>
                  <a:pt x="126792" y="723392"/>
                </a:lnTo>
                <a:lnTo>
                  <a:pt x="126792" y="754476"/>
                </a:lnTo>
                <a:lnTo>
                  <a:pt x="122264" y="785559"/>
                </a:lnTo>
                <a:lnTo>
                  <a:pt x="117736" y="816642"/>
                </a:lnTo>
                <a:lnTo>
                  <a:pt x="81509" y="816642"/>
                </a:lnTo>
                <a:lnTo>
                  <a:pt x="81509" y="779907"/>
                </a:lnTo>
                <a:lnTo>
                  <a:pt x="76981" y="743173"/>
                </a:lnTo>
                <a:lnTo>
                  <a:pt x="76981" y="706438"/>
                </a:lnTo>
                <a:lnTo>
                  <a:pt x="72453" y="669703"/>
                </a:lnTo>
                <a:lnTo>
                  <a:pt x="58868" y="601885"/>
                </a:lnTo>
                <a:lnTo>
                  <a:pt x="43019" y="539719"/>
                </a:lnTo>
                <a:lnTo>
                  <a:pt x="33962" y="508635"/>
                </a:lnTo>
                <a:lnTo>
                  <a:pt x="27170" y="483204"/>
                </a:lnTo>
                <a:lnTo>
                  <a:pt x="18113" y="460598"/>
                </a:lnTo>
                <a:lnTo>
                  <a:pt x="9057" y="446469"/>
                </a:lnTo>
                <a:lnTo>
                  <a:pt x="4528" y="429514"/>
                </a:lnTo>
                <a:lnTo>
                  <a:pt x="0" y="418211"/>
                </a:lnTo>
                <a:lnTo>
                  <a:pt x="0" y="415386"/>
                </a:lnTo>
                <a:lnTo>
                  <a:pt x="0" y="409734"/>
                </a:lnTo>
                <a:lnTo>
                  <a:pt x="0" y="404083"/>
                </a:lnTo>
                <a:lnTo>
                  <a:pt x="0" y="392780"/>
                </a:lnTo>
                <a:lnTo>
                  <a:pt x="4528" y="387128"/>
                </a:lnTo>
                <a:lnTo>
                  <a:pt x="4528" y="372999"/>
                </a:lnTo>
                <a:lnTo>
                  <a:pt x="9057" y="356045"/>
                </a:lnTo>
                <a:lnTo>
                  <a:pt x="13585" y="341916"/>
                </a:lnTo>
                <a:lnTo>
                  <a:pt x="18113" y="319310"/>
                </a:lnTo>
                <a:lnTo>
                  <a:pt x="22641" y="293878"/>
                </a:lnTo>
                <a:lnTo>
                  <a:pt x="27170" y="274098"/>
                </a:lnTo>
                <a:lnTo>
                  <a:pt x="29434" y="251492"/>
                </a:lnTo>
                <a:lnTo>
                  <a:pt x="33962" y="237363"/>
                </a:lnTo>
                <a:lnTo>
                  <a:pt x="38490" y="220409"/>
                </a:lnTo>
                <a:lnTo>
                  <a:pt x="38490" y="203454"/>
                </a:lnTo>
                <a:lnTo>
                  <a:pt x="38490" y="194977"/>
                </a:lnTo>
                <a:lnTo>
                  <a:pt x="38490" y="189326"/>
                </a:lnTo>
                <a:lnTo>
                  <a:pt x="38490" y="183674"/>
                </a:lnTo>
                <a:lnTo>
                  <a:pt x="29434" y="178023"/>
                </a:lnTo>
                <a:lnTo>
                  <a:pt x="27613" y="173478"/>
                </a:lnTo>
                <a:lnTo>
                  <a:pt x="29701" y="170998"/>
                </a:lnTo>
                <a:cubicBezTo>
                  <a:pt x="53731" y="136139"/>
                  <a:pt x="67762" y="94115"/>
                  <a:pt x="67762" y="48879"/>
                </a:cubicBezTo>
                <a:cubicBezTo>
                  <a:pt x="67762" y="33801"/>
                  <a:pt x="66203" y="19079"/>
                  <a:pt x="63234" y="4860"/>
                </a:cubicBezTo>
                <a:lnTo>
                  <a:pt x="61695" y="0"/>
                </a:lnTo>
                <a:close/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118" name="Freeform 623"/>
          <p:cNvSpPr/>
          <p:nvPr/>
        </p:nvSpPr>
        <p:spPr bwMode="auto">
          <a:xfrm>
            <a:off x="6405933" y="3387202"/>
            <a:ext cx="1800000" cy="412559"/>
          </a:xfrm>
          <a:custGeom>
            <a:avLst/>
            <a:gdLst>
              <a:gd name="T0" fmla="*/ 56 w 795"/>
              <a:gd name="T1" fmla="*/ 52 h 146"/>
              <a:gd name="T2" fmla="*/ 34 w 795"/>
              <a:gd name="T3" fmla="*/ 52 h 146"/>
              <a:gd name="T4" fmla="*/ 19 w 795"/>
              <a:gd name="T5" fmla="*/ 43 h 146"/>
              <a:gd name="T6" fmla="*/ 8 w 795"/>
              <a:gd name="T7" fmla="*/ 31 h 146"/>
              <a:gd name="T8" fmla="*/ 0 w 795"/>
              <a:gd name="T9" fmla="*/ 22 h 146"/>
              <a:gd name="T10" fmla="*/ 37 w 795"/>
              <a:gd name="T11" fmla="*/ 9 h 146"/>
              <a:gd name="T12" fmla="*/ 93 w 795"/>
              <a:gd name="T13" fmla="*/ 2 h 146"/>
              <a:gd name="T14" fmla="*/ 143 w 795"/>
              <a:gd name="T15" fmla="*/ 0 h 146"/>
              <a:gd name="T16" fmla="*/ 193 w 795"/>
              <a:gd name="T17" fmla="*/ 2 h 146"/>
              <a:gd name="T18" fmla="*/ 245 w 795"/>
              <a:gd name="T19" fmla="*/ 9 h 146"/>
              <a:gd name="T20" fmla="*/ 317 w 795"/>
              <a:gd name="T21" fmla="*/ 26 h 146"/>
              <a:gd name="T22" fmla="*/ 378 w 795"/>
              <a:gd name="T23" fmla="*/ 41 h 146"/>
              <a:gd name="T24" fmla="*/ 445 w 795"/>
              <a:gd name="T25" fmla="*/ 52 h 146"/>
              <a:gd name="T26" fmla="*/ 521 w 795"/>
              <a:gd name="T27" fmla="*/ 61 h 146"/>
              <a:gd name="T28" fmla="*/ 606 w 795"/>
              <a:gd name="T29" fmla="*/ 67 h 146"/>
              <a:gd name="T30" fmla="*/ 682 w 795"/>
              <a:gd name="T31" fmla="*/ 65 h 146"/>
              <a:gd name="T32" fmla="*/ 723 w 795"/>
              <a:gd name="T33" fmla="*/ 67 h 146"/>
              <a:gd name="T34" fmla="*/ 754 w 795"/>
              <a:gd name="T35" fmla="*/ 67 h 146"/>
              <a:gd name="T36" fmla="*/ 776 w 795"/>
              <a:gd name="T37" fmla="*/ 69 h 146"/>
              <a:gd name="T38" fmla="*/ 789 w 795"/>
              <a:gd name="T39" fmla="*/ 70 h 146"/>
              <a:gd name="T40" fmla="*/ 795 w 795"/>
              <a:gd name="T41" fmla="*/ 72 h 146"/>
              <a:gd name="T42" fmla="*/ 793 w 795"/>
              <a:gd name="T43" fmla="*/ 76 h 146"/>
              <a:gd name="T44" fmla="*/ 786 w 795"/>
              <a:gd name="T45" fmla="*/ 81 h 146"/>
              <a:gd name="T46" fmla="*/ 773 w 795"/>
              <a:gd name="T47" fmla="*/ 87 h 146"/>
              <a:gd name="T48" fmla="*/ 758 w 795"/>
              <a:gd name="T49" fmla="*/ 94 h 146"/>
              <a:gd name="T50" fmla="*/ 738 w 795"/>
              <a:gd name="T51" fmla="*/ 102 h 146"/>
              <a:gd name="T52" fmla="*/ 684 w 795"/>
              <a:gd name="T53" fmla="*/ 122 h 146"/>
              <a:gd name="T54" fmla="*/ 641 w 795"/>
              <a:gd name="T55" fmla="*/ 135 h 146"/>
              <a:gd name="T56" fmla="*/ 606 w 795"/>
              <a:gd name="T57" fmla="*/ 143 h 146"/>
              <a:gd name="T58" fmla="*/ 575 w 795"/>
              <a:gd name="T59" fmla="*/ 146 h 146"/>
              <a:gd name="T60" fmla="*/ 547 w 795"/>
              <a:gd name="T61" fmla="*/ 143 h 146"/>
              <a:gd name="T62" fmla="*/ 519 w 795"/>
              <a:gd name="T63" fmla="*/ 135 h 146"/>
              <a:gd name="T64" fmla="*/ 476 w 795"/>
              <a:gd name="T65" fmla="*/ 120 h 146"/>
              <a:gd name="T66" fmla="*/ 419 w 795"/>
              <a:gd name="T67" fmla="*/ 98 h 146"/>
              <a:gd name="T68" fmla="*/ 287 w 795"/>
              <a:gd name="T69" fmla="*/ 57 h 146"/>
              <a:gd name="T70" fmla="*/ 224 w 795"/>
              <a:gd name="T71" fmla="*/ 41 h 146"/>
              <a:gd name="T72" fmla="*/ 197 w 795"/>
              <a:gd name="T73" fmla="*/ 35 h 146"/>
              <a:gd name="T74" fmla="*/ 174 w 795"/>
              <a:gd name="T75" fmla="*/ 30 h 146"/>
              <a:gd name="T76" fmla="*/ 156 w 795"/>
              <a:gd name="T77" fmla="*/ 28 h 146"/>
              <a:gd name="T78" fmla="*/ 141 w 795"/>
              <a:gd name="T79" fmla="*/ 26 h 146"/>
              <a:gd name="T80" fmla="*/ 128 w 795"/>
              <a:gd name="T81" fmla="*/ 26 h 146"/>
              <a:gd name="T82" fmla="*/ 106 w 795"/>
              <a:gd name="T83" fmla="*/ 31 h 146"/>
              <a:gd name="T84" fmla="*/ 82 w 795"/>
              <a:gd name="T85" fmla="*/ 41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95" h="146">
                <a:moveTo>
                  <a:pt x="73" y="46"/>
                </a:moveTo>
                <a:lnTo>
                  <a:pt x="63" y="48"/>
                </a:lnTo>
                <a:lnTo>
                  <a:pt x="56" y="52"/>
                </a:lnTo>
                <a:lnTo>
                  <a:pt x="48" y="52"/>
                </a:lnTo>
                <a:lnTo>
                  <a:pt x="41" y="52"/>
                </a:lnTo>
                <a:lnTo>
                  <a:pt x="34" y="52"/>
                </a:lnTo>
                <a:lnTo>
                  <a:pt x="28" y="50"/>
                </a:lnTo>
                <a:lnTo>
                  <a:pt x="23" y="46"/>
                </a:lnTo>
                <a:lnTo>
                  <a:pt x="19" y="43"/>
                </a:lnTo>
                <a:lnTo>
                  <a:pt x="15" y="39"/>
                </a:lnTo>
                <a:lnTo>
                  <a:pt x="11" y="35"/>
                </a:lnTo>
                <a:lnTo>
                  <a:pt x="8" y="31"/>
                </a:lnTo>
                <a:lnTo>
                  <a:pt x="4" y="28"/>
                </a:lnTo>
                <a:lnTo>
                  <a:pt x="2" y="24"/>
                </a:lnTo>
                <a:lnTo>
                  <a:pt x="0" y="22"/>
                </a:lnTo>
                <a:lnTo>
                  <a:pt x="0" y="19"/>
                </a:lnTo>
                <a:lnTo>
                  <a:pt x="0" y="17"/>
                </a:lnTo>
                <a:lnTo>
                  <a:pt x="37" y="9"/>
                </a:lnTo>
                <a:lnTo>
                  <a:pt x="58" y="6"/>
                </a:lnTo>
                <a:lnTo>
                  <a:pt x="74" y="4"/>
                </a:lnTo>
                <a:lnTo>
                  <a:pt x="93" y="2"/>
                </a:lnTo>
                <a:lnTo>
                  <a:pt x="111" y="0"/>
                </a:lnTo>
                <a:lnTo>
                  <a:pt x="128" y="0"/>
                </a:lnTo>
                <a:lnTo>
                  <a:pt x="143" y="0"/>
                </a:lnTo>
                <a:lnTo>
                  <a:pt x="160" y="0"/>
                </a:lnTo>
                <a:lnTo>
                  <a:pt x="176" y="0"/>
                </a:lnTo>
                <a:lnTo>
                  <a:pt x="193" y="2"/>
                </a:lnTo>
                <a:lnTo>
                  <a:pt x="210" y="4"/>
                </a:lnTo>
                <a:lnTo>
                  <a:pt x="228" y="6"/>
                </a:lnTo>
                <a:lnTo>
                  <a:pt x="245" y="9"/>
                </a:lnTo>
                <a:lnTo>
                  <a:pt x="282" y="17"/>
                </a:lnTo>
                <a:lnTo>
                  <a:pt x="299" y="20"/>
                </a:lnTo>
                <a:lnTo>
                  <a:pt x="317" y="26"/>
                </a:lnTo>
                <a:lnTo>
                  <a:pt x="337" y="31"/>
                </a:lnTo>
                <a:lnTo>
                  <a:pt x="356" y="35"/>
                </a:lnTo>
                <a:lnTo>
                  <a:pt x="378" y="41"/>
                </a:lnTo>
                <a:lnTo>
                  <a:pt x="399" y="44"/>
                </a:lnTo>
                <a:lnTo>
                  <a:pt x="421" y="48"/>
                </a:lnTo>
                <a:lnTo>
                  <a:pt x="445" y="52"/>
                </a:lnTo>
                <a:lnTo>
                  <a:pt x="469" y="56"/>
                </a:lnTo>
                <a:lnTo>
                  <a:pt x="493" y="59"/>
                </a:lnTo>
                <a:lnTo>
                  <a:pt x="521" y="61"/>
                </a:lnTo>
                <a:lnTo>
                  <a:pt x="547" y="63"/>
                </a:lnTo>
                <a:lnTo>
                  <a:pt x="576" y="65"/>
                </a:lnTo>
                <a:lnTo>
                  <a:pt x="606" y="67"/>
                </a:lnTo>
                <a:lnTo>
                  <a:pt x="636" y="67"/>
                </a:lnTo>
                <a:lnTo>
                  <a:pt x="667" y="65"/>
                </a:lnTo>
                <a:lnTo>
                  <a:pt x="682" y="65"/>
                </a:lnTo>
                <a:lnTo>
                  <a:pt x="697" y="65"/>
                </a:lnTo>
                <a:lnTo>
                  <a:pt x="710" y="65"/>
                </a:lnTo>
                <a:lnTo>
                  <a:pt x="723" y="67"/>
                </a:lnTo>
                <a:lnTo>
                  <a:pt x="734" y="67"/>
                </a:lnTo>
                <a:lnTo>
                  <a:pt x="745" y="67"/>
                </a:lnTo>
                <a:lnTo>
                  <a:pt x="754" y="67"/>
                </a:lnTo>
                <a:lnTo>
                  <a:pt x="763" y="67"/>
                </a:lnTo>
                <a:lnTo>
                  <a:pt x="771" y="69"/>
                </a:lnTo>
                <a:lnTo>
                  <a:pt x="776" y="69"/>
                </a:lnTo>
                <a:lnTo>
                  <a:pt x="782" y="69"/>
                </a:lnTo>
                <a:lnTo>
                  <a:pt x="788" y="69"/>
                </a:lnTo>
                <a:lnTo>
                  <a:pt x="789" y="70"/>
                </a:lnTo>
                <a:lnTo>
                  <a:pt x="793" y="70"/>
                </a:lnTo>
                <a:lnTo>
                  <a:pt x="795" y="70"/>
                </a:lnTo>
                <a:lnTo>
                  <a:pt x="795" y="72"/>
                </a:lnTo>
                <a:lnTo>
                  <a:pt x="795" y="72"/>
                </a:lnTo>
                <a:lnTo>
                  <a:pt x="793" y="74"/>
                </a:lnTo>
                <a:lnTo>
                  <a:pt x="793" y="76"/>
                </a:lnTo>
                <a:lnTo>
                  <a:pt x="791" y="78"/>
                </a:lnTo>
                <a:lnTo>
                  <a:pt x="788" y="80"/>
                </a:lnTo>
                <a:lnTo>
                  <a:pt x="786" y="81"/>
                </a:lnTo>
                <a:lnTo>
                  <a:pt x="782" y="83"/>
                </a:lnTo>
                <a:lnTo>
                  <a:pt x="778" y="85"/>
                </a:lnTo>
                <a:lnTo>
                  <a:pt x="773" y="87"/>
                </a:lnTo>
                <a:lnTo>
                  <a:pt x="769" y="89"/>
                </a:lnTo>
                <a:lnTo>
                  <a:pt x="763" y="91"/>
                </a:lnTo>
                <a:lnTo>
                  <a:pt x="758" y="94"/>
                </a:lnTo>
                <a:lnTo>
                  <a:pt x="750" y="96"/>
                </a:lnTo>
                <a:lnTo>
                  <a:pt x="745" y="98"/>
                </a:lnTo>
                <a:lnTo>
                  <a:pt x="738" y="102"/>
                </a:lnTo>
                <a:lnTo>
                  <a:pt x="730" y="106"/>
                </a:lnTo>
                <a:lnTo>
                  <a:pt x="699" y="117"/>
                </a:lnTo>
                <a:lnTo>
                  <a:pt x="684" y="122"/>
                </a:lnTo>
                <a:lnTo>
                  <a:pt x="669" y="126"/>
                </a:lnTo>
                <a:lnTo>
                  <a:pt x="654" y="132"/>
                </a:lnTo>
                <a:lnTo>
                  <a:pt x="641" y="135"/>
                </a:lnTo>
                <a:lnTo>
                  <a:pt x="630" y="139"/>
                </a:lnTo>
                <a:lnTo>
                  <a:pt x="619" y="141"/>
                </a:lnTo>
                <a:lnTo>
                  <a:pt x="606" y="143"/>
                </a:lnTo>
                <a:lnTo>
                  <a:pt x="595" y="144"/>
                </a:lnTo>
                <a:lnTo>
                  <a:pt x="584" y="146"/>
                </a:lnTo>
                <a:lnTo>
                  <a:pt x="575" y="146"/>
                </a:lnTo>
                <a:lnTo>
                  <a:pt x="565" y="146"/>
                </a:lnTo>
                <a:lnTo>
                  <a:pt x="556" y="144"/>
                </a:lnTo>
                <a:lnTo>
                  <a:pt x="547" y="143"/>
                </a:lnTo>
                <a:lnTo>
                  <a:pt x="539" y="141"/>
                </a:lnTo>
                <a:lnTo>
                  <a:pt x="530" y="139"/>
                </a:lnTo>
                <a:lnTo>
                  <a:pt x="519" y="135"/>
                </a:lnTo>
                <a:lnTo>
                  <a:pt x="506" y="132"/>
                </a:lnTo>
                <a:lnTo>
                  <a:pt x="493" y="126"/>
                </a:lnTo>
                <a:lnTo>
                  <a:pt x="476" y="120"/>
                </a:lnTo>
                <a:lnTo>
                  <a:pt x="460" y="115"/>
                </a:lnTo>
                <a:lnTo>
                  <a:pt x="439" y="107"/>
                </a:lnTo>
                <a:lnTo>
                  <a:pt x="419" y="98"/>
                </a:lnTo>
                <a:lnTo>
                  <a:pt x="374" y="83"/>
                </a:lnTo>
                <a:lnTo>
                  <a:pt x="330" y="70"/>
                </a:lnTo>
                <a:lnTo>
                  <a:pt x="287" y="57"/>
                </a:lnTo>
                <a:lnTo>
                  <a:pt x="245" y="46"/>
                </a:lnTo>
                <a:lnTo>
                  <a:pt x="234" y="43"/>
                </a:lnTo>
                <a:lnTo>
                  <a:pt x="224" y="41"/>
                </a:lnTo>
                <a:lnTo>
                  <a:pt x="215" y="39"/>
                </a:lnTo>
                <a:lnTo>
                  <a:pt x="206" y="37"/>
                </a:lnTo>
                <a:lnTo>
                  <a:pt x="197" y="35"/>
                </a:lnTo>
                <a:lnTo>
                  <a:pt x="189" y="33"/>
                </a:lnTo>
                <a:lnTo>
                  <a:pt x="180" y="31"/>
                </a:lnTo>
                <a:lnTo>
                  <a:pt x="174" y="30"/>
                </a:lnTo>
                <a:lnTo>
                  <a:pt x="167" y="30"/>
                </a:lnTo>
                <a:lnTo>
                  <a:pt x="161" y="28"/>
                </a:lnTo>
                <a:lnTo>
                  <a:pt x="156" y="28"/>
                </a:lnTo>
                <a:lnTo>
                  <a:pt x="150" y="28"/>
                </a:lnTo>
                <a:lnTo>
                  <a:pt x="145" y="26"/>
                </a:lnTo>
                <a:lnTo>
                  <a:pt x="141" y="26"/>
                </a:lnTo>
                <a:lnTo>
                  <a:pt x="137" y="26"/>
                </a:lnTo>
                <a:lnTo>
                  <a:pt x="134" y="26"/>
                </a:lnTo>
                <a:lnTo>
                  <a:pt x="128" y="26"/>
                </a:lnTo>
                <a:lnTo>
                  <a:pt x="121" y="28"/>
                </a:lnTo>
                <a:lnTo>
                  <a:pt x="113" y="28"/>
                </a:lnTo>
                <a:lnTo>
                  <a:pt x="106" y="31"/>
                </a:lnTo>
                <a:lnTo>
                  <a:pt x="98" y="33"/>
                </a:lnTo>
                <a:lnTo>
                  <a:pt x="89" y="37"/>
                </a:lnTo>
                <a:lnTo>
                  <a:pt x="82" y="41"/>
                </a:lnTo>
                <a:lnTo>
                  <a:pt x="73" y="46"/>
                </a:lnTo>
                <a:lnTo>
                  <a:pt x="73" y="46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9" name="线形标注 2 118"/>
          <p:cNvSpPr/>
          <p:nvPr/>
        </p:nvSpPr>
        <p:spPr>
          <a:xfrm>
            <a:off x="2682742" y="555526"/>
            <a:ext cx="3524125" cy="818413"/>
          </a:xfrm>
          <a:prstGeom prst="borderCallout2">
            <a:avLst>
              <a:gd name="adj1" fmla="val 359110"/>
              <a:gd name="adj2" fmla="val -5060"/>
              <a:gd name="adj3" fmla="val 103825"/>
              <a:gd name="adj4" fmla="val 46596"/>
              <a:gd name="adj5" fmla="val 342294"/>
              <a:gd name="adj6" fmla="val 110524"/>
            </a:avLst>
          </a:prstGeom>
          <a:solidFill>
            <a:srgbClr val="CCFFCC"/>
          </a:solidFill>
          <a:ln w="15875" cmpd="sng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走之</a:t>
            </a:r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旁的平捺要舒展，把里面的字托住。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3529" y="4155926"/>
            <a:ext cx="3209925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4174975"/>
            <a:ext cx="32861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139461" y="2625756"/>
            <a:ext cx="4303520" cy="2657848"/>
          </a:xfrm>
          <a:prstGeom prst="rect">
            <a:avLst/>
          </a:prstGeom>
        </p:spPr>
      </p:pic>
      <p:sp>
        <p:nvSpPr>
          <p:cNvPr id="48" name="矩形 47"/>
          <p:cNvSpPr/>
          <p:nvPr/>
        </p:nvSpPr>
        <p:spPr>
          <a:xfrm>
            <a:off x="341071" y="759540"/>
            <a:ext cx="949040" cy="3947748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3600" b="1" cap="all" dirty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送生字宝宝回家</a:t>
            </a:r>
            <a:endParaRPr lang="zh-CN" altLang="en-US" sz="3600" b="1" cap="all" dirty="0">
              <a:solidFill>
                <a:srgbClr val="FF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430" name="Text Box 8"/>
          <p:cNvSpPr txBox="1">
            <a:spLocks noChangeArrowheads="1"/>
          </p:cNvSpPr>
          <p:nvPr/>
        </p:nvSpPr>
        <p:spPr bwMode="auto">
          <a:xfrm>
            <a:off x="1475636" y="735307"/>
            <a:ext cx="653148" cy="6848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初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428" name="Text Box 8"/>
          <p:cNvSpPr txBox="1">
            <a:spLocks noChangeArrowheads="1"/>
          </p:cNvSpPr>
          <p:nvPr/>
        </p:nvSpPr>
        <p:spPr bwMode="auto">
          <a:xfrm>
            <a:off x="3026592" y="780308"/>
            <a:ext cx="653148" cy="68484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性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426" name="Text Box 8"/>
          <p:cNvSpPr txBox="1">
            <a:spLocks noChangeArrowheads="1"/>
          </p:cNvSpPr>
          <p:nvPr/>
        </p:nvSpPr>
        <p:spPr bwMode="auto">
          <a:xfrm>
            <a:off x="4139462" y="807979"/>
            <a:ext cx="653148" cy="68484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善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424" name="Text Box 8"/>
          <p:cNvSpPr txBox="1">
            <a:spLocks noChangeArrowheads="1"/>
          </p:cNvSpPr>
          <p:nvPr/>
        </p:nvSpPr>
        <p:spPr bwMode="auto">
          <a:xfrm>
            <a:off x="5507886" y="807979"/>
            <a:ext cx="653148" cy="68484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教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422" name="Text Box 8"/>
          <p:cNvSpPr txBox="1">
            <a:spLocks noChangeArrowheads="1"/>
          </p:cNvSpPr>
          <p:nvPr/>
        </p:nvSpPr>
        <p:spPr bwMode="auto">
          <a:xfrm>
            <a:off x="6876311" y="825275"/>
            <a:ext cx="653148" cy="6848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迁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420" name="Text Box 8"/>
          <p:cNvSpPr txBox="1">
            <a:spLocks noChangeArrowheads="1"/>
          </p:cNvSpPr>
          <p:nvPr/>
        </p:nvSpPr>
        <p:spPr bwMode="auto">
          <a:xfrm>
            <a:off x="1475636" y="2103732"/>
            <a:ext cx="653148" cy="6848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贵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418" name="Text Box 8"/>
          <p:cNvSpPr txBox="1">
            <a:spLocks noChangeArrowheads="1"/>
          </p:cNvSpPr>
          <p:nvPr/>
        </p:nvSpPr>
        <p:spPr bwMode="auto">
          <a:xfrm>
            <a:off x="2772343" y="2175169"/>
            <a:ext cx="653149" cy="6848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专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416" name="Text Box 8"/>
          <p:cNvSpPr txBox="1">
            <a:spLocks noChangeArrowheads="1"/>
          </p:cNvSpPr>
          <p:nvPr/>
        </p:nvSpPr>
        <p:spPr bwMode="auto">
          <a:xfrm>
            <a:off x="4139462" y="2175169"/>
            <a:ext cx="653148" cy="6848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幼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414" name="Text Box 8"/>
          <p:cNvSpPr txBox="1">
            <a:spLocks noChangeArrowheads="1"/>
          </p:cNvSpPr>
          <p:nvPr/>
        </p:nvSpPr>
        <p:spPr bwMode="auto">
          <a:xfrm>
            <a:off x="5507886" y="2175169"/>
            <a:ext cx="653148" cy="6848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器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3675764" y="422856"/>
            <a:ext cx="257003" cy="256740"/>
            <a:chOff x="631825" y="5181600"/>
            <a:chExt cx="1554163" cy="1552575"/>
          </a:xfrm>
        </p:grpSpPr>
        <p:sp>
          <p:nvSpPr>
            <p:cNvPr id="77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78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79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80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81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82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83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84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85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86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87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88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89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90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91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92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93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94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95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96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97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98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99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100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101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102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103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104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105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106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107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  <p:sp>
          <p:nvSpPr>
            <p:cNvPr id="108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lstStyle/>
            <a:p>
              <a:endParaRPr lang="en-US" b="1">
                <a:solidFill>
                  <a:prstClr val="black"/>
                </a:solidFill>
              </a:endParaRPr>
            </a:p>
          </p:txBody>
        </p:sp>
      </p:grpSp>
      <p:sp>
        <p:nvSpPr>
          <p:cNvPr id="109" name="TextBox 11"/>
          <p:cNvSpPr txBox="1">
            <a:spLocks noChangeArrowheads="1"/>
          </p:cNvSpPr>
          <p:nvPr/>
        </p:nvSpPr>
        <p:spPr bwMode="auto">
          <a:xfrm>
            <a:off x="3951024" y="352024"/>
            <a:ext cx="1431067" cy="362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8582" tIns="19291" rIns="38582" bIns="19291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识字游戏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7.40741E-7 L 0.42708 0.65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4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54" y="3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96296E-6 L 0.26367 0.6493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24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77" y="324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11111E-6 L 0.14193 0.6439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2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96" y="3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-0.01992 0.6544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24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3" y="3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1.85185E-6 L -0.15729 0.6511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24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65" y="32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2.96296E-6 L 0.42708 0.39213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24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54" y="19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9607E-6 -1.85185E-6 L 0.27725 0.39908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2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56" y="1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0.13568 0.39908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24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84" y="1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85185E-6 L -0.01393 0.3886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24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3" y="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30" grpId="0" animBg="1"/>
      <p:bldP spid="12430" grpId="1" animBg="1"/>
      <p:bldP spid="12428" grpId="0" animBg="1"/>
      <p:bldP spid="12428" grpId="1" animBg="1"/>
      <p:bldP spid="12426" grpId="0" animBg="1"/>
      <p:bldP spid="12426" grpId="1" animBg="1"/>
      <p:bldP spid="12424" grpId="0" animBg="1"/>
      <p:bldP spid="12424" grpId="1" animBg="1"/>
      <p:bldP spid="12422" grpId="0" animBg="1"/>
      <p:bldP spid="12422" grpId="1" animBg="1"/>
      <p:bldP spid="12420" grpId="0" animBg="1"/>
      <p:bldP spid="12420" grpId="1" animBg="1"/>
      <p:bldP spid="12418" grpId="0" animBg="1"/>
      <p:bldP spid="12418" grpId="1" animBg="1"/>
      <p:bldP spid="12416" grpId="0" animBg="1"/>
      <p:bldP spid="12416" grpId="1" animBg="1"/>
      <p:bldP spid="12414" grpId="0" animBg="1"/>
      <p:bldP spid="12414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16658" y="1423541"/>
            <a:ext cx="6695702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性：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品性，品格，德行。</a:t>
            </a:r>
            <a:r>
              <a:rPr lang="zh-CN" altLang="en-US" sz="28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本课指人的品格。</a:t>
            </a:r>
            <a:endParaRPr lang="zh-CN" altLang="en-US" sz="2800" b="1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3628" y="2283718"/>
            <a:ext cx="3711581" cy="715581"/>
          </a:xfrm>
          <a:prstGeom prst="rect">
            <a:avLst/>
          </a:prstGeom>
          <a:solidFill>
            <a:schemeClr val="bg2">
              <a:alpha val="84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小红的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性格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有点内向。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16659" y="3271612"/>
            <a:ext cx="6335662" cy="40781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迁：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变化。</a:t>
            </a:r>
            <a:r>
              <a:rPr lang="zh-CN" altLang="en-US" sz="22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本课指品性会随后天习惯而发生变化。</a:t>
            </a:r>
            <a:endParaRPr lang="zh-CN" altLang="en-US" sz="2200" b="1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20315" y="3872393"/>
            <a:ext cx="2612896" cy="715581"/>
          </a:xfrm>
          <a:prstGeom prst="rect">
            <a:avLst/>
          </a:prstGeom>
          <a:solidFill>
            <a:schemeClr val="bg2">
              <a:alpha val="84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我家要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搬迁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95187" y="1736180"/>
            <a:ext cx="7453799" cy="1731253"/>
          </a:xfrm>
          <a:prstGeom prst="rect">
            <a:avLst/>
          </a:prstGeom>
          <a:noFill/>
        </p:spPr>
        <p:txBody>
          <a:bodyPr wrap="square" lIns="68589" tIns="34295" rIns="68589" bIns="3429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数一数：这</a:t>
            </a:r>
            <a:r>
              <a:rPr lang="zh-CN" altLang="en-US" sz="3600" b="1" dirty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篇课文共</a:t>
            </a:r>
            <a:r>
              <a:rPr lang="en-US" altLang="zh-CN" sz="3600" b="1" dirty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____</a:t>
            </a:r>
            <a:r>
              <a:rPr lang="zh-CN" altLang="en-US" sz="3600" b="1" dirty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小节</a:t>
            </a:r>
            <a:r>
              <a:rPr lang="zh-CN" altLang="en-US" sz="3600" b="1" dirty="0" smtClean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3600" b="1" dirty="0" smtClean="0">
              <a:ln w="0"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600" b="1" dirty="0" smtClean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en-US" sz="3600" b="1" dirty="0" smtClean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每个小节都有</a:t>
            </a:r>
            <a:r>
              <a:rPr lang="zh-CN" altLang="en-US" sz="3600" b="1" u="sng" dirty="0" smtClean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3600" b="1" dirty="0" smtClean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句话。</a:t>
            </a:r>
            <a:endParaRPr lang="zh-CN" altLang="en-US" sz="3600" b="1" dirty="0">
              <a:ln w="0"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22671" y="1851670"/>
            <a:ext cx="401410" cy="700202"/>
          </a:xfrm>
          <a:prstGeom prst="rect">
            <a:avLst/>
          </a:prstGeom>
          <a:noFill/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en-US" altLang="zh-CN" sz="410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4100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42798" y="2663636"/>
            <a:ext cx="401410" cy="700202"/>
          </a:xfrm>
          <a:prstGeom prst="rect">
            <a:avLst/>
          </a:prstGeom>
          <a:noFill/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en-US" altLang="zh-CN" sz="410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4100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11560" y="415999"/>
            <a:ext cx="7453799" cy="715591"/>
          </a:xfrm>
          <a:prstGeom prst="rect">
            <a:avLst/>
          </a:prstGeom>
          <a:noFill/>
        </p:spPr>
        <p:txBody>
          <a:bodyPr wrap="square" lIns="68589" tIns="34295" rIns="68589" bIns="3429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找一找：文中一共出现了几个“不”？</a:t>
            </a:r>
            <a:endParaRPr lang="zh-CN" altLang="en-US" sz="2800" b="1" dirty="0">
              <a:ln w="0"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98425" y="1009650"/>
            <a:ext cx="9873615" cy="4151770"/>
            <a:chOff x="323528" y="1009640"/>
            <a:chExt cx="9649072" cy="4151998"/>
          </a:xfrm>
        </p:grpSpPr>
        <p:sp>
          <p:nvSpPr>
            <p:cNvPr id="7" name="矩形 4"/>
            <p:cNvSpPr>
              <a:spLocks noChangeArrowheads="1"/>
            </p:cNvSpPr>
            <p:nvPr/>
          </p:nvSpPr>
          <p:spPr bwMode="auto">
            <a:xfrm>
              <a:off x="452116" y="1825301"/>
              <a:ext cx="4881562" cy="3192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80000"/>
                </a:lnSpc>
              </a:pP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人 之 初，性 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本  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善，</a:t>
              </a:r>
              <a:endPara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80000"/>
                </a:lnSpc>
              </a:pP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性  相  近，习 相  远。</a:t>
              </a:r>
              <a:endPara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80000"/>
                </a:lnSpc>
              </a:pP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苟 不 教，性 乃 迁，</a:t>
              </a:r>
              <a:endPara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80000"/>
                </a:lnSpc>
              </a:pP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教 之 道，贵 以 专。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8" name="组合 13"/>
            <p:cNvGrpSpPr/>
            <p:nvPr/>
          </p:nvGrpSpPr>
          <p:grpSpPr bwMode="auto">
            <a:xfrm>
              <a:off x="2843808" y="1009640"/>
              <a:ext cx="3240088" cy="941631"/>
              <a:chOff x="6141827" y="-816855"/>
              <a:chExt cx="3240088" cy="942689"/>
            </a:xfrm>
          </p:grpSpPr>
          <p:sp>
            <p:nvSpPr>
              <p:cNvPr id="13" name="矩形 4"/>
              <p:cNvSpPr>
                <a:spLocks noChangeArrowheads="1"/>
              </p:cNvSpPr>
              <p:nvPr/>
            </p:nvSpPr>
            <p:spPr bwMode="auto">
              <a:xfrm>
                <a:off x="6357851" y="-612270"/>
                <a:ext cx="2808076" cy="738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>
                  <a:lnSpc>
                    <a:spcPct val="150000"/>
                  </a:lnSpc>
                </a:pPr>
                <a:r>
                  <a:rPr lang="zh-CN" altLang="en-US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人 之 初</a:t>
                </a:r>
                <a:endParaRPr lang="en-US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" name="矩形 4"/>
              <p:cNvSpPr>
                <a:spLocks noChangeArrowheads="1"/>
              </p:cNvSpPr>
              <p:nvPr/>
            </p:nvSpPr>
            <p:spPr bwMode="auto">
              <a:xfrm>
                <a:off x="6141827" y="-816855"/>
                <a:ext cx="3240088" cy="6192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en-US" altLang="zh-CN" sz="2000" b="1" dirty="0" err="1">
                    <a:solidFill>
                      <a:srgbClr val="FF0000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r</a:t>
                </a:r>
                <a:r>
                  <a:rPr lang="en-US" altLang="zh-CN" sz="2000" b="1" dirty="0" err="1" smtClean="0">
                    <a:solidFill>
                      <a:srgbClr val="FF0000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én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  </a:t>
                </a:r>
                <a:r>
                  <a:rPr lang="zh-CN" altLang="en-US" sz="2000" b="1" dirty="0" smtClean="0">
                    <a:solidFill>
                      <a:srgbClr val="FF0000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 </a:t>
                </a:r>
                <a:r>
                  <a:rPr lang="en-US" altLang="zh-CN" sz="2000" b="1" dirty="0" err="1">
                    <a:solidFill>
                      <a:srgbClr val="FF0000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zhī</a:t>
                </a:r>
                <a:r>
                  <a:rPr lang="zh-CN" altLang="en-US" sz="2000" b="1" dirty="0">
                    <a:solidFill>
                      <a:srgbClr val="FF0000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 </a:t>
                </a:r>
                <a:r>
                  <a:rPr lang="zh-CN" altLang="en-US" sz="2000" b="1" dirty="0" smtClean="0">
                    <a:solidFill>
                      <a:srgbClr val="FF0000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  </a:t>
                </a:r>
                <a:r>
                  <a:rPr lang="en-US" altLang="zh-CN" sz="2000" b="1" dirty="0" err="1" smtClean="0">
                    <a:solidFill>
                      <a:srgbClr val="FF0000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chū</a:t>
                </a:r>
                <a:endParaRPr lang="en-US" altLang="zh-CN" sz="2000" b="1" dirty="0">
                  <a:solidFill>
                    <a:srgbClr val="FF0000"/>
                  </a:solidFill>
                  <a:latin typeface="汉语拼音" panose="020B0604020202020204" pitchFamily="34" charset="0"/>
                  <a:ea typeface="+mn-ea"/>
                  <a:cs typeface="汉语拼音" panose="020B0604020202020204" pitchFamily="34" charset="0"/>
                </a:endParaRPr>
              </a:p>
            </p:txBody>
          </p:sp>
        </p:grpSp>
        <p:sp>
          <p:nvSpPr>
            <p:cNvPr id="9" name="矩形 4"/>
            <p:cNvSpPr>
              <a:spLocks noChangeArrowheads="1"/>
            </p:cNvSpPr>
            <p:nvPr/>
          </p:nvSpPr>
          <p:spPr bwMode="auto">
            <a:xfrm>
              <a:off x="386825" y="1635784"/>
              <a:ext cx="4772099" cy="553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lang="en-US" altLang="zh-CN" sz="20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rén</a:t>
              </a:r>
              <a:r>
                <a:rPr lang="en-US" altLang="zh-CN" sz="20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zhī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chū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xìnɡ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běn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shàn</a:t>
              </a:r>
              <a:endParaRPr lang="en-US" altLang="zh-CN" sz="2000" b="1" dirty="0">
                <a:latin typeface="汉语拼音" panose="020B0604020202020204" pitchFamily="34" charset="0"/>
                <a:ea typeface="+mn-ea"/>
                <a:cs typeface="汉语拼音" panose="020B0604020202020204" pitchFamily="34" charset="0"/>
              </a:endParaRPr>
            </a:p>
          </p:txBody>
        </p:sp>
        <p:sp>
          <p:nvSpPr>
            <p:cNvPr id="10" name="矩形 4"/>
            <p:cNvSpPr>
              <a:spLocks noChangeArrowheads="1"/>
            </p:cNvSpPr>
            <p:nvPr/>
          </p:nvSpPr>
          <p:spPr bwMode="auto">
            <a:xfrm>
              <a:off x="372741" y="2374254"/>
              <a:ext cx="4492748" cy="553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lang="en-US" altLang="zh-CN" sz="20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xìnɡ</a:t>
              </a:r>
              <a:r>
                <a:rPr lang="en-US" altLang="zh-CN" sz="20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xiānɡ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jìn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xí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xiānɡ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yuǎn</a:t>
              </a:r>
              <a:endParaRPr lang="en-US" altLang="zh-CN" sz="2000" b="1" dirty="0">
                <a:latin typeface="汉语拼音" panose="020B0604020202020204" pitchFamily="34" charset="0"/>
                <a:ea typeface="+mn-ea"/>
                <a:cs typeface="汉语拼音" panose="020B0604020202020204" pitchFamily="34" charset="0"/>
              </a:endParaRPr>
            </a:p>
          </p:txBody>
        </p:sp>
        <p:sp>
          <p:nvSpPr>
            <p:cNvPr id="11" name="矩形 4"/>
            <p:cNvSpPr>
              <a:spLocks noChangeArrowheads="1"/>
            </p:cNvSpPr>
            <p:nvPr/>
          </p:nvSpPr>
          <p:spPr bwMode="auto">
            <a:xfrm>
              <a:off x="423541" y="3094334"/>
              <a:ext cx="4735512" cy="553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lang="en-US" altLang="zh-CN" sz="20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ɡǒu</a:t>
              </a:r>
              <a:r>
                <a:rPr lang="en-US" altLang="zh-CN" sz="20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bú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20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jiào</a:t>
              </a:r>
              <a:r>
                <a:rPr lang="en-US" altLang="zh-CN" sz="20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xìnɡ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nǎi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qiān</a:t>
              </a:r>
              <a:endParaRPr lang="en-US" altLang="zh-CN" sz="2000" b="1" dirty="0">
                <a:latin typeface="汉语拼音" panose="020B0604020202020204" pitchFamily="34" charset="0"/>
                <a:ea typeface="+mn-ea"/>
                <a:cs typeface="汉语拼音" panose="020B0604020202020204" pitchFamily="34" charset="0"/>
              </a:endParaRPr>
            </a:p>
          </p:txBody>
        </p:sp>
        <p:sp>
          <p:nvSpPr>
            <p:cNvPr id="12" name="矩形 4"/>
            <p:cNvSpPr>
              <a:spLocks noChangeArrowheads="1"/>
            </p:cNvSpPr>
            <p:nvPr/>
          </p:nvSpPr>
          <p:spPr bwMode="auto">
            <a:xfrm>
              <a:off x="323528" y="3906491"/>
              <a:ext cx="4835525" cy="553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lang="en-US" altLang="zh-CN" sz="20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jiào</a:t>
              </a:r>
              <a:r>
                <a:rPr lang="en-US" altLang="zh-CN" sz="20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zhī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20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dào</a:t>
              </a:r>
              <a:r>
                <a:rPr lang="en-US" altLang="zh-CN" sz="20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ɡuì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yǐ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zhuān</a:t>
              </a:r>
              <a:endParaRPr lang="en-US" altLang="zh-CN" sz="2000" b="1" dirty="0">
                <a:latin typeface="汉语拼音" panose="020B0604020202020204" pitchFamily="34" charset="0"/>
                <a:ea typeface="+mn-ea"/>
                <a:cs typeface="汉语拼音" panose="020B0604020202020204" pitchFamily="34" charset="0"/>
              </a:endParaRPr>
            </a:p>
          </p:txBody>
        </p:sp>
        <p:grpSp>
          <p:nvGrpSpPr>
            <p:cNvPr id="15" name="组合 14"/>
            <p:cNvGrpSpPr/>
            <p:nvPr/>
          </p:nvGrpSpPr>
          <p:grpSpPr bwMode="auto">
            <a:xfrm>
              <a:off x="5023096" y="1718799"/>
              <a:ext cx="4949504" cy="3442839"/>
              <a:chOff x="3046858" y="1213063"/>
              <a:chExt cx="4949504" cy="3442302"/>
            </a:xfrm>
          </p:grpSpPr>
          <p:sp>
            <p:nvSpPr>
              <p:cNvPr id="16" name="矩形 4"/>
              <p:cNvSpPr>
                <a:spLocks noChangeArrowheads="1"/>
              </p:cNvSpPr>
              <p:nvPr/>
            </p:nvSpPr>
            <p:spPr bwMode="auto">
              <a:xfrm>
                <a:off x="3114799" y="1463542"/>
                <a:ext cx="4881563" cy="31918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80000"/>
                  </a:lnSpc>
                </a:pPr>
                <a:r>
                  <a:rPr lang="zh-CN" altLang="en-US" sz="28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子 不 学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，非 所 宜，</a:t>
                </a:r>
                <a:endPara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eaLnBrk="1" hangingPunct="1">
                  <a:lnSpc>
                    <a:spcPct val="180000"/>
                  </a:lnSpc>
                </a:pPr>
                <a:r>
                  <a:rPr lang="zh-CN" altLang="en-US" sz="28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幼 不 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学，老 何为？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eaLnBrk="1" hangingPunct="1">
                  <a:lnSpc>
                    <a:spcPct val="180000"/>
                  </a:lnSpc>
                </a:pPr>
                <a:r>
                  <a:rPr lang="zh-CN" altLang="en-US" sz="28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玉 不 琢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，不 成 </a:t>
                </a:r>
                <a:r>
                  <a:rPr lang="zh-CN" altLang="en-US" sz="28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 器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，</a:t>
                </a:r>
                <a:endPara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eaLnBrk="1" hangingPunct="1">
                  <a:lnSpc>
                    <a:spcPct val="180000"/>
                  </a:lnSpc>
                </a:pPr>
                <a:r>
                  <a:rPr lang="zh-CN" altLang="en-US" sz="28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人 不 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学，</a:t>
                </a:r>
                <a:r>
                  <a:rPr lang="zh-CN" altLang="en-US" sz="28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不 知 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义。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" name="矩形 4"/>
              <p:cNvSpPr>
                <a:spLocks noChangeArrowheads="1"/>
              </p:cNvSpPr>
              <p:nvPr/>
            </p:nvSpPr>
            <p:spPr bwMode="auto">
              <a:xfrm>
                <a:off x="3096071" y="1213063"/>
                <a:ext cx="3660775" cy="5530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defRPr/>
                </a:pP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zǐ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</a:t>
                </a:r>
                <a:r>
                  <a:rPr lang="en-US" altLang="zh-CN" sz="2000" b="1" dirty="0" err="1">
                    <a:latin typeface="汉语拼音" panose="020B0604020202020204" pitchFamily="34" charset="0"/>
                    <a:cs typeface="汉语拼音" panose="020B0604020202020204" pitchFamily="34" charset="0"/>
                  </a:rPr>
                  <a:t>bù</a:t>
                </a:r>
                <a:r>
                  <a:rPr lang="en-US" altLang="zh-CN" sz="2000" b="1" dirty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xué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fēi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</a:t>
                </a:r>
                <a:r>
                  <a:rPr lang="en-US" altLang="zh-CN" sz="2000" b="1" dirty="0" err="1">
                    <a:latin typeface="汉语拼音" panose="020B0604020202020204" pitchFamily="34" charset="0"/>
                    <a:cs typeface="汉语拼音" panose="020B0604020202020204" pitchFamily="34" charset="0"/>
                  </a:rPr>
                  <a:t>suǒ</a:t>
                </a:r>
                <a:r>
                  <a:rPr lang="en-US" altLang="zh-CN" sz="2000" b="1" dirty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yí</a:t>
                </a:r>
                <a:endParaRPr lang="en-US" altLang="zh-CN" sz="2000" b="1" dirty="0">
                  <a:latin typeface="汉语拼音" panose="020B0604020202020204" pitchFamily="34" charset="0"/>
                  <a:ea typeface="+mn-ea"/>
                  <a:cs typeface="汉语拼音" panose="020B0604020202020204" pitchFamily="34" charset="0"/>
                </a:endParaRPr>
              </a:p>
            </p:txBody>
          </p:sp>
          <p:sp>
            <p:nvSpPr>
              <p:cNvPr id="18" name="矩形 4"/>
              <p:cNvSpPr>
                <a:spLocks noChangeArrowheads="1"/>
              </p:cNvSpPr>
              <p:nvPr/>
            </p:nvSpPr>
            <p:spPr bwMode="auto">
              <a:xfrm>
                <a:off x="3096071" y="2077018"/>
                <a:ext cx="4138612" cy="5530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defRPr/>
                </a:pPr>
                <a:r>
                  <a:rPr lang="en-US" altLang="zh-CN" sz="2000" b="1" dirty="0" err="1">
                    <a:latin typeface="汉语拼音" panose="020B0604020202020204" pitchFamily="34" charset="0"/>
                    <a:cs typeface="汉语拼音" panose="020B0604020202020204" pitchFamily="34" charset="0"/>
                  </a:rPr>
                  <a:t>yòu</a:t>
                </a:r>
                <a:r>
                  <a:rPr lang="en-US" altLang="zh-CN" sz="2000" b="1" dirty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bù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xué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lǎo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hé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wéi</a:t>
                </a:r>
                <a:endParaRPr lang="en-US" altLang="zh-CN" sz="2000" b="1" dirty="0"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  <p:sp>
            <p:nvSpPr>
              <p:cNvPr id="19" name="矩形 18"/>
              <p:cNvSpPr>
                <a:spLocks noChangeArrowheads="1"/>
              </p:cNvSpPr>
              <p:nvPr/>
            </p:nvSpPr>
            <p:spPr bwMode="auto">
              <a:xfrm>
                <a:off x="3153221" y="2796992"/>
                <a:ext cx="4187825" cy="5530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defRPr/>
                </a:pPr>
                <a:r>
                  <a:rPr lang="en-US" altLang="zh-CN" sz="2000" b="1" dirty="0" err="1">
                    <a:latin typeface="汉语拼音" panose="020B0604020202020204" pitchFamily="34" charset="0"/>
                    <a:cs typeface="汉语拼音" panose="020B0604020202020204" pitchFamily="34" charset="0"/>
                  </a:rPr>
                  <a:t>yù</a:t>
                </a:r>
                <a:r>
                  <a:rPr lang="en-US" altLang="zh-CN" sz="2000" b="1" dirty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</a:t>
                </a:r>
                <a:r>
                  <a:rPr lang="en-US" altLang="zh-CN" sz="2000" b="1" dirty="0" err="1">
                    <a:latin typeface="汉语拼音" panose="020B0604020202020204" pitchFamily="34" charset="0"/>
                    <a:cs typeface="汉语拼音" panose="020B0604020202020204" pitchFamily="34" charset="0"/>
                  </a:rPr>
                  <a:t>bù</a:t>
                </a:r>
                <a:r>
                  <a:rPr lang="en-US" altLang="zh-CN" sz="2000" b="1" dirty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zhuó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bù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chénɡ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</a:t>
                </a:r>
                <a:r>
                  <a:rPr lang="en-US" altLang="zh-CN" sz="2000" b="1" dirty="0" err="1">
                    <a:latin typeface="汉语拼音" panose="020B0604020202020204" pitchFamily="34" charset="0"/>
                    <a:cs typeface="汉语拼音" panose="020B0604020202020204" pitchFamily="34" charset="0"/>
                  </a:rPr>
                  <a:t>qì</a:t>
                </a:r>
                <a:endParaRPr lang="en-US" altLang="zh-CN" sz="2000" b="1" dirty="0"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  <p:sp>
            <p:nvSpPr>
              <p:cNvPr id="20" name="矩形 19"/>
              <p:cNvSpPr>
                <a:spLocks noChangeArrowheads="1"/>
              </p:cNvSpPr>
              <p:nvPr/>
            </p:nvSpPr>
            <p:spPr bwMode="auto">
              <a:xfrm>
                <a:off x="3046858" y="3588958"/>
                <a:ext cx="4187825" cy="5530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defRPr/>
                </a:pPr>
                <a:r>
                  <a:rPr lang="en-US" altLang="zh-CN" sz="2000" b="1" dirty="0" err="1">
                    <a:latin typeface="汉语拼音" panose="020B0604020202020204" pitchFamily="34" charset="0"/>
                    <a:cs typeface="汉语拼音" panose="020B0604020202020204" pitchFamily="34" charset="0"/>
                  </a:rPr>
                  <a:t>rén</a:t>
                </a:r>
                <a:r>
                  <a:rPr lang="en-US" altLang="zh-CN" sz="2000" b="1" dirty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bù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xué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  </a:t>
                </a:r>
                <a:r>
                  <a:rPr lang="en-US" altLang="zh-CN" sz="2000" b="1" dirty="0" err="1">
                    <a:latin typeface="汉语拼音" panose="020B0604020202020204" pitchFamily="34" charset="0"/>
                    <a:cs typeface="汉语拼音" panose="020B0604020202020204" pitchFamily="34" charset="0"/>
                  </a:rPr>
                  <a:t>bù</a:t>
                </a:r>
                <a:r>
                  <a:rPr lang="en-US" altLang="zh-CN" sz="2000" b="1" dirty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zhī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 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yì</a:t>
                </a:r>
                <a:endParaRPr lang="en-US" altLang="zh-CN" sz="2000" b="1" dirty="0"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>
              <a:off x="4788024" y="1912645"/>
              <a:ext cx="0" cy="2891353"/>
            </a:xfrm>
            <a:prstGeom prst="line">
              <a:avLst/>
            </a:prstGeom>
            <a:ln w="38100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椭圆 24"/>
          <p:cNvSpPr/>
          <p:nvPr/>
        </p:nvSpPr>
        <p:spPr>
          <a:xfrm>
            <a:off x="1043608" y="3579974"/>
            <a:ext cx="432048" cy="51509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5651884" y="2189644"/>
            <a:ext cx="432048" cy="51509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5651884" y="2929867"/>
            <a:ext cx="432048" cy="51509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5652120" y="3668400"/>
            <a:ext cx="432048" cy="51509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5652120" y="4504932"/>
            <a:ext cx="432048" cy="51509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6948264" y="3651870"/>
            <a:ext cx="432048" cy="51509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6948264" y="4488402"/>
            <a:ext cx="432048" cy="51509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6991605" y="485248"/>
            <a:ext cx="864096" cy="577091"/>
          </a:xfrm>
          <a:prstGeom prst="rect">
            <a:avLst/>
          </a:prstGeom>
          <a:solidFill>
            <a:srgbClr val="D1F5B8"/>
          </a:solidFill>
        </p:spPr>
        <p:txBody>
          <a:bodyPr wrap="square" lIns="68589" tIns="34295" rIns="68589" bIns="34295">
            <a:spAutoFit/>
          </a:bodyPr>
          <a:lstStyle/>
          <a:p>
            <a:r>
              <a:rPr lang="en-US" altLang="zh-CN" sz="3300" b="1" dirty="0" smtClean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3300" b="1" dirty="0" smtClean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endParaRPr lang="zh-CN" altLang="en-US" sz="33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6"/>
          <p:cNvSpPr txBox="1"/>
          <p:nvPr/>
        </p:nvSpPr>
        <p:spPr>
          <a:xfrm>
            <a:off x="1113884" y="1474085"/>
            <a:ext cx="6534626" cy="256127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27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7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不”在第四声前面，应读成第二声</a:t>
            </a:r>
            <a:r>
              <a:rPr lang="en-US" altLang="zh-CN" sz="2700" b="1" dirty="0" err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bú</a:t>
            </a:r>
            <a:r>
              <a:rPr lang="zh-CN" altLang="en-US" sz="27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，如</a:t>
            </a:r>
            <a:r>
              <a:rPr lang="en-US" altLang="zh-CN" sz="27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r>
              <a:rPr lang="zh-CN" altLang="en-US" sz="27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不是、不要等。</a:t>
            </a:r>
            <a:endParaRPr lang="en-US" altLang="zh-CN" sz="27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在第一声、第二声、第三声前应读第四声</a:t>
            </a:r>
            <a:r>
              <a:rPr lang="en-US" altLang="zh-CN" sz="2700" b="1" dirty="0" err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bù</a:t>
            </a:r>
            <a:r>
              <a:rPr lang="zh-CN" altLang="en-US" sz="27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，如</a:t>
            </a:r>
            <a:r>
              <a:rPr lang="en-US" altLang="zh-CN" sz="27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r>
              <a:rPr lang="zh-CN" altLang="en-US" sz="27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不依、不能、不给等。</a:t>
            </a:r>
            <a:endParaRPr lang="zh-CN" altLang="en-US" sz="27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1"/>
          <p:cNvSpPr txBox="1"/>
          <p:nvPr/>
        </p:nvSpPr>
        <p:spPr>
          <a:xfrm>
            <a:off x="3059832" y="566854"/>
            <a:ext cx="388843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“不”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字的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变调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964558" y="1964256"/>
            <a:ext cx="7528733" cy="1792798"/>
          </a:xfrm>
          <a:prstGeom prst="rect">
            <a:avLst/>
          </a:prstGeom>
          <a:solidFill>
            <a:srgbClr val="FFFFFF">
              <a:shade val="85000"/>
              <a:alpha val="33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defRPr/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我喜欢吃苹果，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不（</a:t>
            </a:r>
            <a:r>
              <a:rPr lang="en-US" altLang="zh-CN" sz="2800" b="1" dirty="0" err="1" smtClean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bù</a:t>
            </a:r>
            <a:r>
              <a:rPr lang="en-US" altLang="zh-CN" sz="2800" b="1" dirty="0" smtClean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2800" b="1" dirty="0" err="1" smtClean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bú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喜欢吃梨。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  <a:defRPr/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打碎花盆的是弟弟，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不（</a:t>
            </a:r>
            <a:r>
              <a:rPr lang="en-US" altLang="zh-CN" sz="2800" b="1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bù</a:t>
            </a:r>
            <a:r>
              <a:rPr lang="en-US" altLang="zh-CN" sz="2800" b="1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2800" b="1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bú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是我。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72000" y="2394043"/>
            <a:ext cx="399808" cy="700202"/>
          </a:xfrm>
          <a:prstGeom prst="rect">
            <a:avLst/>
          </a:prstGeom>
          <a:noFill/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zh-CN" altLang="en-US" sz="4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√</a:t>
            </a:r>
            <a:endParaRPr lang="zh-CN" altLang="en-US" sz="4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5868144" y="3167692"/>
            <a:ext cx="399808" cy="700202"/>
          </a:xfrm>
          <a:prstGeom prst="rect">
            <a:avLst/>
          </a:prstGeom>
          <a:noFill/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zh-CN" altLang="en-US" sz="4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√</a:t>
            </a:r>
            <a:endParaRPr lang="zh-CN" altLang="en-US" sz="4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4558" y="609531"/>
            <a:ext cx="667682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为下列句子中的“不”选择正确的读音</a:t>
            </a:r>
            <a:r>
              <a:rPr lang="zh-CN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。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62807" y="843558"/>
            <a:ext cx="6649554" cy="1731253"/>
          </a:xfrm>
          <a:prstGeom prst="rect">
            <a:avLst/>
          </a:prstGeom>
          <a:noFill/>
        </p:spPr>
        <p:txBody>
          <a:bodyPr wrap="square" lIns="68589" tIns="34295" rIns="68589" bIns="3429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    查</a:t>
            </a:r>
            <a:r>
              <a:rPr lang="zh-CN" altLang="en-US" sz="3600" b="1" dirty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查字典，说一说：课文题目“人之初”是什么意思？</a:t>
            </a:r>
            <a:endParaRPr lang="zh-CN" altLang="en-US" sz="3600" b="1" dirty="0">
              <a:ln w="0"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699792" y="3109239"/>
            <a:ext cx="3384376" cy="577091"/>
          </a:xfrm>
          <a:prstGeom prst="rect">
            <a:avLst/>
          </a:prstGeom>
          <a:solidFill>
            <a:srgbClr val="D1F5B8"/>
          </a:solidFill>
        </p:spPr>
        <p:txBody>
          <a:bodyPr wrap="square" lIns="68589" tIns="34295" rIns="68589" bIns="34295">
            <a:spAutoFit/>
          </a:bodyPr>
          <a:lstStyle/>
          <a:p>
            <a:r>
              <a:rPr lang="zh-CN" altLang="en-US" sz="3300" b="1" dirty="0" smtClean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r>
              <a:rPr lang="zh-CN" altLang="en-US" sz="33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最开始的时候。</a:t>
            </a:r>
            <a:endParaRPr lang="zh-CN" altLang="en-US" sz="33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670006" y="1895997"/>
            <a:ext cx="70272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2120">
              <a:spcAft>
                <a:spcPts val="280"/>
              </a:spcAft>
              <a:buFont typeface="Arial" panose="020B0604020202020204" pitchFamily="34" charset="0"/>
              <a:buNone/>
              <a:defRPr/>
            </a:pPr>
            <a:r>
              <a:rPr lang="zh-CN" altLang="en-US" sz="3200" kern="0" dirty="0" smtClean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    请</a:t>
            </a:r>
            <a:r>
              <a:rPr lang="zh-CN" altLang="en-US" sz="3200" kern="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同学们自由读课文，一边读，一边圈画出课后的生字。</a:t>
            </a:r>
            <a:endParaRPr lang="en-US" altLang="zh-CN" sz="3200" kern="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953127" y="735307"/>
            <a:ext cx="7885903" cy="3115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defRPr/>
            </a:pPr>
            <a:r>
              <a:rPr lang="zh-CN" altLang="en-US" sz="33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一、给下列生字组词</a:t>
            </a:r>
            <a:r>
              <a:rPr lang="zh-CN" altLang="zh-CN" sz="33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初（     ） 性（     ）器（     ）</a:t>
            </a:r>
            <a:endParaRPr lang="en-US" altLang="zh-CN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出（     ） 姓（     ）哭（     ）</a:t>
            </a:r>
            <a:endParaRPr lang="en-US" altLang="zh-CN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86885" y="2048608"/>
            <a:ext cx="985013" cy="577156"/>
          </a:xfrm>
          <a:prstGeom prst="rect">
            <a:avLst/>
          </a:prstGeom>
          <a:noFill/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zh-CN" altLang="en-US" sz="33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初次</a:t>
            </a:r>
            <a:endParaRPr lang="zh-CN" altLang="en-US" sz="33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886884" y="3057868"/>
            <a:ext cx="985014" cy="577156"/>
          </a:xfrm>
          <a:prstGeom prst="rect">
            <a:avLst/>
          </a:prstGeom>
          <a:noFill/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zh-CN" altLang="en-US" sz="33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出示</a:t>
            </a:r>
            <a:endParaRPr lang="zh-CN" altLang="en-US" sz="33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77943" y="2120031"/>
            <a:ext cx="985014" cy="577156"/>
          </a:xfrm>
          <a:prstGeom prst="rect">
            <a:avLst/>
          </a:prstGeom>
          <a:noFill/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zh-CN" altLang="en-US" sz="33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性别</a:t>
            </a:r>
            <a:endParaRPr lang="zh-CN" altLang="en-US" sz="33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377943" y="3129291"/>
            <a:ext cx="985014" cy="577156"/>
          </a:xfrm>
          <a:prstGeom prst="rect">
            <a:avLst/>
          </a:prstGeom>
          <a:noFill/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zh-CN" altLang="en-US" sz="33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姓名</a:t>
            </a:r>
            <a:endParaRPr lang="zh-CN" altLang="en-US" sz="33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732522" y="2093134"/>
            <a:ext cx="985014" cy="577156"/>
          </a:xfrm>
          <a:prstGeom prst="rect">
            <a:avLst/>
          </a:prstGeom>
          <a:noFill/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zh-CN" altLang="en-US" sz="33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机器</a:t>
            </a:r>
            <a:endParaRPr lang="zh-CN" altLang="en-US" sz="33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732522" y="3102394"/>
            <a:ext cx="985014" cy="577156"/>
          </a:xfrm>
          <a:prstGeom prst="rect">
            <a:avLst/>
          </a:prstGeom>
          <a:noFill/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zh-CN" altLang="en-US" sz="33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哭了</a:t>
            </a:r>
            <a:endParaRPr lang="zh-CN" altLang="en-US" sz="33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1450659" y="3139440"/>
            <a:ext cx="4561026" cy="57626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我是专门来给你还书的。</a:t>
            </a:r>
            <a:endParaRPr lang="zh-CN" altLang="en-US" sz="33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451135" y="2434113"/>
            <a:ext cx="4561026" cy="57626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小红看书很专心。</a:t>
            </a:r>
            <a:endParaRPr lang="zh-CN" altLang="en-US" sz="33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1179822" y="508612"/>
            <a:ext cx="7885903" cy="1083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defRPr/>
            </a:pPr>
            <a:r>
              <a:rPr lang="zh-CN" altLang="en-US" sz="33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二、分别用下面的词语造句</a:t>
            </a:r>
            <a:r>
              <a:rPr lang="zh-CN" altLang="zh-CN" sz="33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95663" y="1592581"/>
            <a:ext cx="2196941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专心  专门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531136" y="948404"/>
            <a:ext cx="2581191" cy="5432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28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（课后第</a:t>
            </a:r>
            <a:r>
              <a:rPr lang="en-US" altLang="zh-CN" sz="28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28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题）</a:t>
            </a:r>
            <a:endParaRPr lang="zh-CN" altLang="en-US" sz="28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11"/>
          <p:cNvSpPr txBox="1"/>
          <p:nvPr/>
        </p:nvSpPr>
        <p:spPr>
          <a:xfrm>
            <a:off x="249892" y="402170"/>
            <a:ext cx="923615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500" dirty="0">
                <a:solidFill>
                  <a:schemeClr val="bg1"/>
                </a:solidFill>
              </a:rPr>
              <a:t>第二课时</a:t>
            </a:r>
            <a:endParaRPr kumimoji="1" lang="zh-CN" altLang="en-US" sz="1500" dirty="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663541" y="1707654"/>
            <a:ext cx="367240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3600" b="1" dirty="0" smtClean="0">
                <a:latin typeface="+mn-ea"/>
                <a:cs typeface="楷体" panose="02010609060101010101" pitchFamily="49" charset="-122"/>
              </a:rPr>
              <a:t>读一读，记一记。</a:t>
            </a:r>
            <a:endParaRPr lang="zh-CN" altLang="en-US" sz="3600" b="1" dirty="0">
              <a:latin typeface="+mn-ea"/>
              <a:cs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46961" y="2658517"/>
            <a:ext cx="2616928" cy="774571"/>
          </a:xfrm>
          <a:prstGeom prst="rect">
            <a:avLst/>
          </a:prstGeom>
          <a:solidFill>
            <a:srgbClr val="F9C7C7">
              <a:alpha val="43000"/>
            </a:srgbClr>
          </a:solidFill>
          <a:ln w="6350">
            <a:noFill/>
            <a:prstDash val="sysDot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ts val="55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初始  初夏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88826" y="858363"/>
            <a:ext cx="1892195" cy="610936"/>
          </a:xfrm>
          <a:prstGeom prst="rect">
            <a:avLst/>
          </a:prstGeom>
          <a:solidFill>
            <a:srgbClr val="FF9999"/>
          </a:solidFill>
          <a:effectLst>
            <a:outerShdw blurRad="50800" dir="21594000" sy="23000" kx="1200000" algn="br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检查复习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16017" y="2643758"/>
            <a:ext cx="2448271" cy="774571"/>
          </a:xfrm>
          <a:prstGeom prst="rect">
            <a:avLst/>
          </a:prstGeom>
          <a:solidFill>
            <a:schemeClr val="accent4">
              <a:lumMod val="20000"/>
              <a:lumOff val="80000"/>
              <a:alpha val="62000"/>
            </a:schemeClr>
          </a:solidFill>
          <a:ln w="6350">
            <a:noFill/>
            <a:prstDash val="sysDot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ts val="55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天性  性格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46961" y="3723878"/>
            <a:ext cx="2616928" cy="676147"/>
          </a:xfrm>
          <a:prstGeom prst="rect">
            <a:avLst/>
          </a:prstGeom>
          <a:solidFill>
            <a:schemeClr val="accent1">
              <a:lumMod val="20000"/>
              <a:lumOff val="80000"/>
              <a:alpha val="44000"/>
            </a:schemeClr>
          </a:solidFill>
          <a:ln w="6350">
            <a:noFill/>
            <a:prstDash val="sysDot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ts val="55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专心  专门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16017" y="3709119"/>
            <a:ext cx="2448271" cy="676147"/>
          </a:xfrm>
          <a:prstGeom prst="rect">
            <a:avLst/>
          </a:prstGeom>
          <a:solidFill>
            <a:schemeClr val="accent6">
              <a:lumMod val="20000"/>
              <a:lumOff val="80000"/>
              <a:alpha val="62000"/>
            </a:schemeClr>
          </a:solidFill>
          <a:ln w="6350">
            <a:noFill/>
            <a:prstDash val="sysDot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ts val="55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善良  友善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1088" y="1113398"/>
            <a:ext cx="7472667" cy="2838450"/>
          </a:xfrm>
          <a:prstGeom prst="rect">
            <a:avLst/>
          </a:prstGeom>
          <a:solidFill>
            <a:srgbClr val="FFFFFF">
              <a:shade val="85000"/>
              <a:alpha val="33000"/>
            </a:srgbClr>
          </a:solidFill>
        </p:spPr>
        <p:txBody>
          <a:bodyPr wrap="square" lIns="68589" tIns="34295" rIns="68589" bIns="34295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b="1" dirty="0" smtClean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    《</a:t>
            </a:r>
            <a:r>
              <a:rPr lang="zh-CN" altLang="en-US" sz="3000" b="1" dirty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三字经</a:t>
            </a:r>
            <a:r>
              <a:rPr lang="en-US" altLang="zh-CN" sz="3000" b="1" dirty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000" b="1" dirty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是自宋代以来，古人的启蒙读物。它传递了很多为人处事的知识。课文中选取的片段要告诉我们什么呢？让我们一起到课文中找找答案吧！</a:t>
            </a:r>
            <a:endParaRPr lang="zh-CN" altLang="en-US" sz="3000" b="1" dirty="0">
              <a:ln w="0"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631504" y="1594868"/>
            <a:ext cx="6751630" cy="11726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一起来和老师读一读第一小节的第一句，看看这句话主要说了什么。</a:t>
            </a:r>
            <a:endParaRPr lang="zh-CN" altLang="en-US" sz="36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4"/>
          <p:cNvSpPr>
            <a:spLocks noChangeArrowheads="1"/>
          </p:cNvSpPr>
          <p:nvPr/>
        </p:nvSpPr>
        <p:spPr bwMode="auto">
          <a:xfrm>
            <a:off x="1738630" y="1311275"/>
            <a:ext cx="4934585" cy="136080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rén</a:t>
            </a:r>
            <a:r>
              <a:rPr lang="en-US" altLang="zh-CN" sz="2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0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zhī</a:t>
            </a:r>
            <a:r>
              <a:rPr lang="en-US" altLang="zh-CN" sz="2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chū</a:t>
            </a:r>
            <a:r>
              <a:rPr lang="en-US" altLang="zh-CN" sz="2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0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0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xìnɡ</a:t>
            </a:r>
            <a:r>
              <a:rPr lang="en-US" altLang="zh-CN" sz="20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běn</a:t>
            </a:r>
            <a:r>
              <a:rPr lang="en-US" altLang="zh-CN" sz="2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shàn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 之初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性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本 善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4"/>
          <p:cNvSpPr>
            <a:spLocks noChangeArrowheads="1"/>
          </p:cNvSpPr>
          <p:nvPr/>
        </p:nvSpPr>
        <p:spPr bwMode="auto">
          <a:xfrm>
            <a:off x="1826260" y="2479040"/>
            <a:ext cx="4978400" cy="136080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xìnɡ</a:t>
            </a:r>
            <a:r>
              <a:rPr lang="en-US" altLang="zh-CN" sz="2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xiānɡ</a:t>
            </a:r>
            <a:r>
              <a:rPr lang="en-US" altLang="zh-CN" sz="2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0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jìn</a:t>
            </a:r>
            <a:r>
              <a:rPr lang="en-US" altLang="zh-CN" sz="2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0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sz="20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xí</a:t>
            </a:r>
            <a:r>
              <a:rPr lang="en-US" altLang="zh-CN" sz="20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xiānɡ</a:t>
            </a:r>
            <a:r>
              <a:rPr lang="en-US" altLang="zh-CN" sz="2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yuǎn</a:t>
            </a:r>
            <a:endParaRPr lang="en-US" altLang="zh-CN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性 相 近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习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相 远。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2766060" y="555526"/>
            <a:ext cx="3613081" cy="623248"/>
          </a:xfrm>
          <a:prstGeom prst="rect">
            <a:avLst/>
          </a:prstGeom>
          <a:solidFill>
            <a:schemeClr val="accent6">
              <a:lumMod val="20000"/>
              <a:lumOff val="80000"/>
              <a:alpha val="52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品性 品格 德行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4"/>
          <p:cNvSpPr>
            <a:spLocks noChangeArrowheads="1"/>
          </p:cNvSpPr>
          <p:nvPr/>
        </p:nvSpPr>
        <p:spPr bwMode="auto">
          <a:xfrm>
            <a:off x="3663087" y="3898424"/>
            <a:ext cx="2716054" cy="689550"/>
          </a:xfrm>
          <a:prstGeom prst="roundRect">
            <a:avLst/>
          </a:prstGeom>
          <a:solidFill>
            <a:schemeClr val="accent6">
              <a:lumMod val="20000"/>
              <a:lumOff val="80000"/>
              <a:alpha val="52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习性 习惯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4"/>
          <p:cNvSpPr>
            <a:spLocks noChangeArrowheads="1"/>
          </p:cNvSpPr>
          <p:nvPr/>
        </p:nvSpPr>
        <p:spPr bwMode="auto">
          <a:xfrm>
            <a:off x="755577" y="3369211"/>
            <a:ext cx="7670716" cy="1506795"/>
          </a:xfrm>
          <a:prstGeom prst="roundRect">
            <a:avLst/>
          </a:prstGeom>
          <a:solidFill>
            <a:schemeClr val="accent6">
              <a:lumMod val="20000"/>
              <a:lumOff val="80000"/>
              <a:alpha val="52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人生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下来的时候都是好的，只是由于成长过程中，后天的学习环境不一样，性情也就有了好与坏的差别。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20"/>
          <p:cNvSpPr txBox="1"/>
          <p:nvPr/>
        </p:nvSpPr>
        <p:spPr>
          <a:xfrm>
            <a:off x="107504" y="483518"/>
            <a:ext cx="5040560" cy="6324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你读懂这句话的意思了吗？</a:t>
            </a:r>
            <a:endParaRPr lang="zh-CN" altLang="en-US" sz="36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1836420" y="2072640"/>
            <a:ext cx="4875530" cy="136080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xìnɡ</a:t>
            </a:r>
            <a:r>
              <a:rPr lang="en-US" altLang="zh-CN" sz="2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xiānɡ</a:t>
            </a:r>
            <a:r>
              <a:rPr lang="en-US" altLang="zh-CN" sz="2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0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jìn</a:t>
            </a:r>
            <a:r>
              <a:rPr lang="en-US" altLang="zh-CN" sz="2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0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sz="20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xí</a:t>
            </a:r>
            <a:r>
              <a:rPr lang="en-US" altLang="zh-CN" sz="20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xiānɡ</a:t>
            </a:r>
            <a:r>
              <a:rPr lang="en-US" altLang="zh-CN" sz="2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yuǎn</a:t>
            </a:r>
            <a:endParaRPr lang="en-US" altLang="zh-CN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性 相 近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习相 远。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4"/>
          <p:cNvSpPr>
            <a:spLocks noChangeArrowheads="1"/>
          </p:cNvSpPr>
          <p:nvPr/>
        </p:nvSpPr>
        <p:spPr bwMode="auto">
          <a:xfrm>
            <a:off x="1964055" y="987425"/>
            <a:ext cx="4727575" cy="136080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rén</a:t>
            </a:r>
            <a:r>
              <a:rPr lang="en-US" altLang="zh-CN" sz="2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0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zhī</a:t>
            </a:r>
            <a:r>
              <a:rPr lang="en-US" altLang="zh-CN" sz="2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chū</a:t>
            </a:r>
            <a:r>
              <a:rPr lang="en-US" altLang="zh-CN" sz="2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0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0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xìnɡ</a:t>
            </a:r>
            <a:r>
              <a:rPr lang="en-US" altLang="zh-CN" sz="20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běn</a:t>
            </a:r>
            <a:r>
              <a:rPr lang="en-US" altLang="zh-CN" sz="2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shàn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 之初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性本 善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4"/>
          <p:cNvSpPr>
            <a:spLocks noChangeArrowheads="1"/>
          </p:cNvSpPr>
          <p:nvPr/>
        </p:nvSpPr>
        <p:spPr bwMode="auto">
          <a:xfrm>
            <a:off x="2352500" y="1781710"/>
            <a:ext cx="4201145" cy="770404"/>
          </a:xfrm>
          <a:prstGeom prst="rect">
            <a:avLst/>
          </a:prstGeom>
          <a:solidFill>
            <a:schemeClr val="accent4">
              <a:lumMod val="20000"/>
              <a:lumOff val="80000"/>
              <a:alpha val="27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人之</a:t>
            </a:r>
            <a:r>
              <a:rPr lang="zh-CN" altLang="en-US" sz="360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6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本善，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4"/>
          <p:cNvSpPr>
            <a:spLocks noChangeArrowheads="1"/>
          </p:cNvSpPr>
          <p:nvPr/>
        </p:nvSpPr>
        <p:spPr bwMode="auto">
          <a:xfrm>
            <a:off x="2352500" y="3184926"/>
            <a:ext cx="4201145" cy="770404"/>
          </a:xfrm>
          <a:prstGeom prst="rect">
            <a:avLst/>
          </a:prstGeom>
          <a:solidFill>
            <a:schemeClr val="accent4">
              <a:lumMod val="20000"/>
              <a:lumOff val="80000"/>
              <a:alpha val="27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性</a:t>
            </a:r>
            <a:r>
              <a:rPr lang="zh-CN" altLang="en-US" sz="36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近，</a:t>
            </a:r>
            <a:r>
              <a:rPr lang="zh-CN" altLang="en-US" sz="36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相远。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348639" y="3184758"/>
            <a:ext cx="701040" cy="899160"/>
          </a:xfrm>
          <a:prstGeom prst="rect">
            <a:avLst/>
          </a:prstGeom>
          <a:solidFill>
            <a:srgbClr val="F9C7C7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习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348639" y="1781542"/>
            <a:ext cx="701040" cy="899160"/>
          </a:xfrm>
          <a:prstGeom prst="rect">
            <a:avLst/>
          </a:prstGeom>
          <a:solidFill>
            <a:srgbClr val="F9C7C7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性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404235" y="1781542"/>
            <a:ext cx="701040" cy="899160"/>
          </a:xfrm>
          <a:prstGeom prst="rect">
            <a:avLst/>
          </a:prstGeom>
          <a:solidFill>
            <a:srgbClr val="F9C7C7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初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948464" y="3184758"/>
            <a:ext cx="701040" cy="899160"/>
          </a:xfrm>
          <a:prstGeom prst="rect">
            <a:avLst/>
          </a:prstGeom>
          <a:solidFill>
            <a:srgbClr val="F9C7C7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20"/>
          <p:cNvSpPr txBox="1"/>
          <p:nvPr/>
        </p:nvSpPr>
        <p:spPr>
          <a:xfrm>
            <a:off x="107504" y="339502"/>
            <a:ext cx="2520280" cy="7325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请你填一填。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9" name="文本框 10"/>
          <p:cNvSpPr txBox="1"/>
          <p:nvPr/>
        </p:nvSpPr>
        <p:spPr>
          <a:xfrm>
            <a:off x="1390196" y="4333986"/>
            <a:ext cx="7005269" cy="500137"/>
          </a:xfrm>
          <a:prstGeom prst="rect">
            <a:avLst/>
          </a:prstGeom>
          <a:solidFill>
            <a:srgbClr val="FFFFFF">
              <a:alpha val="68000"/>
            </a:srgb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填完读一读，看谁背得快！（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课后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</a:t>
            </a:r>
            <a:r>
              <a:rPr lang="en-US" altLang="zh-CN" sz="28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题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3" grpId="0" bldLvl="0" animBg="1"/>
      <p:bldP spid="7" grpId="0" bldLvl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631504" y="1594868"/>
            <a:ext cx="6751630" cy="11726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大家一起读第一小节的第二句，看看这句话主要说了什么。</a:t>
            </a:r>
            <a:endParaRPr lang="zh-CN" altLang="en-US" sz="36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4"/>
          <p:cNvSpPr>
            <a:spLocks noChangeArrowheads="1"/>
          </p:cNvSpPr>
          <p:nvPr/>
        </p:nvSpPr>
        <p:spPr bwMode="auto">
          <a:xfrm>
            <a:off x="2275864" y="1419622"/>
            <a:ext cx="4742292" cy="145424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ɡǒu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bú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jiào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xìnɡ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nǎi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qiān</a:t>
            </a:r>
            <a:endParaRPr lang="en-US" altLang="zh-CN" sz="3600" b="1" dirty="0" smtClean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苟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不教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性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乃 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迁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4"/>
          <p:cNvSpPr>
            <a:spLocks noChangeArrowheads="1"/>
          </p:cNvSpPr>
          <p:nvPr/>
        </p:nvSpPr>
        <p:spPr bwMode="auto">
          <a:xfrm>
            <a:off x="2457923" y="2643758"/>
            <a:ext cx="4201145" cy="145424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jiào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zhī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dào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ɡuì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yǐ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zhuān</a:t>
            </a:r>
            <a:endParaRPr lang="en-US" altLang="zh-CN" sz="2400" b="1" dirty="0" smtClean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教 之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道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，贵以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专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611560" y="1696621"/>
            <a:ext cx="1451405" cy="1177245"/>
          </a:xfrm>
          <a:prstGeom prst="rect">
            <a:avLst/>
          </a:prstGeom>
          <a:solidFill>
            <a:schemeClr val="accent6">
              <a:lumMod val="20000"/>
              <a:lumOff val="80000"/>
              <a:alpha val="52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假如，如果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4"/>
          <p:cNvSpPr>
            <a:spLocks noChangeArrowheads="1"/>
          </p:cNvSpPr>
          <p:nvPr/>
        </p:nvSpPr>
        <p:spPr bwMode="auto">
          <a:xfrm>
            <a:off x="5220950" y="3970432"/>
            <a:ext cx="1445900" cy="689550"/>
          </a:xfrm>
          <a:prstGeom prst="roundRect">
            <a:avLst/>
          </a:prstGeom>
          <a:solidFill>
            <a:schemeClr val="accent6">
              <a:lumMod val="20000"/>
              <a:lumOff val="80000"/>
              <a:alpha val="52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专一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4"/>
          <p:cNvSpPr>
            <a:spLocks noChangeArrowheads="1"/>
          </p:cNvSpPr>
          <p:nvPr/>
        </p:nvSpPr>
        <p:spPr bwMode="auto">
          <a:xfrm>
            <a:off x="3707904" y="704171"/>
            <a:ext cx="2480786" cy="623248"/>
          </a:xfrm>
          <a:prstGeom prst="rect">
            <a:avLst/>
          </a:prstGeom>
          <a:solidFill>
            <a:schemeClr val="accent6">
              <a:lumMod val="20000"/>
              <a:lumOff val="80000"/>
              <a:alpha val="52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于是，就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4"/>
          <p:cNvSpPr>
            <a:spLocks noChangeArrowheads="1"/>
          </p:cNvSpPr>
          <p:nvPr/>
        </p:nvSpPr>
        <p:spPr bwMode="auto">
          <a:xfrm>
            <a:off x="6388299" y="2025139"/>
            <a:ext cx="1445185" cy="623248"/>
          </a:xfrm>
          <a:prstGeom prst="rect">
            <a:avLst/>
          </a:prstGeom>
          <a:solidFill>
            <a:schemeClr val="accent6">
              <a:lumMod val="20000"/>
              <a:lumOff val="80000"/>
              <a:alpha val="52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变化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0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文本框 64"/>
          <p:cNvSpPr txBox="1"/>
          <p:nvPr/>
        </p:nvSpPr>
        <p:spPr>
          <a:xfrm>
            <a:off x="648072" y="1748735"/>
            <a:ext cx="8100392" cy="263405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ts val="5000"/>
              </a:lnSpc>
            </a:pPr>
            <a:r>
              <a:rPr lang="zh-CN" altLang="en-US" sz="4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之  初  性  善  习  教</a:t>
            </a:r>
            <a:endParaRPr lang="en-US" altLang="zh-CN" sz="4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ts val="5000"/>
              </a:lnSpc>
            </a:pPr>
            <a:endParaRPr lang="en-US" altLang="zh-CN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ts val="5000"/>
              </a:lnSpc>
            </a:pPr>
            <a:endParaRPr lang="en-US" altLang="zh-CN" sz="4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ts val="5000"/>
              </a:lnSpc>
            </a:pPr>
            <a:r>
              <a:rPr lang="zh-CN" altLang="en-US" sz="4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迁  贵  专  幼  玉  器 义</a:t>
            </a:r>
            <a:endParaRPr lang="en-US" altLang="zh-CN" sz="4800" b="1" dirty="0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7" name="矩形 176"/>
          <p:cNvSpPr/>
          <p:nvPr/>
        </p:nvSpPr>
        <p:spPr>
          <a:xfrm>
            <a:off x="648072" y="1203598"/>
            <a:ext cx="8328120" cy="49911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zhī</a:t>
            </a:r>
            <a:r>
              <a:rPr lang="en-US" altLang="zh-CN" sz="28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chū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</a:t>
            </a:r>
            <a:r>
              <a:rPr lang="en-US" altLang="zh-CN" sz="28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xìng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shàn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</a:t>
            </a:r>
            <a:r>
              <a:rPr lang="en-US" altLang="zh-CN" sz="28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xí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jiào</a:t>
            </a:r>
            <a:endParaRPr lang="en-US" altLang="zh-CN" sz="2800" b="1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622176" y="2918285"/>
            <a:ext cx="7982272" cy="49911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q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iān</a:t>
            </a:r>
            <a:r>
              <a:rPr lang="en-US" altLang="zh-CN" sz="28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guì</a:t>
            </a:r>
            <a:r>
              <a:rPr lang="en-US" altLang="zh-CN" sz="28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zhuān</a:t>
            </a:r>
            <a:r>
              <a:rPr lang="en-US" altLang="zh-CN" sz="28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yòu</a:t>
            </a:r>
            <a:r>
              <a:rPr lang="en-US" altLang="zh-CN" sz="28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yù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qì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yì</a:t>
            </a:r>
            <a:endParaRPr lang="en-US" altLang="zh-CN" sz="2800" b="1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  <p:bldP spid="9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4"/>
          <p:cNvSpPr>
            <a:spLocks noChangeArrowheads="1"/>
          </p:cNvSpPr>
          <p:nvPr/>
        </p:nvSpPr>
        <p:spPr bwMode="auto">
          <a:xfrm>
            <a:off x="729115" y="3507854"/>
            <a:ext cx="7670716" cy="1506795"/>
          </a:xfrm>
          <a:prstGeom prst="roundRect">
            <a:avLst/>
          </a:prstGeom>
          <a:solidFill>
            <a:schemeClr val="accent6">
              <a:lumMod val="20000"/>
              <a:lumOff val="80000"/>
              <a:alpha val="52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如果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从小不好好教育，善良的本性就会变坏。为了使人不变坏，最重要的方法就是要专心一致地去教育孩子。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20"/>
          <p:cNvSpPr txBox="1"/>
          <p:nvPr/>
        </p:nvSpPr>
        <p:spPr>
          <a:xfrm>
            <a:off x="107504" y="396011"/>
            <a:ext cx="5040560" cy="6324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你读懂这句话的意思了吗？</a:t>
            </a:r>
            <a:endParaRPr lang="zh-CN" altLang="en-US" sz="36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1" name="矩形 4"/>
          <p:cNvSpPr>
            <a:spLocks noChangeArrowheads="1"/>
          </p:cNvSpPr>
          <p:nvPr/>
        </p:nvSpPr>
        <p:spPr bwMode="auto">
          <a:xfrm>
            <a:off x="2275864" y="915566"/>
            <a:ext cx="4742292" cy="145424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ɡǒu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bú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jiào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xìnɡ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nǎi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qiān</a:t>
            </a:r>
            <a:endParaRPr lang="en-US" altLang="zh-CN" sz="3600" b="1" dirty="0" smtClean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苟不教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性乃 迁，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2457923" y="2139702"/>
            <a:ext cx="4201145" cy="145424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jiào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zhī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dào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ɡuì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yǐ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zhuān</a:t>
            </a:r>
            <a:endParaRPr lang="en-US" altLang="zh-CN" sz="2400" b="1" dirty="0" smtClean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教 之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道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，贵以专。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20"/>
          <p:cNvSpPr txBox="1"/>
          <p:nvPr/>
        </p:nvSpPr>
        <p:spPr>
          <a:xfrm>
            <a:off x="1259632" y="411510"/>
            <a:ext cx="2520280" cy="7325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请你填一填。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9" name="矩形 4"/>
          <p:cNvSpPr>
            <a:spLocks noChangeArrowheads="1"/>
          </p:cNvSpPr>
          <p:nvPr/>
        </p:nvSpPr>
        <p:spPr bwMode="auto">
          <a:xfrm>
            <a:off x="2309638" y="1707823"/>
            <a:ext cx="4201145" cy="770404"/>
          </a:xfrm>
          <a:prstGeom prst="rect">
            <a:avLst/>
          </a:prstGeom>
          <a:solidFill>
            <a:schemeClr val="accent4">
              <a:lumMod val="20000"/>
              <a:lumOff val="80000"/>
              <a:alpha val="58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6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不教，性</a:t>
            </a:r>
            <a:r>
              <a:rPr lang="zh-CN" altLang="en-US" sz="36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4"/>
          <p:cNvSpPr>
            <a:spLocks noChangeArrowheads="1"/>
          </p:cNvSpPr>
          <p:nvPr/>
        </p:nvSpPr>
        <p:spPr bwMode="auto">
          <a:xfrm>
            <a:off x="2387079" y="3147983"/>
            <a:ext cx="4201145" cy="770404"/>
          </a:xfrm>
          <a:prstGeom prst="rect">
            <a:avLst/>
          </a:prstGeom>
          <a:solidFill>
            <a:schemeClr val="accent4">
              <a:lumMod val="20000"/>
              <a:lumOff val="80000"/>
              <a:alpha val="58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教之道，贵以</a:t>
            </a:r>
            <a:r>
              <a:rPr lang="zh-CN" altLang="en-US" sz="36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273329" y="3147814"/>
            <a:ext cx="701040" cy="899160"/>
          </a:xfrm>
          <a:prstGeom prst="rect">
            <a:avLst/>
          </a:prstGeom>
          <a:solidFill>
            <a:srgbClr val="F9C7C7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专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781074" y="1707654"/>
            <a:ext cx="658178" cy="89916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乃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2"/>
          <p:cNvSpPr txBox="1"/>
          <p:nvPr/>
        </p:nvSpPr>
        <p:spPr>
          <a:xfrm>
            <a:off x="5300663" y="1826560"/>
            <a:ext cx="596265" cy="6224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迁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3"/>
          <p:cNvSpPr txBox="1"/>
          <p:nvPr/>
        </p:nvSpPr>
        <p:spPr>
          <a:xfrm>
            <a:off x="2519772" y="1803806"/>
            <a:ext cx="596265" cy="6224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苟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0"/>
          <p:cNvSpPr txBox="1"/>
          <p:nvPr/>
        </p:nvSpPr>
        <p:spPr>
          <a:xfrm>
            <a:off x="1390196" y="4333986"/>
            <a:ext cx="7005269" cy="500137"/>
          </a:xfrm>
          <a:prstGeom prst="rect">
            <a:avLst/>
          </a:prstGeom>
          <a:solidFill>
            <a:srgbClr val="FFFFFF">
              <a:alpha val="68000"/>
            </a:srgb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填完读一读，看谁背得快！（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课后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</a:t>
            </a:r>
            <a:r>
              <a:rPr lang="en-US" altLang="zh-CN" sz="28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题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1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631504" y="1594868"/>
            <a:ext cx="6751630" cy="11726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同</a:t>
            </a:r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桌对读第二小节的第一句，看看这句话主要说了什么。</a:t>
            </a:r>
            <a:endParaRPr lang="zh-CN" altLang="en-US" sz="36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4"/>
          <p:cNvSpPr>
            <a:spLocks noChangeArrowheads="1"/>
          </p:cNvSpPr>
          <p:nvPr/>
        </p:nvSpPr>
        <p:spPr bwMode="auto">
          <a:xfrm>
            <a:off x="1910715" y="1622425"/>
            <a:ext cx="4821555" cy="145351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zǐ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bù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xué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 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fēi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suǒ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yí</a:t>
            </a:r>
            <a:endParaRPr lang="en-US" altLang="zh-CN" sz="2400" b="1" dirty="0" smtClean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子不 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非 所 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宜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4"/>
          <p:cNvSpPr>
            <a:spLocks noChangeArrowheads="1"/>
          </p:cNvSpPr>
          <p:nvPr/>
        </p:nvSpPr>
        <p:spPr bwMode="auto">
          <a:xfrm>
            <a:off x="2004060" y="2953385"/>
            <a:ext cx="4700270" cy="145351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yòu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bù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xué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lǎo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hé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wéi</a:t>
            </a:r>
            <a:endParaRPr lang="en-US" altLang="zh-CN" sz="2400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幼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不学，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老 何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为？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683568" y="741918"/>
            <a:ext cx="4306610" cy="623248"/>
          </a:xfrm>
          <a:prstGeom prst="rect">
            <a:avLst/>
          </a:prstGeom>
          <a:solidFill>
            <a:schemeClr val="accent6">
              <a:lumMod val="20000"/>
              <a:lumOff val="80000"/>
              <a:alpha val="52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学习，这里指读书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4"/>
          <p:cNvSpPr>
            <a:spLocks noChangeArrowheads="1"/>
          </p:cNvSpPr>
          <p:nvPr/>
        </p:nvSpPr>
        <p:spPr bwMode="auto">
          <a:xfrm>
            <a:off x="5411717" y="741918"/>
            <a:ext cx="2716054" cy="689550"/>
          </a:xfrm>
          <a:prstGeom prst="roundRect">
            <a:avLst/>
          </a:prstGeom>
          <a:solidFill>
            <a:schemeClr val="accent6">
              <a:lumMod val="20000"/>
              <a:lumOff val="80000"/>
              <a:alpha val="52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合适，适宜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4"/>
          <p:cNvSpPr>
            <a:spLocks noChangeArrowheads="1"/>
          </p:cNvSpPr>
          <p:nvPr/>
        </p:nvSpPr>
        <p:spPr bwMode="auto">
          <a:xfrm>
            <a:off x="743259" y="3636705"/>
            <a:ext cx="7670716" cy="1506795"/>
          </a:xfrm>
          <a:prstGeom prst="roundRect">
            <a:avLst/>
          </a:prstGeom>
          <a:solidFill>
            <a:schemeClr val="accent6">
              <a:lumMod val="20000"/>
              <a:lumOff val="80000"/>
              <a:alpha val="52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小孩子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不肯好好学习是很不应该的，一个人倘若小时候不好好学习，到老的时候就既不懂做人的道理，又无知识，能有什么用呢？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20"/>
          <p:cNvSpPr txBox="1"/>
          <p:nvPr/>
        </p:nvSpPr>
        <p:spPr>
          <a:xfrm>
            <a:off x="141175" y="269885"/>
            <a:ext cx="5040560" cy="6324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你读懂这句话的意思了吗？</a:t>
            </a:r>
            <a:endParaRPr lang="zh-CN" altLang="en-US" sz="36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1" name="矩形 4"/>
          <p:cNvSpPr>
            <a:spLocks noChangeArrowheads="1"/>
          </p:cNvSpPr>
          <p:nvPr/>
        </p:nvSpPr>
        <p:spPr bwMode="auto">
          <a:xfrm>
            <a:off x="2126615" y="915670"/>
            <a:ext cx="4605655" cy="145351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zǐ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bù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xué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 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fēi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suǒ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yí</a:t>
            </a:r>
            <a:endParaRPr lang="en-US" altLang="zh-CN" sz="2400" b="1" dirty="0" smtClean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子不 学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非 所 宜，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1863725" y="2246630"/>
            <a:ext cx="4840605" cy="145351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yòu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bù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xué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lǎo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hé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wéi</a:t>
            </a:r>
            <a:endParaRPr lang="en-US" altLang="zh-CN" sz="2400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幼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不学，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老 何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为？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20"/>
          <p:cNvSpPr txBox="1"/>
          <p:nvPr/>
        </p:nvSpPr>
        <p:spPr>
          <a:xfrm>
            <a:off x="971600" y="339502"/>
            <a:ext cx="2520280" cy="7325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请你填一填。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6" name="矩形 4"/>
          <p:cNvSpPr>
            <a:spLocks noChangeArrowheads="1"/>
          </p:cNvSpPr>
          <p:nvPr/>
        </p:nvSpPr>
        <p:spPr bwMode="auto">
          <a:xfrm>
            <a:off x="2627784" y="1421502"/>
            <a:ext cx="4201145" cy="770404"/>
          </a:xfrm>
          <a:prstGeom prst="rect">
            <a:avLst/>
          </a:prstGeom>
          <a:solidFill>
            <a:schemeClr val="accent4">
              <a:lumMod val="20000"/>
              <a:lumOff val="80000"/>
              <a:alpha val="25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子不</a:t>
            </a:r>
            <a:r>
              <a:rPr lang="zh-CN" altLang="en-US" sz="36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，非所</a:t>
            </a:r>
            <a:r>
              <a:rPr lang="zh-CN" altLang="en-US" sz="36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2627784" y="3184758"/>
            <a:ext cx="4201145" cy="770404"/>
          </a:xfrm>
          <a:prstGeom prst="rect">
            <a:avLst/>
          </a:prstGeom>
          <a:solidFill>
            <a:schemeClr val="accent4">
              <a:lumMod val="20000"/>
              <a:lumOff val="80000"/>
              <a:alpha val="25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幼不学，老何为？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2"/>
          <p:cNvSpPr txBox="1"/>
          <p:nvPr/>
        </p:nvSpPr>
        <p:spPr>
          <a:xfrm>
            <a:off x="3735065" y="1544571"/>
            <a:ext cx="596265" cy="622459"/>
          </a:xfrm>
          <a:prstGeom prst="rect">
            <a:avLst/>
          </a:prstGeom>
          <a:solidFill>
            <a:schemeClr val="accent4">
              <a:lumMod val="20000"/>
              <a:lumOff val="80000"/>
              <a:alpha val="25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4"/>
          <p:cNvSpPr txBox="1"/>
          <p:nvPr/>
        </p:nvSpPr>
        <p:spPr>
          <a:xfrm>
            <a:off x="5571269" y="1558355"/>
            <a:ext cx="596265" cy="622459"/>
          </a:xfrm>
          <a:prstGeom prst="rect">
            <a:avLst/>
          </a:prstGeom>
          <a:solidFill>
            <a:schemeClr val="accent4">
              <a:lumMod val="20000"/>
              <a:lumOff val="80000"/>
              <a:alpha val="25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宜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10"/>
          <p:cNvSpPr txBox="1"/>
          <p:nvPr/>
        </p:nvSpPr>
        <p:spPr>
          <a:xfrm>
            <a:off x="1390196" y="4333986"/>
            <a:ext cx="7005269" cy="500137"/>
          </a:xfrm>
          <a:prstGeom prst="rect">
            <a:avLst/>
          </a:prstGeom>
          <a:solidFill>
            <a:srgbClr val="FFFFFF">
              <a:alpha val="68000"/>
            </a:srgb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填完读一读，看谁背得快！（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课后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</a:t>
            </a:r>
            <a:r>
              <a:rPr lang="en-US" altLang="zh-CN" sz="28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题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404336" y="483607"/>
            <a:ext cx="918210" cy="43195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700" b="1" dirty="0">
                <a:solidFill>
                  <a:schemeClr val="tx1"/>
                </a:solidFill>
              </a:rPr>
              <a:t>思考</a:t>
            </a:r>
            <a:endParaRPr lang="zh-CN" altLang="en-US" sz="2700" b="1" dirty="0">
              <a:solidFill>
                <a:schemeClr val="tx1"/>
              </a:solidFill>
            </a:endParaRPr>
          </a:p>
        </p:txBody>
      </p:sp>
      <p:sp>
        <p:nvSpPr>
          <p:cNvPr id="23554" name="矩形 4"/>
          <p:cNvSpPr>
            <a:spLocks noChangeArrowheads="1"/>
          </p:cNvSpPr>
          <p:nvPr/>
        </p:nvSpPr>
        <p:spPr bwMode="auto">
          <a:xfrm>
            <a:off x="875662" y="951570"/>
            <a:ext cx="7296738" cy="145424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CN" altLang="en-US" sz="3000" b="1" dirty="0" smtClean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    联系</a:t>
            </a:r>
            <a:r>
              <a:rPr lang="en-US" altLang="zh-CN" sz="3000" b="1" dirty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3000" b="1" dirty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幼不学，老何为</a:t>
            </a:r>
            <a:r>
              <a:rPr lang="en-US" altLang="zh-CN" sz="3000" b="1" dirty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3000" b="1" dirty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，说一说</a:t>
            </a:r>
            <a:r>
              <a:rPr lang="en-US" altLang="zh-CN" sz="3000" b="1" dirty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3000" b="1" dirty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少壮不努力，老大徒伤悲</a:t>
            </a:r>
            <a:r>
              <a:rPr lang="en-US" altLang="zh-CN" sz="3000" b="1" dirty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3000" b="1" dirty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的意思。</a:t>
            </a:r>
            <a:endParaRPr lang="zh-CN" altLang="en-US" sz="3000" b="1" dirty="0">
              <a:ln w="0"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109688" y="2931790"/>
            <a:ext cx="7206728" cy="13460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小时候不好好努力学习，等到老了想学也来不及了，只能留下无比的悔恨。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631504" y="1594868"/>
            <a:ext cx="6751630" cy="11726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小组一起读第二小节的第二句，看看这句话主要说了什么。</a:t>
            </a:r>
            <a:endParaRPr lang="zh-CN" altLang="en-US" sz="36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4"/>
          <p:cNvSpPr>
            <a:spLocks noChangeArrowheads="1"/>
          </p:cNvSpPr>
          <p:nvPr/>
        </p:nvSpPr>
        <p:spPr bwMode="auto">
          <a:xfrm>
            <a:off x="1776095" y="1225550"/>
            <a:ext cx="4474210" cy="145351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yù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bù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zhuó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bù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chénɡ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qì</a:t>
            </a:r>
            <a:endParaRPr lang="en-US" altLang="zh-CN" sz="2400" b="1" dirty="0" smtClean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玉不 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琢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，不 成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器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4"/>
          <p:cNvSpPr>
            <a:spLocks noChangeArrowheads="1"/>
          </p:cNvSpPr>
          <p:nvPr/>
        </p:nvSpPr>
        <p:spPr bwMode="auto">
          <a:xfrm>
            <a:off x="1892040" y="2927256"/>
            <a:ext cx="4201145" cy="145424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rén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bù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xué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bù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zhī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yì</a:t>
            </a:r>
            <a:endParaRPr lang="en-US" altLang="zh-CN" sz="2400" b="1" dirty="0" smtClean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不学，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不知义。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1547664" y="526314"/>
            <a:ext cx="1227296" cy="623248"/>
          </a:xfrm>
          <a:prstGeom prst="rect">
            <a:avLst/>
          </a:prstGeom>
          <a:solidFill>
            <a:schemeClr val="accent6">
              <a:lumMod val="20000"/>
              <a:lumOff val="80000"/>
              <a:alpha val="52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雕刻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4"/>
          <p:cNvSpPr>
            <a:spLocks noChangeArrowheads="1"/>
          </p:cNvSpPr>
          <p:nvPr/>
        </p:nvSpPr>
        <p:spPr bwMode="auto">
          <a:xfrm>
            <a:off x="3823508" y="4330472"/>
            <a:ext cx="1458162" cy="689550"/>
          </a:xfrm>
          <a:prstGeom prst="roundRect">
            <a:avLst/>
          </a:prstGeom>
          <a:solidFill>
            <a:schemeClr val="accent6">
              <a:lumMod val="20000"/>
              <a:lumOff val="80000"/>
              <a:alpha val="52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道理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653538" y="526314"/>
            <a:ext cx="3993833" cy="623248"/>
          </a:xfrm>
          <a:prstGeom prst="rect">
            <a:avLst/>
          </a:prstGeom>
          <a:solidFill>
            <a:schemeClr val="accent6">
              <a:lumMod val="20000"/>
              <a:lumOff val="80000"/>
              <a:alpha val="52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器具，有用的玉器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5" grpId="0" bldLvl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2241709" y="983237"/>
            <a:ext cx="4115753" cy="3604737"/>
            <a:chOff x="4707" y="1098"/>
            <a:chExt cx="8642" cy="7569"/>
          </a:xfrm>
        </p:grpSpPr>
        <p:sp>
          <p:nvSpPr>
            <p:cNvPr id="12" name="文本框 11"/>
            <p:cNvSpPr txBox="1"/>
            <p:nvPr/>
          </p:nvSpPr>
          <p:spPr>
            <a:xfrm>
              <a:off x="6585" y="7698"/>
              <a:ext cx="5311" cy="969"/>
            </a:xfrm>
            <a:prstGeom prst="rect">
              <a:avLst/>
            </a:prstGeom>
            <a:solidFill>
              <a:schemeClr val="bg1">
                <a:alpha val="76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b="1"/>
                <a:t>古人琢玉的工具</a:t>
              </a:r>
              <a:endParaRPr lang="zh-CN" altLang="en-US" sz="2400" b="1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707" y="1098"/>
              <a:ext cx="8642" cy="6377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1691680" y="662604"/>
            <a:ext cx="4948238" cy="3896202"/>
            <a:chOff x="4703" y="881"/>
            <a:chExt cx="10390" cy="8181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684" y="2164"/>
              <a:ext cx="7499" cy="5534"/>
            </a:xfrm>
            <a:prstGeom prst="rect">
              <a:avLst/>
            </a:prstGeom>
          </p:spPr>
        </p:pic>
        <p:grpSp>
          <p:nvGrpSpPr>
            <p:cNvPr id="6" name="组合 5"/>
            <p:cNvGrpSpPr/>
            <p:nvPr/>
          </p:nvGrpSpPr>
          <p:grpSpPr>
            <a:xfrm>
              <a:off x="4703" y="881"/>
              <a:ext cx="10390" cy="8181"/>
              <a:chOff x="4703" y="881"/>
              <a:chExt cx="10390" cy="8181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>
                <a:off x="4703" y="881"/>
                <a:ext cx="10390" cy="7212"/>
              </a:xfrm>
              <a:prstGeom prst="rect">
                <a:avLst/>
              </a:prstGeom>
            </p:spPr>
          </p:pic>
          <p:sp>
            <p:nvSpPr>
              <p:cNvPr id="5" name="文本框 4"/>
              <p:cNvSpPr txBox="1"/>
              <p:nvPr/>
            </p:nvSpPr>
            <p:spPr>
              <a:xfrm>
                <a:off x="8003" y="8093"/>
                <a:ext cx="3193" cy="969"/>
              </a:xfrm>
              <a:prstGeom prst="rect">
                <a:avLst/>
              </a:prstGeom>
              <a:solidFill>
                <a:schemeClr val="bg1">
                  <a:alpha val="76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/>
                  <a:t>古人琢玉</a:t>
                </a:r>
                <a:endParaRPr lang="zh-CN" altLang="en-US" sz="2400" b="1" dirty="0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651543" y="987420"/>
            <a:ext cx="1301581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之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568" y="555526"/>
            <a:ext cx="858248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zhī</a:t>
            </a:r>
            <a:r>
              <a:rPr lang="en-US" altLang="zh-CN" sz="32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7" name="矩形 9"/>
          <p:cNvSpPr>
            <a:spLocks noChangeArrowheads="1"/>
          </p:cNvSpPr>
          <p:nvPr/>
        </p:nvSpPr>
        <p:spPr bwMode="auto">
          <a:xfrm>
            <a:off x="251520" y="1966181"/>
            <a:ext cx="2692454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之间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必经之路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6"/>
          <p:cNvSpPr txBox="1">
            <a:spLocks noChangeArrowheads="1"/>
          </p:cNvSpPr>
          <p:nvPr/>
        </p:nvSpPr>
        <p:spPr bwMode="auto">
          <a:xfrm>
            <a:off x="683804" y="3221578"/>
            <a:ext cx="1299994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性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83568" y="2787774"/>
            <a:ext cx="920765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xìng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8" name="矩形 9"/>
          <p:cNvSpPr>
            <a:spLocks noChangeArrowheads="1"/>
          </p:cNvSpPr>
          <p:nvPr/>
        </p:nvSpPr>
        <p:spPr bwMode="auto">
          <a:xfrm>
            <a:off x="251520" y="4155926"/>
            <a:ext cx="3306889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性格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性别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5222839" y="917322"/>
            <a:ext cx="1299994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初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22603" y="483518"/>
            <a:ext cx="951222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chū</a:t>
            </a:r>
            <a:r>
              <a:rPr lang="en-US" altLang="zh-CN" sz="32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6" name="矩形 9"/>
          <p:cNvSpPr>
            <a:spLocks noChangeArrowheads="1"/>
          </p:cNvSpPr>
          <p:nvPr/>
        </p:nvSpPr>
        <p:spPr bwMode="auto">
          <a:xfrm>
            <a:off x="4790555" y="1851670"/>
            <a:ext cx="1758373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初中 初升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23530" y="415429"/>
            <a:ext cx="8496372" cy="4316561"/>
            <a:chOff x="323530" y="415429"/>
            <a:chExt cx="8496372" cy="4316561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4572000" y="415429"/>
              <a:ext cx="0" cy="4316561"/>
            </a:xfrm>
            <a:prstGeom prst="line">
              <a:avLst/>
            </a:prstGeom>
            <a:ln w="158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323530" y="2551499"/>
              <a:ext cx="8496372" cy="0"/>
            </a:xfrm>
            <a:prstGeom prst="line">
              <a:avLst/>
            </a:prstGeom>
            <a:ln w="158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5148300" y="3149570"/>
            <a:ext cx="1299994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善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04048" y="2715766"/>
            <a:ext cx="1167627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shàn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3" name="矩形 9"/>
          <p:cNvSpPr>
            <a:spLocks noChangeArrowheads="1"/>
          </p:cNvSpPr>
          <p:nvPr/>
        </p:nvSpPr>
        <p:spPr bwMode="auto">
          <a:xfrm>
            <a:off x="4716016" y="4083918"/>
            <a:ext cx="3306889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善良 心善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771800" y="775165"/>
            <a:ext cx="1656183" cy="16470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660232" y="730927"/>
            <a:ext cx="2016224" cy="16208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411760" y="2787774"/>
            <a:ext cx="2016224" cy="179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6660232" y="2787773"/>
            <a:ext cx="2016224" cy="17962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245735" y="1031081"/>
            <a:ext cx="2334578" cy="2883218"/>
            <a:chOff x="1945" y="2165"/>
            <a:chExt cx="4902" cy="6054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945" y="2165"/>
              <a:ext cx="4902" cy="4510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3454" y="7250"/>
              <a:ext cx="1741" cy="969"/>
            </a:xfrm>
            <a:prstGeom prst="rect">
              <a:avLst/>
            </a:prstGeom>
            <a:solidFill>
              <a:schemeClr val="bg1">
                <a:alpha val="76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b="1"/>
                <a:t>玉坠</a:t>
              </a:r>
              <a:endParaRPr lang="zh-CN" altLang="en-US" sz="2400" b="1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180513" y="979171"/>
            <a:ext cx="2199799" cy="2935128"/>
            <a:chOff x="10207" y="2056"/>
            <a:chExt cx="4619" cy="6163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207" y="2056"/>
              <a:ext cx="4619" cy="4619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11349" y="7250"/>
              <a:ext cx="1716" cy="969"/>
            </a:xfrm>
            <a:prstGeom prst="rect">
              <a:avLst/>
            </a:prstGeom>
            <a:solidFill>
              <a:schemeClr val="bg1">
                <a:alpha val="76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b="1"/>
                <a:t>玉镯</a:t>
              </a:r>
              <a:endParaRPr lang="zh-CN" altLang="en-US" sz="2400" b="1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245736" y="1107759"/>
            <a:ext cx="2552224" cy="2240757"/>
            <a:chOff x="6254" y="5064"/>
            <a:chExt cx="5359" cy="4705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254" y="5064"/>
              <a:ext cx="5359" cy="3736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7478" y="8800"/>
              <a:ext cx="2454" cy="969"/>
            </a:xfrm>
            <a:prstGeom prst="rect">
              <a:avLst/>
            </a:prstGeom>
            <a:solidFill>
              <a:schemeClr val="bg1">
                <a:alpha val="76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b="1"/>
                <a:t>玉酒杯</a:t>
              </a:r>
              <a:endParaRPr lang="en-US" altLang="zh-CN" sz="2400" b="1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294438" y="699612"/>
            <a:ext cx="4070509" cy="3310890"/>
            <a:chOff x="4147" y="1469"/>
            <a:chExt cx="8547" cy="695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4147" y="1469"/>
              <a:ext cx="8547" cy="5675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6847" y="7452"/>
              <a:ext cx="3764" cy="969"/>
            </a:xfrm>
            <a:prstGeom prst="rect">
              <a:avLst/>
            </a:prstGeom>
            <a:solidFill>
              <a:schemeClr val="bg1">
                <a:alpha val="76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b="1"/>
                <a:t>玉雕香炉</a:t>
              </a:r>
              <a:endParaRPr lang="zh-CN" altLang="en-US" sz="2400" b="1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4"/>
          <p:cNvSpPr>
            <a:spLocks noChangeArrowheads="1"/>
          </p:cNvSpPr>
          <p:nvPr/>
        </p:nvSpPr>
        <p:spPr bwMode="auto">
          <a:xfrm>
            <a:off x="617714" y="3897456"/>
            <a:ext cx="7670716" cy="1030069"/>
          </a:xfrm>
          <a:prstGeom prst="roundRect">
            <a:avLst/>
          </a:prstGeom>
          <a:solidFill>
            <a:schemeClr val="accent6">
              <a:lumMod val="20000"/>
              <a:lumOff val="80000"/>
              <a:alpha val="52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玉不打磨、雕刻，不会成为精美的器物，人不学习，就不懂得礼仪，不能成才。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20"/>
          <p:cNvSpPr txBox="1"/>
          <p:nvPr/>
        </p:nvSpPr>
        <p:spPr>
          <a:xfrm>
            <a:off x="113109" y="325299"/>
            <a:ext cx="5040560" cy="6324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你读懂这句话的意思了吗？</a:t>
            </a:r>
            <a:endParaRPr lang="zh-CN" altLang="en-US" sz="36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1" name="矩形 4"/>
          <p:cNvSpPr>
            <a:spLocks noChangeArrowheads="1"/>
          </p:cNvSpPr>
          <p:nvPr/>
        </p:nvSpPr>
        <p:spPr bwMode="auto">
          <a:xfrm>
            <a:off x="1474470" y="973455"/>
            <a:ext cx="4850130" cy="1453515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yù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bù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zhuó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bù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chénɡ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qì</a:t>
            </a:r>
            <a:endParaRPr lang="en-US" altLang="zh-CN" sz="2400" b="1" dirty="0" smtClean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玉不 琢，不 成器，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2352500" y="2357255"/>
            <a:ext cx="4201145" cy="145424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rén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bù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xué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bù</a:t>
            </a:r>
            <a:r>
              <a:rPr lang="en-US" altLang="zh-CN" sz="24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zhī</a:t>
            </a:r>
            <a:r>
              <a:rPr lang="en-US" altLang="zh-CN" sz="24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yì</a:t>
            </a:r>
            <a:endParaRPr lang="en-US" altLang="zh-CN" sz="2400" b="1" dirty="0" smtClean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不学，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不知义。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20"/>
          <p:cNvSpPr txBox="1"/>
          <p:nvPr/>
        </p:nvSpPr>
        <p:spPr>
          <a:xfrm>
            <a:off x="539552" y="339502"/>
            <a:ext cx="2520280" cy="7325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请你填一填。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2567765" y="1347614"/>
            <a:ext cx="4201145" cy="770404"/>
          </a:xfrm>
          <a:prstGeom prst="rect">
            <a:avLst/>
          </a:prstGeom>
          <a:solidFill>
            <a:schemeClr val="accent4">
              <a:lumMod val="20000"/>
              <a:lumOff val="80000"/>
              <a:alpha val="43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玉不</a:t>
            </a:r>
            <a:r>
              <a:rPr lang="zh-CN" altLang="en-US" sz="36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，不成</a:t>
            </a:r>
            <a:r>
              <a:rPr lang="zh-CN" altLang="en-US" sz="36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4"/>
          <p:cNvSpPr>
            <a:spLocks noChangeArrowheads="1"/>
          </p:cNvSpPr>
          <p:nvPr/>
        </p:nvSpPr>
        <p:spPr bwMode="auto">
          <a:xfrm>
            <a:off x="2567765" y="2864172"/>
            <a:ext cx="4201145" cy="770404"/>
          </a:xfrm>
          <a:prstGeom prst="rect">
            <a:avLst/>
          </a:prstGeom>
          <a:solidFill>
            <a:schemeClr val="accent4">
              <a:lumMod val="20000"/>
              <a:lumOff val="80000"/>
              <a:alpha val="43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人不学，不知</a:t>
            </a:r>
            <a:r>
              <a:rPr lang="zh-CN" altLang="en-US" sz="36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12"/>
          <p:cNvSpPr txBox="1"/>
          <p:nvPr/>
        </p:nvSpPr>
        <p:spPr>
          <a:xfrm>
            <a:off x="3732998" y="1466845"/>
            <a:ext cx="596265" cy="6224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琢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3"/>
          <p:cNvSpPr txBox="1"/>
          <p:nvPr/>
        </p:nvSpPr>
        <p:spPr>
          <a:xfrm>
            <a:off x="5505598" y="1442416"/>
            <a:ext cx="596265" cy="6224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器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5"/>
          <p:cNvSpPr txBox="1"/>
          <p:nvPr/>
        </p:nvSpPr>
        <p:spPr>
          <a:xfrm>
            <a:off x="5521878" y="3003846"/>
            <a:ext cx="596265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义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0"/>
          <p:cNvSpPr txBox="1"/>
          <p:nvPr/>
        </p:nvSpPr>
        <p:spPr>
          <a:xfrm>
            <a:off x="1390196" y="4333986"/>
            <a:ext cx="7005269" cy="500137"/>
          </a:xfrm>
          <a:prstGeom prst="rect">
            <a:avLst/>
          </a:prstGeom>
          <a:solidFill>
            <a:srgbClr val="FFFFFF">
              <a:alpha val="68000"/>
            </a:srgb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填完读一读，看谁背得快！（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课后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</a:t>
            </a:r>
            <a:r>
              <a:rPr lang="en-US" altLang="zh-CN" sz="28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题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631504" y="1594868"/>
            <a:ext cx="6751630" cy="11726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学完这一课后，让我们一起边拍手边读一读吧，看谁能读出三字经的节奏和韵律！</a:t>
            </a:r>
            <a:endParaRPr lang="zh-CN" altLang="en-US" sz="36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23528" y="937632"/>
            <a:ext cx="9649072" cy="4154398"/>
            <a:chOff x="323528" y="1009640"/>
            <a:chExt cx="9649072" cy="4154398"/>
          </a:xfrm>
        </p:grpSpPr>
        <p:sp>
          <p:nvSpPr>
            <p:cNvPr id="7" name="矩形 4"/>
            <p:cNvSpPr>
              <a:spLocks noChangeArrowheads="1"/>
            </p:cNvSpPr>
            <p:nvPr/>
          </p:nvSpPr>
          <p:spPr bwMode="auto">
            <a:xfrm>
              <a:off x="452116" y="1897309"/>
              <a:ext cx="4881562" cy="319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80000"/>
                </a:lnSpc>
              </a:pP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人 之 初，性 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本  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善，</a:t>
              </a:r>
              <a:endPara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80000"/>
                </a:lnSpc>
              </a:pP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性  相  近，习 相  远。</a:t>
              </a:r>
              <a:endPara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80000"/>
                </a:lnSpc>
              </a:pP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苟 不 教，性 乃 迁，</a:t>
              </a:r>
              <a:endPara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80000"/>
                </a:lnSpc>
              </a:pP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教 之 道，贵 以 专。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8" name="组合 13"/>
            <p:cNvGrpSpPr/>
            <p:nvPr/>
          </p:nvGrpSpPr>
          <p:grpSpPr bwMode="auto">
            <a:xfrm>
              <a:off x="2843808" y="1009640"/>
              <a:ext cx="3240088" cy="842030"/>
              <a:chOff x="6141827" y="-816855"/>
              <a:chExt cx="3240088" cy="842976"/>
            </a:xfrm>
          </p:grpSpPr>
          <p:sp>
            <p:nvSpPr>
              <p:cNvPr id="13" name="矩形 4"/>
              <p:cNvSpPr>
                <a:spLocks noChangeArrowheads="1"/>
              </p:cNvSpPr>
              <p:nvPr/>
            </p:nvSpPr>
            <p:spPr bwMode="auto">
              <a:xfrm>
                <a:off x="6357851" y="-612270"/>
                <a:ext cx="2808076" cy="6383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>
                  <a:lnSpc>
                    <a:spcPct val="150000"/>
                  </a:lnSpc>
                </a:pPr>
                <a:r>
                  <a:rPr lang="zh-CN" altLang="en-US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人 之 初</a:t>
                </a:r>
                <a:endParaRPr lang="en-US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" name="矩形 4"/>
              <p:cNvSpPr>
                <a:spLocks noChangeArrowheads="1"/>
              </p:cNvSpPr>
              <p:nvPr/>
            </p:nvSpPr>
            <p:spPr bwMode="auto">
              <a:xfrm>
                <a:off x="6141827" y="-816855"/>
                <a:ext cx="3240088" cy="5546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  <a:defRPr/>
                </a:pPr>
                <a:r>
                  <a:rPr lang="en-US" altLang="zh-CN" sz="2000" b="1" dirty="0" err="1">
                    <a:solidFill>
                      <a:srgbClr val="FF0000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r</a:t>
                </a:r>
                <a:r>
                  <a:rPr lang="en-US" altLang="zh-CN" sz="2000" b="1" dirty="0" err="1" smtClean="0">
                    <a:solidFill>
                      <a:srgbClr val="FF0000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én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  </a:t>
                </a:r>
                <a:r>
                  <a:rPr lang="zh-CN" altLang="en-US" sz="2000" b="1" dirty="0" smtClean="0">
                    <a:solidFill>
                      <a:srgbClr val="FF0000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 </a:t>
                </a:r>
                <a:r>
                  <a:rPr lang="en-US" altLang="zh-CN" sz="2000" b="1" dirty="0" err="1">
                    <a:solidFill>
                      <a:srgbClr val="FF0000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zhī</a:t>
                </a:r>
                <a:r>
                  <a:rPr lang="zh-CN" altLang="en-US" sz="2000" b="1" dirty="0">
                    <a:solidFill>
                      <a:srgbClr val="FF0000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 </a:t>
                </a:r>
                <a:r>
                  <a:rPr lang="zh-CN" altLang="en-US" sz="2000" b="1" dirty="0" smtClean="0">
                    <a:solidFill>
                      <a:srgbClr val="FF0000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  </a:t>
                </a:r>
                <a:r>
                  <a:rPr lang="en-US" altLang="zh-CN" sz="2000" b="1" dirty="0" err="1" smtClean="0">
                    <a:solidFill>
                      <a:srgbClr val="FF0000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chū</a:t>
                </a:r>
                <a:endParaRPr lang="en-US" altLang="zh-CN" sz="2000" b="1" dirty="0">
                  <a:solidFill>
                    <a:srgbClr val="FF0000"/>
                  </a:solidFill>
                  <a:latin typeface="汉语拼音" panose="020B0604020202020204" pitchFamily="34" charset="0"/>
                  <a:ea typeface="+mn-ea"/>
                  <a:cs typeface="汉语拼音" panose="020B0604020202020204" pitchFamily="34" charset="0"/>
                </a:endParaRPr>
              </a:p>
            </p:txBody>
          </p:sp>
        </p:grpSp>
        <p:sp>
          <p:nvSpPr>
            <p:cNvPr id="9" name="矩形 4"/>
            <p:cNvSpPr>
              <a:spLocks noChangeArrowheads="1"/>
            </p:cNvSpPr>
            <p:nvPr/>
          </p:nvSpPr>
          <p:spPr bwMode="auto">
            <a:xfrm>
              <a:off x="387028" y="1707654"/>
              <a:ext cx="466090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lang="en-US" altLang="zh-CN" sz="20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rén</a:t>
              </a:r>
              <a:r>
                <a:rPr lang="en-US" altLang="zh-CN" sz="20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zhī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chū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xìnɡ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běn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shàn</a:t>
              </a:r>
              <a:endParaRPr lang="en-US" altLang="zh-CN" sz="2000" b="1" dirty="0">
                <a:latin typeface="汉语拼音" panose="020B0604020202020204" pitchFamily="34" charset="0"/>
                <a:ea typeface="+mn-ea"/>
                <a:cs typeface="汉语拼音" panose="020B0604020202020204" pitchFamily="34" charset="0"/>
              </a:endParaRPr>
            </a:p>
          </p:txBody>
        </p:sp>
        <p:sp>
          <p:nvSpPr>
            <p:cNvPr id="10" name="矩形 4"/>
            <p:cNvSpPr>
              <a:spLocks noChangeArrowheads="1"/>
            </p:cNvSpPr>
            <p:nvPr/>
          </p:nvSpPr>
          <p:spPr bwMode="auto">
            <a:xfrm>
              <a:off x="372741" y="2449800"/>
              <a:ext cx="4492748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lang="en-US" altLang="zh-CN" sz="20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xìnɡ</a:t>
              </a:r>
              <a:r>
                <a:rPr lang="en-US" altLang="zh-CN" sz="20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xiānɡ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jìn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   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xí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xiānɡ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yuǎn</a:t>
              </a:r>
              <a:endParaRPr lang="en-US" altLang="zh-CN" sz="2000" b="1" dirty="0">
                <a:latin typeface="汉语拼音" panose="020B0604020202020204" pitchFamily="34" charset="0"/>
                <a:ea typeface="+mn-ea"/>
                <a:cs typeface="汉语拼音" panose="020B0604020202020204" pitchFamily="34" charset="0"/>
              </a:endParaRPr>
            </a:p>
          </p:txBody>
        </p:sp>
        <p:sp>
          <p:nvSpPr>
            <p:cNvPr id="11" name="矩形 4"/>
            <p:cNvSpPr>
              <a:spLocks noChangeArrowheads="1"/>
            </p:cNvSpPr>
            <p:nvPr/>
          </p:nvSpPr>
          <p:spPr bwMode="auto">
            <a:xfrm>
              <a:off x="423541" y="3241888"/>
              <a:ext cx="473551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lang="en-US" altLang="zh-CN" sz="20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ɡǒu</a:t>
              </a:r>
              <a:r>
                <a:rPr lang="en-US" altLang="zh-CN" sz="20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bú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20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jiào</a:t>
              </a:r>
              <a:r>
                <a:rPr lang="en-US" altLang="zh-CN" sz="20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xìnɡ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nǎi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qiān</a:t>
              </a:r>
              <a:endParaRPr lang="en-US" altLang="zh-CN" sz="2000" b="1" dirty="0">
                <a:latin typeface="汉语拼音" panose="020B0604020202020204" pitchFamily="34" charset="0"/>
                <a:ea typeface="+mn-ea"/>
                <a:cs typeface="汉语拼音" panose="020B0604020202020204" pitchFamily="34" charset="0"/>
              </a:endParaRPr>
            </a:p>
          </p:txBody>
        </p:sp>
        <p:sp>
          <p:nvSpPr>
            <p:cNvPr id="12" name="矩形 4"/>
            <p:cNvSpPr>
              <a:spLocks noChangeArrowheads="1"/>
            </p:cNvSpPr>
            <p:nvPr/>
          </p:nvSpPr>
          <p:spPr bwMode="auto">
            <a:xfrm>
              <a:off x="323528" y="4033976"/>
              <a:ext cx="4835525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lang="en-US" altLang="zh-CN" sz="20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jiào</a:t>
              </a:r>
              <a:r>
                <a:rPr lang="en-US" altLang="zh-CN" sz="20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zhī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2000" b="1" dirty="0" err="1">
                  <a:latin typeface="汉语拼音" panose="020B0604020202020204" pitchFamily="34" charset="0"/>
                  <a:cs typeface="汉语拼音" panose="020B0604020202020204" pitchFamily="34" charset="0"/>
                </a:rPr>
                <a:t>dào</a:t>
              </a:r>
              <a:r>
                <a:rPr lang="en-US" altLang="zh-CN" sz="20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ɡuì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yǐ</a:t>
              </a:r>
              <a:r>
                <a:rPr lang="en-US" altLang="zh-CN" sz="2000" b="1" dirty="0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 </a:t>
              </a:r>
              <a:r>
                <a:rPr lang="en-US" altLang="zh-CN" sz="2000" b="1" dirty="0" err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zhuān</a:t>
              </a:r>
              <a:endParaRPr lang="en-US" altLang="zh-CN" sz="2000" b="1" dirty="0">
                <a:latin typeface="汉语拼音" panose="020B0604020202020204" pitchFamily="34" charset="0"/>
                <a:ea typeface="+mn-ea"/>
                <a:cs typeface="汉语拼音" panose="020B0604020202020204" pitchFamily="34" charset="0"/>
              </a:endParaRPr>
            </a:p>
          </p:txBody>
        </p:sp>
        <p:grpSp>
          <p:nvGrpSpPr>
            <p:cNvPr id="15" name="组合 14"/>
            <p:cNvGrpSpPr/>
            <p:nvPr/>
          </p:nvGrpSpPr>
          <p:grpSpPr bwMode="auto">
            <a:xfrm>
              <a:off x="5023096" y="1718799"/>
              <a:ext cx="4949504" cy="3445239"/>
              <a:chOff x="3046858" y="1213063"/>
              <a:chExt cx="4949504" cy="3444702"/>
            </a:xfrm>
          </p:grpSpPr>
          <p:sp>
            <p:nvSpPr>
              <p:cNvPr id="16" name="矩形 4"/>
              <p:cNvSpPr>
                <a:spLocks noChangeArrowheads="1"/>
              </p:cNvSpPr>
              <p:nvPr/>
            </p:nvSpPr>
            <p:spPr bwMode="auto">
              <a:xfrm>
                <a:off x="3114799" y="1463542"/>
                <a:ext cx="4881563" cy="31942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80000"/>
                  </a:lnSpc>
                </a:pPr>
                <a:r>
                  <a:rPr lang="zh-CN" altLang="en-US" sz="28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子 不 学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，非 所 宜，</a:t>
                </a:r>
                <a:endPara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eaLnBrk="1" hangingPunct="1">
                  <a:lnSpc>
                    <a:spcPct val="180000"/>
                  </a:lnSpc>
                </a:pPr>
                <a:r>
                  <a:rPr lang="zh-CN" altLang="en-US" sz="28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幼 不 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学，老 何为？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eaLnBrk="1" hangingPunct="1">
                  <a:lnSpc>
                    <a:spcPct val="180000"/>
                  </a:lnSpc>
                </a:pPr>
                <a:r>
                  <a:rPr lang="zh-CN" altLang="en-US" sz="28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玉 不 琢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，不 成 </a:t>
                </a:r>
                <a:r>
                  <a:rPr lang="zh-CN" altLang="en-US" sz="28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 器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，</a:t>
                </a:r>
                <a:endPara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eaLnBrk="1" hangingPunct="1">
                  <a:lnSpc>
                    <a:spcPct val="180000"/>
                  </a:lnSpc>
                </a:pPr>
                <a:r>
                  <a:rPr lang="zh-CN" altLang="en-US" sz="28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人 不 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学，</a:t>
                </a:r>
                <a:r>
                  <a:rPr lang="zh-CN" altLang="en-US" sz="28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不 知 </a:t>
                </a:r>
                <a:r>
                  <a: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义。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" name="矩形 4"/>
              <p:cNvSpPr>
                <a:spLocks noChangeArrowheads="1"/>
              </p:cNvSpPr>
              <p:nvPr/>
            </p:nvSpPr>
            <p:spPr bwMode="auto">
              <a:xfrm>
                <a:off x="3096071" y="1213063"/>
                <a:ext cx="3660775" cy="553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defRPr/>
                </a:pP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zǐ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</a:t>
                </a:r>
                <a:r>
                  <a:rPr lang="en-US" altLang="zh-CN" sz="2000" b="1" dirty="0" err="1">
                    <a:latin typeface="汉语拼音" panose="020B0604020202020204" pitchFamily="34" charset="0"/>
                    <a:cs typeface="汉语拼音" panose="020B0604020202020204" pitchFamily="34" charset="0"/>
                  </a:rPr>
                  <a:t>bù</a:t>
                </a:r>
                <a:r>
                  <a:rPr lang="en-US" altLang="zh-CN" sz="2000" b="1" dirty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xué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fēi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</a:t>
                </a:r>
                <a:r>
                  <a:rPr lang="en-US" altLang="zh-CN" sz="2000" b="1" dirty="0" err="1">
                    <a:latin typeface="汉语拼音" panose="020B0604020202020204" pitchFamily="34" charset="0"/>
                    <a:cs typeface="汉语拼音" panose="020B0604020202020204" pitchFamily="34" charset="0"/>
                  </a:rPr>
                  <a:t>suǒ</a:t>
                </a:r>
                <a:r>
                  <a:rPr lang="en-US" altLang="zh-CN" sz="2000" b="1" dirty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yí</a:t>
                </a:r>
                <a:endParaRPr lang="en-US" altLang="zh-CN" sz="2000" b="1" dirty="0">
                  <a:latin typeface="汉语拼音" panose="020B0604020202020204" pitchFamily="34" charset="0"/>
                  <a:ea typeface="+mn-ea"/>
                  <a:cs typeface="汉语拼音" panose="020B0604020202020204" pitchFamily="34" charset="0"/>
                </a:endParaRPr>
              </a:p>
            </p:txBody>
          </p:sp>
          <p:sp>
            <p:nvSpPr>
              <p:cNvPr id="18" name="矩形 4"/>
              <p:cNvSpPr>
                <a:spLocks noChangeArrowheads="1"/>
              </p:cNvSpPr>
              <p:nvPr/>
            </p:nvSpPr>
            <p:spPr bwMode="auto">
              <a:xfrm>
                <a:off x="3096071" y="2077018"/>
                <a:ext cx="4138612" cy="553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defRPr/>
                </a:pPr>
                <a:r>
                  <a:rPr lang="en-US" altLang="zh-CN" sz="2000" b="1" dirty="0" err="1">
                    <a:latin typeface="汉语拼音" panose="020B0604020202020204" pitchFamily="34" charset="0"/>
                    <a:cs typeface="汉语拼音" panose="020B0604020202020204" pitchFamily="34" charset="0"/>
                  </a:rPr>
                  <a:t>yòu</a:t>
                </a:r>
                <a:r>
                  <a:rPr lang="en-US" altLang="zh-CN" sz="2000" b="1" dirty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bù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xué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lǎo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hé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wéi</a:t>
                </a:r>
                <a:endParaRPr lang="en-US" altLang="zh-CN" sz="2000" b="1" dirty="0"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  <p:sp>
            <p:nvSpPr>
              <p:cNvPr id="19" name="矩形 18"/>
              <p:cNvSpPr>
                <a:spLocks noChangeArrowheads="1"/>
              </p:cNvSpPr>
              <p:nvPr/>
            </p:nvSpPr>
            <p:spPr bwMode="auto">
              <a:xfrm>
                <a:off x="3153221" y="2796992"/>
                <a:ext cx="4187825" cy="553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defRPr/>
                </a:pPr>
                <a:r>
                  <a:rPr lang="en-US" altLang="zh-CN" sz="2000" b="1" dirty="0" err="1">
                    <a:latin typeface="汉语拼音" panose="020B0604020202020204" pitchFamily="34" charset="0"/>
                    <a:cs typeface="汉语拼音" panose="020B0604020202020204" pitchFamily="34" charset="0"/>
                  </a:rPr>
                  <a:t>yù</a:t>
                </a:r>
                <a:r>
                  <a:rPr lang="en-US" altLang="zh-CN" sz="2000" b="1" dirty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</a:t>
                </a:r>
                <a:r>
                  <a:rPr lang="en-US" altLang="zh-CN" sz="2000" b="1" dirty="0" err="1">
                    <a:latin typeface="汉语拼音" panose="020B0604020202020204" pitchFamily="34" charset="0"/>
                    <a:cs typeface="汉语拼音" panose="020B0604020202020204" pitchFamily="34" charset="0"/>
                  </a:rPr>
                  <a:t>bù</a:t>
                </a:r>
                <a:r>
                  <a:rPr lang="en-US" altLang="zh-CN" sz="2000" b="1" dirty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zhuó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bù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chénɡ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</a:t>
                </a:r>
                <a:r>
                  <a:rPr lang="en-US" altLang="zh-CN" sz="2000" b="1" dirty="0" err="1">
                    <a:latin typeface="汉语拼音" panose="020B0604020202020204" pitchFamily="34" charset="0"/>
                    <a:cs typeface="汉语拼音" panose="020B0604020202020204" pitchFamily="34" charset="0"/>
                  </a:rPr>
                  <a:t>qì</a:t>
                </a:r>
                <a:endParaRPr lang="en-US" altLang="zh-CN" sz="2000" b="1" dirty="0"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  <p:sp>
            <p:nvSpPr>
              <p:cNvPr id="20" name="矩形 19"/>
              <p:cNvSpPr>
                <a:spLocks noChangeArrowheads="1"/>
              </p:cNvSpPr>
              <p:nvPr/>
            </p:nvSpPr>
            <p:spPr bwMode="auto">
              <a:xfrm>
                <a:off x="3046858" y="3588958"/>
                <a:ext cx="4187825" cy="553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defRPr/>
                </a:pPr>
                <a:r>
                  <a:rPr lang="en-US" altLang="zh-CN" sz="2000" b="1" dirty="0" err="1">
                    <a:latin typeface="汉语拼音" panose="020B0604020202020204" pitchFamily="34" charset="0"/>
                    <a:cs typeface="汉语拼音" panose="020B0604020202020204" pitchFamily="34" charset="0"/>
                  </a:rPr>
                  <a:t>rén</a:t>
                </a:r>
                <a:r>
                  <a:rPr lang="en-US" altLang="zh-CN" sz="2000" b="1" dirty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bù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xué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  </a:t>
                </a:r>
                <a:r>
                  <a:rPr lang="en-US" altLang="zh-CN" sz="2000" b="1" dirty="0" err="1">
                    <a:latin typeface="汉语拼音" panose="020B0604020202020204" pitchFamily="34" charset="0"/>
                    <a:cs typeface="汉语拼音" panose="020B0604020202020204" pitchFamily="34" charset="0"/>
                  </a:rPr>
                  <a:t>bù</a:t>
                </a:r>
                <a:r>
                  <a:rPr lang="en-US" altLang="zh-CN" sz="2000" b="1" dirty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zhī</a:t>
                </a:r>
                <a:r>
                  <a:rPr lang="en-US" altLang="zh-CN" sz="2000" b="1" dirty="0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      </a:t>
                </a:r>
                <a:r>
                  <a:rPr lang="en-US" altLang="zh-CN" sz="2000" b="1" dirty="0" err="1" smtClean="0">
                    <a:latin typeface="汉语拼音" panose="020B0604020202020204" pitchFamily="34" charset="0"/>
                    <a:cs typeface="汉语拼音" panose="020B0604020202020204" pitchFamily="34" charset="0"/>
                  </a:rPr>
                  <a:t>yì</a:t>
                </a:r>
                <a:endParaRPr lang="en-US" altLang="zh-CN" sz="2000" b="1" dirty="0"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>
              <a:off x="4788024" y="1912645"/>
              <a:ext cx="0" cy="2891353"/>
            </a:xfrm>
            <a:prstGeom prst="line">
              <a:avLst/>
            </a:prstGeom>
            <a:ln w="38100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" name="图片 32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>
                        <a14:foregroundMark x1="51707" y1="88095" x2="51707" y2="88095"/>
                        <a14:foregroundMark x1="39024" y1="89881" x2="39024" y2="89881"/>
                        <a14:foregroundMark x1="25854" y1="84524" x2="25854" y2="8452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9787" y="366015"/>
            <a:ext cx="638207" cy="522827"/>
          </a:xfrm>
          <a:prstGeom prst="rect">
            <a:avLst/>
          </a:prstGeom>
        </p:spPr>
      </p:pic>
      <p:sp>
        <p:nvSpPr>
          <p:cNvPr id="34" name="文本框 10"/>
          <p:cNvSpPr txBox="1"/>
          <p:nvPr/>
        </p:nvSpPr>
        <p:spPr>
          <a:xfrm>
            <a:off x="930728" y="411510"/>
            <a:ext cx="3133798" cy="376238"/>
          </a:xfrm>
          <a:prstGeom prst="rect">
            <a:avLst/>
          </a:prstGeom>
          <a:solidFill>
            <a:srgbClr val="FFFFFF">
              <a:alpha val="68000"/>
            </a:srgb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朗读指导（</a:t>
            </a:r>
            <a:r>
              <a:rPr lang="zh-CN" altLang="en-US" sz="2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课后</a:t>
            </a:r>
            <a:r>
              <a:rPr lang="zh-CN" altLang="en-US" sz="20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</a:t>
            </a:r>
            <a:r>
              <a:rPr lang="en-US" altLang="zh-CN" sz="20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0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题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807371" y="404976"/>
            <a:ext cx="4221013" cy="438582"/>
          </a:xfrm>
          <a:prstGeom prst="rect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solidFill>
              <a:schemeClr val="accent6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三字一顿，读出节奏和韵律。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-108520" y="747304"/>
            <a:ext cx="8147410" cy="8125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学着编好习惯三字经，请你试一试！</a:t>
            </a:r>
            <a:endParaRPr lang="zh-CN" altLang="en-US" sz="48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矩形 4"/>
          <p:cNvSpPr>
            <a:spLocks noChangeArrowheads="1"/>
          </p:cNvSpPr>
          <p:nvPr/>
        </p:nvSpPr>
        <p:spPr bwMode="auto">
          <a:xfrm>
            <a:off x="899592" y="1851670"/>
            <a:ext cx="5976663" cy="2691163"/>
          </a:xfrm>
          <a:prstGeom prst="roundRect">
            <a:avLst/>
          </a:prstGeom>
          <a:solidFill>
            <a:schemeClr val="accent6">
              <a:lumMod val="20000"/>
              <a:lumOff val="80000"/>
              <a:alpha val="52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写作业三字经</a:t>
            </a:r>
            <a:endParaRPr lang="en-US" altLang="zh-CN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做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作业，写工整，</a:t>
            </a:r>
            <a:endParaRPr lang="en-US" altLang="zh-CN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按时完，卷面净。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61714" y="2801570"/>
            <a:ext cx="2056031" cy="1597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reeform 354"/>
          <p:cNvSpPr/>
          <p:nvPr/>
        </p:nvSpPr>
        <p:spPr bwMode="auto">
          <a:xfrm>
            <a:off x="9281679" y="3813644"/>
            <a:ext cx="55967" cy="59539"/>
          </a:xfrm>
          <a:custGeom>
            <a:avLst/>
            <a:gdLst>
              <a:gd name="T0" fmla="*/ 2147483646 w 25"/>
              <a:gd name="T1" fmla="*/ 2147483646 h 27"/>
              <a:gd name="T2" fmla="*/ 2147483646 w 25"/>
              <a:gd name="T3" fmla="*/ 2147483646 h 27"/>
              <a:gd name="T4" fmla="*/ 2147483646 w 25"/>
              <a:gd name="T5" fmla="*/ 2147483646 h 27"/>
              <a:gd name="T6" fmla="*/ 2147483646 w 25"/>
              <a:gd name="T7" fmla="*/ 2147483646 h 27"/>
              <a:gd name="T8" fmla="*/ 2147483646 w 25"/>
              <a:gd name="T9" fmla="*/ 2147483646 h 27"/>
              <a:gd name="T10" fmla="*/ 2147483646 w 25"/>
              <a:gd name="T11" fmla="*/ 2147483646 h 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5" h="27">
                <a:moveTo>
                  <a:pt x="3" y="10"/>
                </a:moveTo>
                <a:cubicBezTo>
                  <a:pt x="7" y="13"/>
                  <a:pt x="10" y="17"/>
                  <a:pt x="13" y="21"/>
                </a:cubicBezTo>
                <a:cubicBezTo>
                  <a:pt x="16" y="27"/>
                  <a:pt x="25" y="22"/>
                  <a:pt x="22" y="16"/>
                </a:cubicBezTo>
                <a:cubicBezTo>
                  <a:pt x="18" y="10"/>
                  <a:pt x="14" y="5"/>
                  <a:pt x="8" y="1"/>
                </a:cubicBezTo>
                <a:cubicBezTo>
                  <a:pt x="6" y="0"/>
                  <a:pt x="2" y="1"/>
                  <a:pt x="1" y="3"/>
                </a:cubicBezTo>
                <a:cubicBezTo>
                  <a:pt x="0" y="6"/>
                  <a:pt x="1" y="8"/>
                  <a:pt x="3" y="10"/>
                </a:cubicBezTo>
                <a:close/>
              </a:path>
            </a:pathLst>
          </a:custGeom>
          <a:solidFill>
            <a:srgbClr val="EFB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5" name="Freeform 355"/>
          <p:cNvSpPr/>
          <p:nvPr/>
        </p:nvSpPr>
        <p:spPr bwMode="auto">
          <a:xfrm>
            <a:off x="9248337" y="3873183"/>
            <a:ext cx="33342" cy="45250"/>
          </a:xfrm>
          <a:custGeom>
            <a:avLst/>
            <a:gdLst>
              <a:gd name="T0" fmla="*/ 2147483646 w 15"/>
              <a:gd name="T1" fmla="*/ 2147483646 h 21"/>
              <a:gd name="T2" fmla="*/ 2147483646 w 15"/>
              <a:gd name="T3" fmla="*/ 2147483646 h 21"/>
              <a:gd name="T4" fmla="*/ 2147483646 w 15"/>
              <a:gd name="T5" fmla="*/ 2147483646 h 21"/>
              <a:gd name="T6" fmla="*/ 2147483646 w 15"/>
              <a:gd name="T7" fmla="*/ 2147483646 h 21"/>
              <a:gd name="T8" fmla="*/ 2147483646 w 15"/>
              <a:gd name="T9" fmla="*/ 2147483646 h 21"/>
              <a:gd name="T10" fmla="*/ 2147483646 w 15"/>
              <a:gd name="T11" fmla="*/ 2147483646 h 21"/>
              <a:gd name="T12" fmla="*/ 2147483646 w 15"/>
              <a:gd name="T13" fmla="*/ 2147483646 h 2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" h="21">
                <a:moveTo>
                  <a:pt x="5" y="3"/>
                </a:moveTo>
                <a:cubicBezTo>
                  <a:pt x="3" y="6"/>
                  <a:pt x="2" y="9"/>
                  <a:pt x="1" y="12"/>
                </a:cubicBezTo>
                <a:cubicBezTo>
                  <a:pt x="0" y="15"/>
                  <a:pt x="0" y="18"/>
                  <a:pt x="3" y="19"/>
                </a:cubicBezTo>
                <a:cubicBezTo>
                  <a:pt x="5" y="21"/>
                  <a:pt x="8" y="20"/>
                  <a:pt x="10" y="17"/>
                </a:cubicBezTo>
                <a:cubicBezTo>
                  <a:pt x="11" y="14"/>
                  <a:pt x="12" y="11"/>
                  <a:pt x="13" y="8"/>
                </a:cubicBezTo>
                <a:cubicBezTo>
                  <a:pt x="15" y="6"/>
                  <a:pt x="14" y="3"/>
                  <a:pt x="12" y="1"/>
                </a:cubicBezTo>
                <a:cubicBezTo>
                  <a:pt x="9" y="0"/>
                  <a:pt x="6" y="1"/>
                  <a:pt x="5" y="3"/>
                </a:cubicBezTo>
                <a:close/>
              </a:path>
            </a:pathLst>
          </a:custGeom>
          <a:solidFill>
            <a:srgbClr val="EFB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Freeform 356"/>
          <p:cNvSpPr/>
          <p:nvPr/>
        </p:nvSpPr>
        <p:spPr bwMode="auto">
          <a:xfrm>
            <a:off x="9270963" y="4036320"/>
            <a:ext cx="51203" cy="46441"/>
          </a:xfrm>
          <a:custGeom>
            <a:avLst/>
            <a:gdLst>
              <a:gd name="T0" fmla="*/ 2147483646 w 23"/>
              <a:gd name="T1" fmla="*/ 2147483646 h 21"/>
              <a:gd name="T2" fmla="*/ 2147483646 w 23"/>
              <a:gd name="T3" fmla="*/ 2147483646 h 21"/>
              <a:gd name="T4" fmla="*/ 2147483646 w 23"/>
              <a:gd name="T5" fmla="*/ 2147483646 h 21"/>
              <a:gd name="T6" fmla="*/ 2147483646 w 23"/>
              <a:gd name="T7" fmla="*/ 2147483646 h 21"/>
              <a:gd name="T8" fmla="*/ 2147483646 w 23"/>
              <a:gd name="T9" fmla="*/ 2147483646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" h="21">
                <a:moveTo>
                  <a:pt x="5" y="12"/>
                </a:moveTo>
                <a:cubicBezTo>
                  <a:pt x="8" y="13"/>
                  <a:pt x="9" y="15"/>
                  <a:pt x="11" y="16"/>
                </a:cubicBezTo>
                <a:cubicBezTo>
                  <a:pt x="16" y="21"/>
                  <a:pt x="23" y="14"/>
                  <a:pt x="18" y="9"/>
                </a:cubicBezTo>
                <a:cubicBezTo>
                  <a:pt x="16" y="7"/>
                  <a:pt x="13" y="5"/>
                  <a:pt x="11" y="3"/>
                </a:cubicBezTo>
                <a:cubicBezTo>
                  <a:pt x="5" y="0"/>
                  <a:pt x="0" y="9"/>
                  <a:pt x="5" y="12"/>
                </a:cubicBezTo>
                <a:close/>
              </a:path>
            </a:pathLst>
          </a:custGeom>
          <a:solidFill>
            <a:srgbClr val="EFB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2339753" y="1498905"/>
            <a:ext cx="5833640" cy="2654573"/>
          </a:xfrm>
          <a:prstGeom prst="rect">
            <a:avLst/>
          </a:prstGeom>
          <a:solidFill>
            <a:srgbClr val="CBF1FF"/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>
              <a:defRPr sz="3200">
                <a:latin typeface="+mn-ea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人之初，性本善，性相近，习相远。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苟不教，性乃迁，教之道，贵以专。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子不学，非所宜，幼不学，老何为？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玉不琢，不成器，人不学，不知义。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2004609" y="1335590"/>
            <a:ext cx="138130" cy="2892344"/>
          </a:xfrm>
          <a:prstGeom prst="leftBrace">
            <a:avLst>
              <a:gd name="adj1" fmla="val 8333"/>
              <a:gd name="adj2" fmla="val 49632"/>
            </a:avLst>
          </a:prstGeom>
          <a:noFill/>
          <a:ln w="254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7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2" name="组合 61"/>
          <p:cNvGrpSpPr/>
          <p:nvPr/>
        </p:nvGrpSpPr>
        <p:grpSpPr bwMode="auto">
          <a:xfrm rot="180569">
            <a:off x="1007193" y="1950518"/>
            <a:ext cx="691129" cy="1953269"/>
            <a:chOff x="2739154" y="1988582"/>
            <a:chExt cx="1032743" cy="6035224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63" name="圆角矩形 62"/>
            <p:cNvSpPr/>
            <p:nvPr/>
          </p:nvSpPr>
          <p:spPr>
            <a:xfrm rot="21436152">
              <a:off x="2739154" y="2911539"/>
              <a:ext cx="900975" cy="3303939"/>
            </a:xfrm>
            <a:prstGeom prst="roundRect">
              <a:avLst/>
            </a:prstGeom>
            <a:grpFill/>
            <a:ln w="25400" cap="flat" cmpd="sng" algn="ctr">
              <a:solidFill>
                <a:sysClr val="window" lastClr="FFFFFF"/>
              </a:solidFill>
              <a:prstDash val="sysDot"/>
            </a:ln>
            <a:effectLst>
              <a:outerShdw dist="12700" algn="l" rotWithShape="0">
                <a:srgbClr val="F79646">
                  <a:lumMod val="50000"/>
                </a:srgbClr>
              </a:outerShdw>
            </a:effectLst>
          </p:spPr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700" b="1" kern="0">
                <a:solidFill>
                  <a:sysClr val="window" lastClr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4" name="圆角矩形 63"/>
            <p:cNvSpPr/>
            <p:nvPr/>
          </p:nvSpPr>
          <p:spPr>
            <a:xfrm rot="21444755">
              <a:off x="2742437" y="1988582"/>
              <a:ext cx="1029460" cy="6035224"/>
            </a:xfrm>
            <a:prstGeom prst="roundRect">
              <a:avLst/>
            </a:prstGeom>
            <a:grpFill/>
            <a:ln w="381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3429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700" b="1" kern="0">
                <a:solidFill>
                  <a:sysClr val="window" lastClr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5" name="矩形 18"/>
            <p:cNvSpPr>
              <a:spLocks noChangeArrowheads="1"/>
            </p:cNvSpPr>
            <p:nvPr/>
          </p:nvSpPr>
          <p:spPr bwMode="auto">
            <a:xfrm rot="21419431">
              <a:off x="2910978" y="2632688"/>
              <a:ext cx="556022" cy="413672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7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人之初</a:t>
              </a:r>
              <a:endParaRPr lang="zh-CN" altLang="en-US" sz="27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1403648" y="1419622"/>
            <a:ext cx="6224413" cy="21698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    本课讲了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对儿童成长的重要性，后天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及时，方法正确，可以使人成为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11380" y="1420155"/>
            <a:ext cx="911166" cy="530925"/>
          </a:xfrm>
          <a:prstGeom prst="rect">
            <a:avLst/>
          </a:prstGeom>
          <a:noFill/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zh-CN" altLang="en-US" sz="30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教育</a:t>
            </a:r>
            <a:endParaRPr lang="zh-CN" altLang="en-US" sz="30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538158" y="1420155"/>
            <a:ext cx="911166" cy="530925"/>
          </a:xfrm>
          <a:prstGeom prst="rect">
            <a:avLst/>
          </a:prstGeom>
          <a:noFill/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zh-CN" altLang="en-US" sz="30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</a:t>
            </a:r>
            <a:endParaRPr lang="zh-CN" altLang="en-US" sz="30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538159" y="2204555"/>
            <a:ext cx="911166" cy="530925"/>
          </a:xfrm>
          <a:prstGeom prst="rect">
            <a:avLst/>
          </a:prstGeom>
          <a:noFill/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zh-CN" altLang="en-US" sz="30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教育</a:t>
            </a:r>
            <a:endParaRPr lang="zh-CN" altLang="en-US" sz="30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644342" y="2850700"/>
            <a:ext cx="1683813" cy="530925"/>
          </a:xfrm>
          <a:prstGeom prst="rect">
            <a:avLst/>
          </a:prstGeom>
          <a:noFill/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zh-CN" altLang="en-US" sz="30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有用之才</a:t>
            </a:r>
            <a:endParaRPr lang="zh-CN" altLang="en-US" sz="30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48355" y="2211710"/>
            <a:ext cx="1631357" cy="2052495"/>
          </a:xfrm>
          <a:prstGeom prst="rect">
            <a:avLst/>
          </a:prstGeom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979713" y="1347614"/>
            <a:ext cx="5760640" cy="31854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kumimoji="1"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kumimoji="1"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三字经</a:t>
            </a:r>
            <a:r>
              <a:rPr kumimoji="1"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r>
              <a:rPr kumimoji="1"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节选</a:t>
            </a:r>
            <a:endParaRPr kumimoji="1"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为人子，方少时，亲师友，习礼仪。</a:t>
            </a:r>
            <a:endParaRPr kumimoji="1"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香九</a:t>
            </a:r>
            <a:r>
              <a:rPr kumimoji="1"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龄，能温席，孝于亲，所当执。</a:t>
            </a:r>
            <a:endParaRPr kumimoji="1"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融四岁，能让梨，弟于长，宜先知。</a:t>
            </a:r>
            <a:endParaRPr kumimoji="1"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791088" y="1038520"/>
            <a:ext cx="7651108" cy="159274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33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一、“性相近，习相远”是什么意思呢？（</a:t>
            </a:r>
            <a:r>
              <a:rPr kumimoji="1" lang="en-US" altLang="zh-CN" sz="33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kumimoji="1" lang="zh-CN" altLang="en-US" sz="3300" b="1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kumimoji="1" lang="zh-CN" altLang="en-US" sz="33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931257" y="2631264"/>
            <a:ext cx="7510939" cy="19389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kumimoji="1"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A.</a:t>
            </a:r>
            <a:r>
              <a:rPr kumimoji="1"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人的性别是相似的，习惯是不同的。</a:t>
            </a:r>
            <a:endParaRPr kumimoji="1"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kumimoji="1"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B.</a:t>
            </a:r>
            <a:r>
              <a:rPr kumimoji="1"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人的性情本来相似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，但后天的学习环境不一样，性情也就有了好与坏的差别。</a:t>
            </a:r>
            <a:endParaRPr kumimoji="1" lang="zh-CN" altLang="en-US" sz="27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64893" y="1869580"/>
            <a:ext cx="401410" cy="700202"/>
          </a:xfrm>
          <a:prstGeom prst="rect">
            <a:avLst/>
          </a:prstGeom>
          <a:noFill/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en-US" altLang="zh-CN" sz="410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endParaRPr lang="zh-CN" altLang="en-US" sz="4100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651543" y="987420"/>
            <a:ext cx="1301581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习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67730" y="555526"/>
            <a:ext cx="463910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xí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7" name="矩形 9"/>
          <p:cNvSpPr>
            <a:spLocks noChangeArrowheads="1"/>
          </p:cNvSpPr>
          <p:nvPr/>
        </p:nvSpPr>
        <p:spPr bwMode="auto">
          <a:xfrm>
            <a:off x="295370" y="1966181"/>
            <a:ext cx="2186452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学习 温习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6"/>
          <p:cNvSpPr txBox="1">
            <a:spLocks noChangeArrowheads="1"/>
          </p:cNvSpPr>
          <p:nvPr/>
        </p:nvSpPr>
        <p:spPr bwMode="auto">
          <a:xfrm>
            <a:off x="683804" y="3221578"/>
            <a:ext cx="1299994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迁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9552" y="2787774"/>
            <a:ext cx="1065035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qiān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8" name="矩形 9"/>
          <p:cNvSpPr>
            <a:spLocks noChangeArrowheads="1"/>
          </p:cNvSpPr>
          <p:nvPr/>
        </p:nvSpPr>
        <p:spPr bwMode="auto">
          <a:xfrm>
            <a:off x="251520" y="4155926"/>
            <a:ext cx="3306889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迁移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拆迁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5222839" y="917322"/>
            <a:ext cx="1299994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教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22603" y="483518"/>
            <a:ext cx="991297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jiào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6" name="矩形 9"/>
          <p:cNvSpPr>
            <a:spLocks noChangeArrowheads="1"/>
          </p:cNvSpPr>
          <p:nvPr/>
        </p:nvSpPr>
        <p:spPr bwMode="auto">
          <a:xfrm>
            <a:off x="4790555" y="1851670"/>
            <a:ext cx="1758373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教育 教师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23530" y="415429"/>
            <a:ext cx="8496372" cy="4316561"/>
            <a:chOff x="323530" y="415429"/>
            <a:chExt cx="8496372" cy="4316561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4572000" y="415429"/>
              <a:ext cx="0" cy="4316561"/>
            </a:xfrm>
            <a:prstGeom prst="line">
              <a:avLst/>
            </a:prstGeom>
            <a:ln w="158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323530" y="2551499"/>
              <a:ext cx="8496372" cy="0"/>
            </a:xfrm>
            <a:prstGeom prst="line">
              <a:avLst/>
            </a:prstGeom>
            <a:ln w="158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5148300" y="3149570"/>
            <a:ext cx="1299994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贵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48064" y="2715766"/>
            <a:ext cx="829394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guì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3" name="矩形 9"/>
          <p:cNvSpPr>
            <a:spLocks noChangeArrowheads="1"/>
          </p:cNvSpPr>
          <p:nvPr/>
        </p:nvSpPr>
        <p:spPr bwMode="auto">
          <a:xfrm>
            <a:off x="4716016" y="4083918"/>
            <a:ext cx="3306889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珍贵 高贵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660232" y="699542"/>
            <a:ext cx="1800200" cy="1641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736" y="699542"/>
            <a:ext cx="2088232" cy="1641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7" y="2969567"/>
            <a:ext cx="2088232" cy="1436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660232" y="2969567"/>
            <a:ext cx="1800200" cy="1436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634900" y="789321"/>
            <a:ext cx="7777877" cy="76184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二、你也来试着编一段课堂</a:t>
            </a:r>
            <a:r>
              <a:rPr kumimoji="1"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kumimoji="1"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三字经</a:t>
            </a:r>
            <a:r>
              <a:rPr kumimoji="1"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kumimoji="1"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吧！</a:t>
            </a:r>
            <a:endParaRPr kumimoji="1"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右箭头 1"/>
          <p:cNvSpPr/>
          <p:nvPr/>
        </p:nvSpPr>
        <p:spPr>
          <a:xfrm>
            <a:off x="634900" y="2256422"/>
            <a:ext cx="960532" cy="802763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700" b="1" dirty="0">
                <a:solidFill>
                  <a:srgbClr val="FF0000"/>
                </a:solidFill>
              </a:rPr>
              <a:t>例</a:t>
            </a:r>
            <a:endParaRPr lang="zh-CN" altLang="en-US" sz="2700" b="1" dirty="0">
              <a:solidFill>
                <a:srgbClr val="FF0000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25479" y="1693545"/>
            <a:ext cx="4511516" cy="2838450"/>
            <a:chOff x="2280066" y="2402154"/>
            <a:chExt cx="6322183" cy="3784382"/>
          </a:xfrm>
          <a:noFill/>
        </p:grpSpPr>
        <p:sp>
          <p:nvSpPr>
            <p:cNvPr id="7" name="矩形 6"/>
            <p:cNvSpPr/>
            <p:nvPr/>
          </p:nvSpPr>
          <p:spPr>
            <a:xfrm>
              <a:off x="4269555" y="2402154"/>
              <a:ext cx="4332694" cy="3784382"/>
            </a:xfrm>
            <a:prstGeom prst="rect">
              <a:avLst/>
            </a:prstGeom>
            <a:grpFill/>
          </p:spPr>
          <p:txBody>
            <a:bodyPr wrap="square" lIns="91452" tIns="45726" rIns="91452" bIns="45726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000" b="1" dirty="0">
                  <a:ln w="0"/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小朋友，爱学习，</a:t>
              </a:r>
              <a:endParaRPr lang="en-US" altLang="zh-CN" sz="30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3000" b="1" dirty="0">
                  <a:ln w="0"/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上课时，认真听。</a:t>
              </a:r>
              <a:endParaRPr lang="en-US" altLang="zh-CN" sz="30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3000" b="1" dirty="0">
                  <a:ln w="0"/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勤动脑，爱思考，</a:t>
              </a:r>
              <a:endParaRPr lang="en-US" altLang="zh-CN" sz="30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3000" b="1" dirty="0">
                  <a:ln w="0"/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要发言，手先举。</a:t>
              </a:r>
              <a:endParaRPr lang="zh-CN" altLang="en-US" sz="30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280066" y="3152633"/>
              <a:ext cx="1975897" cy="2947996"/>
            </a:xfrm>
            <a:prstGeom prst="rect">
              <a:avLst/>
            </a:prstGeom>
            <a:grpFill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651543" y="987420"/>
            <a:ext cx="1301581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专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7544" y="555526"/>
            <a:ext cx="1451359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zhuān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7" name="矩形 9"/>
          <p:cNvSpPr>
            <a:spLocks noChangeArrowheads="1"/>
          </p:cNvSpPr>
          <p:nvPr/>
        </p:nvSpPr>
        <p:spPr bwMode="auto">
          <a:xfrm>
            <a:off x="295370" y="1966181"/>
            <a:ext cx="2186452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专心 专门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6"/>
          <p:cNvSpPr txBox="1">
            <a:spLocks noChangeArrowheads="1"/>
          </p:cNvSpPr>
          <p:nvPr/>
        </p:nvSpPr>
        <p:spPr bwMode="auto">
          <a:xfrm>
            <a:off x="683804" y="3221578"/>
            <a:ext cx="1299994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玉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83568" y="2787774"/>
            <a:ext cx="733214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yù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8" name="矩形 9"/>
          <p:cNvSpPr>
            <a:spLocks noChangeArrowheads="1"/>
          </p:cNvSpPr>
          <p:nvPr/>
        </p:nvSpPr>
        <p:spPr bwMode="auto">
          <a:xfrm>
            <a:off x="251520" y="4155926"/>
            <a:ext cx="3306889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玉石 宝玉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5222839" y="917322"/>
            <a:ext cx="1299994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幼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22603" y="483518"/>
            <a:ext cx="956031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yòu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6" name="矩形 9"/>
          <p:cNvSpPr>
            <a:spLocks noChangeArrowheads="1"/>
          </p:cNvSpPr>
          <p:nvPr/>
        </p:nvSpPr>
        <p:spPr bwMode="auto">
          <a:xfrm>
            <a:off x="4790555" y="1851670"/>
            <a:ext cx="1758373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幼小 幼童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23530" y="415429"/>
            <a:ext cx="8496372" cy="4316561"/>
            <a:chOff x="323530" y="415429"/>
            <a:chExt cx="8496372" cy="4316561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4572000" y="415429"/>
              <a:ext cx="0" cy="4316561"/>
            </a:xfrm>
            <a:prstGeom prst="line">
              <a:avLst/>
            </a:prstGeom>
            <a:ln w="158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323530" y="2551499"/>
              <a:ext cx="8496372" cy="0"/>
            </a:xfrm>
            <a:prstGeom prst="line">
              <a:avLst/>
            </a:prstGeom>
            <a:ln w="158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5148300" y="3149570"/>
            <a:ext cx="1299994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器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48064" y="2715766"/>
            <a:ext cx="585738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qì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3" name="矩形 9"/>
          <p:cNvSpPr>
            <a:spLocks noChangeArrowheads="1"/>
          </p:cNvSpPr>
          <p:nvPr/>
        </p:nvSpPr>
        <p:spPr bwMode="auto">
          <a:xfrm>
            <a:off x="4716016" y="4083918"/>
            <a:ext cx="3306889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机器 器官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2267744" y="764364"/>
            <a:ext cx="1956934" cy="15874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6804248" y="764364"/>
            <a:ext cx="1664705" cy="15874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04248" y="3002034"/>
            <a:ext cx="1664705" cy="15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7745" y="3002034"/>
            <a:ext cx="1956934" cy="15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2861343" y="2152845"/>
            <a:ext cx="1301581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义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93368" y="1720951"/>
            <a:ext cx="603370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yì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7" name="矩形 9"/>
          <p:cNvSpPr>
            <a:spLocks noChangeArrowheads="1"/>
          </p:cNvSpPr>
          <p:nvPr/>
        </p:nvSpPr>
        <p:spPr bwMode="auto">
          <a:xfrm>
            <a:off x="2505170" y="3131606"/>
            <a:ext cx="2186452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义气 讲义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691622" y="2001797"/>
            <a:ext cx="1914525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448792" y="915566"/>
            <a:ext cx="1656185" cy="661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/>
          </a:p>
        </p:txBody>
      </p:sp>
      <p:grpSp>
        <p:nvGrpSpPr>
          <p:cNvPr id="23" name="组合 22"/>
          <p:cNvGrpSpPr/>
          <p:nvPr/>
        </p:nvGrpSpPr>
        <p:grpSpPr>
          <a:xfrm>
            <a:off x="3616619" y="470651"/>
            <a:ext cx="342625" cy="342275"/>
            <a:chOff x="631825" y="5181600"/>
            <a:chExt cx="1554163" cy="1552575"/>
          </a:xfrm>
        </p:grpSpPr>
        <p:sp>
          <p:nvSpPr>
            <p:cNvPr id="24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9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33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34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37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39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0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1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2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3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4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5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6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3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4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5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5067896" y="1968873"/>
            <a:ext cx="600224" cy="623320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习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539552" y="1018223"/>
            <a:ext cx="1523675" cy="48480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熟字比较</a:t>
            </a:r>
            <a:endParaRPr lang="zh-CN" altLang="en-US" sz="27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" name="右箭头 80"/>
          <p:cNvSpPr/>
          <p:nvPr/>
        </p:nvSpPr>
        <p:spPr>
          <a:xfrm>
            <a:off x="4363046" y="2195090"/>
            <a:ext cx="417671" cy="170498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/>
          </a:p>
        </p:txBody>
      </p:sp>
      <p:sp>
        <p:nvSpPr>
          <p:cNvPr id="60" name="TextBox 11"/>
          <p:cNvSpPr txBox="1">
            <a:spLocks noChangeArrowheads="1"/>
          </p:cNvSpPr>
          <p:nvPr/>
        </p:nvSpPr>
        <p:spPr bwMode="auto">
          <a:xfrm>
            <a:off x="3983583" y="416734"/>
            <a:ext cx="1452514" cy="436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>
                <a:latin typeface="楷体" panose="02010609060101010101" pitchFamily="49" charset="-122"/>
                <a:ea typeface="楷体" panose="02010609060101010101" pitchFamily="49" charset="-122"/>
              </a:rPr>
              <a:t>识字方法</a:t>
            </a:r>
            <a:endParaRPr lang="zh-CN" altLang="en-US" sz="2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539552" y="2801506"/>
            <a:ext cx="1656185" cy="661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/>
          </a:p>
        </p:txBody>
      </p:sp>
      <p:sp>
        <p:nvSpPr>
          <p:cNvPr id="58" name="矩形 57"/>
          <p:cNvSpPr/>
          <p:nvPr/>
        </p:nvSpPr>
        <p:spPr>
          <a:xfrm>
            <a:off x="730459" y="2889676"/>
            <a:ext cx="1177380" cy="48480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加一加</a:t>
            </a:r>
            <a:endParaRPr lang="zh-CN" altLang="en-US" sz="27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807224" y="3090036"/>
            <a:ext cx="1985417" cy="62332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忄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生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性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763703" y="3897338"/>
            <a:ext cx="1985417" cy="62332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孝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攵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教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504915" y="1968327"/>
            <a:ext cx="600224" cy="623320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5276166" y="3110068"/>
            <a:ext cx="2678006" cy="62332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中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贝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贵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258909" y="3897325"/>
            <a:ext cx="2678006" cy="62332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哭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器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165745" y="1502977"/>
            <a:ext cx="1229361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000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xí</a:t>
            </a:r>
            <a:endParaRPr lang="zh-CN" altLang="en-US" sz="3000" b="1" dirty="0">
              <a:solidFill>
                <a:srgbClr val="FF0000"/>
              </a:solidFill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1" grpId="0" bldLvl="0" animBg="1"/>
      <p:bldP spid="57" grpId="0" animBg="1"/>
      <p:bldP spid="58" grpId="0"/>
      <p:bldP spid="6" grpId="0"/>
      <p:bldP spid="62" grpId="0"/>
      <p:bldP spid="56" grpId="0"/>
      <p:bldP spid="68" grpId="0"/>
      <p:bldP spid="61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" name="Group 12"/>
          <p:cNvGraphicFramePr>
            <a:graphicFrameLocks noGrp="1"/>
          </p:cNvGraphicFramePr>
          <p:nvPr/>
        </p:nvGraphicFramePr>
        <p:xfrm>
          <a:off x="2483768" y="1722395"/>
          <a:ext cx="1140292" cy="1028834"/>
        </p:xfrm>
        <a:graphic>
          <a:graphicData uri="http://schemas.openxmlformats.org/drawingml/2006/table">
            <a:tbl>
              <a:tblPr/>
              <a:tblGrid>
                <a:gridCol w="570146"/>
                <a:gridCol w="570146"/>
              </a:tblGrid>
              <a:tr h="53394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8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1" name="TextBox 23"/>
          <p:cNvSpPr txBox="1"/>
          <p:nvPr/>
        </p:nvSpPr>
        <p:spPr>
          <a:xfrm>
            <a:off x="2586176" y="1682384"/>
            <a:ext cx="612537" cy="11773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eaLnBrk="1" hangingPunct="1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之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aphicFrame>
        <p:nvGraphicFramePr>
          <p:cNvPr id="5" name="Group 12"/>
          <p:cNvGraphicFramePr>
            <a:graphicFrameLocks noGrp="1"/>
          </p:cNvGraphicFramePr>
          <p:nvPr/>
        </p:nvGraphicFramePr>
        <p:xfrm>
          <a:off x="4208018" y="1722395"/>
          <a:ext cx="1140292" cy="1028834"/>
        </p:xfrm>
        <a:graphic>
          <a:graphicData uri="http://schemas.openxmlformats.org/drawingml/2006/table">
            <a:tbl>
              <a:tblPr/>
              <a:tblGrid>
                <a:gridCol w="570146"/>
                <a:gridCol w="570146"/>
              </a:tblGrid>
              <a:tr h="53394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8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23"/>
          <p:cNvSpPr txBox="1"/>
          <p:nvPr/>
        </p:nvSpPr>
        <p:spPr>
          <a:xfrm>
            <a:off x="4290147" y="1636079"/>
            <a:ext cx="1097904" cy="11764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eaLnBrk="1" hangingPunct="1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相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aphicFrame>
        <p:nvGraphicFramePr>
          <p:cNvPr id="7" name="Group 12"/>
          <p:cNvGraphicFramePr>
            <a:graphicFrameLocks noGrp="1"/>
          </p:cNvGraphicFramePr>
          <p:nvPr/>
        </p:nvGraphicFramePr>
        <p:xfrm>
          <a:off x="5969896" y="1763834"/>
          <a:ext cx="1140292" cy="1028834"/>
        </p:xfrm>
        <a:graphic>
          <a:graphicData uri="http://schemas.openxmlformats.org/drawingml/2006/table">
            <a:tbl>
              <a:tblPr/>
              <a:tblGrid>
                <a:gridCol w="570146"/>
                <a:gridCol w="570146"/>
              </a:tblGrid>
              <a:tr h="53394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8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Box 23"/>
          <p:cNvSpPr txBox="1"/>
          <p:nvPr/>
        </p:nvSpPr>
        <p:spPr>
          <a:xfrm>
            <a:off x="6023923" y="1668469"/>
            <a:ext cx="1097904" cy="11764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eaLnBrk="1" hangingPunct="1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近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aphicFrame>
        <p:nvGraphicFramePr>
          <p:cNvPr id="9" name="Group 12"/>
          <p:cNvGraphicFramePr>
            <a:graphicFrameLocks noGrp="1"/>
          </p:cNvGraphicFramePr>
          <p:nvPr/>
        </p:nvGraphicFramePr>
        <p:xfrm>
          <a:off x="1931753" y="3544131"/>
          <a:ext cx="1140292" cy="1028834"/>
        </p:xfrm>
        <a:graphic>
          <a:graphicData uri="http://schemas.openxmlformats.org/drawingml/2006/table">
            <a:tbl>
              <a:tblPr/>
              <a:tblGrid>
                <a:gridCol w="570146"/>
                <a:gridCol w="570146"/>
              </a:tblGrid>
              <a:tr h="53394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8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23"/>
          <p:cNvSpPr txBox="1"/>
          <p:nvPr/>
        </p:nvSpPr>
        <p:spPr>
          <a:xfrm>
            <a:off x="1986733" y="3482584"/>
            <a:ext cx="1097904" cy="11773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习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aphicFrame>
        <p:nvGraphicFramePr>
          <p:cNvPr id="11" name="Group 12"/>
          <p:cNvGraphicFramePr>
            <a:graphicFrameLocks noGrp="1"/>
          </p:cNvGraphicFramePr>
          <p:nvPr/>
        </p:nvGraphicFramePr>
        <p:xfrm>
          <a:off x="3701911" y="3517179"/>
          <a:ext cx="1140292" cy="1028834"/>
        </p:xfrm>
        <a:graphic>
          <a:graphicData uri="http://schemas.openxmlformats.org/drawingml/2006/table">
            <a:tbl>
              <a:tblPr/>
              <a:tblGrid>
                <a:gridCol w="570146"/>
                <a:gridCol w="570146"/>
              </a:tblGrid>
              <a:tr h="53394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8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TextBox 23"/>
          <p:cNvSpPr txBox="1"/>
          <p:nvPr/>
        </p:nvSpPr>
        <p:spPr>
          <a:xfrm>
            <a:off x="3810713" y="3455631"/>
            <a:ext cx="1097904" cy="11764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远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aphicFrame>
        <p:nvGraphicFramePr>
          <p:cNvPr id="13" name="Group 12"/>
          <p:cNvGraphicFramePr>
            <a:graphicFrameLocks noGrp="1"/>
          </p:cNvGraphicFramePr>
          <p:nvPr/>
        </p:nvGraphicFramePr>
        <p:xfrm>
          <a:off x="5243733" y="3517179"/>
          <a:ext cx="1140292" cy="1028834"/>
        </p:xfrm>
        <a:graphic>
          <a:graphicData uri="http://schemas.openxmlformats.org/drawingml/2006/table">
            <a:tbl>
              <a:tblPr/>
              <a:tblGrid>
                <a:gridCol w="570146"/>
                <a:gridCol w="570146"/>
              </a:tblGrid>
              <a:tr h="53394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8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TextBox 23"/>
          <p:cNvSpPr txBox="1"/>
          <p:nvPr/>
        </p:nvSpPr>
        <p:spPr>
          <a:xfrm>
            <a:off x="5339198" y="3404289"/>
            <a:ext cx="1097904" cy="11764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玉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aphicFrame>
        <p:nvGraphicFramePr>
          <p:cNvPr id="15" name="Group 12"/>
          <p:cNvGraphicFramePr>
            <a:graphicFrameLocks noGrp="1"/>
          </p:cNvGraphicFramePr>
          <p:nvPr/>
        </p:nvGraphicFramePr>
        <p:xfrm>
          <a:off x="6766979" y="3529563"/>
          <a:ext cx="1140292" cy="1028834"/>
        </p:xfrm>
        <a:graphic>
          <a:graphicData uri="http://schemas.openxmlformats.org/drawingml/2006/table">
            <a:tbl>
              <a:tblPr/>
              <a:tblGrid>
                <a:gridCol w="570146"/>
                <a:gridCol w="570146"/>
              </a:tblGrid>
              <a:tr h="53394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8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" name="TextBox 23"/>
          <p:cNvSpPr txBox="1"/>
          <p:nvPr/>
        </p:nvSpPr>
        <p:spPr>
          <a:xfrm>
            <a:off x="6809574" y="3455631"/>
            <a:ext cx="1097904" cy="11764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义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2680203" y="1188655"/>
            <a:ext cx="1229361" cy="53098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zhī</a:t>
            </a:r>
            <a:endParaRPr lang="zh-CN" altLang="en-US" sz="3000" b="1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289865" y="1170975"/>
            <a:ext cx="1248414" cy="53098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0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xiāng</a:t>
            </a:r>
            <a:endParaRPr lang="en-US" altLang="zh-CN" sz="3000" b="1" dirty="0" err="1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169517" y="1188655"/>
            <a:ext cx="1114571" cy="53098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jìn</a:t>
            </a:r>
            <a:endParaRPr lang="zh-CN" altLang="en-US" sz="3000" b="1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215016" y="2999427"/>
            <a:ext cx="1229361" cy="53098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xí</a:t>
            </a:r>
            <a:endParaRPr lang="zh-CN" altLang="en-US" sz="3000" b="1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07904" y="2999427"/>
            <a:ext cx="1205069" cy="53098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yuǎn</a:t>
            </a:r>
            <a:endParaRPr lang="zh-CN" altLang="en-US" sz="3000" b="1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426195" y="2977788"/>
            <a:ext cx="1018013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yù</a:t>
            </a:r>
            <a:endParaRPr lang="zh-CN" altLang="en-US" sz="3000" b="1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063245" y="2937237"/>
            <a:ext cx="605099" cy="53098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yì</a:t>
            </a:r>
            <a:endParaRPr lang="zh-CN" altLang="en-US" sz="30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21" grpId="0"/>
      <p:bldP spid="22" grpId="0"/>
      <p:bldP spid="23" grpId="0"/>
      <p:bldP spid="24" grpId="0"/>
      <p:bldP spid="25" grpId="0"/>
      <p:bldP spid="27" grpId="0"/>
    </p:bldLst>
  </p:timing>
</p:sld>
</file>

<file path=ppt/tags/tag1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heme/theme1.xml><?xml version="1.0" encoding="utf-8"?>
<a:theme xmlns:a="http://schemas.openxmlformats.org/drawingml/2006/main" name="第一PPT模板网-WWW.1PPT.COM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3590</Words>
  <Application>WPS 演示</Application>
  <PresentationFormat>全屏显示(16:9)</PresentationFormat>
  <Paragraphs>570</Paragraphs>
  <Slides>50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50</vt:i4>
      </vt:variant>
    </vt:vector>
  </HeadingPairs>
  <TitlesOfParts>
    <vt:vector size="66" baseType="lpstr">
      <vt:lpstr>Arial</vt:lpstr>
      <vt:lpstr>宋体</vt:lpstr>
      <vt:lpstr>Wingdings</vt:lpstr>
      <vt:lpstr>Calibri</vt:lpstr>
      <vt:lpstr>黑体</vt:lpstr>
      <vt:lpstr>微软雅黑</vt:lpstr>
      <vt:lpstr>楷体</vt:lpstr>
      <vt:lpstr>汉语拼音</vt:lpstr>
      <vt:lpstr>Calibri</vt:lpstr>
      <vt:lpstr>华文楷体</vt:lpstr>
      <vt:lpstr>Arial Unicode MS</vt:lpstr>
      <vt:lpstr>GB Pinyinok-B</vt:lpstr>
      <vt:lpstr>Times New Roman</vt:lpstr>
      <vt:lpstr>Arial</vt:lpstr>
      <vt:lpstr>Segoe Print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/>
  <cp:keywords>第一PPT模板网-WWW.1PPT.COM</cp:keywords>
  <dc:subject>第一PPT模板网-WWW.1PPT.COM</dc:subject>
  <cp:lastModifiedBy>涂圣文</cp:lastModifiedBy>
  <cp:revision>339</cp:revision>
  <dcterms:created xsi:type="dcterms:W3CDTF">2017-03-17T02:28:00Z</dcterms:created>
  <dcterms:modified xsi:type="dcterms:W3CDTF">2020-05-21T08:19:16Z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2052-11.8.2.8053</vt:lpwstr>
  </property>
</Properties>
</file>