
<file path=[Content_Types].xml><?xml version="1.0" encoding="utf-8"?>
<Types xmlns="http://schemas.openxmlformats.org/package/2006/content-types">
  <Default Extension="png" ContentType="image/png"/>
  <Default Extension="tiff" ContentType="image/tiff"/>
  <Default Extension="jpeg" ContentType="image/jpeg"/>
  <Default Extension="wdp" ContentType="image/vnd.ms-photo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fonts/font1.fntdata" ContentType="application/x-fontdata"/>
  <Override PartName="/ppt/fonts/font10.fntdata" ContentType="application/x-fontdata"/>
  <Override PartName="/ppt/fonts/font11.fntdata" ContentType="application/x-fontdata"/>
  <Override PartName="/ppt/fonts/font2.fntdata" ContentType="application/x-fontdata"/>
  <Override PartName="/ppt/fonts/font3.fntdata" ContentType="application/x-fontdata"/>
  <Override PartName="/ppt/fonts/font4.fntdata" ContentType="application/x-fontdata"/>
  <Override PartName="/ppt/fonts/font5.fntdata" ContentType="application/x-fontdata"/>
  <Override PartName="/ppt/fonts/font6.fntdata" ContentType="application/x-fontdata"/>
  <Override PartName="/ppt/fonts/font7.fntdata" ContentType="application/x-fontdata"/>
  <Override PartName="/ppt/fonts/font8.fntdata" ContentType="application/x-fontdata"/>
  <Override PartName="/ppt/fonts/font9.fntdata" ContentType="application/x-fontdata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embedTrueTypeFonts="1" saveSubsetFonts="1">
  <p:sldMasterIdLst>
    <p:sldMasterId id="2147483648" r:id="rId1"/>
    <p:sldMasterId id="2147483653" r:id="rId3"/>
  </p:sldMasterIdLst>
  <p:notesMasterIdLst>
    <p:notesMasterId r:id="rId5"/>
  </p:notesMasterIdLst>
  <p:handoutMasterIdLst>
    <p:handoutMasterId r:id="rId37"/>
  </p:handoutMasterIdLst>
  <p:sldIdLst>
    <p:sldId id="523" r:id="rId4"/>
    <p:sldId id="978" r:id="rId6"/>
    <p:sldId id="923" r:id="rId7"/>
    <p:sldId id="991" r:id="rId8"/>
    <p:sldId id="1037" r:id="rId9"/>
    <p:sldId id="1042" r:id="rId10"/>
    <p:sldId id="986" r:id="rId11"/>
    <p:sldId id="1028" r:id="rId12"/>
    <p:sldId id="1009" r:id="rId13"/>
    <p:sldId id="1051" r:id="rId14"/>
    <p:sldId id="987" r:id="rId15"/>
    <p:sldId id="1012" r:id="rId16"/>
    <p:sldId id="1013" r:id="rId17"/>
    <p:sldId id="1014" r:id="rId18"/>
    <p:sldId id="918" r:id="rId19"/>
    <p:sldId id="992" r:id="rId20"/>
    <p:sldId id="559" r:id="rId21"/>
    <p:sldId id="974" r:id="rId22"/>
    <p:sldId id="1015" r:id="rId23"/>
    <p:sldId id="988" r:id="rId24"/>
    <p:sldId id="1004" r:id="rId25"/>
    <p:sldId id="1029" r:id="rId26"/>
    <p:sldId id="1049" r:id="rId27"/>
    <p:sldId id="1050" r:id="rId28"/>
    <p:sldId id="1053" r:id="rId29"/>
    <p:sldId id="989" r:id="rId30"/>
    <p:sldId id="1031" r:id="rId31"/>
    <p:sldId id="1034" r:id="rId32"/>
    <p:sldId id="1035" r:id="rId33"/>
    <p:sldId id="936" r:id="rId34"/>
    <p:sldId id="937" r:id="rId35"/>
    <p:sldId id="1040" r:id="rId36"/>
  </p:sldIdLst>
  <p:sldSz cx="9144000" cy="5143500" type="screen16x9"/>
  <p:notesSz cx="6858000" cy="9144000"/>
  <p:embeddedFontLst>
    <p:embeddedFont>
      <p:font typeface="黑体" panose="02010609060101010101" pitchFamily="49" charset="-122"/>
      <p:regular r:id="rId41"/>
    </p:embeddedFont>
    <p:embeddedFont>
      <p:font typeface="Calibri" panose="020F0502020204030204"/>
      <p:regular r:id="rId42"/>
      <p:bold r:id="rId43"/>
      <p:italic r:id="rId44"/>
      <p:boldItalic r:id="rId45"/>
    </p:embeddedFont>
    <p:embeddedFont>
      <p:font typeface="Wingdings 2" panose="05020102010507070707"/>
      <p:regular r:id="rId46"/>
    </p:embeddedFont>
    <p:embeddedFont>
      <p:font typeface="楷体" panose="02010609060101010101" pitchFamily="49" charset="-122"/>
      <p:regular r:id="rId47"/>
    </p:embeddedFont>
    <p:embeddedFont>
      <p:font typeface="YouYuan" panose="02010509060101010101" pitchFamily="49" charset="-122"/>
      <p:regular r:id="rId48"/>
    </p:embeddedFont>
    <p:embeddedFont>
      <p:font typeface="微软雅黑" panose="020B0503020204020204" charset="-122"/>
      <p:regular r:id="rId49"/>
    </p:embeddedFont>
    <p:embeddedFont>
      <p:font typeface="Franklin Gothic Medium" panose="020B0603020102020204" charset="0"/>
      <p:regular r:id="rId50"/>
      <p:italic r:id="rId51"/>
    </p:embeddedFont>
  </p:embeddedFontLst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FF00FF"/>
    <a:srgbClr val="0066CC"/>
    <a:srgbClr val="FFFFFF"/>
    <a:srgbClr val="FF6600"/>
    <a:srgbClr val="FFFFCC"/>
    <a:srgbClr val="FF0000"/>
    <a:srgbClr val="CC3300"/>
    <a:srgbClr val="00B050"/>
    <a:srgbClr val="A3830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16245" autoAdjust="0"/>
    <p:restoredTop sz="94660"/>
  </p:normalViewPr>
  <p:slideViewPr>
    <p:cSldViewPr>
      <p:cViewPr varScale="1">
        <p:scale>
          <a:sx n="152" d="100"/>
          <a:sy n="152" d="100"/>
        </p:scale>
        <p:origin x="-444" y="-90"/>
      </p:cViewPr>
      <p:guideLst>
        <p:guide orient="horz" pos="2604"/>
        <p:guide pos="161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68" d="100"/>
        <a:sy n="168" d="100"/>
      </p:scale>
      <p:origin x="0" y="0"/>
    </p:cViewPr>
  </p:sorterViewPr>
  <p:notesViewPr>
    <p:cSldViewPr>
      <p:cViewPr varScale="1">
        <p:scale>
          <a:sx n="65" d="100"/>
          <a:sy n="65" d="100"/>
        </p:scale>
        <p:origin x="-2502" y="-114"/>
      </p:cViewPr>
      <p:guideLst>
        <p:guide orient="horz" pos="2934"/>
        <p:guide pos="226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slide" Target="slides/slide2.xml"/><Relationship Id="rId51" Type="http://schemas.openxmlformats.org/officeDocument/2006/relationships/font" Target="fonts/font11.fntdata"/><Relationship Id="rId50" Type="http://schemas.openxmlformats.org/officeDocument/2006/relationships/font" Target="fonts/font10.fntdata"/><Relationship Id="rId5" Type="http://schemas.openxmlformats.org/officeDocument/2006/relationships/notesMaster" Target="notesMasters/notesMaster1.xml"/><Relationship Id="rId49" Type="http://schemas.openxmlformats.org/officeDocument/2006/relationships/font" Target="fonts/font9.fntdata"/><Relationship Id="rId48" Type="http://schemas.openxmlformats.org/officeDocument/2006/relationships/font" Target="fonts/font8.fntdata"/><Relationship Id="rId47" Type="http://schemas.openxmlformats.org/officeDocument/2006/relationships/font" Target="fonts/font7.fntdata"/><Relationship Id="rId46" Type="http://schemas.openxmlformats.org/officeDocument/2006/relationships/font" Target="fonts/font6.fntdata"/><Relationship Id="rId45" Type="http://schemas.openxmlformats.org/officeDocument/2006/relationships/font" Target="fonts/font5.fntdata"/><Relationship Id="rId44" Type="http://schemas.openxmlformats.org/officeDocument/2006/relationships/font" Target="fonts/font4.fntdata"/><Relationship Id="rId43" Type="http://schemas.openxmlformats.org/officeDocument/2006/relationships/font" Target="fonts/font3.fntdata"/><Relationship Id="rId42" Type="http://schemas.openxmlformats.org/officeDocument/2006/relationships/font" Target="fonts/font2.fntdata"/><Relationship Id="rId41" Type="http://schemas.openxmlformats.org/officeDocument/2006/relationships/font" Target="fonts/font1.fntdata"/><Relationship Id="rId40" Type="http://schemas.openxmlformats.org/officeDocument/2006/relationships/tableStyles" Target="tableStyles.xml"/><Relationship Id="rId4" Type="http://schemas.openxmlformats.org/officeDocument/2006/relationships/slide" Target="slides/slide1.xml"/><Relationship Id="rId39" Type="http://schemas.openxmlformats.org/officeDocument/2006/relationships/viewProps" Target="viewProps.xml"/><Relationship Id="rId38" Type="http://schemas.openxmlformats.org/officeDocument/2006/relationships/presProps" Target="presProps.xml"/><Relationship Id="rId37" Type="http://schemas.openxmlformats.org/officeDocument/2006/relationships/handoutMaster" Target="handoutMasters/handoutMaster1.xml"/><Relationship Id="rId36" Type="http://schemas.openxmlformats.org/officeDocument/2006/relationships/slide" Target="slides/slide32.xml"/><Relationship Id="rId35" Type="http://schemas.openxmlformats.org/officeDocument/2006/relationships/slide" Target="slides/slide31.xml"/><Relationship Id="rId34" Type="http://schemas.openxmlformats.org/officeDocument/2006/relationships/slide" Target="slides/slide30.xml"/><Relationship Id="rId33" Type="http://schemas.openxmlformats.org/officeDocument/2006/relationships/slide" Target="slides/slide29.xml"/><Relationship Id="rId32" Type="http://schemas.openxmlformats.org/officeDocument/2006/relationships/slide" Target="slides/slide28.xml"/><Relationship Id="rId31" Type="http://schemas.openxmlformats.org/officeDocument/2006/relationships/slide" Target="slides/slide27.xml"/><Relationship Id="rId30" Type="http://schemas.openxmlformats.org/officeDocument/2006/relationships/slide" Target="slides/slide26.xml"/><Relationship Id="rId3" Type="http://schemas.openxmlformats.org/officeDocument/2006/relationships/slideMaster" Target="slideMasters/slideMaster2.xml"/><Relationship Id="rId29" Type="http://schemas.openxmlformats.org/officeDocument/2006/relationships/slide" Target="slides/slide25.xml"/><Relationship Id="rId28" Type="http://schemas.openxmlformats.org/officeDocument/2006/relationships/slide" Target="slides/slide24.xml"/><Relationship Id="rId27" Type="http://schemas.openxmlformats.org/officeDocument/2006/relationships/slide" Target="slides/slide23.xml"/><Relationship Id="rId26" Type="http://schemas.openxmlformats.org/officeDocument/2006/relationships/slide" Target="slides/slide22.xml"/><Relationship Id="rId25" Type="http://schemas.openxmlformats.org/officeDocument/2006/relationships/slide" Target="slides/slide21.xml"/><Relationship Id="rId24" Type="http://schemas.openxmlformats.org/officeDocument/2006/relationships/slide" Target="slides/slide20.xml"/><Relationship Id="rId23" Type="http://schemas.openxmlformats.org/officeDocument/2006/relationships/slide" Target="slides/slide19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0" Type="http://schemas.openxmlformats.org/officeDocument/2006/relationships/slide" Target="slides/slide16.xml"/><Relationship Id="rId2" Type="http://schemas.openxmlformats.org/officeDocument/2006/relationships/theme" Target="theme/theme1.xml"/><Relationship Id="rId19" Type="http://schemas.openxmlformats.org/officeDocument/2006/relationships/slide" Target="slides/slide15.xml"/><Relationship Id="rId18" Type="http://schemas.openxmlformats.org/officeDocument/2006/relationships/slide" Target="slides/slide14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0C8EF0-063C-4EC8-822D-D4BEE606CB45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7F7337-2D4C-4836-9F96-E27918AAD3E1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D2E35E-6DB1-4671-AA13-E9173BD066DF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5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6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C5514D-1C19-4227-9FDB-AE9C2557C60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457200" y="1058052"/>
            <a:ext cx="8229600" cy="13500"/>
          </a:xfrm>
          <a:prstGeom prst="rect">
            <a:avLst/>
          </a:prstGeom>
          <a:gradFill>
            <a:gsLst>
              <a:gs pos="0">
                <a:schemeClr val="accent1">
                  <a:tint val="40000"/>
                  <a:alpha val="20000"/>
                </a:schemeClr>
              </a:gs>
              <a:gs pos="50000">
                <a:schemeClr val="accent1">
                  <a:alpha val="40000"/>
                </a:schemeClr>
              </a:gs>
              <a:gs pos="100000">
                <a:schemeClr val="accent1">
                  <a:tint val="40000"/>
                  <a:alpha val="5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DF6C85-580E-49AA-8C0F-7282E851D184}" type="datetimeFigureOut">
              <a:rPr lang="en-US" smtClean="0"/>
            </a:fld>
            <a:endParaRPr 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95434A-1094-4C26-ADA4-1AB6210859AE}" type="slidenum">
              <a:rPr kumimoji="0" lang="en-US" smtClean="0"/>
            </a:fld>
            <a:endParaRPr kumimoji="0" lang="zh-CN" altLang="en-US"/>
          </a:p>
        </p:txBody>
      </p:sp>
    </p:spTree>
  </p:cSld>
  <p:clrMapOvr>
    <a:masterClrMapping/>
  </p:clrMapOvr>
  <p:transition spd="slow">
    <p:random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DF6C85-580E-49AA-8C0F-7282E851D184}" type="datetimeFigureOut">
              <a:rPr lang="en-US" smtClean="0"/>
            </a:fld>
            <a:endParaRPr 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95434A-1094-4C26-ADA4-1AB6210859AE}" type="slidenum">
              <a:rPr kumimoji="0" lang="en-US" smtClean="0"/>
            </a:fld>
            <a:endParaRPr kumimoji="0" lang="zh-CN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random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2786050" y="790160"/>
            <a:ext cx="5904000" cy="13500"/>
          </a:xfrm>
          <a:prstGeom prst="rect">
            <a:avLst/>
          </a:prstGeom>
          <a:gradFill>
            <a:gsLst>
              <a:gs pos="0">
                <a:schemeClr val="accent1">
                  <a:tint val="40000"/>
                  <a:alpha val="20000"/>
                </a:schemeClr>
              </a:gs>
              <a:gs pos="50000">
                <a:schemeClr val="accent1">
                  <a:alpha val="40000"/>
                </a:schemeClr>
              </a:gs>
              <a:gs pos="100000">
                <a:schemeClr val="accent1">
                  <a:tint val="40000"/>
                  <a:alpha val="5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786050" y="171450"/>
            <a:ext cx="5900752" cy="632210"/>
          </a:xfrm>
        </p:spPr>
        <p:txBody>
          <a:bodyPr anchor="b"/>
          <a:lstStyle>
            <a:lvl1pPr algn="ctr">
              <a:defRPr sz="2800" b="0"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786050" y="857238"/>
            <a:ext cx="5900750" cy="38576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 eaLnBrk="1" latinLnBrk="0" hangingPunct="1"/>
            <a:r>
              <a:rPr lang="zh-CN" altLang="en-US" smtClean="0"/>
              <a:t>第二级</a:t>
            </a:r>
            <a:endParaRPr lang="zh-CN" altLang="en-US" smtClean="0"/>
          </a:p>
          <a:p>
            <a:pPr lvl="2" eaLnBrk="1" latinLnBrk="0" hangingPunct="1"/>
            <a:r>
              <a:rPr lang="zh-CN" altLang="en-US" smtClean="0"/>
              <a:t>第三级</a:t>
            </a:r>
            <a:endParaRPr lang="zh-CN" altLang="en-US" smtClean="0"/>
          </a:p>
          <a:p>
            <a:pPr lvl="3" eaLnBrk="1" latinLnBrk="0" hangingPunct="1"/>
            <a:r>
              <a:rPr lang="zh-CN" altLang="en-US" smtClean="0"/>
              <a:t>第四级</a:t>
            </a:r>
            <a:endParaRPr lang="zh-CN" altLang="en-US" smtClean="0"/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5" y="857238"/>
            <a:ext cx="2257408" cy="3857652"/>
          </a:xfrm>
        </p:spPr>
        <p:txBody>
          <a:bodyPr anchor="ctr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 eaLnBrk="1" latinLnBrk="0" hangingPunct="1"/>
            <a:r>
              <a:rPr lang="zh-CN" altLang="en-US" smtClean="0"/>
              <a:t>第二级</a:t>
            </a:r>
            <a:endParaRPr lang="zh-CN" altLang="en-US" smtClean="0"/>
          </a:p>
          <a:p>
            <a:pPr lvl="2" eaLnBrk="1" latinLnBrk="0" hangingPunct="1"/>
            <a:r>
              <a:rPr lang="zh-CN" altLang="en-US" smtClean="0"/>
              <a:t>第三级</a:t>
            </a:r>
            <a:endParaRPr lang="zh-CN" altLang="en-US" smtClean="0"/>
          </a:p>
          <a:p>
            <a:pPr lvl="3" eaLnBrk="1" latinLnBrk="0" hangingPunct="1"/>
            <a:r>
              <a:rPr lang="zh-CN" altLang="en-US" smtClean="0"/>
              <a:t>第四级</a:t>
            </a:r>
            <a:endParaRPr lang="zh-CN" altLang="en-US" smtClean="0"/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DF6C85-580E-49AA-8C0F-7282E851D184}" type="datetimeFigureOut">
              <a:rPr lang="en-US" smtClean="0"/>
            </a:fld>
            <a:endParaRPr 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95434A-1094-4C26-ADA4-1AB6210859AE}" type="slidenum">
              <a:rPr kumimoji="0" lang="en-US" smtClean="0"/>
            </a:fld>
            <a:endParaRPr kumimoji="0" lang="zh-CN" altLang="en-US"/>
          </a:p>
        </p:txBody>
      </p:sp>
    </p:spTree>
  </p:cSld>
  <p:clrMapOvr>
    <a:masterClrMapping/>
  </p:clrMapOvr>
  <p:transition spd="slow">
    <p:random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33400" y="228600"/>
            <a:ext cx="6400800" cy="514350"/>
          </a:xfrm>
        </p:spPr>
        <p:txBody>
          <a:bodyPr anchor="ctr"/>
          <a:lstStyle>
            <a:lvl1pPr algn="l">
              <a:defRPr sz="2400" b="0"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701552" y="857250"/>
            <a:ext cx="7223248" cy="2985129"/>
          </a:xfrm>
          <a:prstGeom prst="roundRect">
            <a:avLst>
              <a:gd name="adj" fmla="val 18278"/>
            </a:avLst>
          </a:prstGeom>
          <a:solidFill>
            <a:schemeClr val="accent1">
              <a:tint val="40000"/>
            </a:schemeClr>
          </a:solidFill>
          <a:ln w="50800" cap="rnd">
            <a:gradFill flip="none" rotWithShape="1">
              <a:gsLst>
                <a:gs pos="0">
                  <a:schemeClr val="accent1">
                    <a:shade val="50000"/>
                  </a:schemeClr>
                </a:gs>
                <a:gs pos="20000">
                  <a:schemeClr val="accent2">
                    <a:shade val="50000"/>
                  </a:schemeClr>
                </a:gs>
                <a:gs pos="40000">
                  <a:schemeClr val="accent3">
                    <a:shade val="50000"/>
                  </a:schemeClr>
                </a:gs>
                <a:gs pos="60000">
                  <a:schemeClr val="accent4">
                    <a:shade val="50000"/>
                  </a:schemeClr>
                </a:gs>
                <a:gs pos="80000">
                  <a:schemeClr val="accent5">
                    <a:shade val="50000"/>
                  </a:schemeClr>
                </a:gs>
                <a:gs pos="100000">
                  <a:schemeClr val="accent6">
                    <a:shade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round/>
          </a:ln>
          <a:effectLst>
            <a:outerShdw blurRad="50800" dist="38100" dir="5400000" algn="tl" rotWithShape="0">
              <a:prstClr val="black">
                <a:alpha val="50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kumimoji="0" lang="zh-CN" altLang="en-US" smtClean="0"/>
              <a:t>单击图标添加图片</a:t>
            </a:r>
            <a:endParaRPr kumimoji="0" 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62200" y="4057650"/>
            <a:ext cx="5657888" cy="603647"/>
          </a:xfrm>
        </p:spPr>
        <p:txBody>
          <a:bodyPr anchor="ctr"/>
          <a:lstStyle>
            <a:lvl1pPr marL="0" indent="0" algn="r">
              <a:buNone/>
              <a:defRPr sz="1200" b="0"/>
            </a:lvl1pPr>
            <a:lvl2pPr marL="457200" indent="0" algn="r">
              <a:buNone/>
              <a:defRPr sz="1200" b="0"/>
            </a:lvl2pPr>
            <a:lvl3pPr marL="914400" indent="0" algn="r">
              <a:buNone/>
              <a:defRPr sz="1200" b="0"/>
            </a:lvl3pPr>
            <a:lvl4pPr marL="1371600" indent="0" algn="r">
              <a:buNone/>
              <a:defRPr sz="1200" b="0"/>
            </a:lvl4pPr>
            <a:lvl5pPr marL="1828800" indent="0" algn="r">
              <a:buNone/>
              <a:defRPr sz="1200" b="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 eaLnBrk="1" latinLnBrk="0" hangingPunct="1"/>
            <a:r>
              <a:rPr lang="zh-CN" altLang="en-US" smtClean="0"/>
              <a:t>第二级</a:t>
            </a:r>
            <a:endParaRPr lang="zh-CN" altLang="en-US" smtClean="0"/>
          </a:p>
          <a:p>
            <a:pPr lvl="2" eaLnBrk="1" latinLnBrk="0" hangingPunct="1"/>
            <a:r>
              <a:rPr lang="zh-CN" altLang="en-US" smtClean="0"/>
              <a:t>第三级</a:t>
            </a:r>
            <a:endParaRPr lang="zh-CN" altLang="en-US" smtClean="0"/>
          </a:p>
          <a:p>
            <a:pPr lvl="3" eaLnBrk="1" latinLnBrk="0" hangingPunct="1"/>
            <a:r>
              <a:rPr lang="zh-CN" altLang="en-US" smtClean="0"/>
              <a:t>第四级</a:t>
            </a:r>
            <a:endParaRPr lang="zh-CN" altLang="en-US" smtClean="0"/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DF6C85-580E-49AA-8C0F-7282E851D184}" type="datetimeFigureOut">
              <a:rPr lang="en-US" smtClean="0"/>
            </a:fld>
            <a:endParaRPr 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95434A-1094-4C26-ADA4-1AB6210859AE}" type="slidenum">
              <a:rPr kumimoji="0" lang="en-US" smtClean="0"/>
            </a:fld>
            <a:endParaRPr kumimoji="0" lang="zh-CN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random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 eaLnBrk="1" latinLnBrk="0" hangingPunct="1"/>
            <a:r>
              <a:rPr lang="zh-CN" altLang="en-US" smtClean="0"/>
              <a:t>第二级</a:t>
            </a:r>
            <a:endParaRPr lang="zh-CN" altLang="en-US" smtClean="0"/>
          </a:p>
          <a:p>
            <a:pPr lvl="2" eaLnBrk="1" latinLnBrk="0" hangingPunct="1"/>
            <a:r>
              <a:rPr lang="zh-CN" altLang="en-US" smtClean="0"/>
              <a:t>第三级</a:t>
            </a:r>
            <a:endParaRPr lang="zh-CN" altLang="en-US" smtClean="0"/>
          </a:p>
          <a:p>
            <a:pPr lvl="3" eaLnBrk="1" latinLnBrk="0" hangingPunct="1"/>
            <a:r>
              <a:rPr lang="zh-CN" altLang="en-US" smtClean="0"/>
              <a:t>第四级</a:t>
            </a:r>
            <a:endParaRPr lang="zh-CN" altLang="en-US" smtClean="0"/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DF6C85-580E-49AA-8C0F-7282E851D184}" type="datetimeFigureOut">
              <a:rPr lang="en-US" smtClean="0"/>
            </a:fld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95434A-1094-4C26-ADA4-1AB6210859AE}" type="slidenum">
              <a:rPr kumimoji="0" lang="en-US" smtClean="0"/>
            </a:fld>
            <a:endParaRPr kumimoji="0"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457200" y="1058052"/>
            <a:ext cx="8229600" cy="13500"/>
          </a:xfrm>
          <a:prstGeom prst="rect">
            <a:avLst/>
          </a:prstGeom>
          <a:gradFill>
            <a:gsLst>
              <a:gs pos="0">
                <a:schemeClr val="accent1">
                  <a:tint val="40000"/>
                  <a:alpha val="20000"/>
                </a:schemeClr>
              </a:gs>
              <a:gs pos="50000">
                <a:schemeClr val="accent1">
                  <a:alpha val="40000"/>
                </a:schemeClr>
              </a:gs>
              <a:gs pos="100000">
                <a:schemeClr val="accent1">
                  <a:tint val="40000"/>
                  <a:alpha val="5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</p:spTree>
  </p:cSld>
  <p:clrMapOvr>
    <a:masterClrMapping/>
  </p:clrMapOvr>
  <p:transition spd="slow">
    <p:random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7215206" y="205978"/>
            <a:ext cx="1471594" cy="4508912"/>
          </a:xfrm>
        </p:spPr>
        <p:txBody>
          <a:bodyPr vert="eaVert"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8"/>
            <a:ext cx="6686568" cy="4508912"/>
          </a:xfrm>
        </p:spPr>
        <p:txBody>
          <a:bodyPr vert="eaVert"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 eaLnBrk="1" latinLnBrk="0" hangingPunct="1"/>
            <a:r>
              <a:rPr lang="zh-CN" altLang="en-US" smtClean="0"/>
              <a:t>第二级</a:t>
            </a:r>
            <a:endParaRPr lang="zh-CN" altLang="en-US" smtClean="0"/>
          </a:p>
          <a:p>
            <a:pPr lvl="2" eaLnBrk="1" latinLnBrk="0" hangingPunct="1"/>
            <a:r>
              <a:rPr lang="zh-CN" altLang="en-US" smtClean="0"/>
              <a:t>第三级</a:t>
            </a:r>
            <a:endParaRPr lang="zh-CN" altLang="en-US" smtClean="0"/>
          </a:p>
          <a:p>
            <a:pPr lvl="3" eaLnBrk="1" latinLnBrk="0" hangingPunct="1"/>
            <a:r>
              <a:rPr lang="zh-CN" altLang="en-US" smtClean="0"/>
              <a:t>第四级</a:t>
            </a:r>
            <a:endParaRPr lang="zh-CN" altLang="en-US" smtClean="0"/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DF6C85-580E-49AA-8C0F-7282E851D184}" type="datetimeFigureOut">
              <a:rPr lang="en-US" smtClean="0"/>
            </a:fld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95434A-1094-4C26-ADA4-1AB6210859AE}" type="slidenum">
              <a:rPr kumimoji="0" lang="en-US" smtClean="0"/>
            </a:fld>
            <a:endParaRPr kumimoji="0" lang="zh-CN" altLang="en-US"/>
          </a:p>
        </p:txBody>
      </p:sp>
    </p:spTree>
  </p:cSld>
  <p:clrMapOvr>
    <a:masterClrMapping/>
  </p:clrMapOvr>
  <p:transition spd="slow">
    <p:random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 advTm="0">
    <p:fad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 userDrawn="1"/>
        </p:nvSpPr>
        <p:spPr>
          <a:xfrm>
            <a:off x="5148064" y="1673170"/>
            <a:ext cx="735006" cy="241289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www.1ppt.com/moban/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素材：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www.1ppt.com/sucai/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背景：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www.1ppt.com/beijing/ 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图表：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www.1ppt.com/tubiao/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www.1ppt.com/xiazai/   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www.1ppt.com/powerpoint/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www.1ppt.com/ziliao/      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个人简历：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www.1ppt.com/jianli/       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www.1ppt.com/shiti/        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www.1ppt.com/jiaoan/         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手抄报：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www.1ppt.com/shouchaobao/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语文课件：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www.1ppt.com/kejian/yuwen/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数学课件：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www.1ppt.com/kejian/shuxue/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英语课件：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www.1ppt.com/kejian/yingyu/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美术课件：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www.1ppt.com/kejian/meishu/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科学课件：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www.1ppt.com/kejian/kexue/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物理课件：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www.1ppt.com/kejian/wuli/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化学课件：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www.1ppt.com/kejian/huaxue/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生物课件：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www.1ppt.com/kejian/shengwu/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地理课件：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www.1ppt.com/kejian/dili/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历史课件：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www.1ppt.com/kejian/lishi/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 userDrawn="1"/>
        </p:nvSpPr>
        <p:spPr>
          <a:xfrm>
            <a:off x="5148064" y="1673170"/>
            <a:ext cx="735006" cy="241289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www.1ppt.com/moban/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素材：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www.1ppt.com/sucai/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背景：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www.1ppt.com/beijing/ 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图表：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www.1ppt.com/tubiao/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www.1ppt.com/xiazai/   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www.1ppt.com/powerpoint/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www.1ppt.com/ziliao/      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个人简历：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www.1ppt.com/jianli/       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www.1ppt.com/shiti/        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www.1ppt.com/jiaoan/         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手抄报：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www.1ppt.com/shouchaobao/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语文课件：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www.1ppt.com/kejian/yuwen/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数学课件：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www.1ppt.com/kejian/shuxue/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英语课件：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www.1ppt.com/kejian/yingyu/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美术课件：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www.1ppt.com/kejian/meishu/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科学课件：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www.1ppt.com/kejian/kexue/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物理课件：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www.1ppt.com/kejian/wuli/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化学课件：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www.1ppt.com/kejian/huaxue/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生物课件：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www.1ppt.com/kejian/shengwu/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地理课件：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www.1ppt.com/kejian/dili/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历史课件：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www.1ppt.com/kejian/lishi/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 advTm="0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685800" y="2397515"/>
            <a:ext cx="7772400" cy="13500"/>
          </a:xfrm>
          <a:prstGeom prst="rect">
            <a:avLst/>
          </a:prstGeom>
          <a:gradFill>
            <a:gsLst>
              <a:gs pos="0">
                <a:schemeClr val="accent1">
                  <a:tint val="40000"/>
                  <a:alpha val="20000"/>
                </a:schemeClr>
              </a:gs>
              <a:gs pos="50000">
                <a:schemeClr val="accent1">
                  <a:alpha val="40000"/>
                </a:schemeClr>
              </a:gs>
              <a:gs pos="100000">
                <a:schemeClr val="accent1">
                  <a:tint val="40000"/>
                  <a:alpha val="5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257301"/>
            <a:ext cx="7772400" cy="1153715"/>
          </a:xfrm>
        </p:spPr>
        <p:txBody>
          <a:bodyPr anchor="b"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411015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0" lang="zh-CN" altLang="en-US" smtClean="0"/>
              <a:t>单击此处编辑母版副标题样式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DF6C85-580E-49AA-8C0F-7282E851D184}" type="datetimeFigureOut">
              <a:rPr lang="en-US" smtClean="0"/>
            </a:fld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95434A-1094-4C26-ADA4-1AB6210859AE}" type="slidenum">
              <a:rPr kumimoji="0" lang="en-US" smtClean="0"/>
            </a:fld>
            <a:endParaRPr kumimoji="0" lang="zh-CN" altLang="en-US"/>
          </a:p>
        </p:txBody>
      </p:sp>
    </p:spTree>
  </p:cSld>
  <p:clrMapOvr>
    <a:masterClrMapping/>
  </p:clrMapOvr>
  <p:transition spd="slow">
    <p:random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457200" y="1058052"/>
            <a:ext cx="8229600" cy="13500"/>
          </a:xfrm>
          <a:prstGeom prst="rect">
            <a:avLst/>
          </a:prstGeom>
          <a:gradFill>
            <a:gsLst>
              <a:gs pos="0">
                <a:schemeClr val="accent1">
                  <a:tint val="40000"/>
                  <a:alpha val="20000"/>
                </a:schemeClr>
              </a:gs>
              <a:gs pos="50000">
                <a:schemeClr val="accent1">
                  <a:alpha val="40000"/>
                </a:schemeClr>
              </a:gs>
              <a:gs pos="100000">
                <a:schemeClr val="accent1">
                  <a:tint val="40000"/>
                  <a:alpha val="5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 eaLnBrk="1" latinLnBrk="0" hangingPunct="1"/>
            <a:r>
              <a:rPr lang="zh-CN" altLang="en-US" smtClean="0"/>
              <a:t>第二级</a:t>
            </a:r>
            <a:endParaRPr lang="zh-CN" altLang="en-US" smtClean="0"/>
          </a:p>
          <a:p>
            <a:pPr lvl="2" eaLnBrk="1" latinLnBrk="0" hangingPunct="1"/>
            <a:r>
              <a:rPr lang="zh-CN" altLang="en-US" smtClean="0"/>
              <a:t>第三级</a:t>
            </a:r>
            <a:endParaRPr lang="zh-CN" altLang="en-US" smtClean="0"/>
          </a:p>
          <a:p>
            <a:pPr lvl="3" eaLnBrk="1" latinLnBrk="0" hangingPunct="1"/>
            <a:r>
              <a:rPr lang="zh-CN" altLang="en-US" smtClean="0"/>
              <a:t>第四级</a:t>
            </a:r>
            <a:endParaRPr lang="zh-CN" altLang="en-US" smtClean="0"/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73152" y="4800600"/>
            <a:ext cx="3200400" cy="212850"/>
          </a:xfrm>
        </p:spPr>
        <p:txBody>
          <a:bodyPr/>
          <a:lstStyle/>
          <a:p>
            <a:fld id="{11DF6C85-580E-49AA-8C0F-7282E851D184}" type="datetimeFigureOut">
              <a:rPr lang="en-US" smtClean="0"/>
            </a:fld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5330952" y="4800600"/>
            <a:ext cx="3733800" cy="212850"/>
          </a:xfrm>
        </p:spPr>
        <p:txBody>
          <a:bodyPr/>
          <a:lstStyle/>
          <a:p>
            <a:endParaRPr kumimoji="0"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95434A-1094-4C26-ADA4-1AB6210859AE}" type="slidenum">
              <a:rPr kumimoji="0" lang="en-US" smtClean="0"/>
            </a:fld>
            <a:endParaRPr kumimoji="0" lang="zh-CN" altLang="en-US"/>
          </a:p>
        </p:txBody>
      </p:sp>
    </p:spTree>
  </p:cSld>
  <p:clrMapOvr>
    <a:masterClrMapping/>
  </p:clrMapOvr>
  <p:transition spd="slow">
    <p:random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685800" y="2357436"/>
            <a:ext cx="7772400" cy="13500"/>
          </a:xfrm>
          <a:prstGeom prst="rect">
            <a:avLst/>
          </a:prstGeom>
          <a:gradFill>
            <a:gsLst>
              <a:gs pos="0">
                <a:schemeClr val="accent1">
                  <a:tint val="40000"/>
                  <a:alpha val="20000"/>
                </a:schemeClr>
              </a:gs>
              <a:gs pos="50000">
                <a:schemeClr val="accent1">
                  <a:alpha val="40000"/>
                </a:schemeClr>
              </a:gs>
              <a:gs pos="100000">
                <a:schemeClr val="accent1">
                  <a:tint val="40000"/>
                  <a:alpha val="5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2357437"/>
            <a:ext cx="7772400" cy="1021556"/>
          </a:xfrm>
        </p:spPr>
        <p:txBody>
          <a:bodyPr anchor="t"/>
          <a:lstStyle>
            <a:lvl1pPr algn="ctr">
              <a:defRPr sz="4000" b="0" cap="all"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1232296"/>
            <a:ext cx="7772400" cy="1125140"/>
          </a:xfrm>
        </p:spPr>
        <p:txBody>
          <a:bodyPr anchor="b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 eaLnBrk="1" latinLnBrk="0" hangingPunct="1"/>
            <a:r>
              <a:rPr lang="zh-CN" altLang="en-US" smtClean="0"/>
              <a:t>第二级</a:t>
            </a:r>
            <a:endParaRPr lang="zh-CN" altLang="en-US" smtClean="0"/>
          </a:p>
          <a:p>
            <a:pPr lvl="2" eaLnBrk="1" latinLnBrk="0" hangingPunct="1"/>
            <a:r>
              <a:rPr lang="zh-CN" altLang="en-US" smtClean="0"/>
              <a:t>第三级</a:t>
            </a:r>
            <a:endParaRPr lang="zh-CN" altLang="en-US" smtClean="0"/>
          </a:p>
          <a:p>
            <a:pPr lvl="3" eaLnBrk="1" latinLnBrk="0" hangingPunct="1"/>
            <a:r>
              <a:rPr lang="zh-CN" altLang="en-US" smtClean="0"/>
              <a:t>第四级</a:t>
            </a:r>
            <a:endParaRPr lang="zh-CN" altLang="en-US" smtClean="0"/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DF6C85-580E-49AA-8C0F-7282E851D184}" type="datetimeFigureOut">
              <a:rPr lang="en-US" smtClean="0"/>
            </a:fld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95434A-1094-4C26-ADA4-1AB6210859AE}" type="slidenum">
              <a:rPr kumimoji="0" lang="en-US" smtClean="0"/>
            </a:fld>
            <a:endParaRPr kumimoji="0" lang="zh-CN" altLang="en-US"/>
          </a:p>
        </p:txBody>
      </p:sp>
    </p:spTree>
  </p:cSld>
  <p:clrMapOvr>
    <a:masterClrMapping/>
  </p:clrMapOvr>
  <p:transition spd="slow">
    <p:random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457200" y="1058052"/>
            <a:ext cx="8229600" cy="13500"/>
          </a:xfrm>
          <a:prstGeom prst="rect">
            <a:avLst/>
          </a:prstGeom>
          <a:gradFill>
            <a:gsLst>
              <a:gs pos="0">
                <a:schemeClr val="accent1">
                  <a:tint val="40000"/>
                  <a:alpha val="20000"/>
                </a:schemeClr>
              </a:gs>
              <a:gs pos="50000">
                <a:schemeClr val="accent1">
                  <a:alpha val="40000"/>
                </a:schemeClr>
              </a:gs>
              <a:gs pos="100000">
                <a:schemeClr val="accent1">
                  <a:tint val="40000"/>
                  <a:alpha val="5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 eaLnBrk="1" latinLnBrk="0" hangingPunct="1"/>
            <a:r>
              <a:rPr lang="zh-CN" altLang="en-US" smtClean="0"/>
              <a:t>第二级</a:t>
            </a:r>
            <a:endParaRPr lang="zh-CN" altLang="en-US" smtClean="0"/>
          </a:p>
          <a:p>
            <a:pPr lvl="2" eaLnBrk="1" latinLnBrk="0" hangingPunct="1"/>
            <a:r>
              <a:rPr lang="zh-CN" altLang="en-US" smtClean="0"/>
              <a:t>第三级</a:t>
            </a:r>
            <a:endParaRPr lang="zh-CN" altLang="en-US" smtClean="0"/>
          </a:p>
          <a:p>
            <a:pPr lvl="3" eaLnBrk="1" latinLnBrk="0" hangingPunct="1"/>
            <a:r>
              <a:rPr lang="zh-CN" altLang="en-US" smtClean="0"/>
              <a:t>第四级</a:t>
            </a:r>
            <a:endParaRPr lang="zh-CN" altLang="en-US" smtClean="0"/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 eaLnBrk="1" latinLnBrk="0" hangingPunct="1"/>
            <a:r>
              <a:rPr lang="zh-CN" altLang="en-US" smtClean="0"/>
              <a:t>第二级</a:t>
            </a:r>
            <a:endParaRPr lang="zh-CN" altLang="en-US" smtClean="0"/>
          </a:p>
          <a:p>
            <a:pPr lvl="2" eaLnBrk="1" latinLnBrk="0" hangingPunct="1"/>
            <a:r>
              <a:rPr lang="zh-CN" altLang="en-US" smtClean="0"/>
              <a:t>第三级</a:t>
            </a:r>
            <a:endParaRPr lang="zh-CN" altLang="en-US" smtClean="0"/>
          </a:p>
          <a:p>
            <a:pPr lvl="3" eaLnBrk="1" latinLnBrk="0" hangingPunct="1"/>
            <a:r>
              <a:rPr lang="zh-CN" altLang="en-US" smtClean="0"/>
              <a:t>第四级</a:t>
            </a:r>
            <a:endParaRPr lang="zh-CN" altLang="en-US" smtClean="0"/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DF6C85-580E-49AA-8C0F-7282E851D184}" type="datetimeFigureOut">
              <a:rPr lang="en-US" smtClean="0"/>
            </a:fld>
            <a:endParaRPr 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95434A-1094-4C26-ADA4-1AB6210859AE}" type="slidenum">
              <a:rPr kumimoji="0" lang="en-US" smtClean="0"/>
            </a:fld>
            <a:endParaRPr kumimoji="0" lang="zh-CN" altLang="en-US"/>
          </a:p>
        </p:txBody>
      </p:sp>
    </p:spTree>
  </p:cSld>
  <p:clrMapOvr>
    <a:masterClrMapping/>
  </p:clrMapOvr>
  <p:transition spd="slow">
    <p:random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457200" y="1058052"/>
            <a:ext cx="8229600" cy="13500"/>
          </a:xfrm>
          <a:prstGeom prst="rect">
            <a:avLst/>
          </a:prstGeom>
          <a:gradFill>
            <a:gsLst>
              <a:gs pos="0">
                <a:schemeClr val="accent1">
                  <a:tint val="40000"/>
                  <a:alpha val="20000"/>
                </a:schemeClr>
              </a:gs>
              <a:gs pos="50000">
                <a:schemeClr val="accent1">
                  <a:alpha val="40000"/>
                </a:schemeClr>
              </a:gs>
              <a:gs pos="100000">
                <a:schemeClr val="accent1">
                  <a:tint val="40000"/>
                  <a:alpha val="5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1pPr>
            <a:lvl2pPr marL="457200" indent="0">
              <a:buNone/>
              <a:defRPr sz="20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2pPr>
            <a:lvl3pPr marL="914400" indent="0">
              <a:buNone/>
              <a:defRPr sz="18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3pPr>
            <a:lvl4pPr marL="1371600" indent="0">
              <a:buNone/>
              <a:defRPr sz="16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4pPr>
            <a:lvl5pPr marL="1828800" indent="0">
              <a:buNone/>
              <a:defRPr sz="16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  <a:endParaRPr kumimoji="0"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 eaLnBrk="1" latinLnBrk="0" hangingPunct="1"/>
            <a:r>
              <a:rPr lang="zh-CN" altLang="en-US" smtClean="0"/>
              <a:t>第二级</a:t>
            </a:r>
            <a:endParaRPr lang="zh-CN" altLang="en-US" smtClean="0"/>
          </a:p>
          <a:p>
            <a:pPr lvl="2" eaLnBrk="1" latinLnBrk="0" hangingPunct="1"/>
            <a:r>
              <a:rPr lang="zh-CN" altLang="en-US" smtClean="0"/>
              <a:t>第三级</a:t>
            </a:r>
            <a:endParaRPr lang="zh-CN" altLang="en-US" smtClean="0"/>
          </a:p>
          <a:p>
            <a:pPr lvl="3" eaLnBrk="1" latinLnBrk="0" hangingPunct="1"/>
            <a:r>
              <a:rPr lang="zh-CN" altLang="en-US" smtClean="0"/>
              <a:t>第四级</a:t>
            </a:r>
            <a:endParaRPr lang="zh-CN" altLang="en-US" smtClean="0"/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1pPr>
            <a:lvl2pPr marL="457200" indent="0">
              <a:buNone/>
              <a:defRPr sz="20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2pPr>
            <a:lvl3pPr marL="914400" indent="0">
              <a:buNone/>
              <a:defRPr sz="18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3pPr>
            <a:lvl4pPr marL="1371600" indent="0">
              <a:buNone/>
              <a:defRPr sz="16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4pPr>
            <a:lvl5pPr marL="1828800" indent="0">
              <a:buNone/>
              <a:defRPr sz="16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  <a:endParaRPr kumimoji="0"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 eaLnBrk="1" latinLnBrk="0" hangingPunct="1"/>
            <a:r>
              <a:rPr lang="zh-CN" altLang="en-US" smtClean="0"/>
              <a:t>第二级</a:t>
            </a:r>
            <a:endParaRPr lang="zh-CN" altLang="en-US" smtClean="0"/>
          </a:p>
          <a:p>
            <a:pPr lvl="2" eaLnBrk="1" latinLnBrk="0" hangingPunct="1"/>
            <a:r>
              <a:rPr lang="zh-CN" altLang="en-US" smtClean="0"/>
              <a:t>第三级</a:t>
            </a:r>
            <a:endParaRPr lang="zh-CN" altLang="en-US" smtClean="0"/>
          </a:p>
          <a:p>
            <a:pPr lvl="3" eaLnBrk="1" latinLnBrk="0" hangingPunct="1"/>
            <a:r>
              <a:rPr lang="zh-CN" altLang="en-US" smtClean="0"/>
              <a:t>第四级</a:t>
            </a:r>
            <a:endParaRPr lang="zh-CN" altLang="en-US" smtClean="0"/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DF6C85-580E-49AA-8C0F-7282E851D184}" type="datetimeFigureOut">
              <a:rPr lang="en-US" smtClean="0"/>
            </a:fld>
            <a:endParaRPr 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95434A-1094-4C26-ADA4-1AB6210859AE}" type="slidenum">
              <a:rPr kumimoji="0" lang="en-US" smtClean="0"/>
            </a:fld>
            <a:endParaRPr kumimoji="0" lang="zh-CN" altLang="en-US"/>
          </a:p>
        </p:txBody>
      </p:sp>
    </p:spTree>
  </p:cSld>
  <p:clrMapOvr>
    <a:masterClrMapping/>
  </p:clrMapOvr>
  <p:transition spd="slow">
    <p:random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7" Type="http://schemas.microsoft.com/office/2007/relationships/hdphoto" Target="../media/image3.wdp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3.xml"/><Relationship Id="rId8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0.xml"/><Relationship Id="rId5" Type="http://schemas.openxmlformats.org/officeDocument/2006/relationships/slideLayout" Target="../slideLayouts/slideLayout9.xml"/><Relationship Id="rId4" Type="http://schemas.openxmlformats.org/officeDocument/2006/relationships/slideLayout" Target="../slideLayouts/slideLayout8.xml"/><Relationship Id="rId3" Type="http://schemas.openxmlformats.org/officeDocument/2006/relationships/slideLayout" Target="../slideLayouts/slideLayout7.xml"/><Relationship Id="rId2" Type="http://schemas.openxmlformats.org/officeDocument/2006/relationships/slideLayout" Target="../slideLayouts/slideLayout6.xml"/><Relationship Id="rId19" Type="http://schemas.openxmlformats.org/officeDocument/2006/relationships/theme" Target="../theme/theme2.xml"/><Relationship Id="rId18" Type="http://schemas.microsoft.com/office/2007/relationships/hdphoto" Target="../media/image3.wdp"/><Relationship Id="rId17" Type="http://schemas.openxmlformats.org/officeDocument/2006/relationships/image" Target="../media/image2.png"/><Relationship Id="rId16" Type="http://schemas.openxmlformats.org/officeDocument/2006/relationships/image" Target="../media/image1.png"/><Relationship Id="rId15" Type="http://schemas.openxmlformats.org/officeDocument/2006/relationships/slideLayout" Target="../slideLayouts/slideLayout19.xml"/><Relationship Id="rId14" Type="http://schemas.openxmlformats.org/officeDocument/2006/relationships/slideLayout" Target="../slideLayouts/slideLayout18.xml"/><Relationship Id="rId13" Type="http://schemas.openxmlformats.org/officeDocument/2006/relationships/slideLayout" Target="../slideLayouts/slideLayout17.xml"/><Relationship Id="rId12" Type="http://schemas.openxmlformats.org/officeDocument/2006/relationships/slideLayout" Target="../slideLayouts/slideLayout16.xml"/><Relationship Id="rId11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4.xml"/><Relationship Id="rId1" Type="http://schemas.openxmlformats.org/officeDocument/2006/relationships/slideLayout" Target="../slideLayouts/slideLayout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 flipH="1">
            <a:off x="1" y="123478"/>
            <a:ext cx="2771800" cy="216000"/>
          </a:xfrm>
          <a:prstGeom prst="rect">
            <a:avLst/>
          </a:prstGeom>
          <a:gradFill flip="none" rotWithShape="1">
            <a:gsLst>
              <a:gs pos="40000">
                <a:schemeClr val="accent5">
                  <a:lumMod val="60000"/>
                  <a:lumOff val="40000"/>
                </a:schemeClr>
              </a:gs>
              <a:gs pos="97000">
                <a:schemeClr val="bg1">
                  <a:alpha val="0"/>
                </a:schemeClr>
              </a:gs>
              <a:gs pos="70000">
                <a:schemeClr val="accent5">
                  <a:lumMod val="40000"/>
                  <a:lumOff val="60000"/>
                  <a:alpha val="76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6" name="文本框 10"/>
          <p:cNvSpPr txBox="1"/>
          <p:nvPr/>
        </p:nvSpPr>
        <p:spPr>
          <a:xfrm>
            <a:off x="193237" y="51470"/>
            <a:ext cx="206979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400" b="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6  </a:t>
            </a:r>
            <a:r>
              <a:rPr kumimoji="1" lang="zh-CN" altLang="en-US" sz="1400" b="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骑鹅旅行记（节选）</a:t>
            </a:r>
            <a:endParaRPr kumimoji="1" lang="zh-CN" altLang="en-US" sz="1400" b="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 userDrawn="1"/>
        </p:nvPicPr>
        <p:blipFill rotWithShape="1">
          <a:blip r:embed="rId5" cstate="email"/>
          <a:srcRect/>
          <a:stretch>
            <a:fillRect/>
          </a:stretch>
        </p:blipFill>
        <p:spPr bwMode="auto">
          <a:xfrm>
            <a:off x="1" y="3848099"/>
            <a:ext cx="9144000" cy="12954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 descr="C:\Users\Administrator\AppData\Roaming\Tencent\Users\785852412\QQ\WinTemp\RichOle\R~H68Q8FLSSNCY2UK`2LX]M.png"/>
          <p:cNvPicPr>
            <a:picLocks noChangeAspect="1" noChangeArrowheads="1"/>
          </p:cNvPicPr>
          <p:nvPr userDrawn="1"/>
        </p:nvPicPr>
        <p:blipFill>
          <a:blip r:embed="rId6" cstate="email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307" b="89571" l="0" r="10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 flipH="1">
            <a:off x="7777969" y="3075806"/>
            <a:ext cx="1366031" cy="18326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</p:sldLayoutIdLst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ctr" defTabSz="685800" rtl="0" eaLnBrk="1" latinLnBrk="0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530" indent="-214630" algn="l" defTabSz="685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0" y="5008500"/>
            <a:ext cx="9144000" cy="135000"/>
          </a:xfrm>
          <a:prstGeom prst="rect">
            <a:avLst/>
          </a:prstGeom>
          <a:gradFill>
            <a:gsLst>
              <a:gs pos="0">
                <a:schemeClr val="accent1">
                  <a:alpha val="50000"/>
                </a:schemeClr>
              </a:gs>
              <a:gs pos="50000">
                <a:schemeClr val="accent1">
                  <a:tint val="20000"/>
                </a:schemeClr>
              </a:gs>
              <a:gs pos="100000">
                <a:schemeClr val="accent1">
                  <a:alpha val="4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rtlCol="0" anchor="ctr">
            <a:normAutofit/>
          </a:bodyPr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0"/>
            <a:ext cx="8229600" cy="3514740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lvl="0" eaLnBrk="1" latinLnBrk="0" hangingPunct="1"/>
            <a:r>
              <a:rPr kumimoji="0" lang="zh-CN" altLang="en-US" smtClean="0"/>
              <a:t>单击此处编辑母版文本样式</a:t>
            </a:r>
            <a:endParaRPr kumimoji="0" lang="zh-CN" altLang="en-US" smtClean="0"/>
          </a:p>
          <a:p>
            <a:pPr lvl="1" eaLnBrk="1" latinLnBrk="0" hangingPunct="1"/>
            <a:r>
              <a:rPr kumimoji="0" lang="zh-CN" altLang="en-US" smtClean="0"/>
              <a:t>第二级</a:t>
            </a:r>
            <a:endParaRPr kumimoji="0" lang="zh-CN" altLang="en-US" smtClean="0"/>
          </a:p>
          <a:p>
            <a:pPr lvl="2" eaLnBrk="1" latinLnBrk="0" hangingPunct="1"/>
            <a:r>
              <a:rPr kumimoji="0" lang="zh-CN" altLang="en-US" smtClean="0"/>
              <a:t>第三级</a:t>
            </a:r>
            <a:endParaRPr kumimoji="0" lang="zh-CN" altLang="en-US" smtClean="0"/>
          </a:p>
          <a:p>
            <a:pPr lvl="3" eaLnBrk="1" latinLnBrk="0" hangingPunct="1"/>
            <a:r>
              <a:rPr kumimoji="0" lang="zh-CN" altLang="en-US" smtClean="0"/>
              <a:t>第四级</a:t>
            </a:r>
            <a:endParaRPr kumimoji="0" lang="zh-CN" altLang="en-US" smtClean="0"/>
          </a:p>
          <a:p>
            <a:pPr lvl="4" eaLnBrk="1" latinLnBrk="0" hangingPunct="1"/>
            <a:r>
              <a:rPr kumimoji="0"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76200" y="4800600"/>
            <a:ext cx="3200400" cy="212850"/>
          </a:xfrm>
          <a:prstGeom prst="rect">
            <a:avLst/>
          </a:prstGeom>
        </p:spPr>
        <p:txBody>
          <a:bodyPr vert="horz" rtlCol="0" anchor="b"/>
          <a:lstStyle>
            <a:lvl1pPr algn="l" eaLnBrk="1" latinLnBrk="0" hangingPunct="1">
              <a:defRPr kumimoji="0" sz="1100">
                <a:solidFill>
                  <a:schemeClr val="tx2">
                    <a:lumMod val="75000"/>
                    <a:lumOff val="25000"/>
                  </a:schemeClr>
                </a:solidFill>
              </a:defRPr>
            </a:lvl1pPr>
          </a:lstStyle>
          <a:p>
            <a:fld id="{11DF6C85-580E-49AA-8C0F-7282E851D184}" type="datetimeFigureOut">
              <a:rPr lang="en-US" smtClean="0"/>
            </a:fld>
            <a:endParaRPr lang="en-US" sz="1100" dirty="0">
              <a:solidFill>
                <a:schemeClr val="tx2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5334000" y="4800600"/>
            <a:ext cx="3733800" cy="212850"/>
          </a:xfrm>
          <a:prstGeom prst="rect">
            <a:avLst/>
          </a:prstGeom>
        </p:spPr>
        <p:txBody>
          <a:bodyPr vert="horz" rtlCol="0" anchor="ctr"/>
          <a:lstStyle>
            <a:lvl1pPr algn="r" eaLnBrk="1" latinLnBrk="0" hangingPunct="1">
              <a:defRPr kumimoji="0" sz="1100">
                <a:solidFill>
                  <a:schemeClr val="tx2">
                    <a:lumMod val="75000"/>
                    <a:lumOff val="25000"/>
                  </a:schemeClr>
                </a:solidFill>
              </a:defRPr>
            </a:lvl1pPr>
          </a:lstStyle>
          <a:p>
            <a:pPr algn="r" eaLnBrk="1" latinLnBrk="0" hangingPunct="1"/>
            <a:endParaRPr kumimoji="0" lang="zh-CN" altLang="en-US" sz="1100" dirty="0">
              <a:solidFill>
                <a:schemeClr val="tx2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4114800" y="4800600"/>
            <a:ext cx="914400" cy="212598"/>
          </a:xfrm>
          <a:prstGeom prst="rect">
            <a:avLst/>
          </a:prstGeom>
          <a:noFill/>
        </p:spPr>
        <p:txBody>
          <a:bodyPr vert="horz" lIns="45720" rIns="45720" rtlCol="0" anchor="ctr"/>
          <a:lstStyle>
            <a:lvl1pPr algn="ctr" eaLnBrk="1" latinLnBrk="0" hangingPunct="1">
              <a:defRPr kumimoji="0" sz="1100" b="0">
                <a:solidFill>
                  <a:schemeClr val="tx2">
                    <a:lumMod val="75000"/>
                    <a:lumOff val="25000"/>
                  </a:schemeClr>
                </a:solidFill>
              </a:defRPr>
            </a:lvl1pPr>
          </a:lstStyle>
          <a:p>
            <a:pPr algn="ctr" eaLnBrk="1" latinLnBrk="0" hangingPunct="1"/>
            <a:fld id="{6D95434A-1094-4C26-ADA4-1AB6210859AE}" type="slidenum">
              <a:rPr kumimoji="0" lang="en-US" smtClean="0"/>
            </a:fld>
            <a:endParaRPr kumimoji="0" lang="zh-CN" altLang="en-US" b="0" dirty="0"/>
          </a:p>
        </p:txBody>
      </p:sp>
      <p:sp>
        <p:nvSpPr>
          <p:cNvPr id="8" name="矩形 7"/>
          <p:cNvSpPr/>
          <p:nvPr/>
        </p:nvSpPr>
        <p:spPr>
          <a:xfrm>
            <a:off x="0" y="0"/>
            <a:ext cx="9144000" cy="81000"/>
          </a:xfrm>
          <a:prstGeom prst="rect">
            <a:avLst/>
          </a:prstGeom>
          <a:gradFill>
            <a:gsLst>
              <a:gs pos="0">
                <a:schemeClr val="accent1">
                  <a:alpha val="50000"/>
                </a:schemeClr>
              </a:gs>
              <a:gs pos="50000">
                <a:schemeClr val="accent1">
                  <a:tint val="20000"/>
                </a:schemeClr>
              </a:gs>
              <a:gs pos="100000">
                <a:schemeClr val="accent1">
                  <a:alpha val="4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  <p:pic>
        <p:nvPicPr>
          <p:cNvPr id="9" name="Picture 3"/>
          <p:cNvPicPr>
            <a:picLocks noChangeAspect="1" noChangeArrowheads="1"/>
          </p:cNvPicPr>
          <p:nvPr userDrawn="1"/>
        </p:nvPicPr>
        <p:blipFill rotWithShape="1">
          <a:blip r:embed="rId16" cstate="email"/>
          <a:srcRect/>
          <a:stretch>
            <a:fillRect/>
          </a:stretch>
        </p:blipFill>
        <p:spPr bwMode="auto">
          <a:xfrm>
            <a:off x="1" y="3848099"/>
            <a:ext cx="9144000" cy="12954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4" descr="C:\Users\Administrator\AppData\Roaming\Tencent\Users\785852412\QQ\WinTemp\RichOle\R~H68Q8FLSSNCY2UK`2LX]M.png"/>
          <p:cNvPicPr>
            <a:picLocks noChangeAspect="1" noChangeArrowheads="1"/>
          </p:cNvPicPr>
          <p:nvPr userDrawn="1"/>
        </p:nvPicPr>
        <p:blipFill>
          <a:blip r:embed="rId17" cstate="email">
            <a:extLst>
              <a:ext uri="{BEBA8EAE-BF5A-486C-A8C5-ECC9F3942E4B}">
                <a14:imgProps xmlns:a14="http://schemas.microsoft.com/office/drawing/2010/main">
                  <a14:imgLayer r:embed="rId18">
                    <a14:imgEffect>
                      <a14:backgroundRemoval t="307" b="89571" l="0" r="10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 flipH="1">
            <a:off x="7777969" y="3075806"/>
            <a:ext cx="1366031" cy="18326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55" r:id="rId2"/>
    <p:sldLayoutId id="2147483656" r:id="rId3"/>
    <p:sldLayoutId id="2147483657" r:id="rId4"/>
    <p:sldLayoutId id="2147483658" r:id="rId5"/>
    <p:sldLayoutId id="2147483659" r:id="rId6"/>
    <p:sldLayoutId id="2147483660" r:id="rId7"/>
    <p:sldLayoutId id="2147483661" r:id="rId8"/>
    <p:sldLayoutId id="2147483662" r:id="rId9"/>
    <p:sldLayoutId id="2147483663" r:id="rId10"/>
    <p:sldLayoutId id="2147483664" r:id="rId11"/>
    <p:sldLayoutId id="2147483665" r:id="rId12"/>
    <p:sldLayoutId id="2147483666" r:id="rId13"/>
    <p:sldLayoutId id="2147483667" r:id="rId14"/>
    <p:sldLayoutId id="2147483668" r:id="rId15"/>
  </p:sldLayoutIdLst>
  <p:transition spd="slow">
    <p:random/>
  </p:transition>
  <p:timing>
    <p:tnLst>
      <p:par>
        <p:cTn id="1" dur="indefinite" restart="never" nodeType="tmRoot"/>
      </p:par>
    </p:tnLst>
  </p:timing>
  <p:txStyles>
    <p:titleStyle>
      <a:lvl1pPr algn="ctr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latinLnBrk="0" hangingPunct="1">
        <a:defRPr kumimoji="0">
          <a:solidFill>
            <a:schemeClr val="tx2"/>
          </a:solidFill>
        </a:defRPr>
      </a:lvl2pPr>
      <a:lvl3pPr eaLnBrk="1" latinLnBrk="0" hangingPunct="1">
        <a:defRPr kumimoji="0">
          <a:solidFill>
            <a:schemeClr val="tx2"/>
          </a:solidFill>
        </a:defRPr>
      </a:lvl3pPr>
      <a:lvl4pPr eaLnBrk="1" latinLnBrk="0" hangingPunct="1">
        <a:defRPr kumimoji="0">
          <a:solidFill>
            <a:schemeClr val="tx2"/>
          </a:solidFill>
        </a:defRPr>
      </a:lvl4pPr>
      <a:lvl5pPr eaLnBrk="1" latinLnBrk="0" hangingPunct="1">
        <a:defRPr kumimoji="0">
          <a:solidFill>
            <a:schemeClr val="tx2"/>
          </a:solidFill>
        </a:defRPr>
      </a:lvl5pPr>
      <a:lvl6pPr eaLnBrk="1" latinLnBrk="0" hangingPunct="1">
        <a:defRPr kumimoji="0">
          <a:solidFill>
            <a:schemeClr val="tx2"/>
          </a:solidFill>
        </a:defRPr>
      </a:lvl6pPr>
      <a:lvl7pPr eaLnBrk="1" latinLnBrk="0" hangingPunct="1">
        <a:defRPr kumimoji="0">
          <a:solidFill>
            <a:schemeClr val="tx2"/>
          </a:solidFill>
        </a:defRPr>
      </a:lvl7pPr>
      <a:lvl8pPr eaLnBrk="1" latinLnBrk="0" hangingPunct="1">
        <a:defRPr kumimoji="0">
          <a:solidFill>
            <a:schemeClr val="tx2"/>
          </a:solidFill>
        </a:defRPr>
      </a:lvl8pPr>
      <a:lvl9pPr eaLnBrk="1" latinLnBrk="0" hangingPunct="1">
        <a:defRPr kumimoji="0">
          <a:solidFill>
            <a:schemeClr val="tx2"/>
          </a:solidFill>
        </a:defRPr>
      </a:lvl9pPr>
    </p:titleStyle>
    <p:bodyStyle>
      <a:lvl1pPr marL="342900" indent="-342900" algn="l" rtl="0" eaLnBrk="1" latinLnBrk="0" hangingPunct="1">
        <a:spcBef>
          <a:spcPct val="20000"/>
        </a:spcBef>
        <a:buClr>
          <a:schemeClr val="tx2"/>
        </a:buClr>
        <a:buSzPct val="50000"/>
        <a:buFont typeface="Wingdings 2" panose="05020102010507070707"/>
        <a:buChar char="ß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tx2"/>
        </a:buClr>
        <a:buSzPct val="50000"/>
        <a:buFont typeface="Wingdings 2" panose="05020102010507070707"/>
        <a:buChar char="Þ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tx2"/>
        </a:buClr>
        <a:buSzPct val="50000"/>
        <a:buFont typeface="Wingdings 2" panose="05020102010507070707"/>
        <a:buChar char="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tx2"/>
        </a:buClr>
        <a:buSzPct val="50000"/>
        <a:buFont typeface="Wingdings 2" panose="05020102010507070707"/>
        <a:buChar char="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tx2"/>
        </a:buClr>
        <a:buSzPct val="50000"/>
        <a:buFont typeface="Wingdings 2" panose="05020102010507070707"/>
        <a:buChar char="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Font typeface="Arial" panose="020B0604020202020204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Font typeface="Arial" panose="020B0604020202020204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Font typeface="Arial" panose="020B0604020202020204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Font typeface="Arial" panose="020B0604020202020204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9.xml"/><Relationship Id="rId1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9.xml"/></Relationships>
</file>

<file path=ppt/slides/_rels/slide13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5.xml"/><Relationship Id="rId5" Type="http://schemas.openxmlformats.org/officeDocument/2006/relationships/slideLayout" Target="../slideLayouts/slideLayout19.xml"/><Relationship Id="rId4" Type="http://schemas.openxmlformats.org/officeDocument/2006/relationships/image" Target="../media/image11.png"/><Relationship Id="rId3" Type="http://schemas.openxmlformats.org/officeDocument/2006/relationships/image" Target="../media/image8.png"/><Relationship Id="rId2" Type="http://schemas.openxmlformats.org/officeDocument/2006/relationships/image" Target="../media/image18.png"/><Relationship Id="rId1" Type="http://schemas.openxmlformats.org/officeDocument/2006/relationships/image" Target="../media/image1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19.xml"/><Relationship Id="rId1" Type="http://schemas.openxmlformats.org/officeDocument/2006/relationships/image" Target="../media/image1.tiff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9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9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9.xml"/><Relationship Id="rId1" Type="http://schemas.openxmlformats.org/officeDocument/2006/relationships/image" Target="../media/image19.jpeg"/></Relationships>
</file>

<file path=ppt/slides/_rels/slide19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9.xml"/><Relationship Id="rId4" Type="http://schemas.openxmlformats.org/officeDocument/2006/relationships/slideLayout" Target="../slideLayouts/slideLayout19.xml"/><Relationship Id="rId3" Type="http://schemas.openxmlformats.org/officeDocument/2006/relationships/image" Target="../media/image8.png"/><Relationship Id="rId2" Type="http://schemas.openxmlformats.org/officeDocument/2006/relationships/image" Target="../media/image20.png"/><Relationship Id="rId1" Type="http://schemas.openxmlformats.org/officeDocument/2006/relationships/image" Target="../media/image11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6.xml"/><Relationship Id="rId1" Type="http://schemas.openxmlformats.org/officeDocument/2006/relationships/image" Target="../media/image6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9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9.xml"/><Relationship Id="rId1" Type="http://schemas.openxmlformats.org/officeDocument/2006/relationships/image" Target="../media/image21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9.xml"/><Relationship Id="rId1" Type="http://schemas.openxmlformats.org/officeDocument/2006/relationships/image" Target="../media/image21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4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9.xml"/><Relationship Id="rId4" Type="http://schemas.openxmlformats.org/officeDocument/2006/relationships/image" Target="../media/image23.png"/><Relationship Id="rId3" Type="http://schemas.openxmlformats.org/officeDocument/2006/relationships/image" Target="../media/image22.png"/><Relationship Id="rId2" Type="http://schemas.openxmlformats.org/officeDocument/2006/relationships/image" Target="../media/image13.png"/><Relationship Id="rId1" Type="http://schemas.openxmlformats.org/officeDocument/2006/relationships/image" Target="../media/image11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9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9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9.xml"/><Relationship Id="rId1" Type="http://schemas.openxmlformats.org/officeDocument/2006/relationships/image" Target="../media/image24.png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9.xml"/><Relationship Id="rId1" Type="http://schemas.openxmlformats.org/officeDocument/2006/relationships/image" Target="../media/image25.png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7" Type="http://schemas.openxmlformats.org/officeDocument/2006/relationships/image" Target="../media/image30.png"/><Relationship Id="rId6" Type="http://schemas.openxmlformats.org/officeDocument/2006/relationships/image" Target="../media/image29.png"/><Relationship Id="rId5" Type="http://schemas.openxmlformats.org/officeDocument/2006/relationships/hyperlink" Target="&#22320;&#29425;&#35895;&#30340;&#32650;&#32676;&#65288;&#29255;&#27573;&#65289;.mp4" TargetMode="External"/><Relationship Id="rId4" Type="http://schemas.microsoft.com/office/2007/relationships/hdphoto" Target="../media/image28.wdp"/><Relationship Id="rId3" Type="http://schemas.openxmlformats.org/officeDocument/2006/relationships/image" Target="../media/image27.png"/><Relationship Id="rId2" Type="http://schemas.openxmlformats.org/officeDocument/2006/relationships/hyperlink" Target="&#38142;&#25509;1&#65306;&#40548;&#20043;&#33310;&#34920;&#28436;&#22823;&#20250;&#29255;&#27573;.pptx" TargetMode="External"/><Relationship Id="rId1" Type="http://schemas.openxmlformats.org/officeDocument/2006/relationships/image" Target="../media/image2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9.xml"/><Relationship Id="rId2" Type="http://schemas.openxmlformats.org/officeDocument/2006/relationships/image" Target="../media/image8.png"/><Relationship Id="rId1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9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Relationship Id="rId3" Type="http://schemas.openxmlformats.org/officeDocument/2006/relationships/image" Target="../media/image10.png"/><Relationship Id="rId2" Type="http://schemas.openxmlformats.org/officeDocument/2006/relationships/image" Target="../media/image8.png"/><Relationship Id="rId1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7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9.xml"/><Relationship Id="rId4" Type="http://schemas.openxmlformats.org/officeDocument/2006/relationships/image" Target="../media/image11.png"/><Relationship Id="rId3" Type="http://schemas.openxmlformats.org/officeDocument/2006/relationships/image" Target="../media/image8.png"/><Relationship Id="rId2" Type="http://schemas.openxmlformats.org/officeDocument/2006/relationships/image" Target="../media/image14.png"/><Relationship Id="rId1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9.xml"/><Relationship Id="rId1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19.xml"/><Relationship Id="rId1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48"/>
          <p:cNvSpPr txBox="1"/>
          <p:nvPr/>
        </p:nvSpPr>
        <p:spPr>
          <a:xfrm>
            <a:off x="168041" y="71264"/>
            <a:ext cx="9144000" cy="746358"/>
          </a:xfrm>
          <a:prstGeom prst="rect">
            <a:avLst/>
          </a:prstGeom>
          <a:noFill/>
          <a:ln w="19050">
            <a:noFill/>
          </a:ln>
          <a:effectLst>
            <a:softEdge rad="31750"/>
          </a:effectLst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en-US" altLang="zh-CN" sz="4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6 </a:t>
            </a:r>
            <a:r>
              <a:rPr lang="zh-CN" altLang="en-US" sz="4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骑鹅旅行记（节选）</a:t>
            </a:r>
            <a:endParaRPr lang="zh-CN" altLang="en-US" sz="44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-40005" y="758825"/>
            <a:ext cx="9222740" cy="737235"/>
          </a:xfrm>
          <a:prstGeom prst="rect">
            <a:avLst/>
          </a:prstGeom>
        </p:spPr>
        <p:txBody>
          <a:bodyPr wrap="square">
            <a:spAutoFit/>
          </a:bodyPr>
          <a:p>
            <a:pPr>
              <a:lnSpc>
                <a:spcPct val="150000"/>
              </a:lnSpc>
            </a:pPr>
            <a:r>
              <a:rPr lang="zh-CN" altLang="en-US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同学们，你们读过这本书吗？谁能说说这本书的大概内容？</a:t>
            </a:r>
            <a:endParaRPr lang="zh-CN" altLang="zh-CN" sz="28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37465" y="1570990"/>
            <a:ext cx="9067165" cy="3322955"/>
          </a:xfrm>
          <a:prstGeom prst="rect">
            <a:avLst/>
          </a:prstGeom>
        </p:spPr>
        <p:txBody>
          <a:bodyPr wrap="square">
            <a:spAutoFit/>
          </a:bodyPr>
          <a:p>
            <a:pPr>
              <a:lnSpc>
                <a:spcPct val="150000"/>
              </a:lnSpc>
            </a:pPr>
            <a:r>
              <a:rPr lang="en-US" altLang="zh-CN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    </a:t>
            </a:r>
            <a:r>
              <a:rPr lang="zh-CN" altLang="zh-CN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一</a:t>
            </a:r>
            <a:r>
              <a:rPr lang="zh-CN" altLang="zh-CN" sz="2800" dirty="0">
                <a:latin typeface="黑体" panose="02010609060101010101" pitchFamily="49" charset="-122"/>
                <a:ea typeface="黑体" panose="02010609060101010101" pitchFamily="49" charset="-122"/>
              </a:rPr>
              <a:t>个不爱学习、喜欢搞恶作剧的顽皮孩子尼尔斯</a:t>
            </a:r>
            <a:r>
              <a:rPr lang="zh-CN" altLang="zh-CN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，被</a:t>
            </a:r>
            <a:r>
              <a:rPr lang="zh-CN" altLang="zh-CN" sz="2800" dirty="0">
                <a:latin typeface="黑体" panose="02010609060101010101" pitchFamily="49" charset="-122"/>
                <a:ea typeface="黑体" panose="02010609060101010101" pitchFamily="49" charset="-122"/>
              </a:rPr>
              <a:t>小妖精用魔法变成了一个小人。他骑在他家的大白鹅背上</a:t>
            </a:r>
            <a:r>
              <a:rPr lang="zh-CN" altLang="zh-CN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，进行</a:t>
            </a:r>
            <a:r>
              <a:rPr lang="zh-CN" altLang="zh-CN" sz="2800" dirty="0">
                <a:latin typeface="黑体" panose="02010609060101010101" pitchFamily="49" charset="-122"/>
                <a:ea typeface="黑体" panose="02010609060101010101" pitchFamily="49" charset="-122"/>
              </a:rPr>
              <a:t>了一次神奇而又魔幻的长途旅行。你想知道尼尔斯经历了哪些有趣而又不可思议的事情吗？让我们走进课文，同他一起去历险吧！</a:t>
            </a:r>
            <a:endParaRPr lang="zh-CN" altLang="zh-CN" sz="28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" grpId="1"/>
      <p:bldP spid="2" grpId="0"/>
      <p:bldP spid="2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>
            <a:off x="1427566" y="1059582"/>
            <a:ext cx="6960857" cy="21698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3000" kern="0" dirty="0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那些鸡在尼尔斯后面追着叫着，都快把他的耳朵吵聋了，他是怎样摆脱鸡群的呢？</a:t>
            </a:r>
            <a:endParaRPr lang="zh-CN" altLang="en-US" sz="2800" kern="0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323528" y="1275606"/>
            <a:ext cx="1104039" cy="158216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899592" y="897615"/>
            <a:ext cx="7145816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如果</a:t>
            </a:r>
            <a:r>
              <a:rPr lang="zh-CN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不是家里养的那只猫走了出来，他是怎么也溜不掉的</a:t>
            </a:r>
            <a:r>
              <a:rPr lang="zh-CN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。他们</a:t>
            </a:r>
            <a:r>
              <a:rPr lang="zh-CN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一看见猫便住了嘴，装着聚精会神地在地上刨虫子吃。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4932040" y="1645476"/>
            <a:ext cx="1072132" cy="571504"/>
          </a:xfrm>
          <a:prstGeom prst="rect">
            <a:avLst/>
          </a:prstGeom>
          <a:noFill/>
          <a:ln>
            <a:solidFill>
              <a:srgbClr val="FF00FF"/>
            </a:soli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932314" y="2283718"/>
            <a:ext cx="759366" cy="571504"/>
          </a:xfrm>
          <a:prstGeom prst="rect">
            <a:avLst/>
          </a:prstGeom>
          <a:noFill/>
          <a:ln>
            <a:solidFill>
              <a:srgbClr val="FF00FF"/>
            </a:soli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线形标注 1 6"/>
          <p:cNvSpPr/>
          <p:nvPr/>
        </p:nvSpPr>
        <p:spPr>
          <a:xfrm>
            <a:off x="2675435" y="3435846"/>
            <a:ext cx="3594130" cy="642942"/>
          </a:xfrm>
          <a:prstGeom prst="borderCallout1">
            <a:avLst>
              <a:gd name="adj1" fmla="val 2649"/>
              <a:gd name="adj2" fmla="val 56950"/>
              <a:gd name="adj3" fmla="val -541"/>
              <a:gd name="adj4" fmla="val 56357"/>
            </a:avLst>
          </a:prstGeom>
          <a:grpFill/>
          <a:ln>
            <a:solidFill>
              <a:srgbClr val="FF00FF"/>
            </a:soli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鸡群也是欺软怕硬</a:t>
            </a:r>
            <a:endParaRPr lang="zh-CN" altLang="en-US" sz="2800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/>
        </p:nvSpPr>
        <p:spPr>
          <a:xfrm>
            <a:off x="1022095" y="2213451"/>
            <a:ext cx="203773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欺软怕硬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3995936" y="1248452"/>
            <a:ext cx="203773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欺善怕恶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439788" y="444348"/>
            <a:ext cx="1454452" cy="543226"/>
          </a:xfrm>
          <a:prstGeom prst="rect">
            <a:avLst/>
          </a:prstGeom>
          <a:solidFill>
            <a:srgbClr val="FF9999"/>
          </a:solidFill>
          <a:effectLst>
            <a:outerShdw blurRad="50800" dir="21594000" sy="23000" kx="1200000" algn="br" rotWithShape="0">
              <a:prstClr val="black">
                <a:alpha val="40000"/>
              </a:prstClr>
            </a:outerShdw>
          </a:effectLst>
        </p:spPr>
        <p:txBody>
          <a:bodyPr wrap="square" lIns="68580" tIns="34290" rIns="68580" bIns="3429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zh-CN" altLang="en-US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pitchFamily="49" charset="-122"/>
              </a:rPr>
              <a:t>近义</a:t>
            </a:r>
            <a:r>
              <a:rPr lang="zh-CN" altLang="en-US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pitchFamily="49" charset="-122"/>
              </a:rPr>
              <a:t>词</a:t>
            </a:r>
            <a:endParaRPr lang="zh-CN" altLang="en-US" sz="2800" b="1" dirty="0">
              <a:solidFill>
                <a:schemeClr val="tx1">
                  <a:lumMod val="75000"/>
                  <a:lumOff val="2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3995936" y="2252558"/>
            <a:ext cx="203773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畏强欺弱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3995936" y="3256665"/>
            <a:ext cx="203773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怯大压小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3" name="左大括号 22"/>
          <p:cNvSpPr/>
          <p:nvPr/>
        </p:nvSpPr>
        <p:spPr>
          <a:xfrm>
            <a:off x="3214678" y="1571618"/>
            <a:ext cx="428628" cy="2143140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21" grpId="0"/>
      <p:bldP spid="2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1" cstate="email"/>
          <a:srcRect/>
          <a:stretch>
            <a:fillRect/>
          </a:stretch>
        </p:blipFill>
        <p:spPr>
          <a:xfrm>
            <a:off x="2339752" y="1425419"/>
            <a:ext cx="6032352" cy="548688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2" cstate="email"/>
          <a:srcRect/>
          <a:stretch>
            <a:fillRect/>
          </a:stretch>
        </p:blipFill>
        <p:spPr>
          <a:xfrm>
            <a:off x="1691680" y="2126507"/>
            <a:ext cx="6984776" cy="548688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3" cstate="email"/>
          <a:srcRect l="19386" r="-2962"/>
          <a:stretch>
            <a:fillRect/>
          </a:stretch>
        </p:blipFill>
        <p:spPr>
          <a:xfrm>
            <a:off x="1513522" y="2787774"/>
            <a:ext cx="4819585" cy="548688"/>
          </a:xfrm>
          <a:prstGeom prst="rect">
            <a:avLst/>
          </a:prstGeom>
        </p:spPr>
      </p:pic>
      <p:sp>
        <p:nvSpPr>
          <p:cNvPr id="9" name="矩形 8"/>
          <p:cNvSpPr/>
          <p:nvPr/>
        </p:nvSpPr>
        <p:spPr>
          <a:xfrm>
            <a:off x="1513522" y="1203598"/>
            <a:ext cx="7416824" cy="21698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en-US" altLang="zh-CN" sz="3000" kern="0" dirty="0">
                <a:latin typeface="黑体" panose="02010609060101010101" pitchFamily="49" charset="-122"/>
                <a:ea typeface="黑体" panose="02010609060101010101" pitchFamily="49" charset="-122"/>
              </a:rPr>
              <a:t>    </a:t>
            </a:r>
            <a:r>
              <a:rPr lang="zh-CN" altLang="en-US" sz="3000" kern="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认真读课文</a:t>
            </a:r>
            <a:r>
              <a:rPr lang="en-US" altLang="zh-CN" sz="3000" kern="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11~22</a:t>
            </a:r>
            <a:r>
              <a:rPr lang="zh-CN" altLang="en-US" sz="3000" kern="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自然段，交流故事情节：男孩向黑猫询问小狐仙的下落，为什么又遭到大黑猫的羞辱？</a:t>
            </a:r>
            <a:endParaRPr lang="zh-CN" altLang="en-US" sz="2800" kern="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14" name="图片 13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379566" y="1425419"/>
            <a:ext cx="1104039" cy="158216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 flipH="1">
            <a:off x="2571736" y="114385"/>
            <a:ext cx="3800108" cy="4771854"/>
          </a:xfrm>
          <a:prstGeom prst="rect">
            <a:avLst/>
          </a:prstGeom>
        </p:spPr>
      </p:pic>
      <p:sp>
        <p:nvSpPr>
          <p:cNvPr id="7" name="矩形标注 6"/>
          <p:cNvSpPr/>
          <p:nvPr/>
        </p:nvSpPr>
        <p:spPr>
          <a:xfrm>
            <a:off x="12889" y="345030"/>
            <a:ext cx="3143272" cy="1938992"/>
          </a:xfrm>
          <a:prstGeom prst="wedgeRectCallout">
            <a:avLst>
              <a:gd name="adj1" fmla="val 59498"/>
              <a:gd name="adj2" fmla="val 57680"/>
            </a:avLst>
          </a:prstGeom>
          <a:ln>
            <a:solidFill>
              <a:schemeClr val="accent2">
                <a:lumMod val="50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zh-CN" altLang="en-US" sz="24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亲爱的猫咪，院子里各个角落和暗洞你不是都很熟悉吗</a:t>
            </a:r>
            <a:r>
              <a:rPr lang="en-US" sz="24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?</a:t>
            </a:r>
            <a:r>
              <a:rPr lang="zh-CN" altLang="en-US" sz="24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请你告诉我，在哪里能找到小狐仙？</a:t>
            </a:r>
            <a:endParaRPr lang="zh-CN" altLang="en-US" sz="24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8" name="矩形标注 7"/>
          <p:cNvSpPr/>
          <p:nvPr/>
        </p:nvSpPr>
        <p:spPr>
          <a:xfrm>
            <a:off x="6108232" y="360527"/>
            <a:ext cx="3035768" cy="1200329"/>
          </a:xfrm>
          <a:prstGeom prst="wedgeRectCallout">
            <a:avLst>
              <a:gd name="adj1" fmla="val -60833"/>
              <a:gd name="adj2" fmla="val 53809"/>
            </a:avLst>
          </a:prstGeom>
          <a:solidFill>
            <a:schemeClr val="bg1"/>
          </a:solidFill>
          <a:ln>
            <a:solidFill>
              <a:schemeClr val="accent2">
                <a:lumMod val="50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zh-CN" altLang="en-US" sz="2400" dirty="0" smtClean="0"/>
              <a:t>我知道小狐仙住在什么地方，但是这并不等于说我愿意告诉你。</a:t>
            </a:r>
            <a:endParaRPr lang="zh-CN" altLang="en-US" sz="24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9" name="矩形标注 8"/>
          <p:cNvSpPr/>
          <p:nvPr/>
        </p:nvSpPr>
        <p:spPr>
          <a:xfrm>
            <a:off x="0" y="3685910"/>
            <a:ext cx="3500462" cy="1200329"/>
          </a:xfrm>
          <a:prstGeom prst="wedgeRectCallout">
            <a:avLst>
              <a:gd name="adj1" fmla="val 51201"/>
              <a:gd name="adj2" fmla="val -73726"/>
            </a:avLst>
          </a:prstGeom>
          <a:solidFill>
            <a:schemeClr val="bg1"/>
          </a:solidFill>
          <a:ln>
            <a:solidFill>
              <a:schemeClr val="accent2">
                <a:lumMod val="50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zh-CN" altLang="en-US" sz="2400" dirty="0" smtClean="0"/>
              <a:t>亲爱的猫咪，你可得帮我的忙啊</a:t>
            </a:r>
            <a:r>
              <a:rPr lang="en-US" sz="2400" dirty="0" smtClean="0"/>
              <a:t>!</a:t>
            </a:r>
            <a:r>
              <a:rPr lang="zh-CN" altLang="en-US" sz="2400" dirty="0" smtClean="0"/>
              <a:t> 你没看见他把我变成什么样子了吗</a:t>
            </a:r>
            <a:r>
              <a:rPr lang="en-US" sz="2400" dirty="0" smtClean="0"/>
              <a:t>?</a:t>
            </a:r>
            <a:endParaRPr lang="zh-CN" altLang="en-US" sz="24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0" name="矩形标注 9"/>
          <p:cNvSpPr/>
          <p:nvPr/>
        </p:nvSpPr>
        <p:spPr>
          <a:xfrm>
            <a:off x="6149952" y="1868416"/>
            <a:ext cx="2952328" cy="1200329"/>
          </a:xfrm>
          <a:prstGeom prst="wedgeRectCallout">
            <a:avLst>
              <a:gd name="adj1" fmla="val -79825"/>
              <a:gd name="adj2" fmla="val -55429"/>
            </a:avLst>
          </a:prstGeom>
          <a:solidFill>
            <a:schemeClr val="bg1"/>
          </a:solidFill>
          <a:ln>
            <a:solidFill>
              <a:schemeClr val="accent2">
                <a:lumMod val="50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zh-CN" altLang="en-US" sz="2400" dirty="0" smtClean="0"/>
              <a:t>要我帮你的忙</a:t>
            </a:r>
            <a:r>
              <a:rPr lang="en-US" sz="2400" dirty="0" smtClean="0"/>
              <a:t>?</a:t>
            </a:r>
            <a:r>
              <a:rPr lang="zh-CN" altLang="en-US" sz="2400" dirty="0" smtClean="0"/>
              <a:t>是不是因为你经常揪我的尾巴</a:t>
            </a:r>
            <a:r>
              <a:rPr lang="en-US" sz="2400" dirty="0" smtClean="0"/>
              <a:t>? </a:t>
            </a:r>
            <a:endParaRPr lang="zh-CN" altLang="en-US" sz="24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1" name="矩形标注 10"/>
          <p:cNvSpPr/>
          <p:nvPr/>
        </p:nvSpPr>
        <p:spPr>
          <a:xfrm>
            <a:off x="107504" y="2468581"/>
            <a:ext cx="2571768" cy="830997"/>
          </a:xfrm>
          <a:prstGeom prst="wedgeRectCallout">
            <a:avLst>
              <a:gd name="adj1" fmla="val 65279"/>
              <a:gd name="adj2" fmla="val 33562"/>
            </a:avLst>
          </a:prstGeom>
          <a:solidFill>
            <a:srgbClr val="FFFFFF">
              <a:alpha val="87059"/>
            </a:srgbClr>
          </a:solidFill>
          <a:ln>
            <a:solidFill>
              <a:schemeClr val="accent2">
                <a:lumMod val="50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zh-CN" altLang="en-US" sz="2400" dirty="0" smtClean="0"/>
              <a:t>怎么着</a:t>
            </a:r>
            <a:r>
              <a:rPr lang="en-US" sz="2400" dirty="0" smtClean="0"/>
              <a:t>?</a:t>
            </a:r>
            <a:r>
              <a:rPr lang="zh-CN" altLang="en-US" sz="2400" dirty="0" smtClean="0"/>
              <a:t>我还要揪你的尾巴</a:t>
            </a:r>
            <a:r>
              <a:rPr lang="en-US" sz="2400" dirty="0" smtClean="0"/>
              <a:t>!</a:t>
            </a:r>
            <a:endParaRPr lang="zh-CN" altLang="en-US" sz="24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11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/>
        </p:nvSpPr>
        <p:spPr>
          <a:xfrm>
            <a:off x="955704" y="699542"/>
            <a:ext cx="7000924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他</a:t>
            </a:r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全身的毛都竖了起来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，</a:t>
            </a:r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拱起腰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，</a:t>
            </a:r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伸直了腿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，</a:t>
            </a:r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四脚抓地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，</a:t>
            </a:r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尾巴变得粗而短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，</a:t>
            </a:r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两耳朝后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，嘴里</a:t>
            </a:r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嘶叫着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，</a:t>
            </a:r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瞪大的眼睛冒着火星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4" name="线形标注 1 13"/>
          <p:cNvSpPr/>
          <p:nvPr/>
        </p:nvSpPr>
        <p:spPr>
          <a:xfrm>
            <a:off x="1455770" y="3147814"/>
            <a:ext cx="6000792" cy="642942"/>
          </a:xfrm>
          <a:prstGeom prst="borderCallout1">
            <a:avLst>
              <a:gd name="adj1" fmla="val -1376"/>
              <a:gd name="adj2" fmla="val 20562"/>
              <a:gd name="adj3" fmla="val -542"/>
              <a:gd name="adj4" fmla="val 19991"/>
            </a:avLst>
          </a:prstGeom>
          <a:grpFill/>
          <a:ln>
            <a:solidFill>
              <a:schemeClr val="accent1"/>
            </a:soli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表现出大黑猫对男孩的愤怒和凶狠。</a:t>
            </a:r>
            <a:endParaRPr lang="zh-CN" altLang="en-US" sz="2800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矩形 14"/>
          <p:cNvSpPr/>
          <p:nvPr/>
        </p:nvSpPr>
        <p:spPr>
          <a:xfrm>
            <a:off x="642910" y="1000114"/>
            <a:ext cx="7429552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男孩对猫并不示弱，反而向前逼近了一步。这时猫突然一跃，径直朝他扑了过去，把他摔倒在地，跳到他身上，前爪按住他的胸口，对着他的咽喉张开了大嘴。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2911674" y="1142990"/>
            <a:ext cx="1428760" cy="492656"/>
          </a:xfrm>
          <a:prstGeom prst="rect">
            <a:avLst/>
          </a:prstGeom>
          <a:noFill/>
          <a:ln>
            <a:solidFill>
              <a:srgbClr val="FF00FF"/>
            </a:soli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线形标注 1 16"/>
          <p:cNvSpPr/>
          <p:nvPr/>
        </p:nvSpPr>
        <p:spPr>
          <a:xfrm>
            <a:off x="1785918" y="354461"/>
            <a:ext cx="6000792" cy="642942"/>
          </a:xfrm>
          <a:prstGeom prst="borderCallout1">
            <a:avLst>
              <a:gd name="adj1" fmla="val 100595"/>
              <a:gd name="adj2" fmla="val 12798"/>
              <a:gd name="adj3" fmla="val 124349"/>
              <a:gd name="adj4" fmla="val 19398"/>
            </a:avLst>
          </a:prstGeom>
          <a:grpFill/>
          <a:ln>
            <a:solidFill>
              <a:srgbClr val="FF00FF"/>
            </a:soli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男孩没有害怕，平时欺负猫习惯了</a:t>
            </a:r>
            <a:endParaRPr lang="zh-CN" altLang="en-US" sz="2800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8" name="椭圆 17"/>
          <p:cNvSpPr/>
          <p:nvPr/>
        </p:nvSpPr>
        <p:spPr>
          <a:xfrm>
            <a:off x="2857488" y="1857370"/>
            <a:ext cx="418368" cy="357190"/>
          </a:xfrm>
          <a:prstGeom prst="ellipse">
            <a:avLst/>
          </a:prstGeom>
          <a:grpFill/>
          <a:ln>
            <a:solidFill>
              <a:schemeClr val="accent2">
                <a:lumMod val="50000"/>
              </a:schemeClr>
            </a:soli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椭圆 18"/>
          <p:cNvSpPr/>
          <p:nvPr/>
        </p:nvSpPr>
        <p:spPr>
          <a:xfrm>
            <a:off x="5000628" y="1857370"/>
            <a:ext cx="435468" cy="357190"/>
          </a:xfrm>
          <a:prstGeom prst="ellipse">
            <a:avLst/>
          </a:prstGeom>
          <a:grpFill/>
          <a:ln>
            <a:solidFill>
              <a:schemeClr val="accent2">
                <a:lumMod val="50000"/>
              </a:schemeClr>
            </a:soli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椭圆 19"/>
          <p:cNvSpPr/>
          <p:nvPr/>
        </p:nvSpPr>
        <p:spPr>
          <a:xfrm>
            <a:off x="7500958" y="1857370"/>
            <a:ext cx="500066" cy="357190"/>
          </a:xfrm>
          <a:prstGeom prst="ellipse">
            <a:avLst/>
          </a:prstGeom>
          <a:grpFill/>
          <a:ln>
            <a:solidFill>
              <a:schemeClr val="accent2">
                <a:lumMod val="50000"/>
              </a:schemeClr>
            </a:soli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椭圆 20"/>
          <p:cNvSpPr/>
          <p:nvPr/>
        </p:nvSpPr>
        <p:spPr>
          <a:xfrm>
            <a:off x="2107389" y="2490337"/>
            <a:ext cx="500066" cy="357190"/>
          </a:xfrm>
          <a:prstGeom prst="ellipse">
            <a:avLst/>
          </a:prstGeom>
          <a:grpFill/>
          <a:ln>
            <a:solidFill>
              <a:schemeClr val="accent2">
                <a:lumMod val="50000"/>
              </a:schemeClr>
            </a:soli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椭圆 21"/>
          <p:cNvSpPr/>
          <p:nvPr/>
        </p:nvSpPr>
        <p:spPr>
          <a:xfrm>
            <a:off x="4968329" y="2490337"/>
            <a:ext cx="500066" cy="357190"/>
          </a:xfrm>
          <a:prstGeom prst="ellipse">
            <a:avLst/>
          </a:prstGeom>
          <a:grpFill/>
          <a:ln>
            <a:solidFill>
              <a:schemeClr val="accent2">
                <a:lumMod val="50000"/>
              </a:schemeClr>
            </a:soli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椭圆 22"/>
          <p:cNvSpPr/>
          <p:nvPr/>
        </p:nvSpPr>
        <p:spPr>
          <a:xfrm>
            <a:off x="2500298" y="3129240"/>
            <a:ext cx="428628" cy="357190"/>
          </a:xfrm>
          <a:prstGeom prst="ellipse">
            <a:avLst/>
          </a:prstGeom>
          <a:grpFill/>
          <a:ln>
            <a:solidFill>
              <a:schemeClr val="accent2">
                <a:lumMod val="50000"/>
              </a:schemeClr>
            </a:soli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线形标注 1 23"/>
          <p:cNvSpPr/>
          <p:nvPr/>
        </p:nvSpPr>
        <p:spPr>
          <a:xfrm>
            <a:off x="2357422" y="3929072"/>
            <a:ext cx="4302810" cy="642942"/>
          </a:xfrm>
          <a:prstGeom prst="borderCallout1">
            <a:avLst>
              <a:gd name="adj1" fmla="val -55323"/>
              <a:gd name="adj2" fmla="val 7752"/>
              <a:gd name="adj3" fmla="val -430"/>
              <a:gd name="adj4" fmla="val 7322"/>
            </a:avLst>
          </a:prstGeom>
          <a:grpFill/>
          <a:ln>
            <a:solidFill>
              <a:srgbClr val="C00000"/>
            </a:soli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大黑猫动作迅猛，很凶狠</a:t>
            </a:r>
            <a:endParaRPr lang="zh-CN" altLang="en-US" sz="2800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1"/>
          <p:cNvSpPr>
            <a:spLocks noChangeArrowheads="1"/>
          </p:cNvSpPr>
          <p:nvPr/>
        </p:nvSpPr>
        <p:spPr bwMode="auto">
          <a:xfrm>
            <a:off x="285720" y="1120682"/>
            <a:ext cx="8572528" cy="2308324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marL="0" marR="0" lvl="0" indent="30480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  </a:t>
            </a:r>
            <a:r>
              <a:rPr kumimoji="0" lang="zh-CN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男孩感觉到猫的爪子穿过他的背心和衬衣，刺进了他的肉皮，锋利的犬牙触到了他的咽喉上。他拼命地喊着救命。</a:t>
            </a:r>
            <a:endParaRPr kumimoji="0" lang="en-US" altLang="zh-CN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marL="0" marR="0" lvl="0" indent="30480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zh-CN" alt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  可是一个人也没有来。他断定，他死亡的时刻到了。正在这时，他又觉得猫把爪子收了回去，松开了他的喉咙。</a:t>
            </a:r>
            <a:r>
              <a:rPr kumimoji="0" lang="zh-CN" alt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 </a:t>
            </a:r>
            <a:endParaRPr kumimoji="0" lang="zh-CN" altLang="en-US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楷体" panose="02010609060101010101" pitchFamily="49" charset="-122"/>
              <a:ea typeface="楷体" panose="02010609060101010101" pitchFamily="49" charset="-122"/>
              <a:cs typeface="宋体" panose="02010600030101010101" pitchFamily="2" charset="-122"/>
            </a:endParaRPr>
          </a:p>
        </p:txBody>
      </p:sp>
      <p:sp>
        <p:nvSpPr>
          <p:cNvPr id="8" name="椭圆 7"/>
          <p:cNvSpPr/>
          <p:nvPr/>
        </p:nvSpPr>
        <p:spPr>
          <a:xfrm>
            <a:off x="3643306" y="1317082"/>
            <a:ext cx="500066" cy="357190"/>
          </a:xfrm>
          <a:prstGeom prst="ellipse">
            <a:avLst/>
          </a:prstGeom>
          <a:grpFill/>
          <a:ln>
            <a:solidFill>
              <a:schemeClr val="accent2">
                <a:lumMod val="50000"/>
              </a:schemeClr>
            </a:soli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椭圆 8"/>
          <p:cNvSpPr/>
          <p:nvPr/>
        </p:nvSpPr>
        <p:spPr>
          <a:xfrm>
            <a:off x="6643702" y="1263558"/>
            <a:ext cx="500066" cy="357190"/>
          </a:xfrm>
          <a:prstGeom prst="ellipse">
            <a:avLst/>
          </a:prstGeom>
          <a:grpFill/>
          <a:ln>
            <a:solidFill>
              <a:schemeClr val="accent2">
                <a:lumMod val="50000"/>
              </a:schemeClr>
            </a:soli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椭圆 9"/>
          <p:cNvSpPr/>
          <p:nvPr/>
        </p:nvSpPr>
        <p:spPr>
          <a:xfrm>
            <a:off x="2411760" y="1911617"/>
            <a:ext cx="500066" cy="357190"/>
          </a:xfrm>
          <a:prstGeom prst="ellipse">
            <a:avLst/>
          </a:prstGeom>
          <a:grpFill/>
          <a:ln>
            <a:solidFill>
              <a:schemeClr val="accent2">
                <a:lumMod val="50000"/>
              </a:schemeClr>
            </a:soli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椭圆 10"/>
          <p:cNvSpPr/>
          <p:nvPr/>
        </p:nvSpPr>
        <p:spPr>
          <a:xfrm>
            <a:off x="6444208" y="1898037"/>
            <a:ext cx="451908" cy="357190"/>
          </a:xfrm>
          <a:prstGeom prst="ellipse">
            <a:avLst/>
          </a:prstGeom>
          <a:grpFill/>
          <a:ln>
            <a:solidFill>
              <a:schemeClr val="accent2">
                <a:lumMod val="50000"/>
              </a:schemeClr>
            </a:soli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线形标注 1 11"/>
          <p:cNvSpPr/>
          <p:nvPr/>
        </p:nvSpPr>
        <p:spPr>
          <a:xfrm>
            <a:off x="1785918" y="428610"/>
            <a:ext cx="6000792" cy="642942"/>
          </a:xfrm>
          <a:prstGeom prst="borderCallout1">
            <a:avLst>
              <a:gd name="adj1" fmla="val 103278"/>
              <a:gd name="adj2" fmla="val 11362"/>
              <a:gd name="adj3" fmla="val 143133"/>
              <a:gd name="adj4" fmla="val 30467"/>
            </a:avLst>
          </a:prstGeom>
          <a:grpFill/>
          <a:ln>
            <a:solidFill>
              <a:srgbClr val="C00000"/>
            </a:soli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男孩完全处于下风，他害怕了</a:t>
            </a:r>
            <a:endParaRPr lang="zh-CN" altLang="en-US" sz="2800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1643042" y="2355726"/>
            <a:ext cx="2143140" cy="501776"/>
          </a:xfrm>
          <a:prstGeom prst="rect">
            <a:avLst/>
          </a:prstGeom>
          <a:noFill/>
          <a:ln>
            <a:solidFill>
              <a:srgbClr val="FF00FF"/>
            </a:soli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线形标注 1 13"/>
          <p:cNvSpPr/>
          <p:nvPr/>
        </p:nvSpPr>
        <p:spPr>
          <a:xfrm>
            <a:off x="1071538" y="3714758"/>
            <a:ext cx="4286280" cy="928694"/>
          </a:xfrm>
          <a:prstGeom prst="borderCallout1">
            <a:avLst>
              <a:gd name="adj1" fmla="val -93889"/>
              <a:gd name="adj2" fmla="val 22517"/>
              <a:gd name="adj3" fmla="val -2700"/>
              <a:gd name="adj4" fmla="val 15171"/>
            </a:avLst>
          </a:prstGeom>
          <a:grpFill/>
          <a:ln>
            <a:solidFill>
              <a:schemeClr val="accent1"/>
            </a:soli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平时男孩坏事做太多，现在没有一个人愿意帮他</a:t>
            </a:r>
            <a:endParaRPr lang="zh-CN" altLang="en-US" sz="2800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5286380" y="2786064"/>
            <a:ext cx="2143140" cy="571504"/>
          </a:xfrm>
          <a:prstGeom prst="rect">
            <a:avLst/>
          </a:prstGeom>
          <a:noFill/>
          <a:ln>
            <a:solidFill>
              <a:srgbClr val="FF00FF"/>
            </a:soli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线形标注 1 15"/>
          <p:cNvSpPr/>
          <p:nvPr/>
        </p:nvSpPr>
        <p:spPr>
          <a:xfrm>
            <a:off x="5572132" y="3786196"/>
            <a:ext cx="2214578" cy="642942"/>
          </a:xfrm>
          <a:prstGeom prst="borderCallout1">
            <a:avLst>
              <a:gd name="adj1" fmla="val -79027"/>
              <a:gd name="adj2" fmla="val 7222"/>
              <a:gd name="adj3" fmla="val 131058"/>
              <a:gd name="adj4" fmla="val -728"/>
            </a:avLst>
          </a:prstGeom>
          <a:grpFill/>
          <a:ln>
            <a:solidFill>
              <a:schemeClr val="accent1"/>
            </a:soli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猫放过了他</a:t>
            </a:r>
            <a:endParaRPr lang="zh-CN" altLang="en-US" sz="2800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9" name="Picture 3" descr="https://timgsa.baidu.com/timg?image&amp;quality=80&amp;size=b9999_10000&amp;sec=1565366565064&amp;di=9ab332b70975dc5d9ddea1d472c80d0b&amp;imgtype=0&amp;src=http%3A%2F%2F5b0988e595225.cdn.sohucs.com%2Fimages%2F20170905%2F2762e5cc142f48cbad1ed883f3be3e9a.jpeg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0" y="893307"/>
            <a:ext cx="2579674" cy="4250193"/>
          </a:xfrm>
          <a:prstGeom prst="rect">
            <a:avLst/>
          </a:prstGeom>
          <a:noFill/>
        </p:spPr>
      </p:pic>
      <p:sp>
        <p:nvSpPr>
          <p:cNvPr id="14" name="矩形标注 13"/>
          <p:cNvSpPr/>
          <p:nvPr/>
        </p:nvSpPr>
        <p:spPr>
          <a:xfrm>
            <a:off x="3071802" y="857238"/>
            <a:ext cx="4572000" cy="1815882"/>
          </a:xfrm>
          <a:prstGeom prst="wedgeRectCallout">
            <a:avLst>
              <a:gd name="adj1" fmla="val -62500"/>
              <a:gd name="adj2" fmla="val 18439"/>
            </a:avLst>
          </a:prstGeom>
          <a:ln>
            <a:solidFill>
              <a:schemeClr val="accent2">
                <a:lumMod val="50000"/>
              </a:schemeClr>
            </a:solidFill>
          </a:ln>
        </p:spPr>
        <p:txBody>
          <a:bodyPr>
            <a:spAutoFit/>
          </a:bodyPr>
          <a:lstStyle/>
          <a:p>
            <a:r>
              <a:rPr lang="zh-CN" altLang="en-US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好了，这回够了，看在女主人的面子上，这次我饶了你。我只想让你知道，咱们俩现在究竟谁厉害。</a:t>
            </a:r>
            <a:endParaRPr lang="zh-CN" altLang="en-US" sz="28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5" name="线形标注 1 14"/>
          <p:cNvSpPr/>
          <p:nvPr/>
        </p:nvSpPr>
        <p:spPr>
          <a:xfrm>
            <a:off x="3286116" y="3786196"/>
            <a:ext cx="4286280" cy="928694"/>
          </a:xfrm>
          <a:prstGeom prst="borderCallout1">
            <a:avLst>
              <a:gd name="adj1" fmla="val 99317"/>
              <a:gd name="adj2" fmla="val 983"/>
              <a:gd name="adj3" fmla="val 97618"/>
              <a:gd name="adj4" fmla="val 681"/>
            </a:avLst>
          </a:prstGeom>
          <a:grpFill/>
          <a:ln>
            <a:solidFill>
              <a:schemeClr val="accent1"/>
            </a:soli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大黑猫看在女主人的面子上还是放过了男孩</a:t>
            </a:r>
            <a:endParaRPr lang="zh-CN" altLang="en-US" sz="2800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/>
        </p:nvSpPr>
        <p:spPr>
          <a:xfrm>
            <a:off x="1435466" y="1425419"/>
            <a:ext cx="7056784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en-US" altLang="zh-CN" sz="3000" kern="0" dirty="0">
                <a:latin typeface="黑体" panose="02010609060101010101" pitchFamily="49" charset="-122"/>
                <a:ea typeface="黑体" panose="02010609060101010101" pitchFamily="49" charset="-122"/>
              </a:rPr>
              <a:t>    </a:t>
            </a:r>
            <a:r>
              <a:rPr lang="zh-CN" altLang="en-US" sz="3000" kern="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默读课文</a:t>
            </a:r>
            <a:r>
              <a:rPr lang="en-US" altLang="zh-CN" sz="3000" kern="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23~29</a:t>
            </a:r>
            <a:r>
              <a:rPr lang="zh-CN" altLang="en-US" sz="3000" kern="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自然段，交流故事情节：牛群是怎样控诉男孩的？</a:t>
            </a:r>
            <a:endParaRPr lang="zh-CN" altLang="en-US" sz="2800" kern="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323528" y="1425419"/>
            <a:ext cx="1104039" cy="1582166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 cstate="email"/>
          <a:srcRect/>
          <a:stretch>
            <a:fillRect/>
          </a:stretch>
        </p:blipFill>
        <p:spPr>
          <a:xfrm>
            <a:off x="2123729" y="1667814"/>
            <a:ext cx="6105871" cy="548688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3" cstate="email"/>
          <a:srcRect l="13249"/>
          <a:stretch>
            <a:fillRect/>
          </a:stretch>
        </p:blipFill>
        <p:spPr>
          <a:xfrm>
            <a:off x="1435466" y="2354059"/>
            <a:ext cx="5394553" cy="54868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5"/>
          <p:cNvSpPr>
            <a:spLocks noChangeArrowheads="1"/>
          </p:cNvSpPr>
          <p:nvPr/>
        </p:nvSpPr>
        <p:spPr bwMode="auto">
          <a:xfrm>
            <a:off x="2483768" y="1131590"/>
            <a:ext cx="6143525" cy="267765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800" dirty="0" smtClean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</a:t>
            </a:r>
            <a:r>
              <a:rPr lang="zh-CN" altLang="en-US" sz="2800" b="1" u="sng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塞</a:t>
            </a:r>
            <a:r>
              <a:rPr lang="zh-CN" altLang="en-US" sz="2800" b="1" u="sng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尔玛</a:t>
            </a:r>
            <a:r>
              <a:rPr lang="en-US" altLang="zh-CN" sz="2800" b="1" u="sng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·</a:t>
            </a:r>
            <a:r>
              <a:rPr lang="zh-CN" altLang="en-US" sz="2800" b="1" u="sng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拉格洛芙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，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瑞典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女作家，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1909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年诺贝尔文学奖获得者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r>
              <a:rPr lang="en-US" altLang="zh-CN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《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尼尔斯骑</a:t>
            </a:r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鹅旅行记</a:t>
            </a:r>
            <a:r>
              <a:rPr lang="en-US" altLang="zh-CN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》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是其代表作，也是一部与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《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王尔德童话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》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和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《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安徒生童话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》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齐名、享誉世界的儿童小说。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1" cstate="email"/>
          <a:srcRect/>
          <a:stretch>
            <a:fillRect/>
          </a:stretch>
        </p:blipFill>
        <p:spPr bwMode="auto">
          <a:xfrm>
            <a:off x="293671" y="990686"/>
            <a:ext cx="2080124" cy="28907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矩形 14"/>
          <p:cNvSpPr/>
          <p:nvPr/>
        </p:nvSpPr>
        <p:spPr>
          <a:xfrm>
            <a:off x="428596" y="928676"/>
            <a:ext cx="8001056" cy="12840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牛棚里只有三头牛。但男孩进去的时候，却是吼声四起，一片混乱，听起来至少是三十头。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6" name="椭圆 15"/>
          <p:cNvSpPr/>
          <p:nvPr/>
        </p:nvSpPr>
        <p:spPr>
          <a:xfrm flipV="1">
            <a:off x="2941694" y="1071552"/>
            <a:ext cx="500066" cy="500066"/>
          </a:xfrm>
          <a:prstGeom prst="ellipse">
            <a:avLst/>
          </a:prstGeom>
          <a:grpFill/>
          <a:ln>
            <a:solidFill>
              <a:schemeClr val="accent2">
                <a:lumMod val="50000"/>
              </a:schemeClr>
            </a:soli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椭圆 21"/>
          <p:cNvSpPr/>
          <p:nvPr/>
        </p:nvSpPr>
        <p:spPr>
          <a:xfrm flipV="1">
            <a:off x="5464974" y="1643056"/>
            <a:ext cx="2275377" cy="571504"/>
          </a:xfrm>
          <a:prstGeom prst="ellipse">
            <a:avLst/>
          </a:prstGeom>
          <a:grpFill/>
          <a:ln>
            <a:solidFill>
              <a:schemeClr val="accent2">
                <a:lumMod val="50000"/>
              </a:schemeClr>
            </a:soli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线形标注 1 22"/>
          <p:cNvSpPr/>
          <p:nvPr/>
        </p:nvSpPr>
        <p:spPr>
          <a:xfrm>
            <a:off x="2125855" y="2787774"/>
            <a:ext cx="4286280" cy="928694"/>
          </a:xfrm>
          <a:prstGeom prst="borderCallout1">
            <a:avLst>
              <a:gd name="adj1" fmla="val 97459"/>
              <a:gd name="adj2" fmla="val -23"/>
              <a:gd name="adj3" fmla="val 131058"/>
              <a:gd name="adj4" fmla="val -728"/>
            </a:avLst>
          </a:prstGeom>
          <a:grpFill/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dirty="0" smtClean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怨声载道</a:t>
            </a:r>
            <a:endParaRPr lang="zh-CN" altLang="en-US" sz="3600" dirty="0">
              <a:solidFill>
                <a:srgbClr val="C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22" grpId="0" animBg="1"/>
      <p:bldP spid="23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1" name="Picture 3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矩形标注 9"/>
          <p:cNvSpPr/>
          <p:nvPr/>
        </p:nvSpPr>
        <p:spPr>
          <a:xfrm>
            <a:off x="285720" y="1857370"/>
            <a:ext cx="2786050" cy="1200329"/>
          </a:xfrm>
          <a:prstGeom prst="wedgeRectCallout">
            <a:avLst>
              <a:gd name="adj1" fmla="val 35729"/>
              <a:gd name="adj2" fmla="val -66680"/>
            </a:avLst>
          </a:prstGeom>
          <a:ln>
            <a:solidFill>
              <a:schemeClr val="accent2">
                <a:lumMod val="50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zh-CN" altLang="en-US" sz="24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你过来，我给你一蹄子，让你永远不能忘记</a:t>
            </a:r>
            <a:r>
              <a:rPr lang="en-US" sz="24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!</a:t>
            </a:r>
            <a:endParaRPr lang="zh-CN" altLang="en-US" sz="24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1" name="矩形标注 10"/>
          <p:cNvSpPr/>
          <p:nvPr/>
        </p:nvSpPr>
        <p:spPr>
          <a:xfrm>
            <a:off x="1142976" y="3571882"/>
            <a:ext cx="2786050" cy="830997"/>
          </a:xfrm>
          <a:prstGeom prst="wedgeRectCallout">
            <a:avLst>
              <a:gd name="adj1" fmla="val 33295"/>
              <a:gd name="adj2" fmla="val -66938"/>
            </a:avLst>
          </a:prstGeom>
          <a:ln>
            <a:solidFill>
              <a:schemeClr val="accent2">
                <a:lumMod val="50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zh-CN" altLang="en-US" sz="2400" dirty="0" smtClean="0"/>
              <a:t>你过来，我要让你在我的角上跳舞。</a:t>
            </a:r>
            <a:endParaRPr lang="zh-CN" altLang="en-US" sz="24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2" name="矩形标注 11"/>
          <p:cNvSpPr/>
          <p:nvPr/>
        </p:nvSpPr>
        <p:spPr>
          <a:xfrm>
            <a:off x="4572000" y="3573840"/>
            <a:ext cx="2786050" cy="1569660"/>
          </a:xfrm>
          <a:prstGeom prst="wedgeRectCallout">
            <a:avLst>
              <a:gd name="adj1" fmla="val 35124"/>
              <a:gd name="adj2" fmla="val -58214"/>
            </a:avLst>
          </a:prstGeom>
          <a:ln>
            <a:solidFill>
              <a:schemeClr val="accent2">
                <a:lumMod val="50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zh-CN" altLang="en-US" sz="2400" dirty="0" smtClean="0"/>
              <a:t>你过来，我也叫你尝尝去年夏天你经常用木鞋打我的滋味</a:t>
            </a:r>
            <a:r>
              <a:rPr lang="en-US" sz="2400" dirty="0" smtClean="0"/>
              <a:t>!</a:t>
            </a:r>
            <a:endParaRPr lang="zh-CN" altLang="en-US" sz="24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0" y="0"/>
            <a:ext cx="1785950" cy="571504"/>
          </a:xfrm>
          <a:prstGeom prst="rect">
            <a:avLst/>
          </a:prstGeom>
          <a:grpFill/>
          <a:ln>
            <a:solidFill>
              <a:schemeClr val="accent1"/>
            </a:soli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牛的控诉</a:t>
            </a:r>
            <a:endParaRPr lang="zh-CN" altLang="en-US" sz="2800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3" name="矩形标注 12"/>
          <p:cNvSpPr/>
          <p:nvPr/>
        </p:nvSpPr>
        <p:spPr>
          <a:xfrm>
            <a:off x="285720" y="2500312"/>
            <a:ext cx="4000528" cy="830997"/>
          </a:xfrm>
          <a:prstGeom prst="wedgeRectCallout">
            <a:avLst>
              <a:gd name="adj1" fmla="val 74908"/>
              <a:gd name="adj2" fmla="val -33038"/>
            </a:avLst>
          </a:prstGeom>
          <a:ln>
            <a:solidFill>
              <a:schemeClr val="accent2">
                <a:lumMod val="50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zh-CN" altLang="en-US" sz="2400" dirty="0" smtClean="0"/>
              <a:t>你过来，你曾经把马蜂放进我的耳朵，现在我要报仇。</a:t>
            </a:r>
            <a:endParaRPr lang="zh-CN" altLang="en-US" sz="24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5" name="矩形标注 14"/>
          <p:cNvSpPr/>
          <p:nvPr/>
        </p:nvSpPr>
        <p:spPr>
          <a:xfrm>
            <a:off x="2071670" y="3357568"/>
            <a:ext cx="5929322" cy="1569660"/>
          </a:xfrm>
          <a:prstGeom prst="wedgeRectCallout">
            <a:avLst>
              <a:gd name="adj1" fmla="val 41342"/>
              <a:gd name="adj2" fmla="val -55280"/>
            </a:avLst>
          </a:prstGeom>
          <a:ln>
            <a:solidFill>
              <a:schemeClr val="accent2">
                <a:lumMod val="50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zh-CN" altLang="en-US" sz="2400" dirty="0" smtClean="0"/>
              <a:t>你过来，你做的事都应该遭报应了。你曾多次从你母亲腿下抽走她挤奶时坐的小凳，你多次在你母亲提着奶桶走过时伸脚绊倒她</a:t>
            </a:r>
            <a:r>
              <a:rPr lang="en-US" sz="2400" dirty="0" smtClean="0"/>
              <a:t>,</a:t>
            </a:r>
            <a:r>
              <a:rPr lang="zh-CN" altLang="en-US" sz="2400" dirty="0" smtClean="0"/>
              <a:t>你多次气得她站在这里流眼泪</a:t>
            </a:r>
            <a:r>
              <a:rPr lang="en-US" sz="2400" dirty="0" smtClean="0"/>
              <a:t>!</a:t>
            </a:r>
            <a:endParaRPr lang="zh-CN" altLang="en-US" sz="24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4" name="矩形标注 13"/>
          <p:cNvSpPr/>
          <p:nvPr/>
        </p:nvSpPr>
        <p:spPr>
          <a:xfrm>
            <a:off x="428596" y="1785932"/>
            <a:ext cx="2071702" cy="461665"/>
          </a:xfrm>
          <a:prstGeom prst="wedgeRectCallout">
            <a:avLst>
              <a:gd name="adj1" fmla="val 71380"/>
              <a:gd name="adj2" fmla="val 3812"/>
            </a:avLst>
          </a:prstGeom>
          <a:ln>
            <a:solidFill>
              <a:schemeClr val="accent2">
                <a:lumMod val="50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zh-CN" altLang="en-US" sz="24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你太不像话了</a:t>
            </a:r>
            <a:endParaRPr lang="zh-CN" altLang="en-US" sz="24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0" y="0"/>
            <a:ext cx="1785950" cy="571504"/>
          </a:xfrm>
          <a:prstGeom prst="rect">
            <a:avLst/>
          </a:prstGeom>
          <a:grpFill/>
          <a:ln>
            <a:solidFill>
              <a:schemeClr val="accent1"/>
            </a:soli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牛的控诉</a:t>
            </a:r>
            <a:endParaRPr lang="zh-CN" altLang="en-US" sz="2800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5" grpId="0" animBg="1"/>
      <p:bldP spid="14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611560" y="1058115"/>
            <a:ext cx="792088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600" dirty="0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尼尔斯以前</a:t>
            </a:r>
            <a:r>
              <a:rPr lang="zh-CN" altLang="en-US" sz="3600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经常</a:t>
            </a:r>
            <a:r>
              <a:rPr lang="zh-CN" altLang="en-US" sz="36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欺负和捉弄鸡</a:t>
            </a:r>
            <a:r>
              <a:rPr lang="zh-CN" altLang="en-US" sz="3600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鹅、猫、牛群</a:t>
            </a:r>
            <a:r>
              <a:rPr lang="zh-CN" altLang="en-US" sz="36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等动物们</a:t>
            </a:r>
            <a:r>
              <a:rPr lang="zh-CN" altLang="en-US" sz="3600" dirty="0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，变成小狐仙后</a:t>
            </a:r>
            <a:r>
              <a:rPr lang="zh-CN" altLang="en-US" sz="3600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却</a:t>
            </a:r>
            <a:r>
              <a:rPr lang="zh-CN" altLang="en-US" sz="3600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受到了他们的威胁、憎恶和攻击</a:t>
            </a:r>
            <a:r>
              <a:rPr lang="zh-CN" altLang="en-US" sz="3600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，整个世界发生了翻天覆地的</a:t>
            </a:r>
            <a:r>
              <a:rPr lang="zh-CN" altLang="en-US" sz="3600" dirty="0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变化。</a:t>
            </a:r>
            <a:endParaRPr lang="zh-CN" altLang="en-US" sz="3600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619672" y="1243090"/>
            <a:ext cx="6552728" cy="26632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6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    读后面的部分，联系前文：</a:t>
            </a:r>
            <a:r>
              <a:rPr lang="zh-CN" altLang="en-US" sz="3600" dirty="0">
                <a:latin typeface="黑体" panose="02010609060101010101" pitchFamily="49" charset="-122"/>
                <a:ea typeface="黑体" panose="02010609060101010101" pitchFamily="49" charset="-122"/>
              </a:rPr>
              <a:t>你认为尼尔斯是一个怎样的孩子</a:t>
            </a:r>
            <a:r>
              <a:rPr lang="zh-CN" altLang="en-US" sz="36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？你从哪里看出来的？一起交流。</a:t>
            </a:r>
            <a:endParaRPr lang="zh-CN" altLang="en-US" sz="36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179512" y="1329170"/>
            <a:ext cx="1104039" cy="1582166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2" cstate="email"/>
          <a:srcRect/>
          <a:stretch>
            <a:fillRect/>
          </a:stretch>
        </p:blipFill>
        <p:spPr>
          <a:xfrm>
            <a:off x="2385989" y="1419622"/>
            <a:ext cx="5606105" cy="548688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3" cstate="email"/>
          <a:srcRect/>
          <a:stretch>
            <a:fillRect/>
          </a:stretch>
        </p:blipFill>
        <p:spPr>
          <a:xfrm>
            <a:off x="1691680" y="2167078"/>
            <a:ext cx="6120680" cy="548688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3" cstate="email"/>
          <a:srcRect/>
          <a:stretch>
            <a:fillRect/>
          </a:stretch>
        </p:blipFill>
        <p:spPr>
          <a:xfrm>
            <a:off x="1844080" y="2815150"/>
            <a:ext cx="6120680" cy="548688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4" cstate="email"/>
          <a:srcRect t="-13124" r="-8807"/>
          <a:stretch>
            <a:fillRect/>
          </a:stretch>
        </p:blipFill>
        <p:spPr>
          <a:xfrm>
            <a:off x="1619672" y="3363838"/>
            <a:ext cx="2216058" cy="62069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矩形 14"/>
          <p:cNvSpPr/>
          <p:nvPr/>
        </p:nvSpPr>
        <p:spPr>
          <a:xfrm>
            <a:off x="500034" y="1214428"/>
            <a:ext cx="8001056" cy="19303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说着，猫就走开了，看上去像他来的时候一样温柔和善。男孩羞得连一句话也说不出来，赶紧溜到牛棚里去找小狐仙了。</a:t>
            </a:r>
            <a:endParaRPr lang="zh-CN" altLang="en-US" sz="28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928662" y="1928808"/>
            <a:ext cx="1411090" cy="571504"/>
          </a:xfrm>
          <a:prstGeom prst="rect">
            <a:avLst/>
          </a:prstGeom>
          <a:noFill/>
          <a:ln>
            <a:solidFill>
              <a:srgbClr val="FF00FF"/>
            </a:soli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5" name="椭圆 24"/>
          <p:cNvSpPr/>
          <p:nvPr/>
        </p:nvSpPr>
        <p:spPr>
          <a:xfrm>
            <a:off x="3428992" y="2071684"/>
            <a:ext cx="500066" cy="357190"/>
          </a:xfrm>
          <a:prstGeom prst="ellipse">
            <a:avLst/>
          </a:prstGeom>
          <a:grpFill/>
          <a:ln>
            <a:solidFill>
              <a:schemeClr val="accent2">
                <a:lumMod val="50000"/>
              </a:schemeClr>
            </a:soli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6" name="线形标注 1 25"/>
          <p:cNvSpPr/>
          <p:nvPr/>
        </p:nvSpPr>
        <p:spPr>
          <a:xfrm>
            <a:off x="2428860" y="3500444"/>
            <a:ext cx="3929090" cy="928694"/>
          </a:xfrm>
          <a:prstGeom prst="borderCallout1">
            <a:avLst>
              <a:gd name="adj1" fmla="val -305"/>
              <a:gd name="adj2" fmla="val 34302"/>
              <a:gd name="adj3" fmla="val -120268"/>
              <a:gd name="adj4" fmla="val 35621"/>
            </a:avLst>
          </a:prstGeom>
          <a:grpFill/>
          <a:ln>
            <a:solidFill>
              <a:schemeClr val="accent1"/>
            </a:soli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认识到了自己平时的错误，很羞愧</a:t>
            </a:r>
            <a:endParaRPr lang="zh-CN" altLang="en-US" sz="2800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28881" y="483518"/>
            <a:ext cx="5179223" cy="652486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lnSpc>
                <a:spcPct val="130000"/>
              </a:lnSpc>
              <a:defRPr/>
            </a:pPr>
            <a:r>
              <a:rPr lang="zh-CN" altLang="en-US" sz="2800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能认识到自己的错误，知错就改</a:t>
            </a:r>
            <a:endParaRPr lang="zh-CN" altLang="en-US" sz="2800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25" grpId="0" animBg="1"/>
      <p:bldP spid="26" grpId="0" animBg="1"/>
      <p:bldP spid="7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矩形 14"/>
          <p:cNvSpPr/>
          <p:nvPr/>
        </p:nvSpPr>
        <p:spPr>
          <a:xfrm>
            <a:off x="571472" y="774646"/>
            <a:ext cx="803297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男孩想对她们说，过去他对她们不好，现在后悔了，只要告诉他小狐仙在哪里，以后他就再也不捣蛋了。但是牛都不听他说话。她们吵闹得非常凶，他真担心有的牛会挣断缰绳，所以他觉得还是趁早溜掉为妙。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6" name="椭圆 15"/>
          <p:cNvSpPr/>
          <p:nvPr/>
        </p:nvSpPr>
        <p:spPr>
          <a:xfrm flipV="1">
            <a:off x="3562342" y="846084"/>
            <a:ext cx="785818" cy="571504"/>
          </a:xfrm>
          <a:prstGeom prst="ellipse">
            <a:avLst/>
          </a:prstGeom>
          <a:grpFill/>
          <a:ln>
            <a:solidFill>
              <a:schemeClr val="accent2">
                <a:lumMod val="50000"/>
              </a:schemeClr>
            </a:soli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椭圆 19"/>
          <p:cNvSpPr/>
          <p:nvPr/>
        </p:nvSpPr>
        <p:spPr>
          <a:xfrm flipV="1">
            <a:off x="7000892" y="846084"/>
            <a:ext cx="785818" cy="571504"/>
          </a:xfrm>
          <a:prstGeom prst="ellipse">
            <a:avLst/>
          </a:prstGeom>
          <a:grpFill/>
          <a:ln>
            <a:solidFill>
              <a:schemeClr val="accent2">
                <a:lumMod val="50000"/>
              </a:schemeClr>
            </a:soli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椭圆 20"/>
          <p:cNvSpPr/>
          <p:nvPr/>
        </p:nvSpPr>
        <p:spPr>
          <a:xfrm flipV="1">
            <a:off x="5500693" y="1346150"/>
            <a:ext cx="1930985" cy="571504"/>
          </a:xfrm>
          <a:prstGeom prst="ellipse">
            <a:avLst/>
          </a:prstGeom>
          <a:grpFill/>
          <a:ln>
            <a:solidFill>
              <a:schemeClr val="accent2">
                <a:lumMod val="50000"/>
              </a:schemeClr>
            </a:soli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椭圆 21"/>
          <p:cNvSpPr/>
          <p:nvPr/>
        </p:nvSpPr>
        <p:spPr>
          <a:xfrm flipV="1">
            <a:off x="6143636" y="1928808"/>
            <a:ext cx="1020652" cy="571504"/>
          </a:xfrm>
          <a:prstGeom prst="ellipse">
            <a:avLst/>
          </a:prstGeom>
          <a:grpFill/>
          <a:ln>
            <a:solidFill>
              <a:srgbClr val="00B050"/>
            </a:soli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线形标注 1 22"/>
          <p:cNvSpPr/>
          <p:nvPr/>
        </p:nvSpPr>
        <p:spPr>
          <a:xfrm>
            <a:off x="1264641" y="3323355"/>
            <a:ext cx="6167038" cy="714398"/>
          </a:xfrm>
          <a:prstGeom prst="borderCallout1">
            <a:avLst>
              <a:gd name="adj1" fmla="val 97118"/>
              <a:gd name="adj2" fmla="val 96629"/>
              <a:gd name="adj3" fmla="val 96393"/>
              <a:gd name="adj4" fmla="val 96494"/>
            </a:avLst>
          </a:prstGeom>
          <a:grpFill/>
          <a:ln>
            <a:solidFill>
              <a:schemeClr val="accent1"/>
            </a:soli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认识到自己的错误，心中</a:t>
            </a:r>
            <a:r>
              <a:rPr lang="zh-CN" altLang="en-US" sz="2800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懊悔又害怕</a:t>
            </a:r>
            <a:endParaRPr lang="zh-CN" altLang="en-US" sz="2800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20" grpId="0" animBg="1"/>
      <p:bldP spid="21" grpId="0" animBg="1"/>
      <p:bldP spid="22" grpId="0" animBg="1"/>
      <p:bldP spid="23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3" name="Rectangle 1"/>
          <p:cNvSpPr>
            <a:spLocks noChangeArrowheads="1"/>
          </p:cNvSpPr>
          <p:nvPr/>
        </p:nvSpPr>
        <p:spPr bwMode="auto">
          <a:xfrm>
            <a:off x="714348" y="656604"/>
            <a:ext cx="7500958" cy="2576667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marL="0" marR="0" lvl="0" indent="30480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    </a:t>
            </a:r>
            <a:r>
              <a:rPr kumimoji="0" lang="zh-CN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男孩坐在围墙上，这一切都听得一清二楚。</a:t>
            </a:r>
            <a:r>
              <a:rPr kumimoji="0" lang="en-US" altLang="zh-CN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kumimoji="0" lang="zh-CN" altLang="en-US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如果这只大雄鹅飞走，可是一个很大的损失，”他想，“父母从教堂回来时，发现雄鹅不见了，他们会伤心的。”</a:t>
            </a:r>
            <a:r>
              <a:rPr kumimoji="0" lang="zh-CN" altLang="en-US" sz="28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endParaRPr kumimoji="0" lang="zh-CN" altLang="en-US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楷体" panose="02010609060101010101" pitchFamily="49" charset="-122"/>
              <a:ea typeface="楷体" panose="02010609060101010101" pitchFamily="49" charset="-122"/>
              <a:cs typeface="宋体" panose="02010600030101010101" pitchFamily="2" charset="-122"/>
            </a:endParaRPr>
          </a:p>
        </p:txBody>
      </p:sp>
      <p:sp>
        <p:nvSpPr>
          <p:cNvPr id="3" name="线形标注 1 2"/>
          <p:cNvSpPr/>
          <p:nvPr/>
        </p:nvSpPr>
        <p:spPr>
          <a:xfrm>
            <a:off x="2214546" y="3442686"/>
            <a:ext cx="4500594" cy="857256"/>
          </a:xfrm>
          <a:prstGeom prst="borderCallout1">
            <a:avLst>
              <a:gd name="adj1" fmla="val -37699"/>
              <a:gd name="adj2" fmla="val 21534"/>
              <a:gd name="adj3" fmla="val 17726"/>
              <a:gd name="adj4" fmla="val -2421"/>
            </a:avLst>
          </a:prstGeom>
          <a:grpFill/>
          <a:ln>
            <a:solidFill>
              <a:schemeClr val="accent1"/>
            </a:soli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800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男孩在转变，已经学会为家人着想，开始关心父母</a:t>
            </a:r>
            <a:endParaRPr lang="zh-CN" altLang="en-US" sz="2800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" name="椭圆 3"/>
          <p:cNvSpPr/>
          <p:nvPr/>
        </p:nvSpPr>
        <p:spPr>
          <a:xfrm flipV="1">
            <a:off x="3286116" y="2656868"/>
            <a:ext cx="1214446" cy="571504"/>
          </a:xfrm>
          <a:prstGeom prst="ellipse">
            <a:avLst/>
          </a:prstGeom>
          <a:grpFill/>
          <a:ln>
            <a:solidFill>
              <a:schemeClr val="accent2">
                <a:lumMod val="50000"/>
              </a:schemeClr>
            </a:soli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TextBox 7"/>
          <p:cNvSpPr txBox="1"/>
          <p:nvPr/>
        </p:nvSpPr>
        <p:spPr>
          <a:xfrm>
            <a:off x="168386" y="51470"/>
            <a:ext cx="2339752" cy="652486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p>
            <a:pPr>
              <a:lnSpc>
                <a:spcPct val="130000"/>
              </a:lnSpc>
              <a:defRPr/>
            </a:pPr>
            <a:r>
              <a:rPr lang="zh-CN" altLang="en-US" sz="2800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善良、有爱心</a:t>
            </a:r>
            <a:endParaRPr lang="zh-CN" altLang="en-US" sz="2800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8" grpId="0" bldLvl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928662" y="928676"/>
            <a:ext cx="7387754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要想舒服一点儿，他唯一能做的就是设法爬到鹅背上去。他费了九牛二虎之力总算爬了上去。然而要在翅膀中间光滑的脊背上坐稳，也不是一件容易的事，何况翅膀还在不停地扇动。为了不滑下来，他不得不用两只手狠狠地抓住雄鹅的羽毛。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线形标注 1 2"/>
          <p:cNvSpPr/>
          <p:nvPr/>
        </p:nvSpPr>
        <p:spPr>
          <a:xfrm>
            <a:off x="2143108" y="4143386"/>
            <a:ext cx="4143404" cy="642942"/>
          </a:xfrm>
          <a:prstGeom prst="borderCallout1">
            <a:avLst>
              <a:gd name="adj1" fmla="val -69900"/>
              <a:gd name="adj2" fmla="val 15080"/>
              <a:gd name="adj3" fmla="val -3741"/>
              <a:gd name="adj4" fmla="val 1327"/>
            </a:avLst>
          </a:prstGeom>
          <a:grpFill/>
          <a:ln>
            <a:solidFill>
              <a:schemeClr val="accent1"/>
            </a:soli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800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男孩变得很勇敢和顽强</a:t>
            </a:r>
            <a:endParaRPr lang="zh-CN" altLang="en-US" sz="2800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" name="椭圆 3"/>
          <p:cNvSpPr/>
          <p:nvPr/>
        </p:nvSpPr>
        <p:spPr>
          <a:xfrm flipV="1">
            <a:off x="3143240" y="1500180"/>
            <a:ext cx="1857388" cy="571504"/>
          </a:xfrm>
          <a:prstGeom prst="ellipse">
            <a:avLst/>
          </a:prstGeom>
          <a:grpFill/>
          <a:ln>
            <a:solidFill>
              <a:schemeClr val="accent2">
                <a:lumMod val="50000"/>
              </a:schemeClr>
            </a:soli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椭圆 4"/>
          <p:cNvSpPr/>
          <p:nvPr/>
        </p:nvSpPr>
        <p:spPr>
          <a:xfrm flipV="1">
            <a:off x="7092280" y="2646693"/>
            <a:ext cx="1143008" cy="571504"/>
          </a:xfrm>
          <a:prstGeom prst="ellipse">
            <a:avLst/>
          </a:prstGeom>
          <a:grpFill/>
          <a:ln>
            <a:solidFill>
              <a:schemeClr val="accent2">
                <a:lumMod val="50000"/>
              </a:schemeClr>
            </a:soli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椭圆 5"/>
          <p:cNvSpPr/>
          <p:nvPr/>
        </p:nvSpPr>
        <p:spPr>
          <a:xfrm flipV="1">
            <a:off x="2214546" y="3143254"/>
            <a:ext cx="1637374" cy="571504"/>
          </a:xfrm>
          <a:prstGeom prst="ellipse">
            <a:avLst/>
          </a:prstGeom>
          <a:grpFill/>
          <a:ln>
            <a:solidFill>
              <a:schemeClr val="accent2">
                <a:lumMod val="50000"/>
              </a:schemeClr>
            </a:soli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683568" y="1152496"/>
            <a:ext cx="7632848" cy="2062103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zh-CN" altLang="en-US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  <a:t>    尼尔斯原来经常欺负虐待动物，后来被小狐仙算计，遭到了“报应”，在寻找小狐仙的过程中，他认识到自己原来的错误，决心改过，变得勇敢和顽强。</a:t>
            </a:r>
            <a:endParaRPr kumimoji="0" lang="zh-CN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黑体" panose="02010609060101010101" pitchFamily="49" charset="-122"/>
              <a:ea typeface="黑体" panose="02010609060101010101" pitchFamily="49" charset="-122"/>
              <a:cs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矩形 14"/>
          <p:cNvSpPr/>
          <p:nvPr/>
        </p:nvSpPr>
        <p:spPr>
          <a:xfrm>
            <a:off x="1273175" y="181610"/>
            <a:ext cx="8104505" cy="9531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对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事情没有什么帮助或益处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r>
              <a:rPr lang="zh-CN" altLang="en-US" sz="2800" b="1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文中指男孩光站</a:t>
            </a:r>
            <a:r>
              <a:rPr lang="zh-CN" altLang="en-US" sz="28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在</a:t>
            </a:r>
            <a:r>
              <a:rPr lang="zh-CN" altLang="en-US" sz="2800" b="1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那没有什么用处。</a:t>
            </a:r>
            <a:endParaRPr lang="zh-CN" altLang="en-US" sz="28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260985" y="181610"/>
            <a:ext cx="1452880" cy="39878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r>
              <a:rPr lang="zh-CN" altLang="en-US" sz="20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无济于事</a:t>
            </a:r>
            <a:r>
              <a:rPr lang="zh-CN" altLang="en-US" sz="2000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：</a:t>
            </a:r>
            <a:endParaRPr lang="zh-CN" altLang="en-US" sz="2000"/>
          </a:p>
        </p:txBody>
      </p:sp>
      <p:sp>
        <p:nvSpPr>
          <p:cNvPr id="5" name="文本框 4"/>
          <p:cNvSpPr txBox="1"/>
          <p:nvPr/>
        </p:nvSpPr>
        <p:spPr>
          <a:xfrm>
            <a:off x="184785" y="1134745"/>
            <a:ext cx="1605280" cy="52197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r>
              <a:rPr lang="zh-CN" altLang="en-US" sz="28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乌合之众</a:t>
            </a:r>
            <a:endParaRPr lang="zh-CN" altLang="en-US" sz="2800"/>
          </a:p>
        </p:txBody>
      </p:sp>
      <p:sp>
        <p:nvSpPr>
          <p:cNvPr id="6" name="文本框 5"/>
          <p:cNvSpPr txBox="1"/>
          <p:nvPr/>
        </p:nvSpPr>
        <p:spPr>
          <a:xfrm>
            <a:off x="1713865" y="1257935"/>
            <a:ext cx="10393680" cy="39878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像暂时聚合的一群乌鸦</a:t>
            </a:r>
            <a:r>
              <a:rPr lang="zh-CN" altLang="en-US" sz="2000" b="1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。比喻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临时杂凑的、毫无组织纪律的一群人</a:t>
            </a:r>
            <a:r>
              <a:rPr lang="zh-CN" altLang="en-US" sz="2000" b="1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。</a:t>
            </a:r>
            <a:r>
              <a:rPr lang="zh-CN" altLang="en-US" sz="2000" b="1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本课指男孩骂那些鸡。</a:t>
            </a:r>
            <a:endParaRPr lang="zh-CN" altLang="en-US" sz="2000"/>
          </a:p>
        </p:txBody>
      </p:sp>
      <p:sp>
        <p:nvSpPr>
          <p:cNvPr id="7" name="文本框 6"/>
          <p:cNvSpPr txBox="1"/>
          <p:nvPr/>
        </p:nvSpPr>
        <p:spPr>
          <a:xfrm>
            <a:off x="379095" y="1926590"/>
            <a:ext cx="1198880" cy="39878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r>
              <a:rPr lang="zh-CN" altLang="en-US" sz="20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得意扬扬</a:t>
            </a:r>
            <a:endParaRPr lang="zh-CN" altLang="en-US" sz="2000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1790065" y="1981835"/>
            <a:ext cx="5288280" cy="39878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形容非常得意的样子</a:t>
            </a:r>
            <a:r>
              <a:rPr lang="zh-CN" altLang="en-US" sz="2000" b="1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。</a:t>
            </a:r>
            <a:r>
              <a:rPr lang="zh-CN" altLang="en-US" sz="2000" b="1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本课指猫得意地念经。</a:t>
            </a:r>
            <a:endParaRPr lang="zh-CN" altLang="en-US" sz="2000"/>
          </a:p>
        </p:txBody>
      </p:sp>
      <p:sp>
        <p:nvSpPr>
          <p:cNvPr id="12" name="文本框 11"/>
          <p:cNvSpPr txBox="1"/>
          <p:nvPr/>
        </p:nvSpPr>
        <p:spPr>
          <a:xfrm>
            <a:off x="379095" y="2569210"/>
            <a:ext cx="1198880" cy="39878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r>
              <a:rPr lang="zh-CN" altLang="en-US" sz="20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垂头丧气</a:t>
            </a:r>
            <a:endParaRPr lang="zh-CN" altLang="en-US" sz="2000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361950" y="2957830"/>
            <a:ext cx="8654415" cy="70675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zh-CN" altLang="en-US" sz="2000" b="1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神情沮丧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。形容因失败或不顺利而情绪低落、萎蘼不振的样子</a:t>
            </a:r>
            <a:r>
              <a:rPr lang="zh-CN" altLang="en-US" sz="2000" b="1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。</a:t>
            </a:r>
            <a:endParaRPr lang="zh-CN" altLang="en-US" sz="2000" b="1" dirty="0" smtClean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r>
              <a:rPr lang="zh-CN" altLang="en-US" sz="2000" b="1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本课指男孩情绪低落地从牛棚里走出来。</a:t>
            </a:r>
            <a:endParaRPr lang="zh-CN" altLang="en-US" sz="2000"/>
          </a:p>
        </p:txBody>
      </p:sp>
      <p:sp>
        <p:nvSpPr>
          <p:cNvPr id="16" name="文本框 15"/>
          <p:cNvSpPr txBox="1"/>
          <p:nvPr/>
        </p:nvSpPr>
        <p:spPr>
          <a:xfrm>
            <a:off x="603885" y="3758565"/>
            <a:ext cx="1198880" cy="39878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r>
              <a:rPr lang="zh-CN" altLang="en-US" sz="2000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跃跃欲试</a:t>
            </a:r>
            <a:endParaRPr lang="zh-CN" altLang="en-US" sz="2000" dirty="0" smtClean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2183130" y="3664585"/>
            <a:ext cx="2480310" cy="55308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pPr>
              <a:lnSpc>
                <a:spcPct val="150000"/>
              </a:lnSpc>
            </a:pP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形容急切地想试试</a:t>
            </a:r>
            <a:r>
              <a:rPr lang="zh-CN" altLang="en-US" sz="2000" b="1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。</a:t>
            </a:r>
            <a:endParaRPr lang="zh-CN" altLang="en-US" sz="200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  <p:bldP spid="15" grpId="0"/>
      <p:bldP spid="15" grpId="1"/>
      <p:bldP spid="5" grpId="0"/>
      <p:bldP spid="5" grpId="1"/>
      <p:bldP spid="6" grpId="0"/>
      <p:bldP spid="6" grpId="1"/>
      <p:bldP spid="7" grpId="0"/>
      <p:bldP spid="7" grpId="1"/>
      <p:bldP spid="10" grpId="0"/>
      <p:bldP spid="10" grpId="1"/>
      <p:bldP spid="12" grpId="0"/>
      <p:bldP spid="12" grpId="1"/>
      <p:bldP spid="13" grpId="0"/>
      <p:bldP spid="13" grpId="1"/>
      <p:bldP spid="16" grpId="0"/>
      <p:bldP spid="16" grpId="1"/>
      <p:bldP spid="17" grpId="0"/>
      <p:bldP spid="17" grpId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矩形 22"/>
          <p:cNvSpPr/>
          <p:nvPr/>
        </p:nvSpPr>
        <p:spPr>
          <a:xfrm>
            <a:off x="571347" y="1017784"/>
            <a:ext cx="8143932" cy="3786214"/>
          </a:xfrm>
          <a:prstGeom prst="rect">
            <a:avLst/>
          </a:prstGeom>
          <a:noFill/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6" name="文本框 9"/>
          <p:cNvSpPr txBox="1">
            <a:spLocks noChangeArrowheads="1"/>
          </p:cNvSpPr>
          <p:nvPr/>
        </p:nvSpPr>
        <p:spPr bwMode="auto">
          <a:xfrm>
            <a:off x="1571604" y="1285866"/>
            <a:ext cx="2233612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变成小狐仙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9" name="文本框 3"/>
          <p:cNvSpPr txBox="1">
            <a:spLocks noChangeArrowheads="1"/>
          </p:cNvSpPr>
          <p:nvPr/>
        </p:nvSpPr>
        <p:spPr bwMode="auto">
          <a:xfrm>
            <a:off x="500034" y="1571618"/>
            <a:ext cx="857224" cy="255454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3200" b="1" noProof="1" smtClean="0">
                <a:latin typeface="楷体" panose="02010609060101010101" pitchFamily="49" charset="-122"/>
                <a:ea typeface="楷体" panose="02010609060101010101" pitchFamily="49" charset="-122"/>
              </a:rPr>
              <a:t>骑</a:t>
            </a:r>
            <a:endParaRPr lang="en-US" altLang="zh-CN" sz="3200" b="1" noProof="1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3200" b="1" noProof="1" smtClean="0">
                <a:latin typeface="楷体" panose="02010609060101010101" pitchFamily="49" charset="-122"/>
                <a:ea typeface="楷体" panose="02010609060101010101" pitchFamily="49" charset="-122"/>
              </a:rPr>
              <a:t>鹅</a:t>
            </a:r>
            <a:endParaRPr lang="en-US" altLang="zh-CN" sz="3200" b="1" noProof="1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3200" b="1" noProof="1" smtClean="0">
                <a:latin typeface="楷体" panose="02010609060101010101" pitchFamily="49" charset="-122"/>
                <a:ea typeface="楷体" panose="02010609060101010101" pitchFamily="49" charset="-122"/>
              </a:rPr>
              <a:t>旅</a:t>
            </a:r>
            <a:endParaRPr lang="en-US" altLang="zh-CN" sz="3200" b="1" noProof="1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3200" b="1" noProof="1" smtClean="0">
                <a:latin typeface="楷体" panose="02010609060101010101" pitchFamily="49" charset="-122"/>
                <a:ea typeface="楷体" panose="02010609060101010101" pitchFamily="49" charset="-122"/>
              </a:rPr>
              <a:t>行</a:t>
            </a:r>
            <a:endParaRPr lang="en-US" altLang="zh-CN" sz="3200" b="1" noProof="1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3200" b="1" noProof="1" smtClean="0">
                <a:latin typeface="楷体" panose="02010609060101010101" pitchFamily="49" charset="-122"/>
                <a:ea typeface="楷体" panose="02010609060101010101" pitchFamily="49" charset="-122"/>
              </a:rPr>
              <a:t>记</a:t>
            </a:r>
            <a:endParaRPr lang="zh-CN" altLang="en-US" sz="3200" b="1" noProof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5" name="文本框 16"/>
          <p:cNvSpPr txBox="1">
            <a:spLocks noChangeArrowheads="1"/>
          </p:cNvSpPr>
          <p:nvPr/>
        </p:nvSpPr>
        <p:spPr bwMode="auto">
          <a:xfrm>
            <a:off x="1584418" y="2566770"/>
            <a:ext cx="2227267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男孩的遭遇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6" name="文本框 19"/>
          <p:cNvSpPr txBox="1">
            <a:spLocks noChangeArrowheads="1"/>
          </p:cNvSpPr>
          <p:nvPr/>
        </p:nvSpPr>
        <p:spPr bwMode="auto">
          <a:xfrm>
            <a:off x="1655856" y="3924092"/>
            <a:ext cx="2233612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飞向蓝天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" name="左大括号 1"/>
          <p:cNvSpPr/>
          <p:nvPr/>
        </p:nvSpPr>
        <p:spPr>
          <a:xfrm>
            <a:off x="1140275" y="1578253"/>
            <a:ext cx="360040" cy="2804676"/>
          </a:xfrm>
          <a:prstGeom prst="leftBrac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7" name="文本框 14"/>
          <p:cNvSpPr txBox="1"/>
          <p:nvPr/>
        </p:nvSpPr>
        <p:spPr>
          <a:xfrm>
            <a:off x="696436" y="281866"/>
            <a:ext cx="2219380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>
                <a:solidFill>
                  <a:srgbClr val="875000"/>
                </a:solidFill>
                <a:latin typeface="YouYuan" panose="02010509060101010101" pitchFamily="49" charset="-122"/>
                <a:ea typeface="YouYuan" panose="02010509060101010101" pitchFamily="49" charset="-122"/>
              </a:rPr>
              <a:t>结构梳理</a:t>
            </a:r>
            <a:endParaRPr lang="zh-CN" altLang="en-US" sz="3200" b="1" dirty="0">
              <a:solidFill>
                <a:srgbClr val="875000"/>
              </a:solidFill>
              <a:latin typeface="YouYuan" panose="02010509060101010101" pitchFamily="49" charset="-122"/>
              <a:ea typeface="YouYuan" panose="02010509060101010101" pitchFamily="49" charset="-122"/>
            </a:endParaRPr>
          </a:p>
        </p:txBody>
      </p:sp>
      <p:pic>
        <p:nvPicPr>
          <p:cNvPr id="20" name="图片 19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264091" y="349434"/>
            <a:ext cx="366860" cy="456338"/>
          </a:xfrm>
          <a:prstGeom prst="rect">
            <a:avLst/>
          </a:prstGeom>
        </p:spPr>
      </p:pic>
      <p:sp>
        <p:nvSpPr>
          <p:cNvPr id="15" name="左大括号 14"/>
          <p:cNvSpPr/>
          <p:nvPr/>
        </p:nvSpPr>
        <p:spPr>
          <a:xfrm>
            <a:off x="3656120" y="1923828"/>
            <a:ext cx="428628" cy="1947420"/>
          </a:xfrm>
          <a:prstGeom prst="leftBrac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1" name="文本框 10"/>
          <p:cNvSpPr txBox="1">
            <a:spLocks noChangeArrowheads="1"/>
          </p:cNvSpPr>
          <p:nvPr/>
        </p:nvSpPr>
        <p:spPr bwMode="auto">
          <a:xfrm>
            <a:off x="3994151" y="1923828"/>
            <a:ext cx="2808287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鸡鹅的嘲笑</a:t>
            </a:r>
            <a:endParaRPr lang="en-US" altLang="zh-CN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2" name="文本框 10"/>
          <p:cNvSpPr txBox="1">
            <a:spLocks noChangeArrowheads="1"/>
          </p:cNvSpPr>
          <p:nvPr/>
        </p:nvSpPr>
        <p:spPr bwMode="auto">
          <a:xfrm>
            <a:off x="4084748" y="2641574"/>
            <a:ext cx="2808287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猫的羞辱</a:t>
            </a:r>
            <a:endParaRPr lang="en-US" altLang="zh-CN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4" name="文本框 10"/>
          <p:cNvSpPr txBox="1">
            <a:spLocks noChangeArrowheads="1"/>
          </p:cNvSpPr>
          <p:nvPr/>
        </p:nvSpPr>
        <p:spPr bwMode="auto">
          <a:xfrm>
            <a:off x="4013310" y="3343510"/>
            <a:ext cx="2808287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牛群的控诉</a:t>
            </a:r>
            <a:endParaRPr lang="en-US" altLang="zh-CN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1" name="左大括号 30"/>
          <p:cNvSpPr/>
          <p:nvPr/>
        </p:nvSpPr>
        <p:spPr>
          <a:xfrm flipH="1">
            <a:off x="6286512" y="1491630"/>
            <a:ext cx="360040" cy="2884664"/>
          </a:xfrm>
          <a:prstGeom prst="leftBrac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2" name="文本框 10"/>
          <p:cNvSpPr txBox="1">
            <a:spLocks noChangeArrowheads="1"/>
          </p:cNvSpPr>
          <p:nvPr/>
        </p:nvSpPr>
        <p:spPr bwMode="auto">
          <a:xfrm>
            <a:off x="6715141" y="2143122"/>
            <a:ext cx="1643074" cy="107721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做坏事</a:t>
            </a:r>
            <a:endParaRPr lang="en-US" altLang="zh-CN" sz="32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遭报应</a:t>
            </a:r>
            <a:endParaRPr lang="en-US" altLang="zh-CN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571472" y="1071552"/>
            <a:ext cx="7326278" cy="3085460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28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课文讲述了尼尔斯被小精灵变成小狐仙，先后遭到</a:t>
            </a:r>
            <a:r>
              <a:rPr lang="zh-CN" altLang="en-US" sz="2800" b="1" u="sng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鸡群嘲笑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、</a:t>
            </a:r>
            <a:r>
              <a:rPr lang="zh-CN" altLang="en-US" sz="2800" b="1" u="sng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大黑猫的羞辱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、</a:t>
            </a:r>
            <a:r>
              <a:rPr lang="zh-CN" altLang="en-US" sz="2800" b="1" u="sng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牛群的控诉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以及</a:t>
            </a:r>
            <a:r>
              <a:rPr lang="zh-CN" altLang="en-US" sz="2800" b="1" u="sng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随着雄鹅飞向蓝天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的故事，文中的尼尔斯是一个调皮捣蛋、冲动莽撞、屡犯错误的少年，在经历动物们的报复以后认识到</a:t>
            </a:r>
            <a:r>
              <a:rPr lang="zh-CN" altLang="en-US" sz="2800" b="1" u="sng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做坏事要遭到报应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的道理后，逐渐转变成为一个</a:t>
            </a:r>
            <a:r>
              <a:rPr lang="zh-CN" altLang="en-US" sz="2800" b="1" u="sng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热爱家庭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，</a:t>
            </a:r>
            <a:r>
              <a:rPr lang="zh-CN" altLang="en-US" sz="2800" b="1" u="sng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关爱他人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的好少年。</a:t>
            </a:r>
            <a:endParaRPr lang="zh-CN" altLang="en-US" sz="28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6" name="文本框 14"/>
          <p:cNvSpPr txBox="1"/>
          <p:nvPr/>
        </p:nvSpPr>
        <p:spPr>
          <a:xfrm>
            <a:off x="663035" y="339502"/>
            <a:ext cx="2036757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>
                <a:solidFill>
                  <a:srgbClr val="875000"/>
                </a:solidFill>
                <a:latin typeface="YouYuan" panose="02010509060101010101" pitchFamily="49" charset="-122"/>
                <a:ea typeface="YouYuan" panose="02010509060101010101" pitchFamily="49" charset="-122"/>
              </a:rPr>
              <a:t>主题概括</a:t>
            </a:r>
            <a:endParaRPr lang="zh-CN" altLang="en-US" sz="3200" b="1" dirty="0">
              <a:solidFill>
                <a:srgbClr val="875000"/>
              </a:solidFill>
              <a:latin typeface="YouYuan" panose="02010509060101010101" pitchFamily="49" charset="-122"/>
              <a:ea typeface="YouYuan" panose="02010509060101010101" pitchFamily="49" charset="-122"/>
            </a:endParaRPr>
          </a:p>
        </p:txBody>
      </p:sp>
      <p:pic>
        <p:nvPicPr>
          <p:cNvPr id="17" name="图片 16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218120" y="392179"/>
            <a:ext cx="366860" cy="45633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395536" y="853128"/>
            <a:ext cx="8208912" cy="1077218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    《</a:t>
            </a:r>
            <a:r>
              <a:rPr kumimoji="0" lang="zh-CN" altLang="en-US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骑鹅旅行记</a:t>
            </a:r>
            <a:r>
              <a:rPr kumimoji="0" lang="en-US" altLang="zh-CN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》</a:t>
            </a:r>
            <a:r>
              <a:rPr kumimoji="0" lang="zh-CN" altLang="en-US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中还有许多有趣的故事。观察下面的插图，猜猜它们讲述怎样的神奇？</a:t>
            </a:r>
            <a:endParaRPr kumimoji="0" lang="zh-CN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黑体" panose="02010609060101010101" pitchFamily="49" charset="-122"/>
              <a:ea typeface="黑体" panose="02010609060101010101" pitchFamily="49" charset="-122"/>
              <a:cs typeface="宋体" panose="02010600030101010101" pitchFamily="2" charset="-122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1" cstate="email"/>
          <a:srcRect/>
          <a:stretch>
            <a:fillRect/>
          </a:stretch>
        </p:blipFill>
        <p:spPr bwMode="auto">
          <a:xfrm>
            <a:off x="827584" y="2013401"/>
            <a:ext cx="3457111" cy="19840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ctangle 1">
            <a:hlinkClick r:id="rId2" action="ppaction://hlinkpres?slideindex=1&amp;slidetitle="/>
          </p:cNvPr>
          <p:cNvSpPr>
            <a:spLocks noChangeArrowheads="1"/>
          </p:cNvSpPr>
          <p:nvPr/>
        </p:nvSpPr>
        <p:spPr bwMode="auto">
          <a:xfrm>
            <a:off x="1187987" y="4051576"/>
            <a:ext cx="2736304" cy="52322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zh-CN" altLang="en-US" sz="28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  <a:t>鹤之舞表演大会</a:t>
            </a:r>
            <a:endParaRPr kumimoji="0" lang="zh-CN" sz="2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黑体" panose="02010609060101010101" pitchFamily="49" charset="-122"/>
              <a:ea typeface="黑体" panose="02010609060101010101" pitchFamily="49" charset="-122"/>
              <a:cs typeface="宋体" panose="02010600030101010101" pitchFamily="2" charset="-122"/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25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4716016" y="1995686"/>
            <a:ext cx="3376333" cy="20162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Rectangle 1">
            <a:hlinkClick r:id="rId5" action="ppaction://hlinkfile"/>
          </p:cNvPr>
          <p:cNvSpPr>
            <a:spLocks noChangeArrowheads="1"/>
          </p:cNvSpPr>
          <p:nvPr/>
        </p:nvSpPr>
        <p:spPr bwMode="auto">
          <a:xfrm>
            <a:off x="5036030" y="4075755"/>
            <a:ext cx="2736304" cy="52322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zh-CN" altLang="en-US" sz="28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  <a:t>地狱谷的羊群</a:t>
            </a:r>
            <a:endParaRPr kumimoji="0" lang="zh-CN" sz="2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黑体" panose="02010609060101010101" pitchFamily="49" charset="-122"/>
              <a:ea typeface="黑体" panose="02010609060101010101" pitchFamily="49" charset="-122"/>
              <a:cs typeface="宋体" panose="02010600030101010101" pitchFamily="2" charset="-122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 rot="19057708">
            <a:off x="7343587" y="4218167"/>
            <a:ext cx="335134" cy="472337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 rot="19057708">
            <a:off x="3877236" y="4218167"/>
            <a:ext cx="335134" cy="472337"/>
          </a:xfrm>
          <a:prstGeom prst="rect">
            <a:avLst/>
          </a:prstGeom>
        </p:spPr>
      </p:pic>
      <p:sp>
        <p:nvSpPr>
          <p:cNvPr id="10" name="文本框 14"/>
          <p:cNvSpPr txBox="1"/>
          <p:nvPr/>
        </p:nvSpPr>
        <p:spPr>
          <a:xfrm>
            <a:off x="696436" y="339502"/>
            <a:ext cx="1931348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>
                <a:solidFill>
                  <a:srgbClr val="875000"/>
                </a:solidFill>
                <a:latin typeface="YouYuan" panose="02010509060101010101" pitchFamily="49" charset="-122"/>
                <a:ea typeface="YouYuan" panose="02010509060101010101" pitchFamily="49" charset="-122"/>
              </a:rPr>
              <a:t>拓展延伸</a:t>
            </a:r>
            <a:endParaRPr lang="zh-CN" altLang="en-US" sz="3200" b="1" dirty="0">
              <a:solidFill>
                <a:srgbClr val="875000"/>
              </a:solidFill>
              <a:latin typeface="YouYuan" panose="02010509060101010101" pitchFamily="49" charset="-122"/>
              <a:ea typeface="YouYuan" panose="02010509060101010101" pitchFamily="49" charset="-122"/>
            </a:endParaRP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7" cstate="email"/>
          <a:stretch>
            <a:fillRect/>
          </a:stretch>
        </p:blipFill>
        <p:spPr>
          <a:xfrm>
            <a:off x="251520" y="392179"/>
            <a:ext cx="366860" cy="45633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-180528" y="1092621"/>
            <a:ext cx="8825064" cy="6832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200" kern="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  自由</a:t>
            </a:r>
            <a:r>
              <a:rPr lang="zh-CN" altLang="en-US" sz="3200" kern="0" dirty="0">
                <a:latin typeface="黑体" panose="02010609060101010101" pitchFamily="49" charset="-122"/>
                <a:ea typeface="黑体" panose="02010609060101010101" pitchFamily="49" charset="-122"/>
              </a:rPr>
              <a:t>读课文</a:t>
            </a:r>
            <a:r>
              <a:rPr lang="zh-CN" altLang="en-US" sz="3200" kern="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，说一说男孩都欺负过哪些动物？</a:t>
            </a:r>
            <a:endParaRPr lang="zh-CN" altLang="en-US" sz="32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115616" y="2385569"/>
            <a:ext cx="5616624" cy="57304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lnSpc>
                <a:spcPct val="130000"/>
              </a:lnSpc>
              <a:defRPr/>
            </a:pPr>
            <a:r>
              <a:rPr lang="zh-CN" altLang="en-US" sz="28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小精灵、鸡鹅、大黑猫和母牛</a:t>
            </a:r>
            <a:r>
              <a:rPr lang="zh-CN" altLang="en-US" sz="2800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们。</a:t>
            </a:r>
            <a:endParaRPr lang="zh-CN" altLang="en-US" sz="2800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624428" y="353874"/>
            <a:ext cx="214737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>
                <a:solidFill>
                  <a:srgbClr val="875000"/>
                </a:solidFill>
                <a:latin typeface="YouYuan" panose="02010509060101010101" pitchFamily="49" charset="-122"/>
                <a:ea typeface="YouYuan" panose="02010509060101010101" pitchFamily="49" charset="-122"/>
              </a:rPr>
              <a:t>整体感知</a:t>
            </a:r>
            <a:endParaRPr lang="zh-CN" altLang="en-US" sz="3200" b="1" dirty="0">
              <a:solidFill>
                <a:srgbClr val="875000"/>
              </a:solidFill>
              <a:latin typeface="YouYuan" panose="02010509060101010101" pitchFamily="49" charset="-122"/>
              <a:ea typeface="YouYuan" panose="02010509060101010101" pitchFamily="49" charset="-122"/>
            </a:endParaRPr>
          </a:p>
        </p:txBody>
      </p:sp>
      <p:pic>
        <p:nvPicPr>
          <p:cNvPr id="16" name="图片 15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241982" y="406551"/>
            <a:ext cx="366860" cy="456338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402569" y="1092620"/>
            <a:ext cx="8581838" cy="803681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1" cstate="email"/>
          <a:srcRect/>
          <a:stretch>
            <a:fillRect/>
          </a:stretch>
        </p:blipFill>
        <p:spPr>
          <a:xfrm>
            <a:off x="1978504" y="2449806"/>
            <a:ext cx="5977872" cy="548688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2" cstate="email"/>
          <a:srcRect l="44582" r="-2888"/>
          <a:stretch>
            <a:fillRect/>
          </a:stretch>
        </p:blipFill>
        <p:spPr>
          <a:xfrm>
            <a:off x="1763687" y="3070502"/>
            <a:ext cx="3960442" cy="653376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3" cstate="email"/>
          <a:srcRect/>
          <a:stretch>
            <a:fillRect/>
          </a:stretch>
        </p:blipFill>
        <p:spPr>
          <a:xfrm>
            <a:off x="2483768" y="1748718"/>
            <a:ext cx="5472608" cy="548688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1763687" y="1485832"/>
            <a:ext cx="6552729" cy="21698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en-US" altLang="zh-CN" sz="3000" kern="0" dirty="0">
                <a:latin typeface="黑体" panose="02010609060101010101" pitchFamily="49" charset="-122"/>
                <a:ea typeface="黑体" panose="02010609060101010101" pitchFamily="49" charset="-122"/>
              </a:rPr>
              <a:t>    </a:t>
            </a:r>
            <a:r>
              <a:rPr lang="zh-CN" altLang="en-US" sz="3000" kern="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再次读课文，交流故事情节：小男孩尼尔斯变成</a:t>
            </a:r>
            <a:r>
              <a:rPr lang="zh-CN" altLang="en-US" sz="3000" kern="0" dirty="0">
                <a:latin typeface="黑体" panose="02010609060101010101" pitchFamily="49" charset="-122"/>
                <a:ea typeface="黑体" panose="02010609060101010101" pitchFamily="49" charset="-122"/>
              </a:rPr>
              <a:t>小</a:t>
            </a:r>
            <a:r>
              <a:rPr lang="zh-CN" altLang="en-US" sz="3000" kern="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狐仙之后，他的世界发生了什么变化。</a:t>
            </a:r>
            <a:endParaRPr lang="zh-CN" altLang="en-US" sz="2800" kern="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323528" y="1779662"/>
            <a:ext cx="1104039" cy="1582166"/>
          </a:xfrm>
          <a:prstGeom prst="rect">
            <a:avLst/>
          </a:prstGeom>
        </p:spPr>
      </p:pic>
      <p:sp>
        <p:nvSpPr>
          <p:cNvPr id="4" name="文本框 14"/>
          <p:cNvSpPr txBox="1"/>
          <p:nvPr/>
        </p:nvSpPr>
        <p:spPr>
          <a:xfrm>
            <a:off x="624428" y="411510"/>
            <a:ext cx="1931348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 smtClean="0">
                <a:solidFill>
                  <a:srgbClr val="875000"/>
                </a:solidFill>
                <a:latin typeface="YouYuan" panose="02010509060101010101" pitchFamily="49" charset="-122"/>
                <a:ea typeface="YouYuan" panose="02010509060101010101" pitchFamily="49" charset="-122"/>
              </a:rPr>
              <a:t>互动课堂</a:t>
            </a:r>
            <a:endParaRPr lang="zh-CN" altLang="en-US" sz="3200" b="1" dirty="0">
              <a:solidFill>
                <a:srgbClr val="875000"/>
              </a:solidFill>
              <a:latin typeface="YouYuan" panose="02010509060101010101" pitchFamily="49" charset="-122"/>
              <a:ea typeface="YouYuan" panose="02010509060101010101" pitchFamily="49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236194" y="464186"/>
            <a:ext cx="366861" cy="456339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395605" y="1317625"/>
            <a:ext cx="8653145" cy="1383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他那淡黄的头发、鼻子上的雀斑、皮裤和袜子上的补丁都和过去一模一样，只不过变得很小很小罢了。</a:t>
            </a:r>
            <a:endParaRPr lang="zh-CN" altLang="en-US" sz="28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6516301" y="2119377"/>
            <a:ext cx="2232248" cy="500066"/>
          </a:xfrm>
          <a:prstGeom prst="rect">
            <a:avLst/>
          </a:prstGeom>
          <a:noFill/>
          <a:ln>
            <a:solidFill>
              <a:srgbClr val="FF00FF"/>
            </a:soli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227182" y="652800"/>
            <a:ext cx="6929486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 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男孩简直不敢相信他会变成小狐仙。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5240144" y="890844"/>
            <a:ext cx="1800200" cy="500066"/>
          </a:xfrm>
          <a:prstGeom prst="rect">
            <a:avLst/>
          </a:prstGeom>
          <a:noFill/>
          <a:ln>
            <a:solidFill>
              <a:srgbClr val="FF00FF"/>
            </a:soli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0647" y="33"/>
            <a:ext cx="2736304" cy="652486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lnSpc>
                <a:spcPct val="130000"/>
              </a:lnSpc>
              <a:defRPr/>
            </a:pPr>
            <a:r>
              <a:rPr lang="zh-CN" altLang="en-US" sz="2800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他变得很小很小</a:t>
            </a:r>
            <a:endParaRPr lang="zh-CN" altLang="en-US" sz="2800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274881" y="2620213"/>
            <a:ext cx="7704856" cy="738664"/>
          </a:xfrm>
          <a:prstGeom prst="rect">
            <a:avLst/>
          </a:prstGeom>
        </p:spPr>
        <p:txBody>
          <a:bodyPr wrap="square">
            <a:spAutoFit/>
          </a:bodyPr>
          <a:p>
            <a:pPr>
              <a:lnSpc>
                <a:spcPct val="150000"/>
              </a:lnSpc>
            </a:pP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“</a:t>
            </a:r>
            <a:r>
              <a:rPr lang="zh-CN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快</a:t>
            </a:r>
            <a:r>
              <a:rPr lang="zh-CN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看拇指大的小人儿尼尔斯</a:t>
            </a:r>
            <a:r>
              <a:rPr lang="zh-CN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•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豪</a:t>
            </a:r>
            <a:r>
              <a:rPr lang="zh-CN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尔耶松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!</a:t>
            </a:r>
            <a:r>
              <a:rPr lang="zh-CN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”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-145990" y="3182119"/>
            <a:ext cx="8784976" cy="953135"/>
          </a:xfrm>
          <a:prstGeom prst="rect">
            <a:avLst/>
          </a:prstGeom>
        </p:spPr>
        <p:txBody>
          <a:bodyPr wrap="square">
            <a:spAutoFit/>
          </a:bodyPr>
          <a:p>
            <a:r>
              <a:rPr lang="zh-CN" altLang="en-US" sz="2800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  男孩尼尔斯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变成了一</a:t>
            </a:r>
            <a:r>
              <a:rPr lang="zh-CN" altLang="en-US" sz="2800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个</a:t>
            </a:r>
            <a:r>
              <a:rPr lang="zh-CN" altLang="en-US" sz="2800" u="sng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         </a:t>
            </a:r>
            <a:r>
              <a:rPr lang="zh-CN" altLang="en-US" sz="2800" u="sng" dirty="0" smtClean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， </a:t>
            </a:r>
            <a:endParaRPr lang="en-US" altLang="zh-CN" sz="2800" u="sng" dirty="0" smtClean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r>
              <a:rPr lang="en-US" altLang="zh-CN" sz="2800" u="sng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</a:t>
            </a:r>
            <a:r>
              <a:rPr lang="en-US" altLang="zh-CN" sz="2800" u="sng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   </a:t>
            </a:r>
            <a:r>
              <a:rPr lang="zh-CN" altLang="en-US" sz="2800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的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小狐仙。</a:t>
            </a:r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4537566" y="3229568"/>
            <a:ext cx="3442246" cy="521970"/>
          </a:xfrm>
          <a:prstGeom prst="rect">
            <a:avLst/>
          </a:prstGeom>
        </p:spPr>
        <p:txBody>
          <a:bodyPr wrap="square">
            <a:spAutoFit/>
          </a:bodyPr>
          <a:p>
            <a:r>
              <a:rPr lang="zh-CN" altLang="en-US" sz="28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只有拇指</a:t>
            </a:r>
            <a:r>
              <a:rPr lang="zh-CN" altLang="en-US" sz="2800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般</a:t>
            </a:r>
            <a:endParaRPr lang="zh-CN" altLang="en-US" sz="2800" dirty="0">
              <a:solidFill>
                <a:srgbClr val="FF0000"/>
              </a:solidFill>
            </a:endParaRPr>
          </a:p>
        </p:txBody>
      </p:sp>
      <p:sp>
        <p:nvSpPr>
          <p:cNvPr id="6" name="矩形 5"/>
          <p:cNvSpPr/>
          <p:nvPr/>
        </p:nvSpPr>
        <p:spPr>
          <a:xfrm>
            <a:off x="126549" y="3557047"/>
            <a:ext cx="894080" cy="521970"/>
          </a:xfrm>
          <a:prstGeom prst="rect">
            <a:avLst/>
          </a:prstGeom>
        </p:spPr>
        <p:txBody>
          <a:bodyPr wrap="none">
            <a:spAutoFit/>
          </a:bodyPr>
          <a:p>
            <a:pPr lvl="0"/>
            <a:r>
              <a:rPr lang="zh-CN" altLang="en-US" sz="28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大小</a:t>
            </a:r>
            <a:endParaRPr lang="zh-CN" altLang="en-US" sz="2800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1448217" y="4437782"/>
            <a:ext cx="2664296" cy="504056"/>
            <a:chOff x="1979712" y="1059582"/>
            <a:chExt cx="2664296" cy="504056"/>
          </a:xfrm>
        </p:grpSpPr>
        <p:sp>
          <p:nvSpPr>
            <p:cNvPr id="9" name="矩形标注 8"/>
            <p:cNvSpPr/>
            <p:nvPr/>
          </p:nvSpPr>
          <p:spPr>
            <a:xfrm>
              <a:off x="1979712" y="1059582"/>
              <a:ext cx="2664296" cy="504056"/>
            </a:xfrm>
            <a:prstGeom prst="wedgeRectCallout">
              <a:avLst>
                <a:gd name="adj1" fmla="val -21157"/>
                <a:gd name="adj2" fmla="val 101862"/>
              </a:avLst>
            </a:prstGeom>
            <a:grpFill/>
            <a:ln>
              <a:solidFill>
                <a:schemeClr val="accent1"/>
              </a:solidFill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10" name="TextBox 5"/>
            <p:cNvSpPr txBox="1"/>
            <p:nvPr/>
          </p:nvSpPr>
          <p:spPr>
            <a:xfrm>
              <a:off x="2051720" y="1131590"/>
              <a:ext cx="252028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r>
                <a:rPr lang="zh-CN" altLang="en-US" sz="1600" dirty="0" smtClean="0"/>
                <a:t>天啊，我竟然变得这么小！</a:t>
              </a:r>
              <a:endParaRPr lang="zh-CN" altLang="en-US" sz="1600" dirty="0"/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ldLvl="0" animBg="1"/>
      <p:bldP spid="15" grpId="0" bldLvl="0" animBg="1"/>
      <p:bldP spid="5" grpId="0"/>
      <p:bldP spid="6" grpId="0"/>
      <p:bldP spid="14" grpId="0"/>
      <p:bldP spid="14" grpId="1"/>
      <p:bldP spid="7" grpId="0"/>
      <p:bldP spid="7" grpId="1"/>
      <p:bldP spid="2" grpId="0"/>
      <p:bldP spid="2" grpId="1"/>
      <p:bldP spid="4" grpId="0"/>
      <p:bldP spid="4" grpId="1"/>
      <p:bldP spid="16" grpId="0" animBg="1"/>
      <p:bldP spid="16" grpId="1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1" cstate="email"/>
          <a:srcRect/>
          <a:stretch>
            <a:fillRect/>
          </a:stretch>
        </p:blipFill>
        <p:spPr>
          <a:xfrm>
            <a:off x="2195737" y="1635646"/>
            <a:ext cx="5606352" cy="548688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2" cstate="email"/>
          <a:srcRect/>
          <a:stretch>
            <a:fillRect/>
          </a:stretch>
        </p:blipFill>
        <p:spPr>
          <a:xfrm>
            <a:off x="1619672" y="2311094"/>
            <a:ext cx="6336704" cy="548688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3" cstate="email"/>
          <a:srcRect l="54686" r="-2501"/>
          <a:stretch>
            <a:fillRect/>
          </a:stretch>
        </p:blipFill>
        <p:spPr>
          <a:xfrm>
            <a:off x="1187624" y="2931790"/>
            <a:ext cx="3360716" cy="548688"/>
          </a:xfrm>
          <a:prstGeom prst="rect">
            <a:avLst/>
          </a:prstGeom>
        </p:spPr>
      </p:pic>
      <p:sp>
        <p:nvSpPr>
          <p:cNvPr id="9" name="矩形 8"/>
          <p:cNvSpPr/>
          <p:nvPr/>
        </p:nvSpPr>
        <p:spPr>
          <a:xfrm>
            <a:off x="1547664" y="1328025"/>
            <a:ext cx="6624736" cy="21698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en-US" altLang="zh-CN" sz="3000" kern="0" dirty="0">
                <a:latin typeface="黑体" panose="02010609060101010101" pitchFamily="49" charset="-122"/>
                <a:ea typeface="黑体" panose="02010609060101010101" pitchFamily="49" charset="-122"/>
              </a:rPr>
              <a:t>    </a:t>
            </a:r>
            <a:r>
              <a:rPr lang="zh-CN" altLang="en-US" sz="3000" kern="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认真读课文</a:t>
            </a:r>
            <a:r>
              <a:rPr lang="en-US" altLang="zh-CN" sz="3000" kern="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5~10</a:t>
            </a:r>
            <a:r>
              <a:rPr lang="zh-CN" altLang="en-US" sz="3000" kern="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自然段，交流故事情节：：变</a:t>
            </a:r>
            <a:r>
              <a:rPr lang="zh-CN" altLang="en-US" sz="3000" kern="0" dirty="0">
                <a:latin typeface="黑体" panose="02010609060101010101" pitchFamily="49" charset="-122"/>
                <a:ea typeface="黑体" panose="02010609060101010101" pitchFamily="49" charset="-122"/>
              </a:rPr>
              <a:t>小的</a:t>
            </a:r>
            <a:r>
              <a:rPr lang="zh-CN" altLang="en-US" sz="3000" kern="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尼尔斯为什么遭到鸡群的嘲笑？</a:t>
            </a:r>
            <a:endParaRPr lang="zh-CN" altLang="en-US" sz="2800" kern="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323528" y="1275606"/>
            <a:ext cx="1104039" cy="158216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 rotWithShape="1">
          <a:blip r:embed="rId1" cstate="email"/>
          <a:srcRect b="-5901"/>
          <a:stretch>
            <a:fillRect/>
          </a:stretch>
        </p:blipFill>
        <p:spPr bwMode="auto">
          <a:xfrm>
            <a:off x="2783909" y="0"/>
            <a:ext cx="6375811" cy="50435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矩形标注 1"/>
          <p:cNvSpPr/>
          <p:nvPr/>
        </p:nvSpPr>
        <p:spPr>
          <a:xfrm>
            <a:off x="1475656" y="2715766"/>
            <a:ext cx="3830608" cy="954107"/>
          </a:xfrm>
          <a:prstGeom prst="wedgeRectCallout">
            <a:avLst>
              <a:gd name="adj1" fmla="val 55055"/>
              <a:gd name="adj2" fmla="val -50258"/>
            </a:avLst>
          </a:prstGeom>
          <a:ln>
            <a:solidFill>
              <a:srgbClr val="7030A0"/>
            </a:solidFill>
          </a:ln>
        </p:spPr>
        <p:txBody>
          <a:bodyPr wrap="square">
            <a:spAutoFit/>
          </a:bodyPr>
          <a:lstStyle/>
          <a:p>
            <a:r>
              <a:rPr lang="zh-CN" altLang="zh-CN" sz="2800" dirty="0">
                <a:latin typeface="黑体" panose="02010609060101010101" pitchFamily="49" charset="-122"/>
                <a:ea typeface="黑体" panose="02010609060101010101" pitchFamily="49" charset="-122"/>
              </a:rPr>
              <a:t>他活该，咯咯里咕，他扯过我的鸡冠</a:t>
            </a:r>
            <a:r>
              <a:rPr lang="en-US" altLang="zh-CN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!</a:t>
            </a:r>
            <a:endParaRPr lang="zh-CN" altLang="en-US" sz="28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7" name="矩形标注 6"/>
          <p:cNvSpPr/>
          <p:nvPr/>
        </p:nvSpPr>
        <p:spPr>
          <a:xfrm>
            <a:off x="323528" y="1640001"/>
            <a:ext cx="3384376" cy="523220"/>
          </a:xfrm>
          <a:prstGeom prst="wedgeRectCallout">
            <a:avLst>
              <a:gd name="adj1" fmla="val 49269"/>
              <a:gd name="adj2" fmla="val -86999"/>
            </a:avLst>
          </a:prstGeom>
          <a:ln>
            <a:solidFill>
              <a:srgbClr val="7030A0"/>
            </a:solidFill>
          </a:ln>
        </p:spPr>
        <p:txBody>
          <a:bodyPr wrap="square">
            <a:spAutoFit/>
          </a:bodyPr>
          <a:lstStyle/>
          <a:p>
            <a:r>
              <a:rPr lang="zh-CN" altLang="en-US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你</a:t>
            </a:r>
            <a:r>
              <a:rPr lang="zh-CN" altLang="zh-CN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活该</a:t>
            </a:r>
            <a:r>
              <a:rPr lang="zh-CN" altLang="en-US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！你活该！</a:t>
            </a:r>
            <a:endParaRPr lang="zh-CN" altLang="en-US" sz="28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8" name="线形标注 1 7"/>
          <p:cNvSpPr/>
          <p:nvPr/>
        </p:nvSpPr>
        <p:spPr>
          <a:xfrm>
            <a:off x="1115616" y="4163610"/>
            <a:ext cx="3711461" cy="642942"/>
          </a:xfrm>
          <a:prstGeom prst="borderCallout1">
            <a:avLst>
              <a:gd name="adj1" fmla="val 2650"/>
              <a:gd name="adj2" fmla="val 267"/>
              <a:gd name="adj3" fmla="val 2556"/>
              <a:gd name="adj4" fmla="val -119"/>
            </a:avLst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1"/>
            </a:soli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在释放对男孩的不满</a:t>
            </a:r>
            <a:endParaRPr lang="zh-CN" altLang="en-US" sz="2800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9" name="矩形标注 8"/>
          <p:cNvSpPr/>
          <p:nvPr/>
        </p:nvSpPr>
        <p:spPr>
          <a:xfrm>
            <a:off x="5652120" y="3669873"/>
            <a:ext cx="2606472" cy="954107"/>
          </a:xfrm>
          <a:prstGeom prst="wedgeRectCallout">
            <a:avLst>
              <a:gd name="adj1" fmla="val 39347"/>
              <a:gd name="adj2" fmla="val -73145"/>
            </a:avLst>
          </a:prstGeom>
          <a:ln>
            <a:solidFill>
              <a:srgbClr val="7030A0"/>
            </a:solidFill>
          </a:ln>
        </p:spPr>
        <p:txBody>
          <a:bodyPr wrap="square">
            <a:spAutoFit/>
          </a:bodyPr>
          <a:lstStyle/>
          <a:p>
            <a:r>
              <a:rPr lang="zh-CN" altLang="en-US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住嘴！你们这些乌合之众。</a:t>
            </a:r>
            <a:endParaRPr lang="zh-CN" altLang="en-US" sz="28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" name="左弧形箭头 2"/>
          <p:cNvSpPr/>
          <p:nvPr/>
        </p:nvSpPr>
        <p:spPr>
          <a:xfrm>
            <a:off x="665400" y="2983961"/>
            <a:ext cx="432048" cy="1625299"/>
          </a:xfrm>
          <a:prstGeom prst="curvedRightArrow">
            <a:avLst/>
          </a:prstGeom>
          <a:grpFill/>
          <a:ln>
            <a:solidFill>
              <a:srgbClr val="0000FF"/>
            </a:soli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7" grpId="0" animBg="1"/>
      <p:bldP spid="8" grpId="1" animBg="1"/>
      <p:bldP spid="9" grpId="0" animBg="1"/>
      <p:bldP spid="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文本框 3"/>
          <p:cNvSpPr txBox="1"/>
          <p:nvPr/>
        </p:nvSpPr>
        <p:spPr>
          <a:xfrm>
            <a:off x="537687" y="1275606"/>
            <a:ext cx="7782874" cy="931024"/>
          </a:xfrm>
          <a:prstGeom prst="rect">
            <a:avLst/>
          </a:prstGeom>
          <a:noFill/>
          <a:ln>
            <a:noFill/>
          </a:ln>
        </p:spPr>
        <p:txBody>
          <a:bodyPr wrap="square" lIns="68580" tIns="34290" rIns="68580" bIns="34290" rtlCol="0" anchor="t">
            <a:spAutoFit/>
          </a:bodyPr>
          <a:lstStyle/>
          <a:p>
            <a:pPr algn="just"/>
            <a:r>
              <a:rPr lang="zh-CN" altLang="en-US" sz="28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    男孩变小了，那些曾经受他欺负的鸡群可算有出气的机会了，想一想应该用什么语气去读！</a:t>
            </a:r>
            <a:endParaRPr lang="zh-CN" altLang="en-US" sz="28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467544" y="411510"/>
            <a:ext cx="850943" cy="697101"/>
          </a:xfrm>
          <a:prstGeom prst="rect">
            <a:avLst/>
          </a:prstGeom>
        </p:spPr>
      </p:pic>
      <p:sp>
        <p:nvSpPr>
          <p:cNvPr id="4" name="文本框 10"/>
          <p:cNvSpPr txBox="1"/>
          <p:nvPr/>
        </p:nvSpPr>
        <p:spPr>
          <a:xfrm>
            <a:off x="1295464" y="555526"/>
            <a:ext cx="464468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朗读</a:t>
            </a:r>
            <a:r>
              <a:rPr lang="zh-CN" altLang="en-US" sz="28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指导</a:t>
            </a:r>
            <a:endParaRPr lang="zh-CN" altLang="en-US" sz="2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7" name="文本框 3"/>
          <p:cNvSpPr txBox="1"/>
          <p:nvPr/>
        </p:nvSpPr>
        <p:spPr>
          <a:xfrm>
            <a:off x="537687" y="2357436"/>
            <a:ext cx="8001056" cy="931024"/>
          </a:xfrm>
          <a:prstGeom prst="rect">
            <a:avLst/>
          </a:prstGeom>
          <a:noFill/>
          <a:ln>
            <a:noFill/>
          </a:ln>
        </p:spPr>
        <p:txBody>
          <a:bodyPr wrap="square" lIns="68580" tIns="34290" rIns="68580" bIns="34290" rtlCol="0" anchor="t">
            <a:spAutoFit/>
          </a:bodyPr>
          <a:lstStyle/>
          <a:p>
            <a:pPr algn="just"/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用比较尖利的嗓音去读，读出解气的语气。</a:t>
            </a:r>
            <a:endParaRPr lang="en-US" altLang="zh-CN" sz="28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just"/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特别是读到“你活该”三个字时。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325295" y="3651870"/>
            <a:ext cx="519092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带着这种语气读一读</a:t>
            </a:r>
            <a:r>
              <a:rPr lang="en-US" altLang="zh-CN" sz="2800" b="1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6-9</a:t>
            </a:r>
            <a:r>
              <a:rPr lang="zh-CN" altLang="en-US" sz="2800" b="1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自然段。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2682540" y="2993260"/>
            <a:ext cx="126669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···</a:t>
            </a:r>
            <a:endParaRPr lang="zh-CN" alt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_rels/them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image" Target="../media/image4.jpeg"/></Relationships>
</file>

<file path=ppt/theme/theme1.xml><?xml version="1.0" encoding="utf-8"?>
<a:theme xmlns:a="http://schemas.openxmlformats.org/drawingml/2006/main" name="第一PPT模板网-WWW.1PPT.COM">
  <a:themeElements>
    <a:clrScheme name="自定义 15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2B3C5"/>
      </a:accent1>
      <a:accent2>
        <a:srgbClr val="F07474"/>
      </a:accent2>
      <a:accent3>
        <a:srgbClr val="FFBF53"/>
      </a:accent3>
      <a:accent4>
        <a:srgbClr val="673B77"/>
      </a:accent4>
      <a:accent5>
        <a:srgbClr val="00B9FA"/>
      </a:accent5>
      <a:accent6>
        <a:srgbClr val="BECE37"/>
      </a:accent6>
      <a:hlink>
        <a:srgbClr val="B381D9"/>
      </a:hlink>
      <a:folHlink>
        <a:srgbClr val="800080"/>
      </a:folHlink>
    </a:clrScheme>
    <a:fontScheme name="自定义 3">
      <a:majorFont>
        <a:latin typeface="Impact"/>
        <a:ea typeface="微软雅黑"/>
        <a:cs typeface=""/>
      </a:majorFont>
      <a:minorFont>
        <a:latin typeface="Times New Roman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pFill/>
        <a:ln>
          <a:noFill/>
        </a:ln>
        <a:effectLst>
          <a:outerShdw blurRad="444500" dist="254000" dir="8100000" algn="tr" rotWithShape="0">
            <a:prstClr val="black">
              <a:alpha val="50000"/>
            </a:prstClr>
          </a:outerShdw>
        </a:effectLst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暗香扑面">
  <a:themeElements>
    <a:clrScheme name="暗香扑面">
      <a:dk1>
        <a:sysClr val="windowText" lastClr="000000"/>
      </a:dk1>
      <a:lt1>
        <a:sysClr val="window" lastClr="FFFFFF"/>
      </a:lt1>
      <a:dk2>
        <a:srgbClr val="2F2F2F"/>
      </a:dk2>
      <a:lt2>
        <a:srgbClr val="FFFFF4"/>
      </a:lt2>
      <a:accent1>
        <a:srgbClr val="918415"/>
      </a:accent1>
      <a:accent2>
        <a:srgbClr val="C47546"/>
      </a:accent2>
      <a:accent3>
        <a:srgbClr val="AFB591"/>
      </a:accent3>
      <a:accent4>
        <a:srgbClr val="B9945B"/>
      </a:accent4>
      <a:accent5>
        <a:srgbClr val="85ADBC"/>
      </a:accent5>
      <a:accent6>
        <a:srgbClr val="E5B440"/>
      </a:accent6>
      <a:hlink>
        <a:srgbClr val="00D5D5"/>
      </a:hlink>
      <a:folHlink>
        <a:srgbClr val="DD00DD"/>
      </a:folHlink>
    </a:clrScheme>
    <a:fontScheme name="暗香扑面">
      <a:maj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</a:majorFont>
      <a:minorFont>
        <a:latin typeface="Franklin Gothic Book"/>
        <a:ea typeface=""/>
        <a:cs typeface=""/>
        <a:font script="Jpan" typeface="HG創英角ｺﾞｼｯｸUB"/>
        <a:font script="Hang" typeface="맑은 고딕"/>
        <a:font script="Hans" typeface="黑体"/>
        <a:font script="Hant" typeface="新細明體"/>
        <a:font script="Arab" typeface="Arial"/>
        <a:font script="Hebr" typeface="Arial"/>
        <a:font script="Thai" typeface="Cordian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暗香扑面">
      <a:fillStyleLst>
        <a:solidFill>
          <a:schemeClr val="phClr"/>
        </a:solidFill>
        <a:gradFill rotWithShape="1">
          <a:gsLst>
            <a:gs pos="0">
              <a:schemeClr val="phClr">
                <a:tint val="98000"/>
                <a:satMod val="220000"/>
              </a:schemeClr>
            </a:gs>
            <a:gs pos="31000">
              <a:schemeClr val="phClr">
                <a:tint val="30000"/>
                <a:satMod val="150000"/>
              </a:schemeClr>
            </a:gs>
            <a:gs pos="91000">
              <a:schemeClr val="phClr">
                <a:tint val="96000"/>
              </a:schemeClr>
            </a:gs>
          </a:gsLst>
          <a:path path="circle">
            <a:fillToRect l="50000" t="150000" r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28000"/>
                <a:satMod val="100000"/>
              </a:schemeClr>
              <a:schemeClr val="phClr">
                <a:tint val="100000"/>
                <a:satMod val="200000"/>
              </a:schemeClr>
            </a:duotone>
          </a:blip>
          <a:tile tx="0" ty="0" sx="80000" sy="8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10000"/>
              </a:schemeClr>
            </a:glow>
          </a:effectLst>
        </a:effectStyle>
        <a:effectStyle>
          <a:effectLst>
            <a:outerShdw blurRad="34925" dist="31750" dir="5400000" algn="tl" rotWithShape="0">
              <a:srgbClr val="000000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flood" dir="t">
              <a:rot lat="0" lon="0" rev="5400000"/>
            </a:lightRig>
          </a:scene3d>
          <a:sp3d contourW="9525" prstMaterial="dkEdge">
            <a:bevelT w="12000" h="24150"/>
            <a:contourClr>
              <a:schemeClr val="phClr">
                <a:satMod val="110000"/>
              </a:schemeClr>
            </a:contourClr>
          </a:sp3d>
        </a:effectStyle>
        <a:effectStyle>
          <a:effectLst>
            <a:outerShdw blurRad="50800" dist="31750" dir="5400000" algn="tl" rotWithShape="0">
              <a:srgbClr val="000000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flood" dir="t">
              <a:rot lat="0" lon="0" rev="5400000"/>
            </a:lightRig>
          </a:scene3d>
          <a:sp3d contourW="18700" prstMaterial="dkEdge">
            <a:bevelT w="44450" h="80600"/>
            <a:contourClr>
              <a:schemeClr val="phClr"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0000"/>
                <a:satMod val="1000000"/>
              </a:schemeClr>
            </a:gs>
            <a:gs pos="31000">
              <a:schemeClr val="phClr">
                <a:shade val="85000"/>
                <a:satMod val="450000"/>
              </a:schemeClr>
            </a:gs>
            <a:gs pos="100000">
              <a:schemeClr val="phClr">
                <a:tint val="70000"/>
                <a:satMod val="300000"/>
              </a:schemeClr>
            </a:gs>
          </a:gsLst>
          <a:path path="circle">
            <a:fillToRect l="50000" t="150000" r="50000"/>
          </a:path>
        </a:gradFill>
        <a:blipFill>
          <a:blip xmlns:r="http://schemas.openxmlformats.org/officeDocument/2006/relationships" r:embed="rId2">
            <a:duotone>
              <a:schemeClr val="phClr">
                <a:tint val="100000"/>
                <a:shade val="70000"/>
                <a:hueMod val="100000"/>
                <a:satMod val="100000"/>
              </a:schemeClr>
              <a:schemeClr val="phClr">
                <a:tint val="90000"/>
                <a:shade val="100000"/>
                <a:hueMod val="100000"/>
                <a:satMod val="100000"/>
              </a:schemeClr>
            </a:duotone>
          </a:blip>
          <a:stretch>
            <a:fillRect/>
          </a:stretch>
        </a:blip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2618</Words>
  <Application>WPS 演示</Application>
  <PresentationFormat>全屏显示(16:9)</PresentationFormat>
  <Paragraphs>211</Paragraphs>
  <Slides>32</Slides>
  <Notes>16</Notes>
  <HiddenSlides>0</HiddenSlides>
  <MMClips>0</MMClips>
  <ScaleCrop>false</ScaleCrop>
  <HeadingPairs>
    <vt:vector size="6" baseType="variant">
      <vt:variant>
        <vt:lpstr>已用的字体</vt:lpstr>
      </vt:variant>
      <vt:variant>
        <vt:i4>16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32</vt:i4>
      </vt:variant>
    </vt:vector>
  </HeadingPairs>
  <TitlesOfParts>
    <vt:vector size="50" baseType="lpstr">
      <vt:lpstr>Arial</vt:lpstr>
      <vt:lpstr>宋体</vt:lpstr>
      <vt:lpstr>Wingdings</vt:lpstr>
      <vt:lpstr>黑体</vt:lpstr>
      <vt:lpstr>Calibri</vt:lpstr>
      <vt:lpstr>Wingdings 2</vt:lpstr>
      <vt:lpstr>Arial</vt:lpstr>
      <vt:lpstr>楷体</vt:lpstr>
      <vt:lpstr>YouYuan</vt:lpstr>
      <vt:lpstr>Franklin Gothic Book</vt:lpstr>
      <vt:lpstr>微软雅黑</vt:lpstr>
      <vt:lpstr>Arial Unicode MS</vt:lpstr>
      <vt:lpstr>Franklin Gothic Medium</vt:lpstr>
      <vt:lpstr>Times New Roman</vt:lpstr>
      <vt:lpstr>宋体-18030</vt:lpstr>
      <vt:lpstr>新宋体</vt:lpstr>
      <vt:lpstr>第一PPT模板网-WWW.1PPT.COM</vt:lpstr>
      <vt:lpstr>暗香扑面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/>
  <cp:keywords>第一PPT模板网-WWW.1PPT.COM</cp:keywords>
  <dc:subject>第一PPT模板网-WWW.1PPT.COM</dc:subject>
  <cp:lastModifiedBy>平安</cp:lastModifiedBy>
  <cp:revision>103</cp:revision>
  <dcterms:created xsi:type="dcterms:W3CDTF">2017-03-17T02:28:00Z</dcterms:created>
  <dcterms:modified xsi:type="dcterms:W3CDTF">2020-03-03T07:44:17Z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2052-11.3.0.8775</vt:lpwstr>
  </property>
</Properties>
</file>