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8"/>
  </p:handoutMasterIdLst>
  <p:sldIdLst>
    <p:sldId id="462" r:id="rId3"/>
    <p:sldId id="1219" r:id="rId5"/>
    <p:sldId id="1195" r:id="rId6"/>
    <p:sldId id="1196" r:id="rId7"/>
    <p:sldId id="1197" r:id="rId8"/>
    <p:sldId id="1198" r:id="rId9"/>
    <p:sldId id="1199" r:id="rId10"/>
    <p:sldId id="1032" r:id="rId11"/>
    <p:sldId id="1100" r:id="rId12"/>
    <p:sldId id="1037" r:id="rId13"/>
    <p:sldId id="1103" r:id="rId14"/>
    <p:sldId id="1200" r:id="rId15"/>
    <p:sldId id="1065" r:id="rId16"/>
    <p:sldId id="1204" r:id="rId17"/>
    <p:sldId id="1203" r:id="rId18"/>
    <p:sldId id="1207" r:id="rId19"/>
    <p:sldId id="1088" r:id="rId20"/>
    <p:sldId id="1089" r:id="rId21"/>
    <p:sldId id="1205" r:id="rId22"/>
    <p:sldId id="1015" r:id="rId23"/>
    <p:sldId id="1092" r:id="rId24"/>
    <p:sldId id="1201" r:id="rId25"/>
    <p:sldId id="1202" r:id="rId26"/>
    <p:sldId id="1079" r:id="rId27"/>
    <p:sldId id="1206" r:id="rId28"/>
    <p:sldId id="1208" r:id="rId29"/>
    <p:sldId id="1095" r:id="rId30"/>
    <p:sldId id="1209" r:id="rId31"/>
    <p:sldId id="1210" r:id="rId32"/>
    <p:sldId id="1211" r:id="rId33"/>
    <p:sldId id="1212" r:id="rId34"/>
    <p:sldId id="1165" r:id="rId35"/>
    <p:sldId id="1213" r:id="rId36"/>
    <p:sldId id="1214" r:id="rId37"/>
    <p:sldId id="1216" r:id="rId38"/>
    <p:sldId id="1218" r:id="rId39"/>
    <p:sldId id="725" r:id="rId40"/>
    <p:sldId id="1058" r:id="rId41"/>
    <p:sldId id="1078" r:id="rId42"/>
    <p:sldId id="374" r:id="rId43"/>
    <p:sldId id="329" r:id="rId44"/>
    <p:sldId id="1112" r:id="rId45"/>
    <p:sldId id="1097" r:id="rId46"/>
    <p:sldId id="1217" r:id="rId47"/>
  </p:sldIdLst>
  <p:sldSz cx="9144000" cy="5143500" type="screen16x9"/>
  <p:notesSz cx="6858000" cy="9144000"/>
  <p:embeddedFontLst>
    <p:embeddedFont>
      <p:font typeface="Calibri" panose="020F0502020204030204"/>
      <p:regular r:id="rId52"/>
      <p:bold r:id="rId53"/>
      <p:italic r:id="rId54"/>
      <p:boldItalic r:id="rId55"/>
    </p:embeddedFont>
    <p:embeddedFont>
      <p:font typeface="黑体" panose="02010609060101010101" pitchFamily="49" charset="-122"/>
      <p:regular r:id="rId56"/>
    </p:embeddedFont>
    <p:embeddedFont>
      <p:font typeface="微软雅黑" panose="020B0503020204020204" charset="-122"/>
      <p:regular r:id="rId57"/>
    </p:embeddedFont>
    <p:embeddedFont>
      <p:font typeface="楷体" panose="02010609060101010101" pitchFamily="49" charset="-122"/>
      <p:regular r:id="rId58"/>
    </p:embeddedFont>
    <p:embeddedFont>
      <p:font typeface="汉语拼音" panose="020B0604020202020204" pitchFamily="34" charset="0"/>
      <p:regular r:id="rId5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ECAAC3"/>
    <a:srgbClr val="F9C7C7"/>
    <a:srgbClr val="FFFFCC"/>
    <a:srgbClr val="98D267"/>
    <a:srgbClr val="D2F5B9"/>
    <a:srgbClr val="CCFFCC"/>
    <a:srgbClr val="0B5FD1"/>
    <a:srgbClr val="CBF1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73741" autoAdjust="0"/>
  </p:normalViewPr>
  <p:slideViewPr>
    <p:cSldViewPr>
      <p:cViewPr>
        <p:scale>
          <a:sx n="90" d="100"/>
          <a:sy n="90" d="100"/>
        </p:scale>
        <p:origin x="-618" y="-972"/>
      </p:cViewPr>
      <p:guideLst>
        <p:guide orient="horz" pos="1634"/>
        <p:guide pos="28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font" Target="fonts/font8.fntdata"/><Relationship Id="rId58" Type="http://schemas.openxmlformats.org/officeDocument/2006/relationships/font" Target="fonts/font7.fntdata"/><Relationship Id="rId57" Type="http://schemas.openxmlformats.org/officeDocument/2006/relationships/font" Target="fonts/font6.fntdata"/><Relationship Id="rId56" Type="http://schemas.openxmlformats.org/officeDocument/2006/relationships/font" Target="fonts/font5.fntdata"/><Relationship Id="rId55" Type="http://schemas.openxmlformats.org/officeDocument/2006/relationships/font" Target="fonts/font4.fntdata"/><Relationship Id="rId54" Type="http://schemas.openxmlformats.org/officeDocument/2006/relationships/font" Target="fonts/font3.fntdata"/><Relationship Id="rId53" Type="http://schemas.openxmlformats.org/officeDocument/2006/relationships/font" Target="fonts/font2.fntdata"/><Relationship Id="rId52" Type="http://schemas.openxmlformats.org/officeDocument/2006/relationships/font" Target="fonts/font1.fntdata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915816" y="1675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-108520" y="4621683"/>
            <a:ext cx="9337873" cy="622747"/>
            <a:chOff x="-108520" y="4621683"/>
            <a:chExt cx="9337873" cy="622747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-108520" y="4621683"/>
              <a:ext cx="4009281" cy="614363"/>
              <a:chOff x="-108520" y="4621683"/>
              <a:chExt cx="4009281" cy="614363"/>
            </a:xfrm>
          </p:grpSpPr>
          <p:pic>
            <p:nvPicPr>
              <p:cNvPr id="3077" name="Picture 5"/>
              <p:cNvPicPr>
                <a:picLocks noChangeAspect="1" noChangeArrowheads="1"/>
              </p:cNvPicPr>
              <p:nvPr userDrawn="1"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flipV="1">
                <a:off x="-108520" y="4621683"/>
                <a:ext cx="946908" cy="6143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 userDrawn="1"/>
            </p:nvPicPr>
            <p:blipFill>
              <a:blip r:embed="rId9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6200000">
                <a:off x="2044341" y="3235610"/>
                <a:ext cx="360040" cy="33528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3" name="组合 12"/>
            <p:cNvGrpSpPr/>
            <p:nvPr userDrawn="1"/>
          </p:nvGrpSpPr>
          <p:grpSpPr>
            <a:xfrm flipH="1">
              <a:off x="5220072" y="4630067"/>
              <a:ext cx="4009281" cy="614363"/>
              <a:chOff x="-108520" y="4621683"/>
              <a:chExt cx="4009281" cy="614363"/>
            </a:xfrm>
          </p:grpSpPr>
          <p:pic>
            <p:nvPicPr>
              <p:cNvPr id="14" name="Picture 5"/>
              <p:cNvPicPr>
                <a:picLocks noChangeAspect="1" noChangeArrowheads="1"/>
              </p:cNvPicPr>
              <p:nvPr userDrawn="1"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flipV="1">
                <a:off x="-108520" y="4621683"/>
                <a:ext cx="946908" cy="6143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" name="Picture 3"/>
              <p:cNvPicPr>
                <a:picLocks noChangeAspect="1" noChangeArrowheads="1"/>
              </p:cNvPicPr>
              <p:nvPr userDrawn="1"/>
            </p:nvPicPr>
            <p:blipFill>
              <a:blip r:embed="rId9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6200000">
                <a:off x="2044341" y="3235610"/>
                <a:ext cx="360040" cy="33528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078" name="Picture 6"/>
            <p:cNvPicPr>
              <a:picLocks noChangeAspect="1" noChangeArrowheads="1"/>
            </p:cNvPicPr>
            <p:nvPr userDrawn="1"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843338" y="4746748"/>
              <a:ext cx="14573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32.wdp"/><Relationship Id="rId7" Type="http://schemas.openxmlformats.org/officeDocument/2006/relationships/image" Target="../media/image31.png"/><Relationship Id="rId6" Type="http://schemas.microsoft.com/office/2007/relationships/hdphoto" Target="../media/image30.wdp"/><Relationship Id="rId5" Type="http://schemas.openxmlformats.org/officeDocument/2006/relationships/image" Target="../media/image29.png"/><Relationship Id="rId4" Type="http://schemas.microsoft.com/office/2007/relationships/hdphoto" Target="../media/image28.wdp"/><Relationship Id="rId3" Type="http://schemas.openxmlformats.org/officeDocument/2006/relationships/image" Target="../media/image27.png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GIF"/><Relationship Id="rId1" Type="http://schemas.openxmlformats.org/officeDocument/2006/relationships/image" Target="../media/image47.GI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1.GIF"/><Relationship Id="rId2" Type="http://schemas.openxmlformats.org/officeDocument/2006/relationships/image" Target="../media/image50.GIF"/><Relationship Id="rId1" Type="http://schemas.openxmlformats.org/officeDocument/2006/relationships/image" Target="../media/image49.GI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4.GIF"/><Relationship Id="rId2" Type="http://schemas.openxmlformats.org/officeDocument/2006/relationships/image" Target="../media/image53.GIF"/><Relationship Id="rId1" Type="http://schemas.openxmlformats.org/officeDocument/2006/relationships/image" Target="../media/image5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1.GIF"/><Relationship Id="rId1" Type="http://schemas.openxmlformats.org/officeDocument/2006/relationships/image" Target="../media/image60.GIF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1.GIF"/><Relationship Id="rId1" Type="http://schemas.openxmlformats.org/officeDocument/2006/relationships/image" Target="../media/image60.GIF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菱形 15"/>
          <p:cNvSpPr/>
          <p:nvPr/>
        </p:nvSpPr>
        <p:spPr>
          <a:xfrm>
            <a:off x="1007938" y="1563638"/>
            <a:ext cx="2652395" cy="1354455"/>
          </a:xfrm>
          <a:prstGeom prst="diamond">
            <a:avLst/>
          </a:prstGeom>
          <a:solidFill>
            <a:srgbClr val="CDED3D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3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识字</a:t>
            </a:r>
            <a:r>
              <a:rPr lang="en-US" altLang="zh-CN" sz="33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33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-635" y="66040"/>
            <a:ext cx="4136390" cy="29591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5"/>
          </a:p>
        </p:txBody>
      </p:sp>
      <p:grpSp>
        <p:nvGrpSpPr>
          <p:cNvPr id="18" name="组合 17"/>
          <p:cNvGrpSpPr/>
          <p:nvPr/>
        </p:nvGrpSpPr>
        <p:grpSpPr>
          <a:xfrm>
            <a:off x="-635" y="51435"/>
            <a:ext cx="4136390" cy="310515"/>
            <a:chOff x="-1" y="81"/>
            <a:chExt cx="6514" cy="489"/>
          </a:xfrm>
        </p:grpSpPr>
        <p:sp>
          <p:nvSpPr>
            <p:cNvPr id="19" name="矩形 18"/>
            <p:cNvSpPr/>
            <p:nvPr/>
          </p:nvSpPr>
          <p:spPr>
            <a:xfrm flipH="1">
              <a:off x="-1" y="104"/>
              <a:ext cx="6514" cy="466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15"/>
            </a:p>
          </p:txBody>
        </p:sp>
        <p:sp>
          <p:nvSpPr>
            <p:cNvPr id="20" name="文本框 24"/>
            <p:cNvSpPr txBox="1"/>
            <p:nvPr/>
          </p:nvSpPr>
          <p:spPr>
            <a:xfrm>
              <a:off x="130" y="81"/>
              <a:ext cx="2745" cy="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35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语文  </a:t>
              </a:r>
              <a:r>
                <a:rPr kumimoji="1" lang="zh-CN" altLang="en-US" sz="1350" dirty="0">
                  <a:latin typeface="黑体" panose="02010609060101010101" pitchFamily="49" charset="-122"/>
                  <a:ea typeface="黑体" panose="02010609060101010101" pitchFamily="49" charset="-122"/>
                </a:rPr>
                <a:t>一年级  下册</a:t>
              </a:r>
              <a:endParaRPr kumimoji="1" lang="zh-CN" altLang="en-US" sz="135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1"/>
          <p:cNvSpPr txBox="1"/>
          <p:nvPr/>
        </p:nvSpPr>
        <p:spPr>
          <a:xfrm>
            <a:off x="3952826" y="1799166"/>
            <a:ext cx="2491382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古对今</a:t>
            </a:r>
            <a:endParaRPr lang="zh-CN" altLang="en-US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635" y="3939902"/>
            <a:ext cx="9144635" cy="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当易网</a:t>
            </a:r>
            <a:r>
              <a:rPr lang="en-US" altLang="zh-CN" sz="2400" b="1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www.downyi.com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203848" y="343421"/>
            <a:ext cx="3474267" cy="500137"/>
            <a:chOff x="3635896" y="426495"/>
            <a:chExt cx="6176476" cy="889132"/>
          </a:xfrm>
        </p:grpSpPr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>
              <a:off x="4125340" y="426495"/>
              <a:ext cx="5687032" cy="889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635896" y="666263"/>
              <a:ext cx="456834" cy="472625"/>
              <a:chOff x="631825" y="5313363"/>
              <a:chExt cx="1554168" cy="1607891"/>
            </a:xfrm>
          </p:grpSpPr>
          <p:sp>
            <p:nvSpPr>
              <p:cNvPr id="20" name="Oval 10"/>
              <p:cNvSpPr>
                <a:spLocks noChangeArrowheads="1"/>
              </p:cNvSpPr>
              <p:nvPr/>
            </p:nvSpPr>
            <p:spPr bwMode="auto">
              <a:xfrm>
                <a:off x="631825" y="5368679"/>
                <a:ext cx="1554168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90" name="文本框 8"/>
          <p:cNvSpPr txBox="1">
            <a:spLocks noChangeArrowheads="1"/>
          </p:cNvSpPr>
          <p:nvPr/>
        </p:nvSpPr>
        <p:spPr bwMode="auto">
          <a:xfrm>
            <a:off x="650442" y="1125493"/>
            <a:ext cx="23606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liáng</a:t>
            </a:r>
            <a:r>
              <a:rPr lang="en-US" altLang="zh-CN" sz="4000" dirty="0">
                <a:solidFill>
                  <a:srgbClr val="FF0000"/>
                </a:solidFill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6600" dirty="0">
              <a:solidFill>
                <a:srgbClr val="FF0000"/>
              </a:solidFill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91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0682" y="1913261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" name="组合 91"/>
          <p:cNvGrpSpPr>
            <a:grpSpLocks noChangeAspect="1"/>
          </p:cNvGrpSpPr>
          <p:nvPr/>
        </p:nvGrpSpPr>
        <p:grpSpPr>
          <a:xfrm>
            <a:off x="1062680" y="2106036"/>
            <a:ext cx="1800000" cy="1800000"/>
            <a:chOff x="6236721" y="3750141"/>
            <a:chExt cx="1093788" cy="1168400"/>
          </a:xfrm>
          <a:solidFill>
            <a:schemeClr val="tx1"/>
          </a:solidFill>
        </p:grpSpPr>
        <p:sp>
          <p:nvSpPr>
            <p:cNvPr id="93" name="Freeform 730"/>
            <p:cNvSpPr/>
            <p:nvPr/>
          </p:nvSpPr>
          <p:spPr bwMode="auto">
            <a:xfrm>
              <a:off x="6300221" y="3918416"/>
              <a:ext cx="182563" cy="152400"/>
            </a:xfrm>
            <a:custGeom>
              <a:avLst/>
              <a:gdLst>
                <a:gd name="T0" fmla="*/ 21 w 115"/>
                <a:gd name="T1" fmla="*/ 40 h 96"/>
                <a:gd name="T2" fmla="*/ 15 w 115"/>
                <a:gd name="T3" fmla="*/ 33 h 96"/>
                <a:gd name="T4" fmla="*/ 11 w 115"/>
                <a:gd name="T5" fmla="*/ 27 h 96"/>
                <a:gd name="T6" fmla="*/ 8 w 115"/>
                <a:gd name="T7" fmla="*/ 22 h 96"/>
                <a:gd name="T8" fmla="*/ 6 w 115"/>
                <a:gd name="T9" fmla="*/ 16 h 96"/>
                <a:gd name="T10" fmla="*/ 4 w 115"/>
                <a:gd name="T11" fmla="*/ 13 h 96"/>
                <a:gd name="T12" fmla="*/ 2 w 115"/>
                <a:gd name="T13" fmla="*/ 7 h 96"/>
                <a:gd name="T14" fmla="*/ 0 w 115"/>
                <a:gd name="T15" fmla="*/ 3 h 96"/>
                <a:gd name="T16" fmla="*/ 0 w 115"/>
                <a:gd name="T17" fmla="*/ 0 h 96"/>
                <a:gd name="T18" fmla="*/ 11 w 115"/>
                <a:gd name="T19" fmla="*/ 0 h 96"/>
                <a:gd name="T20" fmla="*/ 23 w 115"/>
                <a:gd name="T21" fmla="*/ 1 h 96"/>
                <a:gd name="T22" fmla="*/ 32 w 115"/>
                <a:gd name="T23" fmla="*/ 1 h 96"/>
                <a:gd name="T24" fmla="*/ 43 w 115"/>
                <a:gd name="T25" fmla="*/ 3 h 96"/>
                <a:gd name="T26" fmla="*/ 52 w 115"/>
                <a:gd name="T27" fmla="*/ 7 h 96"/>
                <a:gd name="T28" fmla="*/ 61 w 115"/>
                <a:gd name="T29" fmla="*/ 9 h 96"/>
                <a:gd name="T30" fmla="*/ 80 w 115"/>
                <a:gd name="T31" fmla="*/ 16 h 96"/>
                <a:gd name="T32" fmla="*/ 87 w 115"/>
                <a:gd name="T33" fmla="*/ 22 h 96"/>
                <a:gd name="T34" fmla="*/ 95 w 115"/>
                <a:gd name="T35" fmla="*/ 27 h 96"/>
                <a:gd name="T36" fmla="*/ 102 w 115"/>
                <a:gd name="T37" fmla="*/ 33 h 96"/>
                <a:gd name="T38" fmla="*/ 106 w 115"/>
                <a:gd name="T39" fmla="*/ 39 h 96"/>
                <a:gd name="T40" fmla="*/ 110 w 115"/>
                <a:gd name="T41" fmla="*/ 46 h 96"/>
                <a:gd name="T42" fmla="*/ 113 w 115"/>
                <a:gd name="T43" fmla="*/ 51 h 96"/>
                <a:gd name="T44" fmla="*/ 115 w 115"/>
                <a:gd name="T45" fmla="*/ 59 h 96"/>
                <a:gd name="T46" fmla="*/ 115 w 115"/>
                <a:gd name="T47" fmla="*/ 66 h 96"/>
                <a:gd name="T48" fmla="*/ 115 w 115"/>
                <a:gd name="T49" fmla="*/ 74 h 96"/>
                <a:gd name="T50" fmla="*/ 115 w 115"/>
                <a:gd name="T51" fmla="*/ 79 h 96"/>
                <a:gd name="T52" fmla="*/ 115 w 115"/>
                <a:gd name="T53" fmla="*/ 85 h 96"/>
                <a:gd name="T54" fmla="*/ 113 w 115"/>
                <a:gd name="T55" fmla="*/ 89 h 96"/>
                <a:gd name="T56" fmla="*/ 111 w 115"/>
                <a:gd name="T57" fmla="*/ 92 h 96"/>
                <a:gd name="T58" fmla="*/ 110 w 115"/>
                <a:gd name="T59" fmla="*/ 94 h 96"/>
                <a:gd name="T60" fmla="*/ 106 w 115"/>
                <a:gd name="T61" fmla="*/ 96 h 96"/>
                <a:gd name="T62" fmla="*/ 102 w 115"/>
                <a:gd name="T63" fmla="*/ 96 h 96"/>
                <a:gd name="T64" fmla="*/ 98 w 115"/>
                <a:gd name="T65" fmla="*/ 96 h 96"/>
                <a:gd name="T66" fmla="*/ 95 w 115"/>
                <a:gd name="T67" fmla="*/ 96 h 96"/>
                <a:gd name="T68" fmla="*/ 91 w 115"/>
                <a:gd name="T69" fmla="*/ 94 h 96"/>
                <a:gd name="T70" fmla="*/ 87 w 115"/>
                <a:gd name="T71" fmla="*/ 92 h 96"/>
                <a:gd name="T72" fmla="*/ 82 w 115"/>
                <a:gd name="T73" fmla="*/ 89 h 96"/>
                <a:gd name="T74" fmla="*/ 78 w 115"/>
                <a:gd name="T75" fmla="*/ 87 h 96"/>
                <a:gd name="T76" fmla="*/ 73 w 115"/>
                <a:gd name="T77" fmla="*/ 83 h 96"/>
                <a:gd name="T78" fmla="*/ 67 w 115"/>
                <a:gd name="T79" fmla="*/ 79 h 96"/>
                <a:gd name="T80" fmla="*/ 54 w 115"/>
                <a:gd name="T81" fmla="*/ 72 h 96"/>
                <a:gd name="T82" fmla="*/ 43 w 115"/>
                <a:gd name="T83" fmla="*/ 63 h 96"/>
                <a:gd name="T84" fmla="*/ 30 w 115"/>
                <a:gd name="T85" fmla="*/ 51 h 96"/>
                <a:gd name="T86" fmla="*/ 21 w 115"/>
                <a:gd name="T87" fmla="*/ 40 h 96"/>
                <a:gd name="T88" fmla="*/ 21 w 115"/>
                <a:gd name="T89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5" h="96">
                  <a:moveTo>
                    <a:pt x="21" y="40"/>
                  </a:moveTo>
                  <a:lnTo>
                    <a:pt x="15" y="33"/>
                  </a:lnTo>
                  <a:lnTo>
                    <a:pt x="11" y="27"/>
                  </a:lnTo>
                  <a:lnTo>
                    <a:pt x="8" y="22"/>
                  </a:lnTo>
                  <a:lnTo>
                    <a:pt x="6" y="16"/>
                  </a:lnTo>
                  <a:lnTo>
                    <a:pt x="4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3" y="1"/>
                  </a:lnTo>
                  <a:lnTo>
                    <a:pt x="32" y="1"/>
                  </a:lnTo>
                  <a:lnTo>
                    <a:pt x="43" y="3"/>
                  </a:lnTo>
                  <a:lnTo>
                    <a:pt x="52" y="7"/>
                  </a:lnTo>
                  <a:lnTo>
                    <a:pt x="61" y="9"/>
                  </a:lnTo>
                  <a:lnTo>
                    <a:pt x="80" y="16"/>
                  </a:lnTo>
                  <a:lnTo>
                    <a:pt x="87" y="22"/>
                  </a:lnTo>
                  <a:lnTo>
                    <a:pt x="95" y="27"/>
                  </a:lnTo>
                  <a:lnTo>
                    <a:pt x="102" y="33"/>
                  </a:lnTo>
                  <a:lnTo>
                    <a:pt x="106" y="39"/>
                  </a:lnTo>
                  <a:lnTo>
                    <a:pt x="110" y="46"/>
                  </a:lnTo>
                  <a:lnTo>
                    <a:pt x="113" y="51"/>
                  </a:lnTo>
                  <a:lnTo>
                    <a:pt x="115" y="59"/>
                  </a:lnTo>
                  <a:lnTo>
                    <a:pt x="115" y="66"/>
                  </a:lnTo>
                  <a:lnTo>
                    <a:pt x="115" y="74"/>
                  </a:lnTo>
                  <a:lnTo>
                    <a:pt x="115" y="79"/>
                  </a:lnTo>
                  <a:lnTo>
                    <a:pt x="115" y="85"/>
                  </a:lnTo>
                  <a:lnTo>
                    <a:pt x="113" y="89"/>
                  </a:lnTo>
                  <a:lnTo>
                    <a:pt x="111" y="92"/>
                  </a:lnTo>
                  <a:lnTo>
                    <a:pt x="110" y="94"/>
                  </a:lnTo>
                  <a:lnTo>
                    <a:pt x="106" y="96"/>
                  </a:lnTo>
                  <a:lnTo>
                    <a:pt x="102" y="96"/>
                  </a:lnTo>
                  <a:lnTo>
                    <a:pt x="98" y="96"/>
                  </a:lnTo>
                  <a:lnTo>
                    <a:pt x="95" y="96"/>
                  </a:lnTo>
                  <a:lnTo>
                    <a:pt x="91" y="94"/>
                  </a:lnTo>
                  <a:lnTo>
                    <a:pt x="87" y="92"/>
                  </a:lnTo>
                  <a:lnTo>
                    <a:pt x="82" y="89"/>
                  </a:lnTo>
                  <a:lnTo>
                    <a:pt x="78" y="87"/>
                  </a:lnTo>
                  <a:lnTo>
                    <a:pt x="73" y="83"/>
                  </a:lnTo>
                  <a:lnTo>
                    <a:pt x="67" y="79"/>
                  </a:lnTo>
                  <a:lnTo>
                    <a:pt x="54" y="72"/>
                  </a:lnTo>
                  <a:lnTo>
                    <a:pt x="43" y="63"/>
                  </a:lnTo>
                  <a:lnTo>
                    <a:pt x="30" y="51"/>
                  </a:lnTo>
                  <a:lnTo>
                    <a:pt x="21" y="40"/>
                  </a:lnTo>
                  <a:lnTo>
                    <a:pt x="21" y="4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31"/>
            <p:cNvSpPr/>
            <p:nvPr/>
          </p:nvSpPr>
          <p:spPr bwMode="auto">
            <a:xfrm>
              <a:off x="6665346" y="4174003"/>
              <a:ext cx="96838" cy="276225"/>
            </a:xfrm>
            <a:custGeom>
              <a:avLst/>
              <a:gdLst>
                <a:gd name="T0" fmla="*/ 2 w 61"/>
                <a:gd name="T1" fmla="*/ 26 h 174"/>
                <a:gd name="T2" fmla="*/ 0 w 61"/>
                <a:gd name="T3" fmla="*/ 20 h 174"/>
                <a:gd name="T4" fmla="*/ 0 w 61"/>
                <a:gd name="T5" fmla="*/ 13 h 174"/>
                <a:gd name="T6" fmla="*/ 4 w 61"/>
                <a:gd name="T7" fmla="*/ 4 h 174"/>
                <a:gd name="T8" fmla="*/ 7 w 61"/>
                <a:gd name="T9" fmla="*/ 0 h 174"/>
                <a:gd name="T10" fmla="*/ 11 w 61"/>
                <a:gd name="T11" fmla="*/ 0 h 174"/>
                <a:gd name="T12" fmla="*/ 18 w 61"/>
                <a:gd name="T13" fmla="*/ 2 h 174"/>
                <a:gd name="T14" fmla="*/ 22 w 61"/>
                <a:gd name="T15" fmla="*/ 4 h 174"/>
                <a:gd name="T16" fmla="*/ 30 w 61"/>
                <a:gd name="T17" fmla="*/ 7 h 174"/>
                <a:gd name="T18" fmla="*/ 39 w 61"/>
                <a:gd name="T19" fmla="*/ 7 h 174"/>
                <a:gd name="T20" fmla="*/ 52 w 61"/>
                <a:gd name="T21" fmla="*/ 22 h 174"/>
                <a:gd name="T22" fmla="*/ 54 w 61"/>
                <a:gd name="T23" fmla="*/ 48 h 174"/>
                <a:gd name="T24" fmla="*/ 56 w 61"/>
                <a:gd name="T25" fmla="*/ 72 h 174"/>
                <a:gd name="T26" fmla="*/ 57 w 61"/>
                <a:gd name="T27" fmla="*/ 92 h 174"/>
                <a:gd name="T28" fmla="*/ 59 w 61"/>
                <a:gd name="T29" fmla="*/ 109 h 174"/>
                <a:gd name="T30" fmla="*/ 59 w 61"/>
                <a:gd name="T31" fmla="*/ 124 h 174"/>
                <a:gd name="T32" fmla="*/ 61 w 61"/>
                <a:gd name="T33" fmla="*/ 135 h 174"/>
                <a:gd name="T34" fmla="*/ 61 w 61"/>
                <a:gd name="T35" fmla="*/ 144 h 174"/>
                <a:gd name="T36" fmla="*/ 61 w 61"/>
                <a:gd name="T37" fmla="*/ 154 h 174"/>
                <a:gd name="T38" fmla="*/ 59 w 61"/>
                <a:gd name="T39" fmla="*/ 165 h 174"/>
                <a:gd name="T40" fmla="*/ 57 w 61"/>
                <a:gd name="T41" fmla="*/ 170 h 174"/>
                <a:gd name="T42" fmla="*/ 54 w 61"/>
                <a:gd name="T43" fmla="*/ 174 h 174"/>
                <a:gd name="T44" fmla="*/ 50 w 61"/>
                <a:gd name="T45" fmla="*/ 174 h 174"/>
                <a:gd name="T46" fmla="*/ 48 w 61"/>
                <a:gd name="T47" fmla="*/ 172 h 174"/>
                <a:gd name="T48" fmla="*/ 44 w 61"/>
                <a:gd name="T49" fmla="*/ 168 h 174"/>
                <a:gd name="T50" fmla="*/ 43 w 61"/>
                <a:gd name="T51" fmla="*/ 161 h 174"/>
                <a:gd name="T52" fmla="*/ 39 w 61"/>
                <a:gd name="T53" fmla="*/ 154 h 174"/>
                <a:gd name="T54" fmla="*/ 37 w 61"/>
                <a:gd name="T55" fmla="*/ 142 h 174"/>
                <a:gd name="T56" fmla="*/ 33 w 61"/>
                <a:gd name="T57" fmla="*/ 129 h 174"/>
                <a:gd name="T58" fmla="*/ 30 w 61"/>
                <a:gd name="T59" fmla="*/ 113 h 174"/>
                <a:gd name="T60" fmla="*/ 24 w 61"/>
                <a:gd name="T61" fmla="*/ 89 h 174"/>
                <a:gd name="T62" fmla="*/ 18 w 61"/>
                <a:gd name="T63" fmla="*/ 63 h 174"/>
                <a:gd name="T64" fmla="*/ 13 w 61"/>
                <a:gd name="T65" fmla="*/ 44 h 174"/>
                <a:gd name="T66" fmla="*/ 7 w 61"/>
                <a:gd name="T67" fmla="*/ 31 h 174"/>
                <a:gd name="T68" fmla="*/ 6 w 61"/>
                <a:gd name="T69" fmla="*/ 2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1" h="174">
                  <a:moveTo>
                    <a:pt x="6" y="28"/>
                  </a:moveTo>
                  <a:lnTo>
                    <a:pt x="2" y="26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2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6" y="5"/>
                  </a:lnTo>
                  <a:lnTo>
                    <a:pt x="30" y="7"/>
                  </a:lnTo>
                  <a:lnTo>
                    <a:pt x="35" y="7"/>
                  </a:lnTo>
                  <a:lnTo>
                    <a:pt x="39" y="7"/>
                  </a:lnTo>
                  <a:lnTo>
                    <a:pt x="52" y="9"/>
                  </a:lnTo>
                  <a:lnTo>
                    <a:pt x="52" y="22"/>
                  </a:lnTo>
                  <a:lnTo>
                    <a:pt x="54" y="35"/>
                  </a:lnTo>
                  <a:lnTo>
                    <a:pt x="54" y="48"/>
                  </a:lnTo>
                  <a:lnTo>
                    <a:pt x="56" y="61"/>
                  </a:lnTo>
                  <a:lnTo>
                    <a:pt x="56" y="72"/>
                  </a:lnTo>
                  <a:lnTo>
                    <a:pt x="57" y="81"/>
                  </a:lnTo>
                  <a:lnTo>
                    <a:pt x="57" y="92"/>
                  </a:lnTo>
                  <a:lnTo>
                    <a:pt x="59" y="100"/>
                  </a:lnTo>
                  <a:lnTo>
                    <a:pt x="59" y="109"/>
                  </a:lnTo>
                  <a:lnTo>
                    <a:pt x="59" y="117"/>
                  </a:lnTo>
                  <a:lnTo>
                    <a:pt x="59" y="124"/>
                  </a:lnTo>
                  <a:lnTo>
                    <a:pt x="61" y="129"/>
                  </a:lnTo>
                  <a:lnTo>
                    <a:pt x="61" y="135"/>
                  </a:lnTo>
                  <a:lnTo>
                    <a:pt x="61" y="141"/>
                  </a:lnTo>
                  <a:lnTo>
                    <a:pt x="61" y="144"/>
                  </a:lnTo>
                  <a:lnTo>
                    <a:pt x="61" y="148"/>
                  </a:lnTo>
                  <a:lnTo>
                    <a:pt x="61" y="154"/>
                  </a:lnTo>
                  <a:lnTo>
                    <a:pt x="61" y="159"/>
                  </a:lnTo>
                  <a:lnTo>
                    <a:pt x="59" y="165"/>
                  </a:lnTo>
                  <a:lnTo>
                    <a:pt x="59" y="168"/>
                  </a:lnTo>
                  <a:lnTo>
                    <a:pt x="57" y="170"/>
                  </a:lnTo>
                  <a:lnTo>
                    <a:pt x="56" y="172"/>
                  </a:lnTo>
                  <a:lnTo>
                    <a:pt x="54" y="174"/>
                  </a:lnTo>
                  <a:lnTo>
                    <a:pt x="52" y="174"/>
                  </a:lnTo>
                  <a:lnTo>
                    <a:pt x="50" y="174"/>
                  </a:lnTo>
                  <a:lnTo>
                    <a:pt x="48" y="174"/>
                  </a:lnTo>
                  <a:lnTo>
                    <a:pt x="48" y="172"/>
                  </a:lnTo>
                  <a:lnTo>
                    <a:pt x="46" y="170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3" y="161"/>
                  </a:lnTo>
                  <a:lnTo>
                    <a:pt x="41" y="157"/>
                  </a:lnTo>
                  <a:lnTo>
                    <a:pt x="39" y="154"/>
                  </a:lnTo>
                  <a:lnTo>
                    <a:pt x="37" y="148"/>
                  </a:lnTo>
                  <a:lnTo>
                    <a:pt x="37" y="142"/>
                  </a:lnTo>
                  <a:lnTo>
                    <a:pt x="35" y="135"/>
                  </a:lnTo>
                  <a:lnTo>
                    <a:pt x="33" y="129"/>
                  </a:lnTo>
                  <a:lnTo>
                    <a:pt x="31" y="122"/>
                  </a:lnTo>
                  <a:lnTo>
                    <a:pt x="30" y="113"/>
                  </a:lnTo>
                  <a:lnTo>
                    <a:pt x="28" y="105"/>
                  </a:lnTo>
                  <a:lnTo>
                    <a:pt x="24" y="89"/>
                  </a:lnTo>
                  <a:lnTo>
                    <a:pt x="20" y="76"/>
                  </a:lnTo>
                  <a:lnTo>
                    <a:pt x="18" y="63"/>
                  </a:lnTo>
                  <a:lnTo>
                    <a:pt x="15" y="54"/>
                  </a:lnTo>
                  <a:lnTo>
                    <a:pt x="13" y="44"/>
                  </a:lnTo>
                  <a:lnTo>
                    <a:pt x="9" y="37"/>
                  </a:lnTo>
                  <a:lnTo>
                    <a:pt x="7" y="31"/>
                  </a:lnTo>
                  <a:lnTo>
                    <a:pt x="6" y="28"/>
                  </a:lnTo>
                  <a:lnTo>
                    <a:pt x="6" y="28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32"/>
            <p:cNvSpPr/>
            <p:nvPr/>
          </p:nvSpPr>
          <p:spPr bwMode="auto">
            <a:xfrm>
              <a:off x="6703446" y="4129553"/>
              <a:ext cx="447675" cy="238125"/>
            </a:xfrm>
            <a:custGeom>
              <a:avLst/>
              <a:gdLst>
                <a:gd name="T0" fmla="*/ 169 w 282"/>
                <a:gd name="T1" fmla="*/ 150 h 150"/>
                <a:gd name="T2" fmla="*/ 178 w 282"/>
                <a:gd name="T3" fmla="*/ 128 h 150"/>
                <a:gd name="T4" fmla="*/ 183 w 282"/>
                <a:gd name="T5" fmla="*/ 107 h 150"/>
                <a:gd name="T6" fmla="*/ 189 w 282"/>
                <a:gd name="T7" fmla="*/ 89 h 150"/>
                <a:gd name="T8" fmla="*/ 195 w 282"/>
                <a:gd name="T9" fmla="*/ 74 h 150"/>
                <a:gd name="T10" fmla="*/ 196 w 282"/>
                <a:gd name="T11" fmla="*/ 63 h 150"/>
                <a:gd name="T12" fmla="*/ 198 w 282"/>
                <a:gd name="T13" fmla="*/ 54 h 150"/>
                <a:gd name="T14" fmla="*/ 200 w 282"/>
                <a:gd name="T15" fmla="*/ 46 h 150"/>
                <a:gd name="T16" fmla="*/ 198 w 282"/>
                <a:gd name="T17" fmla="*/ 43 h 150"/>
                <a:gd name="T18" fmla="*/ 195 w 282"/>
                <a:gd name="T19" fmla="*/ 43 h 150"/>
                <a:gd name="T20" fmla="*/ 185 w 282"/>
                <a:gd name="T21" fmla="*/ 43 h 150"/>
                <a:gd name="T22" fmla="*/ 170 w 282"/>
                <a:gd name="T23" fmla="*/ 43 h 150"/>
                <a:gd name="T24" fmla="*/ 148 w 282"/>
                <a:gd name="T25" fmla="*/ 44 h 150"/>
                <a:gd name="T26" fmla="*/ 122 w 282"/>
                <a:gd name="T27" fmla="*/ 46 h 150"/>
                <a:gd name="T28" fmla="*/ 89 w 282"/>
                <a:gd name="T29" fmla="*/ 50 h 150"/>
                <a:gd name="T30" fmla="*/ 50 w 282"/>
                <a:gd name="T31" fmla="*/ 54 h 150"/>
                <a:gd name="T32" fmla="*/ 4 w 282"/>
                <a:gd name="T33" fmla="*/ 59 h 150"/>
                <a:gd name="T34" fmla="*/ 22 w 282"/>
                <a:gd name="T35" fmla="*/ 33 h 150"/>
                <a:gd name="T36" fmla="*/ 59 w 282"/>
                <a:gd name="T37" fmla="*/ 30 h 150"/>
                <a:gd name="T38" fmla="*/ 93 w 282"/>
                <a:gd name="T39" fmla="*/ 24 h 150"/>
                <a:gd name="T40" fmla="*/ 120 w 282"/>
                <a:gd name="T41" fmla="*/ 20 h 150"/>
                <a:gd name="T42" fmla="*/ 143 w 282"/>
                <a:gd name="T43" fmla="*/ 17 h 150"/>
                <a:gd name="T44" fmla="*/ 161 w 282"/>
                <a:gd name="T45" fmla="*/ 13 h 150"/>
                <a:gd name="T46" fmla="*/ 174 w 282"/>
                <a:gd name="T47" fmla="*/ 11 h 150"/>
                <a:gd name="T48" fmla="*/ 182 w 282"/>
                <a:gd name="T49" fmla="*/ 7 h 150"/>
                <a:gd name="T50" fmla="*/ 187 w 282"/>
                <a:gd name="T51" fmla="*/ 4 h 150"/>
                <a:gd name="T52" fmla="*/ 198 w 282"/>
                <a:gd name="T53" fmla="*/ 0 h 150"/>
                <a:gd name="T54" fmla="*/ 206 w 282"/>
                <a:gd name="T55" fmla="*/ 0 h 150"/>
                <a:gd name="T56" fmla="*/ 213 w 282"/>
                <a:gd name="T57" fmla="*/ 2 h 150"/>
                <a:gd name="T58" fmla="*/ 226 w 282"/>
                <a:gd name="T59" fmla="*/ 7 h 150"/>
                <a:gd name="T60" fmla="*/ 241 w 282"/>
                <a:gd name="T61" fmla="*/ 13 h 150"/>
                <a:gd name="T62" fmla="*/ 258 w 282"/>
                <a:gd name="T63" fmla="*/ 22 h 150"/>
                <a:gd name="T64" fmla="*/ 269 w 282"/>
                <a:gd name="T65" fmla="*/ 30 h 150"/>
                <a:gd name="T66" fmla="*/ 278 w 282"/>
                <a:gd name="T67" fmla="*/ 39 h 150"/>
                <a:gd name="T68" fmla="*/ 282 w 282"/>
                <a:gd name="T69" fmla="*/ 46 h 150"/>
                <a:gd name="T70" fmla="*/ 282 w 282"/>
                <a:gd name="T71" fmla="*/ 54 h 150"/>
                <a:gd name="T72" fmla="*/ 280 w 282"/>
                <a:gd name="T73" fmla="*/ 57 h 150"/>
                <a:gd name="T74" fmla="*/ 274 w 282"/>
                <a:gd name="T75" fmla="*/ 63 h 150"/>
                <a:gd name="T76" fmla="*/ 265 w 282"/>
                <a:gd name="T77" fmla="*/ 67 h 150"/>
                <a:gd name="T78" fmla="*/ 261 w 282"/>
                <a:gd name="T79" fmla="*/ 69 h 150"/>
                <a:gd name="T80" fmla="*/ 256 w 282"/>
                <a:gd name="T81" fmla="*/ 74 h 150"/>
                <a:gd name="T82" fmla="*/ 248 w 282"/>
                <a:gd name="T83" fmla="*/ 82 h 150"/>
                <a:gd name="T84" fmla="*/ 241 w 282"/>
                <a:gd name="T85" fmla="*/ 91 h 150"/>
                <a:gd name="T86" fmla="*/ 232 w 282"/>
                <a:gd name="T87" fmla="*/ 102 h 150"/>
                <a:gd name="T88" fmla="*/ 220 w 282"/>
                <a:gd name="T89" fmla="*/ 115 h 150"/>
                <a:gd name="T90" fmla="*/ 209 w 282"/>
                <a:gd name="T91" fmla="*/ 132 h 150"/>
                <a:gd name="T92" fmla="*/ 196 w 282"/>
                <a:gd name="T9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2" h="150">
                  <a:moveTo>
                    <a:pt x="196" y="150"/>
                  </a:moveTo>
                  <a:lnTo>
                    <a:pt x="169" y="150"/>
                  </a:lnTo>
                  <a:lnTo>
                    <a:pt x="174" y="137"/>
                  </a:lnTo>
                  <a:lnTo>
                    <a:pt x="178" y="128"/>
                  </a:lnTo>
                  <a:lnTo>
                    <a:pt x="182" y="117"/>
                  </a:lnTo>
                  <a:lnTo>
                    <a:pt x="183" y="107"/>
                  </a:lnTo>
                  <a:lnTo>
                    <a:pt x="187" y="98"/>
                  </a:lnTo>
                  <a:lnTo>
                    <a:pt x="189" y="89"/>
                  </a:lnTo>
                  <a:lnTo>
                    <a:pt x="193" y="82"/>
                  </a:lnTo>
                  <a:lnTo>
                    <a:pt x="195" y="74"/>
                  </a:lnTo>
                  <a:lnTo>
                    <a:pt x="196" y="69"/>
                  </a:lnTo>
                  <a:lnTo>
                    <a:pt x="196" y="63"/>
                  </a:lnTo>
                  <a:lnTo>
                    <a:pt x="198" y="57"/>
                  </a:lnTo>
                  <a:lnTo>
                    <a:pt x="198" y="54"/>
                  </a:lnTo>
                  <a:lnTo>
                    <a:pt x="200" y="50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3"/>
                  </a:lnTo>
                  <a:lnTo>
                    <a:pt x="198" y="43"/>
                  </a:lnTo>
                  <a:lnTo>
                    <a:pt x="195" y="43"/>
                  </a:lnTo>
                  <a:lnTo>
                    <a:pt x="191" y="43"/>
                  </a:lnTo>
                  <a:lnTo>
                    <a:pt x="185" y="43"/>
                  </a:lnTo>
                  <a:lnTo>
                    <a:pt x="178" y="43"/>
                  </a:lnTo>
                  <a:lnTo>
                    <a:pt x="170" y="43"/>
                  </a:lnTo>
                  <a:lnTo>
                    <a:pt x="159" y="43"/>
                  </a:lnTo>
                  <a:lnTo>
                    <a:pt x="148" y="44"/>
                  </a:lnTo>
                  <a:lnTo>
                    <a:pt x="135" y="44"/>
                  </a:lnTo>
                  <a:lnTo>
                    <a:pt x="122" y="46"/>
                  </a:lnTo>
                  <a:lnTo>
                    <a:pt x="106" y="48"/>
                  </a:lnTo>
                  <a:lnTo>
                    <a:pt x="89" y="50"/>
                  </a:lnTo>
                  <a:lnTo>
                    <a:pt x="70" y="52"/>
                  </a:lnTo>
                  <a:lnTo>
                    <a:pt x="50" y="54"/>
                  </a:lnTo>
                  <a:lnTo>
                    <a:pt x="28" y="57"/>
                  </a:lnTo>
                  <a:lnTo>
                    <a:pt x="4" y="59"/>
                  </a:lnTo>
                  <a:lnTo>
                    <a:pt x="0" y="37"/>
                  </a:lnTo>
                  <a:lnTo>
                    <a:pt x="22" y="33"/>
                  </a:lnTo>
                  <a:lnTo>
                    <a:pt x="41" y="32"/>
                  </a:lnTo>
                  <a:lnTo>
                    <a:pt x="59" y="30"/>
                  </a:lnTo>
                  <a:lnTo>
                    <a:pt x="78" y="28"/>
                  </a:lnTo>
                  <a:lnTo>
                    <a:pt x="93" y="24"/>
                  </a:lnTo>
                  <a:lnTo>
                    <a:pt x="107" y="22"/>
                  </a:lnTo>
                  <a:lnTo>
                    <a:pt x="120" y="20"/>
                  </a:lnTo>
                  <a:lnTo>
                    <a:pt x="133" y="19"/>
                  </a:lnTo>
                  <a:lnTo>
                    <a:pt x="143" y="17"/>
                  </a:lnTo>
                  <a:lnTo>
                    <a:pt x="152" y="15"/>
                  </a:lnTo>
                  <a:lnTo>
                    <a:pt x="161" y="13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9"/>
                  </a:lnTo>
                  <a:lnTo>
                    <a:pt x="182" y="7"/>
                  </a:lnTo>
                  <a:lnTo>
                    <a:pt x="183" y="6"/>
                  </a:lnTo>
                  <a:lnTo>
                    <a:pt x="187" y="4"/>
                  </a:lnTo>
                  <a:lnTo>
                    <a:pt x="193" y="2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09" y="2"/>
                  </a:lnTo>
                  <a:lnTo>
                    <a:pt x="213" y="2"/>
                  </a:lnTo>
                  <a:lnTo>
                    <a:pt x="219" y="4"/>
                  </a:lnTo>
                  <a:lnTo>
                    <a:pt x="226" y="7"/>
                  </a:lnTo>
                  <a:lnTo>
                    <a:pt x="233" y="9"/>
                  </a:lnTo>
                  <a:lnTo>
                    <a:pt x="241" y="13"/>
                  </a:lnTo>
                  <a:lnTo>
                    <a:pt x="248" y="17"/>
                  </a:lnTo>
                  <a:lnTo>
                    <a:pt x="258" y="22"/>
                  </a:lnTo>
                  <a:lnTo>
                    <a:pt x="263" y="26"/>
                  </a:lnTo>
                  <a:lnTo>
                    <a:pt x="269" y="30"/>
                  </a:lnTo>
                  <a:lnTo>
                    <a:pt x="274" y="35"/>
                  </a:lnTo>
                  <a:lnTo>
                    <a:pt x="278" y="39"/>
                  </a:lnTo>
                  <a:lnTo>
                    <a:pt x="280" y="43"/>
                  </a:lnTo>
                  <a:lnTo>
                    <a:pt x="282" y="46"/>
                  </a:lnTo>
                  <a:lnTo>
                    <a:pt x="282" y="50"/>
                  </a:lnTo>
                  <a:lnTo>
                    <a:pt x="282" y="54"/>
                  </a:lnTo>
                  <a:lnTo>
                    <a:pt x="280" y="56"/>
                  </a:lnTo>
                  <a:lnTo>
                    <a:pt x="280" y="57"/>
                  </a:lnTo>
                  <a:lnTo>
                    <a:pt x="278" y="61"/>
                  </a:lnTo>
                  <a:lnTo>
                    <a:pt x="274" y="63"/>
                  </a:lnTo>
                  <a:lnTo>
                    <a:pt x="272" y="63"/>
                  </a:lnTo>
                  <a:lnTo>
                    <a:pt x="265" y="67"/>
                  </a:lnTo>
                  <a:lnTo>
                    <a:pt x="263" y="67"/>
                  </a:lnTo>
                  <a:lnTo>
                    <a:pt x="261" y="69"/>
                  </a:lnTo>
                  <a:lnTo>
                    <a:pt x="258" y="70"/>
                  </a:lnTo>
                  <a:lnTo>
                    <a:pt x="256" y="74"/>
                  </a:lnTo>
                  <a:lnTo>
                    <a:pt x="252" y="78"/>
                  </a:lnTo>
                  <a:lnTo>
                    <a:pt x="248" y="82"/>
                  </a:lnTo>
                  <a:lnTo>
                    <a:pt x="245" y="85"/>
                  </a:lnTo>
                  <a:lnTo>
                    <a:pt x="241" y="91"/>
                  </a:lnTo>
                  <a:lnTo>
                    <a:pt x="235" y="96"/>
                  </a:lnTo>
                  <a:lnTo>
                    <a:pt x="232" y="102"/>
                  </a:lnTo>
                  <a:lnTo>
                    <a:pt x="226" y="109"/>
                  </a:lnTo>
                  <a:lnTo>
                    <a:pt x="220" y="115"/>
                  </a:lnTo>
                  <a:lnTo>
                    <a:pt x="215" y="124"/>
                  </a:lnTo>
                  <a:lnTo>
                    <a:pt x="209" y="132"/>
                  </a:lnTo>
                  <a:lnTo>
                    <a:pt x="202" y="141"/>
                  </a:lnTo>
                  <a:lnTo>
                    <a:pt x="196" y="150"/>
                  </a:lnTo>
                  <a:lnTo>
                    <a:pt x="196" y="15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33"/>
            <p:cNvSpPr/>
            <p:nvPr/>
          </p:nvSpPr>
          <p:spPr bwMode="auto">
            <a:xfrm>
              <a:off x="6735196" y="4397841"/>
              <a:ext cx="206375" cy="520700"/>
            </a:xfrm>
            <a:custGeom>
              <a:avLst/>
              <a:gdLst>
                <a:gd name="T0" fmla="*/ 126 w 130"/>
                <a:gd name="T1" fmla="*/ 39 h 328"/>
                <a:gd name="T2" fmla="*/ 128 w 130"/>
                <a:gd name="T3" fmla="*/ 51 h 328"/>
                <a:gd name="T4" fmla="*/ 128 w 130"/>
                <a:gd name="T5" fmla="*/ 70 h 328"/>
                <a:gd name="T6" fmla="*/ 130 w 130"/>
                <a:gd name="T7" fmla="*/ 94 h 328"/>
                <a:gd name="T8" fmla="*/ 130 w 130"/>
                <a:gd name="T9" fmla="*/ 126 h 328"/>
                <a:gd name="T10" fmla="*/ 128 w 130"/>
                <a:gd name="T11" fmla="*/ 163 h 328"/>
                <a:gd name="T12" fmla="*/ 126 w 130"/>
                <a:gd name="T13" fmla="*/ 200 h 328"/>
                <a:gd name="T14" fmla="*/ 123 w 130"/>
                <a:gd name="T15" fmla="*/ 229 h 328"/>
                <a:gd name="T16" fmla="*/ 119 w 130"/>
                <a:gd name="T17" fmla="*/ 257 h 328"/>
                <a:gd name="T18" fmla="*/ 115 w 130"/>
                <a:gd name="T19" fmla="*/ 277 h 328"/>
                <a:gd name="T20" fmla="*/ 110 w 130"/>
                <a:gd name="T21" fmla="*/ 294 h 328"/>
                <a:gd name="T22" fmla="*/ 99 w 130"/>
                <a:gd name="T23" fmla="*/ 315 h 328"/>
                <a:gd name="T24" fmla="*/ 89 w 130"/>
                <a:gd name="T25" fmla="*/ 324 h 328"/>
                <a:gd name="T26" fmla="*/ 80 w 130"/>
                <a:gd name="T27" fmla="*/ 326 h 328"/>
                <a:gd name="T28" fmla="*/ 75 w 130"/>
                <a:gd name="T29" fmla="*/ 322 h 328"/>
                <a:gd name="T30" fmla="*/ 69 w 130"/>
                <a:gd name="T31" fmla="*/ 309 h 328"/>
                <a:gd name="T32" fmla="*/ 60 w 130"/>
                <a:gd name="T33" fmla="*/ 290 h 328"/>
                <a:gd name="T34" fmla="*/ 47 w 130"/>
                <a:gd name="T35" fmla="*/ 274 h 328"/>
                <a:gd name="T36" fmla="*/ 23 w 130"/>
                <a:gd name="T37" fmla="*/ 252 h 328"/>
                <a:gd name="T38" fmla="*/ 8 w 130"/>
                <a:gd name="T39" fmla="*/ 237 h 328"/>
                <a:gd name="T40" fmla="*/ 0 w 130"/>
                <a:gd name="T41" fmla="*/ 227 h 328"/>
                <a:gd name="T42" fmla="*/ 2 w 130"/>
                <a:gd name="T43" fmla="*/ 226 h 328"/>
                <a:gd name="T44" fmla="*/ 13 w 130"/>
                <a:gd name="T45" fmla="*/ 224 h 328"/>
                <a:gd name="T46" fmla="*/ 34 w 130"/>
                <a:gd name="T47" fmla="*/ 227 h 328"/>
                <a:gd name="T48" fmla="*/ 56 w 130"/>
                <a:gd name="T49" fmla="*/ 231 h 328"/>
                <a:gd name="T50" fmla="*/ 71 w 130"/>
                <a:gd name="T51" fmla="*/ 229 h 328"/>
                <a:gd name="T52" fmla="*/ 78 w 130"/>
                <a:gd name="T53" fmla="*/ 222 h 328"/>
                <a:gd name="T54" fmla="*/ 80 w 130"/>
                <a:gd name="T55" fmla="*/ 211 h 328"/>
                <a:gd name="T56" fmla="*/ 84 w 130"/>
                <a:gd name="T57" fmla="*/ 198 h 328"/>
                <a:gd name="T58" fmla="*/ 86 w 130"/>
                <a:gd name="T59" fmla="*/ 177 h 328"/>
                <a:gd name="T60" fmla="*/ 86 w 130"/>
                <a:gd name="T61" fmla="*/ 153 h 328"/>
                <a:gd name="T62" fmla="*/ 86 w 130"/>
                <a:gd name="T63" fmla="*/ 124 h 328"/>
                <a:gd name="T64" fmla="*/ 86 w 130"/>
                <a:gd name="T65" fmla="*/ 94 h 328"/>
                <a:gd name="T66" fmla="*/ 86 w 130"/>
                <a:gd name="T67" fmla="*/ 70 h 328"/>
                <a:gd name="T68" fmla="*/ 82 w 130"/>
                <a:gd name="T69" fmla="*/ 50 h 328"/>
                <a:gd name="T70" fmla="*/ 80 w 130"/>
                <a:gd name="T71" fmla="*/ 35 h 328"/>
                <a:gd name="T72" fmla="*/ 75 w 130"/>
                <a:gd name="T73" fmla="*/ 26 h 328"/>
                <a:gd name="T74" fmla="*/ 67 w 130"/>
                <a:gd name="T75" fmla="*/ 18 h 328"/>
                <a:gd name="T76" fmla="*/ 65 w 130"/>
                <a:gd name="T77" fmla="*/ 11 h 328"/>
                <a:gd name="T78" fmla="*/ 71 w 130"/>
                <a:gd name="T79" fmla="*/ 3 h 328"/>
                <a:gd name="T80" fmla="*/ 78 w 130"/>
                <a:gd name="T81" fmla="*/ 0 h 328"/>
                <a:gd name="T82" fmla="*/ 91 w 130"/>
                <a:gd name="T83" fmla="*/ 0 h 328"/>
                <a:gd name="T84" fmla="*/ 108 w 130"/>
                <a:gd name="T85" fmla="*/ 7 h 328"/>
                <a:gd name="T86" fmla="*/ 121 w 130"/>
                <a:gd name="T87" fmla="*/ 18 h 328"/>
                <a:gd name="T88" fmla="*/ 126 w 130"/>
                <a:gd name="T89" fmla="*/ 2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328">
                  <a:moveTo>
                    <a:pt x="126" y="33"/>
                  </a:moveTo>
                  <a:lnTo>
                    <a:pt x="126" y="37"/>
                  </a:lnTo>
                  <a:lnTo>
                    <a:pt x="126" y="39"/>
                  </a:lnTo>
                  <a:lnTo>
                    <a:pt x="128" y="42"/>
                  </a:lnTo>
                  <a:lnTo>
                    <a:pt x="128" y="46"/>
                  </a:lnTo>
                  <a:lnTo>
                    <a:pt x="128" y="51"/>
                  </a:lnTo>
                  <a:lnTo>
                    <a:pt x="128" y="57"/>
                  </a:lnTo>
                  <a:lnTo>
                    <a:pt x="128" y="63"/>
                  </a:lnTo>
                  <a:lnTo>
                    <a:pt x="128" y="70"/>
                  </a:lnTo>
                  <a:lnTo>
                    <a:pt x="128" y="77"/>
                  </a:lnTo>
                  <a:lnTo>
                    <a:pt x="130" y="85"/>
                  </a:lnTo>
                  <a:lnTo>
                    <a:pt x="130" y="94"/>
                  </a:lnTo>
                  <a:lnTo>
                    <a:pt x="130" y="103"/>
                  </a:lnTo>
                  <a:lnTo>
                    <a:pt x="130" y="114"/>
                  </a:lnTo>
                  <a:lnTo>
                    <a:pt x="130" y="126"/>
                  </a:lnTo>
                  <a:lnTo>
                    <a:pt x="130" y="137"/>
                  </a:lnTo>
                  <a:lnTo>
                    <a:pt x="130" y="150"/>
                  </a:lnTo>
                  <a:lnTo>
                    <a:pt x="128" y="163"/>
                  </a:lnTo>
                  <a:lnTo>
                    <a:pt x="128" y="176"/>
                  </a:lnTo>
                  <a:lnTo>
                    <a:pt x="126" y="187"/>
                  </a:lnTo>
                  <a:lnTo>
                    <a:pt x="126" y="200"/>
                  </a:lnTo>
                  <a:lnTo>
                    <a:pt x="125" y="209"/>
                  </a:lnTo>
                  <a:lnTo>
                    <a:pt x="125" y="220"/>
                  </a:lnTo>
                  <a:lnTo>
                    <a:pt x="123" y="229"/>
                  </a:lnTo>
                  <a:lnTo>
                    <a:pt x="123" y="239"/>
                  </a:lnTo>
                  <a:lnTo>
                    <a:pt x="121" y="248"/>
                  </a:lnTo>
                  <a:lnTo>
                    <a:pt x="119" y="257"/>
                  </a:lnTo>
                  <a:lnTo>
                    <a:pt x="117" y="265"/>
                  </a:lnTo>
                  <a:lnTo>
                    <a:pt x="117" y="270"/>
                  </a:lnTo>
                  <a:lnTo>
                    <a:pt x="115" y="277"/>
                  </a:lnTo>
                  <a:lnTo>
                    <a:pt x="113" y="283"/>
                  </a:lnTo>
                  <a:lnTo>
                    <a:pt x="112" y="289"/>
                  </a:lnTo>
                  <a:lnTo>
                    <a:pt x="110" y="294"/>
                  </a:lnTo>
                  <a:lnTo>
                    <a:pt x="106" y="302"/>
                  </a:lnTo>
                  <a:lnTo>
                    <a:pt x="102" y="309"/>
                  </a:lnTo>
                  <a:lnTo>
                    <a:pt x="99" y="315"/>
                  </a:lnTo>
                  <a:lnTo>
                    <a:pt x="95" y="318"/>
                  </a:lnTo>
                  <a:lnTo>
                    <a:pt x="91" y="322"/>
                  </a:lnTo>
                  <a:lnTo>
                    <a:pt x="89" y="324"/>
                  </a:lnTo>
                  <a:lnTo>
                    <a:pt x="86" y="326"/>
                  </a:lnTo>
                  <a:lnTo>
                    <a:pt x="84" y="328"/>
                  </a:lnTo>
                  <a:lnTo>
                    <a:pt x="80" y="326"/>
                  </a:lnTo>
                  <a:lnTo>
                    <a:pt x="78" y="326"/>
                  </a:lnTo>
                  <a:lnTo>
                    <a:pt x="76" y="324"/>
                  </a:lnTo>
                  <a:lnTo>
                    <a:pt x="75" y="322"/>
                  </a:lnTo>
                  <a:lnTo>
                    <a:pt x="71" y="318"/>
                  </a:lnTo>
                  <a:lnTo>
                    <a:pt x="69" y="315"/>
                  </a:lnTo>
                  <a:lnTo>
                    <a:pt x="69" y="309"/>
                  </a:lnTo>
                  <a:lnTo>
                    <a:pt x="67" y="303"/>
                  </a:lnTo>
                  <a:lnTo>
                    <a:pt x="63" y="298"/>
                  </a:lnTo>
                  <a:lnTo>
                    <a:pt x="60" y="290"/>
                  </a:lnTo>
                  <a:lnTo>
                    <a:pt x="56" y="285"/>
                  </a:lnTo>
                  <a:lnTo>
                    <a:pt x="52" y="279"/>
                  </a:lnTo>
                  <a:lnTo>
                    <a:pt x="47" y="274"/>
                  </a:lnTo>
                  <a:lnTo>
                    <a:pt x="41" y="268"/>
                  </a:lnTo>
                  <a:lnTo>
                    <a:pt x="30" y="257"/>
                  </a:lnTo>
                  <a:lnTo>
                    <a:pt x="23" y="252"/>
                  </a:lnTo>
                  <a:lnTo>
                    <a:pt x="17" y="246"/>
                  </a:lnTo>
                  <a:lnTo>
                    <a:pt x="12" y="240"/>
                  </a:lnTo>
                  <a:lnTo>
                    <a:pt x="8" y="237"/>
                  </a:lnTo>
                  <a:lnTo>
                    <a:pt x="4" y="233"/>
                  </a:lnTo>
                  <a:lnTo>
                    <a:pt x="2" y="231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6"/>
                  </a:lnTo>
                  <a:lnTo>
                    <a:pt x="2" y="226"/>
                  </a:lnTo>
                  <a:lnTo>
                    <a:pt x="4" y="224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9" y="226"/>
                  </a:lnTo>
                  <a:lnTo>
                    <a:pt x="26" y="226"/>
                  </a:lnTo>
                  <a:lnTo>
                    <a:pt x="34" y="227"/>
                  </a:lnTo>
                  <a:lnTo>
                    <a:pt x="41" y="229"/>
                  </a:lnTo>
                  <a:lnTo>
                    <a:pt x="49" y="231"/>
                  </a:lnTo>
                  <a:lnTo>
                    <a:pt x="56" y="231"/>
                  </a:lnTo>
                  <a:lnTo>
                    <a:pt x="62" y="231"/>
                  </a:lnTo>
                  <a:lnTo>
                    <a:pt x="67" y="231"/>
                  </a:lnTo>
                  <a:lnTo>
                    <a:pt x="71" y="229"/>
                  </a:lnTo>
                  <a:lnTo>
                    <a:pt x="75" y="227"/>
                  </a:lnTo>
                  <a:lnTo>
                    <a:pt x="76" y="224"/>
                  </a:lnTo>
                  <a:lnTo>
                    <a:pt x="78" y="222"/>
                  </a:lnTo>
                  <a:lnTo>
                    <a:pt x="78" y="218"/>
                  </a:lnTo>
                  <a:lnTo>
                    <a:pt x="80" y="214"/>
                  </a:lnTo>
                  <a:lnTo>
                    <a:pt x="80" y="211"/>
                  </a:lnTo>
                  <a:lnTo>
                    <a:pt x="82" y="207"/>
                  </a:lnTo>
                  <a:lnTo>
                    <a:pt x="82" y="202"/>
                  </a:lnTo>
                  <a:lnTo>
                    <a:pt x="84" y="198"/>
                  </a:lnTo>
                  <a:lnTo>
                    <a:pt x="84" y="190"/>
                  </a:lnTo>
                  <a:lnTo>
                    <a:pt x="84" y="185"/>
                  </a:lnTo>
                  <a:lnTo>
                    <a:pt x="86" y="177"/>
                  </a:lnTo>
                  <a:lnTo>
                    <a:pt x="86" y="170"/>
                  </a:lnTo>
                  <a:lnTo>
                    <a:pt x="86" y="161"/>
                  </a:lnTo>
                  <a:lnTo>
                    <a:pt x="86" y="153"/>
                  </a:lnTo>
                  <a:lnTo>
                    <a:pt x="86" y="144"/>
                  </a:lnTo>
                  <a:lnTo>
                    <a:pt x="86" y="133"/>
                  </a:lnTo>
                  <a:lnTo>
                    <a:pt x="86" y="124"/>
                  </a:lnTo>
                  <a:lnTo>
                    <a:pt x="86" y="113"/>
                  </a:lnTo>
                  <a:lnTo>
                    <a:pt x="86" y="103"/>
                  </a:lnTo>
                  <a:lnTo>
                    <a:pt x="86" y="94"/>
                  </a:lnTo>
                  <a:lnTo>
                    <a:pt x="86" y="85"/>
                  </a:lnTo>
                  <a:lnTo>
                    <a:pt x="86" y="77"/>
                  </a:lnTo>
                  <a:lnTo>
                    <a:pt x="86" y="70"/>
                  </a:lnTo>
                  <a:lnTo>
                    <a:pt x="84" y="63"/>
                  </a:lnTo>
                  <a:lnTo>
                    <a:pt x="84" y="57"/>
                  </a:lnTo>
                  <a:lnTo>
                    <a:pt x="82" y="50"/>
                  </a:lnTo>
                  <a:lnTo>
                    <a:pt x="82" y="44"/>
                  </a:lnTo>
                  <a:lnTo>
                    <a:pt x="80" y="40"/>
                  </a:lnTo>
                  <a:lnTo>
                    <a:pt x="80" y="35"/>
                  </a:lnTo>
                  <a:lnTo>
                    <a:pt x="78" y="31"/>
                  </a:lnTo>
                  <a:lnTo>
                    <a:pt x="76" y="29"/>
                  </a:lnTo>
                  <a:lnTo>
                    <a:pt x="75" y="26"/>
                  </a:lnTo>
                  <a:lnTo>
                    <a:pt x="73" y="24"/>
                  </a:lnTo>
                  <a:lnTo>
                    <a:pt x="71" y="22"/>
                  </a:lnTo>
                  <a:lnTo>
                    <a:pt x="67" y="18"/>
                  </a:lnTo>
                  <a:lnTo>
                    <a:pt x="67" y="16"/>
                  </a:lnTo>
                  <a:lnTo>
                    <a:pt x="65" y="14"/>
                  </a:lnTo>
                  <a:lnTo>
                    <a:pt x="65" y="11"/>
                  </a:lnTo>
                  <a:lnTo>
                    <a:pt x="67" y="9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71" y="1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7" y="1"/>
                  </a:lnTo>
                  <a:lnTo>
                    <a:pt x="102" y="3"/>
                  </a:lnTo>
                  <a:lnTo>
                    <a:pt x="108" y="7"/>
                  </a:lnTo>
                  <a:lnTo>
                    <a:pt x="113" y="11"/>
                  </a:lnTo>
                  <a:lnTo>
                    <a:pt x="117" y="14"/>
                  </a:lnTo>
                  <a:lnTo>
                    <a:pt x="121" y="18"/>
                  </a:lnTo>
                  <a:lnTo>
                    <a:pt x="123" y="22"/>
                  </a:lnTo>
                  <a:lnTo>
                    <a:pt x="125" y="26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26" y="33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734"/>
            <p:cNvSpPr/>
            <p:nvPr/>
          </p:nvSpPr>
          <p:spPr bwMode="auto">
            <a:xfrm>
              <a:off x="6727259" y="4323228"/>
              <a:ext cx="355600" cy="92075"/>
            </a:xfrm>
            <a:custGeom>
              <a:avLst/>
              <a:gdLst>
                <a:gd name="T0" fmla="*/ 0 w 224"/>
                <a:gd name="T1" fmla="*/ 28 h 58"/>
                <a:gd name="T2" fmla="*/ 7 w 224"/>
                <a:gd name="T3" fmla="*/ 28 h 58"/>
                <a:gd name="T4" fmla="*/ 17 w 224"/>
                <a:gd name="T5" fmla="*/ 26 h 58"/>
                <a:gd name="T6" fmla="*/ 26 w 224"/>
                <a:gd name="T7" fmla="*/ 26 h 58"/>
                <a:gd name="T8" fmla="*/ 39 w 224"/>
                <a:gd name="T9" fmla="*/ 24 h 58"/>
                <a:gd name="T10" fmla="*/ 52 w 224"/>
                <a:gd name="T11" fmla="*/ 23 h 58"/>
                <a:gd name="T12" fmla="*/ 65 w 224"/>
                <a:gd name="T13" fmla="*/ 21 h 58"/>
                <a:gd name="T14" fmla="*/ 80 w 224"/>
                <a:gd name="T15" fmla="*/ 17 h 58"/>
                <a:gd name="T16" fmla="*/ 94 w 224"/>
                <a:gd name="T17" fmla="*/ 15 h 58"/>
                <a:gd name="T18" fmla="*/ 111 w 224"/>
                <a:gd name="T19" fmla="*/ 11 h 58"/>
                <a:gd name="T20" fmla="*/ 124 w 224"/>
                <a:gd name="T21" fmla="*/ 8 h 58"/>
                <a:gd name="T22" fmla="*/ 137 w 224"/>
                <a:gd name="T23" fmla="*/ 6 h 58"/>
                <a:gd name="T24" fmla="*/ 148 w 224"/>
                <a:gd name="T25" fmla="*/ 4 h 58"/>
                <a:gd name="T26" fmla="*/ 159 w 224"/>
                <a:gd name="T27" fmla="*/ 2 h 58"/>
                <a:gd name="T28" fmla="*/ 168 w 224"/>
                <a:gd name="T29" fmla="*/ 2 h 58"/>
                <a:gd name="T30" fmla="*/ 176 w 224"/>
                <a:gd name="T31" fmla="*/ 0 h 58"/>
                <a:gd name="T32" fmla="*/ 181 w 224"/>
                <a:gd name="T33" fmla="*/ 0 h 58"/>
                <a:gd name="T34" fmla="*/ 189 w 224"/>
                <a:gd name="T35" fmla="*/ 0 h 58"/>
                <a:gd name="T36" fmla="*/ 196 w 224"/>
                <a:gd name="T37" fmla="*/ 2 h 58"/>
                <a:gd name="T38" fmla="*/ 204 w 224"/>
                <a:gd name="T39" fmla="*/ 2 h 58"/>
                <a:gd name="T40" fmla="*/ 211 w 224"/>
                <a:gd name="T41" fmla="*/ 4 h 58"/>
                <a:gd name="T42" fmla="*/ 215 w 224"/>
                <a:gd name="T43" fmla="*/ 6 h 58"/>
                <a:gd name="T44" fmla="*/ 217 w 224"/>
                <a:gd name="T45" fmla="*/ 8 h 58"/>
                <a:gd name="T46" fmla="*/ 218 w 224"/>
                <a:gd name="T47" fmla="*/ 10 h 58"/>
                <a:gd name="T48" fmla="*/ 220 w 224"/>
                <a:gd name="T49" fmla="*/ 11 h 58"/>
                <a:gd name="T50" fmla="*/ 224 w 224"/>
                <a:gd name="T51" fmla="*/ 15 h 58"/>
                <a:gd name="T52" fmla="*/ 224 w 224"/>
                <a:gd name="T53" fmla="*/ 17 h 58"/>
                <a:gd name="T54" fmla="*/ 224 w 224"/>
                <a:gd name="T55" fmla="*/ 23 h 58"/>
                <a:gd name="T56" fmla="*/ 220 w 224"/>
                <a:gd name="T57" fmla="*/ 26 h 58"/>
                <a:gd name="T58" fmla="*/ 218 w 224"/>
                <a:gd name="T59" fmla="*/ 26 h 58"/>
                <a:gd name="T60" fmla="*/ 217 w 224"/>
                <a:gd name="T61" fmla="*/ 28 h 58"/>
                <a:gd name="T62" fmla="*/ 215 w 224"/>
                <a:gd name="T63" fmla="*/ 30 h 58"/>
                <a:gd name="T64" fmla="*/ 211 w 224"/>
                <a:gd name="T65" fmla="*/ 32 h 58"/>
                <a:gd name="T66" fmla="*/ 207 w 224"/>
                <a:gd name="T67" fmla="*/ 32 h 58"/>
                <a:gd name="T68" fmla="*/ 202 w 224"/>
                <a:gd name="T69" fmla="*/ 34 h 58"/>
                <a:gd name="T70" fmla="*/ 196 w 224"/>
                <a:gd name="T71" fmla="*/ 34 h 58"/>
                <a:gd name="T72" fmla="*/ 191 w 224"/>
                <a:gd name="T73" fmla="*/ 35 h 58"/>
                <a:gd name="T74" fmla="*/ 183 w 224"/>
                <a:gd name="T75" fmla="*/ 35 h 58"/>
                <a:gd name="T76" fmla="*/ 176 w 224"/>
                <a:gd name="T77" fmla="*/ 37 h 58"/>
                <a:gd name="T78" fmla="*/ 167 w 224"/>
                <a:gd name="T79" fmla="*/ 37 h 58"/>
                <a:gd name="T80" fmla="*/ 157 w 224"/>
                <a:gd name="T81" fmla="*/ 37 h 58"/>
                <a:gd name="T82" fmla="*/ 137 w 224"/>
                <a:gd name="T83" fmla="*/ 37 h 58"/>
                <a:gd name="T84" fmla="*/ 118 w 224"/>
                <a:gd name="T85" fmla="*/ 39 h 58"/>
                <a:gd name="T86" fmla="*/ 98 w 224"/>
                <a:gd name="T87" fmla="*/ 41 h 58"/>
                <a:gd name="T88" fmla="*/ 78 w 224"/>
                <a:gd name="T89" fmla="*/ 45 h 58"/>
                <a:gd name="T90" fmla="*/ 68 w 224"/>
                <a:gd name="T91" fmla="*/ 47 h 58"/>
                <a:gd name="T92" fmla="*/ 57 w 224"/>
                <a:gd name="T93" fmla="*/ 48 h 58"/>
                <a:gd name="T94" fmla="*/ 48 w 224"/>
                <a:gd name="T95" fmla="*/ 50 h 58"/>
                <a:gd name="T96" fmla="*/ 39 w 224"/>
                <a:gd name="T97" fmla="*/ 52 h 58"/>
                <a:gd name="T98" fmla="*/ 30 w 224"/>
                <a:gd name="T99" fmla="*/ 54 h 58"/>
                <a:gd name="T100" fmla="*/ 22 w 224"/>
                <a:gd name="T101" fmla="*/ 54 h 58"/>
                <a:gd name="T102" fmla="*/ 15 w 224"/>
                <a:gd name="T103" fmla="*/ 56 h 58"/>
                <a:gd name="T104" fmla="*/ 9 w 224"/>
                <a:gd name="T105" fmla="*/ 58 h 58"/>
                <a:gd name="T106" fmla="*/ 4 w 224"/>
                <a:gd name="T107" fmla="*/ 43 h 58"/>
                <a:gd name="T108" fmla="*/ 0 w 224"/>
                <a:gd name="T109" fmla="*/ 28 h 58"/>
                <a:gd name="T110" fmla="*/ 0 w 224"/>
                <a:gd name="T111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4" h="58">
                  <a:moveTo>
                    <a:pt x="0" y="28"/>
                  </a:moveTo>
                  <a:lnTo>
                    <a:pt x="7" y="28"/>
                  </a:lnTo>
                  <a:lnTo>
                    <a:pt x="17" y="26"/>
                  </a:lnTo>
                  <a:lnTo>
                    <a:pt x="26" y="26"/>
                  </a:lnTo>
                  <a:lnTo>
                    <a:pt x="39" y="24"/>
                  </a:lnTo>
                  <a:lnTo>
                    <a:pt x="52" y="23"/>
                  </a:lnTo>
                  <a:lnTo>
                    <a:pt x="65" y="21"/>
                  </a:lnTo>
                  <a:lnTo>
                    <a:pt x="80" y="17"/>
                  </a:lnTo>
                  <a:lnTo>
                    <a:pt x="94" y="15"/>
                  </a:lnTo>
                  <a:lnTo>
                    <a:pt x="111" y="11"/>
                  </a:lnTo>
                  <a:lnTo>
                    <a:pt x="124" y="8"/>
                  </a:lnTo>
                  <a:lnTo>
                    <a:pt x="137" y="6"/>
                  </a:lnTo>
                  <a:lnTo>
                    <a:pt x="148" y="4"/>
                  </a:lnTo>
                  <a:lnTo>
                    <a:pt x="159" y="2"/>
                  </a:lnTo>
                  <a:lnTo>
                    <a:pt x="168" y="2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9" y="0"/>
                  </a:lnTo>
                  <a:lnTo>
                    <a:pt x="196" y="2"/>
                  </a:lnTo>
                  <a:lnTo>
                    <a:pt x="204" y="2"/>
                  </a:lnTo>
                  <a:lnTo>
                    <a:pt x="211" y="4"/>
                  </a:lnTo>
                  <a:lnTo>
                    <a:pt x="215" y="6"/>
                  </a:lnTo>
                  <a:lnTo>
                    <a:pt x="217" y="8"/>
                  </a:lnTo>
                  <a:lnTo>
                    <a:pt x="218" y="10"/>
                  </a:lnTo>
                  <a:lnTo>
                    <a:pt x="220" y="11"/>
                  </a:lnTo>
                  <a:lnTo>
                    <a:pt x="224" y="15"/>
                  </a:lnTo>
                  <a:lnTo>
                    <a:pt x="224" y="17"/>
                  </a:lnTo>
                  <a:lnTo>
                    <a:pt x="224" y="23"/>
                  </a:lnTo>
                  <a:lnTo>
                    <a:pt x="220" y="26"/>
                  </a:lnTo>
                  <a:lnTo>
                    <a:pt x="218" y="26"/>
                  </a:lnTo>
                  <a:lnTo>
                    <a:pt x="217" y="28"/>
                  </a:lnTo>
                  <a:lnTo>
                    <a:pt x="215" y="30"/>
                  </a:lnTo>
                  <a:lnTo>
                    <a:pt x="211" y="32"/>
                  </a:lnTo>
                  <a:lnTo>
                    <a:pt x="207" y="32"/>
                  </a:lnTo>
                  <a:lnTo>
                    <a:pt x="202" y="34"/>
                  </a:lnTo>
                  <a:lnTo>
                    <a:pt x="196" y="34"/>
                  </a:lnTo>
                  <a:lnTo>
                    <a:pt x="191" y="35"/>
                  </a:lnTo>
                  <a:lnTo>
                    <a:pt x="183" y="35"/>
                  </a:lnTo>
                  <a:lnTo>
                    <a:pt x="176" y="37"/>
                  </a:lnTo>
                  <a:lnTo>
                    <a:pt x="167" y="37"/>
                  </a:lnTo>
                  <a:lnTo>
                    <a:pt x="157" y="37"/>
                  </a:lnTo>
                  <a:lnTo>
                    <a:pt x="137" y="37"/>
                  </a:lnTo>
                  <a:lnTo>
                    <a:pt x="118" y="39"/>
                  </a:lnTo>
                  <a:lnTo>
                    <a:pt x="98" y="41"/>
                  </a:lnTo>
                  <a:lnTo>
                    <a:pt x="78" y="45"/>
                  </a:lnTo>
                  <a:lnTo>
                    <a:pt x="68" y="47"/>
                  </a:lnTo>
                  <a:lnTo>
                    <a:pt x="57" y="48"/>
                  </a:lnTo>
                  <a:lnTo>
                    <a:pt x="48" y="50"/>
                  </a:lnTo>
                  <a:lnTo>
                    <a:pt x="39" y="52"/>
                  </a:lnTo>
                  <a:lnTo>
                    <a:pt x="30" y="54"/>
                  </a:lnTo>
                  <a:lnTo>
                    <a:pt x="22" y="54"/>
                  </a:lnTo>
                  <a:lnTo>
                    <a:pt x="15" y="56"/>
                  </a:lnTo>
                  <a:lnTo>
                    <a:pt x="9" y="58"/>
                  </a:lnTo>
                  <a:lnTo>
                    <a:pt x="4" y="43"/>
                  </a:lnTo>
                  <a:lnTo>
                    <a:pt x="0" y="28"/>
                  </a:lnTo>
                  <a:lnTo>
                    <a:pt x="0" y="28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35"/>
            <p:cNvSpPr/>
            <p:nvPr/>
          </p:nvSpPr>
          <p:spPr bwMode="auto">
            <a:xfrm>
              <a:off x="6236721" y="4170828"/>
              <a:ext cx="314325" cy="482600"/>
            </a:xfrm>
            <a:custGeom>
              <a:avLst/>
              <a:gdLst>
                <a:gd name="T0" fmla="*/ 38 w 198"/>
                <a:gd name="T1" fmla="*/ 209 h 304"/>
                <a:gd name="T2" fmla="*/ 42 w 198"/>
                <a:gd name="T3" fmla="*/ 204 h 304"/>
                <a:gd name="T4" fmla="*/ 50 w 198"/>
                <a:gd name="T5" fmla="*/ 196 h 304"/>
                <a:gd name="T6" fmla="*/ 57 w 198"/>
                <a:gd name="T7" fmla="*/ 187 h 304"/>
                <a:gd name="T8" fmla="*/ 68 w 198"/>
                <a:gd name="T9" fmla="*/ 172 h 304"/>
                <a:gd name="T10" fmla="*/ 79 w 198"/>
                <a:gd name="T11" fmla="*/ 156 h 304"/>
                <a:gd name="T12" fmla="*/ 92 w 198"/>
                <a:gd name="T13" fmla="*/ 137 h 304"/>
                <a:gd name="T14" fmla="*/ 109 w 198"/>
                <a:gd name="T15" fmla="*/ 113 h 304"/>
                <a:gd name="T16" fmla="*/ 126 w 198"/>
                <a:gd name="T17" fmla="*/ 87 h 304"/>
                <a:gd name="T18" fmla="*/ 140 w 198"/>
                <a:gd name="T19" fmla="*/ 65 h 304"/>
                <a:gd name="T20" fmla="*/ 153 w 198"/>
                <a:gd name="T21" fmla="*/ 44 h 304"/>
                <a:gd name="T22" fmla="*/ 166 w 198"/>
                <a:gd name="T23" fmla="*/ 30 h 304"/>
                <a:gd name="T24" fmla="*/ 176 w 198"/>
                <a:gd name="T25" fmla="*/ 17 h 304"/>
                <a:gd name="T26" fmla="*/ 183 w 198"/>
                <a:gd name="T27" fmla="*/ 7 h 304"/>
                <a:gd name="T28" fmla="*/ 190 w 198"/>
                <a:gd name="T29" fmla="*/ 2 h 304"/>
                <a:gd name="T30" fmla="*/ 194 w 198"/>
                <a:gd name="T31" fmla="*/ 0 h 304"/>
                <a:gd name="T32" fmla="*/ 196 w 198"/>
                <a:gd name="T33" fmla="*/ 2 h 304"/>
                <a:gd name="T34" fmla="*/ 196 w 198"/>
                <a:gd name="T35" fmla="*/ 7 h 304"/>
                <a:gd name="T36" fmla="*/ 194 w 198"/>
                <a:gd name="T37" fmla="*/ 17 h 304"/>
                <a:gd name="T38" fmla="*/ 188 w 198"/>
                <a:gd name="T39" fmla="*/ 31 h 304"/>
                <a:gd name="T40" fmla="*/ 181 w 198"/>
                <a:gd name="T41" fmla="*/ 50 h 304"/>
                <a:gd name="T42" fmla="*/ 172 w 198"/>
                <a:gd name="T43" fmla="*/ 72 h 304"/>
                <a:gd name="T44" fmla="*/ 159 w 198"/>
                <a:gd name="T45" fmla="*/ 100 h 304"/>
                <a:gd name="T46" fmla="*/ 144 w 198"/>
                <a:gd name="T47" fmla="*/ 133 h 304"/>
                <a:gd name="T48" fmla="*/ 127 w 198"/>
                <a:gd name="T49" fmla="*/ 169 h 304"/>
                <a:gd name="T50" fmla="*/ 113 w 198"/>
                <a:gd name="T51" fmla="*/ 202 h 304"/>
                <a:gd name="T52" fmla="*/ 100 w 198"/>
                <a:gd name="T53" fmla="*/ 230 h 304"/>
                <a:gd name="T54" fmla="*/ 87 w 198"/>
                <a:gd name="T55" fmla="*/ 254 h 304"/>
                <a:gd name="T56" fmla="*/ 77 w 198"/>
                <a:gd name="T57" fmla="*/ 272 h 304"/>
                <a:gd name="T58" fmla="*/ 68 w 198"/>
                <a:gd name="T59" fmla="*/ 287 h 304"/>
                <a:gd name="T60" fmla="*/ 61 w 198"/>
                <a:gd name="T61" fmla="*/ 296 h 304"/>
                <a:gd name="T62" fmla="*/ 55 w 198"/>
                <a:gd name="T63" fmla="*/ 302 h 304"/>
                <a:gd name="T64" fmla="*/ 50 w 198"/>
                <a:gd name="T65" fmla="*/ 304 h 304"/>
                <a:gd name="T66" fmla="*/ 42 w 198"/>
                <a:gd name="T67" fmla="*/ 302 h 304"/>
                <a:gd name="T68" fmla="*/ 35 w 198"/>
                <a:gd name="T69" fmla="*/ 293 h 304"/>
                <a:gd name="T70" fmla="*/ 25 w 198"/>
                <a:gd name="T71" fmla="*/ 280 h 304"/>
                <a:gd name="T72" fmla="*/ 14 w 198"/>
                <a:gd name="T73" fmla="*/ 261 h 304"/>
                <a:gd name="T74" fmla="*/ 7 w 198"/>
                <a:gd name="T75" fmla="*/ 244 h 304"/>
                <a:gd name="T76" fmla="*/ 1 w 198"/>
                <a:gd name="T77" fmla="*/ 232 h 304"/>
                <a:gd name="T78" fmla="*/ 0 w 198"/>
                <a:gd name="T79" fmla="*/ 220 h 304"/>
                <a:gd name="T80" fmla="*/ 1 w 198"/>
                <a:gd name="T81" fmla="*/ 215 h 304"/>
                <a:gd name="T82" fmla="*/ 3 w 198"/>
                <a:gd name="T83" fmla="*/ 211 h 304"/>
                <a:gd name="T84" fmla="*/ 7 w 198"/>
                <a:gd name="T85" fmla="*/ 209 h 304"/>
                <a:gd name="T86" fmla="*/ 14 w 198"/>
                <a:gd name="T87" fmla="*/ 209 h 304"/>
                <a:gd name="T88" fmla="*/ 24 w 198"/>
                <a:gd name="T89" fmla="*/ 211 h 304"/>
                <a:gd name="T90" fmla="*/ 35 w 198"/>
                <a:gd name="T91" fmla="*/ 211 h 304"/>
                <a:gd name="T92" fmla="*/ 37 w 198"/>
                <a:gd name="T93" fmla="*/ 20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8" h="304">
                  <a:moveTo>
                    <a:pt x="37" y="209"/>
                  </a:moveTo>
                  <a:lnTo>
                    <a:pt x="38" y="209"/>
                  </a:lnTo>
                  <a:lnTo>
                    <a:pt x="40" y="207"/>
                  </a:lnTo>
                  <a:lnTo>
                    <a:pt x="42" y="204"/>
                  </a:lnTo>
                  <a:lnTo>
                    <a:pt x="46" y="202"/>
                  </a:lnTo>
                  <a:lnTo>
                    <a:pt x="50" y="196"/>
                  </a:lnTo>
                  <a:lnTo>
                    <a:pt x="53" y="193"/>
                  </a:lnTo>
                  <a:lnTo>
                    <a:pt x="57" y="187"/>
                  </a:lnTo>
                  <a:lnTo>
                    <a:pt x="63" y="180"/>
                  </a:lnTo>
                  <a:lnTo>
                    <a:pt x="68" y="172"/>
                  </a:lnTo>
                  <a:lnTo>
                    <a:pt x="74" y="165"/>
                  </a:lnTo>
                  <a:lnTo>
                    <a:pt x="79" y="156"/>
                  </a:lnTo>
                  <a:lnTo>
                    <a:pt x="85" y="146"/>
                  </a:lnTo>
                  <a:lnTo>
                    <a:pt x="92" y="137"/>
                  </a:lnTo>
                  <a:lnTo>
                    <a:pt x="100" y="124"/>
                  </a:lnTo>
                  <a:lnTo>
                    <a:pt x="109" y="113"/>
                  </a:lnTo>
                  <a:lnTo>
                    <a:pt x="116" y="100"/>
                  </a:lnTo>
                  <a:lnTo>
                    <a:pt x="126" y="87"/>
                  </a:lnTo>
                  <a:lnTo>
                    <a:pt x="133" y="76"/>
                  </a:lnTo>
                  <a:lnTo>
                    <a:pt x="140" y="65"/>
                  </a:lnTo>
                  <a:lnTo>
                    <a:pt x="148" y="54"/>
                  </a:lnTo>
                  <a:lnTo>
                    <a:pt x="153" y="44"/>
                  </a:lnTo>
                  <a:lnTo>
                    <a:pt x="159" y="37"/>
                  </a:lnTo>
                  <a:lnTo>
                    <a:pt x="166" y="30"/>
                  </a:lnTo>
                  <a:lnTo>
                    <a:pt x="170" y="22"/>
                  </a:lnTo>
                  <a:lnTo>
                    <a:pt x="176" y="17"/>
                  </a:lnTo>
                  <a:lnTo>
                    <a:pt x="179" y="11"/>
                  </a:lnTo>
                  <a:lnTo>
                    <a:pt x="183" y="7"/>
                  </a:lnTo>
                  <a:lnTo>
                    <a:pt x="187" y="6"/>
                  </a:lnTo>
                  <a:lnTo>
                    <a:pt x="190" y="2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6" y="0"/>
                  </a:lnTo>
                  <a:lnTo>
                    <a:pt x="196" y="2"/>
                  </a:lnTo>
                  <a:lnTo>
                    <a:pt x="198" y="4"/>
                  </a:lnTo>
                  <a:lnTo>
                    <a:pt x="196" y="7"/>
                  </a:lnTo>
                  <a:lnTo>
                    <a:pt x="196" y="11"/>
                  </a:lnTo>
                  <a:lnTo>
                    <a:pt x="194" y="17"/>
                  </a:lnTo>
                  <a:lnTo>
                    <a:pt x="192" y="24"/>
                  </a:lnTo>
                  <a:lnTo>
                    <a:pt x="188" y="31"/>
                  </a:lnTo>
                  <a:lnTo>
                    <a:pt x="185" y="41"/>
                  </a:lnTo>
                  <a:lnTo>
                    <a:pt x="181" y="50"/>
                  </a:lnTo>
                  <a:lnTo>
                    <a:pt x="177" y="61"/>
                  </a:lnTo>
                  <a:lnTo>
                    <a:pt x="172" y="72"/>
                  </a:lnTo>
                  <a:lnTo>
                    <a:pt x="166" y="87"/>
                  </a:lnTo>
                  <a:lnTo>
                    <a:pt x="159" y="100"/>
                  </a:lnTo>
                  <a:lnTo>
                    <a:pt x="151" y="117"/>
                  </a:lnTo>
                  <a:lnTo>
                    <a:pt x="144" y="133"/>
                  </a:lnTo>
                  <a:lnTo>
                    <a:pt x="137" y="150"/>
                  </a:lnTo>
                  <a:lnTo>
                    <a:pt x="127" y="169"/>
                  </a:lnTo>
                  <a:lnTo>
                    <a:pt x="120" y="185"/>
                  </a:lnTo>
                  <a:lnTo>
                    <a:pt x="113" y="202"/>
                  </a:lnTo>
                  <a:lnTo>
                    <a:pt x="105" y="217"/>
                  </a:lnTo>
                  <a:lnTo>
                    <a:pt x="100" y="230"/>
                  </a:lnTo>
                  <a:lnTo>
                    <a:pt x="92" y="241"/>
                  </a:lnTo>
                  <a:lnTo>
                    <a:pt x="87" y="254"/>
                  </a:lnTo>
                  <a:lnTo>
                    <a:pt x="81" y="263"/>
                  </a:lnTo>
                  <a:lnTo>
                    <a:pt x="77" y="272"/>
                  </a:lnTo>
                  <a:lnTo>
                    <a:pt x="72" y="280"/>
                  </a:lnTo>
                  <a:lnTo>
                    <a:pt x="68" y="287"/>
                  </a:lnTo>
                  <a:lnTo>
                    <a:pt x="64" y="293"/>
                  </a:lnTo>
                  <a:lnTo>
                    <a:pt x="61" y="296"/>
                  </a:lnTo>
                  <a:lnTo>
                    <a:pt x="59" y="300"/>
                  </a:lnTo>
                  <a:lnTo>
                    <a:pt x="55" y="302"/>
                  </a:lnTo>
                  <a:lnTo>
                    <a:pt x="53" y="304"/>
                  </a:lnTo>
                  <a:lnTo>
                    <a:pt x="50" y="304"/>
                  </a:lnTo>
                  <a:lnTo>
                    <a:pt x="46" y="304"/>
                  </a:lnTo>
                  <a:lnTo>
                    <a:pt x="42" y="302"/>
                  </a:lnTo>
                  <a:lnTo>
                    <a:pt x="38" y="298"/>
                  </a:lnTo>
                  <a:lnTo>
                    <a:pt x="35" y="293"/>
                  </a:lnTo>
                  <a:lnTo>
                    <a:pt x="29" y="287"/>
                  </a:lnTo>
                  <a:lnTo>
                    <a:pt x="25" y="280"/>
                  </a:lnTo>
                  <a:lnTo>
                    <a:pt x="20" y="270"/>
                  </a:lnTo>
                  <a:lnTo>
                    <a:pt x="14" y="261"/>
                  </a:lnTo>
                  <a:lnTo>
                    <a:pt x="11" y="252"/>
                  </a:lnTo>
                  <a:lnTo>
                    <a:pt x="7" y="244"/>
                  </a:lnTo>
                  <a:lnTo>
                    <a:pt x="3" y="237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220"/>
                  </a:lnTo>
                  <a:lnTo>
                    <a:pt x="1" y="217"/>
                  </a:lnTo>
                  <a:lnTo>
                    <a:pt x="1" y="215"/>
                  </a:lnTo>
                  <a:lnTo>
                    <a:pt x="1" y="213"/>
                  </a:lnTo>
                  <a:lnTo>
                    <a:pt x="3" y="211"/>
                  </a:lnTo>
                  <a:lnTo>
                    <a:pt x="5" y="209"/>
                  </a:lnTo>
                  <a:lnTo>
                    <a:pt x="7" y="209"/>
                  </a:lnTo>
                  <a:lnTo>
                    <a:pt x="11" y="209"/>
                  </a:lnTo>
                  <a:lnTo>
                    <a:pt x="14" y="209"/>
                  </a:lnTo>
                  <a:lnTo>
                    <a:pt x="18" y="209"/>
                  </a:lnTo>
                  <a:lnTo>
                    <a:pt x="24" y="211"/>
                  </a:lnTo>
                  <a:lnTo>
                    <a:pt x="29" y="213"/>
                  </a:lnTo>
                  <a:lnTo>
                    <a:pt x="35" y="211"/>
                  </a:lnTo>
                  <a:lnTo>
                    <a:pt x="37" y="209"/>
                  </a:lnTo>
                  <a:lnTo>
                    <a:pt x="37" y="209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36"/>
            <p:cNvSpPr/>
            <p:nvPr/>
          </p:nvSpPr>
          <p:spPr bwMode="auto">
            <a:xfrm>
              <a:off x="6535171" y="4508966"/>
              <a:ext cx="133350" cy="265113"/>
            </a:xfrm>
            <a:custGeom>
              <a:avLst/>
              <a:gdLst>
                <a:gd name="T0" fmla="*/ 54 w 84"/>
                <a:gd name="T1" fmla="*/ 133 h 167"/>
                <a:gd name="T2" fmla="*/ 49 w 84"/>
                <a:gd name="T3" fmla="*/ 143 h 167"/>
                <a:gd name="T4" fmla="*/ 43 w 84"/>
                <a:gd name="T5" fmla="*/ 148 h 167"/>
                <a:gd name="T6" fmla="*/ 38 w 84"/>
                <a:gd name="T7" fmla="*/ 156 h 167"/>
                <a:gd name="T8" fmla="*/ 34 w 84"/>
                <a:gd name="T9" fmla="*/ 161 h 167"/>
                <a:gd name="T10" fmla="*/ 30 w 84"/>
                <a:gd name="T11" fmla="*/ 165 h 167"/>
                <a:gd name="T12" fmla="*/ 26 w 84"/>
                <a:gd name="T13" fmla="*/ 167 h 167"/>
                <a:gd name="T14" fmla="*/ 23 w 84"/>
                <a:gd name="T15" fmla="*/ 167 h 167"/>
                <a:gd name="T16" fmla="*/ 21 w 84"/>
                <a:gd name="T17" fmla="*/ 167 h 167"/>
                <a:gd name="T18" fmla="*/ 19 w 84"/>
                <a:gd name="T19" fmla="*/ 167 h 167"/>
                <a:gd name="T20" fmla="*/ 17 w 84"/>
                <a:gd name="T21" fmla="*/ 165 h 167"/>
                <a:gd name="T22" fmla="*/ 15 w 84"/>
                <a:gd name="T23" fmla="*/ 163 h 167"/>
                <a:gd name="T24" fmla="*/ 13 w 84"/>
                <a:gd name="T25" fmla="*/ 161 h 167"/>
                <a:gd name="T26" fmla="*/ 12 w 84"/>
                <a:gd name="T27" fmla="*/ 157 h 167"/>
                <a:gd name="T28" fmla="*/ 10 w 84"/>
                <a:gd name="T29" fmla="*/ 154 h 167"/>
                <a:gd name="T30" fmla="*/ 10 w 84"/>
                <a:gd name="T31" fmla="*/ 150 h 167"/>
                <a:gd name="T32" fmla="*/ 8 w 84"/>
                <a:gd name="T33" fmla="*/ 143 h 167"/>
                <a:gd name="T34" fmla="*/ 6 w 84"/>
                <a:gd name="T35" fmla="*/ 133 h 167"/>
                <a:gd name="T36" fmla="*/ 4 w 84"/>
                <a:gd name="T37" fmla="*/ 130 h 167"/>
                <a:gd name="T38" fmla="*/ 2 w 84"/>
                <a:gd name="T39" fmla="*/ 126 h 167"/>
                <a:gd name="T40" fmla="*/ 2 w 84"/>
                <a:gd name="T41" fmla="*/ 124 h 167"/>
                <a:gd name="T42" fmla="*/ 2 w 84"/>
                <a:gd name="T43" fmla="*/ 120 h 167"/>
                <a:gd name="T44" fmla="*/ 0 w 84"/>
                <a:gd name="T45" fmla="*/ 119 h 167"/>
                <a:gd name="T46" fmla="*/ 0 w 84"/>
                <a:gd name="T47" fmla="*/ 117 h 167"/>
                <a:gd name="T48" fmla="*/ 0 w 84"/>
                <a:gd name="T49" fmla="*/ 115 h 167"/>
                <a:gd name="T50" fmla="*/ 2 w 84"/>
                <a:gd name="T51" fmla="*/ 113 h 167"/>
                <a:gd name="T52" fmla="*/ 4 w 84"/>
                <a:gd name="T53" fmla="*/ 111 h 167"/>
                <a:gd name="T54" fmla="*/ 6 w 84"/>
                <a:gd name="T55" fmla="*/ 107 h 167"/>
                <a:gd name="T56" fmla="*/ 8 w 84"/>
                <a:gd name="T57" fmla="*/ 104 h 167"/>
                <a:gd name="T58" fmla="*/ 12 w 84"/>
                <a:gd name="T59" fmla="*/ 100 h 167"/>
                <a:gd name="T60" fmla="*/ 17 w 84"/>
                <a:gd name="T61" fmla="*/ 94 h 167"/>
                <a:gd name="T62" fmla="*/ 21 w 84"/>
                <a:gd name="T63" fmla="*/ 91 h 167"/>
                <a:gd name="T64" fmla="*/ 25 w 84"/>
                <a:gd name="T65" fmla="*/ 85 h 167"/>
                <a:gd name="T66" fmla="*/ 30 w 84"/>
                <a:gd name="T67" fmla="*/ 78 h 167"/>
                <a:gd name="T68" fmla="*/ 34 w 84"/>
                <a:gd name="T69" fmla="*/ 69 h 167"/>
                <a:gd name="T70" fmla="*/ 39 w 84"/>
                <a:gd name="T71" fmla="*/ 57 h 167"/>
                <a:gd name="T72" fmla="*/ 45 w 84"/>
                <a:gd name="T73" fmla="*/ 46 h 167"/>
                <a:gd name="T74" fmla="*/ 52 w 84"/>
                <a:gd name="T75" fmla="*/ 31 h 167"/>
                <a:gd name="T76" fmla="*/ 58 w 84"/>
                <a:gd name="T77" fmla="*/ 17 h 167"/>
                <a:gd name="T78" fmla="*/ 63 w 84"/>
                <a:gd name="T79" fmla="*/ 0 h 167"/>
                <a:gd name="T80" fmla="*/ 69 w 84"/>
                <a:gd name="T81" fmla="*/ 7 h 167"/>
                <a:gd name="T82" fmla="*/ 73 w 84"/>
                <a:gd name="T83" fmla="*/ 13 h 167"/>
                <a:gd name="T84" fmla="*/ 76 w 84"/>
                <a:gd name="T85" fmla="*/ 20 h 167"/>
                <a:gd name="T86" fmla="*/ 78 w 84"/>
                <a:gd name="T87" fmla="*/ 28 h 167"/>
                <a:gd name="T88" fmla="*/ 80 w 84"/>
                <a:gd name="T89" fmla="*/ 35 h 167"/>
                <a:gd name="T90" fmla="*/ 82 w 84"/>
                <a:gd name="T91" fmla="*/ 43 h 167"/>
                <a:gd name="T92" fmla="*/ 84 w 84"/>
                <a:gd name="T93" fmla="*/ 52 h 167"/>
                <a:gd name="T94" fmla="*/ 84 w 84"/>
                <a:gd name="T95" fmla="*/ 61 h 167"/>
                <a:gd name="T96" fmla="*/ 82 w 84"/>
                <a:gd name="T97" fmla="*/ 69 h 167"/>
                <a:gd name="T98" fmla="*/ 80 w 84"/>
                <a:gd name="T99" fmla="*/ 78 h 167"/>
                <a:gd name="T100" fmla="*/ 76 w 84"/>
                <a:gd name="T101" fmla="*/ 87 h 167"/>
                <a:gd name="T102" fmla="*/ 75 w 84"/>
                <a:gd name="T103" fmla="*/ 96 h 167"/>
                <a:gd name="T104" fmla="*/ 69 w 84"/>
                <a:gd name="T105" fmla="*/ 106 h 167"/>
                <a:gd name="T106" fmla="*/ 65 w 84"/>
                <a:gd name="T107" fmla="*/ 115 h 167"/>
                <a:gd name="T108" fmla="*/ 60 w 84"/>
                <a:gd name="T109" fmla="*/ 124 h 167"/>
                <a:gd name="T110" fmla="*/ 54 w 84"/>
                <a:gd name="T111" fmla="*/ 133 h 167"/>
                <a:gd name="T112" fmla="*/ 54 w 84"/>
                <a:gd name="T113" fmla="*/ 1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167">
                  <a:moveTo>
                    <a:pt x="54" y="133"/>
                  </a:moveTo>
                  <a:lnTo>
                    <a:pt x="49" y="143"/>
                  </a:lnTo>
                  <a:lnTo>
                    <a:pt x="43" y="148"/>
                  </a:lnTo>
                  <a:lnTo>
                    <a:pt x="38" y="156"/>
                  </a:lnTo>
                  <a:lnTo>
                    <a:pt x="34" y="161"/>
                  </a:lnTo>
                  <a:lnTo>
                    <a:pt x="30" y="165"/>
                  </a:lnTo>
                  <a:lnTo>
                    <a:pt x="26" y="167"/>
                  </a:lnTo>
                  <a:lnTo>
                    <a:pt x="23" y="167"/>
                  </a:lnTo>
                  <a:lnTo>
                    <a:pt x="21" y="167"/>
                  </a:lnTo>
                  <a:lnTo>
                    <a:pt x="19" y="167"/>
                  </a:lnTo>
                  <a:lnTo>
                    <a:pt x="17" y="165"/>
                  </a:lnTo>
                  <a:lnTo>
                    <a:pt x="15" y="163"/>
                  </a:lnTo>
                  <a:lnTo>
                    <a:pt x="13" y="161"/>
                  </a:lnTo>
                  <a:lnTo>
                    <a:pt x="12" y="157"/>
                  </a:lnTo>
                  <a:lnTo>
                    <a:pt x="10" y="154"/>
                  </a:lnTo>
                  <a:lnTo>
                    <a:pt x="10" y="150"/>
                  </a:lnTo>
                  <a:lnTo>
                    <a:pt x="8" y="143"/>
                  </a:lnTo>
                  <a:lnTo>
                    <a:pt x="6" y="133"/>
                  </a:lnTo>
                  <a:lnTo>
                    <a:pt x="4" y="130"/>
                  </a:lnTo>
                  <a:lnTo>
                    <a:pt x="2" y="126"/>
                  </a:lnTo>
                  <a:lnTo>
                    <a:pt x="2" y="124"/>
                  </a:lnTo>
                  <a:lnTo>
                    <a:pt x="2" y="120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0" y="115"/>
                  </a:lnTo>
                  <a:lnTo>
                    <a:pt x="2" y="113"/>
                  </a:lnTo>
                  <a:lnTo>
                    <a:pt x="4" y="111"/>
                  </a:lnTo>
                  <a:lnTo>
                    <a:pt x="6" y="107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7" y="94"/>
                  </a:lnTo>
                  <a:lnTo>
                    <a:pt x="21" y="91"/>
                  </a:lnTo>
                  <a:lnTo>
                    <a:pt x="25" y="85"/>
                  </a:lnTo>
                  <a:lnTo>
                    <a:pt x="30" y="78"/>
                  </a:lnTo>
                  <a:lnTo>
                    <a:pt x="34" y="69"/>
                  </a:lnTo>
                  <a:lnTo>
                    <a:pt x="39" y="57"/>
                  </a:lnTo>
                  <a:lnTo>
                    <a:pt x="45" y="46"/>
                  </a:lnTo>
                  <a:lnTo>
                    <a:pt x="52" y="31"/>
                  </a:lnTo>
                  <a:lnTo>
                    <a:pt x="58" y="17"/>
                  </a:lnTo>
                  <a:lnTo>
                    <a:pt x="63" y="0"/>
                  </a:lnTo>
                  <a:lnTo>
                    <a:pt x="69" y="7"/>
                  </a:lnTo>
                  <a:lnTo>
                    <a:pt x="73" y="13"/>
                  </a:lnTo>
                  <a:lnTo>
                    <a:pt x="76" y="20"/>
                  </a:lnTo>
                  <a:lnTo>
                    <a:pt x="78" y="28"/>
                  </a:lnTo>
                  <a:lnTo>
                    <a:pt x="80" y="35"/>
                  </a:lnTo>
                  <a:lnTo>
                    <a:pt x="82" y="43"/>
                  </a:lnTo>
                  <a:lnTo>
                    <a:pt x="84" y="52"/>
                  </a:lnTo>
                  <a:lnTo>
                    <a:pt x="84" y="61"/>
                  </a:lnTo>
                  <a:lnTo>
                    <a:pt x="82" y="69"/>
                  </a:lnTo>
                  <a:lnTo>
                    <a:pt x="80" y="78"/>
                  </a:lnTo>
                  <a:lnTo>
                    <a:pt x="76" y="87"/>
                  </a:lnTo>
                  <a:lnTo>
                    <a:pt x="75" y="96"/>
                  </a:lnTo>
                  <a:lnTo>
                    <a:pt x="69" y="106"/>
                  </a:lnTo>
                  <a:lnTo>
                    <a:pt x="65" y="115"/>
                  </a:lnTo>
                  <a:lnTo>
                    <a:pt x="60" y="124"/>
                  </a:lnTo>
                  <a:lnTo>
                    <a:pt x="54" y="133"/>
                  </a:lnTo>
                  <a:lnTo>
                    <a:pt x="54" y="133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37"/>
            <p:cNvSpPr/>
            <p:nvPr/>
          </p:nvSpPr>
          <p:spPr bwMode="auto">
            <a:xfrm>
              <a:off x="7014596" y="4526428"/>
              <a:ext cx="238125" cy="206375"/>
            </a:xfrm>
            <a:custGeom>
              <a:avLst/>
              <a:gdLst>
                <a:gd name="T0" fmla="*/ 149 w 150"/>
                <a:gd name="T1" fmla="*/ 106 h 130"/>
                <a:gd name="T2" fmla="*/ 147 w 150"/>
                <a:gd name="T3" fmla="*/ 111 h 130"/>
                <a:gd name="T4" fmla="*/ 145 w 150"/>
                <a:gd name="T5" fmla="*/ 117 h 130"/>
                <a:gd name="T6" fmla="*/ 143 w 150"/>
                <a:gd name="T7" fmla="*/ 121 h 130"/>
                <a:gd name="T8" fmla="*/ 141 w 150"/>
                <a:gd name="T9" fmla="*/ 124 h 130"/>
                <a:gd name="T10" fmla="*/ 139 w 150"/>
                <a:gd name="T11" fmla="*/ 126 h 130"/>
                <a:gd name="T12" fmla="*/ 137 w 150"/>
                <a:gd name="T13" fmla="*/ 128 h 130"/>
                <a:gd name="T14" fmla="*/ 137 w 150"/>
                <a:gd name="T15" fmla="*/ 128 h 130"/>
                <a:gd name="T16" fmla="*/ 136 w 150"/>
                <a:gd name="T17" fmla="*/ 130 h 130"/>
                <a:gd name="T18" fmla="*/ 134 w 150"/>
                <a:gd name="T19" fmla="*/ 130 h 130"/>
                <a:gd name="T20" fmla="*/ 134 w 150"/>
                <a:gd name="T21" fmla="*/ 128 h 130"/>
                <a:gd name="T22" fmla="*/ 132 w 150"/>
                <a:gd name="T23" fmla="*/ 128 h 130"/>
                <a:gd name="T24" fmla="*/ 128 w 150"/>
                <a:gd name="T25" fmla="*/ 126 h 130"/>
                <a:gd name="T26" fmla="*/ 126 w 150"/>
                <a:gd name="T27" fmla="*/ 124 h 130"/>
                <a:gd name="T28" fmla="*/ 123 w 150"/>
                <a:gd name="T29" fmla="*/ 121 h 130"/>
                <a:gd name="T30" fmla="*/ 119 w 150"/>
                <a:gd name="T31" fmla="*/ 119 h 130"/>
                <a:gd name="T32" fmla="*/ 115 w 150"/>
                <a:gd name="T33" fmla="*/ 115 h 130"/>
                <a:gd name="T34" fmla="*/ 112 w 150"/>
                <a:gd name="T35" fmla="*/ 111 h 130"/>
                <a:gd name="T36" fmla="*/ 106 w 150"/>
                <a:gd name="T37" fmla="*/ 106 h 130"/>
                <a:gd name="T38" fmla="*/ 100 w 150"/>
                <a:gd name="T39" fmla="*/ 100 h 130"/>
                <a:gd name="T40" fmla="*/ 95 w 150"/>
                <a:gd name="T41" fmla="*/ 96 h 130"/>
                <a:gd name="T42" fmla="*/ 87 w 150"/>
                <a:gd name="T43" fmla="*/ 89 h 130"/>
                <a:gd name="T44" fmla="*/ 80 w 150"/>
                <a:gd name="T45" fmla="*/ 83 h 130"/>
                <a:gd name="T46" fmla="*/ 73 w 150"/>
                <a:gd name="T47" fmla="*/ 76 h 130"/>
                <a:gd name="T48" fmla="*/ 65 w 150"/>
                <a:gd name="T49" fmla="*/ 69 h 130"/>
                <a:gd name="T50" fmla="*/ 50 w 150"/>
                <a:gd name="T51" fmla="*/ 56 h 130"/>
                <a:gd name="T52" fmla="*/ 43 w 150"/>
                <a:gd name="T53" fmla="*/ 48 h 130"/>
                <a:gd name="T54" fmla="*/ 37 w 150"/>
                <a:gd name="T55" fmla="*/ 43 h 130"/>
                <a:gd name="T56" fmla="*/ 32 w 150"/>
                <a:gd name="T57" fmla="*/ 37 h 130"/>
                <a:gd name="T58" fmla="*/ 26 w 150"/>
                <a:gd name="T59" fmla="*/ 32 h 130"/>
                <a:gd name="T60" fmla="*/ 21 w 150"/>
                <a:gd name="T61" fmla="*/ 26 h 130"/>
                <a:gd name="T62" fmla="*/ 17 w 150"/>
                <a:gd name="T63" fmla="*/ 22 h 130"/>
                <a:gd name="T64" fmla="*/ 13 w 150"/>
                <a:gd name="T65" fmla="*/ 17 h 130"/>
                <a:gd name="T66" fmla="*/ 10 w 150"/>
                <a:gd name="T67" fmla="*/ 13 h 130"/>
                <a:gd name="T68" fmla="*/ 6 w 150"/>
                <a:gd name="T69" fmla="*/ 11 h 130"/>
                <a:gd name="T70" fmla="*/ 4 w 150"/>
                <a:gd name="T71" fmla="*/ 8 h 130"/>
                <a:gd name="T72" fmla="*/ 2 w 150"/>
                <a:gd name="T73" fmla="*/ 4 h 130"/>
                <a:gd name="T74" fmla="*/ 0 w 150"/>
                <a:gd name="T75" fmla="*/ 2 h 130"/>
                <a:gd name="T76" fmla="*/ 0 w 150"/>
                <a:gd name="T77" fmla="*/ 0 h 130"/>
                <a:gd name="T78" fmla="*/ 0 w 150"/>
                <a:gd name="T79" fmla="*/ 0 h 130"/>
                <a:gd name="T80" fmla="*/ 13 w 150"/>
                <a:gd name="T81" fmla="*/ 0 h 130"/>
                <a:gd name="T82" fmla="*/ 26 w 150"/>
                <a:gd name="T83" fmla="*/ 4 h 130"/>
                <a:gd name="T84" fmla="*/ 37 w 150"/>
                <a:gd name="T85" fmla="*/ 6 h 130"/>
                <a:gd name="T86" fmla="*/ 50 w 150"/>
                <a:gd name="T87" fmla="*/ 8 h 130"/>
                <a:gd name="T88" fmla="*/ 62 w 150"/>
                <a:gd name="T89" fmla="*/ 11 h 130"/>
                <a:gd name="T90" fmla="*/ 73 w 150"/>
                <a:gd name="T91" fmla="*/ 15 h 130"/>
                <a:gd name="T92" fmla="*/ 93 w 150"/>
                <a:gd name="T93" fmla="*/ 22 h 130"/>
                <a:gd name="T94" fmla="*/ 102 w 150"/>
                <a:gd name="T95" fmla="*/ 28 h 130"/>
                <a:gd name="T96" fmla="*/ 110 w 150"/>
                <a:gd name="T97" fmla="*/ 33 h 130"/>
                <a:gd name="T98" fmla="*/ 117 w 150"/>
                <a:gd name="T99" fmla="*/ 37 h 130"/>
                <a:gd name="T100" fmla="*/ 124 w 150"/>
                <a:gd name="T101" fmla="*/ 43 h 130"/>
                <a:gd name="T102" fmla="*/ 132 w 150"/>
                <a:gd name="T103" fmla="*/ 48 h 130"/>
                <a:gd name="T104" fmla="*/ 136 w 150"/>
                <a:gd name="T105" fmla="*/ 52 h 130"/>
                <a:gd name="T106" fmla="*/ 141 w 150"/>
                <a:gd name="T107" fmla="*/ 58 h 130"/>
                <a:gd name="T108" fmla="*/ 145 w 150"/>
                <a:gd name="T109" fmla="*/ 63 h 130"/>
                <a:gd name="T110" fmla="*/ 147 w 150"/>
                <a:gd name="T111" fmla="*/ 67 h 130"/>
                <a:gd name="T112" fmla="*/ 149 w 150"/>
                <a:gd name="T113" fmla="*/ 72 h 130"/>
                <a:gd name="T114" fmla="*/ 150 w 150"/>
                <a:gd name="T115" fmla="*/ 78 h 130"/>
                <a:gd name="T116" fmla="*/ 150 w 150"/>
                <a:gd name="T117" fmla="*/ 83 h 130"/>
                <a:gd name="T118" fmla="*/ 150 w 150"/>
                <a:gd name="T119" fmla="*/ 95 h 130"/>
                <a:gd name="T120" fmla="*/ 149 w 150"/>
                <a:gd name="T121" fmla="*/ 106 h 130"/>
                <a:gd name="T122" fmla="*/ 149 w 150"/>
                <a:gd name="T123" fmla="*/ 10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0" h="130">
                  <a:moveTo>
                    <a:pt x="149" y="106"/>
                  </a:moveTo>
                  <a:lnTo>
                    <a:pt x="147" y="111"/>
                  </a:lnTo>
                  <a:lnTo>
                    <a:pt x="145" y="117"/>
                  </a:lnTo>
                  <a:lnTo>
                    <a:pt x="143" y="121"/>
                  </a:lnTo>
                  <a:lnTo>
                    <a:pt x="141" y="124"/>
                  </a:lnTo>
                  <a:lnTo>
                    <a:pt x="139" y="126"/>
                  </a:lnTo>
                  <a:lnTo>
                    <a:pt x="137" y="128"/>
                  </a:lnTo>
                  <a:lnTo>
                    <a:pt x="137" y="128"/>
                  </a:lnTo>
                  <a:lnTo>
                    <a:pt x="136" y="130"/>
                  </a:lnTo>
                  <a:lnTo>
                    <a:pt x="134" y="130"/>
                  </a:lnTo>
                  <a:lnTo>
                    <a:pt x="134" y="128"/>
                  </a:lnTo>
                  <a:lnTo>
                    <a:pt x="132" y="128"/>
                  </a:lnTo>
                  <a:lnTo>
                    <a:pt x="128" y="126"/>
                  </a:lnTo>
                  <a:lnTo>
                    <a:pt x="126" y="124"/>
                  </a:lnTo>
                  <a:lnTo>
                    <a:pt x="123" y="121"/>
                  </a:lnTo>
                  <a:lnTo>
                    <a:pt x="119" y="119"/>
                  </a:lnTo>
                  <a:lnTo>
                    <a:pt x="115" y="115"/>
                  </a:lnTo>
                  <a:lnTo>
                    <a:pt x="112" y="111"/>
                  </a:lnTo>
                  <a:lnTo>
                    <a:pt x="106" y="106"/>
                  </a:lnTo>
                  <a:lnTo>
                    <a:pt x="100" y="100"/>
                  </a:lnTo>
                  <a:lnTo>
                    <a:pt x="95" y="96"/>
                  </a:lnTo>
                  <a:lnTo>
                    <a:pt x="87" y="89"/>
                  </a:lnTo>
                  <a:lnTo>
                    <a:pt x="80" y="83"/>
                  </a:lnTo>
                  <a:lnTo>
                    <a:pt x="73" y="76"/>
                  </a:lnTo>
                  <a:lnTo>
                    <a:pt x="65" y="69"/>
                  </a:lnTo>
                  <a:lnTo>
                    <a:pt x="50" y="56"/>
                  </a:lnTo>
                  <a:lnTo>
                    <a:pt x="43" y="48"/>
                  </a:lnTo>
                  <a:lnTo>
                    <a:pt x="37" y="43"/>
                  </a:lnTo>
                  <a:lnTo>
                    <a:pt x="32" y="37"/>
                  </a:lnTo>
                  <a:lnTo>
                    <a:pt x="26" y="32"/>
                  </a:lnTo>
                  <a:lnTo>
                    <a:pt x="21" y="26"/>
                  </a:lnTo>
                  <a:lnTo>
                    <a:pt x="17" y="22"/>
                  </a:lnTo>
                  <a:lnTo>
                    <a:pt x="13" y="17"/>
                  </a:lnTo>
                  <a:lnTo>
                    <a:pt x="10" y="13"/>
                  </a:lnTo>
                  <a:lnTo>
                    <a:pt x="6" y="11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6" y="4"/>
                  </a:lnTo>
                  <a:lnTo>
                    <a:pt x="37" y="6"/>
                  </a:lnTo>
                  <a:lnTo>
                    <a:pt x="50" y="8"/>
                  </a:lnTo>
                  <a:lnTo>
                    <a:pt x="62" y="11"/>
                  </a:lnTo>
                  <a:lnTo>
                    <a:pt x="73" y="15"/>
                  </a:lnTo>
                  <a:lnTo>
                    <a:pt x="93" y="22"/>
                  </a:lnTo>
                  <a:lnTo>
                    <a:pt x="102" y="28"/>
                  </a:lnTo>
                  <a:lnTo>
                    <a:pt x="110" y="33"/>
                  </a:lnTo>
                  <a:lnTo>
                    <a:pt x="117" y="37"/>
                  </a:lnTo>
                  <a:lnTo>
                    <a:pt x="124" y="43"/>
                  </a:lnTo>
                  <a:lnTo>
                    <a:pt x="132" y="48"/>
                  </a:lnTo>
                  <a:lnTo>
                    <a:pt x="136" y="52"/>
                  </a:lnTo>
                  <a:lnTo>
                    <a:pt x="141" y="58"/>
                  </a:lnTo>
                  <a:lnTo>
                    <a:pt x="145" y="63"/>
                  </a:lnTo>
                  <a:lnTo>
                    <a:pt x="147" y="67"/>
                  </a:lnTo>
                  <a:lnTo>
                    <a:pt x="149" y="72"/>
                  </a:lnTo>
                  <a:lnTo>
                    <a:pt x="150" y="78"/>
                  </a:lnTo>
                  <a:lnTo>
                    <a:pt x="150" y="83"/>
                  </a:lnTo>
                  <a:lnTo>
                    <a:pt x="150" y="95"/>
                  </a:lnTo>
                  <a:lnTo>
                    <a:pt x="149" y="106"/>
                  </a:lnTo>
                  <a:lnTo>
                    <a:pt x="149" y="106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38"/>
            <p:cNvSpPr/>
            <p:nvPr/>
          </p:nvSpPr>
          <p:spPr bwMode="auto">
            <a:xfrm>
              <a:off x="6762184" y="3750141"/>
              <a:ext cx="227013" cy="127000"/>
            </a:xfrm>
            <a:custGeom>
              <a:avLst/>
              <a:gdLst>
                <a:gd name="T0" fmla="*/ 59 w 143"/>
                <a:gd name="T1" fmla="*/ 0 h 80"/>
                <a:gd name="T2" fmla="*/ 72 w 143"/>
                <a:gd name="T3" fmla="*/ 0 h 80"/>
                <a:gd name="T4" fmla="*/ 78 w 143"/>
                <a:gd name="T5" fmla="*/ 0 h 80"/>
                <a:gd name="T6" fmla="*/ 85 w 143"/>
                <a:gd name="T7" fmla="*/ 2 h 80"/>
                <a:gd name="T8" fmla="*/ 91 w 143"/>
                <a:gd name="T9" fmla="*/ 4 h 80"/>
                <a:gd name="T10" fmla="*/ 98 w 143"/>
                <a:gd name="T11" fmla="*/ 6 h 80"/>
                <a:gd name="T12" fmla="*/ 106 w 143"/>
                <a:gd name="T13" fmla="*/ 9 h 80"/>
                <a:gd name="T14" fmla="*/ 113 w 143"/>
                <a:gd name="T15" fmla="*/ 13 h 80"/>
                <a:gd name="T16" fmla="*/ 119 w 143"/>
                <a:gd name="T17" fmla="*/ 17 h 80"/>
                <a:gd name="T18" fmla="*/ 126 w 143"/>
                <a:gd name="T19" fmla="*/ 20 h 80"/>
                <a:gd name="T20" fmla="*/ 130 w 143"/>
                <a:gd name="T21" fmla="*/ 24 h 80"/>
                <a:gd name="T22" fmla="*/ 135 w 143"/>
                <a:gd name="T23" fmla="*/ 28 h 80"/>
                <a:gd name="T24" fmla="*/ 139 w 143"/>
                <a:gd name="T25" fmla="*/ 32 h 80"/>
                <a:gd name="T26" fmla="*/ 141 w 143"/>
                <a:gd name="T27" fmla="*/ 37 h 80"/>
                <a:gd name="T28" fmla="*/ 143 w 143"/>
                <a:gd name="T29" fmla="*/ 41 h 80"/>
                <a:gd name="T30" fmla="*/ 143 w 143"/>
                <a:gd name="T31" fmla="*/ 46 h 80"/>
                <a:gd name="T32" fmla="*/ 143 w 143"/>
                <a:gd name="T33" fmla="*/ 52 h 80"/>
                <a:gd name="T34" fmla="*/ 143 w 143"/>
                <a:gd name="T35" fmla="*/ 56 h 80"/>
                <a:gd name="T36" fmla="*/ 143 w 143"/>
                <a:gd name="T37" fmla="*/ 61 h 80"/>
                <a:gd name="T38" fmla="*/ 143 w 143"/>
                <a:gd name="T39" fmla="*/ 65 h 80"/>
                <a:gd name="T40" fmla="*/ 141 w 143"/>
                <a:gd name="T41" fmla="*/ 67 h 80"/>
                <a:gd name="T42" fmla="*/ 141 w 143"/>
                <a:gd name="T43" fmla="*/ 69 h 80"/>
                <a:gd name="T44" fmla="*/ 139 w 143"/>
                <a:gd name="T45" fmla="*/ 72 h 80"/>
                <a:gd name="T46" fmla="*/ 137 w 143"/>
                <a:gd name="T47" fmla="*/ 74 h 80"/>
                <a:gd name="T48" fmla="*/ 135 w 143"/>
                <a:gd name="T49" fmla="*/ 74 h 80"/>
                <a:gd name="T50" fmla="*/ 133 w 143"/>
                <a:gd name="T51" fmla="*/ 76 h 80"/>
                <a:gd name="T52" fmla="*/ 130 w 143"/>
                <a:gd name="T53" fmla="*/ 76 h 80"/>
                <a:gd name="T54" fmla="*/ 122 w 143"/>
                <a:gd name="T55" fmla="*/ 78 h 80"/>
                <a:gd name="T56" fmla="*/ 115 w 143"/>
                <a:gd name="T57" fmla="*/ 80 h 80"/>
                <a:gd name="T58" fmla="*/ 113 w 143"/>
                <a:gd name="T59" fmla="*/ 80 h 80"/>
                <a:gd name="T60" fmla="*/ 109 w 143"/>
                <a:gd name="T61" fmla="*/ 78 h 80"/>
                <a:gd name="T62" fmla="*/ 106 w 143"/>
                <a:gd name="T63" fmla="*/ 78 h 80"/>
                <a:gd name="T64" fmla="*/ 100 w 143"/>
                <a:gd name="T65" fmla="*/ 76 h 80"/>
                <a:gd name="T66" fmla="*/ 96 w 143"/>
                <a:gd name="T67" fmla="*/ 72 h 80"/>
                <a:gd name="T68" fmla="*/ 89 w 143"/>
                <a:gd name="T69" fmla="*/ 70 h 80"/>
                <a:gd name="T70" fmla="*/ 83 w 143"/>
                <a:gd name="T71" fmla="*/ 67 h 80"/>
                <a:gd name="T72" fmla="*/ 76 w 143"/>
                <a:gd name="T73" fmla="*/ 63 h 80"/>
                <a:gd name="T74" fmla="*/ 69 w 143"/>
                <a:gd name="T75" fmla="*/ 59 h 80"/>
                <a:gd name="T76" fmla="*/ 61 w 143"/>
                <a:gd name="T77" fmla="*/ 56 h 80"/>
                <a:gd name="T78" fmla="*/ 52 w 143"/>
                <a:gd name="T79" fmla="*/ 50 h 80"/>
                <a:gd name="T80" fmla="*/ 43 w 143"/>
                <a:gd name="T81" fmla="*/ 44 h 80"/>
                <a:gd name="T82" fmla="*/ 33 w 143"/>
                <a:gd name="T83" fmla="*/ 37 h 80"/>
                <a:gd name="T84" fmla="*/ 22 w 143"/>
                <a:gd name="T85" fmla="*/ 32 h 80"/>
                <a:gd name="T86" fmla="*/ 11 w 143"/>
                <a:gd name="T87" fmla="*/ 24 h 80"/>
                <a:gd name="T88" fmla="*/ 0 w 143"/>
                <a:gd name="T89" fmla="*/ 17 h 80"/>
                <a:gd name="T90" fmla="*/ 9 w 143"/>
                <a:gd name="T91" fmla="*/ 13 h 80"/>
                <a:gd name="T92" fmla="*/ 19 w 143"/>
                <a:gd name="T93" fmla="*/ 9 h 80"/>
                <a:gd name="T94" fmla="*/ 28 w 143"/>
                <a:gd name="T95" fmla="*/ 6 h 80"/>
                <a:gd name="T96" fmla="*/ 35 w 143"/>
                <a:gd name="T97" fmla="*/ 4 h 80"/>
                <a:gd name="T98" fmla="*/ 43 w 143"/>
                <a:gd name="T99" fmla="*/ 2 h 80"/>
                <a:gd name="T100" fmla="*/ 48 w 143"/>
                <a:gd name="T101" fmla="*/ 0 h 80"/>
                <a:gd name="T102" fmla="*/ 54 w 143"/>
                <a:gd name="T103" fmla="*/ 0 h 80"/>
                <a:gd name="T104" fmla="*/ 59 w 143"/>
                <a:gd name="T105" fmla="*/ 0 h 80"/>
                <a:gd name="T106" fmla="*/ 59 w 143"/>
                <a:gd name="T10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3" h="80">
                  <a:moveTo>
                    <a:pt x="59" y="0"/>
                  </a:moveTo>
                  <a:lnTo>
                    <a:pt x="72" y="0"/>
                  </a:lnTo>
                  <a:lnTo>
                    <a:pt x="78" y="0"/>
                  </a:lnTo>
                  <a:lnTo>
                    <a:pt x="85" y="2"/>
                  </a:lnTo>
                  <a:lnTo>
                    <a:pt x="91" y="4"/>
                  </a:lnTo>
                  <a:lnTo>
                    <a:pt x="98" y="6"/>
                  </a:lnTo>
                  <a:lnTo>
                    <a:pt x="106" y="9"/>
                  </a:lnTo>
                  <a:lnTo>
                    <a:pt x="113" y="13"/>
                  </a:lnTo>
                  <a:lnTo>
                    <a:pt x="119" y="17"/>
                  </a:lnTo>
                  <a:lnTo>
                    <a:pt x="126" y="20"/>
                  </a:lnTo>
                  <a:lnTo>
                    <a:pt x="130" y="24"/>
                  </a:lnTo>
                  <a:lnTo>
                    <a:pt x="135" y="28"/>
                  </a:lnTo>
                  <a:lnTo>
                    <a:pt x="139" y="32"/>
                  </a:lnTo>
                  <a:lnTo>
                    <a:pt x="141" y="37"/>
                  </a:lnTo>
                  <a:lnTo>
                    <a:pt x="143" y="41"/>
                  </a:lnTo>
                  <a:lnTo>
                    <a:pt x="143" y="46"/>
                  </a:lnTo>
                  <a:lnTo>
                    <a:pt x="143" y="52"/>
                  </a:lnTo>
                  <a:lnTo>
                    <a:pt x="143" y="56"/>
                  </a:lnTo>
                  <a:lnTo>
                    <a:pt x="143" y="61"/>
                  </a:lnTo>
                  <a:lnTo>
                    <a:pt x="143" y="65"/>
                  </a:lnTo>
                  <a:lnTo>
                    <a:pt x="141" y="67"/>
                  </a:lnTo>
                  <a:lnTo>
                    <a:pt x="141" y="69"/>
                  </a:lnTo>
                  <a:lnTo>
                    <a:pt x="139" y="72"/>
                  </a:lnTo>
                  <a:lnTo>
                    <a:pt x="137" y="74"/>
                  </a:lnTo>
                  <a:lnTo>
                    <a:pt x="135" y="74"/>
                  </a:lnTo>
                  <a:lnTo>
                    <a:pt x="133" y="76"/>
                  </a:lnTo>
                  <a:lnTo>
                    <a:pt x="130" y="76"/>
                  </a:lnTo>
                  <a:lnTo>
                    <a:pt x="122" y="78"/>
                  </a:lnTo>
                  <a:lnTo>
                    <a:pt x="115" y="80"/>
                  </a:lnTo>
                  <a:lnTo>
                    <a:pt x="113" y="80"/>
                  </a:lnTo>
                  <a:lnTo>
                    <a:pt x="109" y="78"/>
                  </a:lnTo>
                  <a:lnTo>
                    <a:pt x="106" y="78"/>
                  </a:lnTo>
                  <a:lnTo>
                    <a:pt x="100" y="76"/>
                  </a:lnTo>
                  <a:lnTo>
                    <a:pt x="96" y="72"/>
                  </a:lnTo>
                  <a:lnTo>
                    <a:pt x="89" y="70"/>
                  </a:lnTo>
                  <a:lnTo>
                    <a:pt x="83" y="67"/>
                  </a:lnTo>
                  <a:lnTo>
                    <a:pt x="76" y="63"/>
                  </a:lnTo>
                  <a:lnTo>
                    <a:pt x="69" y="59"/>
                  </a:lnTo>
                  <a:lnTo>
                    <a:pt x="61" y="56"/>
                  </a:lnTo>
                  <a:lnTo>
                    <a:pt x="52" y="50"/>
                  </a:lnTo>
                  <a:lnTo>
                    <a:pt x="43" y="44"/>
                  </a:lnTo>
                  <a:lnTo>
                    <a:pt x="33" y="37"/>
                  </a:lnTo>
                  <a:lnTo>
                    <a:pt x="22" y="32"/>
                  </a:lnTo>
                  <a:lnTo>
                    <a:pt x="11" y="24"/>
                  </a:lnTo>
                  <a:lnTo>
                    <a:pt x="0" y="17"/>
                  </a:lnTo>
                  <a:lnTo>
                    <a:pt x="9" y="13"/>
                  </a:lnTo>
                  <a:lnTo>
                    <a:pt x="19" y="9"/>
                  </a:lnTo>
                  <a:lnTo>
                    <a:pt x="28" y="6"/>
                  </a:lnTo>
                  <a:lnTo>
                    <a:pt x="35" y="4"/>
                  </a:lnTo>
                  <a:lnTo>
                    <a:pt x="43" y="2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9" y="0"/>
                  </a:lnTo>
                  <a:lnTo>
                    <a:pt x="59" y="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739"/>
            <p:cNvSpPr/>
            <p:nvPr/>
          </p:nvSpPr>
          <p:spPr bwMode="auto">
            <a:xfrm>
              <a:off x="6558984" y="3905716"/>
              <a:ext cx="771525" cy="153988"/>
            </a:xfrm>
            <a:custGeom>
              <a:avLst/>
              <a:gdLst>
                <a:gd name="T0" fmla="*/ 486 w 486"/>
                <a:gd name="T1" fmla="*/ 35 h 97"/>
                <a:gd name="T2" fmla="*/ 486 w 486"/>
                <a:gd name="T3" fmla="*/ 39 h 97"/>
                <a:gd name="T4" fmla="*/ 482 w 486"/>
                <a:gd name="T5" fmla="*/ 45 h 97"/>
                <a:gd name="T6" fmla="*/ 474 w 486"/>
                <a:gd name="T7" fmla="*/ 47 h 97"/>
                <a:gd name="T8" fmla="*/ 460 w 486"/>
                <a:gd name="T9" fmla="*/ 48 h 97"/>
                <a:gd name="T10" fmla="*/ 441 w 486"/>
                <a:gd name="T11" fmla="*/ 50 h 97"/>
                <a:gd name="T12" fmla="*/ 415 w 486"/>
                <a:gd name="T13" fmla="*/ 50 h 97"/>
                <a:gd name="T14" fmla="*/ 399 w 486"/>
                <a:gd name="T15" fmla="*/ 52 h 97"/>
                <a:gd name="T16" fmla="*/ 380 w 486"/>
                <a:gd name="T17" fmla="*/ 52 h 97"/>
                <a:gd name="T18" fmla="*/ 358 w 486"/>
                <a:gd name="T19" fmla="*/ 56 h 97"/>
                <a:gd name="T20" fmla="*/ 332 w 486"/>
                <a:gd name="T21" fmla="*/ 58 h 97"/>
                <a:gd name="T22" fmla="*/ 302 w 486"/>
                <a:gd name="T23" fmla="*/ 61 h 97"/>
                <a:gd name="T24" fmla="*/ 271 w 486"/>
                <a:gd name="T25" fmla="*/ 67 h 97"/>
                <a:gd name="T26" fmla="*/ 236 w 486"/>
                <a:gd name="T27" fmla="*/ 71 h 97"/>
                <a:gd name="T28" fmla="*/ 197 w 486"/>
                <a:gd name="T29" fmla="*/ 78 h 97"/>
                <a:gd name="T30" fmla="*/ 160 w 486"/>
                <a:gd name="T31" fmla="*/ 84 h 97"/>
                <a:gd name="T32" fmla="*/ 126 w 486"/>
                <a:gd name="T33" fmla="*/ 89 h 97"/>
                <a:gd name="T34" fmla="*/ 98 w 486"/>
                <a:gd name="T35" fmla="*/ 93 h 97"/>
                <a:gd name="T36" fmla="*/ 74 w 486"/>
                <a:gd name="T37" fmla="*/ 95 h 97"/>
                <a:gd name="T38" fmla="*/ 54 w 486"/>
                <a:gd name="T39" fmla="*/ 97 h 97"/>
                <a:gd name="T40" fmla="*/ 39 w 486"/>
                <a:gd name="T41" fmla="*/ 97 h 97"/>
                <a:gd name="T42" fmla="*/ 28 w 486"/>
                <a:gd name="T43" fmla="*/ 97 h 97"/>
                <a:gd name="T44" fmla="*/ 23 w 486"/>
                <a:gd name="T45" fmla="*/ 95 h 97"/>
                <a:gd name="T46" fmla="*/ 10 w 486"/>
                <a:gd name="T47" fmla="*/ 87 h 97"/>
                <a:gd name="T48" fmla="*/ 2 w 486"/>
                <a:gd name="T49" fmla="*/ 78 h 97"/>
                <a:gd name="T50" fmla="*/ 0 w 486"/>
                <a:gd name="T51" fmla="*/ 71 h 97"/>
                <a:gd name="T52" fmla="*/ 0 w 486"/>
                <a:gd name="T53" fmla="*/ 69 h 97"/>
                <a:gd name="T54" fmla="*/ 4 w 486"/>
                <a:gd name="T55" fmla="*/ 65 h 97"/>
                <a:gd name="T56" fmla="*/ 8 w 486"/>
                <a:gd name="T57" fmla="*/ 65 h 97"/>
                <a:gd name="T58" fmla="*/ 13 w 486"/>
                <a:gd name="T59" fmla="*/ 63 h 97"/>
                <a:gd name="T60" fmla="*/ 23 w 486"/>
                <a:gd name="T61" fmla="*/ 63 h 97"/>
                <a:gd name="T62" fmla="*/ 34 w 486"/>
                <a:gd name="T63" fmla="*/ 61 h 97"/>
                <a:gd name="T64" fmla="*/ 43 w 486"/>
                <a:gd name="T65" fmla="*/ 61 h 97"/>
                <a:gd name="T66" fmla="*/ 54 w 486"/>
                <a:gd name="T67" fmla="*/ 59 h 97"/>
                <a:gd name="T68" fmla="*/ 67 w 486"/>
                <a:gd name="T69" fmla="*/ 58 h 97"/>
                <a:gd name="T70" fmla="*/ 87 w 486"/>
                <a:gd name="T71" fmla="*/ 56 h 97"/>
                <a:gd name="T72" fmla="*/ 110 w 486"/>
                <a:gd name="T73" fmla="*/ 52 h 97"/>
                <a:gd name="T74" fmla="*/ 137 w 486"/>
                <a:gd name="T75" fmla="*/ 48 h 97"/>
                <a:gd name="T76" fmla="*/ 167 w 486"/>
                <a:gd name="T77" fmla="*/ 43 h 97"/>
                <a:gd name="T78" fmla="*/ 202 w 486"/>
                <a:gd name="T79" fmla="*/ 37 h 97"/>
                <a:gd name="T80" fmla="*/ 239 w 486"/>
                <a:gd name="T81" fmla="*/ 32 h 97"/>
                <a:gd name="T82" fmla="*/ 274 w 486"/>
                <a:gd name="T83" fmla="*/ 24 h 97"/>
                <a:gd name="T84" fmla="*/ 306 w 486"/>
                <a:gd name="T85" fmla="*/ 19 h 97"/>
                <a:gd name="T86" fmla="*/ 334 w 486"/>
                <a:gd name="T87" fmla="*/ 15 h 97"/>
                <a:gd name="T88" fmla="*/ 358 w 486"/>
                <a:gd name="T89" fmla="*/ 11 h 97"/>
                <a:gd name="T90" fmla="*/ 380 w 486"/>
                <a:gd name="T91" fmla="*/ 8 h 97"/>
                <a:gd name="T92" fmla="*/ 397 w 486"/>
                <a:gd name="T93" fmla="*/ 4 h 97"/>
                <a:gd name="T94" fmla="*/ 410 w 486"/>
                <a:gd name="T95" fmla="*/ 2 h 97"/>
                <a:gd name="T96" fmla="*/ 424 w 486"/>
                <a:gd name="T97" fmla="*/ 0 h 97"/>
                <a:gd name="T98" fmla="*/ 439 w 486"/>
                <a:gd name="T99" fmla="*/ 0 h 97"/>
                <a:gd name="T100" fmla="*/ 454 w 486"/>
                <a:gd name="T101" fmla="*/ 2 h 97"/>
                <a:gd name="T102" fmla="*/ 465 w 486"/>
                <a:gd name="T103" fmla="*/ 8 h 97"/>
                <a:gd name="T104" fmla="*/ 474 w 486"/>
                <a:gd name="T105" fmla="*/ 19 h 97"/>
                <a:gd name="T106" fmla="*/ 482 w 486"/>
                <a:gd name="T107" fmla="*/ 26 h 97"/>
                <a:gd name="T108" fmla="*/ 484 w 486"/>
                <a:gd name="T109" fmla="*/ 32 h 97"/>
                <a:gd name="T110" fmla="*/ 486 w 486"/>
                <a:gd name="T111" fmla="*/ 3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" h="97">
                  <a:moveTo>
                    <a:pt x="486" y="34"/>
                  </a:moveTo>
                  <a:lnTo>
                    <a:pt x="486" y="35"/>
                  </a:lnTo>
                  <a:lnTo>
                    <a:pt x="486" y="37"/>
                  </a:lnTo>
                  <a:lnTo>
                    <a:pt x="486" y="39"/>
                  </a:lnTo>
                  <a:lnTo>
                    <a:pt x="484" y="41"/>
                  </a:lnTo>
                  <a:lnTo>
                    <a:pt x="482" y="45"/>
                  </a:lnTo>
                  <a:lnTo>
                    <a:pt x="478" y="45"/>
                  </a:lnTo>
                  <a:lnTo>
                    <a:pt x="474" y="47"/>
                  </a:lnTo>
                  <a:lnTo>
                    <a:pt x="467" y="48"/>
                  </a:lnTo>
                  <a:lnTo>
                    <a:pt x="460" y="48"/>
                  </a:lnTo>
                  <a:lnTo>
                    <a:pt x="450" y="50"/>
                  </a:lnTo>
                  <a:lnTo>
                    <a:pt x="441" y="50"/>
                  </a:lnTo>
                  <a:lnTo>
                    <a:pt x="428" y="50"/>
                  </a:lnTo>
                  <a:lnTo>
                    <a:pt x="415" y="50"/>
                  </a:lnTo>
                  <a:lnTo>
                    <a:pt x="408" y="50"/>
                  </a:lnTo>
                  <a:lnTo>
                    <a:pt x="399" y="52"/>
                  </a:lnTo>
                  <a:lnTo>
                    <a:pt x="389" y="52"/>
                  </a:lnTo>
                  <a:lnTo>
                    <a:pt x="380" y="52"/>
                  </a:lnTo>
                  <a:lnTo>
                    <a:pt x="369" y="54"/>
                  </a:lnTo>
                  <a:lnTo>
                    <a:pt x="358" y="56"/>
                  </a:lnTo>
                  <a:lnTo>
                    <a:pt x="345" y="56"/>
                  </a:lnTo>
                  <a:lnTo>
                    <a:pt x="332" y="58"/>
                  </a:lnTo>
                  <a:lnTo>
                    <a:pt x="317" y="59"/>
                  </a:lnTo>
                  <a:lnTo>
                    <a:pt x="302" y="61"/>
                  </a:lnTo>
                  <a:lnTo>
                    <a:pt x="287" y="63"/>
                  </a:lnTo>
                  <a:lnTo>
                    <a:pt x="271" y="67"/>
                  </a:lnTo>
                  <a:lnTo>
                    <a:pt x="254" y="69"/>
                  </a:lnTo>
                  <a:lnTo>
                    <a:pt x="236" y="71"/>
                  </a:lnTo>
                  <a:lnTo>
                    <a:pt x="217" y="74"/>
                  </a:lnTo>
                  <a:lnTo>
                    <a:pt x="197" y="78"/>
                  </a:lnTo>
                  <a:lnTo>
                    <a:pt x="178" y="80"/>
                  </a:lnTo>
                  <a:lnTo>
                    <a:pt x="160" y="84"/>
                  </a:lnTo>
                  <a:lnTo>
                    <a:pt x="143" y="85"/>
                  </a:lnTo>
                  <a:lnTo>
                    <a:pt x="126" y="89"/>
                  </a:lnTo>
                  <a:lnTo>
                    <a:pt x="111" y="91"/>
                  </a:lnTo>
                  <a:lnTo>
                    <a:pt x="98" y="93"/>
                  </a:lnTo>
                  <a:lnTo>
                    <a:pt x="85" y="93"/>
                  </a:lnTo>
                  <a:lnTo>
                    <a:pt x="74" y="95"/>
                  </a:lnTo>
                  <a:lnTo>
                    <a:pt x="63" y="97"/>
                  </a:lnTo>
                  <a:lnTo>
                    <a:pt x="54" y="97"/>
                  </a:lnTo>
                  <a:lnTo>
                    <a:pt x="47" y="97"/>
                  </a:lnTo>
                  <a:lnTo>
                    <a:pt x="39" y="97"/>
                  </a:lnTo>
                  <a:lnTo>
                    <a:pt x="34" y="97"/>
                  </a:lnTo>
                  <a:lnTo>
                    <a:pt x="28" y="97"/>
                  </a:lnTo>
                  <a:lnTo>
                    <a:pt x="24" y="95"/>
                  </a:lnTo>
                  <a:lnTo>
                    <a:pt x="23" y="95"/>
                  </a:lnTo>
                  <a:lnTo>
                    <a:pt x="15" y="91"/>
                  </a:lnTo>
                  <a:lnTo>
                    <a:pt x="10" y="87"/>
                  </a:lnTo>
                  <a:lnTo>
                    <a:pt x="6" y="82"/>
                  </a:lnTo>
                  <a:lnTo>
                    <a:pt x="2" y="78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2" y="67"/>
                  </a:lnTo>
                  <a:lnTo>
                    <a:pt x="4" y="65"/>
                  </a:lnTo>
                  <a:lnTo>
                    <a:pt x="6" y="65"/>
                  </a:lnTo>
                  <a:lnTo>
                    <a:pt x="8" y="65"/>
                  </a:lnTo>
                  <a:lnTo>
                    <a:pt x="10" y="63"/>
                  </a:lnTo>
                  <a:lnTo>
                    <a:pt x="13" y="63"/>
                  </a:lnTo>
                  <a:lnTo>
                    <a:pt x="17" y="63"/>
                  </a:lnTo>
                  <a:lnTo>
                    <a:pt x="23" y="63"/>
                  </a:lnTo>
                  <a:lnTo>
                    <a:pt x="28" y="63"/>
                  </a:lnTo>
                  <a:lnTo>
                    <a:pt x="34" y="61"/>
                  </a:lnTo>
                  <a:lnTo>
                    <a:pt x="39" y="61"/>
                  </a:lnTo>
                  <a:lnTo>
                    <a:pt x="43" y="61"/>
                  </a:lnTo>
                  <a:lnTo>
                    <a:pt x="47" y="61"/>
                  </a:lnTo>
                  <a:lnTo>
                    <a:pt x="54" y="59"/>
                  </a:lnTo>
                  <a:lnTo>
                    <a:pt x="60" y="59"/>
                  </a:lnTo>
                  <a:lnTo>
                    <a:pt x="67" y="58"/>
                  </a:lnTo>
                  <a:lnTo>
                    <a:pt x="76" y="58"/>
                  </a:lnTo>
                  <a:lnTo>
                    <a:pt x="87" y="56"/>
                  </a:lnTo>
                  <a:lnTo>
                    <a:pt x="98" y="54"/>
                  </a:lnTo>
                  <a:lnTo>
                    <a:pt x="110" y="52"/>
                  </a:lnTo>
                  <a:lnTo>
                    <a:pt x="123" y="50"/>
                  </a:lnTo>
                  <a:lnTo>
                    <a:pt x="137" y="48"/>
                  </a:lnTo>
                  <a:lnTo>
                    <a:pt x="152" y="45"/>
                  </a:lnTo>
                  <a:lnTo>
                    <a:pt x="167" y="43"/>
                  </a:lnTo>
                  <a:lnTo>
                    <a:pt x="184" y="41"/>
                  </a:lnTo>
                  <a:lnTo>
                    <a:pt x="202" y="37"/>
                  </a:lnTo>
                  <a:lnTo>
                    <a:pt x="221" y="34"/>
                  </a:lnTo>
                  <a:lnTo>
                    <a:pt x="239" y="32"/>
                  </a:lnTo>
                  <a:lnTo>
                    <a:pt x="258" y="28"/>
                  </a:lnTo>
                  <a:lnTo>
                    <a:pt x="274" y="24"/>
                  </a:lnTo>
                  <a:lnTo>
                    <a:pt x="291" y="22"/>
                  </a:lnTo>
                  <a:lnTo>
                    <a:pt x="306" y="19"/>
                  </a:lnTo>
                  <a:lnTo>
                    <a:pt x="321" y="17"/>
                  </a:lnTo>
                  <a:lnTo>
                    <a:pt x="334" y="15"/>
                  </a:lnTo>
                  <a:lnTo>
                    <a:pt x="347" y="13"/>
                  </a:lnTo>
                  <a:lnTo>
                    <a:pt x="358" y="11"/>
                  </a:lnTo>
                  <a:lnTo>
                    <a:pt x="369" y="8"/>
                  </a:lnTo>
                  <a:lnTo>
                    <a:pt x="380" y="8"/>
                  </a:lnTo>
                  <a:lnTo>
                    <a:pt x="389" y="6"/>
                  </a:lnTo>
                  <a:lnTo>
                    <a:pt x="397" y="4"/>
                  </a:lnTo>
                  <a:lnTo>
                    <a:pt x="404" y="2"/>
                  </a:lnTo>
                  <a:lnTo>
                    <a:pt x="410" y="2"/>
                  </a:lnTo>
                  <a:lnTo>
                    <a:pt x="415" y="0"/>
                  </a:lnTo>
                  <a:lnTo>
                    <a:pt x="424" y="0"/>
                  </a:lnTo>
                  <a:lnTo>
                    <a:pt x="432" y="0"/>
                  </a:lnTo>
                  <a:lnTo>
                    <a:pt x="439" y="0"/>
                  </a:lnTo>
                  <a:lnTo>
                    <a:pt x="447" y="0"/>
                  </a:lnTo>
                  <a:lnTo>
                    <a:pt x="454" y="2"/>
                  </a:lnTo>
                  <a:lnTo>
                    <a:pt x="460" y="4"/>
                  </a:lnTo>
                  <a:lnTo>
                    <a:pt x="465" y="8"/>
                  </a:lnTo>
                  <a:lnTo>
                    <a:pt x="469" y="11"/>
                  </a:lnTo>
                  <a:lnTo>
                    <a:pt x="474" y="19"/>
                  </a:lnTo>
                  <a:lnTo>
                    <a:pt x="480" y="24"/>
                  </a:lnTo>
                  <a:lnTo>
                    <a:pt x="482" y="26"/>
                  </a:lnTo>
                  <a:lnTo>
                    <a:pt x="484" y="30"/>
                  </a:lnTo>
                  <a:lnTo>
                    <a:pt x="484" y="32"/>
                  </a:lnTo>
                  <a:lnTo>
                    <a:pt x="486" y="34"/>
                  </a:lnTo>
                  <a:lnTo>
                    <a:pt x="486" y="3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3" name="Freeform 730"/>
          <p:cNvSpPr/>
          <p:nvPr/>
        </p:nvSpPr>
        <p:spPr bwMode="auto">
          <a:xfrm>
            <a:off x="1186113" y="2354558"/>
            <a:ext cx="300436" cy="234783"/>
          </a:xfrm>
          <a:custGeom>
            <a:avLst/>
            <a:gdLst>
              <a:gd name="T0" fmla="*/ 21 w 115"/>
              <a:gd name="T1" fmla="*/ 40 h 96"/>
              <a:gd name="T2" fmla="*/ 15 w 115"/>
              <a:gd name="T3" fmla="*/ 33 h 96"/>
              <a:gd name="T4" fmla="*/ 11 w 115"/>
              <a:gd name="T5" fmla="*/ 27 h 96"/>
              <a:gd name="T6" fmla="*/ 8 w 115"/>
              <a:gd name="T7" fmla="*/ 22 h 96"/>
              <a:gd name="T8" fmla="*/ 6 w 115"/>
              <a:gd name="T9" fmla="*/ 16 h 96"/>
              <a:gd name="T10" fmla="*/ 4 w 115"/>
              <a:gd name="T11" fmla="*/ 13 h 96"/>
              <a:gd name="T12" fmla="*/ 2 w 115"/>
              <a:gd name="T13" fmla="*/ 7 h 96"/>
              <a:gd name="T14" fmla="*/ 0 w 115"/>
              <a:gd name="T15" fmla="*/ 3 h 96"/>
              <a:gd name="T16" fmla="*/ 0 w 115"/>
              <a:gd name="T17" fmla="*/ 0 h 96"/>
              <a:gd name="T18" fmla="*/ 11 w 115"/>
              <a:gd name="T19" fmla="*/ 0 h 96"/>
              <a:gd name="T20" fmla="*/ 23 w 115"/>
              <a:gd name="T21" fmla="*/ 1 h 96"/>
              <a:gd name="T22" fmla="*/ 32 w 115"/>
              <a:gd name="T23" fmla="*/ 1 h 96"/>
              <a:gd name="T24" fmla="*/ 43 w 115"/>
              <a:gd name="T25" fmla="*/ 3 h 96"/>
              <a:gd name="T26" fmla="*/ 52 w 115"/>
              <a:gd name="T27" fmla="*/ 7 h 96"/>
              <a:gd name="T28" fmla="*/ 61 w 115"/>
              <a:gd name="T29" fmla="*/ 9 h 96"/>
              <a:gd name="T30" fmla="*/ 80 w 115"/>
              <a:gd name="T31" fmla="*/ 16 h 96"/>
              <a:gd name="T32" fmla="*/ 87 w 115"/>
              <a:gd name="T33" fmla="*/ 22 h 96"/>
              <a:gd name="T34" fmla="*/ 95 w 115"/>
              <a:gd name="T35" fmla="*/ 27 h 96"/>
              <a:gd name="T36" fmla="*/ 102 w 115"/>
              <a:gd name="T37" fmla="*/ 33 h 96"/>
              <a:gd name="T38" fmla="*/ 106 w 115"/>
              <a:gd name="T39" fmla="*/ 39 h 96"/>
              <a:gd name="T40" fmla="*/ 110 w 115"/>
              <a:gd name="T41" fmla="*/ 46 h 96"/>
              <a:gd name="T42" fmla="*/ 113 w 115"/>
              <a:gd name="T43" fmla="*/ 51 h 96"/>
              <a:gd name="T44" fmla="*/ 115 w 115"/>
              <a:gd name="T45" fmla="*/ 59 h 96"/>
              <a:gd name="T46" fmla="*/ 115 w 115"/>
              <a:gd name="T47" fmla="*/ 66 h 96"/>
              <a:gd name="T48" fmla="*/ 115 w 115"/>
              <a:gd name="T49" fmla="*/ 74 h 96"/>
              <a:gd name="T50" fmla="*/ 115 w 115"/>
              <a:gd name="T51" fmla="*/ 79 h 96"/>
              <a:gd name="T52" fmla="*/ 115 w 115"/>
              <a:gd name="T53" fmla="*/ 85 h 96"/>
              <a:gd name="T54" fmla="*/ 113 w 115"/>
              <a:gd name="T55" fmla="*/ 89 h 96"/>
              <a:gd name="T56" fmla="*/ 111 w 115"/>
              <a:gd name="T57" fmla="*/ 92 h 96"/>
              <a:gd name="T58" fmla="*/ 110 w 115"/>
              <a:gd name="T59" fmla="*/ 94 h 96"/>
              <a:gd name="T60" fmla="*/ 106 w 115"/>
              <a:gd name="T61" fmla="*/ 96 h 96"/>
              <a:gd name="T62" fmla="*/ 102 w 115"/>
              <a:gd name="T63" fmla="*/ 96 h 96"/>
              <a:gd name="T64" fmla="*/ 98 w 115"/>
              <a:gd name="T65" fmla="*/ 96 h 96"/>
              <a:gd name="T66" fmla="*/ 95 w 115"/>
              <a:gd name="T67" fmla="*/ 96 h 96"/>
              <a:gd name="T68" fmla="*/ 91 w 115"/>
              <a:gd name="T69" fmla="*/ 94 h 96"/>
              <a:gd name="T70" fmla="*/ 87 w 115"/>
              <a:gd name="T71" fmla="*/ 92 h 96"/>
              <a:gd name="T72" fmla="*/ 82 w 115"/>
              <a:gd name="T73" fmla="*/ 89 h 96"/>
              <a:gd name="T74" fmla="*/ 78 w 115"/>
              <a:gd name="T75" fmla="*/ 87 h 96"/>
              <a:gd name="T76" fmla="*/ 73 w 115"/>
              <a:gd name="T77" fmla="*/ 83 h 96"/>
              <a:gd name="T78" fmla="*/ 67 w 115"/>
              <a:gd name="T79" fmla="*/ 79 h 96"/>
              <a:gd name="T80" fmla="*/ 54 w 115"/>
              <a:gd name="T81" fmla="*/ 72 h 96"/>
              <a:gd name="T82" fmla="*/ 43 w 115"/>
              <a:gd name="T83" fmla="*/ 63 h 96"/>
              <a:gd name="T84" fmla="*/ 30 w 115"/>
              <a:gd name="T85" fmla="*/ 51 h 96"/>
              <a:gd name="T86" fmla="*/ 21 w 115"/>
              <a:gd name="T87" fmla="*/ 40 h 96"/>
              <a:gd name="T88" fmla="*/ 21 w 115"/>
              <a:gd name="T89" fmla="*/ 4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5" h="96">
                <a:moveTo>
                  <a:pt x="21" y="40"/>
                </a:moveTo>
                <a:lnTo>
                  <a:pt x="15" y="33"/>
                </a:lnTo>
                <a:lnTo>
                  <a:pt x="11" y="27"/>
                </a:lnTo>
                <a:lnTo>
                  <a:pt x="8" y="22"/>
                </a:lnTo>
                <a:lnTo>
                  <a:pt x="6" y="16"/>
                </a:lnTo>
                <a:lnTo>
                  <a:pt x="4" y="13"/>
                </a:lnTo>
                <a:lnTo>
                  <a:pt x="2" y="7"/>
                </a:lnTo>
                <a:lnTo>
                  <a:pt x="0" y="3"/>
                </a:lnTo>
                <a:lnTo>
                  <a:pt x="0" y="0"/>
                </a:lnTo>
                <a:lnTo>
                  <a:pt x="11" y="0"/>
                </a:lnTo>
                <a:lnTo>
                  <a:pt x="23" y="1"/>
                </a:lnTo>
                <a:lnTo>
                  <a:pt x="32" y="1"/>
                </a:lnTo>
                <a:lnTo>
                  <a:pt x="43" y="3"/>
                </a:lnTo>
                <a:lnTo>
                  <a:pt x="52" y="7"/>
                </a:lnTo>
                <a:lnTo>
                  <a:pt x="61" y="9"/>
                </a:lnTo>
                <a:lnTo>
                  <a:pt x="80" y="16"/>
                </a:lnTo>
                <a:lnTo>
                  <a:pt x="87" y="22"/>
                </a:lnTo>
                <a:lnTo>
                  <a:pt x="95" y="27"/>
                </a:lnTo>
                <a:lnTo>
                  <a:pt x="102" y="33"/>
                </a:lnTo>
                <a:lnTo>
                  <a:pt x="106" y="39"/>
                </a:lnTo>
                <a:lnTo>
                  <a:pt x="110" y="46"/>
                </a:lnTo>
                <a:lnTo>
                  <a:pt x="113" y="51"/>
                </a:lnTo>
                <a:lnTo>
                  <a:pt x="115" y="59"/>
                </a:lnTo>
                <a:lnTo>
                  <a:pt x="115" y="66"/>
                </a:lnTo>
                <a:lnTo>
                  <a:pt x="115" y="74"/>
                </a:lnTo>
                <a:lnTo>
                  <a:pt x="115" y="79"/>
                </a:lnTo>
                <a:lnTo>
                  <a:pt x="115" y="85"/>
                </a:lnTo>
                <a:lnTo>
                  <a:pt x="113" y="89"/>
                </a:lnTo>
                <a:lnTo>
                  <a:pt x="111" y="92"/>
                </a:lnTo>
                <a:lnTo>
                  <a:pt x="110" y="94"/>
                </a:lnTo>
                <a:lnTo>
                  <a:pt x="106" y="96"/>
                </a:lnTo>
                <a:lnTo>
                  <a:pt x="102" y="96"/>
                </a:lnTo>
                <a:lnTo>
                  <a:pt x="98" y="96"/>
                </a:lnTo>
                <a:lnTo>
                  <a:pt x="95" y="96"/>
                </a:lnTo>
                <a:lnTo>
                  <a:pt x="91" y="94"/>
                </a:lnTo>
                <a:lnTo>
                  <a:pt x="87" y="92"/>
                </a:lnTo>
                <a:lnTo>
                  <a:pt x="82" y="89"/>
                </a:lnTo>
                <a:lnTo>
                  <a:pt x="78" y="87"/>
                </a:lnTo>
                <a:lnTo>
                  <a:pt x="73" y="83"/>
                </a:lnTo>
                <a:lnTo>
                  <a:pt x="67" y="79"/>
                </a:lnTo>
                <a:lnTo>
                  <a:pt x="54" y="72"/>
                </a:lnTo>
                <a:lnTo>
                  <a:pt x="43" y="63"/>
                </a:lnTo>
                <a:lnTo>
                  <a:pt x="30" y="51"/>
                </a:lnTo>
                <a:lnTo>
                  <a:pt x="21" y="40"/>
                </a:lnTo>
                <a:lnTo>
                  <a:pt x="21" y="4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731"/>
          <p:cNvSpPr/>
          <p:nvPr/>
        </p:nvSpPr>
        <p:spPr bwMode="auto">
          <a:xfrm>
            <a:off x="1786984" y="2748307"/>
            <a:ext cx="159362" cy="425543"/>
          </a:xfrm>
          <a:custGeom>
            <a:avLst/>
            <a:gdLst>
              <a:gd name="T0" fmla="*/ 2 w 61"/>
              <a:gd name="T1" fmla="*/ 26 h 174"/>
              <a:gd name="T2" fmla="*/ 0 w 61"/>
              <a:gd name="T3" fmla="*/ 20 h 174"/>
              <a:gd name="T4" fmla="*/ 0 w 61"/>
              <a:gd name="T5" fmla="*/ 13 h 174"/>
              <a:gd name="T6" fmla="*/ 4 w 61"/>
              <a:gd name="T7" fmla="*/ 4 h 174"/>
              <a:gd name="T8" fmla="*/ 7 w 61"/>
              <a:gd name="T9" fmla="*/ 0 h 174"/>
              <a:gd name="T10" fmla="*/ 11 w 61"/>
              <a:gd name="T11" fmla="*/ 0 h 174"/>
              <a:gd name="T12" fmla="*/ 18 w 61"/>
              <a:gd name="T13" fmla="*/ 2 h 174"/>
              <a:gd name="T14" fmla="*/ 22 w 61"/>
              <a:gd name="T15" fmla="*/ 4 h 174"/>
              <a:gd name="T16" fmla="*/ 30 w 61"/>
              <a:gd name="T17" fmla="*/ 7 h 174"/>
              <a:gd name="T18" fmla="*/ 39 w 61"/>
              <a:gd name="T19" fmla="*/ 7 h 174"/>
              <a:gd name="T20" fmla="*/ 52 w 61"/>
              <a:gd name="T21" fmla="*/ 22 h 174"/>
              <a:gd name="T22" fmla="*/ 54 w 61"/>
              <a:gd name="T23" fmla="*/ 48 h 174"/>
              <a:gd name="T24" fmla="*/ 56 w 61"/>
              <a:gd name="T25" fmla="*/ 72 h 174"/>
              <a:gd name="T26" fmla="*/ 57 w 61"/>
              <a:gd name="T27" fmla="*/ 92 h 174"/>
              <a:gd name="T28" fmla="*/ 59 w 61"/>
              <a:gd name="T29" fmla="*/ 109 h 174"/>
              <a:gd name="T30" fmla="*/ 59 w 61"/>
              <a:gd name="T31" fmla="*/ 124 h 174"/>
              <a:gd name="T32" fmla="*/ 61 w 61"/>
              <a:gd name="T33" fmla="*/ 135 h 174"/>
              <a:gd name="T34" fmla="*/ 61 w 61"/>
              <a:gd name="T35" fmla="*/ 144 h 174"/>
              <a:gd name="T36" fmla="*/ 61 w 61"/>
              <a:gd name="T37" fmla="*/ 154 h 174"/>
              <a:gd name="T38" fmla="*/ 59 w 61"/>
              <a:gd name="T39" fmla="*/ 165 h 174"/>
              <a:gd name="T40" fmla="*/ 57 w 61"/>
              <a:gd name="T41" fmla="*/ 170 h 174"/>
              <a:gd name="T42" fmla="*/ 54 w 61"/>
              <a:gd name="T43" fmla="*/ 174 h 174"/>
              <a:gd name="T44" fmla="*/ 50 w 61"/>
              <a:gd name="T45" fmla="*/ 174 h 174"/>
              <a:gd name="T46" fmla="*/ 48 w 61"/>
              <a:gd name="T47" fmla="*/ 172 h 174"/>
              <a:gd name="T48" fmla="*/ 44 w 61"/>
              <a:gd name="T49" fmla="*/ 168 h 174"/>
              <a:gd name="T50" fmla="*/ 43 w 61"/>
              <a:gd name="T51" fmla="*/ 161 h 174"/>
              <a:gd name="T52" fmla="*/ 39 w 61"/>
              <a:gd name="T53" fmla="*/ 154 h 174"/>
              <a:gd name="T54" fmla="*/ 37 w 61"/>
              <a:gd name="T55" fmla="*/ 142 h 174"/>
              <a:gd name="T56" fmla="*/ 33 w 61"/>
              <a:gd name="T57" fmla="*/ 129 h 174"/>
              <a:gd name="T58" fmla="*/ 30 w 61"/>
              <a:gd name="T59" fmla="*/ 113 h 174"/>
              <a:gd name="T60" fmla="*/ 24 w 61"/>
              <a:gd name="T61" fmla="*/ 89 h 174"/>
              <a:gd name="T62" fmla="*/ 18 w 61"/>
              <a:gd name="T63" fmla="*/ 63 h 174"/>
              <a:gd name="T64" fmla="*/ 13 w 61"/>
              <a:gd name="T65" fmla="*/ 44 h 174"/>
              <a:gd name="T66" fmla="*/ 7 w 61"/>
              <a:gd name="T67" fmla="*/ 31 h 174"/>
              <a:gd name="T68" fmla="*/ 6 w 61"/>
              <a:gd name="T69" fmla="*/ 28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174">
                <a:moveTo>
                  <a:pt x="6" y="28"/>
                </a:moveTo>
                <a:lnTo>
                  <a:pt x="2" y="26"/>
                </a:lnTo>
                <a:lnTo>
                  <a:pt x="2" y="24"/>
                </a:lnTo>
                <a:lnTo>
                  <a:pt x="0" y="20"/>
                </a:lnTo>
                <a:lnTo>
                  <a:pt x="0" y="18"/>
                </a:lnTo>
                <a:lnTo>
                  <a:pt x="0" y="13"/>
                </a:lnTo>
                <a:lnTo>
                  <a:pt x="2" y="5"/>
                </a:lnTo>
                <a:lnTo>
                  <a:pt x="4" y="4"/>
                </a:lnTo>
                <a:lnTo>
                  <a:pt x="6" y="2"/>
                </a:lnTo>
                <a:lnTo>
                  <a:pt x="7" y="0"/>
                </a:lnTo>
                <a:lnTo>
                  <a:pt x="9" y="0"/>
                </a:lnTo>
                <a:lnTo>
                  <a:pt x="11" y="0"/>
                </a:lnTo>
                <a:lnTo>
                  <a:pt x="13" y="0"/>
                </a:lnTo>
                <a:lnTo>
                  <a:pt x="18" y="2"/>
                </a:lnTo>
                <a:lnTo>
                  <a:pt x="20" y="4"/>
                </a:lnTo>
                <a:lnTo>
                  <a:pt x="22" y="4"/>
                </a:lnTo>
                <a:lnTo>
                  <a:pt x="26" y="5"/>
                </a:lnTo>
                <a:lnTo>
                  <a:pt x="30" y="7"/>
                </a:lnTo>
                <a:lnTo>
                  <a:pt x="35" y="7"/>
                </a:lnTo>
                <a:lnTo>
                  <a:pt x="39" y="7"/>
                </a:lnTo>
                <a:lnTo>
                  <a:pt x="52" y="9"/>
                </a:lnTo>
                <a:lnTo>
                  <a:pt x="52" y="22"/>
                </a:lnTo>
                <a:lnTo>
                  <a:pt x="54" y="35"/>
                </a:lnTo>
                <a:lnTo>
                  <a:pt x="54" y="48"/>
                </a:lnTo>
                <a:lnTo>
                  <a:pt x="56" y="61"/>
                </a:lnTo>
                <a:lnTo>
                  <a:pt x="56" y="72"/>
                </a:lnTo>
                <a:lnTo>
                  <a:pt x="57" y="81"/>
                </a:lnTo>
                <a:lnTo>
                  <a:pt x="57" y="92"/>
                </a:lnTo>
                <a:lnTo>
                  <a:pt x="59" y="100"/>
                </a:lnTo>
                <a:lnTo>
                  <a:pt x="59" y="109"/>
                </a:lnTo>
                <a:lnTo>
                  <a:pt x="59" y="117"/>
                </a:lnTo>
                <a:lnTo>
                  <a:pt x="59" y="124"/>
                </a:lnTo>
                <a:lnTo>
                  <a:pt x="61" y="129"/>
                </a:lnTo>
                <a:lnTo>
                  <a:pt x="61" y="135"/>
                </a:lnTo>
                <a:lnTo>
                  <a:pt x="61" y="141"/>
                </a:lnTo>
                <a:lnTo>
                  <a:pt x="61" y="144"/>
                </a:lnTo>
                <a:lnTo>
                  <a:pt x="61" y="148"/>
                </a:lnTo>
                <a:lnTo>
                  <a:pt x="61" y="154"/>
                </a:lnTo>
                <a:lnTo>
                  <a:pt x="61" y="159"/>
                </a:lnTo>
                <a:lnTo>
                  <a:pt x="59" y="165"/>
                </a:lnTo>
                <a:lnTo>
                  <a:pt x="59" y="168"/>
                </a:lnTo>
                <a:lnTo>
                  <a:pt x="57" y="170"/>
                </a:lnTo>
                <a:lnTo>
                  <a:pt x="56" y="172"/>
                </a:lnTo>
                <a:lnTo>
                  <a:pt x="54" y="174"/>
                </a:lnTo>
                <a:lnTo>
                  <a:pt x="52" y="174"/>
                </a:lnTo>
                <a:lnTo>
                  <a:pt x="50" y="174"/>
                </a:lnTo>
                <a:lnTo>
                  <a:pt x="48" y="174"/>
                </a:lnTo>
                <a:lnTo>
                  <a:pt x="48" y="172"/>
                </a:lnTo>
                <a:lnTo>
                  <a:pt x="46" y="170"/>
                </a:lnTo>
                <a:lnTo>
                  <a:pt x="44" y="168"/>
                </a:lnTo>
                <a:lnTo>
                  <a:pt x="44" y="165"/>
                </a:lnTo>
                <a:lnTo>
                  <a:pt x="43" y="161"/>
                </a:lnTo>
                <a:lnTo>
                  <a:pt x="41" y="157"/>
                </a:lnTo>
                <a:lnTo>
                  <a:pt x="39" y="154"/>
                </a:lnTo>
                <a:lnTo>
                  <a:pt x="37" y="148"/>
                </a:lnTo>
                <a:lnTo>
                  <a:pt x="37" y="142"/>
                </a:lnTo>
                <a:lnTo>
                  <a:pt x="35" y="135"/>
                </a:lnTo>
                <a:lnTo>
                  <a:pt x="33" y="129"/>
                </a:lnTo>
                <a:lnTo>
                  <a:pt x="31" y="122"/>
                </a:lnTo>
                <a:lnTo>
                  <a:pt x="30" y="113"/>
                </a:lnTo>
                <a:lnTo>
                  <a:pt x="28" y="105"/>
                </a:lnTo>
                <a:lnTo>
                  <a:pt x="24" y="89"/>
                </a:lnTo>
                <a:lnTo>
                  <a:pt x="20" y="76"/>
                </a:lnTo>
                <a:lnTo>
                  <a:pt x="18" y="63"/>
                </a:lnTo>
                <a:lnTo>
                  <a:pt x="15" y="54"/>
                </a:lnTo>
                <a:lnTo>
                  <a:pt x="13" y="44"/>
                </a:lnTo>
                <a:lnTo>
                  <a:pt x="9" y="37"/>
                </a:lnTo>
                <a:lnTo>
                  <a:pt x="7" y="31"/>
                </a:lnTo>
                <a:lnTo>
                  <a:pt x="6" y="28"/>
                </a:lnTo>
                <a:lnTo>
                  <a:pt x="6" y="28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任意多边形: 形状 35"/>
          <p:cNvSpPr/>
          <p:nvPr/>
        </p:nvSpPr>
        <p:spPr bwMode="auto">
          <a:xfrm>
            <a:off x="2296687" y="2694079"/>
            <a:ext cx="289716" cy="352598"/>
          </a:xfrm>
          <a:custGeom>
            <a:avLst/>
            <a:gdLst>
              <a:gd name="connsiteX0" fmla="*/ 136265 w 289716"/>
              <a:gd name="connsiteY0" fmla="*/ 0 h 352598"/>
              <a:gd name="connsiteX1" fmla="*/ 143417 w 289716"/>
              <a:gd name="connsiteY1" fmla="*/ 2870 h 352598"/>
              <a:gd name="connsiteX2" fmla="*/ 161704 w 289716"/>
              <a:gd name="connsiteY2" fmla="*/ 7761 h 352598"/>
              <a:gd name="connsiteX3" fmla="*/ 182604 w 289716"/>
              <a:gd name="connsiteY3" fmla="*/ 17544 h 352598"/>
              <a:gd name="connsiteX4" fmla="*/ 200892 w 289716"/>
              <a:gd name="connsiteY4" fmla="*/ 27326 h 352598"/>
              <a:gd name="connsiteX5" fmla="*/ 227017 w 289716"/>
              <a:gd name="connsiteY5" fmla="*/ 39554 h 352598"/>
              <a:gd name="connsiteX6" fmla="*/ 240079 w 289716"/>
              <a:gd name="connsiteY6" fmla="*/ 49337 h 352598"/>
              <a:gd name="connsiteX7" fmla="*/ 255754 w 289716"/>
              <a:gd name="connsiteY7" fmla="*/ 59120 h 352598"/>
              <a:gd name="connsiteX8" fmla="*/ 268816 w 289716"/>
              <a:gd name="connsiteY8" fmla="*/ 71348 h 352598"/>
              <a:gd name="connsiteX9" fmla="*/ 279266 w 289716"/>
              <a:gd name="connsiteY9" fmla="*/ 81131 h 352598"/>
              <a:gd name="connsiteX10" fmla="*/ 284491 w 289716"/>
              <a:gd name="connsiteY10" fmla="*/ 90913 h 352598"/>
              <a:gd name="connsiteX11" fmla="*/ 289716 w 289716"/>
              <a:gd name="connsiteY11" fmla="*/ 98250 h 352598"/>
              <a:gd name="connsiteX12" fmla="*/ 289716 w 289716"/>
              <a:gd name="connsiteY12" fmla="*/ 108033 h 352598"/>
              <a:gd name="connsiteX13" fmla="*/ 289716 w 289716"/>
              <a:gd name="connsiteY13" fmla="*/ 117815 h 352598"/>
              <a:gd name="connsiteX14" fmla="*/ 284491 w 289716"/>
              <a:gd name="connsiteY14" fmla="*/ 122707 h 352598"/>
              <a:gd name="connsiteX15" fmla="*/ 284491 w 289716"/>
              <a:gd name="connsiteY15" fmla="*/ 125152 h 352598"/>
              <a:gd name="connsiteX16" fmla="*/ 279266 w 289716"/>
              <a:gd name="connsiteY16" fmla="*/ 134935 h 352598"/>
              <a:gd name="connsiteX17" fmla="*/ 268816 w 289716"/>
              <a:gd name="connsiteY17" fmla="*/ 139826 h 352598"/>
              <a:gd name="connsiteX18" fmla="*/ 263591 w 289716"/>
              <a:gd name="connsiteY18" fmla="*/ 139826 h 352598"/>
              <a:gd name="connsiteX19" fmla="*/ 245304 w 289716"/>
              <a:gd name="connsiteY19" fmla="*/ 149609 h 352598"/>
              <a:gd name="connsiteX20" fmla="*/ 240079 w 289716"/>
              <a:gd name="connsiteY20" fmla="*/ 149609 h 352598"/>
              <a:gd name="connsiteX21" fmla="*/ 234854 w 289716"/>
              <a:gd name="connsiteY21" fmla="*/ 154500 h 352598"/>
              <a:gd name="connsiteX22" fmla="*/ 227017 w 289716"/>
              <a:gd name="connsiteY22" fmla="*/ 156946 h 352598"/>
              <a:gd name="connsiteX23" fmla="*/ 221792 w 289716"/>
              <a:gd name="connsiteY23" fmla="*/ 166728 h 352598"/>
              <a:gd name="connsiteX24" fmla="*/ 211342 w 289716"/>
              <a:gd name="connsiteY24" fmla="*/ 176511 h 352598"/>
              <a:gd name="connsiteX25" fmla="*/ 200892 w 289716"/>
              <a:gd name="connsiteY25" fmla="*/ 186294 h 352598"/>
              <a:gd name="connsiteX26" fmla="*/ 193054 w 289716"/>
              <a:gd name="connsiteY26" fmla="*/ 193631 h 352598"/>
              <a:gd name="connsiteX27" fmla="*/ 182604 w 289716"/>
              <a:gd name="connsiteY27" fmla="*/ 208305 h 352598"/>
              <a:gd name="connsiteX28" fmla="*/ 166929 w 289716"/>
              <a:gd name="connsiteY28" fmla="*/ 220533 h 352598"/>
              <a:gd name="connsiteX29" fmla="*/ 159092 w 289716"/>
              <a:gd name="connsiteY29" fmla="*/ 235207 h 352598"/>
              <a:gd name="connsiteX30" fmla="*/ 143417 w 289716"/>
              <a:gd name="connsiteY30" fmla="*/ 252326 h 352598"/>
              <a:gd name="connsiteX31" fmla="*/ 127742 w 289716"/>
              <a:gd name="connsiteY31" fmla="*/ 267000 h 352598"/>
              <a:gd name="connsiteX32" fmla="*/ 114680 w 289716"/>
              <a:gd name="connsiteY32" fmla="*/ 289011 h 352598"/>
              <a:gd name="connsiteX33" fmla="*/ 99005 w 289716"/>
              <a:gd name="connsiteY33" fmla="*/ 308576 h 352598"/>
              <a:gd name="connsiteX34" fmla="*/ 80718 w 289716"/>
              <a:gd name="connsiteY34" fmla="*/ 330587 h 352598"/>
              <a:gd name="connsiteX35" fmla="*/ 65043 w 289716"/>
              <a:gd name="connsiteY35" fmla="*/ 352598 h 352598"/>
              <a:gd name="connsiteX36" fmla="*/ 1034 w 289716"/>
              <a:gd name="connsiteY36" fmla="*/ 352598 h 352598"/>
              <a:gd name="connsiteX37" fmla="*/ 1016 w 289716"/>
              <a:gd name="connsiteY37" fmla="*/ 352523 h 352598"/>
              <a:gd name="connsiteX38" fmla="*/ 0 w 289716"/>
              <a:gd name="connsiteY38" fmla="*/ 339226 h 352598"/>
              <a:gd name="connsiteX39" fmla="*/ 7568 w 289716"/>
              <a:gd name="connsiteY39" fmla="*/ 320805 h 352598"/>
              <a:gd name="connsiteX40" fmla="*/ 18018 w 289716"/>
              <a:gd name="connsiteY40" fmla="*/ 298794 h 352598"/>
              <a:gd name="connsiteX41" fmla="*/ 28468 w 289716"/>
              <a:gd name="connsiteY41" fmla="*/ 271892 h 352598"/>
              <a:gd name="connsiteX42" fmla="*/ 31080 w 289716"/>
              <a:gd name="connsiteY42" fmla="*/ 247435 h 352598"/>
              <a:gd name="connsiteX43" fmla="*/ 41530 w 289716"/>
              <a:gd name="connsiteY43" fmla="*/ 225424 h 352598"/>
              <a:gd name="connsiteX44" fmla="*/ 46755 w 289716"/>
              <a:gd name="connsiteY44" fmla="*/ 203413 h 352598"/>
              <a:gd name="connsiteX45" fmla="*/ 57205 w 289716"/>
              <a:gd name="connsiteY45" fmla="*/ 186294 h 352598"/>
              <a:gd name="connsiteX46" fmla="*/ 62430 w 289716"/>
              <a:gd name="connsiteY46" fmla="*/ 166728 h 352598"/>
              <a:gd name="connsiteX47" fmla="*/ 65043 w 289716"/>
              <a:gd name="connsiteY47" fmla="*/ 154500 h 352598"/>
              <a:gd name="connsiteX48" fmla="*/ 65043 w 289716"/>
              <a:gd name="connsiteY48" fmla="*/ 139826 h 352598"/>
              <a:gd name="connsiteX49" fmla="*/ 70268 w 289716"/>
              <a:gd name="connsiteY49" fmla="*/ 125152 h 352598"/>
              <a:gd name="connsiteX50" fmla="*/ 70268 w 289716"/>
              <a:gd name="connsiteY50" fmla="*/ 117815 h 352598"/>
              <a:gd name="connsiteX51" fmla="*/ 75493 w 289716"/>
              <a:gd name="connsiteY51" fmla="*/ 108033 h 352598"/>
              <a:gd name="connsiteX52" fmla="*/ 75493 w 289716"/>
              <a:gd name="connsiteY52" fmla="*/ 98250 h 352598"/>
              <a:gd name="connsiteX53" fmla="*/ 75493 w 289716"/>
              <a:gd name="connsiteY53" fmla="*/ 93359 h 352598"/>
              <a:gd name="connsiteX54" fmla="*/ 70268 w 289716"/>
              <a:gd name="connsiteY54" fmla="*/ 90913 h 352598"/>
              <a:gd name="connsiteX55" fmla="*/ 62430 w 289716"/>
              <a:gd name="connsiteY55" fmla="*/ 90913 h 352598"/>
              <a:gd name="connsiteX56" fmla="*/ 51980 w 289716"/>
              <a:gd name="connsiteY56" fmla="*/ 90913 h 352598"/>
              <a:gd name="connsiteX57" fmla="*/ 49403 w 289716"/>
              <a:gd name="connsiteY57" fmla="*/ 90913 h 352598"/>
              <a:gd name="connsiteX58" fmla="*/ 66858 w 289716"/>
              <a:gd name="connsiteY58" fmla="*/ 63007 h 352598"/>
              <a:gd name="connsiteX59" fmla="*/ 102606 w 289716"/>
              <a:gd name="connsiteY59" fmla="*/ 24099 h 352598"/>
              <a:gd name="connsiteX60" fmla="*/ 136265 w 289716"/>
              <a:gd name="connsiteY60" fmla="*/ 0 h 35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89716" h="352598">
                <a:moveTo>
                  <a:pt x="136265" y="0"/>
                </a:moveTo>
                <a:lnTo>
                  <a:pt x="143417" y="2870"/>
                </a:lnTo>
                <a:lnTo>
                  <a:pt x="161704" y="7761"/>
                </a:lnTo>
                <a:lnTo>
                  <a:pt x="182604" y="17544"/>
                </a:lnTo>
                <a:lnTo>
                  <a:pt x="200892" y="27326"/>
                </a:lnTo>
                <a:lnTo>
                  <a:pt x="227017" y="39554"/>
                </a:lnTo>
                <a:lnTo>
                  <a:pt x="240079" y="49337"/>
                </a:lnTo>
                <a:lnTo>
                  <a:pt x="255754" y="59120"/>
                </a:lnTo>
                <a:lnTo>
                  <a:pt x="268816" y="71348"/>
                </a:lnTo>
                <a:lnTo>
                  <a:pt x="279266" y="81131"/>
                </a:lnTo>
                <a:lnTo>
                  <a:pt x="284491" y="90913"/>
                </a:lnTo>
                <a:lnTo>
                  <a:pt x="289716" y="98250"/>
                </a:lnTo>
                <a:lnTo>
                  <a:pt x="289716" y="108033"/>
                </a:lnTo>
                <a:lnTo>
                  <a:pt x="289716" y="117815"/>
                </a:lnTo>
                <a:lnTo>
                  <a:pt x="284491" y="122707"/>
                </a:lnTo>
                <a:lnTo>
                  <a:pt x="284491" y="125152"/>
                </a:lnTo>
                <a:lnTo>
                  <a:pt x="279266" y="134935"/>
                </a:lnTo>
                <a:lnTo>
                  <a:pt x="268816" y="139826"/>
                </a:lnTo>
                <a:lnTo>
                  <a:pt x="263591" y="139826"/>
                </a:lnTo>
                <a:lnTo>
                  <a:pt x="245304" y="149609"/>
                </a:lnTo>
                <a:lnTo>
                  <a:pt x="240079" y="149609"/>
                </a:lnTo>
                <a:lnTo>
                  <a:pt x="234854" y="154500"/>
                </a:lnTo>
                <a:lnTo>
                  <a:pt x="227017" y="156946"/>
                </a:lnTo>
                <a:lnTo>
                  <a:pt x="221792" y="166728"/>
                </a:lnTo>
                <a:lnTo>
                  <a:pt x="211342" y="176511"/>
                </a:lnTo>
                <a:lnTo>
                  <a:pt x="200892" y="186294"/>
                </a:lnTo>
                <a:lnTo>
                  <a:pt x="193054" y="193631"/>
                </a:lnTo>
                <a:lnTo>
                  <a:pt x="182604" y="208305"/>
                </a:lnTo>
                <a:lnTo>
                  <a:pt x="166929" y="220533"/>
                </a:lnTo>
                <a:lnTo>
                  <a:pt x="159092" y="235207"/>
                </a:lnTo>
                <a:lnTo>
                  <a:pt x="143417" y="252326"/>
                </a:lnTo>
                <a:lnTo>
                  <a:pt x="127742" y="267000"/>
                </a:lnTo>
                <a:lnTo>
                  <a:pt x="114680" y="289011"/>
                </a:lnTo>
                <a:lnTo>
                  <a:pt x="99005" y="308576"/>
                </a:lnTo>
                <a:lnTo>
                  <a:pt x="80718" y="330587"/>
                </a:lnTo>
                <a:lnTo>
                  <a:pt x="65043" y="352598"/>
                </a:lnTo>
                <a:lnTo>
                  <a:pt x="1034" y="352598"/>
                </a:lnTo>
                <a:lnTo>
                  <a:pt x="1016" y="352523"/>
                </a:lnTo>
                <a:lnTo>
                  <a:pt x="0" y="339226"/>
                </a:lnTo>
                <a:lnTo>
                  <a:pt x="7568" y="320805"/>
                </a:lnTo>
                <a:lnTo>
                  <a:pt x="18018" y="298794"/>
                </a:lnTo>
                <a:lnTo>
                  <a:pt x="28468" y="271892"/>
                </a:lnTo>
                <a:lnTo>
                  <a:pt x="31080" y="247435"/>
                </a:lnTo>
                <a:lnTo>
                  <a:pt x="41530" y="225424"/>
                </a:lnTo>
                <a:lnTo>
                  <a:pt x="46755" y="203413"/>
                </a:lnTo>
                <a:lnTo>
                  <a:pt x="57205" y="186294"/>
                </a:lnTo>
                <a:lnTo>
                  <a:pt x="62430" y="166728"/>
                </a:lnTo>
                <a:lnTo>
                  <a:pt x="65043" y="154500"/>
                </a:lnTo>
                <a:lnTo>
                  <a:pt x="65043" y="139826"/>
                </a:lnTo>
                <a:lnTo>
                  <a:pt x="70268" y="125152"/>
                </a:lnTo>
                <a:lnTo>
                  <a:pt x="70268" y="117815"/>
                </a:lnTo>
                <a:lnTo>
                  <a:pt x="75493" y="108033"/>
                </a:lnTo>
                <a:lnTo>
                  <a:pt x="75493" y="98250"/>
                </a:lnTo>
                <a:lnTo>
                  <a:pt x="75493" y="93359"/>
                </a:lnTo>
                <a:lnTo>
                  <a:pt x="70268" y="90913"/>
                </a:lnTo>
                <a:lnTo>
                  <a:pt x="62430" y="90913"/>
                </a:lnTo>
                <a:lnTo>
                  <a:pt x="51980" y="90913"/>
                </a:lnTo>
                <a:lnTo>
                  <a:pt x="49403" y="90913"/>
                </a:lnTo>
                <a:lnTo>
                  <a:pt x="66858" y="63007"/>
                </a:lnTo>
                <a:cubicBezTo>
                  <a:pt x="77786" y="48592"/>
                  <a:pt x="89756" y="35551"/>
                  <a:pt x="102606" y="24099"/>
                </a:cubicBezTo>
                <a:lnTo>
                  <a:pt x="136265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06" name="任意多边形: 形状 36"/>
          <p:cNvSpPr/>
          <p:nvPr/>
        </p:nvSpPr>
        <p:spPr bwMode="auto">
          <a:xfrm>
            <a:off x="1849684" y="2679829"/>
            <a:ext cx="583269" cy="144294"/>
          </a:xfrm>
          <a:custGeom>
            <a:avLst/>
            <a:gdLst>
              <a:gd name="connsiteX0" fmla="*/ 517272 w 583269"/>
              <a:gd name="connsiteY0" fmla="*/ 0 h 144294"/>
              <a:gd name="connsiteX1" fmla="*/ 527722 w 583269"/>
              <a:gd name="connsiteY1" fmla="*/ 0 h 144294"/>
              <a:gd name="connsiteX2" fmla="*/ 538171 w 583269"/>
              <a:gd name="connsiteY2" fmla="*/ 0 h 144294"/>
              <a:gd name="connsiteX3" fmla="*/ 546009 w 583269"/>
              <a:gd name="connsiteY3" fmla="*/ 4891 h 144294"/>
              <a:gd name="connsiteX4" fmla="*/ 556459 w 583269"/>
              <a:gd name="connsiteY4" fmla="*/ 4891 h 144294"/>
              <a:gd name="connsiteX5" fmla="*/ 572134 w 583269"/>
              <a:gd name="connsiteY5" fmla="*/ 9783 h 144294"/>
              <a:gd name="connsiteX6" fmla="*/ 583269 w 583269"/>
              <a:gd name="connsiteY6" fmla="*/ 14250 h 144294"/>
              <a:gd name="connsiteX7" fmla="*/ 549610 w 583269"/>
              <a:gd name="connsiteY7" fmla="*/ 38349 h 144294"/>
              <a:gd name="connsiteX8" fmla="*/ 513862 w 583269"/>
              <a:gd name="connsiteY8" fmla="*/ 77257 h 144294"/>
              <a:gd name="connsiteX9" fmla="*/ 496407 w 583269"/>
              <a:gd name="connsiteY9" fmla="*/ 105163 h 144294"/>
              <a:gd name="connsiteX10" fmla="*/ 483309 w 583269"/>
              <a:gd name="connsiteY10" fmla="*/ 105163 h 144294"/>
              <a:gd name="connsiteX11" fmla="*/ 465022 w 583269"/>
              <a:gd name="connsiteY11" fmla="*/ 105163 h 144294"/>
              <a:gd name="connsiteX12" fmla="*/ 444122 w 583269"/>
              <a:gd name="connsiteY12" fmla="*/ 105163 h 144294"/>
              <a:gd name="connsiteX13" fmla="*/ 415385 w 583269"/>
              <a:gd name="connsiteY13" fmla="*/ 105163 h 144294"/>
              <a:gd name="connsiteX14" fmla="*/ 386647 w 583269"/>
              <a:gd name="connsiteY14" fmla="*/ 107609 h 144294"/>
              <a:gd name="connsiteX15" fmla="*/ 352685 w 583269"/>
              <a:gd name="connsiteY15" fmla="*/ 107609 h 144294"/>
              <a:gd name="connsiteX16" fmla="*/ 318723 w 583269"/>
              <a:gd name="connsiteY16" fmla="*/ 112500 h 144294"/>
              <a:gd name="connsiteX17" fmla="*/ 276923 w 583269"/>
              <a:gd name="connsiteY17" fmla="*/ 117391 h 144294"/>
              <a:gd name="connsiteX18" fmla="*/ 232511 w 583269"/>
              <a:gd name="connsiteY18" fmla="*/ 122283 h 144294"/>
              <a:gd name="connsiteX19" fmla="*/ 182874 w 583269"/>
              <a:gd name="connsiteY19" fmla="*/ 127174 h 144294"/>
              <a:gd name="connsiteX20" fmla="*/ 130624 w 583269"/>
              <a:gd name="connsiteY20" fmla="*/ 132065 h 144294"/>
              <a:gd name="connsiteX21" fmla="*/ 73150 w 583269"/>
              <a:gd name="connsiteY21" fmla="*/ 139402 h 144294"/>
              <a:gd name="connsiteX22" fmla="*/ 10450 w 583269"/>
              <a:gd name="connsiteY22" fmla="*/ 144294 h 144294"/>
              <a:gd name="connsiteX23" fmla="*/ 0 w 583269"/>
              <a:gd name="connsiteY23" fmla="*/ 90489 h 144294"/>
              <a:gd name="connsiteX24" fmla="*/ 57475 w 583269"/>
              <a:gd name="connsiteY24" fmla="*/ 80707 h 144294"/>
              <a:gd name="connsiteX25" fmla="*/ 107112 w 583269"/>
              <a:gd name="connsiteY25" fmla="*/ 78261 h 144294"/>
              <a:gd name="connsiteX26" fmla="*/ 154136 w 583269"/>
              <a:gd name="connsiteY26" fmla="*/ 73370 h 144294"/>
              <a:gd name="connsiteX27" fmla="*/ 203774 w 583269"/>
              <a:gd name="connsiteY27" fmla="*/ 68478 h 144294"/>
              <a:gd name="connsiteX28" fmla="*/ 242961 w 583269"/>
              <a:gd name="connsiteY28" fmla="*/ 58696 h 144294"/>
              <a:gd name="connsiteX29" fmla="*/ 279536 w 583269"/>
              <a:gd name="connsiteY29" fmla="*/ 53804 h 144294"/>
              <a:gd name="connsiteX30" fmla="*/ 313498 w 583269"/>
              <a:gd name="connsiteY30" fmla="*/ 48913 h 144294"/>
              <a:gd name="connsiteX31" fmla="*/ 347460 w 583269"/>
              <a:gd name="connsiteY31" fmla="*/ 46467 h 144294"/>
              <a:gd name="connsiteX32" fmla="*/ 373585 w 583269"/>
              <a:gd name="connsiteY32" fmla="*/ 41576 h 144294"/>
              <a:gd name="connsiteX33" fmla="*/ 397097 w 583269"/>
              <a:gd name="connsiteY33" fmla="*/ 36685 h 144294"/>
              <a:gd name="connsiteX34" fmla="*/ 420610 w 583269"/>
              <a:gd name="connsiteY34" fmla="*/ 31794 h 144294"/>
              <a:gd name="connsiteX35" fmla="*/ 436285 w 583269"/>
              <a:gd name="connsiteY35" fmla="*/ 26902 h 144294"/>
              <a:gd name="connsiteX36" fmla="*/ 454572 w 583269"/>
              <a:gd name="connsiteY36" fmla="*/ 26902 h 144294"/>
              <a:gd name="connsiteX37" fmla="*/ 465022 w 583269"/>
              <a:gd name="connsiteY37" fmla="*/ 22011 h 144294"/>
              <a:gd name="connsiteX38" fmla="*/ 475472 w 583269"/>
              <a:gd name="connsiteY38" fmla="*/ 17120 h 144294"/>
              <a:gd name="connsiteX39" fmla="*/ 478084 w 583269"/>
              <a:gd name="connsiteY39" fmla="*/ 14674 h 144294"/>
              <a:gd name="connsiteX40" fmla="*/ 488534 w 583269"/>
              <a:gd name="connsiteY40" fmla="*/ 9783 h 144294"/>
              <a:gd name="connsiteX41" fmla="*/ 504209 w 583269"/>
              <a:gd name="connsiteY41" fmla="*/ 4891 h 144294"/>
              <a:gd name="connsiteX42" fmla="*/ 517272 w 583269"/>
              <a:gd name="connsiteY42" fmla="*/ 0 h 14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83269" h="144294">
                <a:moveTo>
                  <a:pt x="517272" y="0"/>
                </a:moveTo>
                <a:lnTo>
                  <a:pt x="527722" y="0"/>
                </a:lnTo>
                <a:lnTo>
                  <a:pt x="538171" y="0"/>
                </a:lnTo>
                <a:lnTo>
                  <a:pt x="546009" y="4891"/>
                </a:lnTo>
                <a:lnTo>
                  <a:pt x="556459" y="4891"/>
                </a:lnTo>
                <a:lnTo>
                  <a:pt x="572134" y="9783"/>
                </a:lnTo>
                <a:lnTo>
                  <a:pt x="583269" y="14250"/>
                </a:lnTo>
                <a:lnTo>
                  <a:pt x="549610" y="38349"/>
                </a:lnTo>
                <a:cubicBezTo>
                  <a:pt x="536760" y="49801"/>
                  <a:pt x="524790" y="62842"/>
                  <a:pt x="513862" y="77257"/>
                </a:cubicBezTo>
                <a:lnTo>
                  <a:pt x="496407" y="105163"/>
                </a:lnTo>
                <a:lnTo>
                  <a:pt x="483309" y="105163"/>
                </a:lnTo>
                <a:lnTo>
                  <a:pt x="465022" y="105163"/>
                </a:lnTo>
                <a:lnTo>
                  <a:pt x="444122" y="105163"/>
                </a:lnTo>
                <a:lnTo>
                  <a:pt x="415385" y="105163"/>
                </a:lnTo>
                <a:lnTo>
                  <a:pt x="386647" y="107609"/>
                </a:lnTo>
                <a:lnTo>
                  <a:pt x="352685" y="107609"/>
                </a:lnTo>
                <a:lnTo>
                  <a:pt x="318723" y="112500"/>
                </a:lnTo>
                <a:lnTo>
                  <a:pt x="276923" y="117391"/>
                </a:lnTo>
                <a:lnTo>
                  <a:pt x="232511" y="122283"/>
                </a:lnTo>
                <a:lnTo>
                  <a:pt x="182874" y="127174"/>
                </a:lnTo>
                <a:lnTo>
                  <a:pt x="130624" y="132065"/>
                </a:lnTo>
                <a:lnTo>
                  <a:pt x="73150" y="139402"/>
                </a:lnTo>
                <a:lnTo>
                  <a:pt x="10450" y="144294"/>
                </a:lnTo>
                <a:lnTo>
                  <a:pt x="0" y="90489"/>
                </a:lnTo>
                <a:lnTo>
                  <a:pt x="57475" y="80707"/>
                </a:lnTo>
                <a:lnTo>
                  <a:pt x="107112" y="78261"/>
                </a:lnTo>
                <a:lnTo>
                  <a:pt x="154136" y="73370"/>
                </a:lnTo>
                <a:lnTo>
                  <a:pt x="203774" y="68478"/>
                </a:lnTo>
                <a:lnTo>
                  <a:pt x="242961" y="58696"/>
                </a:lnTo>
                <a:lnTo>
                  <a:pt x="279536" y="53804"/>
                </a:lnTo>
                <a:lnTo>
                  <a:pt x="313498" y="48913"/>
                </a:lnTo>
                <a:lnTo>
                  <a:pt x="347460" y="46467"/>
                </a:lnTo>
                <a:lnTo>
                  <a:pt x="373585" y="41576"/>
                </a:lnTo>
                <a:lnTo>
                  <a:pt x="397097" y="36685"/>
                </a:lnTo>
                <a:lnTo>
                  <a:pt x="420610" y="31794"/>
                </a:lnTo>
                <a:lnTo>
                  <a:pt x="436285" y="26902"/>
                </a:lnTo>
                <a:lnTo>
                  <a:pt x="454572" y="26902"/>
                </a:lnTo>
                <a:lnTo>
                  <a:pt x="465022" y="22011"/>
                </a:lnTo>
                <a:lnTo>
                  <a:pt x="475472" y="17120"/>
                </a:lnTo>
                <a:lnTo>
                  <a:pt x="478084" y="14674"/>
                </a:lnTo>
                <a:lnTo>
                  <a:pt x="488534" y="9783"/>
                </a:lnTo>
                <a:lnTo>
                  <a:pt x="504209" y="4891"/>
                </a:lnTo>
                <a:lnTo>
                  <a:pt x="517272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07" name="任意多边形: 形状 38"/>
          <p:cNvSpPr/>
          <p:nvPr/>
        </p:nvSpPr>
        <p:spPr bwMode="auto">
          <a:xfrm>
            <a:off x="2291193" y="3033305"/>
            <a:ext cx="6528" cy="13372"/>
          </a:xfrm>
          <a:custGeom>
            <a:avLst/>
            <a:gdLst>
              <a:gd name="connsiteX0" fmla="*/ 5494 w 6528"/>
              <a:gd name="connsiteY0" fmla="*/ 0 h 13372"/>
              <a:gd name="connsiteX1" fmla="*/ 6510 w 6528"/>
              <a:gd name="connsiteY1" fmla="*/ 13297 h 13372"/>
              <a:gd name="connsiteX2" fmla="*/ 6528 w 6528"/>
              <a:gd name="connsiteY2" fmla="*/ 13372 h 13372"/>
              <a:gd name="connsiteX3" fmla="*/ 0 w 6528"/>
              <a:gd name="connsiteY3" fmla="*/ 13372 h 13372"/>
              <a:gd name="connsiteX4" fmla="*/ 5494 w 6528"/>
              <a:gd name="connsiteY4" fmla="*/ 0 h 1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28" h="13372">
                <a:moveTo>
                  <a:pt x="5494" y="0"/>
                </a:moveTo>
                <a:lnTo>
                  <a:pt x="6510" y="13297"/>
                </a:lnTo>
                <a:lnTo>
                  <a:pt x="6528" y="13372"/>
                </a:lnTo>
                <a:lnTo>
                  <a:pt x="0" y="13372"/>
                </a:lnTo>
                <a:lnTo>
                  <a:pt x="5494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08" name="任意多边形: 形状 39"/>
          <p:cNvSpPr/>
          <p:nvPr/>
        </p:nvSpPr>
        <p:spPr bwMode="auto">
          <a:xfrm>
            <a:off x="1901934" y="3637385"/>
            <a:ext cx="255489" cy="257934"/>
          </a:xfrm>
          <a:custGeom>
            <a:avLst/>
            <a:gdLst>
              <a:gd name="connsiteX0" fmla="*/ 202379 w 255489"/>
              <a:gd name="connsiteY0" fmla="*/ 0 h 257934"/>
              <a:gd name="connsiteX1" fmla="*/ 210422 w 255489"/>
              <a:gd name="connsiteY1" fmla="*/ 11678 h 257934"/>
              <a:gd name="connsiteX2" fmla="*/ 255489 w 255489"/>
              <a:gd name="connsiteY2" fmla="*/ 203151 h 257934"/>
              <a:gd name="connsiteX3" fmla="*/ 252345 w 255489"/>
              <a:gd name="connsiteY3" fmla="*/ 230557 h 257934"/>
              <a:gd name="connsiteX4" fmla="*/ 248185 w 255489"/>
              <a:gd name="connsiteY4" fmla="*/ 233478 h 257934"/>
              <a:gd name="connsiteX5" fmla="*/ 237735 w 255489"/>
              <a:gd name="connsiteY5" fmla="*/ 243260 h 257934"/>
              <a:gd name="connsiteX6" fmla="*/ 232511 w 255489"/>
              <a:gd name="connsiteY6" fmla="*/ 248152 h 257934"/>
              <a:gd name="connsiteX7" fmla="*/ 224673 w 255489"/>
              <a:gd name="connsiteY7" fmla="*/ 253043 h 257934"/>
              <a:gd name="connsiteX8" fmla="*/ 219448 w 255489"/>
              <a:gd name="connsiteY8" fmla="*/ 257934 h 257934"/>
              <a:gd name="connsiteX9" fmla="*/ 208998 w 255489"/>
              <a:gd name="connsiteY9" fmla="*/ 253043 h 257934"/>
              <a:gd name="connsiteX10" fmla="*/ 203773 w 255489"/>
              <a:gd name="connsiteY10" fmla="*/ 253043 h 257934"/>
              <a:gd name="connsiteX11" fmla="*/ 198548 w 255489"/>
              <a:gd name="connsiteY11" fmla="*/ 248152 h 257934"/>
              <a:gd name="connsiteX12" fmla="*/ 195936 w 255489"/>
              <a:gd name="connsiteY12" fmla="*/ 243260 h 257934"/>
              <a:gd name="connsiteX13" fmla="*/ 185486 w 255489"/>
              <a:gd name="connsiteY13" fmla="*/ 233478 h 257934"/>
              <a:gd name="connsiteX14" fmla="*/ 180261 w 255489"/>
              <a:gd name="connsiteY14" fmla="*/ 226141 h 257934"/>
              <a:gd name="connsiteX15" fmla="*/ 180261 w 255489"/>
              <a:gd name="connsiteY15" fmla="*/ 211467 h 257934"/>
              <a:gd name="connsiteX16" fmla="*/ 175036 w 255489"/>
              <a:gd name="connsiteY16" fmla="*/ 196793 h 257934"/>
              <a:gd name="connsiteX17" fmla="*/ 164586 w 255489"/>
              <a:gd name="connsiteY17" fmla="*/ 184565 h 257934"/>
              <a:gd name="connsiteX18" fmla="*/ 156749 w 255489"/>
              <a:gd name="connsiteY18" fmla="*/ 164999 h 257934"/>
              <a:gd name="connsiteX19" fmla="*/ 146299 w 255489"/>
              <a:gd name="connsiteY19" fmla="*/ 152771 h 257934"/>
              <a:gd name="connsiteX20" fmla="*/ 135849 w 255489"/>
              <a:gd name="connsiteY20" fmla="*/ 138097 h 257934"/>
              <a:gd name="connsiteX21" fmla="*/ 122786 w 255489"/>
              <a:gd name="connsiteY21" fmla="*/ 125869 h 257934"/>
              <a:gd name="connsiteX22" fmla="*/ 107112 w 255489"/>
              <a:gd name="connsiteY22" fmla="*/ 111195 h 257934"/>
              <a:gd name="connsiteX23" fmla="*/ 78374 w 255489"/>
              <a:gd name="connsiteY23" fmla="*/ 84293 h 257934"/>
              <a:gd name="connsiteX24" fmla="*/ 60087 w 255489"/>
              <a:gd name="connsiteY24" fmla="*/ 72065 h 257934"/>
              <a:gd name="connsiteX25" fmla="*/ 44412 w 255489"/>
              <a:gd name="connsiteY25" fmla="*/ 57391 h 257934"/>
              <a:gd name="connsiteX26" fmla="*/ 31350 w 255489"/>
              <a:gd name="connsiteY26" fmla="*/ 42717 h 257934"/>
              <a:gd name="connsiteX27" fmla="*/ 20900 w 255489"/>
              <a:gd name="connsiteY27" fmla="*/ 35380 h 257934"/>
              <a:gd name="connsiteX28" fmla="*/ 10450 w 255489"/>
              <a:gd name="connsiteY28" fmla="*/ 25597 h 257934"/>
              <a:gd name="connsiteX29" fmla="*/ 5225 w 255489"/>
              <a:gd name="connsiteY29" fmla="*/ 20706 h 257934"/>
              <a:gd name="connsiteX30" fmla="*/ 0 w 255489"/>
              <a:gd name="connsiteY30" fmla="*/ 10923 h 257934"/>
              <a:gd name="connsiteX31" fmla="*/ 0 w 255489"/>
              <a:gd name="connsiteY31" fmla="*/ 8478 h 257934"/>
              <a:gd name="connsiteX32" fmla="*/ 5225 w 255489"/>
              <a:gd name="connsiteY32" fmla="*/ 8478 h 257934"/>
              <a:gd name="connsiteX33" fmla="*/ 10450 w 255489"/>
              <a:gd name="connsiteY33" fmla="*/ 3586 h 257934"/>
              <a:gd name="connsiteX34" fmla="*/ 20900 w 255489"/>
              <a:gd name="connsiteY34" fmla="*/ 3586 h 257934"/>
              <a:gd name="connsiteX35" fmla="*/ 33962 w 255489"/>
              <a:gd name="connsiteY35" fmla="*/ 3586 h 257934"/>
              <a:gd name="connsiteX36" fmla="*/ 49637 w 255489"/>
              <a:gd name="connsiteY36" fmla="*/ 8478 h 257934"/>
              <a:gd name="connsiteX37" fmla="*/ 67924 w 255489"/>
              <a:gd name="connsiteY37" fmla="*/ 8478 h 257934"/>
              <a:gd name="connsiteX38" fmla="*/ 88824 w 255489"/>
              <a:gd name="connsiteY38" fmla="*/ 10923 h 257934"/>
              <a:gd name="connsiteX39" fmla="*/ 107112 w 255489"/>
              <a:gd name="connsiteY39" fmla="*/ 15815 h 257934"/>
              <a:gd name="connsiteX40" fmla="*/ 128011 w 255489"/>
              <a:gd name="connsiteY40" fmla="*/ 20706 h 257934"/>
              <a:gd name="connsiteX41" fmla="*/ 146299 w 255489"/>
              <a:gd name="connsiteY41" fmla="*/ 20706 h 257934"/>
              <a:gd name="connsiteX42" fmla="*/ 161974 w 255489"/>
              <a:gd name="connsiteY42" fmla="*/ 20706 h 257934"/>
              <a:gd name="connsiteX43" fmla="*/ 175036 w 255489"/>
              <a:gd name="connsiteY43" fmla="*/ 20706 h 257934"/>
              <a:gd name="connsiteX44" fmla="*/ 185486 w 255489"/>
              <a:gd name="connsiteY44" fmla="*/ 15815 h 257934"/>
              <a:gd name="connsiteX45" fmla="*/ 195936 w 255489"/>
              <a:gd name="connsiteY45" fmla="*/ 10923 h 257934"/>
              <a:gd name="connsiteX46" fmla="*/ 198548 w 255489"/>
              <a:gd name="connsiteY46" fmla="*/ 3586 h 257934"/>
              <a:gd name="connsiteX47" fmla="*/ 202379 w 255489"/>
              <a:gd name="connsiteY47" fmla="*/ 0 h 25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55489" h="257934">
                <a:moveTo>
                  <a:pt x="202379" y="0"/>
                </a:moveTo>
                <a:lnTo>
                  <a:pt x="210422" y="11678"/>
                </a:lnTo>
                <a:cubicBezTo>
                  <a:pt x="238267" y="60680"/>
                  <a:pt x="255489" y="128376"/>
                  <a:pt x="255489" y="203151"/>
                </a:cubicBezTo>
                <a:lnTo>
                  <a:pt x="252345" y="230557"/>
                </a:lnTo>
                <a:lnTo>
                  <a:pt x="248185" y="233478"/>
                </a:lnTo>
                <a:lnTo>
                  <a:pt x="237735" y="243260"/>
                </a:lnTo>
                <a:lnTo>
                  <a:pt x="232511" y="248152"/>
                </a:lnTo>
                <a:lnTo>
                  <a:pt x="224673" y="253043"/>
                </a:lnTo>
                <a:lnTo>
                  <a:pt x="219448" y="257934"/>
                </a:lnTo>
                <a:lnTo>
                  <a:pt x="208998" y="253043"/>
                </a:lnTo>
                <a:lnTo>
                  <a:pt x="203773" y="253043"/>
                </a:lnTo>
                <a:lnTo>
                  <a:pt x="198548" y="248152"/>
                </a:lnTo>
                <a:lnTo>
                  <a:pt x="195936" y="243260"/>
                </a:lnTo>
                <a:lnTo>
                  <a:pt x="185486" y="233478"/>
                </a:lnTo>
                <a:lnTo>
                  <a:pt x="180261" y="226141"/>
                </a:lnTo>
                <a:lnTo>
                  <a:pt x="180261" y="211467"/>
                </a:lnTo>
                <a:lnTo>
                  <a:pt x="175036" y="196793"/>
                </a:lnTo>
                <a:lnTo>
                  <a:pt x="164586" y="184565"/>
                </a:lnTo>
                <a:lnTo>
                  <a:pt x="156749" y="164999"/>
                </a:lnTo>
                <a:lnTo>
                  <a:pt x="146299" y="152771"/>
                </a:lnTo>
                <a:lnTo>
                  <a:pt x="135849" y="138097"/>
                </a:lnTo>
                <a:lnTo>
                  <a:pt x="122786" y="125869"/>
                </a:lnTo>
                <a:lnTo>
                  <a:pt x="107112" y="111195"/>
                </a:lnTo>
                <a:lnTo>
                  <a:pt x="78374" y="84293"/>
                </a:lnTo>
                <a:lnTo>
                  <a:pt x="60087" y="72065"/>
                </a:lnTo>
                <a:lnTo>
                  <a:pt x="44412" y="57391"/>
                </a:lnTo>
                <a:lnTo>
                  <a:pt x="31350" y="42717"/>
                </a:lnTo>
                <a:lnTo>
                  <a:pt x="20900" y="35380"/>
                </a:lnTo>
                <a:lnTo>
                  <a:pt x="10450" y="25597"/>
                </a:lnTo>
                <a:lnTo>
                  <a:pt x="5225" y="20706"/>
                </a:lnTo>
                <a:lnTo>
                  <a:pt x="0" y="10923"/>
                </a:lnTo>
                <a:lnTo>
                  <a:pt x="0" y="8478"/>
                </a:lnTo>
                <a:lnTo>
                  <a:pt x="5225" y="8478"/>
                </a:lnTo>
                <a:lnTo>
                  <a:pt x="10450" y="3586"/>
                </a:lnTo>
                <a:lnTo>
                  <a:pt x="20900" y="3586"/>
                </a:lnTo>
                <a:lnTo>
                  <a:pt x="33962" y="3586"/>
                </a:lnTo>
                <a:lnTo>
                  <a:pt x="49637" y="8478"/>
                </a:lnTo>
                <a:lnTo>
                  <a:pt x="67924" y="8478"/>
                </a:lnTo>
                <a:lnTo>
                  <a:pt x="88824" y="10923"/>
                </a:lnTo>
                <a:lnTo>
                  <a:pt x="107112" y="15815"/>
                </a:lnTo>
                <a:lnTo>
                  <a:pt x="128011" y="20706"/>
                </a:lnTo>
                <a:lnTo>
                  <a:pt x="146299" y="20706"/>
                </a:lnTo>
                <a:lnTo>
                  <a:pt x="161974" y="20706"/>
                </a:lnTo>
                <a:lnTo>
                  <a:pt x="175036" y="20706"/>
                </a:lnTo>
                <a:lnTo>
                  <a:pt x="185486" y="15815"/>
                </a:lnTo>
                <a:lnTo>
                  <a:pt x="195936" y="10923"/>
                </a:lnTo>
                <a:lnTo>
                  <a:pt x="198548" y="3586"/>
                </a:lnTo>
                <a:lnTo>
                  <a:pt x="202379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09" name="任意多边形: 形状 40"/>
          <p:cNvSpPr/>
          <p:nvPr/>
        </p:nvSpPr>
        <p:spPr bwMode="auto">
          <a:xfrm>
            <a:off x="2071745" y="3093146"/>
            <a:ext cx="169811" cy="774797"/>
          </a:xfrm>
          <a:custGeom>
            <a:avLst/>
            <a:gdLst>
              <a:gd name="connsiteX0" fmla="*/ 26125 w 169811"/>
              <a:gd name="connsiteY0" fmla="*/ 0 h 774797"/>
              <a:gd name="connsiteX1" fmla="*/ 33962 w 169811"/>
              <a:gd name="connsiteY1" fmla="*/ 0 h 774797"/>
              <a:gd name="connsiteX2" fmla="*/ 44412 w 169811"/>
              <a:gd name="connsiteY2" fmla="*/ 0 h 774797"/>
              <a:gd name="connsiteX3" fmla="*/ 54862 w 169811"/>
              <a:gd name="connsiteY3" fmla="*/ 0 h 774797"/>
              <a:gd name="connsiteX4" fmla="*/ 67924 w 169811"/>
              <a:gd name="connsiteY4" fmla="*/ 0 h 774797"/>
              <a:gd name="connsiteX5" fmla="*/ 83599 w 169811"/>
              <a:gd name="connsiteY5" fmla="*/ 2446 h 774797"/>
              <a:gd name="connsiteX6" fmla="*/ 96662 w 169811"/>
              <a:gd name="connsiteY6" fmla="*/ 7337 h 774797"/>
              <a:gd name="connsiteX7" fmla="*/ 112337 w 169811"/>
              <a:gd name="connsiteY7" fmla="*/ 17120 h 774797"/>
              <a:gd name="connsiteX8" fmla="*/ 125399 w 169811"/>
              <a:gd name="connsiteY8" fmla="*/ 26902 h 774797"/>
              <a:gd name="connsiteX9" fmla="*/ 135849 w 169811"/>
              <a:gd name="connsiteY9" fmla="*/ 34239 h 774797"/>
              <a:gd name="connsiteX10" fmla="*/ 146299 w 169811"/>
              <a:gd name="connsiteY10" fmla="*/ 44022 h 774797"/>
              <a:gd name="connsiteX11" fmla="*/ 151524 w 169811"/>
              <a:gd name="connsiteY11" fmla="*/ 53804 h 774797"/>
              <a:gd name="connsiteX12" fmla="*/ 156749 w 169811"/>
              <a:gd name="connsiteY12" fmla="*/ 63587 h 774797"/>
              <a:gd name="connsiteX13" fmla="*/ 159361 w 169811"/>
              <a:gd name="connsiteY13" fmla="*/ 70924 h 774797"/>
              <a:gd name="connsiteX14" fmla="*/ 159361 w 169811"/>
              <a:gd name="connsiteY14" fmla="*/ 80707 h 774797"/>
              <a:gd name="connsiteX15" fmla="*/ 159361 w 169811"/>
              <a:gd name="connsiteY15" fmla="*/ 90489 h 774797"/>
              <a:gd name="connsiteX16" fmla="*/ 159361 w 169811"/>
              <a:gd name="connsiteY16" fmla="*/ 95381 h 774797"/>
              <a:gd name="connsiteX17" fmla="*/ 164586 w 169811"/>
              <a:gd name="connsiteY17" fmla="*/ 102717 h 774797"/>
              <a:gd name="connsiteX18" fmla="*/ 164586 w 169811"/>
              <a:gd name="connsiteY18" fmla="*/ 112500 h 774797"/>
              <a:gd name="connsiteX19" fmla="*/ 164586 w 169811"/>
              <a:gd name="connsiteY19" fmla="*/ 124728 h 774797"/>
              <a:gd name="connsiteX20" fmla="*/ 164586 w 169811"/>
              <a:gd name="connsiteY20" fmla="*/ 139402 h 774797"/>
              <a:gd name="connsiteX21" fmla="*/ 164586 w 169811"/>
              <a:gd name="connsiteY21" fmla="*/ 154076 h 774797"/>
              <a:gd name="connsiteX22" fmla="*/ 164586 w 169811"/>
              <a:gd name="connsiteY22" fmla="*/ 171196 h 774797"/>
              <a:gd name="connsiteX23" fmla="*/ 164586 w 169811"/>
              <a:gd name="connsiteY23" fmla="*/ 188315 h 774797"/>
              <a:gd name="connsiteX24" fmla="*/ 169811 w 169811"/>
              <a:gd name="connsiteY24" fmla="*/ 207881 h 774797"/>
              <a:gd name="connsiteX25" fmla="*/ 169811 w 169811"/>
              <a:gd name="connsiteY25" fmla="*/ 229891 h 774797"/>
              <a:gd name="connsiteX26" fmla="*/ 169811 w 169811"/>
              <a:gd name="connsiteY26" fmla="*/ 251902 h 774797"/>
              <a:gd name="connsiteX27" fmla="*/ 169811 w 169811"/>
              <a:gd name="connsiteY27" fmla="*/ 278804 h 774797"/>
              <a:gd name="connsiteX28" fmla="*/ 169811 w 169811"/>
              <a:gd name="connsiteY28" fmla="*/ 308152 h 774797"/>
              <a:gd name="connsiteX29" fmla="*/ 169811 w 169811"/>
              <a:gd name="connsiteY29" fmla="*/ 335054 h 774797"/>
              <a:gd name="connsiteX30" fmla="*/ 169811 w 169811"/>
              <a:gd name="connsiteY30" fmla="*/ 366848 h 774797"/>
              <a:gd name="connsiteX31" fmla="*/ 164586 w 169811"/>
              <a:gd name="connsiteY31" fmla="*/ 398641 h 774797"/>
              <a:gd name="connsiteX32" fmla="*/ 164586 w 169811"/>
              <a:gd name="connsiteY32" fmla="*/ 430435 h 774797"/>
              <a:gd name="connsiteX33" fmla="*/ 159361 w 169811"/>
              <a:gd name="connsiteY33" fmla="*/ 457337 h 774797"/>
              <a:gd name="connsiteX34" fmla="*/ 159361 w 169811"/>
              <a:gd name="connsiteY34" fmla="*/ 489131 h 774797"/>
              <a:gd name="connsiteX35" fmla="*/ 156749 w 169811"/>
              <a:gd name="connsiteY35" fmla="*/ 511142 h 774797"/>
              <a:gd name="connsiteX36" fmla="*/ 156749 w 169811"/>
              <a:gd name="connsiteY36" fmla="*/ 538044 h 774797"/>
              <a:gd name="connsiteX37" fmla="*/ 151524 w 169811"/>
              <a:gd name="connsiteY37" fmla="*/ 560055 h 774797"/>
              <a:gd name="connsiteX38" fmla="*/ 151524 w 169811"/>
              <a:gd name="connsiteY38" fmla="*/ 584511 h 774797"/>
              <a:gd name="connsiteX39" fmla="*/ 146299 w 169811"/>
              <a:gd name="connsiteY39" fmla="*/ 606522 h 774797"/>
              <a:gd name="connsiteX40" fmla="*/ 141074 w 169811"/>
              <a:gd name="connsiteY40" fmla="*/ 628533 h 774797"/>
              <a:gd name="connsiteX41" fmla="*/ 135849 w 169811"/>
              <a:gd name="connsiteY41" fmla="*/ 648098 h 774797"/>
              <a:gd name="connsiteX42" fmla="*/ 135849 w 169811"/>
              <a:gd name="connsiteY42" fmla="*/ 660326 h 774797"/>
              <a:gd name="connsiteX43" fmla="*/ 130624 w 169811"/>
              <a:gd name="connsiteY43" fmla="*/ 677446 h 774797"/>
              <a:gd name="connsiteX44" fmla="*/ 125399 w 169811"/>
              <a:gd name="connsiteY44" fmla="*/ 692120 h 774797"/>
              <a:gd name="connsiteX45" fmla="*/ 122786 w 169811"/>
              <a:gd name="connsiteY45" fmla="*/ 706794 h 774797"/>
              <a:gd name="connsiteX46" fmla="*/ 117562 w 169811"/>
              <a:gd name="connsiteY46" fmla="*/ 719022 h 774797"/>
              <a:gd name="connsiteX47" fmla="*/ 107112 w 169811"/>
              <a:gd name="connsiteY47" fmla="*/ 738587 h 774797"/>
              <a:gd name="connsiteX48" fmla="*/ 96662 w 169811"/>
              <a:gd name="connsiteY48" fmla="*/ 755707 h 774797"/>
              <a:gd name="connsiteX49" fmla="*/ 88824 w 169811"/>
              <a:gd name="connsiteY49" fmla="*/ 770381 h 774797"/>
              <a:gd name="connsiteX50" fmla="*/ 82534 w 169811"/>
              <a:gd name="connsiteY50" fmla="*/ 774797 h 774797"/>
              <a:gd name="connsiteX51" fmla="*/ 85678 w 169811"/>
              <a:gd name="connsiteY51" fmla="*/ 747391 h 774797"/>
              <a:gd name="connsiteX52" fmla="*/ 40611 w 169811"/>
              <a:gd name="connsiteY52" fmla="*/ 555918 h 774797"/>
              <a:gd name="connsiteX53" fmla="*/ 32568 w 169811"/>
              <a:gd name="connsiteY53" fmla="*/ 544240 h 774797"/>
              <a:gd name="connsiteX54" fmla="*/ 33962 w 169811"/>
              <a:gd name="connsiteY54" fmla="*/ 542935 h 774797"/>
              <a:gd name="connsiteX55" fmla="*/ 33962 w 169811"/>
              <a:gd name="connsiteY55" fmla="*/ 533152 h 774797"/>
              <a:gd name="connsiteX56" fmla="*/ 39187 w 169811"/>
              <a:gd name="connsiteY56" fmla="*/ 523370 h 774797"/>
              <a:gd name="connsiteX57" fmla="*/ 39187 w 169811"/>
              <a:gd name="connsiteY57" fmla="*/ 516033 h 774797"/>
              <a:gd name="connsiteX58" fmla="*/ 44412 w 169811"/>
              <a:gd name="connsiteY58" fmla="*/ 506250 h 774797"/>
              <a:gd name="connsiteX59" fmla="*/ 44412 w 169811"/>
              <a:gd name="connsiteY59" fmla="*/ 494022 h 774797"/>
              <a:gd name="connsiteX60" fmla="*/ 49637 w 169811"/>
              <a:gd name="connsiteY60" fmla="*/ 484239 h 774797"/>
              <a:gd name="connsiteX61" fmla="*/ 49637 w 169811"/>
              <a:gd name="connsiteY61" fmla="*/ 464674 h 774797"/>
              <a:gd name="connsiteX62" fmla="*/ 49637 w 169811"/>
              <a:gd name="connsiteY62" fmla="*/ 452446 h 774797"/>
              <a:gd name="connsiteX63" fmla="*/ 54862 w 169811"/>
              <a:gd name="connsiteY63" fmla="*/ 432881 h 774797"/>
              <a:gd name="connsiteX64" fmla="*/ 54862 w 169811"/>
              <a:gd name="connsiteY64" fmla="*/ 415761 h 774797"/>
              <a:gd name="connsiteX65" fmla="*/ 54862 w 169811"/>
              <a:gd name="connsiteY65" fmla="*/ 393750 h 774797"/>
              <a:gd name="connsiteX66" fmla="*/ 54862 w 169811"/>
              <a:gd name="connsiteY66" fmla="*/ 374185 h 774797"/>
              <a:gd name="connsiteX67" fmla="*/ 54862 w 169811"/>
              <a:gd name="connsiteY67" fmla="*/ 352174 h 774797"/>
              <a:gd name="connsiteX68" fmla="*/ 54862 w 169811"/>
              <a:gd name="connsiteY68" fmla="*/ 325272 h 774797"/>
              <a:gd name="connsiteX69" fmla="*/ 54862 w 169811"/>
              <a:gd name="connsiteY69" fmla="*/ 303261 h 774797"/>
              <a:gd name="connsiteX70" fmla="*/ 54862 w 169811"/>
              <a:gd name="connsiteY70" fmla="*/ 276359 h 774797"/>
              <a:gd name="connsiteX71" fmla="*/ 54862 w 169811"/>
              <a:gd name="connsiteY71" fmla="*/ 251902 h 774797"/>
              <a:gd name="connsiteX72" fmla="*/ 54862 w 169811"/>
              <a:gd name="connsiteY72" fmla="*/ 229891 h 774797"/>
              <a:gd name="connsiteX73" fmla="*/ 54862 w 169811"/>
              <a:gd name="connsiteY73" fmla="*/ 207881 h 774797"/>
              <a:gd name="connsiteX74" fmla="*/ 54862 w 169811"/>
              <a:gd name="connsiteY74" fmla="*/ 188315 h 774797"/>
              <a:gd name="connsiteX75" fmla="*/ 54862 w 169811"/>
              <a:gd name="connsiteY75" fmla="*/ 171196 h 774797"/>
              <a:gd name="connsiteX76" fmla="*/ 49637 w 169811"/>
              <a:gd name="connsiteY76" fmla="*/ 154076 h 774797"/>
              <a:gd name="connsiteX77" fmla="*/ 49637 w 169811"/>
              <a:gd name="connsiteY77" fmla="*/ 139402 h 774797"/>
              <a:gd name="connsiteX78" fmla="*/ 44412 w 169811"/>
              <a:gd name="connsiteY78" fmla="*/ 122283 h 774797"/>
              <a:gd name="connsiteX79" fmla="*/ 44412 w 169811"/>
              <a:gd name="connsiteY79" fmla="*/ 107609 h 774797"/>
              <a:gd name="connsiteX80" fmla="*/ 39187 w 169811"/>
              <a:gd name="connsiteY80" fmla="*/ 97826 h 774797"/>
              <a:gd name="connsiteX81" fmla="*/ 39187 w 169811"/>
              <a:gd name="connsiteY81" fmla="*/ 85598 h 774797"/>
              <a:gd name="connsiteX82" fmla="*/ 33962 w 169811"/>
              <a:gd name="connsiteY82" fmla="*/ 75815 h 774797"/>
              <a:gd name="connsiteX83" fmla="*/ 28737 w 169811"/>
              <a:gd name="connsiteY83" fmla="*/ 70924 h 774797"/>
              <a:gd name="connsiteX84" fmla="*/ 26125 w 169811"/>
              <a:gd name="connsiteY84" fmla="*/ 63587 h 774797"/>
              <a:gd name="connsiteX85" fmla="*/ 20900 w 169811"/>
              <a:gd name="connsiteY85" fmla="*/ 58696 h 774797"/>
              <a:gd name="connsiteX86" fmla="*/ 15675 w 169811"/>
              <a:gd name="connsiteY86" fmla="*/ 53804 h 774797"/>
              <a:gd name="connsiteX87" fmla="*/ 5225 w 169811"/>
              <a:gd name="connsiteY87" fmla="*/ 44022 h 774797"/>
              <a:gd name="connsiteX88" fmla="*/ 5225 w 169811"/>
              <a:gd name="connsiteY88" fmla="*/ 39131 h 774797"/>
              <a:gd name="connsiteX89" fmla="*/ 0 w 169811"/>
              <a:gd name="connsiteY89" fmla="*/ 34239 h 774797"/>
              <a:gd name="connsiteX90" fmla="*/ 0 w 169811"/>
              <a:gd name="connsiteY90" fmla="*/ 26902 h 774797"/>
              <a:gd name="connsiteX91" fmla="*/ 5225 w 169811"/>
              <a:gd name="connsiteY91" fmla="*/ 22011 h 774797"/>
              <a:gd name="connsiteX92" fmla="*/ 5225 w 169811"/>
              <a:gd name="connsiteY92" fmla="*/ 17120 h 774797"/>
              <a:gd name="connsiteX93" fmla="*/ 15675 w 169811"/>
              <a:gd name="connsiteY93" fmla="*/ 7337 h 774797"/>
              <a:gd name="connsiteX94" fmla="*/ 15675 w 169811"/>
              <a:gd name="connsiteY94" fmla="*/ 2446 h 774797"/>
              <a:gd name="connsiteX95" fmla="*/ 26125 w 169811"/>
              <a:gd name="connsiteY95" fmla="*/ 0 h 774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69811" h="774797">
                <a:moveTo>
                  <a:pt x="26125" y="0"/>
                </a:moveTo>
                <a:lnTo>
                  <a:pt x="33962" y="0"/>
                </a:lnTo>
                <a:lnTo>
                  <a:pt x="44412" y="0"/>
                </a:lnTo>
                <a:lnTo>
                  <a:pt x="54862" y="0"/>
                </a:lnTo>
                <a:lnTo>
                  <a:pt x="67924" y="0"/>
                </a:lnTo>
                <a:lnTo>
                  <a:pt x="83599" y="2446"/>
                </a:lnTo>
                <a:lnTo>
                  <a:pt x="96662" y="7337"/>
                </a:lnTo>
                <a:lnTo>
                  <a:pt x="112337" y="17120"/>
                </a:lnTo>
                <a:lnTo>
                  <a:pt x="125399" y="26902"/>
                </a:lnTo>
                <a:lnTo>
                  <a:pt x="135849" y="34239"/>
                </a:lnTo>
                <a:lnTo>
                  <a:pt x="146299" y="44022"/>
                </a:lnTo>
                <a:lnTo>
                  <a:pt x="151524" y="53804"/>
                </a:lnTo>
                <a:lnTo>
                  <a:pt x="156749" y="63587"/>
                </a:lnTo>
                <a:lnTo>
                  <a:pt x="159361" y="70924"/>
                </a:lnTo>
                <a:lnTo>
                  <a:pt x="159361" y="80707"/>
                </a:lnTo>
                <a:lnTo>
                  <a:pt x="159361" y="90489"/>
                </a:lnTo>
                <a:lnTo>
                  <a:pt x="159361" y="95381"/>
                </a:lnTo>
                <a:lnTo>
                  <a:pt x="164586" y="102717"/>
                </a:lnTo>
                <a:lnTo>
                  <a:pt x="164586" y="112500"/>
                </a:lnTo>
                <a:lnTo>
                  <a:pt x="164586" y="124728"/>
                </a:lnTo>
                <a:lnTo>
                  <a:pt x="164586" y="139402"/>
                </a:lnTo>
                <a:lnTo>
                  <a:pt x="164586" y="154076"/>
                </a:lnTo>
                <a:lnTo>
                  <a:pt x="164586" y="171196"/>
                </a:lnTo>
                <a:lnTo>
                  <a:pt x="164586" y="188315"/>
                </a:lnTo>
                <a:lnTo>
                  <a:pt x="169811" y="207881"/>
                </a:lnTo>
                <a:lnTo>
                  <a:pt x="169811" y="229891"/>
                </a:lnTo>
                <a:lnTo>
                  <a:pt x="169811" y="251902"/>
                </a:lnTo>
                <a:lnTo>
                  <a:pt x="169811" y="278804"/>
                </a:lnTo>
                <a:lnTo>
                  <a:pt x="169811" y="308152"/>
                </a:lnTo>
                <a:lnTo>
                  <a:pt x="169811" y="335054"/>
                </a:lnTo>
                <a:lnTo>
                  <a:pt x="169811" y="366848"/>
                </a:lnTo>
                <a:lnTo>
                  <a:pt x="164586" y="398641"/>
                </a:lnTo>
                <a:lnTo>
                  <a:pt x="164586" y="430435"/>
                </a:lnTo>
                <a:lnTo>
                  <a:pt x="159361" y="457337"/>
                </a:lnTo>
                <a:lnTo>
                  <a:pt x="159361" y="489131"/>
                </a:lnTo>
                <a:lnTo>
                  <a:pt x="156749" y="511142"/>
                </a:lnTo>
                <a:lnTo>
                  <a:pt x="156749" y="538044"/>
                </a:lnTo>
                <a:lnTo>
                  <a:pt x="151524" y="560055"/>
                </a:lnTo>
                <a:lnTo>
                  <a:pt x="151524" y="584511"/>
                </a:lnTo>
                <a:lnTo>
                  <a:pt x="146299" y="606522"/>
                </a:lnTo>
                <a:lnTo>
                  <a:pt x="141074" y="628533"/>
                </a:lnTo>
                <a:lnTo>
                  <a:pt x="135849" y="648098"/>
                </a:lnTo>
                <a:lnTo>
                  <a:pt x="135849" y="660326"/>
                </a:lnTo>
                <a:lnTo>
                  <a:pt x="130624" y="677446"/>
                </a:lnTo>
                <a:lnTo>
                  <a:pt x="125399" y="692120"/>
                </a:lnTo>
                <a:lnTo>
                  <a:pt x="122786" y="706794"/>
                </a:lnTo>
                <a:lnTo>
                  <a:pt x="117562" y="719022"/>
                </a:lnTo>
                <a:lnTo>
                  <a:pt x="107112" y="738587"/>
                </a:lnTo>
                <a:lnTo>
                  <a:pt x="96662" y="755707"/>
                </a:lnTo>
                <a:lnTo>
                  <a:pt x="88824" y="770381"/>
                </a:lnTo>
                <a:lnTo>
                  <a:pt x="82534" y="774797"/>
                </a:lnTo>
                <a:lnTo>
                  <a:pt x="85678" y="747391"/>
                </a:lnTo>
                <a:cubicBezTo>
                  <a:pt x="85678" y="672616"/>
                  <a:pt x="68456" y="604920"/>
                  <a:pt x="40611" y="555918"/>
                </a:cubicBezTo>
                <a:lnTo>
                  <a:pt x="32568" y="544240"/>
                </a:lnTo>
                <a:lnTo>
                  <a:pt x="33962" y="542935"/>
                </a:lnTo>
                <a:lnTo>
                  <a:pt x="33962" y="533152"/>
                </a:lnTo>
                <a:lnTo>
                  <a:pt x="39187" y="523370"/>
                </a:lnTo>
                <a:lnTo>
                  <a:pt x="39187" y="516033"/>
                </a:lnTo>
                <a:lnTo>
                  <a:pt x="44412" y="506250"/>
                </a:lnTo>
                <a:lnTo>
                  <a:pt x="44412" y="494022"/>
                </a:lnTo>
                <a:lnTo>
                  <a:pt x="49637" y="484239"/>
                </a:lnTo>
                <a:lnTo>
                  <a:pt x="49637" y="464674"/>
                </a:lnTo>
                <a:lnTo>
                  <a:pt x="49637" y="452446"/>
                </a:lnTo>
                <a:lnTo>
                  <a:pt x="54862" y="432881"/>
                </a:lnTo>
                <a:lnTo>
                  <a:pt x="54862" y="415761"/>
                </a:lnTo>
                <a:lnTo>
                  <a:pt x="54862" y="393750"/>
                </a:lnTo>
                <a:lnTo>
                  <a:pt x="54862" y="374185"/>
                </a:lnTo>
                <a:lnTo>
                  <a:pt x="54862" y="352174"/>
                </a:lnTo>
                <a:lnTo>
                  <a:pt x="54862" y="325272"/>
                </a:lnTo>
                <a:lnTo>
                  <a:pt x="54862" y="303261"/>
                </a:lnTo>
                <a:lnTo>
                  <a:pt x="54862" y="276359"/>
                </a:lnTo>
                <a:lnTo>
                  <a:pt x="54862" y="251902"/>
                </a:lnTo>
                <a:lnTo>
                  <a:pt x="54862" y="229891"/>
                </a:lnTo>
                <a:lnTo>
                  <a:pt x="54862" y="207881"/>
                </a:lnTo>
                <a:lnTo>
                  <a:pt x="54862" y="188315"/>
                </a:lnTo>
                <a:lnTo>
                  <a:pt x="54862" y="171196"/>
                </a:lnTo>
                <a:lnTo>
                  <a:pt x="49637" y="154076"/>
                </a:lnTo>
                <a:lnTo>
                  <a:pt x="49637" y="139402"/>
                </a:lnTo>
                <a:lnTo>
                  <a:pt x="44412" y="122283"/>
                </a:lnTo>
                <a:lnTo>
                  <a:pt x="44412" y="107609"/>
                </a:lnTo>
                <a:lnTo>
                  <a:pt x="39187" y="97826"/>
                </a:lnTo>
                <a:lnTo>
                  <a:pt x="39187" y="85598"/>
                </a:lnTo>
                <a:lnTo>
                  <a:pt x="33962" y="75815"/>
                </a:lnTo>
                <a:lnTo>
                  <a:pt x="28737" y="70924"/>
                </a:lnTo>
                <a:lnTo>
                  <a:pt x="26125" y="63587"/>
                </a:lnTo>
                <a:lnTo>
                  <a:pt x="20900" y="58696"/>
                </a:lnTo>
                <a:lnTo>
                  <a:pt x="15675" y="53804"/>
                </a:lnTo>
                <a:lnTo>
                  <a:pt x="5225" y="44022"/>
                </a:lnTo>
                <a:lnTo>
                  <a:pt x="5225" y="39131"/>
                </a:lnTo>
                <a:lnTo>
                  <a:pt x="0" y="34239"/>
                </a:lnTo>
                <a:lnTo>
                  <a:pt x="0" y="26902"/>
                </a:lnTo>
                <a:lnTo>
                  <a:pt x="5225" y="22011"/>
                </a:lnTo>
                <a:lnTo>
                  <a:pt x="5225" y="17120"/>
                </a:lnTo>
                <a:lnTo>
                  <a:pt x="15675" y="7337"/>
                </a:lnTo>
                <a:lnTo>
                  <a:pt x="15675" y="2446"/>
                </a:lnTo>
                <a:lnTo>
                  <a:pt x="26125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10" name="Freeform 734"/>
          <p:cNvSpPr/>
          <p:nvPr/>
        </p:nvSpPr>
        <p:spPr bwMode="auto">
          <a:xfrm>
            <a:off x="1888871" y="2978199"/>
            <a:ext cx="585196" cy="141848"/>
          </a:xfrm>
          <a:custGeom>
            <a:avLst/>
            <a:gdLst>
              <a:gd name="T0" fmla="*/ 0 w 224"/>
              <a:gd name="T1" fmla="*/ 28 h 58"/>
              <a:gd name="T2" fmla="*/ 7 w 224"/>
              <a:gd name="T3" fmla="*/ 28 h 58"/>
              <a:gd name="T4" fmla="*/ 17 w 224"/>
              <a:gd name="T5" fmla="*/ 26 h 58"/>
              <a:gd name="T6" fmla="*/ 26 w 224"/>
              <a:gd name="T7" fmla="*/ 26 h 58"/>
              <a:gd name="T8" fmla="*/ 39 w 224"/>
              <a:gd name="T9" fmla="*/ 24 h 58"/>
              <a:gd name="T10" fmla="*/ 52 w 224"/>
              <a:gd name="T11" fmla="*/ 23 h 58"/>
              <a:gd name="T12" fmla="*/ 65 w 224"/>
              <a:gd name="T13" fmla="*/ 21 h 58"/>
              <a:gd name="T14" fmla="*/ 80 w 224"/>
              <a:gd name="T15" fmla="*/ 17 h 58"/>
              <a:gd name="T16" fmla="*/ 94 w 224"/>
              <a:gd name="T17" fmla="*/ 15 h 58"/>
              <a:gd name="T18" fmla="*/ 111 w 224"/>
              <a:gd name="T19" fmla="*/ 11 h 58"/>
              <a:gd name="T20" fmla="*/ 124 w 224"/>
              <a:gd name="T21" fmla="*/ 8 h 58"/>
              <a:gd name="T22" fmla="*/ 137 w 224"/>
              <a:gd name="T23" fmla="*/ 6 h 58"/>
              <a:gd name="T24" fmla="*/ 148 w 224"/>
              <a:gd name="T25" fmla="*/ 4 h 58"/>
              <a:gd name="T26" fmla="*/ 159 w 224"/>
              <a:gd name="T27" fmla="*/ 2 h 58"/>
              <a:gd name="T28" fmla="*/ 168 w 224"/>
              <a:gd name="T29" fmla="*/ 2 h 58"/>
              <a:gd name="T30" fmla="*/ 176 w 224"/>
              <a:gd name="T31" fmla="*/ 0 h 58"/>
              <a:gd name="T32" fmla="*/ 181 w 224"/>
              <a:gd name="T33" fmla="*/ 0 h 58"/>
              <a:gd name="T34" fmla="*/ 189 w 224"/>
              <a:gd name="T35" fmla="*/ 0 h 58"/>
              <a:gd name="T36" fmla="*/ 196 w 224"/>
              <a:gd name="T37" fmla="*/ 2 h 58"/>
              <a:gd name="T38" fmla="*/ 204 w 224"/>
              <a:gd name="T39" fmla="*/ 2 h 58"/>
              <a:gd name="T40" fmla="*/ 211 w 224"/>
              <a:gd name="T41" fmla="*/ 4 h 58"/>
              <a:gd name="T42" fmla="*/ 215 w 224"/>
              <a:gd name="T43" fmla="*/ 6 h 58"/>
              <a:gd name="T44" fmla="*/ 217 w 224"/>
              <a:gd name="T45" fmla="*/ 8 h 58"/>
              <a:gd name="T46" fmla="*/ 218 w 224"/>
              <a:gd name="T47" fmla="*/ 10 h 58"/>
              <a:gd name="T48" fmla="*/ 220 w 224"/>
              <a:gd name="T49" fmla="*/ 11 h 58"/>
              <a:gd name="T50" fmla="*/ 224 w 224"/>
              <a:gd name="T51" fmla="*/ 15 h 58"/>
              <a:gd name="T52" fmla="*/ 224 w 224"/>
              <a:gd name="T53" fmla="*/ 17 h 58"/>
              <a:gd name="T54" fmla="*/ 224 w 224"/>
              <a:gd name="T55" fmla="*/ 23 h 58"/>
              <a:gd name="T56" fmla="*/ 220 w 224"/>
              <a:gd name="T57" fmla="*/ 26 h 58"/>
              <a:gd name="T58" fmla="*/ 218 w 224"/>
              <a:gd name="T59" fmla="*/ 26 h 58"/>
              <a:gd name="T60" fmla="*/ 217 w 224"/>
              <a:gd name="T61" fmla="*/ 28 h 58"/>
              <a:gd name="T62" fmla="*/ 215 w 224"/>
              <a:gd name="T63" fmla="*/ 30 h 58"/>
              <a:gd name="T64" fmla="*/ 211 w 224"/>
              <a:gd name="T65" fmla="*/ 32 h 58"/>
              <a:gd name="T66" fmla="*/ 207 w 224"/>
              <a:gd name="T67" fmla="*/ 32 h 58"/>
              <a:gd name="T68" fmla="*/ 202 w 224"/>
              <a:gd name="T69" fmla="*/ 34 h 58"/>
              <a:gd name="T70" fmla="*/ 196 w 224"/>
              <a:gd name="T71" fmla="*/ 34 h 58"/>
              <a:gd name="T72" fmla="*/ 191 w 224"/>
              <a:gd name="T73" fmla="*/ 35 h 58"/>
              <a:gd name="T74" fmla="*/ 183 w 224"/>
              <a:gd name="T75" fmla="*/ 35 h 58"/>
              <a:gd name="T76" fmla="*/ 176 w 224"/>
              <a:gd name="T77" fmla="*/ 37 h 58"/>
              <a:gd name="T78" fmla="*/ 167 w 224"/>
              <a:gd name="T79" fmla="*/ 37 h 58"/>
              <a:gd name="T80" fmla="*/ 157 w 224"/>
              <a:gd name="T81" fmla="*/ 37 h 58"/>
              <a:gd name="T82" fmla="*/ 137 w 224"/>
              <a:gd name="T83" fmla="*/ 37 h 58"/>
              <a:gd name="T84" fmla="*/ 118 w 224"/>
              <a:gd name="T85" fmla="*/ 39 h 58"/>
              <a:gd name="T86" fmla="*/ 98 w 224"/>
              <a:gd name="T87" fmla="*/ 41 h 58"/>
              <a:gd name="T88" fmla="*/ 78 w 224"/>
              <a:gd name="T89" fmla="*/ 45 h 58"/>
              <a:gd name="T90" fmla="*/ 68 w 224"/>
              <a:gd name="T91" fmla="*/ 47 h 58"/>
              <a:gd name="T92" fmla="*/ 57 w 224"/>
              <a:gd name="T93" fmla="*/ 48 h 58"/>
              <a:gd name="T94" fmla="*/ 48 w 224"/>
              <a:gd name="T95" fmla="*/ 50 h 58"/>
              <a:gd name="T96" fmla="*/ 39 w 224"/>
              <a:gd name="T97" fmla="*/ 52 h 58"/>
              <a:gd name="T98" fmla="*/ 30 w 224"/>
              <a:gd name="T99" fmla="*/ 54 h 58"/>
              <a:gd name="T100" fmla="*/ 22 w 224"/>
              <a:gd name="T101" fmla="*/ 54 h 58"/>
              <a:gd name="T102" fmla="*/ 15 w 224"/>
              <a:gd name="T103" fmla="*/ 56 h 58"/>
              <a:gd name="T104" fmla="*/ 9 w 224"/>
              <a:gd name="T105" fmla="*/ 58 h 58"/>
              <a:gd name="T106" fmla="*/ 4 w 224"/>
              <a:gd name="T107" fmla="*/ 43 h 58"/>
              <a:gd name="T108" fmla="*/ 0 w 224"/>
              <a:gd name="T109" fmla="*/ 28 h 58"/>
              <a:gd name="T110" fmla="*/ 0 w 224"/>
              <a:gd name="T111" fmla="*/ 2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" h="58">
                <a:moveTo>
                  <a:pt x="0" y="28"/>
                </a:moveTo>
                <a:lnTo>
                  <a:pt x="7" y="28"/>
                </a:lnTo>
                <a:lnTo>
                  <a:pt x="17" y="26"/>
                </a:lnTo>
                <a:lnTo>
                  <a:pt x="26" y="26"/>
                </a:lnTo>
                <a:lnTo>
                  <a:pt x="39" y="24"/>
                </a:lnTo>
                <a:lnTo>
                  <a:pt x="52" y="23"/>
                </a:lnTo>
                <a:lnTo>
                  <a:pt x="65" y="21"/>
                </a:lnTo>
                <a:lnTo>
                  <a:pt x="80" y="17"/>
                </a:lnTo>
                <a:lnTo>
                  <a:pt x="94" y="15"/>
                </a:lnTo>
                <a:lnTo>
                  <a:pt x="111" y="11"/>
                </a:lnTo>
                <a:lnTo>
                  <a:pt x="124" y="8"/>
                </a:lnTo>
                <a:lnTo>
                  <a:pt x="137" y="6"/>
                </a:lnTo>
                <a:lnTo>
                  <a:pt x="148" y="4"/>
                </a:lnTo>
                <a:lnTo>
                  <a:pt x="159" y="2"/>
                </a:lnTo>
                <a:lnTo>
                  <a:pt x="168" y="2"/>
                </a:lnTo>
                <a:lnTo>
                  <a:pt x="176" y="0"/>
                </a:lnTo>
                <a:lnTo>
                  <a:pt x="181" y="0"/>
                </a:lnTo>
                <a:lnTo>
                  <a:pt x="189" y="0"/>
                </a:lnTo>
                <a:lnTo>
                  <a:pt x="196" y="2"/>
                </a:lnTo>
                <a:lnTo>
                  <a:pt x="204" y="2"/>
                </a:lnTo>
                <a:lnTo>
                  <a:pt x="211" y="4"/>
                </a:lnTo>
                <a:lnTo>
                  <a:pt x="215" y="6"/>
                </a:lnTo>
                <a:lnTo>
                  <a:pt x="217" y="8"/>
                </a:lnTo>
                <a:lnTo>
                  <a:pt x="218" y="10"/>
                </a:lnTo>
                <a:lnTo>
                  <a:pt x="220" y="11"/>
                </a:lnTo>
                <a:lnTo>
                  <a:pt x="224" y="15"/>
                </a:lnTo>
                <a:lnTo>
                  <a:pt x="224" y="17"/>
                </a:lnTo>
                <a:lnTo>
                  <a:pt x="224" y="23"/>
                </a:lnTo>
                <a:lnTo>
                  <a:pt x="220" y="26"/>
                </a:lnTo>
                <a:lnTo>
                  <a:pt x="218" y="26"/>
                </a:lnTo>
                <a:lnTo>
                  <a:pt x="217" y="28"/>
                </a:lnTo>
                <a:lnTo>
                  <a:pt x="215" y="30"/>
                </a:lnTo>
                <a:lnTo>
                  <a:pt x="211" y="32"/>
                </a:lnTo>
                <a:lnTo>
                  <a:pt x="207" y="32"/>
                </a:lnTo>
                <a:lnTo>
                  <a:pt x="202" y="34"/>
                </a:lnTo>
                <a:lnTo>
                  <a:pt x="196" y="34"/>
                </a:lnTo>
                <a:lnTo>
                  <a:pt x="191" y="35"/>
                </a:lnTo>
                <a:lnTo>
                  <a:pt x="183" y="35"/>
                </a:lnTo>
                <a:lnTo>
                  <a:pt x="176" y="37"/>
                </a:lnTo>
                <a:lnTo>
                  <a:pt x="167" y="37"/>
                </a:lnTo>
                <a:lnTo>
                  <a:pt x="157" y="37"/>
                </a:lnTo>
                <a:lnTo>
                  <a:pt x="137" y="37"/>
                </a:lnTo>
                <a:lnTo>
                  <a:pt x="118" y="39"/>
                </a:lnTo>
                <a:lnTo>
                  <a:pt x="98" y="41"/>
                </a:lnTo>
                <a:lnTo>
                  <a:pt x="78" y="45"/>
                </a:lnTo>
                <a:lnTo>
                  <a:pt x="68" y="47"/>
                </a:lnTo>
                <a:lnTo>
                  <a:pt x="57" y="48"/>
                </a:lnTo>
                <a:lnTo>
                  <a:pt x="48" y="50"/>
                </a:lnTo>
                <a:lnTo>
                  <a:pt x="39" y="52"/>
                </a:lnTo>
                <a:lnTo>
                  <a:pt x="30" y="54"/>
                </a:lnTo>
                <a:lnTo>
                  <a:pt x="22" y="54"/>
                </a:lnTo>
                <a:lnTo>
                  <a:pt x="15" y="56"/>
                </a:lnTo>
                <a:lnTo>
                  <a:pt x="9" y="58"/>
                </a:lnTo>
                <a:lnTo>
                  <a:pt x="4" y="43"/>
                </a:lnTo>
                <a:lnTo>
                  <a:pt x="0" y="28"/>
                </a:lnTo>
                <a:lnTo>
                  <a:pt x="0" y="28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735"/>
          <p:cNvSpPr/>
          <p:nvPr/>
        </p:nvSpPr>
        <p:spPr bwMode="auto">
          <a:xfrm>
            <a:off x="1081614" y="2743416"/>
            <a:ext cx="517271" cy="743478"/>
          </a:xfrm>
          <a:custGeom>
            <a:avLst/>
            <a:gdLst>
              <a:gd name="T0" fmla="*/ 38 w 198"/>
              <a:gd name="T1" fmla="*/ 209 h 304"/>
              <a:gd name="T2" fmla="*/ 42 w 198"/>
              <a:gd name="T3" fmla="*/ 204 h 304"/>
              <a:gd name="T4" fmla="*/ 50 w 198"/>
              <a:gd name="T5" fmla="*/ 196 h 304"/>
              <a:gd name="T6" fmla="*/ 57 w 198"/>
              <a:gd name="T7" fmla="*/ 187 h 304"/>
              <a:gd name="T8" fmla="*/ 68 w 198"/>
              <a:gd name="T9" fmla="*/ 172 h 304"/>
              <a:gd name="T10" fmla="*/ 79 w 198"/>
              <a:gd name="T11" fmla="*/ 156 h 304"/>
              <a:gd name="T12" fmla="*/ 92 w 198"/>
              <a:gd name="T13" fmla="*/ 137 h 304"/>
              <a:gd name="T14" fmla="*/ 109 w 198"/>
              <a:gd name="T15" fmla="*/ 113 h 304"/>
              <a:gd name="T16" fmla="*/ 126 w 198"/>
              <a:gd name="T17" fmla="*/ 87 h 304"/>
              <a:gd name="T18" fmla="*/ 140 w 198"/>
              <a:gd name="T19" fmla="*/ 65 h 304"/>
              <a:gd name="T20" fmla="*/ 153 w 198"/>
              <a:gd name="T21" fmla="*/ 44 h 304"/>
              <a:gd name="T22" fmla="*/ 166 w 198"/>
              <a:gd name="T23" fmla="*/ 30 h 304"/>
              <a:gd name="T24" fmla="*/ 176 w 198"/>
              <a:gd name="T25" fmla="*/ 17 h 304"/>
              <a:gd name="T26" fmla="*/ 183 w 198"/>
              <a:gd name="T27" fmla="*/ 7 h 304"/>
              <a:gd name="T28" fmla="*/ 190 w 198"/>
              <a:gd name="T29" fmla="*/ 2 h 304"/>
              <a:gd name="T30" fmla="*/ 194 w 198"/>
              <a:gd name="T31" fmla="*/ 0 h 304"/>
              <a:gd name="T32" fmla="*/ 196 w 198"/>
              <a:gd name="T33" fmla="*/ 2 h 304"/>
              <a:gd name="T34" fmla="*/ 196 w 198"/>
              <a:gd name="T35" fmla="*/ 7 h 304"/>
              <a:gd name="T36" fmla="*/ 194 w 198"/>
              <a:gd name="T37" fmla="*/ 17 h 304"/>
              <a:gd name="T38" fmla="*/ 188 w 198"/>
              <a:gd name="T39" fmla="*/ 31 h 304"/>
              <a:gd name="T40" fmla="*/ 181 w 198"/>
              <a:gd name="T41" fmla="*/ 50 h 304"/>
              <a:gd name="T42" fmla="*/ 172 w 198"/>
              <a:gd name="T43" fmla="*/ 72 h 304"/>
              <a:gd name="T44" fmla="*/ 159 w 198"/>
              <a:gd name="T45" fmla="*/ 100 h 304"/>
              <a:gd name="T46" fmla="*/ 144 w 198"/>
              <a:gd name="T47" fmla="*/ 133 h 304"/>
              <a:gd name="T48" fmla="*/ 127 w 198"/>
              <a:gd name="T49" fmla="*/ 169 h 304"/>
              <a:gd name="T50" fmla="*/ 113 w 198"/>
              <a:gd name="T51" fmla="*/ 202 h 304"/>
              <a:gd name="T52" fmla="*/ 100 w 198"/>
              <a:gd name="T53" fmla="*/ 230 h 304"/>
              <a:gd name="T54" fmla="*/ 87 w 198"/>
              <a:gd name="T55" fmla="*/ 254 h 304"/>
              <a:gd name="T56" fmla="*/ 77 w 198"/>
              <a:gd name="T57" fmla="*/ 272 h 304"/>
              <a:gd name="T58" fmla="*/ 68 w 198"/>
              <a:gd name="T59" fmla="*/ 287 h 304"/>
              <a:gd name="T60" fmla="*/ 61 w 198"/>
              <a:gd name="T61" fmla="*/ 296 h 304"/>
              <a:gd name="T62" fmla="*/ 55 w 198"/>
              <a:gd name="T63" fmla="*/ 302 h 304"/>
              <a:gd name="T64" fmla="*/ 50 w 198"/>
              <a:gd name="T65" fmla="*/ 304 h 304"/>
              <a:gd name="T66" fmla="*/ 42 w 198"/>
              <a:gd name="T67" fmla="*/ 302 h 304"/>
              <a:gd name="T68" fmla="*/ 35 w 198"/>
              <a:gd name="T69" fmla="*/ 293 h 304"/>
              <a:gd name="T70" fmla="*/ 25 w 198"/>
              <a:gd name="T71" fmla="*/ 280 h 304"/>
              <a:gd name="T72" fmla="*/ 14 w 198"/>
              <a:gd name="T73" fmla="*/ 261 h 304"/>
              <a:gd name="T74" fmla="*/ 7 w 198"/>
              <a:gd name="T75" fmla="*/ 244 h 304"/>
              <a:gd name="T76" fmla="*/ 1 w 198"/>
              <a:gd name="T77" fmla="*/ 232 h 304"/>
              <a:gd name="T78" fmla="*/ 0 w 198"/>
              <a:gd name="T79" fmla="*/ 220 h 304"/>
              <a:gd name="T80" fmla="*/ 1 w 198"/>
              <a:gd name="T81" fmla="*/ 215 h 304"/>
              <a:gd name="T82" fmla="*/ 3 w 198"/>
              <a:gd name="T83" fmla="*/ 211 h 304"/>
              <a:gd name="T84" fmla="*/ 7 w 198"/>
              <a:gd name="T85" fmla="*/ 209 h 304"/>
              <a:gd name="T86" fmla="*/ 14 w 198"/>
              <a:gd name="T87" fmla="*/ 209 h 304"/>
              <a:gd name="T88" fmla="*/ 24 w 198"/>
              <a:gd name="T89" fmla="*/ 211 h 304"/>
              <a:gd name="T90" fmla="*/ 35 w 198"/>
              <a:gd name="T91" fmla="*/ 211 h 304"/>
              <a:gd name="T92" fmla="*/ 37 w 198"/>
              <a:gd name="T93" fmla="*/ 209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8" h="304">
                <a:moveTo>
                  <a:pt x="37" y="209"/>
                </a:moveTo>
                <a:lnTo>
                  <a:pt x="38" y="209"/>
                </a:lnTo>
                <a:lnTo>
                  <a:pt x="40" y="207"/>
                </a:lnTo>
                <a:lnTo>
                  <a:pt x="42" y="204"/>
                </a:lnTo>
                <a:lnTo>
                  <a:pt x="46" y="202"/>
                </a:lnTo>
                <a:lnTo>
                  <a:pt x="50" y="196"/>
                </a:lnTo>
                <a:lnTo>
                  <a:pt x="53" y="193"/>
                </a:lnTo>
                <a:lnTo>
                  <a:pt x="57" y="187"/>
                </a:lnTo>
                <a:lnTo>
                  <a:pt x="63" y="180"/>
                </a:lnTo>
                <a:lnTo>
                  <a:pt x="68" y="172"/>
                </a:lnTo>
                <a:lnTo>
                  <a:pt x="74" y="165"/>
                </a:lnTo>
                <a:lnTo>
                  <a:pt x="79" y="156"/>
                </a:lnTo>
                <a:lnTo>
                  <a:pt x="85" y="146"/>
                </a:lnTo>
                <a:lnTo>
                  <a:pt x="92" y="137"/>
                </a:lnTo>
                <a:lnTo>
                  <a:pt x="100" y="124"/>
                </a:lnTo>
                <a:lnTo>
                  <a:pt x="109" y="113"/>
                </a:lnTo>
                <a:lnTo>
                  <a:pt x="116" y="100"/>
                </a:lnTo>
                <a:lnTo>
                  <a:pt x="126" y="87"/>
                </a:lnTo>
                <a:lnTo>
                  <a:pt x="133" y="76"/>
                </a:lnTo>
                <a:lnTo>
                  <a:pt x="140" y="65"/>
                </a:lnTo>
                <a:lnTo>
                  <a:pt x="148" y="54"/>
                </a:lnTo>
                <a:lnTo>
                  <a:pt x="153" y="44"/>
                </a:lnTo>
                <a:lnTo>
                  <a:pt x="159" y="37"/>
                </a:lnTo>
                <a:lnTo>
                  <a:pt x="166" y="30"/>
                </a:lnTo>
                <a:lnTo>
                  <a:pt x="170" y="22"/>
                </a:lnTo>
                <a:lnTo>
                  <a:pt x="176" y="17"/>
                </a:lnTo>
                <a:lnTo>
                  <a:pt x="179" y="11"/>
                </a:lnTo>
                <a:lnTo>
                  <a:pt x="183" y="7"/>
                </a:lnTo>
                <a:lnTo>
                  <a:pt x="187" y="6"/>
                </a:lnTo>
                <a:lnTo>
                  <a:pt x="190" y="2"/>
                </a:lnTo>
                <a:lnTo>
                  <a:pt x="192" y="0"/>
                </a:lnTo>
                <a:lnTo>
                  <a:pt x="194" y="0"/>
                </a:lnTo>
                <a:lnTo>
                  <a:pt x="196" y="0"/>
                </a:lnTo>
                <a:lnTo>
                  <a:pt x="196" y="2"/>
                </a:lnTo>
                <a:lnTo>
                  <a:pt x="198" y="4"/>
                </a:lnTo>
                <a:lnTo>
                  <a:pt x="196" y="7"/>
                </a:lnTo>
                <a:lnTo>
                  <a:pt x="196" y="11"/>
                </a:lnTo>
                <a:lnTo>
                  <a:pt x="194" y="17"/>
                </a:lnTo>
                <a:lnTo>
                  <a:pt x="192" y="24"/>
                </a:lnTo>
                <a:lnTo>
                  <a:pt x="188" y="31"/>
                </a:lnTo>
                <a:lnTo>
                  <a:pt x="185" y="41"/>
                </a:lnTo>
                <a:lnTo>
                  <a:pt x="181" y="50"/>
                </a:lnTo>
                <a:lnTo>
                  <a:pt x="177" y="61"/>
                </a:lnTo>
                <a:lnTo>
                  <a:pt x="172" y="72"/>
                </a:lnTo>
                <a:lnTo>
                  <a:pt x="166" y="87"/>
                </a:lnTo>
                <a:lnTo>
                  <a:pt x="159" y="100"/>
                </a:lnTo>
                <a:lnTo>
                  <a:pt x="151" y="117"/>
                </a:lnTo>
                <a:lnTo>
                  <a:pt x="144" y="133"/>
                </a:lnTo>
                <a:lnTo>
                  <a:pt x="137" y="150"/>
                </a:lnTo>
                <a:lnTo>
                  <a:pt x="127" y="169"/>
                </a:lnTo>
                <a:lnTo>
                  <a:pt x="120" y="185"/>
                </a:lnTo>
                <a:lnTo>
                  <a:pt x="113" y="202"/>
                </a:lnTo>
                <a:lnTo>
                  <a:pt x="105" y="217"/>
                </a:lnTo>
                <a:lnTo>
                  <a:pt x="100" y="230"/>
                </a:lnTo>
                <a:lnTo>
                  <a:pt x="92" y="241"/>
                </a:lnTo>
                <a:lnTo>
                  <a:pt x="87" y="254"/>
                </a:lnTo>
                <a:lnTo>
                  <a:pt x="81" y="263"/>
                </a:lnTo>
                <a:lnTo>
                  <a:pt x="77" y="272"/>
                </a:lnTo>
                <a:lnTo>
                  <a:pt x="72" y="280"/>
                </a:lnTo>
                <a:lnTo>
                  <a:pt x="68" y="287"/>
                </a:lnTo>
                <a:lnTo>
                  <a:pt x="64" y="293"/>
                </a:lnTo>
                <a:lnTo>
                  <a:pt x="61" y="296"/>
                </a:lnTo>
                <a:lnTo>
                  <a:pt x="59" y="300"/>
                </a:lnTo>
                <a:lnTo>
                  <a:pt x="55" y="302"/>
                </a:lnTo>
                <a:lnTo>
                  <a:pt x="53" y="304"/>
                </a:lnTo>
                <a:lnTo>
                  <a:pt x="50" y="304"/>
                </a:lnTo>
                <a:lnTo>
                  <a:pt x="46" y="304"/>
                </a:lnTo>
                <a:lnTo>
                  <a:pt x="42" y="302"/>
                </a:lnTo>
                <a:lnTo>
                  <a:pt x="38" y="298"/>
                </a:lnTo>
                <a:lnTo>
                  <a:pt x="35" y="293"/>
                </a:lnTo>
                <a:lnTo>
                  <a:pt x="29" y="287"/>
                </a:lnTo>
                <a:lnTo>
                  <a:pt x="25" y="280"/>
                </a:lnTo>
                <a:lnTo>
                  <a:pt x="20" y="270"/>
                </a:lnTo>
                <a:lnTo>
                  <a:pt x="14" y="261"/>
                </a:lnTo>
                <a:lnTo>
                  <a:pt x="11" y="252"/>
                </a:lnTo>
                <a:lnTo>
                  <a:pt x="7" y="244"/>
                </a:lnTo>
                <a:lnTo>
                  <a:pt x="3" y="237"/>
                </a:lnTo>
                <a:lnTo>
                  <a:pt x="1" y="232"/>
                </a:lnTo>
                <a:lnTo>
                  <a:pt x="0" y="226"/>
                </a:lnTo>
                <a:lnTo>
                  <a:pt x="0" y="220"/>
                </a:lnTo>
                <a:lnTo>
                  <a:pt x="1" y="217"/>
                </a:lnTo>
                <a:lnTo>
                  <a:pt x="1" y="215"/>
                </a:lnTo>
                <a:lnTo>
                  <a:pt x="1" y="213"/>
                </a:lnTo>
                <a:lnTo>
                  <a:pt x="3" y="211"/>
                </a:lnTo>
                <a:lnTo>
                  <a:pt x="5" y="209"/>
                </a:lnTo>
                <a:lnTo>
                  <a:pt x="7" y="209"/>
                </a:lnTo>
                <a:lnTo>
                  <a:pt x="11" y="209"/>
                </a:lnTo>
                <a:lnTo>
                  <a:pt x="14" y="209"/>
                </a:lnTo>
                <a:lnTo>
                  <a:pt x="18" y="209"/>
                </a:lnTo>
                <a:lnTo>
                  <a:pt x="24" y="211"/>
                </a:lnTo>
                <a:lnTo>
                  <a:pt x="29" y="213"/>
                </a:lnTo>
                <a:lnTo>
                  <a:pt x="35" y="211"/>
                </a:lnTo>
                <a:lnTo>
                  <a:pt x="37" y="209"/>
                </a:lnTo>
                <a:lnTo>
                  <a:pt x="37" y="209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736"/>
          <p:cNvSpPr/>
          <p:nvPr/>
        </p:nvSpPr>
        <p:spPr bwMode="auto">
          <a:xfrm>
            <a:off x="1572760" y="3264341"/>
            <a:ext cx="219448" cy="408425"/>
          </a:xfrm>
          <a:custGeom>
            <a:avLst/>
            <a:gdLst>
              <a:gd name="T0" fmla="*/ 54 w 84"/>
              <a:gd name="T1" fmla="*/ 133 h 167"/>
              <a:gd name="T2" fmla="*/ 49 w 84"/>
              <a:gd name="T3" fmla="*/ 143 h 167"/>
              <a:gd name="T4" fmla="*/ 43 w 84"/>
              <a:gd name="T5" fmla="*/ 148 h 167"/>
              <a:gd name="T6" fmla="*/ 38 w 84"/>
              <a:gd name="T7" fmla="*/ 156 h 167"/>
              <a:gd name="T8" fmla="*/ 34 w 84"/>
              <a:gd name="T9" fmla="*/ 161 h 167"/>
              <a:gd name="T10" fmla="*/ 30 w 84"/>
              <a:gd name="T11" fmla="*/ 165 h 167"/>
              <a:gd name="T12" fmla="*/ 26 w 84"/>
              <a:gd name="T13" fmla="*/ 167 h 167"/>
              <a:gd name="T14" fmla="*/ 23 w 84"/>
              <a:gd name="T15" fmla="*/ 167 h 167"/>
              <a:gd name="T16" fmla="*/ 21 w 84"/>
              <a:gd name="T17" fmla="*/ 167 h 167"/>
              <a:gd name="T18" fmla="*/ 19 w 84"/>
              <a:gd name="T19" fmla="*/ 167 h 167"/>
              <a:gd name="T20" fmla="*/ 17 w 84"/>
              <a:gd name="T21" fmla="*/ 165 h 167"/>
              <a:gd name="T22" fmla="*/ 15 w 84"/>
              <a:gd name="T23" fmla="*/ 163 h 167"/>
              <a:gd name="T24" fmla="*/ 13 w 84"/>
              <a:gd name="T25" fmla="*/ 161 h 167"/>
              <a:gd name="T26" fmla="*/ 12 w 84"/>
              <a:gd name="T27" fmla="*/ 157 h 167"/>
              <a:gd name="T28" fmla="*/ 10 w 84"/>
              <a:gd name="T29" fmla="*/ 154 h 167"/>
              <a:gd name="T30" fmla="*/ 10 w 84"/>
              <a:gd name="T31" fmla="*/ 150 h 167"/>
              <a:gd name="T32" fmla="*/ 8 w 84"/>
              <a:gd name="T33" fmla="*/ 143 h 167"/>
              <a:gd name="T34" fmla="*/ 6 w 84"/>
              <a:gd name="T35" fmla="*/ 133 h 167"/>
              <a:gd name="T36" fmla="*/ 4 w 84"/>
              <a:gd name="T37" fmla="*/ 130 h 167"/>
              <a:gd name="T38" fmla="*/ 2 w 84"/>
              <a:gd name="T39" fmla="*/ 126 h 167"/>
              <a:gd name="T40" fmla="*/ 2 w 84"/>
              <a:gd name="T41" fmla="*/ 124 h 167"/>
              <a:gd name="T42" fmla="*/ 2 w 84"/>
              <a:gd name="T43" fmla="*/ 120 h 167"/>
              <a:gd name="T44" fmla="*/ 0 w 84"/>
              <a:gd name="T45" fmla="*/ 119 h 167"/>
              <a:gd name="T46" fmla="*/ 0 w 84"/>
              <a:gd name="T47" fmla="*/ 117 h 167"/>
              <a:gd name="T48" fmla="*/ 0 w 84"/>
              <a:gd name="T49" fmla="*/ 115 h 167"/>
              <a:gd name="T50" fmla="*/ 2 w 84"/>
              <a:gd name="T51" fmla="*/ 113 h 167"/>
              <a:gd name="T52" fmla="*/ 4 w 84"/>
              <a:gd name="T53" fmla="*/ 111 h 167"/>
              <a:gd name="T54" fmla="*/ 6 w 84"/>
              <a:gd name="T55" fmla="*/ 107 h 167"/>
              <a:gd name="T56" fmla="*/ 8 w 84"/>
              <a:gd name="T57" fmla="*/ 104 h 167"/>
              <a:gd name="T58" fmla="*/ 12 w 84"/>
              <a:gd name="T59" fmla="*/ 100 h 167"/>
              <a:gd name="T60" fmla="*/ 17 w 84"/>
              <a:gd name="T61" fmla="*/ 94 h 167"/>
              <a:gd name="T62" fmla="*/ 21 w 84"/>
              <a:gd name="T63" fmla="*/ 91 h 167"/>
              <a:gd name="T64" fmla="*/ 25 w 84"/>
              <a:gd name="T65" fmla="*/ 85 h 167"/>
              <a:gd name="T66" fmla="*/ 30 w 84"/>
              <a:gd name="T67" fmla="*/ 78 h 167"/>
              <a:gd name="T68" fmla="*/ 34 w 84"/>
              <a:gd name="T69" fmla="*/ 69 h 167"/>
              <a:gd name="T70" fmla="*/ 39 w 84"/>
              <a:gd name="T71" fmla="*/ 57 h 167"/>
              <a:gd name="T72" fmla="*/ 45 w 84"/>
              <a:gd name="T73" fmla="*/ 46 h 167"/>
              <a:gd name="T74" fmla="*/ 52 w 84"/>
              <a:gd name="T75" fmla="*/ 31 h 167"/>
              <a:gd name="T76" fmla="*/ 58 w 84"/>
              <a:gd name="T77" fmla="*/ 17 h 167"/>
              <a:gd name="T78" fmla="*/ 63 w 84"/>
              <a:gd name="T79" fmla="*/ 0 h 167"/>
              <a:gd name="T80" fmla="*/ 69 w 84"/>
              <a:gd name="T81" fmla="*/ 7 h 167"/>
              <a:gd name="T82" fmla="*/ 73 w 84"/>
              <a:gd name="T83" fmla="*/ 13 h 167"/>
              <a:gd name="T84" fmla="*/ 76 w 84"/>
              <a:gd name="T85" fmla="*/ 20 h 167"/>
              <a:gd name="T86" fmla="*/ 78 w 84"/>
              <a:gd name="T87" fmla="*/ 28 h 167"/>
              <a:gd name="T88" fmla="*/ 80 w 84"/>
              <a:gd name="T89" fmla="*/ 35 h 167"/>
              <a:gd name="T90" fmla="*/ 82 w 84"/>
              <a:gd name="T91" fmla="*/ 43 h 167"/>
              <a:gd name="T92" fmla="*/ 84 w 84"/>
              <a:gd name="T93" fmla="*/ 52 h 167"/>
              <a:gd name="T94" fmla="*/ 84 w 84"/>
              <a:gd name="T95" fmla="*/ 61 h 167"/>
              <a:gd name="T96" fmla="*/ 82 w 84"/>
              <a:gd name="T97" fmla="*/ 69 h 167"/>
              <a:gd name="T98" fmla="*/ 80 w 84"/>
              <a:gd name="T99" fmla="*/ 78 h 167"/>
              <a:gd name="T100" fmla="*/ 76 w 84"/>
              <a:gd name="T101" fmla="*/ 87 h 167"/>
              <a:gd name="T102" fmla="*/ 75 w 84"/>
              <a:gd name="T103" fmla="*/ 96 h 167"/>
              <a:gd name="T104" fmla="*/ 69 w 84"/>
              <a:gd name="T105" fmla="*/ 106 h 167"/>
              <a:gd name="T106" fmla="*/ 65 w 84"/>
              <a:gd name="T107" fmla="*/ 115 h 167"/>
              <a:gd name="T108" fmla="*/ 60 w 84"/>
              <a:gd name="T109" fmla="*/ 124 h 167"/>
              <a:gd name="T110" fmla="*/ 54 w 84"/>
              <a:gd name="T111" fmla="*/ 133 h 167"/>
              <a:gd name="T112" fmla="*/ 54 w 84"/>
              <a:gd name="T113" fmla="*/ 1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" h="167">
                <a:moveTo>
                  <a:pt x="54" y="133"/>
                </a:moveTo>
                <a:lnTo>
                  <a:pt x="49" y="143"/>
                </a:lnTo>
                <a:lnTo>
                  <a:pt x="43" y="148"/>
                </a:lnTo>
                <a:lnTo>
                  <a:pt x="38" y="156"/>
                </a:lnTo>
                <a:lnTo>
                  <a:pt x="34" y="161"/>
                </a:lnTo>
                <a:lnTo>
                  <a:pt x="30" y="165"/>
                </a:lnTo>
                <a:lnTo>
                  <a:pt x="26" y="167"/>
                </a:lnTo>
                <a:lnTo>
                  <a:pt x="23" y="167"/>
                </a:lnTo>
                <a:lnTo>
                  <a:pt x="21" y="167"/>
                </a:lnTo>
                <a:lnTo>
                  <a:pt x="19" y="167"/>
                </a:lnTo>
                <a:lnTo>
                  <a:pt x="17" y="165"/>
                </a:lnTo>
                <a:lnTo>
                  <a:pt x="15" y="163"/>
                </a:lnTo>
                <a:lnTo>
                  <a:pt x="13" y="161"/>
                </a:lnTo>
                <a:lnTo>
                  <a:pt x="12" y="157"/>
                </a:lnTo>
                <a:lnTo>
                  <a:pt x="10" y="154"/>
                </a:lnTo>
                <a:lnTo>
                  <a:pt x="10" y="150"/>
                </a:lnTo>
                <a:lnTo>
                  <a:pt x="8" y="143"/>
                </a:lnTo>
                <a:lnTo>
                  <a:pt x="6" y="133"/>
                </a:lnTo>
                <a:lnTo>
                  <a:pt x="4" y="130"/>
                </a:lnTo>
                <a:lnTo>
                  <a:pt x="2" y="126"/>
                </a:lnTo>
                <a:lnTo>
                  <a:pt x="2" y="124"/>
                </a:lnTo>
                <a:lnTo>
                  <a:pt x="2" y="120"/>
                </a:lnTo>
                <a:lnTo>
                  <a:pt x="0" y="119"/>
                </a:lnTo>
                <a:lnTo>
                  <a:pt x="0" y="117"/>
                </a:lnTo>
                <a:lnTo>
                  <a:pt x="0" y="115"/>
                </a:lnTo>
                <a:lnTo>
                  <a:pt x="2" y="113"/>
                </a:lnTo>
                <a:lnTo>
                  <a:pt x="4" y="111"/>
                </a:lnTo>
                <a:lnTo>
                  <a:pt x="6" y="107"/>
                </a:lnTo>
                <a:lnTo>
                  <a:pt x="8" y="104"/>
                </a:lnTo>
                <a:lnTo>
                  <a:pt x="12" y="100"/>
                </a:lnTo>
                <a:lnTo>
                  <a:pt x="17" y="94"/>
                </a:lnTo>
                <a:lnTo>
                  <a:pt x="21" y="91"/>
                </a:lnTo>
                <a:lnTo>
                  <a:pt x="25" y="85"/>
                </a:lnTo>
                <a:lnTo>
                  <a:pt x="30" y="78"/>
                </a:lnTo>
                <a:lnTo>
                  <a:pt x="34" y="69"/>
                </a:lnTo>
                <a:lnTo>
                  <a:pt x="39" y="57"/>
                </a:lnTo>
                <a:lnTo>
                  <a:pt x="45" y="46"/>
                </a:lnTo>
                <a:lnTo>
                  <a:pt x="52" y="31"/>
                </a:lnTo>
                <a:lnTo>
                  <a:pt x="58" y="17"/>
                </a:lnTo>
                <a:lnTo>
                  <a:pt x="63" y="0"/>
                </a:lnTo>
                <a:lnTo>
                  <a:pt x="69" y="7"/>
                </a:lnTo>
                <a:lnTo>
                  <a:pt x="73" y="13"/>
                </a:lnTo>
                <a:lnTo>
                  <a:pt x="76" y="20"/>
                </a:lnTo>
                <a:lnTo>
                  <a:pt x="78" y="28"/>
                </a:lnTo>
                <a:lnTo>
                  <a:pt x="80" y="35"/>
                </a:lnTo>
                <a:lnTo>
                  <a:pt x="82" y="43"/>
                </a:lnTo>
                <a:lnTo>
                  <a:pt x="84" y="52"/>
                </a:lnTo>
                <a:lnTo>
                  <a:pt x="84" y="61"/>
                </a:lnTo>
                <a:lnTo>
                  <a:pt x="82" y="69"/>
                </a:lnTo>
                <a:lnTo>
                  <a:pt x="80" y="78"/>
                </a:lnTo>
                <a:lnTo>
                  <a:pt x="76" y="87"/>
                </a:lnTo>
                <a:lnTo>
                  <a:pt x="75" y="96"/>
                </a:lnTo>
                <a:lnTo>
                  <a:pt x="69" y="106"/>
                </a:lnTo>
                <a:lnTo>
                  <a:pt x="65" y="115"/>
                </a:lnTo>
                <a:lnTo>
                  <a:pt x="60" y="124"/>
                </a:lnTo>
                <a:lnTo>
                  <a:pt x="54" y="133"/>
                </a:lnTo>
                <a:lnTo>
                  <a:pt x="54" y="13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737"/>
          <p:cNvSpPr/>
          <p:nvPr/>
        </p:nvSpPr>
        <p:spPr bwMode="auto">
          <a:xfrm>
            <a:off x="2361730" y="3291242"/>
            <a:ext cx="391872" cy="317935"/>
          </a:xfrm>
          <a:custGeom>
            <a:avLst/>
            <a:gdLst>
              <a:gd name="T0" fmla="*/ 149 w 150"/>
              <a:gd name="T1" fmla="*/ 106 h 130"/>
              <a:gd name="T2" fmla="*/ 147 w 150"/>
              <a:gd name="T3" fmla="*/ 111 h 130"/>
              <a:gd name="T4" fmla="*/ 145 w 150"/>
              <a:gd name="T5" fmla="*/ 117 h 130"/>
              <a:gd name="T6" fmla="*/ 143 w 150"/>
              <a:gd name="T7" fmla="*/ 121 h 130"/>
              <a:gd name="T8" fmla="*/ 141 w 150"/>
              <a:gd name="T9" fmla="*/ 124 h 130"/>
              <a:gd name="T10" fmla="*/ 139 w 150"/>
              <a:gd name="T11" fmla="*/ 126 h 130"/>
              <a:gd name="T12" fmla="*/ 137 w 150"/>
              <a:gd name="T13" fmla="*/ 128 h 130"/>
              <a:gd name="T14" fmla="*/ 137 w 150"/>
              <a:gd name="T15" fmla="*/ 128 h 130"/>
              <a:gd name="T16" fmla="*/ 136 w 150"/>
              <a:gd name="T17" fmla="*/ 130 h 130"/>
              <a:gd name="T18" fmla="*/ 134 w 150"/>
              <a:gd name="T19" fmla="*/ 130 h 130"/>
              <a:gd name="T20" fmla="*/ 134 w 150"/>
              <a:gd name="T21" fmla="*/ 128 h 130"/>
              <a:gd name="T22" fmla="*/ 132 w 150"/>
              <a:gd name="T23" fmla="*/ 128 h 130"/>
              <a:gd name="T24" fmla="*/ 128 w 150"/>
              <a:gd name="T25" fmla="*/ 126 h 130"/>
              <a:gd name="T26" fmla="*/ 126 w 150"/>
              <a:gd name="T27" fmla="*/ 124 h 130"/>
              <a:gd name="T28" fmla="*/ 123 w 150"/>
              <a:gd name="T29" fmla="*/ 121 h 130"/>
              <a:gd name="T30" fmla="*/ 119 w 150"/>
              <a:gd name="T31" fmla="*/ 119 h 130"/>
              <a:gd name="T32" fmla="*/ 115 w 150"/>
              <a:gd name="T33" fmla="*/ 115 h 130"/>
              <a:gd name="T34" fmla="*/ 112 w 150"/>
              <a:gd name="T35" fmla="*/ 111 h 130"/>
              <a:gd name="T36" fmla="*/ 106 w 150"/>
              <a:gd name="T37" fmla="*/ 106 h 130"/>
              <a:gd name="T38" fmla="*/ 100 w 150"/>
              <a:gd name="T39" fmla="*/ 100 h 130"/>
              <a:gd name="T40" fmla="*/ 95 w 150"/>
              <a:gd name="T41" fmla="*/ 96 h 130"/>
              <a:gd name="T42" fmla="*/ 87 w 150"/>
              <a:gd name="T43" fmla="*/ 89 h 130"/>
              <a:gd name="T44" fmla="*/ 80 w 150"/>
              <a:gd name="T45" fmla="*/ 83 h 130"/>
              <a:gd name="T46" fmla="*/ 73 w 150"/>
              <a:gd name="T47" fmla="*/ 76 h 130"/>
              <a:gd name="T48" fmla="*/ 65 w 150"/>
              <a:gd name="T49" fmla="*/ 69 h 130"/>
              <a:gd name="T50" fmla="*/ 50 w 150"/>
              <a:gd name="T51" fmla="*/ 56 h 130"/>
              <a:gd name="T52" fmla="*/ 43 w 150"/>
              <a:gd name="T53" fmla="*/ 48 h 130"/>
              <a:gd name="T54" fmla="*/ 37 w 150"/>
              <a:gd name="T55" fmla="*/ 43 h 130"/>
              <a:gd name="T56" fmla="*/ 32 w 150"/>
              <a:gd name="T57" fmla="*/ 37 h 130"/>
              <a:gd name="T58" fmla="*/ 26 w 150"/>
              <a:gd name="T59" fmla="*/ 32 h 130"/>
              <a:gd name="T60" fmla="*/ 21 w 150"/>
              <a:gd name="T61" fmla="*/ 26 h 130"/>
              <a:gd name="T62" fmla="*/ 17 w 150"/>
              <a:gd name="T63" fmla="*/ 22 h 130"/>
              <a:gd name="T64" fmla="*/ 13 w 150"/>
              <a:gd name="T65" fmla="*/ 17 h 130"/>
              <a:gd name="T66" fmla="*/ 10 w 150"/>
              <a:gd name="T67" fmla="*/ 13 h 130"/>
              <a:gd name="T68" fmla="*/ 6 w 150"/>
              <a:gd name="T69" fmla="*/ 11 h 130"/>
              <a:gd name="T70" fmla="*/ 4 w 150"/>
              <a:gd name="T71" fmla="*/ 8 h 130"/>
              <a:gd name="T72" fmla="*/ 2 w 150"/>
              <a:gd name="T73" fmla="*/ 4 h 130"/>
              <a:gd name="T74" fmla="*/ 0 w 150"/>
              <a:gd name="T75" fmla="*/ 2 h 130"/>
              <a:gd name="T76" fmla="*/ 0 w 150"/>
              <a:gd name="T77" fmla="*/ 0 h 130"/>
              <a:gd name="T78" fmla="*/ 0 w 150"/>
              <a:gd name="T79" fmla="*/ 0 h 130"/>
              <a:gd name="T80" fmla="*/ 13 w 150"/>
              <a:gd name="T81" fmla="*/ 0 h 130"/>
              <a:gd name="T82" fmla="*/ 26 w 150"/>
              <a:gd name="T83" fmla="*/ 4 h 130"/>
              <a:gd name="T84" fmla="*/ 37 w 150"/>
              <a:gd name="T85" fmla="*/ 6 h 130"/>
              <a:gd name="T86" fmla="*/ 50 w 150"/>
              <a:gd name="T87" fmla="*/ 8 h 130"/>
              <a:gd name="T88" fmla="*/ 62 w 150"/>
              <a:gd name="T89" fmla="*/ 11 h 130"/>
              <a:gd name="T90" fmla="*/ 73 w 150"/>
              <a:gd name="T91" fmla="*/ 15 h 130"/>
              <a:gd name="T92" fmla="*/ 93 w 150"/>
              <a:gd name="T93" fmla="*/ 22 h 130"/>
              <a:gd name="T94" fmla="*/ 102 w 150"/>
              <a:gd name="T95" fmla="*/ 28 h 130"/>
              <a:gd name="T96" fmla="*/ 110 w 150"/>
              <a:gd name="T97" fmla="*/ 33 h 130"/>
              <a:gd name="T98" fmla="*/ 117 w 150"/>
              <a:gd name="T99" fmla="*/ 37 h 130"/>
              <a:gd name="T100" fmla="*/ 124 w 150"/>
              <a:gd name="T101" fmla="*/ 43 h 130"/>
              <a:gd name="T102" fmla="*/ 132 w 150"/>
              <a:gd name="T103" fmla="*/ 48 h 130"/>
              <a:gd name="T104" fmla="*/ 136 w 150"/>
              <a:gd name="T105" fmla="*/ 52 h 130"/>
              <a:gd name="T106" fmla="*/ 141 w 150"/>
              <a:gd name="T107" fmla="*/ 58 h 130"/>
              <a:gd name="T108" fmla="*/ 145 w 150"/>
              <a:gd name="T109" fmla="*/ 63 h 130"/>
              <a:gd name="T110" fmla="*/ 147 w 150"/>
              <a:gd name="T111" fmla="*/ 67 h 130"/>
              <a:gd name="T112" fmla="*/ 149 w 150"/>
              <a:gd name="T113" fmla="*/ 72 h 130"/>
              <a:gd name="T114" fmla="*/ 150 w 150"/>
              <a:gd name="T115" fmla="*/ 78 h 130"/>
              <a:gd name="T116" fmla="*/ 150 w 150"/>
              <a:gd name="T117" fmla="*/ 83 h 130"/>
              <a:gd name="T118" fmla="*/ 150 w 150"/>
              <a:gd name="T119" fmla="*/ 95 h 130"/>
              <a:gd name="T120" fmla="*/ 149 w 150"/>
              <a:gd name="T121" fmla="*/ 106 h 130"/>
              <a:gd name="T122" fmla="*/ 149 w 150"/>
              <a:gd name="T123" fmla="*/ 10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0" h="130">
                <a:moveTo>
                  <a:pt x="149" y="106"/>
                </a:moveTo>
                <a:lnTo>
                  <a:pt x="147" y="111"/>
                </a:lnTo>
                <a:lnTo>
                  <a:pt x="145" y="117"/>
                </a:lnTo>
                <a:lnTo>
                  <a:pt x="143" y="121"/>
                </a:lnTo>
                <a:lnTo>
                  <a:pt x="141" y="124"/>
                </a:lnTo>
                <a:lnTo>
                  <a:pt x="139" y="126"/>
                </a:lnTo>
                <a:lnTo>
                  <a:pt x="137" y="128"/>
                </a:lnTo>
                <a:lnTo>
                  <a:pt x="137" y="128"/>
                </a:lnTo>
                <a:lnTo>
                  <a:pt x="136" y="130"/>
                </a:lnTo>
                <a:lnTo>
                  <a:pt x="134" y="130"/>
                </a:lnTo>
                <a:lnTo>
                  <a:pt x="134" y="128"/>
                </a:lnTo>
                <a:lnTo>
                  <a:pt x="132" y="128"/>
                </a:lnTo>
                <a:lnTo>
                  <a:pt x="128" y="126"/>
                </a:lnTo>
                <a:lnTo>
                  <a:pt x="126" y="124"/>
                </a:lnTo>
                <a:lnTo>
                  <a:pt x="123" y="121"/>
                </a:lnTo>
                <a:lnTo>
                  <a:pt x="119" y="119"/>
                </a:lnTo>
                <a:lnTo>
                  <a:pt x="115" y="115"/>
                </a:lnTo>
                <a:lnTo>
                  <a:pt x="112" y="111"/>
                </a:lnTo>
                <a:lnTo>
                  <a:pt x="106" y="106"/>
                </a:lnTo>
                <a:lnTo>
                  <a:pt x="100" y="100"/>
                </a:lnTo>
                <a:lnTo>
                  <a:pt x="95" y="96"/>
                </a:lnTo>
                <a:lnTo>
                  <a:pt x="87" y="89"/>
                </a:lnTo>
                <a:lnTo>
                  <a:pt x="80" y="83"/>
                </a:lnTo>
                <a:lnTo>
                  <a:pt x="73" y="76"/>
                </a:lnTo>
                <a:lnTo>
                  <a:pt x="65" y="69"/>
                </a:lnTo>
                <a:lnTo>
                  <a:pt x="50" y="56"/>
                </a:lnTo>
                <a:lnTo>
                  <a:pt x="43" y="48"/>
                </a:lnTo>
                <a:lnTo>
                  <a:pt x="37" y="43"/>
                </a:lnTo>
                <a:lnTo>
                  <a:pt x="32" y="37"/>
                </a:lnTo>
                <a:lnTo>
                  <a:pt x="26" y="32"/>
                </a:lnTo>
                <a:lnTo>
                  <a:pt x="21" y="26"/>
                </a:lnTo>
                <a:lnTo>
                  <a:pt x="17" y="22"/>
                </a:lnTo>
                <a:lnTo>
                  <a:pt x="13" y="17"/>
                </a:lnTo>
                <a:lnTo>
                  <a:pt x="10" y="13"/>
                </a:lnTo>
                <a:lnTo>
                  <a:pt x="6" y="11"/>
                </a:lnTo>
                <a:lnTo>
                  <a:pt x="4" y="8"/>
                </a:lnTo>
                <a:lnTo>
                  <a:pt x="2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13" y="0"/>
                </a:lnTo>
                <a:lnTo>
                  <a:pt x="26" y="4"/>
                </a:lnTo>
                <a:lnTo>
                  <a:pt x="37" y="6"/>
                </a:lnTo>
                <a:lnTo>
                  <a:pt x="50" y="8"/>
                </a:lnTo>
                <a:lnTo>
                  <a:pt x="62" y="11"/>
                </a:lnTo>
                <a:lnTo>
                  <a:pt x="73" y="15"/>
                </a:lnTo>
                <a:lnTo>
                  <a:pt x="93" y="22"/>
                </a:lnTo>
                <a:lnTo>
                  <a:pt x="102" y="28"/>
                </a:lnTo>
                <a:lnTo>
                  <a:pt x="110" y="33"/>
                </a:lnTo>
                <a:lnTo>
                  <a:pt x="117" y="37"/>
                </a:lnTo>
                <a:lnTo>
                  <a:pt x="124" y="43"/>
                </a:lnTo>
                <a:lnTo>
                  <a:pt x="132" y="48"/>
                </a:lnTo>
                <a:lnTo>
                  <a:pt x="136" y="52"/>
                </a:lnTo>
                <a:lnTo>
                  <a:pt x="141" y="58"/>
                </a:lnTo>
                <a:lnTo>
                  <a:pt x="145" y="63"/>
                </a:lnTo>
                <a:lnTo>
                  <a:pt x="147" y="67"/>
                </a:lnTo>
                <a:lnTo>
                  <a:pt x="149" y="72"/>
                </a:lnTo>
                <a:lnTo>
                  <a:pt x="150" y="78"/>
                </a:lnTo>
                <a:lnTo>
                  <a:pt x="150" y="83"/>
                </a:lnTo>
                <a:lnTo>
                  <a:pt x="150" y="95"/>
                </a:lnTo>
                <a:lnTo>
                  <a:pt x="149" y="106"/>
                </a:lnTo>
                <a:lnTo>
                  <a:pt x="149" y="106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738"/>
          <p:cNvSpPr/>
          <p:nvPr/>
        </p:nvSpPr>
        <p:spPr bwMode="auto">
          <a:xfrm>
            <a:off x="1946346" y="2095319"/>
            <a:ext cx="373586" cy="195652"/>
          </a:xfrm>
          <a:custGeom>
            <a:avLst/>
            <a:gdLst>
              <a:gd name="T0" fmla="*/ 59 w 143"/>
              <a:gd name="T1" fmla="*/ 0 h 80"/>
              <a:gd name="T2" fmla="*/ 72 w 143"/>
              <a:gd name="T3" fmla="*/ 0 h 80"/>
              <a:gd name="T4" fmla="*/ 78 w 143"/>
              <a:gd name="T5" fmla="*/ 0 h 80"/>
              <a:gd name="T6" fmla="*/ 85 w 143"/>
              <a:gd name="T7" fmla="*/ 2 h 80"/>
              <a:gd name="T8" fmla="*/ 91 w 143"/>
              <a:gd name="T9" fmla="*/ 4 h 80"/>
              <a:gd name="T10" fmla="*/ 98 w 143"/>
              <a:gd name="T11" fmla="*/ 6 h 80"/>
              <a:gd name="T12" fmla="*/ 106 w 143"/>
              <a:gd name="T13" fmla="*/ 9 h 80"/>
              <a:gd name="T14" fmla="*/ 113 w 143"/>
              <a:gd name="T15" fmla="*/ 13 h 80"/>
              <a:gd name="T16" fmla="*/ 119 w 143"/>
              <a:gd name="T17" fmla="*/ 17 h 80"/>
              <a:gd name="T18" fmla="*/ 126 w 143"/>
              <a:gd name="T19" fmla="*/ 20 h 80"/>
              <a:gd name="T20" fmla="*/ 130 w 143"/>
              <a:gd name="T21" fmla="*/ 24 h 80"/>
              <a:gd name="T22" fmla="*/ 135 w 143"/>
              <a:gd name="T23" fmla="*/ 28 h 80"/>
              <a:gd name="T24" fmla="*/ 139 w 143"/>
              <a:gd name="T25" fmla="*/ 32 h 80"/>
              <a:gd name="T26" fmla="*/ 141 w 143"/>
              <a:gd name="T27" fmla="*/ 37 h 80"/>
              <a:gd name="T28" fmla="*/ 143 w 143"/>
              <a:gd name="T29" fmla="*/ 41 h 80"/>
              <a:gd name="T30" fmla="*/ 143 w 143"/>
              <a:gd name="T31" fmla="*/ 46 h 80"/>
              <a:gd name="T32" fmla="*/ 143 w 143"/>
              <a:gd name="T33" fmla="*/ 52 h 80"/>
              <a:gd name="T34" fmla="*/ 143 w 143"/>
              <a:gd name="T35" fmla="*/ 56 h 80"/>
              <a:gd name="T36" fmla="*/ 143 w 143"/>
              <a:gd name="T37" fmla="*/ 61 h 80"/>
              <a:gd name="T38" fmla="*/ 143 w 143"/>
              <a:gd name="T39" fmla="*/ 65 h 80"/>
              <a:gd name="T40" fmla="*/ 141 w 143"/>
              <a:gd name="T41" fmla="*/ 67 h 80"/>
              <a:gd name="T42" fmla="*/ 141 w 143"/>
              <a:gd name="T43" fmla="*/ 69 h 80"/>
              <a:gd name="T44" fmla="*/ 139 w 143"/>
              <a:gd name="T45" fmla="*/ 72 h 80"/>
              <a:gd name="T46" fmla="*/ 137 w 143"/>
              <a:gd name="T47" fmla="*/ 74 h 80"/>
              <a:gd name="T48" fmla="*/ 135 w 143"/>
              <a:gd name="T49" fmla="*/ 74 h 80"/>
              <a:gd name="T50" fmla="*/ 133 w 143"/>
              <a:gd name="T51" fmla="*/ 76 h 80"/>
              <a:gd name="T52" fmla="*/ 130 w 143"/>
              <a:gd name="T53" fmla="*/ 76 h 80"/>
              <a:gd name="T54" fmla="*/ 122 w 143"/>
              <a:gd name="T55" fmla="*/ 78 h 80"/>
              <a:gd name="T56" fmla="*/ 115 w 143"/>
              <a:gd name="T57" fmla="*/ 80 h 80"/>
              <a:gd name="T58" fmla="*/ 113 w 143"/>
              <a:gd name="T59" fmla="*/ 80 h 80"/>
              <a:gd name="T60" fmla="*/ 109 w 143"/>
              <a:gd name="T61" fmla="*/ 78 h 80"/>
              <a:gd name="T62" fmla="*/ 106 w 143"/>
              <a:gd name="T63" fmla="*/ 78 h 80"/>
              <a:gd name="T64" fmla="*/ 100 w 143"/>
              <a:gd name="T65" fmla="*/ 76 h 80"/>
              <a:gd name="T66" fmla="*/ 96 w 143"/>
              <a:gd name="T67" fmla="*/ 72 h 80"/>
              <a:gd name="T68" fmla="*/ 89 w 143"/>
              <a:gd name="T69" fmla="*/ 70 h 80"/>
              <a:gd name="T70" fmla="*/ 83 w 143"/>
              <a:gd name="T71" fmla="*/ 67 h 80"/>
              <a:gd name="T72" fmla="*/ 76 w 143"/>
              <a:gd name="T73" fmla="*/ 63 h 80"/>
              <a:gd name="T74" fmla="*/ 69 w 143"/>
              <a:gd name="T75" fmla="*/ 59 h 80"/>
              <a:gd name="T76" fmla="*/ 61 w 143"/>
              <a:gd name="T77" fmla="*/ 56 h 80"/>
              <a:gd name="T78" fmla="*/ 52 w 143"/>
              <a:gd name="T79" fmla="*/ 50 h 80"/>
              <a:gd name="T80" fmla="*/ 43 w 143"/>
              <a:gd name="T81" fmla="*/ 44 h 80"/>
              <a:gd name="T82" fmla="*/ 33 w 143"/>
              <a:gd name="T83" fmla="*/ 37 h 80"/>
              <a:gd name="T84" fmla="*/ 22 w 143"/>
              <a:gd name="T85" fmla="*/ 32 h 80"/>
              <a:gd name="T86" fmla="*/ 11 w 143"/>
              <a:gd name="T87" fmla="*/ 24 h 80"/>
              <a:gd name="T88" fmla="*/ 0 w 143"/>
              <a:gd name="T89" fmla="*/ 17 h 80"/>
              <a:gd name="T90" fmla="*/ 9 w 143"/>
              <a:gd name="T91" fmla="*/ 13 h 80"/>
              <a:gd name="T92" fmla="*/ 19 w 143"/>
              <a:gd name="T93" fmla="*/ 9 h 80"/>
              <a:gd name="T94" fmla="*/ 28 w 143"/>
              <a:gd name="T95" fmla="*/ 6 h 80"/>
              <a:gd name="T96" fmla="*/ 35 w 143"/>
              <a:gd name="T97" fmla="*/ 4 h 80"/>
              <a:gd name="T98" fmla="*/ 43 w 143"/>
              <a:gd name="T99" fmla="*/ 2 h 80"/>
              <a:gd name="T100" fmla="*/ 48 w 143"/>
              <a:gd name="T101" fmla="*/ 0 h 80"/>
              <a:gd name="T102" fmla="*/ 54 w 143"/>
              <a:gd name="T103" fmla="*/ 0 h 80"/>
              <a:gd name="T104" fmla="*/ 59 w 143"/>
              <a:gd name="T105" fmla="*/ 0 h 80"/>
              <a:gd name="T106" fmla="*/ 59 w 143"/>
              <a:gd name="T10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3" h="80">
                <a:moveTo>
                  <a:pt x="59" y="0"/>
                </a:moveTo>
                <a:lnTo>
                  <a:pt x="72" y="0"/>
                </a:lnTo>
                <a:lnTo>
                  <a:pt x="78" y="0"/>
                </a:lnTo>
                <a:lnTo>
                  <a:pt x="85" y="2"/>
                </a:lnTo>
                <a:lnTo>
                  <a:pt x="91" y="4"/>
                </a:lnTo>
                <a:lnTo>
                  <a:pt x="98" y="6"/>
                </a:lnTo>
                <a:lnTo>
                  <a:pt x="106" y="9"/>
                </a:lnTo>
                <a:lnTo>
                  <a:pt x="113" y="13"/>
                </a:lnTo>
                <a:lnTo>
                  <a:pt x="119" y="17"/>
                </a:lnTo>
                <a:lnTo>
                  <a:pt x="126" y="20"/>
                </a:lnTo>
                <a:lnTo>
                  <a:pt x="130" y="24"/>
                </a:lnTo>
                <a:lnTo>
                  <a:pt x="135" y="28"/>
                </a:lnTo>
                <a:lnTo>
                  <a:pt x="139" y="32"/>
                </a:lnTo>
                <a:lnTo>
                  <a:pt x="141" y="37"/>
                </a:lnTo>
                <a:lnTo>
                  <a:pt x="143" y="41"/>
                </a:lnTo>
                <a:lnTo>
                  <a:pt x="143" y="46"/>
                </a:lnTo>
                <a:lnTo>
                  <a:pt x="143" y="52"/>
                </a:lnTo>
                <a:lnTo>
                  <a:pt x="143" y="56"/>
                </a:lnTo>
                <a:lnTo>
                  <a:pt x="143" y="61"/>
                </a:lnTo>
                <a:lnTo>
                  <a:pt x="143" y="65"/>
                </a:lnTo>
                <a:lnTo>
                  <a:pt x="141" y="67"/>
                </a:lnTo>
                <a:lnTo>
                  <a:pt x="141" y="69"/>
                </a:lnTo>
                <a:lnTo>
                  <a:pt x="139" y="72"/>
                </a:lnTo>
                <a:lnTo>
                  <a:pt x="137" y="74"/>
                </a:lnTo>
                <a:lnTo>
                  <a:pt x="135" y="74"/>
                </a:lnTo>
                <a:lnTo>
                  <a:pt x="133" y="76"/>
                </a:lnTo>
                <a:lnTo>
                  <a:pt x="130" y="76"/>
                </a:lnTo>
                <a:lnTo>
                  <a:pt x="122" y="78"/>
                </a:lnTo>
                <a:lnTo>
                  <a:pt x="115" y="80"/>
                </a:lnTo>
                <a:lnTo>
                  <a:pt x="113" y="80"/>
                </a:lnTo>
                <a:lnTo>
                  <a:pt x="109" y="78"/>
                </a:lnTo>
                <a:lnTo>
                  <a:pt x="106" y="78"/>
                </a:lnTo>
                <a:lnTo>
                  <a:pt x="100" y="76"/>
                </a:lnTo>
                <a:lnTo>
                  <a:pt x="96" y="72"/>
                </a:lnTo>
                <a:lnTo>
                  <a:pt x="89" y="70"/>
                </a:lnTo>
                <a:lnTo>
                  <a:pt x="83" y="67"/>
                </a:lnTo>
                <a:lnTo>
                  <a:pt x="76" y="63"/>
                </a:lnTo>
                <a:lnTo>
                  <a:pt x="69" y="59"/>
                </a:lnTo>
                <a:lnTo>
                  <a:pt x="61" y="56"/>
                </a:lnTo>
                <a:lnTo>
                  <a:pt x="52" y="50"/>
                </a:lnTo>
                <a:lnTo>
                  <a:pt x="43" y="44"/>
                </a:lnTo>
                <a:lnTo>
                  <a:pt x="33" y="37"/>
                </a:lnTo>
                <a:lnTo>
                  <a:pt x="22" y="32"/>
                </a:lnTo>
                <a:lnTo>
                  <a:pt x="11" y="24"/>
                </a:lnTo>
                <a:lnTo>
                  <a:pt x="0" y="17"/>
                </a:lnTo>
                <a:lnTo>
                  <a:pt x="9" y="13"/>
                </a:lnTo>
                <a:lnTo>
                  <a:pt x="19" y="9"/>
                </a:lnTo>
                <a:lnTo>
                  <a:pt x="28" y="6"/>
                </a:lnTo>
                <a:lnTo>
                  <a:pt x="35" y="4"/>
                </a:lnTo>
                <a:lnTo>
                  <a:pt x="43" y="2"/>
                </a:lnTo>
                <a:lnTo>
                  <a:pt x="48" y="0"/>
                </a:lnTo>
                <a:lnTo>
                  <a:pt x="54" y="0"/>
                </a:lnTo>
                <a:lnTo>
                  <a:pt x="59" y="0"/>
                </a:lnTo>
                <a:lnTo>
                  <a:pt x="59" y="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739"/>
          <p:cNvSpPr/>
          <p:nvPr/>
        </p:nvSpPr>
        <p:spPr bwMode="auto">
          <a:xfrm>
            <a:off x="1611948" y="2334993"/>
            <a:ext cx="1269666" cy="237229"/>
          </a:xfrm>
          <a:custGeom>
            <a:avLst/>
            <a:gdLst>
              <a:gd name="T0" fmla="*/ 486 w 486"/>
              <a:gd name="T1" fmla="*/ 35 h 97"/>
              <a:gd name="T2" fmla="*/ 486 w 486"/>
              <a:gd name="T3" fmla="*/ 39 h 97"/>
              <a:gd name="T4" fmla="*/ 482 w 486"/>
              <a:gd name="T5" fmla="*/ 45 h 97"/>
              <a:gd name="T6" fmla="*/ 474 w 486"/>
              <a:gd name="T7" fmla="*/ 47 h 97"/>
              <a:gd name="T8" fmla="*/ 460 w 486"/>
              <a:gd name="T9" fmla="*/ 48 h 97"/>
              <a:gd name="T10" fmla="*/ 441 w 486"/>
              <a:gd name="T11" fmla="*/ 50 h 97"/>
              <a:gd name="T12" fmla="*/ 415 w 486"/>
              <a:gd name="T13" fmla="*/ 50 h 97"/>
              <a:gd name="T14" fmla="*/ 399 w 486"/>
              <a:gd name="T15" fmla="*/ 52 h 97"/>
              <a:gd name="T16" fmla="*/ 380 w 486"/>
              <a:gd name="T17" fmla="*/ 52 h 97"/>
              <a:gd name="T18" fmla="*/ 358 w 486"/>
              <a:gd name="T19" fmla="*/ 56 h 97"/>
              <a:gd name="T20" fmla="*/ 332 w 486"/>
              <a:gd name="T21" fmla="*/ 58 h 97"/>
              <a:gd name="T22" fmla="*/ 302 w 486"/>
              <a:gd name="T23" fmla="*/ 61 h 97"/>
              <a:gd name="T24" fmla="*/ 271 w 486"/>
              <a:gd name="T25" fmla="*/ 67 h 97"/>
              <a:gd name="T26" fmla="*/ 236 w 486"/>
              <a:gd name="T27" fmla="*/ 71 h 97"/>
              <a:gd name="T28" fmla="*/ 197 w 486"/>
              <a:gd name="T29" fmla="*/ 78 h 97"/>
              <a:gd name="T30" fmla="*/ 160 w 486"/>
              <a:gd name="T31" fmla="*/ 84 h 97"/>
              <a:gd name="T32" fmla="*/ 126 w 486"/>
              <a:gd name="T33" fmla="*/ 89 h 97"/>
              <a:gd name="T34" fmla="*/ 98 w 486"/>
              <a:gd name="T35" fmla="*/ 93 h 97"/>
              <a:gd name="T36" fmla="*/ 74 w 486"/>
              <a:gd name="T37" fmla="*/ 95 h 97"/>
              <a:gd name="T38" fmla="*/ 54 w 486"/>
              <a:gd name="T39" fmla="*/ 97 h 97"/>
              <a:gd name="T40" fmla="*/ 39 w 486"/>
              <a:gd name="T41" fmla="*/ 97 h 97"/>
              <a:gd name="T42" fmla="*/ 28 w 486"/>
              <a:gd name="T43" fmla="*/ 97 h 97"/>
              <a:gd name="T44" fmla="*/ 23 w 486"/>
              <a:gd name="T45" fmla="*/ 95 h 97"/>
              <a:gd name="T46" fmla="*/ 10 w 486"/>
              <a:gd name="T47" fmla="*/ 87 h 97"/>
              <a:gd name="T48" fmla="*/ 2 w 486"/>
              <a:gd name="T49" fmla="*/ 78 h 97"/>
              <a:gd name="T50" fmla="*/ 0 w 486"/>
              <a:gd name="T51" fmla="*/ 71 h 97"/>
              <a:gd name="T52" fmla="*/ 0 w 486"/>
              <a:gd name="T53" fmla="*/ 69 h 97"/>
              <a:gd name="T54" fmla="*/ 4 w 486"/>
              <a:gd name="T55" fmla="*/ 65 h 97"/>
              <a:gd name="T56" fmla="*/ 8 w 486"/>
              <a:gd name="T57" fmla="*/ 65 h 97"/>
              <a:gd name="T58" fmla="*/ 13 w 486"/>
              <a:gd name="T59" fmla="*/ 63 h 97"/>
              <a:gd name="T60" fmla="*/ 23 w 486"/>
              <a:gd name="T61" fmla="*/ 63 h 97"/>
              <a:gd name="T62" fmla="*/ 34 w 486"/>
              <a:gd name="T63" fmla="*/ 61 h 97"/>
              <a:gd name="T64" fmla="*/ 43 w 486"/>
              <a:gd name="T65" fmla="*/ 61 h 97"/>
              <a:gd name="T66" fmla="*/ 54 w 486"/>
              <a:gd name="T67" fmla="*/ 59 h 97"/>
              <a:gd name="T68" fmla="*/ 67 w 486"/>
              <a:gd name="T69" fmla="*/ 58 h 97"/>
              <a:gd name="T70" fmla="*/ 87 w 486"/>
              <a:gd name="T71" fmla="*/ 56 h 97"/>
              <a:gd name="T72" fmla="*/ 110 w 486"/>
              <a:gd name="T73" fmla="*/ 52 h 97"/>
              <a:gd name="T74" fmla="*/ 137 w 486"/>
              <a:gd name="T75" fmla="*/ 48 h 97"/>
              <a:gd name="T76" fmla="*/ 167 w 486"/>
              <a:gd name="T77" fmla="*/ 43 h 97"/>
              <a:gd name="T78" fmla="*/ 202 w 486"/>
              <a:gd name="T79" fmla="*/ 37 h 97"/>
              <a:gd name="T80" fmla="*/ 239 w 486"/>
              <a:gd name="T81" fmla="*/ 32 h 97"/>
              <a:gd name="T82" fmla="*/ 274 w 486"/>
              <a:gd name="T83" fmla="*/ 24 h 97"/>
              <a:gd name="T84" fmla="*/ 306 w 486"/>
              <a:gd name="T85" fmla="*/ 19 h 97"/>
              <a:gd name="T86" fmla="*/ 334 w 486"/>
              <a:gd name="T87" fmla="*/ 15 h 97"/>
              <a:gd name="T88" fmla="*/ 358 w 486"/>
              <a:gd name="T89" fmla="*/ 11 h 97"/>
              <a:gd name="T90" fmla="*/ 380 w 486"/>
              <a:gd name="T91" fmla="*/ 8 h 97"/>
              <a:gd name="T92" fmla="*/ 397 w 486"/>
              <a:gd name="T93" fmla="*/ 4 h 97"/>
              <a:gd name="T94" fmla="*/ 410 w 486"/>
              <a:gd name="T95" fmla="*/ 2 h 97"/>
              <a:gd name="T96" fmla="*/ 424 w 486"/>
              <a:gd name="T97" fmla="*/ 0 h 97"/>
              <a:gd name="T98" fmla="*/ 439 w 486"/>
              <a:gd name="T99" fmla="*/ 0 h 97"/>
              <a:gd name="T100" fmla="*/ 454 w 486"/>
              <a:gd name="T101" fmla="*/ 2 h 97"/>
              <a:gd name="T102" fmla="*/ 465 w 486"/>
              <a:gd name="T103" fmla="*/ 8 h 97"/>
              <a:gd name="T104" fmla="*/ 474 w 486"/>
              <a:gd name="T105" fmla="*/ 19 h 97"/>
              <a:gd name="T106" fmla="*/ 482 w 486"/>
              <a:gd name="T107" fmla="*/ 26 h 97"/>
              <a:gd name="T108" fmla="*/ 484 w 486"/>
              <a:gd name="T109" fmla="*/ 32 h 97"/>
              <a:gd name="T110" fmla="*/ 486 w 486"/>
              <a:gd name="T111" fmla="*/ 3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6" h="97">
                <a:moveTo>
                  <a:pt x="486" y="34"/>
                </a:moveTo>
                <a:lnTo>
                  <a:pt x="486" y="35"/>
                </a:lnTo>
                <a:lnTo>
                  <a:pt x="486" y="37"/>
                </a:lnTo>
                <a:lnTo>
                  <a:pt x="486" y="39"/>
                </a:lnTo>
                <a:lnTo>
                  <a:pt x="484" y="41"/>
                </a:lnTo>
                <a:lnTo>
                  <a:pt x="482" y="45"/>
                </a:lnTo>
                <a:lnTo>
                  <a:pt x="478" y="45"/>
                </a:lnTo>
                <a:lnTo>
                  <a:pt x="474" y="47"/>
                </a:lnTo>
                <a:lnTo>
                  <a:pt x="467" y="48"/>
                </a:lnTo>
                <a:lnTo>
                  <a:pt x="460" y="48"/>
                </a:lnTo>
                <a:lnTo>
                  <a:pt x="450" y="50"/>
                </a:lnTo>
                <a:lnTo>
                  <a:pt x="441" y="50"/>
                </a:lnTo>
                <a:lnTo>
                  <a:pt x="428" y="50"/>
                </a:lnTo>
                <a:lnTo>
                  <a:pt x="415" y="50"/>
                </a:lnTo>
                <a:lnTo>
                  <a:pt x="408" y="50"/>
                </a:lnTo>
                <a:lnTo>
                  <a:pt x="399" y="52"/>
                </a:lnTo>
                <a:lnTo>
                  <a:pt x="389" y="52"/>
                </a:lnTo>
                <a:lnTo>
                  <a:pt x="380" y="52"/>
                </a:lnTo>
                <a:lnTo>
                  <a:pt x="369" y="54"/>
                </a:lnTo>
                <a:lnTo>
                  <a:pt x="358" y="56"/>
                </a:lnTo>
                <a:lnTo>
                  <a:pt x="345" y="56"/>
                </a:lnTo>
                <a:lnTo>
                  <a:pt x="332" y="58"/>
                </a:lnTo>
                <a:lnTo>
                  <a:pt x="317" y="59"/>
                </a:lnTo>
                <a:lnTo>
                  <a:pt x="302" y="61"/>
                </a:lnTo>
                <a:lnTo>
                  <a:pt x="287" y="63"/>
                </a:lnTo>
                <a:lnTo>
                  <a:pt x="271" y="67"/>
                </a:lnTo>
                <a:lnTo>
                  <a:pt x="254" y="69"/>
                </a:lnTo>
                <a:lnTo>
                  <a:pt x="236" y="71"/>
                </a:lnTo>
                <a:lnTo>
                  <a:pt x="217" y="74"/>
                </a:lnTo>
                <a:lnTo>
                  <a:pt x="197" y="78"/>
                </a:lnTo>
                <a:lnTo>
                  <a:pt x="178" y="80"/>
                </a:lnTo>
                <a:lnTo>
                  <a:pt x="160" y="84"/>
                </a:lnTo>
                <a:lnTo>
                  <a:pt x="143" y="85"/>
                </a:lnTo>
                <a:lnTo>
                  <a:pt x="126" y="89"/>
                </a:lnTo>
                <a:lnTo>
                  <a:pt x="111" y="91"/>
                </a:lnTo>
                <a:lnTo>
                  <a:pt x="98" y="93"/>
                </a:lnTo>
                <a:lnTo>
                  <a:pt x="85" y="93"/>
                </a:lnTo>
                <a:lnTo>
                  <a:pt x="74" y="95"/>
                </a:lnTo>
                <a:lnTo>
                  <a:pt x="63" y="97"/>
                </a:lnTo>
                <a:lnTo>
                  <a:pt x="54" y="97"/>
                </a:lnTo>
                <a:lnTo>
                  <a:pt x="47" y="97"/>
                </a:lnTo>
                <a:lnTo>
                  <a:pt x="39" y="97"/>
                </a:lnTo>
                <a:lnTo>
                  <a:pt x="34" y="97"/>
                </a:lnTo>
                <a:lnTo>
                  <a:pt x="28" y="97"/>
                </a:lnTo>
                <a:lnTo>
                  <a:pt x="24" y="95"/>
                </a:lnTo>
                <a:lnTo>
                  <a:pt x="23" y="95"/>
                </a:lnTo>
                <a:lnTo>
                  <a:pt x="15" y="91"/>
                </a:lnTo>
                <a:lnTo>
                  <a:pt x="10" y="87"/>
                </a:lnTo>
                <a:lnTo>
                  <a:pt x="6" y="82"/>
                </a:lnTo>
                <a:lnTo>
                  <a:pt x="2" y="78"/>
                </a:lnTo>
                <a:lnTo>
                  <a:pt x="0" y="72"/>
                </a:lnTo>
                <a:lnTo>
                  <a:pt x="0" y="71"/>
                </a:lnTo>
                <a:lnTo>
                  <a:pt x="0" y="69"/>
                </a:lnTo>
                <a:lnTo>
                  <a:pt x="0" y="69"/>
                </a:lnTo>
                <a:lnTo>
                  <a:pt x="2" y="67"/>
                </a:lnTo>
                <a:lnTo>
                  <a:pt x="4" y="65"/>
                </a:lnTo>
                <a:lnTo>
                  <a:pt x="6" y="65"/>
                </a:lnTo>
                <a:lnTo>
                  <a:pt x="8" y="65"/>
                </a:lnTo>
                <a:lnTo>
                  <a:pt x="10" y="63"/>
                </a:lnTo>
                <a:lnTo>
                  <a:pt x="13" y="63"/>
                </a:lnTo>
                <a:lnTo>
                  <a:pt x="17" y="63"/>
                </a:lnTo>
                <a:lnTo>
                  <a:pt x="23" y="63"/>
                </a:lnTo>
                <a:lnTo>
                  <a:pt x="28" y="63"/>
                </a:lnTo>
                <a:lnTo>
                  <a:pt x="34" y="61"/>
                </a:lnTo>
                <a:lnTo>
                  <a:pt x="39" y="61"/>
                </a:lnTo>
                <a:lnTo>
                  <a:pt x="43" y="61"/>
                </a:lnTo>
                <a:lnTo>
                  <a:pt x="47" y="61"/>
                </a:lnTo>
                <a:lnTo>
                  <a:pt x="54" y="59"/>
                </a:lnTo>
                <a:lnTo>
                  <a:pt x="60" y="59"/>
                </a:lnTo>
                <a:lnTo>
                  <a:pt x="67" y="58"/>
                </a:lnTo>
                <a:lnTo>
                  <a:pt x="76" y="58"/>
                </a:lnTo>
                <a:lnTo>
                  <a:pt x="87" y="56"/>
                </a:lnTo>
                <a:lnTo>
                  <a:pt x="98" y="54"/>
                </a:lnTo>
                <a:lnTo>
                  <a:pt x="110" y="52"/>
                </a:lnTo>
                <a:lnTo>
                  <a:pt x="123" y="50"/>
                </a:lnTo>
                <a:lnTo>
                  <a:pt x="137" y="48"/>
                </a:lnTo>
                <a:lnTo>
                  <a:pt x="152" y="45"/>
                </a:lnTo>
                <a:lnTo>
                  <a:pt x="167" y="43"/>
                </a:lnTo>
                <a:lnTo>
                  <a:pt x="184" y="41"/>
                </a:lnTo>
                <a:lnTo>
                  <a:pt x="202" y="37"/>
                </a:lnTo>
                <a:lnTo>
                  <a:pt x="221" y="34"/>
                </a:lnTo>
                <a:lnTo>
                  <a:pt x="239" y="32"/>
                </a:lnTo>
                <a:lnTo>
                  <a:pt x="258" y="28"/>
                </a:lnTo>
                <a:lnTo>
                  <a:pt x="274" y="24"/>
                </a:lnTo>
                <a:lnTo>
                  <a:pt x="291" y="22"/>
                </a:lnTo>
                <a:lnTo>
                  <a:pt x="306" y="19"/>
                </a:lnTo>
                <a:lnTo>
                  <a:pt x="321" y="17"/>
                </a:lnTo>
                <a:lnTo>
                  <a:pt x="334" y="15"/>
                </a:lnTo>
                <a:lnTo>
                  <a:pt x="347" y="13"/>
                </a:lnTo>
                <a:lnTo>
                  <a:pt x="358" y="11"/>
                </a:lnTo>
                <a:lnTo>
                  <a:pt x="369" y="8"/>
                </a:lnTo>
                <a:lnTo>
                  <a:pt x="380" y="8"/>
                </a:lnTo>
                <a:lnTo>
                  <a:pt x="389" y="6"/>
                </a:lnTo>
                <a:lnTo>
                  <a:pt x="397" y="4"/>
                </a:lnTo>
                <a:lnTo>
                  <a:pt x="404" y="2"/>
                </a:lnTo>
                <a:lnTo>
                  <a:pt x="410" y="2"/>
                </a:lnTo>
                <a:lnTo>
                  <a:pt x="415" y="0"/>
                </a:lnTo>
                <a:lnTo>
                  <a:pt x="424" y="0"/>
                </a:lnTo>
                <a:lnTo>
                  <a:pt x="432" y="0"/>
                </a:lnTo>
                <a:lnTo>
                  <a:pt x="439" y="0"/>
                </a:lnTo>
                <a:lnTo>
                  <a:pt x="447" y="0"/>
                </a:lnTo>
                <a:lnTo>
                  <a:pt x="454" y="2"/>
                </a:lnTo>
                <a:lnTo>
                  <a:pt x="460" y="4"/>
                </a:lnTo>
                <a:lnTo>
                  <a:pt x="465" y="8"/>
                </a:lnTo>
                <a:lnTo>
                  <a:pt x="469" y="11"/>
                </a:lnTo>
                <a:lnTo>
                  <a:pt x="474" y="19"/>
                </a:lnTo>
                <a:lnTo>
                  <a:pt x="480" y="24"/>
                </a:lnTo>
                <a:lnTo>
                  <a:pt x="482" y="26"/>
                </a:lnTo>
                <a:lnTo>
                  <a:pt x="484" y="30"/>
                </a:lnTo>
                <a:lnTo>
                  <a:pt x="484" y="32"/>
                </a:lnTo>
                <a:lnTo>
                  <a:pt x="486" y="34"/>
                </a:lnTo>
                <a:lnTo>
                  <a:pt x="486" y="3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文本框 8"/>
          <p:cNvSpPr txBox="1">
            <a:spLocks noChangeArrowheads="1"/>
          </p:cNvSpPr>
          <p:nvPr/>
        </p:nvSpPr>
        <p:spPr bwMode="auto">
          <a:xfrm>
            <a:off x="3527254" y="1205375"/>
            <a:ext cx="23606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xì</a:t>
            </a:r>
            <a:r>
              <a:rPr lang="en-US" altLang="zh-CN" sz="4000" dirty="0">
                <a:solidFill>
                  <a:srgbClr val="FF0000"/>
                </a:solidFill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7200" dirty="0">
              <a:solidFill>
                <a:srgbClr val="FF0000"/>
              </a:solidFill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17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2628" y="1939329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8" name="组合 117"/>
          <p:cNvGrpSpPr>
            <a:grpSpLocks noChangeAspect="1"/>
          </p:cNvGrpSpPr>
          <p:nvPr/>
        </p:nvGrpSpPr>
        <p:grpSpPr>
          <a:xfrm>
            <a:off x="3864092" y="2059896"/>
            <a:ext cx="1800000" cy="1800000"/>
            <a:chOff x="7565459" y="3767603"/>
            <a:chExt cx="1104900" cy="1027113"/>
          </a:xfrm>
          <a:solidFill>
            <a:schemeClr val="tx1"/>
          </a:solidFill>
        </p:grpSpPr>
        <p:sp>
          <p:nvSpPr>
            <p:cNvPr id="119" name="Freeform 740"/>
            <p:cNvSpPr/>
            <p:nvPr/>
          </p:nvSpPr>
          <p:spPr bwMode="auto">
            <a:xfrm>
              <a:off x="7627371" y="4039066"/>
              <a:ext cx="379413" cy="469900"/>
            </a:xfrm>
            <a:custGeom>
              <a:avLst/>
              <a:gdLst>
                <a:gd name="T0" fmla="*/ 150 w 239"/>
                <a:gd name="T1" fmla="*/ 148 h 296"/>
                <a:gd name="T2" fmla="*/ 113 w 239"/>
                <a:gd name="T3" fmla="*/ 187 h 296"/>
                <a:gd name="T4" fmla="*/ 89 w 239"/>
                <a:gd name="T5" fmla="*/ 209 h 296"/>
                <a:gd name="T6" fmla="*/ 77 w 239"/>
                <a:gd name="T7" fmla="*/ 222 h 296"/>
                <a:gd name="T8" fmla="*/ 77 w 239"/>
                <a:gd name="T9" fmla="*/ 227 h 296"/>
                <a:gd name="T10" fmla="*/ 83 w 239"/>
                <a:gd name="T11" fmla="*/ 227 h 296"/>
                <a:gd name="T12" fmla="*/ 94 w 239"/>
                <a:gd name="T13" fmla="*/ 227 h 296"/>
                <a:gd name="T14" fmla="*/ 111 w 239"/>
                <a:gd name="T15" fmla="*/ 224 h 296"/>
                <a:gd name="T16" fmla="*/ 131 w 239"/>
                <a:gd name="T17" fmla="*/ 220 h 296"/>
                <a:gd name="T18" fmla="*/ 159 w 239"/>
                <a:gd name="T19" fmla="*/ 213 h 296"/>
                <a:gd name="T20" fmla="*/ 187 w 239"/>
                <a:gd name="T21" fmla="*/ 209 h 296"/>
                <a:gd name="T22" fmla="*/ 207 w 239"/>
                <a:gd name="T23" fmla="*/ 205 h 296"/>
                <a:gd name="T24" fmla="*/ 224 w 239"/>
                <a:gd name="T25" fmla="*/ 203 h 296"/>
                <a:gd name="T26" fmla="*/ 233 w 239"/>
                <a:gd name="T27" fmla="*/ 203 h 296"/>
                <a:gd name="T28" fmla="*/ 239 w 239"/>
                <a:gd name="T29" fmla="*/ 205 h 296"/>
                <a:gd name="T30" fmla="*/ 237 w 239"/>
                <a:gd name="T31" fmla="*/ 209 h 296"/>
                <a:gd name="T32" fmla="*/ 229 w 239"/>
                <a:gd name="T33" fmla="*/ 214 h 296"/>
                <a:gd name="T34" fmla="*/ 216 w 239"/>
                <a:gd name="T35" fmla="*/ 220 h 296"/>
                <a:gd name="T36" fmla="*/ 198 w 239"/>
                <a:gd name="T37" fmla="*/ 229 h 296"/>
                <a:gd name="T38" fmla="*/ 172 w 239"/>
                <a:gd name="T39" fmla="*/ 237 h 296"/>
                <a:gd name="T40" fmla="*/ 142 w 239"/>
                <a:gd name="T41" fmla="*/ 248 h 296"/>
                <a:gd name="T42" fmla="*/ 115 w 239"/>
                <a:gd name="T43" fmla="*/ 257 h 296"/>
                <a:gd name="T44" fmla="*/ 92 w 239"/>
                <a:gd name="T45" fmla="*/ 266 h 296"/>
                <a:gd name="T46" fmla="*/ 74 w 239"/>
                <a:gd name="T47" fmla="*/ 272 h 296"/>
                <a:gd name="T48" fmla="*/ 61 w 239"/>
                <a:gd name="T49" fmla="*/ 279 h 296"/>
                <a:gd name="T50" fmla="*/ 53 w 239"/>
                <a:gd name="T51" fmla="*/ 283 h 296"/>
                <a:gd name="T52" fmla="*/ 44 w 239"/>
                <a:gd name="T53" fmla="*/ 292 h 296"/>
                <a:gd name="T54" fmla="*/ 35 w 239"/>
                <a:gd name="T55" fmla="*/ 296 h 296"/>
                <a:gd name="T56" fmla="*/ 26 w 239"/>
                <a:gd name="T57" fmla="*/ 296 h 296"/>
                <a:gd name="T58" fmla="*/ 18 w 239"/>
                <a:gd name="T59" fmla="*/ 289 h 296"/>
                <a:gd name="T60" fmla="*/ 7 w 239"/>
                <a:gd name="T61" fmla="*/ 276 h 296"/>
                <a:gd name="T62" fmla="*/ 0 w 239"/>
                <a:gd name="T63" fmla="*/ 265 h 296"/>
                <a:gd name="T64" fmla="*/ 0 w 239"/>
                <a:gd name="T65" fmla="*/ 255 h 296"/>
                <a:gd name="T66" fmla="*/ 2 w 239"/>
                <a:gd name="T67" fmla="*/ 248 h 296"/>
                <a:gd name="T68" fmla="*/ 9 w 239"/>
                <a:gd name="T69" fmla="*/ 240 h 296"/>
                <a:gd name="T70" fmla="*/ 24 w 239"/>
                <a:gd name="T71" fmla="*/ 233 h 296"/>
                <a:gd name="T72" fmla="*/ 42 w 239"/>
                <a:gd name="T73" fmla="*/ 218 h 296"/>
                <a:gd name="T74" fmla="*/ 64 w 239"/>
                <a:gd name="T75" fmla="*/ 194 h 296"/>
                <a:gd name="T76" fmla="*/ 81 w 239"/>
                <a:gd name="T77" fmla="*/ 176 h 296"/>
                <a:gd name="T78" fmla="*/ 105 w 239"/>
                <a:gd name="T79" fmla="*/ 146 h 296"/>
                <a:gd name="T80" fmla="*/ 135 w 239"/>
                <a:gd name="T81" fmla="*/ 105 h 296"/>
                <a:gd name="T82" fmla="*/ 157 w 239"/>
                <a:gd name="T83" fmla="*/ 72 h 296"/>
                <a:gd name="T84" fmla="*/ 168 w 239"/>
                <a:gd name="T85" fmla="*/ 48 h 296"/>
                <a:gd name="T86" fmla="*/ 174 w 239"/>
                <a:gd name="T87" fmla="*/ 27 h 296"/>
                <a:gd name="T88" fmla="*/ 172 w 239"/>
                <a:gd name="T89" fmla="*/ 16 h 296"/>
                <a:gd name="T90" fmla="*/ 170 w 239"/>
                <a:gd name="T91" fmla="*/ 5 h 296"/>
                <a:gd name="T92" fmla="*/ 176 w 239"/>
                <a:gd name="T93" fmla="*/ 0 h 296"/>
                <a:gd name="T94" fmla="*/ 185 w 239"/>
                <a:gd name="T95" fmla="*/ 0 h 296"/>
                <a:gd name="T96" fmla="*/ 200 w 239"/>
                <a:gd name="T97" fmla="*/ 3 h 296"/>
                <a:gd name="T98" fmla="*/ 218 w 239"/>
                <a:gd name="T99" fmla="*/ 14 h 296"/>
                <a:gd name="T100" fmla="*/ 229 w 239"/>
                <a:gd name="T101" fmla="*/ 27 h 296"/>
                <a:gd name="T102" fmla="*/ 235 w 239"/>
                <a:gd name="T103" fmla="*/ 37 h 296"/>
                <a:gd name="T104" fmla="*/ 233 w 239"/>
                <a:gd name="T105" fmla="*/ 50 h 296"/>
                <a:gd name="T106" fmla="*/ 218 w 239"/>
                <a:gd name="T107" fmla="*/ 72 h 296"/>
                <a:gd name="T108" fmla="*/ 192 w 239"/>
                <a:gd name="T109" fmla="*/ 10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9" h="296">
                  <a:moveTo>
                    <a:pt x="192" y="103"/>
                  </a:moveTo>
                  <a:lnTo>
                    <a:pt x="170" y="126"/>
                  </a:lnTo>
                  <a:lnTo>
                    <a:pt x="150" y="148"/>
                  </a:lnTo>
                  <a:lnTo>
                    <a:pt x="131" y="168"/>
                  </a:lnTo>
                  <a:lnTo>
                    <a:pt x="122" y="177"/>
                  </a:lnTo>
                  <a:lnTo>
                    <a:pt x="113" y="187"/>
                  </a:lnTo>
                  <a:lnTo>
                    <a:pt x="103" y="194"/>
                  </a:lnTo>
                  <a:lnTo>
                    <a:pt x="96" y="202"/>
                  </a:lnTo>
                  <a:lnTo>
                    <a:pt x="89" y="209"/>
                  </a:lnTo>
                  <a:lnTo>
                    <a:pt x="83" y="214"/>
                  </a:lnTo>
                  <a:lnTo>
                    <a:pt x="79" y="218"/>
                  </a:lnTo>
                  <a:lnTo>
                    <a:pt x="77" y="222"/>
                  </a:lnTo>
                  <a:lnTo>
                    <a:pt x="76" y="224"/>
                  </a:lnTo>
                  <a:lnTo>
                    <a:pt x="76" y="226"/>
                  </a:lnTo>
                  <a:lnTo>
                    <a:pt x="77" y="227"/>
                  </a:lnTo>
                  <a:lnTo>
                    <a:pt x="79" y="227"/>
                  </a:lnTo>
                  <a:lnTo>
                    <a:pt x="81" y="227"/>
                  </a:lnTo>
                  <a:lnTo>
                    <a:pt x="83" y="227"/>
                  </a:lnTo>
                  <a:lnTo>
                    <a:pt x="87" y="227"/>
                  </a:lnTo>
                  <a:lnTo>
                    <a:pt x="90" y="227"/>
                  </a:lnTo>
                  <a:lnTo>
                    <a:pt x="94" y="227"/>
                  </a:lnTo>
                  <a:lnTo>
                    <a:pt x="100" y="226"/>
                  </a:lnTo>
                  <a:lnTo>
                    <a:pt x="105" y="226"/>
                  </a:lnTo>
                  <a:lnTo>
                    <a:pt x="111" y="224"/>
                  </a:lnTo>
                  <a:lnTo>
                    <a:pt x="116" y="224"/>
                  </a:lnTo>
                  <a:lnTo>
                    <a:pt x="124" y="222"/>
                  </a:lnTo>
                  <a:lnTo>
                    <a:pt x="131" y="220"/>
                  </a:lnTo>
                  <a:lnTo>
                    <a:pt x="140" y="218"/>
                  </a:lnTo>
                  <a:lnTo>
                    <a:pt x="150" y="216"/>
                  </a:lnTo>
                  <a:lnTo>
                    <a:pt x="159" y="213"/>
                  </a:lnTo>
                  <a:lnTo>
                    <a:pt x="168" y="211"/>
                  </a:lnTo>
                  <a:lnTo>
                    <a:pt x="177" y="209"/>
                  </a:lnTo>
                  <a:lnTo>
                    <a:pt x="187" y="209"/>
                  </a:lnTo>
                  <a:lnTo>
                    <a:pt x="194" y="207"/>
                  </a:lnTo>
                  <a:lnTo>
                    <a:pt x="202" y="205"/>
                  </a:lnTo>
                  <a:lnTo>
                    <a:pt x="207" y="205"/>
                  </a:lnTo>
                  <a:lnTo>
                    <a:pt x="213" y="203"/>
                  </a:lnTo>
                  <a:lnTo>
                    <a:pt x="218" y="203"/>
                  </a:lnTo>
                  <a:lnTo>
                    <a:pt x="224" y="203"/>
                  </a:lnTo>
                  <a:lnTo>
                    <a:pt x="227" y="203"/>
                  </a:lnTo>
                  <a:lnTo>
                    <a:pt x="231" y="203"/>
                  </a:lnTo>
                  <a:lnTo>
                    <a:pt x="233" y="203"/>
                  </a:lnTo>
                  <a:lnTo>
                    <a:pt x="235" y="203"/>
                  </a:lnTo>
                  <a:lnTo>
                    <a:pt x="237" y="205"/>
                  </a:lnTo>
                  <a:lnTo>
                    <a:pt x="239" y="205"/>
                  </a:lnTo>
                  <a:lnTo>
                    <a:pt x="239" y="207"/>
                  </a:lnTo>
                  <a:lnTo>
                    <a:pt x="239" y="207"/>
                  </a:lnTo>
                  <a:lnTo>
                    <a:pt x="237" y="209"/>
                  </a:lnTo>
                  <a:lnTo>
                    <a:pt x="235" y="211"/>
                  </a:lnTo>
                  <a:lnTo>
                    <a:pt x="233" y="213"/>
                  </a:lnTo>
                  <a:lnTo>
                    <a:pt x="229" y="214"/>
                  </a:lnTo>
                  <a:lnTo>
                    <a:pt x="226" y="216"/>
                  </a:lnTo>
                  <a:lnTo>
                    <a:pt x="222" y="218"/>
                  </a:lnTo>
                  <a:lnTo>
                    <a:pt x="216" y="220"/>
                  </a:lnTo>
                  <a:lnTo>
                    <a:pt x="211" y="224"/>
                  </a:lnTo>
                  <a:lnTo>
                    <a:pt x="203" y="226"/>
                  </a:lnTo>
                  <a:lnTo>
                    <a:pt x="198" y="229"/>
                  </a:lnTo>
                  <a:lnTo>
                    <a:pt x="189" y="231"/>
                  </a:lnTo>
                  <a:lnTo>
                    <a:pt x="181" y="235"/>
                  </a:lnTo>
                  <a:lnTo>
                    <a:pt x="172" y="237"/>
                  </a:lnTo>
                  <a:lnTo>
                    <a:pt x="163" y="240"/>
                  </a:lnTo>
                  <a:lnTo>
                    <a:pt x="152" y="244"/>
                  </a:lnTo>
                  <a:lnTo>
                    <a:pt x="142" y="248"/>
                  </a:lnTo>
                  <a:lnTo>
                    <a:pt x="133" y="250"/>
                  </a:lnTo>
                  <a:lnTo>
                    <a:pt x="124" y="253"/>
                  </a:lnTo>
                  <a:lnTo>
                    <a:pt x="115" y="257"/>
                  </a:lnTo>
                  <a:lnTo>
                    <a:pt x="107" y="261"/>
                  </a:lnTo>
                  <a:lnTo>
                    <a:pt x="100" y="263"/>
                  </a:lnTo>
                  <a:lnTo>
                    <a:pt x="92" y="266"/>
                  </a:lnTo>
                  <a:lnTo>
                    <a:pt x="85" y="268"/>
                  </a:lnTo>
                  <a:lnTo>
                    <a:pt x="79" y="270"/>
                  </a:lnTo>
                  <a:lnTo>
                    <a:pt x="74" y="272"/>
                  </a:lnTo>
                  <a:lnTo>
                    <a:pt x="70" y="276"/>
                  </a:lnTo>
                  <a:lnTo>
                    <a:pt x="64" y="277"/>
                  </a:lnTo>
                  <a:lnTo>
                    <a:pt x="61" y="279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3" y="283"/>
                  </a:lnTo>
                  <a:lnTo>
                    <a:pt x="50" y="287"/>
                  </a:lnTo>
                  <a:lnTo>
                    <a:pt x="46" y="289"/>
                  </a:lnTo>
                  <a:lnTo>
                    <a:pt x="44" y="292"/>
                  </a:lnTo>
                  <a:lnTo>
                    <a:pt x="40" y="294"/>
                  </a:lnTo>
                  <a:lnTo>
                    <a:pt x="39" y="294"/>
                  </a:lnTo>
                  <a:lnTo>
                    <a:pt x="35" y="296"/>
                  </a:lnTo>
                  <a:lnTo>
                    <a:pt x="29" y="296"/>
                  </a:lnTo>
                  <a:lnTo>
                    <a:pt x="27" y="296"/>
                  </a:lnTo>
                  <a:lnTo>
                    <a:pt x="26" y="296"/>
                  </a:lnTo>
                  <a:lnTo>
                    <a:pt x="22" y="294"/>
                  </a:lnTo>
                  <a:lnTo>
                    <a:pt x="20" y="292"/>
                  </a:lnTo>
                  <a:lnTo>
                    <a:pt x="18" y="289"/>
                  </a:lnTo>
                  <a:lnTo>
                    <a:pt x="14" y="287"/>
                  </a:lnTo>
                  <a:lnTo>
                    <a:pt x="11" y="279"/>
                  </a:lnTo>
                  <a:lnTo>
                    <a:pt x="7" y="276"/>
                  </a:lnTo>
                  <a:lnTo>
                    <a:pt x="3" y="272"/>
                  </a:lnTo>
                  <a:lnTo>
                    <a:pt x="2" y="268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59"/>
                  </a:lnTo>
                  <a:lnTo>
                    <a:pt x="0" y="255"/>
                  </a:lnTo>
                  <a:lnTo>
                    <a:pt x="0" y="253"/>
                  </a:lnTo>
                  <a:lnTo>
                    <a:pt x="2" y="252"/>
                  </a:lnTo>
                  <a:lnTo>
                    <a:pt x="2" y="248"/>
                  </a:lnTo>
                  <a:lnTo>
                    <a:pt x="3" y="246"/>
                  </a:lnTo>
                  <a:lnTo>
                    <a:pt x="5" y="242"/>
                  </a:lnTo>
                  <a:lnTo>
                    <a:pt x="9" y="240"/>
                  </a:lnTo>
                  <a:lnTo>
                    <a:pt x="13" y="239"/>
                  </a:lnTo>
                  <a:lnTo>
                    <a:pt x="18" y="235"/>
                  </a:lnTo>
                  <a:lnTo>
                    <a:pt x="24" y="233"/>
                  </a:lnTo>
                  <a:lnTo>
                    <a:pt x="29" y="229"/>
                  </a:lnTo>
                  <a:lnTo>
                    <a:pt x="35" y="226"/>
                  </a:lnTo>
                  <a:lnTo>
                    <a:pt x="42" y="218"/>
                  </a:lnTo>
                  <a:lnTo>
                    <a:pt x="52" y="211"/>
                  </a:lnTo>
                  <a:lnTo>
                    <a:pt x="61" y="200"/>
                  </a:lnTo>
                  <a:lnTo>
                    <a:pt x="64" y="194"/>
                  </a:lnTo>
                  <a:lnTo>
                    <a:pt x="70" y="189"/>
                  </a:lnTo>
                  <a:lnTo>
                    <a:pt x="76" y="183"/>
                  </a:lnTo>
                  <a:lnTo>
                    <a:pt x="81" y="176"/>
                  </a:lnTo>
                  <a:lnTo>
                    <a:pt x="87" y="168"/>
                  </a:lnTo>
                  <a:lnTo>
                    <a:pt x="92" y="161"/>
                  </a:lnTo>
                  <a:lnTo>
                    <a:pt x="105" y="146"/>
                  </a:lnTo>
                  <a:lnTo>
                    <a:pt x="116" y="131"/>
                  </a:lnTo>
                  <a:lnTo>
                    <a:pt x="126" y="118"/>
                  </a:lnTo>
                  <a:lnTo>
                    <a:pt x="135" y="105"/>
                  </a:lnTo>
                  <a:lnTo>
                    <a:pt x="142" y="94"/>
                  </a:lnTo>
                  <a:lnTo>
                    <a:pt x="150" y="83"/>
                  </a:lnTo>
                  <a:lnTo>
                    <a:pt x="157" y="72"/>
                  </a:lnTo>
                  <a:lnTo>
                    <a:pt x="163" y="63"/>
                  </a:lnTo>
                  <a:lnTo>
                    <a:pt x="166" y="55"/>
                  </a:lnTo>
                  <a:lnTo>
                    <a:pt x="168" y="48"/>
                  </a:lnTo>
                  <a:lnTo>
                    <a:pt x="170" y="40"/>
                  </a:lnTo>
                  <a:lnTo>
                    <a:pt x="172" y="33"/>
                  </a:lnTo>
                  <a:lnTo>
                    <a:pt x="174" y="27"/>
                  </a:lnTo>
                  <a:lnTo>
                    <a:pt x="174" y="24"/>
                  </a:lnTo>
                  <a:lnTo>
                    <a:pt x="174" y="20"/>
                  </a:lnTo>
                  <a:lnTo>
                    <a:pt x="172" y="16"/>
                  </a:lnTo>
                  <a:lnTo>
                    <a:pt x="170" y="13"/>
                  </a:lnTo>
                  <a:lnTo>
                    <a:pt x="170" y="7"/>
                  </a:lnTo>
                  <a:lnTo>
                    <a:pt x="170" y="5"/>
                  </a:lnTo>
                  <a:lnTo>
                    <a:pt x="172" y="3"/>
                  </a:lnTo>
                  <a:lnTo>
                    <a:pt x="174" y="1"/>
                  </a:lnTo>
                  <a:lnTo>
                    <a:pt x="176" y="0"/>
                  </a:lnTo>
                  <a:lnTo>
                    <a:pt x="177" y="0"/>
                  </a:lnTo>
                  <a:lnTo>
                    <a:pt x="181" y="0"/>
                  </a:lnTo>
                  <a:lnTo>
                    <a:pt x="185" y="0"/>
                  </a:lnTo>
                  <a:lnTo>
                    <a:pt x="190" y="0"/>
                  </a:lnTo>
                  <a:lnTo>
                    <a:pt x="194" y="1"/>
                  </a:lnTo>
                  <a:lnTo>
                    <a:pt x="200" y="3"/>
                  </a:lnTo>
                  <a:lnTo>
                    <a:pt x="205" y="7"/>
                  </a:lnTo>
                  <a:lnTo>
                    <a:pt x="213" y="11"/>
                  </a:lnTo>
                  <a:lnTo>
                    <a:pt x="218" y="14"/>
                  </a:lnTo>
                  <a:lnTo>
                    <a:pt x="222" y="20"/>
                  </a:lnTo>
                  <a:lnTo>
                    <a:pt x="226" y="24"/>
                  </a:lnTo>
                  <a:lnTo>
                    <a:pt x="229" y="27"/>
                  </a:lnTo>
                  <a:lnTo>
                    <a:pt x="231" y="31"/>
                  </a:lnTo>
                  <a:lnTo>
                    <a:pt x="233" y="35"/>
                  </a:lnTo>
                  <a:lnTo>
                    <a:pt x="235" y="37"/>
                  </a:lnTo>
                  <a:lnTo>
                    <a:pt x="235" y="40"/>
                  </a:lnTo>
                  <a:lnTo>
                    <a:pt x="235" y="44"/>
                  </a:lnTo>
                  <a:lnTo>
                    <a:pt x="233" y="50"/>
                  </a:lnTo>
                  <a:lnTo>
                    <a:pt x="229" y="55"/>
                  </a:lnTo>
                  <a:lnTo>
                    <a:pt x="224" y="63"/>
                  </a:lnTo>
                  <a:lnTo>
                    <a:pt x="218" y="72"/>
                  </a:lnTo>
                  <a:lnTo>
                    <a:pt x="211" y="81"/>
                  </a:lnTo>
                  <a:lnTo>
                    <a:pt x="202" y="92"/>
                  </a:lnTo>
                  <a:lnTo>
                    <a:pt x="192" y="103"/>
                  </a:lnTo>
                  <a:lnTo>
                    <a:pt x="192" y="103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41"/>
            <p:cNvSpPr/>
            <p:nvPr/>
          </p:nvSpPr>
          <p:spPr bwMode="auto">
            <a:xfrm>
              <a:off x="8035359" y="4080341"/>
              <a:ext cx="106363" cy="666750"/>
            </a:xfrm>
            <a:custGeom>
              <a:avLst/>
              <a:gdLst>
                <a:gd name="T0" fmla="*/ 2 w 67"/>
                <a:gd name="T1" fmla="*/ 27 h 420"/>
                <a:gd name="T2" fmla="*/ 0 w 67"/>
                <a:gd name="T3" fmla="*/ 16 h 420"/>
                <a:gd name="T4" fmla="*/ 0 w 67"/>
                <a:gd name="T5" fmla="*/ 7 h 420"/>
                <a:gd name="T6" fmla="*/ 4 w 67"/>
                <a:gd name="T7" fmla="*/ 3 h 420"/>
                <a:gd name="T8" fmla="*/ 11 w 67"/>
                <a:gd name="T9" fmla="*/ 0 h 420"/>
                <a:gd name="T10" fmla="*/ 19 w 67"/>
                <a:gd name="T11" fmla="*/ 0 h 420"/>
                <a:gd name="T12" fmla="*/ 28 w 67"/>
                <a:gd name="T13" fmla="*/ 1 h 420"/>
                <a:gd name="T14" fmla="*/ 43 w 67"/>
                <a:gd name="T15" fmla="*/ 7 h 420"/>
                <a:gd name="T16" fmla="*/ 52 w 67"/>
                <a:gd name="T17" fmla="*/ 16 h 420"/>
                <a:gd name="T18" fmla="*/ 52 w 67"/>
                <a:gd name="T19" fmla="*/ 29 h 420"/>
                <a:gd name="T20" fmla="*/ 54 w 67"/>
                <a:gd name="T21" fmla="*/ 48 h 420"/>
                <a:gd name="T22" fmla="*/ 56 w 67"/>
                <a:gd name="T23" fmla="*/ 72 h 420"/>
                <a:gd name="T24" fmla="*/ 58 w 67"/>
                <a:gd name="T25" fmla="*/ 100 h 420"/>
                <a:gd name="T26" fmla="*/ 59 w 67"/>
                <a:gd name="T27" fmla="*/ 133 h 420"/>
                <a:gd name="T28" fmla="*/ 61 w 67"/>
                <a:gd name="T29" fmla="*/ 170 h 420"/>
                <a:gd name="T30" fmla="*/ 63 w 67"/>
                <a:gd name="T31" fmla="*/ 211 h 420"/>
                <a:gd name="T32" fmla="*/ 65 w 67"/>
                <a:gd name="T33" fmla="*/ 255 h 420"/>
                <a:gd name="T34" fmla="*/ 65 w 67"/>
                <a:gd name="T35" fmla="*/ 296 h 420"/>
                <a:gd name="T36" fmla="*/ 65 w 67"/>
                <a:gd name="T37" fmla="*/ 331 h 420"/>
                <a:gd name="T38" fmla="*/ 67 w 67"/>
                <a:gd name="T39" fmla="*/ 361 h 420"/>
                <a:gd name="T40" fmla="*/ 65 w 67"/>
                <a:gd name="T41" fmla="*/ 385 h 420"/>
                <a:gd name="T42" fmla="*/ 65 w 67"/>
                <a:gd name="T43" fmla="*/ 402 h 420"/>
                <a:gd name="T44" fmla="*/ 63 w 67"/>
                <a:gd name="T45" fmla="*/ 413 h 420"/>
                <a:gd name="T46" fmla="*/ 61 w 67"/>
                <a:gd name="T47" fmla="*/ 420 h 420"/>
                <a:gd name="T48" fmla="*/ 58 w 67"/>
                <a:gd name="T49" fmla="*/ 420 h 420"/>
                <a:gd name="T50" fmla="*/ 50 w 67"/>
                <a:gd name="T51" fmla="*/ 416 h 420"/>
                <a:gd name="T52" fmla="*/ 46 w 67"/>
                <a:gd name="T53" fmla="*/ 411 h 420"/>
                <a:gd name="T54" fmla="*/ 43 w 67"/>
                <a:gd name="T55" fmla="*/ 403 h 420"/>
                <a:gd name="T56" fmla="*/ 39 w 67"/>
                <a:gd name="T57" fmla="*/ 394 h 420"/>
                <a:gd name="T58" fmla="*/ 37 w 67"/>
                <a:gd name="T59" fmla="*/ 383 h 420"/>
                <a:gd name="T60" fmla="*/ 33 w 67"/>
                <a:gd name="T61" fmla="*/ 363 h 420"/>
                <a:gd name="T62" fmla="*/ 30 w 67"/>
                <a:gd name="T63" fmla="*/ 335 h 420"/>
                <a:gd name="T64" fmla="*/ 28 w 67"/>
                <a:gd name="T65" fmla="*/ 300 h 420"/>
                <a:gd name="T66" fmla="*/ 22 w 67"/>
                <a:gd name="T67" fmla="*/ 224 h 420"/>
                <a:gd name="T68" fmla="*/ 17 w 67"/>
                <a:gd name="T69" fmla="*/ 140 h 420"/>
                <a:gd name="T70" fmla="*/ 15 w 67"/>
                <a:gd name="T71" fmla="*/ 103 h 420"/>
                <a:gd name="T72" fmla="*/ 11 w 67"/>
                <a:gd name="T73" fmla="*/ 74 h 420"/>
                <a:gd name="T74" fmla="*/ 9 w 67"/>
                <a:gd name="T75" fmla="*/ 50 h 420"/>
                <a:gd name="T76" fmla="*/ 6 w 67"/>
                <a:gd name="T77" fmla="*/ 37 h 420"/>
                <a:gd name="T78" fmla="*/ 4 w 67"/>
                <a:gd name="T79" fmla="*/ 35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420">
                  <a:moveTo>
                    <a:pt x="4" y="35"/>
                  </a:moveTo>
                  <a:lnTo>
                    <a:pt x="2" y="27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4" y="3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8" y="1"/>
                  </a:lnTo>
                  <a:lnTo>
                    <a:pt x="35" y="5"/>
                  </a:lnTo>
                  <a:lnTo>
                    <a:pt x="43" y="7"/>
                  </a:lnTo>
                  <a:lnTo>
                    <a:pt x="50" y="11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52" y="29"/>
                  </a:lnTo>
                  <a:lnTo>
                    <a:pt x="54" y="38"/>
                  </a:lnTo>
                  <a:lnTo>
                    <a:pt x="54" y="48"/>
                  </a:lnTo>
                  <a:lnTo>
                    <a:pt x="56" y="59"/>
                  </a:lnTo>
                  <a:lnTo>
                    <a:pt x="56" y="72"/>
                  </a:lnTo>
                  <a:lnTo>
                    <a:pt x="58" y="85"/>
                  </a:lnTo>
                  <a:lnTo>
                    <a:pt x="58" y="100"/>
                  </a:lnTo>
                  <a:lnTo>
                    <a:pt x="59" y="114"/>
                  </a:lnTo>
                  <a:lnTo>
                    <a:pt x="59" y="133"/>
                  </a:lnTo>
                  <a:lnTo>
                    <a:pt x="61" y="150"/>
                  </a:lnTo>
                  <a:lnTo>
                    <a:pt x="61" y="170"/>
                  </a:lnTo>
                  <a:lnTo>
                    <a:pt x="63" y="190"/>
                  </a:lnTo>
                  <a:lnTo>
                    <a:pt x="63" y="211"/>
                  </a:lnTo>
                  <a:lnTo>
                    <a:pt x="63" y="233"/>
                  </a:lnTo>
                  <a:lnTo>
                    <a:pt x="65" y="255"/>
                  </a:lnTo>
                  <a:lnTo>
                    <a:pt x="65" y="277"/>
                  </a:lnTo>
                  <a:lnTo>
                    <a:pt x="65" y="296"/>
                  </a:lnTo>
                  <a:lnTo>
                    <a:pt x="65" y="314"/>
                  </a:lnTo>
                  <a:lnTo>
                    <a:pt x="65" y="331"/>
                  </a:lnTo>
                  <a:lnTo>
                    <a:pt x="67" y="346"/>
                  </a:lnTo>
                  <a:lnTo>
                    <a:pt x="67" y="361"/>
                  </a:lnTo>
                  <a:lnTo>
                    <a:pt x="67" y="374"/>
                  </a:lnTo>
                  <a:lnTo>
                    <a:pt x="65" y="385"/>
                  </a:lnTo>
                  <a:lnTo>
                    <a:pt x="65" y="394"/>
                  </a:lnTo>
                  <a:lnTo>
                    <a:pt x="65" y="402"/>
                  </a:lnTo>
                  <a:lnTo>
                    <a:pt x="65" y="409"/>
                  </a:lnTo>
                  <a:lnTo>
                    <a:pt x="63" y="413"/>
                  </a:lnTo>
                  <a:lnTo>
                    <a:pt x="63" y="416"/>
                  </a:lnTo>
                  <a:lnTo>
                    <a:pt x="61" y="420"/>
                  </a:lnTo>
                  <a:lnTo>
                    <a:pt x="61" y="420"/>
                  </a:lnTo>
                  <a:lnTo>
                    <a:pt x="58" y="420"/>
                  </a:lnTo>
                  <a:lnTo>
                    <a:pt x="54" y="418"/>
                  </a:lnTo>
                  <a:lnTo>
                    <a:pt x="50" y="416"/>
                  </a:lnTo>
                  <a:lnTo>
                    <a:pt x="48" y="414"/>
                  </a:lnTo>
                  <a:lnTo>
                    <a:pt x="46" y="411"/>
                  </a:lnTo>
                  <a:lnTo>
                    <a:pt x="45" y="407"/>
                  </a:lnTo>
                  <a:lnTo>
                    <a:pt x="43" y="403"/>
                  </a:lnTo>
                  <a:lnTo>
                    <a:pt x="41" y="398"/>
                  </a:lnTo>
                  <a:lnTo>
                    <a:pt x="39" y="394"/>
                  </a:lnTo>
                  <a:lnTo>
                    <a:pt x="39" y="390"/>
                  </a:lnTo>
                  <a:lnTo>
                    <a:pt x="37" y="383"/>
                  </a:lnTo>
                  <a:lnTo>
                    <a:pt x="35" y="374"/>
                  </a:lnTo>
                  <a:lnTo>
                    <a:pt x="33" y="363"/>
                  </a:lnTo>
                  <a:lnTo>
                    <a:pt x="32" y="350"/>
                  </a:lnTo>
                  <a:lnTo>
                    <a:pt x="30" y="335"/>
                  </a:lnTo>
                  <a:lnTo>
                    <a:pt x="28" y="318"/>
                  </a:lnTo>
                  <a:lnTo>
                    <a:pt x="28" y="300"/>
                  </a:lnTo>
                  <a:lnTo>
                    <a:pt x="24" y="263"/>
                  </a:lnTo>
                  <a:lnTo>
                    <a:pt x="22" y="224"/>
                  </a:lnTo>
                  <a:lnTo>
                    <a:pt x="21" y="183"/>
                  </a:lnTo>
                  <a:lnTo>
                    <a:pt x="17" y="140"/>
                  </a:lnTo>
                  <a:lnTo>
                    <a:pt x="17" y="122"/>
                  </a:lnTo>
                  <a:lnTo>
                    <a:pt x="15" y="103"/>
                  </a:lnTo>
                  <a:lnTo>
                    <a:pt x="13" y="88"/>
                  </a:lnTo>
                  <a:lnTo>
                    <a:pt x="11" y="74"/>
                  </a:lnTo>
                  <a:lnTo>
                    <a:pt x="11" y="61"/>
                  </a:lnTo>
                  <a:lnTo>
                    <a:pt x="9" y="50"/>
                  </a:lnTo>
                  <a:lnTo>
                    <a:pt x="8" y="42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4" y="35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742"/>
            <p:cNvSpPr/>
            <p:nvPr/>
          </p:nvSpPr>
          <p:spPr bwMode="auto">
            <a:xfrm>
              <a:off x="8079809" y="4018428"/>
              <a:ext cx="590550" cy="776288"/>
            </a:xfrm>
            <a:custGeom>
              <a:avLst/>
              <a:gdLst>
                <a:gd name="T0" fmla="*/ 2 w 372"/>
                <a:gd name="T1" fmla="*/ 53 h 489"/>
                <a:gd name="T2" fmla="*/ 18 w 372"/>
                <a:gd name="T3" fmla="*/ 50 h 489"/>
                <a:gd name="T4" fmla="*/ 52 w 372"/>
                <a:gd name="T5" fmla="*/ 46 h 489"/>
                <a:gd name="T6" fmla="*/ 115 w 372"/>
                <a:gd name="T7" fmla="*/ 40 h 489"/>
                <a:gd name="T8" fmla="*/ 176 w 372"/>
                <a:gd name="T9" fmla="*/ 31 h 489"/>
                <a:gd name="T10" fmla="*/ 217 w 372"/>
                <a:gd name="T11" fmla="*/ 24 h 489"/>
                <a:gd name="T12" fmla="*/ 248 w 372"/>
                <a:gd name="T13" fmla="*/ 16 h 489"/>
                <a:gd name="T14" fmla="*/ 267 w 372"/>
                <a:gd name="T15" fmla="*/ 9 h 489"/>
                <a:gd name="T16" fmla="*/ 280 w 372"/>
                <a:gd name="T17" fmla="*/ 1 h 489"/>
                <a:gd name="T18" fmla="*/ 293 w 372"/>
                <a:gd name="T19" fmla="*/ 0 h 489"/>
                <a:gd name="T20" fmla="*/ 307 w 372"/>
                <a:gd name="T21" fmla="*/ 5 h 489"/>
                <a:gd name="T22" fmla="*/ 328 w 372"/>
                <a:gd name="T23" fmla="*/ 18 h 489"/>
                <a:gd name="T24" fmla="*/ 352 w 372"/>
                <a:gd name="T25" fmla="*/ 35 h 489"/>
                <a:gd name="T26" fmla="*/ 367 w 372"/>
                <a:gd name="T27" fmla="*/ 48 h 489"/>
                <a:gd name="T28" fmla="*/ 372 w 372"/>
                <a:gd name="T29" fmla="*/ 57 h 489"/>
                <a:gd name="T30" fmla="*/ 367 w 372"/>
                <a:gd name="T31" fmla="*/ 70 h 489"/>
                <a:gd name="T32" fmla="*/ 361 w 372"/>
                <a:gd name="T33" fmla="*/ 76 h 489"/>
                <a:gd name="T34" fmla="*/ 357 w 372"/>
                <a:gd name="T35" fmla="*/ 85 h 489"/>
                <a:gd name="T36" fmla="*/ 354 w 372"/>
                <a:gd name="T37" fmla="*/ 98 h 489"/>
                <a:gd name="T38" fmla="*/ 350 w 372"/>
                <a:gd name="T39" fmla="*/ 118 h 489"/>
                <a:gd name="T40" fmla="*/ 348 w 372"/>
                <a:gd name="T41" fmla="*/ 142 h 489"/>
                <a:gd name="T42" fmla="*/ 343 w 372"/>
                <a:gd name="T43" fmla="*/ 205 h 489"/>
                <a:gd name="T44" fmla="*/ 331 w 372"/>
                <a:gd name="T45" fmla="*/ 316 h 489"/>
                <a:gd name="T46" fmla="*/ 328 w 372"/>
                <a:gd name="T47" fmla="*/ 363 h 489"/>
                <a:gd name="T48" fmla="*/ 322 w 372"/>
                <a:gd name="T49" fmla="*/ 392 h 489"/>
                <a:gd name="T50" fmla="*/ 318 w 372"/>
                <a:gd name="T51" fmla="*/ 418 h 489"/>
                <a:gd name="T52" fmla="*/ 313 w 372"/>
                <a:gd name="T53" fmla="*/ 439 h 489"/>
                <a:gd name="T54" fmla="*/ 307 w 372"/>
                <a:gd name="T55" fmla="*/ 455 h 489"/>
                <a:gd name="T56" fmla="*/ 298 w 372"/>
                <a:gd name="T57" fmla="*/ 468 h 489"/>
                <a:gd name="T58" fmla="*/ 285 w 372"/>
                <a:gd name="T59" fmla="*/ 481 h 489"/>
                <a:gd name="T60" fmla="*/ 274 w 372"/>
                <a:gd name="T61" fmla="*/ 489 h 489"/>
                <a:gd name="T62" fmla="*/ 265 w 372"/>
                <a:gd name="T63" fmla="*/ 487 h 489"/>
                <a:gd name="T64" fmla="*/ 259 w 372"/>
                <a:gd name="T65" fmla="*/ 478 h 489"/>
                <a:gd name="T66" fmla="*/ 261 w 372"/>
                <a:gd name="T67" fmla="*/ 459 h 489"/>
                <a:gd name="T68" fmla="*/ 257 w 372"/>
                <a:gd name="T69" fmla="*/ 435 h 489"/>
                <a:gd name="T70" fmla="*/ 243 w 372"/>
                <a:gd name="T71" fmla="*/ 402 h 489"/>
                <a:gd name="T72" fmla="*/ 235 w 372"/>
                <a:gd name="T73" fmla="*/ 376 h 489"/>
                <a:gd name="T74" fmla="*/ 256 w 372"/>
                <a:gd name="T75" fmla="*/ 383 h 489"/>
                <a:gd name="T76" fmla="*/ 265 w 372"/>
                <a:gd name="T77" fmla="*/ 383 h 489"/>
                <a:gd name="T78" fmla="*/ 270 w 372"/>
                <a:gd name="T79" fmla="*/ 376 h 489"/>
                <a:gd name="T80" fmla="*/ 274 w 372"/>
                <a:gd name="T81" fmla="*/ 359 h 489"/>
                <a:gd name="T82" fmla="*/ 280 w 372"/>
                <a:gd name="T83" fmla="*/ 339 h 489"/>
                <a:gd name="T84" fmla="*/ 283 w 372"/>
                <a:gd name="T85" fmla="*/ 307 h 489"/>
                <a:gd name="T86" fmla="*/ 287 w 372"/>
                <a:gd name="T87" fmla="*/ 272 h 489"/>
                <a:gd name="T88" fmla="*/ 291 w 372"/>
                <a:gd name="T89" fmla="*/ 227 h 489"/>
                <a:gd name="T90" fmla="*/ 294 w 372"/>
                <a:gd name="T91" fmla="*/ 176 h 489"/>
                <a:gd name="T92" fmla="*/ 296 w 372"/>
                <a:gd name="T93" fmla="*/ 131 h 489"/>
                <a:gd name="T94" fmla="*/ 296 w 372"/>
                <a:gd name="T95" fmla="*/ 98 h 489"/>
                <a:gd name="T96" fmla="*/ 296 w 372"/>
                <a:gd name="T97" fmla="*/ 74 h 489"/>
                <a:gd name="T98" fmla="*/ 291 w 372"/>
                <a:gd name="T99" fmla="*/ 53 h 489"/>
                <a:gd name="T100" fmla="*/ 287 w 372"/>
                <a:gd name="T101" fmla="*/ 51 h 489"/>
                <a:gd name="T102" fmla="*/ 278 w 372"/>
                <a:gd name="T103" fmla="*/ 51 h 489"/>
                <a:gd name="T104" fmla="*/ 263 w 372"/>
                <a:gd name="T105" fmla="*/ 51 h 489"/>
                <a:gd name="T106" fmla="*/ 244 w 372"/>
                <a:gd name="T107" fmla="*/ 51 h 489"/>
                <a:gd name="T108" fmla="*/ 222 w 372"/>
                <a:gd name="T109" fmla="*/ 53 h 489"/>
                <a:gd name="T110" fmla="*/ 194 w 372"/>
                <a:gd name="T111" fmla="*/ 55 h 489"/>
                <a:gd name="T112" fmla="*/ 161 w 372"/>
                <a:gd name="T113" fmla="*/ 57 h 489"/>
                <a:gd name="T114" fmla="*/ 124 w 372"/>
                <a:gd name="T115" fmla="*/ 63 h 489"/>
                <a:gd name="T116" fmla="*/ 81 w 372"/>
                <a:gd name="T117" fmla="*/ 66 h 489"/>
                <a:gd name="T118" fmla="*/ 33 w 372"/>
                <a:gd name="T119" fmla="*/ 72 h 489"/>
                <a:gd name="T120" fmla="*/ 0 w 372"/>
                <a:gd name="T121" fmla="*/ 7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2" h="489">
                  <a:moveTo>
                    <a:pt x="0" y="76"/>
                  </a:moveTo>
                  <a:lnTo>
                    <a:pt x="0" y="53"/>
                  </a:lnTo>
                  <a:lnTo>
                    <a:pt x="2" y="53"/>
                  </a:lnTo>
                  <a:lnTo>
                    <a:pt x="4" y="51"/>
                  </a:lnTo>
                  <a:lnTo>
                    <a:pt x="11" y="51"/>
                  </a:lnTo>
                  <a:lnTo>
                    <a:pt x="18" y="50"/>
                  </a:lnTo>
                  <a:lnTo>
                    <a:pt x="28" y="48"/>
                  </a:lnTo>
                  <a:lnTo>
                    <a:pt x="41" y="46"/>
                  </a:lnTo>
                  <a:lnTo>
                    <a:pt x="52" y="46"/>
                  </a:lnTo>
                  <a:lnTo>
                    <a:pt x="67" y="44"/>
                  </a:lnTo>
                  <a:lnTo>
                    <a:pt x="81" y="44"/>
                  </a:lnTo>
                  <a:lnTo>
                    <a:pt x="115" y="40"/>
                  </a:lnTo>
                  <a:lnTo>
                    <a:pt x="146" y="37"/>
                  </a:lnTo>
                  <a:lnTo>
                    <a:pt x="161" y="33"/>
                  </a:lnTo>
                  <a:lnTo>
                    <a:pt x="176" y="31"/>
                  </a:lnTo>
                  <a:lnTo>
                    <a:pt x="191" y="29"/>
                  </a:lnTo>
                  <a:lnTo>
                    <a:pt x="204" y="27"/>
                  </a:lnTo>
                  <a:lnTo>
                    <a:pt x="217" y="24"/>
                  </a:lnTo>
                  <a:lnTo>
                    <a:pt x="230" y="22"/>
                  </a:lnTo>
                  <a:lnTo>
                    <a:pt x="239" y="18"/>
                  </a:lnTo>
                  <a:lnTo>
                    <a:pt x="248" y="16"/>
                  </a:lnTo>
                  <a:lnTo>
                    <a:pt x="256" y="14"/>
                  </a:lnTo>
                  <a:lnTo>
                    <a:pt x="263" y="11"/>
                  </a:lnTo>
                  <a:lnTo>
                    <a:pt x="267" y="9"/>
                  </a:lnTo>
                  <a:lnTo>
                    <a:pt x="270" y="7"/>
                  </a:lnTo>
                  <a:lnTo>
                    <a:pt x="276" y="3"/>
                  </a:lnTo>
                  <a:lnTo>
                    <a:pt x="280" y="1"/>
                  </a:lnTo>
                  <a:lnTo>
                    <a:pt x="285" y="0"/>
                  </a:lnTo>
                  <a:lnTo>
                    <a:pt x="291" y="0"/>
                  </a:lnTo>
                  <a:lnTo>
                    <a:pt x="293" y="0"/>
                  </a:lnTo>
                  <a:lnTo>
                    <a:pt x="296" y="1"/>
                  </a:lnTo>
                  <a:lnTo>
                    <a:pt x="302" y="3"/>
                  </a:lnTo>
                  <a:lnTo>
                    <a:pt x="307" y="5"/>
                  </a:lnTo>
                  <a:lnTo>
                    <a:pt x="313" y="9"/>
                  </a:lnTo>
                  <a:lnTo>
                    <a:pt x="320" y="13"/>
                  </a:lnTo>
                  <a:lnTo>
                    <a:pt x="328" y="18"/>
                  </a:lnTo>
                  <a:lnTo>
                    <a:pt x="337" y="24"/>
                  </a:lnTo>
                  <a:lnTo>
                    <a:pt x="344" y="29"/>
                  </a:lnTo>
                  <a:lnTo>
                    <a:pt x="352" y="35"/>
                  </a:lnTo>
                  <a:lnTo>
                    <a:pt x="357" y="39"/>
                  </a:lnTo>
                  <a:lnTo>
                    <a:pt x="363" y="44"/>
                  </a:lnTo>
                  <a:lnTo>
                    <a:pt x="367" y="48"/>
                  </a:lnTo>
                  <a:lnTo>
                    <a:pt x="369" y="51"/>
                  </a:lnTo>
                  <a:lnTo>
                    <a:pt x="372" y="53"/>
                  </a:lnTo>
                  <a:lnTo>
                    <a:pt x="372" y="57"/>
                  </a:lnTo>
                  <a:lnTo>
                    <a:pt x="372" y="61"/>
                  </a:lnTo>
                  <a:lnTo>
                    <a:pt x="370" y="66"/>
                  </a:lnTo>
                  <a:lnTo>
                    <a:pt x="367" y="70"/>
                  </a:lnTo>
                  <a:lnTo>
                    <a:pt x="363" y="74"/>
                  </a:lnTo>
                  <a:lnTo>
                    <a:pt x="361" y="74"/>
                  </a:lnTo>
                  <a:lnTo>
                    <a:pt x="361" y="76"/>
                  </a:lnTo>
                  <a:lnTo>
                    <a:pt x="359" y="77"/>
                  </a:lnTo>
                  <a:lnTo>
                    <a:pt x="357" y="81"/>
                  </a:lnTo>
                  <a:lnTo>
                    <a:pt x="357" y="85"/>
                  </a:lnTo>
                  <a:lnTo>
                    <a:pt x="356" y="89"/>
                  </a:lnTo>
                  <a:lnTo>
                    <a:pt x="356" y="92"/>
                  </a:lnTo>
                  <a:lnTo>
                    <a:pt x="354" y="98"/>
                  </a:lnTo>
                  <a:lnTo>
                    <a:pt x="352" y="103"/>
                  </a:lnTo>
                  <a:lnTo>
                    <a:pt x="352" y="111"/>
                  </a:lnTo>
                  <a:lnTo>
                    <a:pt x="350" y="118"/>
                  </a:lnTo>
                  <a:lnTo>
                    <a:pt x="350" y="126"/>
                  </a:lnTo>
                  <a:lnTo>
                    <a:pt x="348" y="135"/>
                  </a:lnTo>
                  <a:lnTo>
                    <a:pt x="348" y="142"/>
                  </a:lnTo>
                  <a:lnTo>
                    <a:pt x="346" y="153"/>
                  </a:lnTo>
                  <a:lnTo>
                    <a:pt x="346" y="163"/>
                  </a:lnTo>
                  <a:lnTo>
                    <a:pt x="343" y="205"/>
                  </a:lnTo>
                  <a:lnTo>
                    <a:pt x="339" y="248"/>
                  </a:lnTo>
                  <a:lnTo>
                    <a:pt x="335" y="292"/>
                  </a:lnTo>
                  <a:lnTo>
                    <a:pt x="331" y="316"/>
                  </a:lnTo>
                  <a:lnTo>
                    <a:pt x="330" y="339"/>
                  </a:lnTo>
                  <a:lnTo>
                    <a:pt x="328" y="352"/>
                  </a:lnTo>
                  <a:lnTo>
                    <a:pt x="328" y="363"/>
                  </a:lnTo>
                  <a:lnTo>
                    <a:pt x="326" y="372"/>
                  </a:lnTo>
                  <a:lnTo>
                    <a:pt x="324" y="383"/>
                  </a:lnTo>
                  <a:lnTo>
                    <a:pt x="322" y="392"/>
                  </a:lnTo>
                  <a:lnTo>
                    <a:pt x="320" y="402"/>
                  </a:lnTo>
                  <a:lnTo>
                    <a:pt x="320" y="411"/>
                  </a:lnTo>
                  <a:lnTo>
                    <a:pt x="318" y="418"/>
                  </a:lnTo>
                  <a:lnTo>
                    <a:pt x="317" y="426"/>
                  </a:lnTo>
                  <a:lnTo>
                    <a:pt x="315" y="433"/>
                  </a:lnTo>
                  <a:lnTo>
                    <a:pt x="313" y="439"/>
                  </a:lnTo>
                  <a:lnTo>
                    <a:pt x="311" y="444"/>
                  </a:lnTo>
                  <a:lnTo>
                    <a:pt x="309" y="450"/>
                  </a:lnTo>
                  <a:lnTo>
                    <a:pt x="307" y="455"/>
                  </a:lnTo>
                  <a:lnTo>
                    <a:pt x="306" y="459"/>
                  </a:lnTo>
                  <a:lnTo>
                    <a:pt x="304" y="463"/>
                  </a:lnTo>
                  <a:lnTo>
                    <a:pt x="298" y="468"/>
                  </a:lnTo>
                  <a:lnTo>
                    <a:pt x="294" y="474"/>
                  </a:lnTo>
                  <a:lnTo>
                    <a:pt x="291" y="478"/>
                  </a:lnTo>
                  <a:lnTo>
                    <a:pt x="285" y="481"/>
                  </a:lnTo>
                  <a:lnTo>
                    <a:pt x="281" y="485"/>
                  </a:lnTo>
                  <a:lnTo>
                    <a:pt x="278" y="487"/>
                  </a:lnTo>
                  <a:lnTo>
                    <a:pt x="274" y="489"/>
                  </a:lnTo>
                  <a:lnTo>
                    <a:pt x="270" y="489"/>
                  </a:lnTo>
                  <a:lnTo>
                    <a:pt x="267" y="489"/>
                  </a:lnTo>
                  <a:lnTo>
                    <a:pt x="265" y="487"/>
                  </a:lnTo>
                  <a:lnTo>
                    <a:pt x="263" y="485"/>
                  </a:lnTo>
                  <a:lnTo>
                    <a:pt x="261" y="481"/>
                  </a:lnTo>
                  <a:lnTo>
                    <a:pt x="259" y="478"/>
                  </a:lnTo>
                  <a:lnTo>
                    <a:pt x="259" y="472"/>
                  </a:lnTo>
                  <a:lnTo>
                    <a:pt x="259" y="466"/>
                  </a:lnTo>
                  <a:lnTo>
                    <a:pt x="261" y="459"/>
                  </a:lnTo>
                  <a:lnTo>
                    <a:pt x="261" y="452"/>
                  </a:lnTo>
                  <a:lnTo>
                    <a:pt x="259" y="444"/>
                  </a:lnTo>
                  <a:lnTo>
                    <a:pt x="257" y="435"/>
                  </a:lnTo>
                  <a:lnTo>
                    <a:pt x="254" y="424"/>
                  </a:lnTo>
                  <a:lnTo>
                    <a:pt x="248" y="413"/>
                  </a:lnTo>
                  <a:lnTo>
                    <a:pt x="243" y="402"/>
                  </a:lnTo>
                  <a:lnTo>
                    <a:pt x="235" y="387"/>
                  </a:lnTo>
                  <a:lnTo>
                    <a:pt x="228" y="372"/>
                  </a:lnTo>
                  <a:lnTo>
                    <a:pt x="235" y="376"/>
                  </a:lnTo>
                  <a:lnTo>
                    <a:pt x="243" y="379"/>
                  </a:lnTo>
                  <a:lnTo>
                    <a:pt x="250" y="381"/>
                  </a:lnTo>
                  <a:lnTo>
                    <a:pt x="256" y="383"/>
                  </a:lnTo>
                  <a:lnTo>
                    <a:pt x="259" y="383"/>
                  </a:lnTo>
                  <a:lnTo>
                    <a:pt x="263" y="383"/>
                  </a:lnTo>
                  <a:lnTo>
                    <a:pt x="265" y="383"/>
                  </a:lnTo>
                  <a:lnTo>
                    <a:pt x="267" y="383"/>
                  </a:lnTo>
                  <a:lnTo>
                    <a:pt x="268" y="379"/>
                  </a:lnTo>
                  <a:lnTo>
                    <a:pt x="270" y="376"/>
                  </a:lnTo>
                  <a:lnTo>
                    <a:pt x="272" y="370"/>
                  </a:lnTo>
                  <a:lnTo>
                    <a:pt x="274" y="363"/>
                  </a:lnTo>
                  <a:lnTo>
                    <a:pt x="274" y="359"/>
                  </a:lnTo>
                  <a:lnTo>
                    <a:pt x="276" y="353"/>
                  </a:lnTo>
                  <a:lnTo>
                    <a:pt x="278" y="346"/>
                  </a:lnTo>
                  <a:lnTo>
                    <a:pt x="280" y="339"/>
                  </a:lnTo>
                  <a:lnTo>
                    <a:pt x="280" y="329"/>
                  </a:lnTo>
                  <a:lnTo>
                    <a:pt x="281" y="318"/>
                  </a:lnTo>
                  <a:lnTo>
                    <a:pt x="283" y="307"/>
                  </a:lnTo>
                  <a:lnTo>
                    <a:pt x="283" y="296"/>
                  </a:lnTo>
                  <a:lnTo>
                    <a:pt x="285" y="285"/>
                  </a:lnTo>
                  <a:lnTo>
                    <a:pt x="287" y="272"/>
                  </a:lnTo>
                  <a:lnTo>
                    <a:pt x="287" y="259"/>
                  </a:lnTo>
                  <a:lnTo>
                    <a:pt x="289" y="244"/>
                  </a:lnTo>
                  <a:lnTo>
                    <a:pt x="291" y="227"/>
                  </a:lnTo>
                  <a:lnTo>
                    <a:pt x="291" y="213"/>
                  </a:lnTo>
                  <a:lnTo>
                    <a:pt x="293" y="194"/>
                  </a:lnTo>
                  <a:lnTo>
                    <a:pt x="294" y="176"/>
                  </a:lnTo>
                  <a:lnTo>
                    <a:pt x="294" y="159"/>
                  </a:lnTo>
                  <a:lnTo>
                    <a:pt x="296" y="144"/>
                  </a:lnTo>
                  <a:lnTo>
                    <a:pt x="296" y="131"/>
                  </a:lnTo>
                  <a:lnTo>
                    <a:pt x="296" y="118"/>
                  </a:lnTo>
                  <a:lnTo>
                    <a:pt x="296" y="107"/>
                  </a:lnTo>
                  <a:lnTo>
                    <a:pt x="296" y="98"/>
                  </a:lnTo>
                  <a:lnTo>
                    <a:pt x="296" y="90"/>
                  </a:lnTo>
                  <a:lnTo>
                    <a:pt x="296" y="83"/>
                  </a:lnTo>
                  <a:lnTo>
                    <a:pt x="296" y="74"/>
                  </a:lnTo>
                  <a:lnTo>
                    <a:pt x="294" y="66"/>
                  </a:lnTo>
                  <a:lnTo>
                    <a:pt x="293" y="59"/>
                  </a:lnTo>
                  <a:lnTo>
                    <a:pt x="291" y="53"/>
                  </a:lnTo>
                  <a:lnTo>
                    <a:pt x="289" y="53"/>
                  </a:lnTo>
                  <a:lnTo>
                    <a:pt x="289" y="51"/>
                  </a:lnTo>
                  <a:lnTo>
                    <a:pt x="287" y="51"/>
                  </a:lnTo>
                  <a:lnTo>
                    <a:pt x="283" y="51"/>
                  </a:lnTo>
                  <a:lnTo>
                    <a:pt x="281" y="51"/>
                  </a:lnTo>
                  <a:lnTo>
                    <a:pt x="278" y="51"/>
                  </a:lnTo>
                  <a:lnTo>
                    <a:pt x="274" y="51"/>
                  </a:lnTo>
                  <a:lnTo>
                    <a:pt x="268" y="51"/>
                  </a:lnTo>
                  <a:lnTo>
                    <a:pt x="263" y="51"/>
                  </a:lnTo>
                  <a:lnTo>
                    <a:pt x="257" y="51"/>
                  </a:lnTo>
                  <a:lnTo>
                    <a:pt x="252" y="51"/>
                  </a:lnTo>
                  <a:lnTo>
                    <a:pt x="244" y="51"/>
                  </a:lnTo>
                  <a:lnTo>
                    <a:pt x="237" y="51"/>
                  </a:lnTo>
                  <a:lnTo>
                    <a:pt x="230" y="51"/>
                  </a:lnTo>
                  <a:lnTo>
                    <a:pt x="222" y="53"/>
                  </a:lnTo>
                  <a:lnTo>
                    <a:pt x="213" y="53"/>
                  </a:lnTo>
                  <a:lnTo>
                    <a:pt x="204" y="53"/>
                  </a:lnTo>
                  <a:lnTo>
                    <a:pt x="194" y="55"/>
                  </a:lnTo>
                  <a:lnTo>
                    <a:pt x="183" y="55"/>
                  </a:lnTo>
                  <a:lnTo>
                    <a:pt x="172" y="57"/>
                  </a:lnTo>
                  <a:lnTo>
                    <a:pt x="161" y="57"/>
                  </a:lnTo>
                  <a:lnTo>
                    <a:pt x="150" y="59"/>
                  </a:lnTo>
                  <a:lnTo>
                    <a:pt x="137" y="61"/>
                  </a:lnTo>
                  <a:lnTo>
                    <a:pt x="124" y="63"/>
                  </a:lnTo>
                  <a:lnTo>
                    <a:pt x="109" y="63"/>
                  </a:lnTo>
                  <a:lnTo>
                    <a:pt x="96" y="64"/>
                  </a:lnTo>
                  <a:lnTo>
                    <a:pt x="81" y="66"/>
                  </a:lnTo>
                  <a:lnTo>
                    <a:pt x="67" y="68"/>
                  </a:lnTo>
                  <a:lnTo>
                    <a:pt x="50" y="70"/>
                  </a:lnTo>
                  <a:lnTo>
                    <a:pt x="33" y="72"/>
                  </a:lnTo>
                  <a:lnTo>
                    <a:pt x="17" y="74"/>
                  </a:lnTo>
                  <a:lnTo>
                    <a:pt x="0" y="76"/>
                  </a:lnTo>
                  <a:lnTo>
                    <a:pt x="0" y="76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743"/>
            <p:cNvSpPr/>
            <p:nvPr/>
          </p:nvSpPr>
          <p:spPr bwMode="auto">
            <a:xfrm>
              <a:off x="7586096" y="4532778"/>
              <a:ext cx="434975" cy="214313"/>
            </a:xfrm>
            <a:custGeom>
              <a:avLst/>
              <a:gdLst>
                <a:gd name="T0" fmla="*/ 152 w 274"/>
                <a:gd name="T1" fmla="*/ 83 h 135"/>
                <a:gd name="T2" fmla="*/ 129 w 274"/>
                <a:gd name="T3" fmla="*/ 96 h 135"/>
                <a:gd name="T4" fmla="*/ 109 w 274"/>
                <a:gd name="T5" fmla="*/ 107 h 135"/>
                <a:gd name="T6" fmla="*/ 90 w 274"/>
                <a:gd name="T7" fmla="*/ 117 h 135"/>
                <a:gd name="T8" fmla="*/ 76 w 274"/>
                <a:gd name="T9" fmla="*/ 124 h 135"/>
                <a:gd name="T10" fmla="*/ 65 w 274"/>
                <a:gd name="T11" fmla="*/ 129 h 135"/>
                <a:gd name="T12" fmla="*/ 55 w 274"/>
                <a:gd name="T13" fmla="*/ 133 h 135"/>
                <a:gd name="T14" fmla="*/ 48 w 274"/>
                <a:gd name="T15" fmla="*/ 135 h 135"/>
                <a:gd name="T16" fmla="*/ 42 w 274"/>
                <a:gd name="T17" fmla="*/ 135 h 135"/>
                <a:gd name="T18" fmla="*/ 35 w 274"/>
                <a:gd name="T19" fmla="*/ 133 h 135"/>
                <a:gd name="T20" fmla="*/ 28 w 274"/>
                <a:gd name="T21" fmla="*/ 126 h 135"/>
                <a:gd name="T22" fmla="*/ 18 w 274"/>
                <a:gd name="T23" fmla="*/ 115 h 135"/>
                <a:gd name="T24" fmla="*/ 9 w 274"/>
                <a:gd name="T25" fmla="*/ 102 h 135"/>
                <a:gd name="T26" fmla="*/ 2 w 274"/>
                <a:gd name="T27" fmla="*/ 89 h 135"/>
                <a:gd name="T28" fmla="*/ 0 w 274"/>
                <a:gd name="T29" fmla="*/ 79 h 135"/>
                <a:gd name="T30" fmla="*/ 2 w 274"/>
                <a:gd name="T31" fmla="*/ 74 h 135"/>
                <a:gd name="T32" fmla="*/ 7 w 274"/>
                <a:gd name="T33" fmla="*/ 70 h 135"/>
                <a:gd name="T34" fmla="*/ 13 w 274"/>
                <a:gd name="T35" fmla="*/ 67 h 135"/>
                <a:gd name="T36" fmla="*/ 20 w 274"/>
                <a:gd name="T37" fmla="*/ 68 h 135"/>
                <a:gd name="T38" fmla="*/ 28 w 274"/>
                <a:gd name="T39" fmla="*/ 70 h 135"/>
                <a:gd name="T40" fmla="*/ 35 w 274"/>
                <a:gd name="T41" fmla="*/ 74 h 135"/>
                <a:gd name="T42" fmla="*/ 40 w 274"/>
                <a:gd name="T43" fmla="*/ 72 h 135"/>
                <a:gd name="T44" fmla="*/ 44 w 274"/>
                <a:gd name="T45" fmla="*/ 72 h 135"/>
                <a:gd name="T46" fmla="*/ 48 w 274"/>
                <a:gd name="T47" fmla="*/ 70 h 135"/>
                <a:gd name="T48" fmla="*/ 57 w 274"/>
                <a:gd name="T49" fmla="*/ 68 h 135"/>
                <a:gd name="T50" fmla="*/ 68 w 274"/>
                <a:gd name="T51" fmla="*/ 65 h 135"/>
                <a:gd name="T52" fmla="*/ 83 w 274"/>
                <a:gd name="T53" fmla="*/ 59 h 135"/>
                <a:gd name="T54" fmla="*/ 102 w 274"/>
                <a:gd name="T55" fmla="*/ 54 h 135"/>
                <a:gd name="T56" fmla="*/ 124 w 274"/>
                <a:gd name="T57" fmla="*/ 46 h 135"/>
                <a:gd name="T58" fmla="*/ 148 w 274"/>
                <a:gd name="T59" fmla="*/ 37 h 135"/>
                <a:gd name="T60" fmla="*/ 176 w 274"/>
                <a:gd name="T61" fmla="*/ 28 h 135"/>
                <a:gd name="T62" fmla="*/ 200 w 274"/>
                <a:gd name="T63" fmla="*/ 18 h 135"/>
                <a:gd name="T64" fmla="*/ 222 w 274"/>
                <a:gd name="T65" fmla="*/ 11 h 135"/>
                <a:gd name="T66" fmla="*/ 239 w 274"/>
                <a:gd name="T67" fmla="*/ 7 h 135"/>
                <a:gd name="T68" fmla="*/ 253 w 274"/>
                <a:gd name="T69" fmla="*/ 4 h 135"/>
                <a:gd name="T70" fmla="*/ 263 w 274"/>
                <a:gd name="T71" fmla="*/ 0 h 135"/>
                <a:gd name="T72" fmla="*/ 270 w 274"/>
                <a:gd name="T73" fmla="*/ 0 h 135"/>
                <a:gd name="T74" fmla="*/ 274 w 274"/>
                <a:gd name="T75" fmla="*/ 2 h 135"/>
                <a:gd name="T76" fmla="*/ 274 w 274"/>
                <a:gd name="T77" fmla="*/ 4 h 135"/>
                <a:gd name="T78" fmla="*/ 270 w 274"/>
                <a:gd name="T79" fmla="*/ 7 h 135"/>
                <a:gd name="T80" fmla="*/ 263 w 274"/>
                <a:gd name="T81" fmla="*/ 13 h 135"/>
                <a:gd name="T82" fmla="*/ 253 w 274"/>
                <a:gd name="T83" fmla="*/ 20 h 135"/>
                <a:gd name="T84" fmla="*/ 239 w 274"/>
                <a:gd name="T85" fmla="*/ 29 h 135"/>
                <a:gd name="T86" fmla="*/ 222 w 274"/>
                <a:gd name="T87" fmla="*/ 41 h 135"/>
                <a:gd name="T88" fmla="*/ 202 w 274"/>
                <a:gd name="T89" fmla="*/ 54 h 135"/>
                <a:gd name="T90" fmla="*/ 178 w 274"/>
                <a:gd name="T91" fmla="*/ 67 h 135"/>
                <a:gd name="T92" fmla="*/ 165 w 274"/>
                <a:gd name="T93" fmla="*/ 7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135">
                  <a:moveTo>
                    <a:pt x="165" y="76"/>
                  </a:moveTo>
                  <a:lnTo>
                    <a:pt x="152" y="83"/>
                  </a:lnTo>
                  <a:lnTo>
                    <a:pt x="141" y="89"/>
                  </a:lnTo>
                  <a:lnTo>
                    <a:pt x="129" y="96"/>
                  </a:lnTo>
                  <a:lnTo>
                    <a:pt x="118" y="102"/>
                  </a:lnTo>
                  <a:lnTo>
                    <a:pt x="109" y="107"/>
                  </a:lnTo>
                  <a:lnTo>
                    <a:pt x="100" y="113"/>
                  </a:lnTo>
                  <a:lnTo>
                    <a:pt x="90" y="117"/>
                  </a:lnTo>
                  <a:lnTo>
                    <a:pt x="83" y="120"/>
                  </a:lnTo>
                  <a:lnTo>
                    <a:pt x="76" y="124"/>
                  </a:lnTo>
                  <a:lnTo>
                    <a:pt x="70" y="128"/>
                  </a:lnTo>
                  <a:lnTo>
                    <a:pt x="65" y="129"/>
                  </a:lnTo>
                  <a:lnTo>
                    <a:pt x="59" y="131"/>
                  </a:lnTo>
                  <a:lnTo>
                    <a:pt x="55" y="133"/>
                  </a:lnTo>
                  <a:lnTo>
                    <a:pt x="52" y="135"/>
                  </a:lnTo>
                  <a:lnTo>
                    <a:pt x="48" y="135"/>
                  </a:lnTo>
                  <a:lnTo>
                    <a:pt x="46" y="135"/>
                  </a:lnTo>
                  <a:lnTo>
                    <a:pt x="42" y="135"/>
                  </a:lnTo>
                  <a:lnTo>
                    <a:pt x="39" y="135"/>
                  </a:lnTo>
                  <a:lnTo>
                    <a:pt x="35" y="133"/>
                  </a:lnTo>
                  <a:lnTo>
                    <a:pt x="31" y="131"/>
                  </a:lnTo>
                  <a:lnTo>
                    <a:pt x="28" y="126"/>
                  </a:lnTo>
                  <a:lnTo>
                    <a:pt x="22" y="122"/>
                  </a:lnTo>
                  <a:lnTo>
                    <a:pt x="18" y="115"/>
                  </a:lnTo>
                  <a:lnTo>
                    <a:pt x="13" y="109"/>
                  </a:lnTo>
                  <a:lnTo>
                    <a:pt x="9" y="102"/>
                  </a:lnTo>
                  <a:lnTo>
                    <a:pt x="5" y="94"/>
                  </a:lnTo>
                  <a:lnTo>
                    <a:pt x="2" y="89"/>
                  </a:lnTo>
                  <a:lnTo>
                    <a:pt x="2" y="83"/>
                  </a:lnTo>
                  <a:lnTo>
                    <a:pt x="0" y="79"/>
                  </a:lnTo>
                  <a:lnTo>
                    <a:pt x="0" y="76"/>
                  </a:lnTo>
                  <a:lnTo>
                    <a:pt x="2" y="74"/>
                  </a:lnTo>
                  <a:lnTo>
                    <a:pt x="3" y="72"/>
                  </a:lnTo>
                  <a:lnTo>
                    <a:pt x="7" y="70"/>
                  </a:lnTo>
                  <a:lnTo>
                    <a:pt x="11" y="68"/>
                  </a:lnTo>
                  <a:lnTo>
                    <a:pt x="13" y="67"/>
                  </a:lnTo>
                  <a:lnTo>
                    <a:pt x="16" y="67"/>
                  </a:lnTo>
                  <a:lnTo>
                    <a:pt x="20" y="68"/>
                  </a:lnTo>
                  <a:lnTo>
                    <a:pt x="24" y="68"/>
                  </a:lnTo>
                  <a:lnTo>
                    <a:pt x="28" y="70"/>
                  </a:lnTo>
                  <a:lnTo>
                    <a:pt x="33" y="72"/>
                  </a:lnTo>
                  <a:lnTo>
                    <a:pt x="35" y="74"/>
                  </a:lnTo>
                  <a:lnTo>
                    <a:pt x="39" y="74"/>
                  </a:lnTo>
                  <a:lnTo>
                    <a:pt x="40" y="72"/>
                  </a:lnTo>
                  <a:lnTo>
                    <a:pt x="42" y="72"/>
                  </a:lnTo>
                  <a:lnTo>
                    <a:pt x="44" y="72"/>
                  </a:lnTo>
                  <a:lnTo>
                    <a:pt x="46" y="72"/>
                  </a:lnTo>
                  <a:lnTo>
                    <a:pt x="48" y="70"/>
                  </a:lnTo>
                  <a:lnTo>
                    <a:pt x="52" y="70"/>
                  </a:lnTo>
                  <a:lnTo>
                    <a:pt x="57" y="68"/>
                  </a:lnTo>
                  <a:lnTo>
                    <a:pt x="63" y="67"/>
                  </a:lnTo>
                  <a:lnTo>
                    <a:pt x="68" y="65"/>
                  </a:lnTo>
                  <a:lnTo>
                    <a:pt x="76" y="63"/>
                  </a:lnTo>
                  <a:lnTo>
                    <a:pt x="83" y="59"/>
                  </a:lnTo>
                  <a:lnTo>
                    <a:pt x="92" y="57"/>
                  </a:lnTo>
                  <a:lnTo>
                    <a:pt x="102" y="54"/>
                  </a:lnTo>
                  <a:lnTo>
                    <a:pt x="111" y="50"/>
                  </a:lnTo>
                  <a:lnTo>
                    <a:pt x="124" y="46"/>
                  </a:lnTo>
                  <a:lnTo>
                    <a:pt x="135" y="42"/>
                  </a:lnTo>
                  <a:lnTo>
                    <a:pt x="148" y="37"/>
                  </a:lnTo>
                  <a:lnTo>
                    <a:pt x="163" y="31"/>
                  </a:lnTo>
                  <a:lnTo>
                    <a:pt x="176" y="28"/>
                  </a:lnTo>
                  <a:lnTo>
                    <a:pt x="189" y="22"/>
                  </a:lnTo>
                  <a:lnTo>
                    <a:pt x="200" y="18"/>
                  </a:lnTo>
                  <a:lnTo>
                    <a:pt x="211" y="15"/>
                  </a:lnTo>
                  <a:lnTo>
                    <a:pt x="222" y="11"/>
                  </a:lnTo>
                  <a:lnTo>
                    <a:pt x="231" y="9"/>
                  </a:lnTo>
                  <a:lnTo>
                    <a:pt x="239" y="7"/>
                  </a:lnTo>
                  <a:lnTo>
                    <a:pt x="246" y="4"/>
                  </a:lnTo>
                  <a:lnTo>
                    <a:pt x="253" y="4"/>
                  </a:lnTo>
                  <a:lnTo>
                    <a:pt x="259" y="2"/>
                  </a:lnTo>
                  <a:lnTo>
                    <a:pt x="263" y="0"/>
                  </a:lnTo>
                  <a:lnTo>
                    <a:pt x="266" y="0"/>
                  </a:lnTo>
                  <a:lnTo>
                    <a:pt x="270" y="0"/>
                  </a:lnTo>
                  <a:lnTo>
                    <a:pt x="272" y="0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4"/>
                  </a:lnTo>
                  <a:lnTo>
                    <a:pt x="272" y="5"/>
                  </a:lnTo>
                  <a:lnTo>
                    <a:pt x="270" y="7"/>
                  </a:lnTo>
                  <a:lnTo>
                    <a:pt x="266" y="11"/>
                  </a:lnTo>
                  <a:lnTo>
                    <a:pt x="263" y="13"/>
                  </a:lnTo>
                  <a:lnTo>
                    <a:pt x="259" y="16"/>
                  </a:lnTo>
                  <a:lnTo>
                    <a:pt x="253" y="20"/>
                  </a:lnTo>
                  <a:lnTo>
                    <a:pt x="246" y="24"/>
                  </a:lnTo>
                  <a:lnTo>
                    <a:pt x="239" y="29"/>
                  </a:lnTo>
                  <a:lnTo>
                    <a:pt x="231" y="35"/>
                  </a:lnTo>
                  <a:lnTo>
                    <a:pt x="222" y="41"/>
                  </a:lnTo>
                  <a:lnTo>
                    <a:pt x="213" y="46"/>
                  </a:lnTo>
                  <a:lnTo>
                    <a:pt x="202" y="54"/>
                  </a:lnTo>
                  <a:lnTo>
                    <a:pt x="191" y="59"/>
                  </a:lnTo>
                  <a:lnTo>
                    <a:pt x="178" y="67"/>
                  </a:lnTo>
                  <a:lnTo>
                    <a:pt x="165" y="76"/>
                  </a:lnTo>
                  <a:lnTo>
                    <a:pt x="165" y="76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744"/>
            <p:cNvSpPr/>
            <p:nvPr/>
          </p:nvSpPr>
          <p:spPr bwMode="auto">
            <a:xfrm>
              <a:off x="8173471" y="4297828"/>
              <a:ext cx="309563" cy="84138"/>
            </a:xfrm>
            <a:custGeom>
              <a:avLst/>
              <a:gdLst>
                <a:gd name="T0" fmla="*/ 13 w 195"/>
                <a:gd name="T1" fmla="*/ 50 h 53"/>
                <a:gd name="T2" fmla="*/ 9 w 195"/>
                <a:gd name="T3" fmla="*/ 48 h 53"/>
                <a:gd name="T4" fmla="*/ 6 w 195"/>
                <a:gd name="T5" fmla="*/ 42 h 53"/>
                <a:gd name="T6" fmla="*/ 4 w 195"/>
                <a:gd name="T7" fmla="*/ 37 h 53"/>
                <a:gd name="T8" fmla="*/ 0 w 195"/>
                <a:gd name="T9" fmla="*/ 31 h 53"/>
                <a:gd name="T10" fmla="*/ 17 w 195"/>
                <a:gd name="T11" fmla="*/ 27 h 53"/>
                <a:gd name="T12" fmla="*/ 34 w 195"/>
                <a:gd name="T13" fmla="*/ 24 h 53"/>
                <a:gd name="T14" fmla="*/ 48 w 195"/>
                <a:gd name="T15" fmla="*/ 20 h 53"/>
                <a:gd name="T16" fmla="*/ 63 w 195"/>
                <a:gd name="T17" fmla="*/ 16 h 53"/>
                <a:gd name="T18" fmla="*/ 76 w 195"/>
                <a:gd name="T19" fmla="*/ 14 h 53"/>
                <a:gd name="T20" fmla="*/ 89 w 195"/>
                <a:gd name="T21" fmla="*/ 13 h 53"/>
                <a:gd name="T22" fmla="*/ 100 w 195"/>
                <a:gd name="T23" fmla="*/ 9 h 53"/>
                <a:gd name="T24" fmla="*/ 109 w 195"/>
                <a:gd name="T25" fmla="*/ 7 h 53"/>
                <a:gd name="T26" fmla="*/ 119 w 195"/>
                <a:gd name="T27" fmla="*/ 5 h 53"/>
                <a:gd name="T28" fmla="*/ 126 w 195"/>
                <a:gd name="T29" fmla="*/ 5 h 53"/>
                <a:gd name="T30" fmla="*/ 134 w 195"/>
                <a:gd name="T31" fmla="*/ 3 h 53"/>
                <a:gd name="T32" fmla="*/ 141 w 195"/>
                <a:gd name="T33" fmla="*/ 1 h 53"/>
                <a:gd name="T34" fmla="*/ 145 w 195"/>
                <a:gd name="T35" fmla="*/ 1 h 53"/>
                <a:gd name="T36" fmla="*/ 150 w 195"/>
                <a:gd name="T37" fmla="*/ 1 h 53"/>
                <a:gd name="T38" fmla="*/ 154 w 195"/>
                <a:gd name="T39" fmla="*/ 0 h 53"/>
                <a:gd name="T40" fmla="*/ 156 w 195"/>
                <a:gd name="T41" fmla="*/ 0 h 53"/>
                <a:gd name="T42" fmla="*/ 161 w 195"/>
                <a:gd name="T43" fmla="*/ 1 h 53"/>
                <a:gd name="T44" fmla="*/ 169 w 195"/>
                <a:gd name="T45" fmla="*/ 1 h 53"/>
                <a:gd name="T46" fmla="*/ 174 w 195"/>
                <a:gd name="T47" fmla="*/ 5 h 53"/>
                <a:gd name="T48" fmla="*/ 182 w 195"/>
                <a:gd name="T49" fmla="*/ 7 h 53"/>
                <a:gd name="T50" fmla="*/ 185 w 195"/>
                <a:gd name="T51" fmla="*/ 9 h 53"/>
                <a:gd name="T52" fmla="*/ 187 w 195"/>
                <a:gd name="T53" fmla="*/ 11 h 53"/>
                <a:gd name="T54" fmla="*/ 191 w 195"/>
                <a:gd name="T55" fmla="*/ 13 h 53"/>
                <a:gd name="T56" fmla="*/ 193 w 195"/>
                <a:gd name="T57" fmla="*/ 14 h 53"/>
                <a:gd name="T58" fmla="*/ 193 w 195"/>
                <a:gd name="T59" fmla="*/ 16 h 53"/>
                <a:gd name="T60" fmla="*/ 195 w 195"/>
                <a:gd name="T61" fmla="*/ 18 h 53"/>
                <a:gd name="T62" fmla="*/ 195 w 195"/>
                <a:gd name="T63" fmla="*/ 20 h 53"/>
                <a:gd name="T64" fmla="*/ 195 w 195"/>
                <a:gd name="T65" fmla="*/ 22 h 53"/>
                <a:gd name="T66" fmla="*/ 193 w 195"/>
                <a:gd name="T67" fmla="*/ 26 h 53"/>
                <a:gd name="T68" fmla="*/ 193 w 195"/>
                <a:gd name="T69" fmla="*/ 27 h 53"/>
                <a:gd name="T70" fmla="*/ 191 w 195"/>
                <a:gd name="T71" fmla="*/ 27 h 53"/>
                <a:gd name="T72" fmla="*/ 185 w 195"/>
                <a:gd name="T73" fmla="*/ 31 h 53"/>
                <a:gd name="T74" fmla="*/ 178 w 195"/>
                <a:gd name="T75" fmla="*/ 33 h 53"/>
                <a:gd name="T76" fmla="*/ 172 w 195"/>
                <a:gd name="T77" fmla="*/ 35 h 53"/>
                <a:gd name="T78" fmla="*/ 165 w 195"/>
                <a:gd name="T79" fmla="*/ 37 h 53"/>
                <a:gd name="T80" fmla="*/ 158 w 195"/>
                <a:gd name="T81" fmla="*/ 39 h 53"/>
                <a:gd name="T82" fmla="*/ 147 w 195"/>
                <a:gd name="T83" fmla="*/ 40 h 53"/>
                <a:gd name="T84" fmla="*/ 135 w 195"/>
                <a:gd name="T85" fmla="*/ 42 h 53"/>
                <a:gd name="T86" fmla="*/ 122 w 195"/>
                <a:gd name="T87" fmla="*/ 44 h 53"/>
                <a:gd name="T88" fmla="*/ 108 w 195"/>
                <a:gd name="T89" fmla="*/ 46 h 53"/>
                <a:gd name="T90" fmla="*/ 93 w 195"/>
                <a:gd name="T91" fmla="*/ 48 h 53"/>
                <a:gd name="T92" fmla="*/ 76 w 195"/>
                <a:gd name="T93" fmla="*/ 50 h 53"/>
                <a:gd name="T94" fmla="*/ 69 w 195"/>
                <a:gd name="T95" fmla="*/ 50 h 53"/>
                <a:gd name="T96" fmla="*/ 61 w 195"/>
                <a:gd name="T97" fmla="*/ 51 h 53"/>
                <a:gd name="T98" fmla="*/ 56 w 195"/>
                <a:gd name="T99" fmla="*/ 51 h 53"/>
                <a:gd name="T100" fmla="*/ 48 w 195"/>
                <a:gd name="T101" fmla="*/ 51 h 53"/>
                <a:gd name="T102" fmla="*/ 43 w 195"/>
                <a:gd name="T103" fmla="*/ 51 h 53"/>
                <a:gd name="T104" fmla="*/ 37 w 195"/>
                <a:gd name="T105" fmla="*/ 51 h 53"/>
                <a:gd name="T106" fmla="*/ 34 w 195"/>
                <a:gd name="T107" fmla="*/ 53 h 53"/>
                <a:gd name="T108" fmla="*/ 30 w 195"/>
                <a:gd name="T109" fmla="*/ 51 h 53"/>
                <a:gd name="T110" fmla="*/ 24 w 195"/>
                <a:gd name="T111" fmla="*/ 51 h 53"/>
                <a:gd name="T112" fmla="*/ 22 w 195"/>
                <a:gd name="T113" fmla="*/ 51 h 53"/>
                <a:gd name="T114" fmla="*/ 19 w 195"/>
                <a:gd name="T115" fmla="*/ 51 h 53"/>
                <a:gd name="T116" fmla="*/ 17 w 195"/>
                <a:gd name="T117" fmla="*/ 51 h 53"/>
                <a:gd name="T118" fmla="*/ 15 w 195"/>
                <a:gd name="T119" fmla="*/ 51 h 53"/>
                <a:gd name="T120" fmla="*/ 13 w 195"/>
                <a:gd name="T121" fmla="*/ 50 h 53"/>
                <a:gd name="T122" fmla="*/ 13 w 195"/>
                <a:gd name="T123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5" h="53">
                  <a:moveTo>
                    <a:pt x="13" y="50"/>
                  </a:moveTo>
                  <a:lnTo>
                    <a:pt x="9" y="48"/>
                  </a:lnTo>
                  <a:lnTo>
                    <a:pt x="6" y="42"/>
                  </a:lnTo>
                  <a:lnTo>
                    <a:pt x="4" y="37"/>
                  </a:lnTo>
                  <a:lnTo>
                    <a:pt x="0" y="31"/>
                  </a:lnTo>
                  <a:lnTo>
                    <a:pt x="17" y="27"/>
                  </a:lnTo>
                  <a:lnTo>
                    <a:pt x="34" y="24"/>
                  </a:lnTo>
                  <a:lnTo>
                    <a:pt x="48" y="20"/>
                  </a:lnTo>
                  <a:lnTo>
                    <a:pt x="63" y="16"/>
                  </a:lnTo>
                  <a:lnTo>
                    <a:pt x="76" y="14"/>
                  </a:lnTo>
                  <a:lnTo>
                    <a:pt x="89" y="13"/>
                  </a:lnTo>
                  <a:lnTo>
                    <a:pt x="100" y="9"/>
                  </a:lnTo>
                  <a:lnTo>
                    <a:pt x="109" y="7"/>
                  </a:lnTo>
                  <a:lnTo>
                    <a:pt x="119" y="5"/>
                  </a:lnTo>
                  <a:lnTo>
                    <a:pt x="126" y="5"/>
                  </a:lnTo>
                  <a:lnTo>
                    <a:pt x="134" y="3"/>
                  </a:lnTo>
                  <a:lnTo>
                    <a:pt x="141" y="1"/>
                  </a:lnTo>
                  <a:lnTo>
                    <a:pt x="145" y="1"/>
                  </a:lnTo>
                  <a:lnTo>
                    <a:pt x="150" y="1"/>
                  </a:lnTo>
                  <a:lnTo>
                    <a:pt x="154" y="0"/>
                  </a:lnTo>
                  <a:lnTo>
                    <a:pt x="156" y="0"/>
                  </a:lnTo>
                  <a:lnTo>
                    <a:pt x="161" y="1"/>
                  </a:lnTo>
                  <a:lnTo>
                    <a:pt x="169" y="1"/>
                  </a:lnTo>
                  <a:lnTo>
                    <a:pt x="174" y="5"/>
                  </a:lnTo>
                  <a:lnTo>
                    <a:pt x="182" y="7"/>
                  </a:lnTo>
                  <a:lnTo>
                    <a:pt x="185" y="9"/>
                  </a:lnTo>
                  <a:lnTo>
                    <a:pt x="187" y="11"/>
                  </a:lnTo>
                  <a:lnTo>
                    <a:pt x="191" y="13"/>
                  </a:lnTo>
                  <a:lnTo>
                    <a:pt x="193" y="14"/>
                  </a:lnTo>
                  <a:lnTo>
                    <a:pt x="193" y="16"/>
                  </a:lnTo>
                  <a:lnTo>
                    <a:pt x="195" y="18"/>
                  </a:lnTo>
                  <a:lnTo>
                    <a:pt x="195" y="20"/>
                  </a:lnTo>
                  <a:lnTo>
                    <a:pt x="195" y="22"/>
                  </a:lnTo>
                  <a:lnTo>
                    <a:pt x="193" y="26"/>
                  </a:lnTo>
                  <a:lnTo>
                    <a:pt x="193" y="27"/>
                  </a:lnTo>
                  <a:lnTo>
                    <a:pt x="191" y="27"/>
                  </a:lnTo>
                  <a:lnTo>
                    <a:pt x="185" y="31"/>
                  </a:lnTo>
                  <a:lnTo>
                    <a:pt x="178" y="33"/>
                  </a:lnTo>
                  <a:lnTo>
                    <a:pt x="172" y="35"/>
                  </a:lnTo>
                  <a:lnTo>
                    <a:pt x="165" y="37"/>
                  </a:lnTo>
                  <a:lnTo>
                    <a:pt x="158" y="39"/>
                  </a:lnTo>
                  <a:lnTo>
                    <a:pt x="147" y="40"/>
                  </a:lnTo>
                  <a:lnTo>
                    <a:pt x="135" y="42"/>
                  </a:lnTo>
                  <a:lnTo>
                    <a:pt x="122" y="44"/>
                  </a:lnTo>
                  <a:lnTo>
                    <a:pt x="108" y="46"/>
                  </a:lnTo>
                  <a:lnTo>
                    <a:pt x="93" y="48"/>
                  </a:lnTo>
                  <a:lnTo>
                    <a:pt x="76" y="50"/>
                  </a:lnTo>
                  <a:lnTo>
                    <a:pt x="69" y="50"/>
                  </a:lnTo>
                  <a:lnTo>
                    <a:pt x="61" y="51"/>
                  </a:lnTo>
                  <a:lnTo>
                    <a:pt x="56" y="51"/>
                  </a:lnTo>
                  <a:lnTo>
                    <a:pt x="48" y="51"/>
                  </a:lnTo>
                  <a:lnTo>
                    <a:pt x="43" y="51"/>
                  </a:lnTo>
                  <a:lnTo>
                    <a:pt x="37" y="51"/>
                  </a:lnTo>
                  <a:lnTo>
                    <a:pt x="34" y="53"/>
                  </a:lnTo>
                  <a:lnTo>
                    <a:pt x="30" y="51"/>
                  </a:lnTo>
                  <a:lnTo>
                    <a:pt x="24" y="51"/>
                  </a:lnTo>
                  <a:lnTo>
                    <a:pt x="22" y="51"/>
                  </a:lnTo>
                  <a:lnTo>
                    <a:pt x="19" y="51"/>
                  </a:lnTo>
                  <a:lnTo>
                    <a:pt x="17" y="51"/>
                  </a:lnTo>
                  <a:lnTo>
                    <a:pt x="15" y="51"/>
                  </a:lnTo>
                  <a:lnTo>
                    <a:pt x="13" y="50"/>
                  </a:lnTo>
                  <a:lnTo>
                    <a:pt x="13" y="5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745"/>
            <p:cNvSpPr/>
            <p:nvPr/>
          </p:nvSpPr>
          <p:spPr bwMode="auto">
            <a:xfrm>
              <a:off x="8267134" y="4088278"/>
              <a:ext cx="95250" cy="531813"/>
            </a:xfrm>
            <a:custGeom>
              <a:avLst/>
              <a:gdLst>
                <a:gd name="T0" fmla="*/ 10 w 60"/>
                <a:gd name="T1" fmla="*/ 302 h 335"/>
                <a:gd name="T2" fmla="*/ 10 w 60"/>
                <a:gd name="T3" fmla="*/ 239 h 335"/>
                <a:gd name="T4" fmla="*/ 10 w 60"/>
                <a:gd name="T5" fmla="*/ 185 h 335"/>
                <a:gd name="T6" fmla="*/ 8 w 60"/>
                <a:gd name="T7" fmla="*/ 137 h 335"/>
                <a:gd name="T8" fmla="*/ 8 w 60"/>
                <a:gd name="T9" fmla="*/ 95 h 335"/>
                <a:gd name="T10" fmla="*/ 6 w 60"/>
                <a:gd name="T11" fmla="*/ 59 h 335"/>
                <a:gd name="T12" fmla="*/ 4 w 60"/>
                <a:gd name="T13" fmla="*/ 30 h 335"/>
                <a:gd name="T14" fmla="*/ 2 w 60"/>
                <a:gd name="T15" fmla="*/ 7 h 335"/>
                <a:gd name="T16" fmla="*/ 8 w 60"/>
                <a:gd name="T17" fmla="*/ 6 h 335"/>
                <a:gd name="T18" fmla="*/ 23 w 60"/>
                <a:gd name="T19" fmla="*/ 15 h 335"/>
                <a:gd name="T20" fmla="*/ 34 w 60"/>
                <a:gd name="T21" fmla="*/ 24 h 335"/>
                <a:gd name="T22" fmla="*/ 43 w 60"/>
                <a:gd name="T23" fmla="*/ 32 h 335"/>
                <a:gd name="T24" fmla="*/ 50 w 60"/>
                <a:gd name="T25" fmla="*/ 39 h 335"/>
                <a:gd name="T26" fmla="*/ 56 w 60"/>
                <a:gd name="T27" fmla="*/ 45 h 335"/>
                <a:gd name="T28" fmla="*/ 60 w 60"/>
                <a:gd name="T29" fmla="*/ 50 h 335"/>
                <a:gd name="T30" fmla="*/ 60 w 60"/>
                <a:gd name="T31" fmla="*/ 54 h 335"/>
                <a:gd name="T32" fmla="*/ 60 w 60"/>
                <a:gd name="T33" fmla="*/ 58 h 335"/>
                <a:gd name="T34" fmla="*/ 60 w 60"/>
                <a:gd name="T35" fmla="*/ 61 h 335"/>
                <a:gd name="T36" fmla="*/ 58 w 60"/>
                <a:gd name="T37" fmla="*/ 67 h 335"/>
                <a:gd name="T38" fmla="*/ 58 w 60"/>
                <a:gd name="T39" fmla="*/ 74 h 335"/>
                <a:gd name="T40" fmla="*/ 56 w 60"/>
                <a:gd name="T41" fmla="*/ 83 h 335"/>
                <a:gd name="T42" fmla="*/ 56 w 60"/>
                <a:gd name="T43" fmla="*/ 96 h 335"/>
                <a:gd name="T44" fmla="*/ 54 w 60"/>
                <a:gd name="T45" fmla="*/ 109 h 335"/>
                <a:gd name="T46" fmla="*/ 54 w 60"/>
                <a:gd name="T47" fmla="*/ 124 h 335"/>
                <a:gd name="T48" fmla="*/ 52 w 60"/>
                <a:gd name="T49" fmla="*/ 143 h 335"/>
                <a:gd name="T50" fmla="*/ 50 w 60"/>
                <a:gd name="T51" fmla="*/ 161 h 335"/>
                <a:gd name="T52" fmla="*/ 50 w 60"/>
                <a:gd name="T53" fmla="*/ 183 h 335"/>
                <a:gd name="T54" fmla="*/ 49 w 60"/>
                <a:gd name="T55" fmla="*/ 206 h 335"/>
                <a:gd name="T56" fmla="*/ 47 w 60"/>
                <a:gd name="T57" fmla="*/ 232 h 335"/>
                <a:gd name="T58" fmla="*/ 47 w 60"/>
                <a:gd name="T59" fmla="*/ 259 h 335"/>
                <a:gd name="T60" fmla="*/ 45 w 60"/>
                <a:gd name="T61" fmla="*/ 287 h 335"/>
                <a:gd name="T62" fmla="*/ 43 w 60"/>
                <a:gd name="T63" fmla="*/ 319 h 335"/>
                <a:gd name="T64" fmla="*/ 10 w 60"/>
                <a:gd name="T65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" h="335">
                  <a:moveTo>
                    <a:pt x="10" y="335"/>
                  </a:moveTo>
                  <a:lnTo>
                    <a:pt x="10" y="302"/>
                  </a:lnTo>
                  <a:lnTo>
                    <a:pt x="10" y="271"/>
                  </a:lnTo>
                  <a:lnTo>
                    <a:pt x="10" y="239"/>
                  </a:lnTo>
                  <a:lnTo>
                    <a:pt x="10" y="211"/>
                  </a:lnTo>
                  <a:lnTo>
                    <a:pt x="10" y="185"/>
                  </a:lnTo>
                  <a:lnTo>
                    <a:pt x="10" y="159"/>
                  </a:lnTo>
                  <a:lnTo>
                    <a:pt x="8" y="137"/>
                  </a:lnTo>
                  <a:lnTo>
                    <a:pt x="8" y="115"/>
                  </a:lnTo>
                  <a:lnTo>
                    <a:pt x="8" y="95"/>
                  </a:lnTo>
                  <a:lnTo>
                    <a:pt x="6" y="76"/>
                  </a:lnTo>
                  <a:lnTo>
                    <a:pt x="6" y="59"/>
                  </a:lnTo>
                  <a:lnTo>
                    <a:pt x="4" y="45"/>
                  </a:lnTo>
                  <a:lnTo>
                    <a:pt x="4" y="30"/>
                  </a:lnTo>
                  <a:lnTo>
                    <a:pt x="2" y="19"/>
                  </a:lnTo>
                  <a:lnTo>
                    <a:pt x="2" y="7"/>
                  </a:lnTo>
                  <a:lnTo>
                    <a:pt x="0" y="0"/>
                  </a:lnTo>
                  <a:lnTo>
                    <a:pt x="8" y="6"/>
                  </a:lnTo>
                  <a:lnTo>
                    <a:pt x="15" y="9"/>
                  </a:lnTo>
                  <a:lnTo>
                    <a:pt x="23" y="15"/>
                  </a:lnTo>
                  <a:lnTo>
                    <a:pt x="28" y="19"/>
                  </a:lnTo>
                  <a:lnTo>
                    <a:pt x="34" y="24"/>
                  </a:lnTo>
                  <a:lnTo>
                    <a:pt x="39" y="28"/>
                  </a:lnTo>
                  <a:lnTo>
                    <a:pt x="43" y="32"/>
                  </a:lnTo>
                  <a:lnTo>
                    <a:pt x="47" y="35"/>
                  </a:lnTo>
                  <a:lnTo>
                    <a:pt x="50" y="39"/>
                  </a:lnTo>
                  <a:lnTo>
                    <a:pt x="54" y="41"/>
                  </a:lnTo>
                  <a:lnTo>
                    <a:pt x="56" y="45"/>
                  </a:lnTo>
                  <a:lnTo>
                    <a:pt x="58" y="46"/>
                  </a:lnTo>
                  <a:lnTo>
                    <a:pt x="60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0" y="56"/>
                  </a:lnTo>
                  <a:lnTo>
                    <a:pt x="60" y="58"/>
                  </a:lnTo>
                  <a:lnTo>
                    <a:pt x="60" y="59"/>
                  </a:lnTo>
                  <a:lnTo>
                    <a:pt x="60" y="61"/>
                  </a:lnTo>
                  <a:lnTo>
                    <a:pt x="58" y="63"/>
                  </a:lnTo>
                  <a:lnTo>
                    <a:pt x="58" y="67"/>
                  </a:lnTo>
                  <a:lnTo>
                    <a:pt x="58" y="70"/>
                  </a:lnTo>
                  <a:lnTo>
                    <a:pt x="58" y="74"/>
                  </a:lnTo>
                  <a:lnTo>
                    <a:pt x="56" y="78"/>
                  </a:lnTo>
                  <a:lnTo>
                    <a:pt x="56" y="83"/>
                  </a:lnTo>
                  <a:lnTo>
                    <a:pt x="56" y="89"/>
                  </a:lnTo>
                  <a:lnTo>
                    <a:pt x="56" y="96"/>
                  </a:lnTo>
                  <a:lnTo>
                    <a:pt x="54" y="102"/>
                  </a:lnTo>
                  <a:lnTo>
                    <a:pt x="54" y="109"/>
                  </a:lnTo>
                  <a:lnTo>
                    <a:pt x="54" y="117"/>
                  </a:lnTo>
                  <a:lnTo>
                    <a:pt x="54" y="124"/>
                  </a:lnTo>
                  <a:lnTo>
                    <a:pt x="52" y="133"/>
                  </a:lnTo>
                  <a:lnTo>
                    <a:pt x="52" y="143"/>
                  </a:lnTo>
                  <a:lnTo>
                    <a:pt x="52" y="152"/>
                  </a:lnTo>
                  <a:lnTo>
                    <a:pt x="50" y="161"/>
                  </a:lnTo>
                  <a:lnTo>
                    <a:pt x="50" y="172"/>
                  </a:lnTo>
                  <a:lnTo>
                    <a:pt x="50" y="183"/>
                  </a:lnTo>
                  <a:lnTo>
                    <a:pt x="49" y="195"/>
                  </a:lnTo>
                  <a:lnTo>
                    <a:pt x="49" y="206"/>
                  </a:lnTo>
                  <a:lnTo>
                    <a:pt x="49" y="219"/>
                  </a:lnTo>
                  <a:lnTo>
                    <a:pt x="47" y="232"/>
                  </a:lnTo>
                  <a:lnTo>
                    <a:pt x="47" y="245"/>
                  </a:lnTo>
                  <a:lnTo>
                    <a:pt x="47" y="259"/>
                  </a:lnTo>
                  <a:lnTo>
                    <a:pt x="45" y="272"/>
                  </a:lnTo>
                  <a:lnTo>
                    <a:pt x="45" y="287"/>
                  </a:lnTo>
                  <a:lnTo>
                    <a:pt x="45" y="304"/>
                  </a:lnTo>
                  <a:lnTo>
                    <a:pt x="43" y="319"/>
                  </a:lnTo>
                  <a:lnTo>
                    <a:pt x="43" y="335"/>
                  </a:lnTo>
                  <a:lnTo>
                    <a:pt x="10" y="335"/>
                  </a:lnTo>
                  <a:lnTo>
                    <a:pt x="10" y="335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746"/>
            <p:cNvSpPr/>
            <p:nvPr/>
          </p:nvSpPr>
          <p:spPr bwMode="auto">
            <a:xfrm>
              <a:off x="8121084" y="4578816"/>
              <a:ext cx="393700" cy="88900"/>
            </a:xfrm>
            <a:custGeom>
              <a:avLst/>
              <a:gdLst>
                <a:gd name="T0" fmla="*/ 0 w 248"/>
                <a:gd name="T1" fmla="*/ 26 h 56"/>
                <a:gd name="T2" fmla="*/ 2 w 248"/>
                <a:gd name="T3" fmla="*/ 26 h 56"/>
                <a:gd name="T4" fmla="*/ 5 w 248"/>
                <a:gd name="T5" fmla="*/ 26 h 56"/>
                <a:gd name="T6" fmla="*/ 9 w 248"/>
                <a:gd name="T7" fmla="*/ 26 h 56"/>
                <a:gd name="T8" fmla="*/ 13 w 248"/>
                <a:gd name="T9" fmla="*/ 26 h 56"/>
                <a:gd name="T10" fmla="*/ 17 w 248"/>
                <a:gd name="T11" fmla="*/ 25 h 56"/>
                <a:gd name="T12" fmla="*/ 22 w 248"/>
                <a:gd name="T13" fmla="*/ 25 h 56"/>
                <a:gd name="T14" fmla="*/ 28 w 248"/>
                <a:gd name="T15" fmla="*/ 25 h 56"/>
                <a:gd name="T16" fmla="*/ 33 w 248"/>
                <a:gd name="T17" fmla="*/ 23 h 56"/>
                <a:gd name="T18" fmla="*/ 41 w 248"/>
                <a:gd name="T19" fmla="*/ 23 h 56"/>
                <a:gd name="T20" fmla="*/ 48 w 248"/>
                <a:gd name="T21" fmla="*/ 21 h 56"/>
                <a:gd name="T22" fmla="*/ 55 w 248"/>
                <a:gd name="T23" fmla="*/ 21 h 56"/>
                <a:gd name="T24" fmla="*/ 65 w 248"/>
                <a:gd name="T25" fmla="*/ 19 h 56"/>
                <a:gd name="T26" fmla="*/ 72 w 248"/>
                <a:gd name="T27" fmla="*/ 17 h 56"/>
                <a:gd name="T28" fmla="*/ 81 w 248"/>
                <a:gd name="T29" fmla="*/ 17 h 56"/>
                <a:gd name="T30" fmla="*/ 92 w 248"/>
                <a:gd name="T31" fmla="*/ 15 h 56"/>
                <a:gd name="T32" fmla="*/ 102 w 248"/>
                <a:gd name="T33" fmla="*/ 13 h 56"/>
                <a:gd name="T34" fmla="*/ 113 w 248"/>
                <a:gd name="T35" fmla="*/ 12 h 56"/>
                <a:gd name="T36" fmla="*/ 122 w 248"/>
                <a:gd name="T37" fmla="*/ 10 h 56"/>
                <a:gd name="T38" fmla="*/ 131 w 248"/>
                <a:gd name="T39" fmla="*/ 8 h 56"/>
                <a:gd name="T40" fmla="*/ 139 w 248"/>
                <a:gd name="T41" fmla="*/ 6 h 56"/>
                <a:gd name="T42" fmla="*/ 148 w 248"/>
                <a:gd name="T43" fmla="*/ 6 h 56"/>
                <a:gd name="T44" fmla="*/ 155 w 248"/>
                <a:gd name="T45" fmla="*/ 4 h 56"/>
                <a:gd name="T46" fmla="*/ 161 w 248"/>
                <a:gd name="T47" fmla="*/ 4 h 56"/>
                <a:gd name="T48" fmla="*/ 168 w 248"/>
                <a:gd name="T49" fmla="*/ 2 h 56"/>
                <a:gd name="T50" fmla="*/ 174 w 248"/>
                <a:gd name="T51" fmla="*/ 2 h 56"/>
                <a:gd name="T52" fmla="*/ 178 w 248"/>
                <a:gd name="T53" fmla="*/ 0 h 56"/>
                <a:gd name="T54" fmla="*/ 183 w 248"/>
                <a:gd name="T55" fmla="*/ 0 h 56"/>
                <a:gd name="T56" fmla="*/ 187 w 248"/>
                <a:gd name="T57" fmla="*/ 0 h 56"/>
                <a:gd name="T58" fmla="*/ 191 w 248"/>
                <a:gd name="T59" fmla="*/ 0 h 56"/>
                <a:gd name="T60" fmla="*/ 194 w 248"/>
                <a:gd name="T61" fmla="*/ 0 h 56"/>
                <a:gd name="T62" fmla="*/ 196 w 248"/>
                <a:gd name="T63" fmla="*/ 0 h 56"/>
                <a:gd name="T64" fmla="*/ 198 w 248"/>
                <a:gd name="T65" fmla="*/ 0 h 56"/>
                <a:gd name="T66" fmla="*/ 202 w 248"/>
                <a:gd name="T67" fmla="*/ 0 h 56"/>
                <a:gd name="T68" fmla="*/ 207 w 248"/>
                <a:gd name="T69" fmla="*/ 2 h 56"/>
                <a:gd name="T70" fmla="*/ 213 w 248"/>
                <a:gd name="T71" fmla="*/ 6 h 56"/>
                <a:gd name="T72" fmla="*/ 218 w 248"/>
                <a:gd name="T73" fmla="*/ 10 h 56"/>
                <a:gd name="T74" fmla="*/ 224 w 248"/>
                <a:gd name="T75" fmla="*/ 15 h 56"/>
                <a:gd name="T76" fmla="*/ 231 w 248"/>
                <a:gd name="T77" fmla="*/ 23 h 56"/>
                <a:gd name="T78" fmla="*/ 239 w 248"/>
                <a:gd name="T79" fmla="*/ 30 h 56"/>
                <a:gd name="T80" fmla="*/ 248 w 248"/>
                <a:gd name="T81" fmla="*/ 39 h 56"/>
                <a:gd name="T82" fmla="*/ 237 w 248"/>
                <a:gd name="T83" fmla="*/ 39 h 56"/>
                <a:gd name="T84" fmla="*/ 224 w 248"/>
                <a:gd name="T85" fmla="*/ 39 h 56"/>
                <a:gd name="T86" fmla="*/ 211 w 248"/>
                <a:gd name="T87" fmla="*/ 41 h 56"/>
                <a:gd name="T88" fmla="*/ 198 w 248"/>
                <a:gd name="T89" fmla="*/ 41 h 56"/>
                <a:gd name="T90" fmla="*/ 185 w 248"/>
                <a:gd name="T91" fmla="*/ 41 h 56"/>
                <a:gd name="T92" fmla="*/ 170 w 248"/>
                <a:gd name="T93" fmla="*/ 43 h 56"/>
                <a:gd name="T94" fmla="*/ 157 w 248"/>
                <a:gd name="T95" fmla="*/ 43 h 56"/>
                <a:gd name="T96" fmla="*/ 141 w 248"/>
                <a:gd name="T97" fmla="*/ 45 h 56"/>
                <a:gd name="T98" fmla="*/ 126 w 248"/>
                <a:gd name="T99" fmla="*/ 45 h 56"/>
                <a:gd name="T100" fmla="*/ 109 w 248"/>
                <a:gd name="T101" fmla="*/ 47 h 56"/>
                <a:gd name="T102" fmla="*/ 92 w 248"/>
                <a:gd name="T103" fmla="*/ 49 h 56"/>
                <a:gd name="T104" fmla="*/ 76 w 248"/>
                <a:gd name="T105" fmla="*/ 49 h 56"/>
                <a:gd name="T106" fmla="*/ 57 w 248"/>
                <a:gd name="T107" fmla="*/ 50 h 56"/>
                <a:gd name="T108" fmla="*/ 39 w 248"/>
                <a:gd name="T109" fmla="*/ 52 h 56"/>
                <a:gd name="T110" fmla="*/ 20 w 248"/>
                <a:gd name="T111" fmla="*/ 54 h 56"/>
                <a:gd name="T112" fmla="*/ 0 w 248"/>
                <a:gd name="T113" fmla="*/ 56 h 56"/>
                <a:gd name="T114" fmla="*/ 0 w 248"/>
                <a:gd name="T115" fmla="*/ 26 h 56"/>
                <a:gd name="T116" fmla="*/ 0 w 248"/>
                <a:gd name="T117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8" h="56">
                  <a:moveTo>
                    <a:pt x="0" y="26"/>
                  </a:moveTo>
                  <a:lnTo>
                    <a:pt x="2" y="26"/>
                  </a:lnTo>
                  <a:lnTo>
                    <a:pt x="5" y="26"/>
                  </a:lnTo>
                  <a:lnTo>
                    <a:pt x="9" y="26"/>
                  </a:lnTo>
                  <a:lnTo>
                    <a:pt x="13" y="26"/>
                  </a:lnTo>
                  <a:lnTo>
                    <a:pt x="17" y="25"/>
                  </a:lnTo>
                  <a:lnTo>
                    <a:pt x="22" y="25"/>
                  </a:lnTo>
                  <a:lnTo>
                    <a:pt x="28" y="25"/>
                  </a:lnTo>
                  <a:lnTo>
                    <a:pt x="33" y="23"/>
                  </a:lnTo>
                  <a:lnTo>
                    <a:pt x="41" y="23"/>
                  </a:lnTo>
                  <a:lnTo>
                    <a:pt x="48" y="21"/>
                  </a:lnTo>
                  <a:lnTo>
                    <a:pt x="55" y="21"/>
                  </a:lnTo>
                  <a:lnTo>
                    <a:pt x="65" y="19"/>
                  </a:lnTo>
                  <a:lnTo>
                    <a:pt x="72" y="17"/>
                  </a:lnTo>
                  <a:lnTo>
                    <a:pt x="81" y="17"/>
                  </a:lnTo>
                  <a:lnTo>
                    <a:pt x="92" y="15"/>
                  </a:lnTo>
                  <a:lnTo>
                    <a:pt x="102" y="13"/>
                  </a:lnTo>
                  <a:lnTo>
                    <a:pt x="113" y="12"/>
                  </a:lnTo>
                  <a:lnTo>
                    <a:pt x="122" y="10"/>
                  </a:lnTo>
                  <a:lnTo>
                    <a:pt x="131" y="8"/>
                  </a:lnTo>
                  <a:lnTo>
                    <a:pt x="139" y="6"/>
                  </a:lnTo>
                  <a:lnTo>
                    <a:pt x="148" y="6"/>
                  </a:lnTo>
                  <a:lnTo>
                    <a:pt x="155" y="4"/>
                  </a:lnTo>
                  <a:lnTo>
                    <a:pt x="161" y="4"/>
                  </a:lnTo>
                  <a:lnTo>
                    <a:pt x="168" y="2"/>
                  </a:lnTo>
                  <a:lnTo>
                    <a:pt x="174" y="2"/>
                  </a:lnTo>
                  <a:lnTo>
                    <a:pt x="178" y="0"/>
                  </a:lnTo>
                  <a:lnTo>
                    <a:pt x="183" y="0"/>
                  </a:lnTo>
                  <a:lnTo>
                    <a:pt x="187" y="0"/>
                  </a:lnTo>
                  <a:lnTo>
                    <a:pt x="191" y="0"/>
                  </a:lnTo>
                  <a:lnTo>
                    <a:pt x="194" y="0"/>
                  </a:lnTo>
                  <a:lnTo>
                    <a:pt x="196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7" y="2"/>
                  </a:lnTo>
                  <a:lnTo>
                    <a:pt x="213" y="6"/>
                  </a:lnTo>
                  <a:lnTo>
                    <a:pt x="218" y="10"/>
                  </a:lnTo>
                  <a:lnTo>
                    <a:pt x="224" y="15"/>
                  </a:lnTo>
                  <a:lnTo>
                    <a:pt x="231" y="23"/>
                  </a:lnTo>
                  <a:lnTo>
                    <a:pt x="239" y="30"/>
                  </a:lnTo>
                  <a:lnTo>
                    <a:pt x="248" y="39"/>
                  </a:lnTo>
                  <a:lnTo>
                    <a:pt x="237" y="39"/>
                  </a:lnTo>
                  <a:lnTo>
                    <a:pt x="224" y="39"/>
                  </a:lnTo>
                  <a:lnTo>
                    <a:pt x="211" y="41"/>
                  </a:lnTo>
                  <a:lnTo>
                    <a:pt x="198" y="41"/>
                  </a:lnTo>
                  <a:lnTo>
                    <a:pt x="185" y="41"/>
                  </a:lnTo>
                  <a:lnTo>
                    <a:pt x="170" y="43"/>
                  </a:lnTo>
                  <a:lnTo>
                    <a:pt x="157" y="43"/>
                  </a:lnTo>
                  <a:lnTo>
                    <a:pt x="141" y="45"/>
                  </a:lnTo>
                  <a:lnTo>
                    <a:pt x="126" y="45"/>
                  </a:lnTo>
                  <a:lnTo>
                    <a:pt x="109" y="47"/>
                  </a:lnTo>
                  <a:lnTo>
                    <a:pt x="92" y="49"/>
                  </a:lnTo>
                  <a:lnTo>
                    <a:pt x="76" y="49"/>
                  </a:lnTo>
                  <a:lnTo>
                    <a:pt x="57" y="50"/>
                  </a:lnTo>
                  <a:lnTo>
                    <a:pt x="39" y="52"/>
                  </a:lnTo>
                  <a:lnTo>
                    <a:pt x="20" y="54"/>
                  </a:lnTo>
                  <a:lnTo>
                    <a:pt x="0" y="56"/>
                  </a:lnTo>
                  <a:lnTo>
                    <a:pt x="0" y="26"/>
                  </a:lnTo>
                  <a:lnTo>
                    <a:pt x="0" y="26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747"/>
            <p:cNvSpPr/>
            <p:nvPr/>
          </p:nvSpPr>
          <p:spPr bwMode="auto">
            <a:xfrm>
              <a:off x="7565459" y="3767603"/>
              <a:ext cx="366713" cy="503238"/>
            </a:xfrm>
            <a:custGeom>
              <a:avLst/>
              <a:gdLst>
                <a:gd name="T0" fmla="*/ 7 w 231"/>
                <a:gd name="T1" fmla="*/ 269 h 317"/>
                <a:gd name="T2" fmla="*/ 24 w 231"/>
                <a:gd name="T3" fmla="*/ 260 h 317"/>
                <a:gd name="T4" fmla="*/ 39 w 231"/>
                <a:gd name="T5" fmla="*/ 247 h 317"/>
                <a:gd name="T6" fmla="*/ 59 w 231"/>
                <a:gd name="T7" fmla="*/ 224 h 317"/>
                <a:gd name="T8" fmla="*/ 81 w 231"/>
                <a:gd name="T9" fmla="*/ 193 h 317"/>
                <a:gd name="T10" fmla="*/ 107 w 231"/>
                <a:gd name="T11" fmla="*/ 152 h 317"/>
                <a:gd name="T12" fmla="*/ 139 w 231"/>
                <a:gd name="T13" fmla="*/ 102 h 317"/>
                <a:gd name="T14" fmla="*/ 152 w 231"/>
                <a:gd name="T15" fmla="*/ 78 h 317"/>
                <a:gd name="T16" fmla="*/ 166 w 231"/>
                <a:gd name="T17" fmla="*/ 46 h 317"/>
                <a:gd name="T18" fmla="*/ 172 w 231"/>
                <a:gd name="T19" fmla="*/ 22 h 317"/>
                <a:gd name="T20" fmla="*/ 168 w 231"/>
                <a:gd name="T21" fmla="*/ 13 h 317"/>
                <a:gd name="T22" fmla="*/ 166 w 231"/>
                <a:gd name="T23" fmla="*/ 6 h 317"/>
                <a:gd name="T24" fmla="*/ 172 w 231"/>
                <a:gd name="T25" fmla="*/ 2 h 317"/>
                <a:gd name="T26" fmla="*/ 181 w 231"/>
                <a:gd name="T27" fmla="*/ 2 h 317"/>
                <a:gd name="T28" fmla="*/ 196 w 231"/>
                <a:gd name="T29" fmla="*/ 9 h 317"/>
                <a:gd name="T30" fmla="*/ 213 w 231"/>
                <a:gd name="T31" fmla="*/ 24 h 317"/>
                <a:gd name="T32" fmla="*/ 228 w 231"/>
                <a:gd name="T33" fmla="*/ 39 h 317"/>
                <a:gd name="T34" fmla="*/ 231 w 231"/>
                <a:gd name="T35" fmla="*/ 48 h 317"/>
                <a:gd name="T36" fmla="*/ 226 w 231"/>
                <a:gd name="T37" fmla="*/ 61 h 317"/>
                <a:gd name="T38" fmla="*/ 211 w 231"/>
                <a:gd name="T39" fmla="*/ 84 h 317"/>
                <a:gd name="T40" fmla="*/ 185 w 231"/>
                <a:gd name="T41" fmla="*/ 119 h 317"/>
                <a:gd name="T42" fmla="*/ 142 w 231"/>
                <a:gd name="T43" fmla="*/ 171 h 317"/>
                <a:gd name="T44" fmla="*/ 116 w 231"/>
                <a:gd name="T45" fmla="*/ 204 h 317"/>
                <a:gd name="T46" fmla="*/ 94 w 231"/>
                <a:gd name="T47" fmla="*/ 232 h 317"/>
                <a:gd name="T48" fmla="*/ 83 w 231"/>
                <a:gd name="T49" fmla="*/ 250 h 317"/>
                <a:gd name="T50" fmla="*/ 83 w 231"/>
                <a:gd name="T51" fmla="*/ 258 h 317"/>
                <a:gd name="T52" fmla="*/ 92 w 231"/>
                <a:gd name="T53" fmla="*/ 260 h 317"/>
                <a:gd name="T54" fmla="*/ 118 w 231"/>
                <a:gd name="T55" fmla="*/ 260 h 317"/>
                <a:gd name="T56" fmla="*/ 157 w 231"/>
                <a:gd name="T57" fmla="*/ 256 h 317"/>
                <a:gd name="T58" fmla="*/ 191 w 231"/>
                <a:gd name="T59" fmla="*/ 254 h 317"/>
                <a:gd name="T60" fmla="*/ 213 w 231"/>
                <a:gd name="T61" fmla="*/ 254 h 317"/>
                <a:gd name="T62" fmla="*/ 196 w 231"/>
                <a:gd name="T63" fmla="*/ 278 h 317"/>
                <a:gd name="T64" fmla="*/ 135 w 231"/>
                <a:gd name="T65" fmla="*/ 289 h 317"/>
                <a:gd name="T66" fmla="*/ 98 w 231"/>
                <a:gd name="T67" fmla="*/ 297 h 317"/>
                <a:gd name="T68" fmla="*/ 70 w 231"/>
                <a:gd name="T69" fmla="*/ 302 h 317"/>
                <a:gd name="T70" fmla="*/ 53 w 231"/>
                <a:gd name="T71" fmla="*/ 308 h 317"/>
                <a:gd name="T72" fmla="*/ 35 w 231"/>
                <a:gd name="T73" fmla="*/ 317 h 317"/>
                <a:gd name="T74" fmla="*/ 29 w 231"/>
                <a:gd name="T75" fmla="*/ 317 h 317"/>
                <a:gd name="T76" fmla="*/ 22 w 231"/>
                <a:gd name="T77" fmla="*/ 315 h 317"/>
                <a:gd name="T78" fmla="*/ 15 w 231"/>
                <a:gd name="T79" fmla="*/ 308 h 317"/>
                <a:gd name="T80" fmla="*/ 7 w 231"/>
                <a:gd name="T81" fmla="*/ 297 h 317"/>
                <a:gd name="T82" fmla="*/ 0 w 231"/>
                <a:gd name="T83" fmla="*/ 285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1" h="317">
                  <a:moveTo>
                    <a:pt x="0" y="282"/>
                  </a:moveTo>
                  <a:lnTo>
                    <a:pt x="3" y="274"/>
                  </a:lnTo>
                  <a:lnTo>
                    <a:pt x="7" y="269"/>
                  </a:lnTo>
                  <a:lnTo>
                    <a:pt x="13" y="265"/>
                  </a:lnTo>
                  <a:lnTo>
                    <a:pt x="20" y="261"/>
                  </a:lnTo>
                  <a:lnTo>
                    <a:pt x="24" y="260"/>
                  </a:lnTo>
                  <a:lnTo>
                    <a:pt x="28" y="256"/>
                  </a:lnTo>
                  <a:lnTo>
                    <a:pt x="33" y="252"/>
                  </a:lnTo>
                  <a:lnTo>
                    <a:pt x="39" y="247"/>
                  </a:lnTo>
                  <a:lnTo>
                    <a:pt x="44" y="241"/>
                  </a:lnTo>
                  <a:lnTo>
                    <a:pt x="52" y="232"/>
                  </a:lnTo>
                  <a:lnTo>
                    <a:pt x="59" y="224"/>
                  </a:lnTo>
                  <a:lnTo>
                    <a:pt x="66" y="215"/>
                  </a:lnTo>
                  <a:lnTo>
                    <a:pt x="74" y="204"/>
                  </a:lnTo>
                  <a:lnTo>
                    <a:pt x="81" y="193"/>
                  </a:lnTo>
                  <a:lnTo>
                    <a:pt x="89" y="180"/>
                  </a:lnTo>
                  <a:lnTo>
                    <a:pt x="98" y="167"/>
                  </a:lnTo>
                  <a:lnTo>
                    <a:pt x="107" y="152"/>
                  </a:lnTo>
                  <a:lnTo>
                    <a:pt x="118" y="137"/>
                  </a:lnTo>
                  <a:lnTo>
                    <a:pt x="128" y="119"/>
                  </a:lnTo>
                  <a:lnTo>
                    <a:pt x="139" y="102"/>
                  </a:lnTo>
                  <a:lnTo>
                    <a:pt x="142" y="93"/>
                  </a:lnTo>
                  <a:lnTo>
                    <a:pt x="148" y="85"/>
                  </a:lnTo>
                  <a:lnTo>
                    <a:pt x="152" y="78"/>
                  </a:lnTo>
                  <a:lnTo>
                    <a:pt x="155" y="71"/>
                  </a:lnTo>
                  <a:lnTo>
                    <a:pt x="161" y="58"/>
                  </a:lnTo>
                  <a:lnTo>
                    <a:pt x="166" y="46"/>
                  </a:lnTo>
                  <a:lnTo>
                    <a:pt x="170" y="37"/>
                  </a:lnTo>
                  <a:lnTo>
                    <a:pt x="172" y="28"/>
                  </a:lnTo>
                  <a:lnTo>
                    <a:pt x="172" y="22"/>
                  </a:lnTo>
                  <a:lnTo>
                    <a:pt x="172" y="19"/>
                  </a:lnTo>
                  <a:lnTo>
                    <a:pt x="170" y="15"/>
                  </a:lnTo>
                  <a:lnTo>
                    <a:pt x="168" y="13"/>
                  </a:lnTo>
                  <a:lnTo>
                    <a:pt x="166" y="11"/>
                  </a:lnTo>
                  <a:lnTo>
                    <a:pt x="166" y="9"/>
                  </a:lnTo>
                  <a:lnTo>
                    <a:pt x="166" y="6"/>
                  </a:lnTo>
                  <a:lnTo>
                    <a:pt x="168" y="4"/>
                  </a:lnTo>
                  <a:lnTo>
                    <a:pt x="170" y="4"/>
                  </a:lnTo>
                  <a:lnTo>
                    <a:pt x="172" y="2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1" y="2"/>
                  </a:lnTo>
                  <a:lnTo>
                    <a:pt x="187" y="4"/>
                  </a:lnTo>
                  <a:lnTo>
                    <a:pt x="191" y="6"/>
                  </a:lnTo>
                  <a:lnTo>
                    <a:pt x="196" y="9"/>
                  </a:lnTo>
                  <a:lnTo>
                    <a:pt x="202" y="13"/>
                  </a:lnTo>
                  <a:lnTo>
                    <a:pt x="207" y="19"/>
                  </a:lnTo>
                  <a:lnTo>
                    <a:pt x="213" y="24"/>
                  </a:lnTo>
                  <a:lnTo>
                    <a:pt x="218" y="30"/>
                  </a:lnTo>
                  <a:lnTo>
                    <a:pt x="224" y="33"/>
                  </a:lnTo>
                  <a:lnTo>
                    <a:pt x="228" y="39"/>
                  </a:lnTo>
                  <a:lnTo>
                    <a:pt x="229" y="43"/>
                  </a:lnTo>
                  <a:lnTo>
                    <a:pt x="231" y="46"/>
                  </a:lnTo>
                  <a:lnTo>
                    <a:pt x="231" y="48"/>
                  </a:lnTo>
                  <a:lnTo>
                    <a:pt x="231" y="52"/>
                  </a:lnTo>
                  <a:lnTo>
                    <a:pt x="229" y="56"/>
                  </a:lnTo>
                  <a:lnTo>
                    <a:pt x="226" y="61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84"/>
                  </a:lnTo>
                  <a:lnTo>
                    <a:pt x="204" y="93"/>
                  </a:lnTo>
                  <a:lnTo>
                    <a:pt x="194" y="104"/>
                  </a:lnTo>
                  <a:lnTo>
                    <a:pt x="185" y="119"/>
                  </a:lnTo>
                  <a:lnTo>
                    <a:pt x="163" y="145"/>
                  </a:lnTo>
                  <a:lnTo>
                    <a:pt x="154" y="158"/>
                  </a:lnTo>
                  <a:lnTo>
                    <a:pt x="142" y="171"/>
                  </a:lnTo>
                  <a:lnTo>
                    <a:pt x="133" y="182"/>
                  </a:lnTo>
                  <a:lnTo>
                    <a:pt x="124" y="193"/>
                  </a:lnTo>
                  <a:lnTo>
                    <a:pt x="116" y="204"/>
                  </a:lnTo>
                  <a:lnTo>
                    <a:pt x="109" y="215"/>
                  </a:lnTo>
                  <a:lnTo>
                    <a:pt x="102" y="224"/>
                  </a:lnTo>
                  <a:lnTo>
                    <a:pt x="94" y="232"/>
                  </a:lnTo>
                  <a:lnTo>
                    <a:pt x="89" y="239"/>
                  </a:lnTo>
                  <a:lnTo>
                    <a:pt x="85" y="245"/>
                  </a:lnTo>
                  <a:lnTo>
                    <a:pt x="83" y="250"/>
                  </a:lnTo>
                  <a:lnTo>
                    <a:pt x="81" y="254"/>
                  </a:lnTo>
                  <a:lnTo>
                    <a:pt x="81" y="256"/>
                  </a:lnTo>
                  <a:lnTo>
                    <a:pt x="83" y="258"/>
                  </a:lnTo>
                  <a:lnTo>
                    <a:pt x="85" y="260"/>
                  </a:lnTo>
                  <a:lnTo>
                    <a:pt x="89" y="260"/>
                  </a:lnTo>
                  <a:lnTo>
                    <a:pt x="92" y="260"/>
                  </a:lnTo>
                  <a:lnTo>
                    <a:pt x="100" y="260"/>
                  </a:lnTo>
                  <a:lnTo>
                    <a:pt x="109" y="260"/>
                  </a:lnTo>
                  <a:lnTo>
                    <a:pt x="118" y="260"/>
                  </a:lnTo>
                  <a:lnTo>
                    <a:pt x="131" y="260"/>
                  </a:lnTo>
                  <a:lnTo>
                    <a:pt x="144" y="258"/>
                  </a:lnTo>
                  <a:lnTo>
                    <a:pt x="157" y="256"/>
                  </a:lnTo>
                  <a:lnTo>
                    <a:pt x="170" y="256"/>
                  </a:lnTo>
                  <a:lnTo>
                    <a:pt x="181" y="256"/>
                  </a:lnTo>
                  <a:lnTo>
                    <a:pt x="191" y="254"/>
                  </a:lnTo>
                  <a:lnTo>
                    <a:pt x="200" y="254"/>
                  </a:lnTo>
                  <a:lnTo>
                    <a:pt x="207" y="254"/>
                  </a:lnTo>
                  <a:lnTo>
                    <a:pt x="213" y="254"/>
                  </a:lnTo>
                  <a:lnTo>
                    <a:pt x="218" y="254"/>
                  </a:lnTo>
                  <a:lnTo>
                    <a:pt x="218" y="274"/>
                  </a:lnTo>
                  <a:lnTo>
                    <a:pt x="196" y="278"/>
                  </a:lnTo>
                  <a:lnTo>
                    <a:pt x="172" y="282"/>
                  </a:lnTo>
                  <a:lnTo>
                    <a:pt x="148" y="285"/>
                  </a:lnTo>
                  <a:lnTo>
                    <a:pt x="135" y="289"/>
                  </a:lnTo>
                  <a:lnTo>
                    <a:pt x="122" y="291"/>
                  </a:lnTo>
                  <a:lnTo>
                    <a:pt x="109" y="293"/>
                  </a:lnTo>
                  <a:lnTo>
                    <a:pt x="98" y="297"/>
                  </a:lnTo>
                  <a:lnTo>
                    <a:pt x="87" y="298"/>
                  </a:lnTo>
                  <a:lnTo>
                    <a:pt x="78" y="300"/>
                  </a:lnTo>
                  <a:lnTo>
                    <a:pt x="70" y="302"/>
                  </a:lnTo>
                  <a:lnTo>
                    <a:pt x="63" y="304"/>
                  </a:lnTo>
                  <a:lnTo>
                    <a:pt x="57" y="306"/>
                  </a:lnTo>
                  <a:lnTo>
                    <a:pt x="53" y="308"/>
                  </a:lnTo>
                  <a:lnTo>
                    <a:pt x="46" y="311"/>
                  </a:lnTo>
                  <a:lnTo>
                    <a:pt x="39" y="315"/>
                  </a:lnTo>
                  <a:lnTo>
                    <a:pt x="35" y="317"/>
                  </a:lnTo>
                  <a:lnTo>
                    <a:pt x="33" y="317"/>
                  </a:lnTo>
                  <a:lnTo>
                    <a:pt x="31" y="317"/>
                  </a:lnTo>
                  <a:lnTo>
                    <a:pt x="29" y="317"/>
                  </a:lnTo>
                  <a:lnTo>
                    <a:pt x="26" y="317"/>
                  </a:lnTo>
                  <a:lnTo>
                    <a:pt x="24" y="317"/>
                  </a:lnTo>
                  <a:lnTo>
                    <a:pt x="22" y="315"/>
                  </a:lnTo>
                  <a:lnTo>
                    <a:pt x="20" y="313"/>
                  </a:lnTo>
                  <a:lnTo>
                    <a:pt x="18" y="311"/>
                  </a:lnTo>
                  <a:lnTo>
                    <a:pt x="15" y="308"/>
                  </a:lnTo>
                  <a:lnTo>
                    <a:pt x="13" y="304"/>
                  </a:lnTo>
                  <a:lnTo>
                    <a:pt x="9" y="300"/>
                  </a:lnTo>
                  <a:lnTo>
                    <a:pt x="7" y="297"/>
                  </a:lnTo>
                  <a:lnTo>
                    <a:pt x="3" y="295"/>
                  </a:lnTo>
                  <a:lnTo>
                    <a:pt x="2" y="291"/>
                  </a:lnTo>
                  <a:lnTo>
                    <a:pt x="0" y="285"/>
                  </a:lnTo>
                  <a:lnTo>
                    <a:pt x="0" y="282"/>
                  </a:lnTo>
                  <a:lnTo>
                    <a:pt x="0" y="282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7" name="任意多边形: 形状 30"/>
          <p:cNvSpPr/>
          <p:nvPr/>
        </p:nvSpPr>
        <p:spPr bwMode="auto">
          <a:xfrm>
            <a:off x="4159702" y="3090954"/>
            <a:ext cx="429992" cy="191302"/>
          </a:xfrm>
          <a:custGeom>
            <a:avLst/>
            <a:gdLst>
              <a:gd name="connsiteX0" fmla="*/ 362751 w 429992"/>
              <a:gd name="connsiteY0" fmla="*/ 0 h 191302"/>
              <a:gd name="connsiteX1" fmla="*/ 375682 w 429992"/>
              <a:gd name="connsiteY1" fmla="*/ 0 h 191302"/>
              <a:gd name="connsiteX2" fmla="*/ 391199 w 429992"/>
              <a:gd name="connsiteY2" fmla="*/ 0 h 191302"/>
              <a:gd name="connsiteX3" fmla="*/ 398958 w 429992"/>
              <a:gd name="connsiteY3" fmla="*/ 0 h 191302"/>
              <a:gd name="connsiteX4" fmla="*/ 409302 w 429992"/>
              <a:gd name="connsiteY4" fmla="*/ 0 h 191302"/>
              <a:gd name="connsiteX5" fmla="*/ 414475 w 429992"/>
              <a:gd name="connsiteY5" fmla="*/ 0 h 191302"/>
              <a:gd name="connsiteX6" fmla="*/ 419647 w 429992"/>
              <a:gd name="connsiteY6" fmla="*/ 0 h 191302"/>
              <a:gd name="connsiteX7" fmla="*/ 424820 w 429992"/>
              <a:gd name="connsiteY7" fmla="*/ 5565 h 191302"/>
              <a:gd name="connsiteX8" fmla="*/ 429992 w 429992"/>
              <a:gd name="connsiteY8" fmla="*/ 5565 h 191302"/>
              <a:gd name="connsiteX9" fmla="*/ 429992 w 429992"/>
              <a:gd name="connsiteY9" fmla="*/ 11129 h 191302"/>
              <a:gd name="connsiteX10" fmla="*/ 424820 w 429992"/>
              <a:gd name="connsiteY10" fmla="*/ 16693 h 191302"/>
              <a:gd name="connsiteX11" fmla="*/ 419647 w 429992"/>
              <a:gd name="connsiteY11" fmla="*/ 22257 h 191302"/>
              <a:gd name="connsiteX12" fmla="*/ 414475 w 429992"/>
              <a:gd name="connsiteY12" fmla="*/ 27821 h 191302"/>
              <a:gd name="connsiteX13" fmla="*/ 404130 w 429992"/>
              <a:gd name="connsiteY13" fmla="*/ 30603 h 191302"/>
              <a:gd name="connsiteX14" fmla="*/ 396371 w 429992"/>
              <a:gd name="connsiteY14" fmla="*/ 36167 h 191302"/>
              <a:gd name="connsiteX15" fmla="*/ 386027 w 429992"/>
              <a:gd name="connsiteY15" fmla="*/ 41732 h 191302"/>
              <a:gd name="connsiteX16" fmla="*/ 370509 w 429992"/>
              <a:gd name="connsiteY16" fmla="*/ 47296 h 191302"/>
              <a:gd name="connsiteX17" fmla="*/ 357578 w 429992"/>
              <a:gd name="connsiteY17" fmla="*/ 58424 h 191302"/>
              <a:gd name="connsiteX18" fmla="*/ 336889 w 429992"/>
              <a:gd name="connsiteY18" fmla="*/ 63988 h 191302"/>
              <a:gd name="connsiteX19" fmla="*/ 323958 w 429992"/>
              <a:gd name="connsiteY19" fmla="*/ 72334 h 191302"/>
              <a:gd name="connsiteX20" fmla="*/ 300682 w 429992"/>
              <a:gd name="connsiteY20" fmla="*/ 77898 h 191302"/>
              <a:gd name="connsiteX21" fmla="*/ 279992 w 429992"/>
              <a:gd name="connsiteY21" fmla="*/ 89027 h 191302"/>
              <a:gd name="connsiteX22" fmla="*/ 256716 w 429992"/>
              <a:gd name="connsiteY22" fmla="*/ 94591 h 191302"/>
              <a:gd name="connsiteX23" fmla="*/ 233440 w 429992"/>
              <a:gd name="connsiteY23" fmla="*/ 102937 h 191302"/>
              <a:gd name="connsiteX24" fmla="*/ 204992 w 429992"/>
              <a:gd name="connsiteY24" fmla="*/ 114065 h 191302"/>
              <a:gd name="connsiteX25" fmla="*/ 179130 w 429992"/>
              <a:gd name="connsiteY25" fmla="*/ 125194 h 191302"/>
              <a:gd name="connsiteX26" fmla="*/ 155854 w 429992"/>
              <a:gd name="connsiteY26" fmla="*/ 130758 h 191302"/>
              <a:gd name="connsiteX27" fmla="*/ 132578 w 429992"/>
              <a:gd name="connsiteY27" fmla="*/ 139104 h 191302"/>
              <a:gd name="connsiteX28" fmla="*/ 109302 w 429992"/>
              <a:gd name="connsiteY28" fmla="*/ 150232 h 191302"/>
              <a:gd name="connsiteX29" fmla="*/ 88613 w 429992"/>
              <a:gd name="connsiteY29" fmla="*/ 161361 h 191302"/>
              <a:gd name="connsiteX30" fmla="*/ 70509 w 429992"/>
              <a:gd name="connsiteY30" fmla="*/ 166925 h 191302"/>
              <a:gd name="connsiteX31" fmla="*/ 49819 w 429992"/>
              <a:gd name="connsiteY31" fmla="*/ 175271 h 191302"/>
              <a:gd name="connsiteX32" fmla="*/ 31716 w 429992"/>
              <a:gd name="connsiteY32" fmla="*/ 180835 h 191302"/>
              <a:gd name="connsiteX33" fmla="*/ 16199 w 429992"/>
              <a:gd name="connsiteY33" fmla="*/ 186399 h 191302"/>
              <a:gd name="connsiteX34" fmla="*/ 4804 w 429992"/>
              <a:gd name="connsiteY34" fmla="*/ 191302 h 191302"/>
              <a:gd name="connsiteX35" fmla="*/ 0 w 429992"/>
              <a:gd name="connsiteY35" fmla="*/ 157840 h 191302"/>
              <a:gd name="connsiteX36" fmla="*/ 23266 w 429992"/>
              <a:gd name="connsiteY36" fmla="*/ 76910 h 191302"/>
              <a:gd name="connsiteX37" fmla="*/ 31103 w 429992"/>
              <a:gd name="connsiteY37" fmla="*/ 66770 h 191302"/>
              <a:gd name="connsiteX38" fmla="*/ 36888 w 429992"/>
              <a:gd name="connsiteY38" fmla="*/ 66770 h 191302"/>
              <a:gd name="connsiteX39" fmla="*/ 44647 w 429992"/>
              <a:gd name="connsiteY39" fmla="*/ 66770 h 191302"/>
              <a:gd name="connsiteX40" fmla="*/ 54992 w 429992"/>
              <a:gd name="connsiteY40" fmla="*/ 66770 h 191302"/>
              <a:gd name="connsiteX41" fmla="*/ 70509 w 429992"/>
              <a:gd name="connsiteY41" fmla="*/ 63988 h 191302"/>
              <a:gd name="connsiteX42" fmla="*/ 83440 w 429992"/>
              <a:gd name="connsiteY42" fmla="*/ 63988 h 191302"/>
              <a:gd name="connsiteX43" fmla="*/ 98957 w 429992"/>
              <a:gd name="connsiteY43" fmla="*/ 58424 h 191302"/>
              <a:gd name="connsiteX44" fmla="*/ 111888 w 429992"/>
              <a:gd name="connsiteY44" fmla="*/ 58424 h 191302"/>
              <a:gd name="connsiteX45" fmla="*/ 132578 w 429992"/>
              <a:gd name="connsiteY45" fmla="*/ 52860 h 191302"/>
              <a:gd name="connsiteX46" fmla="*/ 150682 w 429992"/>
              <a:gd name="connsiteY46" fmla="*/ 47296 h 191302"/>
              <a:gd name="connsiteX47" fmla="*/ 173957 w 429992"/>
              <a:gd name="connsiteY47" fmla="*/ 41732 h 191302"/>
              <a:gd name="connsiteX48" fmla="*/ 199820 w 429992"/>
              <a:gd name="connsiteY48" fmla="*/ 36167 h 191302"/>
              <a:gd name="connsiteX49" fmla="*/ 223095 w 429992"/>
              <a:gd name="connsiteY49" fmla="*/ 27821 h 191302"/>
              <a:gd name="connsiteX50" fmla="*/ 246371 w 429992"/>
              <a:gd name="connsiteY50" fmla="*/ 22257 h 191302"/>
              <a:gd name="connsiteX51" fmla="*/ 269647 w 429992"/>
              <a:gd name="connsiteY51" fmla="*/ 16693 h 191302"/>
              <a:gd name="connsiteX52" fmla="*/ 295509 w 429992"/>
              <a:gd name="connsiteY52" fmla="*/ 16693 h 191302"/>
              <a:gd name="connsiteX53" fmla="*/ 313613 w 429992"/>
              <a:gd name="connsiteY53" fmla="*/ 11129 h 191302"/>
              <a:gd name="connsiteX54" fmla="*/ 334302 w 429992"/>
              <a:gd name="connsiteY54" fmla="*/ 5565 h 191302"/>
              <a:gd name="connsiteX55" fmla="*/ 347233 w 429992"/>
              <a:gd name="connsiteY55" fmla="*/ 5565 h 191302"/>
              <a:gd name="connsiteX56" fmla="*/ 362751 w 429992"/>
              <a:gd name="connsiteY56" fmla="*/ 0 h 19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29992" h="191302">
                <a:moveTo>
                  <a:pt x="362751" y="0"/>
                </a:moveTo>
                <a:lnTo>
                  <a:pt x="375682" y="0"/>
                </a:lnTo>
                <a:lnTo>
                  <a:pt x="391199" y="0"/>
                </a:lnTo>
                <a:lnTo>
                  <a:pt x="398958" y="0"/>
                </a:lnTo>
                <a:lnTo>
                  <a:pt x="409302" y="0"/>
                </a:lnTo>
                <a:lnTo>
                  <a:pt x="414475" y="0"/>
                </a:lnTo>
                <a:lnTo>
                  <a:pt x="419647" y="0"/>
                </a:lnTo>
                <a:lnTo>
                  <a:pt x="424820" y="5565"/>
                </a:lnTo>
                <a:lnTo>
                  <a:pt x="429992" y="5565"/>
                </a:lnTo>
                <a:lnTo>
                  <a:pt x="429992" y="11129"/>
                </a:lnTo>
                <a:lnTo>
                  <a:pt x="424820" y="16693"/>
                </a:lnTo>
                <a:lnTo>
                  <a:pt x="419647" y="22257"/>
                </a:lnTo>
                <a:lnTo>
                  <a:pt x="414475" y="27821"/>
                </a:lnTo>
                <a:lnTo>
                  <a:pt x="404130" y="30603"/>
                </a:lnTo>
                <a:lnTo>
                  <a:pt x="396371" y="36167"/>
                </a:lnTo>
                <a:lnTo>
                  <a:pt x="386027" y="41732"/>
                </a:lnTo>
                <a:lnTo>
                  <a:pt x="370509" y="47296"/>
                </a:lnTo>
                <a:lnTo>
                  <a:pt x="357578" y="58424"/>
                </a:lnTo>
                <a:lnTo>
                  <a:pt x="336889" y="63988"/>
                </a:lnTo>
                <a:lnTo>
                  <a:pt x="323958" y="72334"/>
                </a:lnTo>
                <a:lnTo>
                  <a:pt x="300682" y="77898"/>
                </a:lnTo>
                <a:lnTo>
                  <a:pt x="279992" y="89027"/>
                </a:lnTo>
                <a:lnTo>
                  <a:pt x="256716" y="94591"/>
                </a:lnTo>
                <a:lnTo>
                  <a:pt x="233440" y="102937"/>
                </a:lnTo>
                <a:lnTo>
                  <a:pt x="204992" y="114065"/>
                </a:lnTo>
                <a:lnTo>
                  <a:pt x="179130" y="125194"/>
                </a:lnTo>
                <a:lnTo>
                  <a:pt x="155854" y="130758"/>
                </a:lnTo>
                <a:lnTo>
                  <a:pt x="132578" y="139104"/>
                </a:lnTo>
                <a:lnTo>
                  <a:pt x="109302" y="150232"/>
                </a:lnTo>
                <a:lnTo>
                  <a:pt x="88613" y="161361"/>
                </a:lnTo>
                <a:lnTo>
                  <a:pt x="70509" y="166925"/>
                </a:lnTo>
                <a:lnTo>
                  <a:pt x="49819" y="175271"/>
                </a:lnTo>
                <a:lnTo>
                  <a:pt x="31716" y="180835"/>
                </a:lnTo>
                <a:lnTo>
                  <a:pt x="16199" y="186399"/>
                </a:lnTo>
                <a:lnTo>
                  <a:pt x="4804" y="191302"/>
                </a:lnTo>
                <a:lnTo>
                  <a:pt x="0" y="157840"/>
                </a:lnTo>
                <a:cubicBezTo>
                  <a:pt x="0" y="129133"/>
                  <a:pt x="8284" y="101784"/>
                  <a:pt x="23266" y="76910"/>
                </a:cubicBezTo>
                <a:lnTo>
                  <a:pt x="31103" y="66770"/>
                </a:lnTo>
                <a:lnTo>
                  <a:pt x="36888" y="66770"/>
                </a:lnTo>
                <a:lnTo>
                  <a:pt x="44647" y="66770"/>
                </a:lnTo>
                <a:lnTo>
                  <a:pt x="54992" y="66770"/>
                </a:lnTo>
                <a:lnTo>
                  <a:pt x="70509" y="63988"/>
                </a:lnTo>
                <a:lnTo>
                  <a:pt x="83440" y="63988"/>
                </a:lnTo>
                <a:lnTo>
                  <a:pt x="98957" y="58424"/>
                </a:lnTo>
                <a:lnTo>
                  <a:pt x="111888" y="58424"/>
                </a:lnTo>
                <a:lnTo>
                  <a:pt x="132578" y="52860"/>
                </a:lnTo>
                <a:lnTo>
                  <a:pt x="150682" y="47296"/>
                </a:lnTo>
                <a:lnTo>
                  <a:pt x="173957" y="41732"/>
                </a:lnTo>
                <a:lnTo>
                  <a:pt x="199820" y="36167"/>
                </a:lnTo>
                <a:lnTo>
                  <a:pt x="223095" y="27821"/>
                </a:lnTo>
                <a:lnTo>
                  <a:pt x="246371" y="22257"/>
                </a:lnTo>
                <a:lnTo>
                  <a:pt x="269647" y="16693"/>
                </a:lnTo>
                <a:lnTo>
                  <a:pt x="295509" y="16693"/>
                </a:lnTo>
                <a:lnTo>
                  <a:pt x="313613" y="11129"/>
                </a:lnTo>
                <a:lnTo>
                  <a:pt x="334302" y="5565"/>
                </a:lnTo>
                <a:lnTo>
                  <a:pt x="347233" y="5565"/>
                </a:lnTo>
                <a:lnTo>
                  <a:pt x="362751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28" name="任意多边形: 形状 31"/>
          <p:cNvSpPr/>
          <p:nvPr/>
        </p:nvSpPr>
        <p:spPr bwMode="auto">
          <a:xfrm>
            <a:off x="3971591" y="2526194"/>
            <a:ext cx="607759" cy="823493"/>
          </a:xfrm>
          <a:custGeom>
            <a:avLst/>
            <a:gdLst>
              <a:gd name="connsiteX0" fmla="*/ 455173 w 607759"/>
              <a:gd name="connsiteY0" fmla="*/ 0 h 823493"/>
              <a:gd name="connsiteX1" fmla="*/ 457759 w 607759"/>
              <a:gd name="connsiteY1" fmla="*/ 0 h 823493"/>
              <a:gd name="connsiteX2" fmla="*/ 468104 w 607759"/>
              <a:gd name="connsiteY2" fmla="*/ 0 h 823493"/>
              <a:gd name="connsiteX3" fmla="*/ 478449 w 607759"/>
              <a:gd name="connsiteY3" fmla="*/ 0 h 823493"/>
              <a:gd name="connsiteX4" fmla="*/ 491380 w 607759"/>
              <a:gd name="connsiteY4" fmla="*/ 0 h 823493"/>
              <a:gd name="connsiteX5" fmla="*/ 501725 w 607759"/>
              <a:gd name="connsiteY5" fmla="*/ 2782 h 823493"/>
              <a:gd name="connsiteX6" fmla="*/ 517242 w 607759"/>
              <a:gd name="connsiteY6" fmla="*/ 8346 h 823493"/>
              <a:gd name="connsiteX7" fmla="*/ 530173 w 607759"/>
              <a:gd name="connsiteY7" fmla="*/ 19475 h 823493"/>
              <a:gd name="connsiteX8" fmla="*/ 550863 w 607759"/>
              <a:gd name="connsiteY8" fmla="*/ 30603 h 823493"/>
              <a:gd name="connsiteX9" fmla="*/ 563794 w 607759"/>
              <a:gd name="connsiteY9" fmla="*/ 38949 h 823493"/>
              <a:gd name="connsiteX10" fmla="*/ 574139 w 607759"/>
              <a:gd name="connsiteY10" fmla="*/ 55641 h 823493"/>
              <a:gd name="connsiteX11" fmla="*/ 584483 w 607759"/>
              <a:gd name="connsiteY11" fmla="*/ 66770 h 823493"/>
              <a:gd name="connsiteX12" fmla="*/ 592242 w 607759"/>
              <a:gd name="connsiteY12" fmla="*/ 75116 h 823493"/>
              <a:gd name="connsiteX13" fmla="*/ 597414 w 607759"/>
              <a:gd name="connsiteY13" fmla="*/ 86244 h 823493"/>
              <a:gd name="connsiteX14" fmla="*/ 602587 w 607759"/>
              <a:gd name="connsiteY14" fmla="*/ 97373 h 823493"/>
              <a:gd name="connsiteX15" fmla="*/ 607759 w 607759"/>
              <a:gd name="connsiteY15" fmla="*/ 102937 h 823493"/>
              <a:gd name="connsiteX16" fmla="*/ 607759 w 607759"/>
              <a:gd name="connsiteY16" fmla="*/ 111283 h 823493"/>
              <a:gd name="connsiteX17" fmla="*/ 607759 w 607759"/>
              <a:gd name="connsiteY17" fmla="*/ 122411 h 823493"/>
              <a:gd name="connsiteX18" fmla="*/ 602587 w 607759"/>
              <a:gd name="connsiteY18" fmla="*/ 139104 h 823493"/>
              <a:gd name="connsiteX19" fmla="*/ 592242 w 607759"/>
              <a:gd name="connsiteY19" fmla="*/ 153014 h 823493"/>
              <a:gd name="connsiteX20" fmla="*/ 579311 w 607759"/>
              <a:gd name="connsiteY20" fmla="*/ 175271 h 823493"/>
              <a:gd name="connsiteX21" fmla="*/ 563794 w 607759"/>
              <a:gd name="connsiteY21" fmla="*/ 200309 h 823493"/>
              <a:gd name="connsiteX22" fmla="*/ 545690 w 607759"/>
              <a:gd name="connsiteY22" fmla="*/ 225348 h 823493"/>
              <a:gd name="connsiteX23" fmla="*/ 522414 w 607759"/>
              <a:gd name="connsiteY23" fmla="*/ 255951 h 823493"/>
              <a:gd name="connsiteX24" fmla="*/ 496552 w 607759"/>
              <a:gd name="connsiteY24" fmla="*/ 286553 h 823493"/>
              <a:gd name="connsiteX25" fmla="*/ 439656 w 607759"/>
              <a:gd name="connsiteY25" fmla="*/ 350541 h 823493"/>
              <a:gd name="connsiteX26" fmla="*/ 387932 w 607759"/>
              <a:gd name="connsiteY26" fmla="*/ 411747 h 823493"/>
              <a:gd name="connsiteX27" fmla="*/ 338794 w 607759"/>
              <a:gd name="connsiteY27" fmla="*/ 467388 h 823493"/>
              <a:gd name="connsiteX28" fmla="*/ 315518 w 607759"/>
              <a:gd name="connsiteY28" fmla="*/ 492427 h 823493"/>
              <a:gd name="connsiteX29" fmla="*/ 292242 w 607759"/>
              <a:gd name="connsiteY29" fmla="*/ 520247 h 823493"/>
              <a:gd name="connsiteX30" fmla="*/ 266380 w 607759"/>
              <a:gd name="connsiteY30" fmla="*/ 539722 h 823493"/>
              <a:gd name="connsiteX31" fmla="*/ 248276 w 607759"/>
              <a:gd name="connsiteY31" fmla="*/ 561978 h 823493"/>
              <a:gd name="connsiteX32" fmla="*/ 230173 w 607759"/>
              <a:gd name="connsiteY32" fmla="*/ 581453 h 823493"/>
              <a:gd name="connsiteX33" fmla="*/ 214655 w 607759"/>
              <a:gd name="connsiteY33" fmla="*/ 595363 h 823493"/>
              <a:gd name="connsiteX34" fmla="*/ 204311 w 607759"/>
              <a:gd name="connsiteY34" fmla="*/ 606492 h 823493"/>
              <a:gd name="connsiteX35" fmla="*/ 199138 w 607759"/>
              <a:gd name="connsiteY35" fmla="*/ 617620 h 823493"/>
              <a:gd name="connsiteX36" fmla="*/ 196552 w 607759"/>
              <a:gd name="connsiteY36" fmla="*/ 623184 h 823493"/>
              <a:gd name="connsiteX37" fmla="*/ 196552 w 607759"/>
              <a:gd name="connsiteY37" fmla="*/ 628748 h 823493"/>
              <a:gd name="connsiteX38" fmla="*/ 199138 w 607759"/>
              <a:gd name="connsiteY38" fmla="*/ 631530 h 823493"/>
              <a:gd name="connsiteX39" fmla="*/ 204311 w 607759"/>
              <a:gd name="connsiteY39" fmla="*/ 631530 h 823493"/>
              <a:gd name="connsiteX40" fmla="*/ 209483 w 607759"/>
              <a:gd name="connsiteY40" fmla="*/ 631530 h 823493"/>
              <a:gd name="connsiteX41" fmla="*/ 214655 w 607759"/>
              <a:gd name="connsiteY41" fmla="*/ 631530 h 823493"/>
              <a:gd name="connsiteX42" fmla="*/ 219215 w 607759"/>
              <a:gd name="connsiteY42" fmla="*/ 631530 h 823493"/>
              <a:gd name="connsiteX43" fmla="*/ 211378 w 607759"/>
              <a:gd name="connsiteY43" fmla="*/ 641670 h 823493"/>
              <a:gd name="connsiteX44" fmla="*/ 188112 w 607759"/>
              <a:gd name="connsiteY44" fmla="*/ 722600 h 823493"/>
              <a:gd name="connsiteX45" fmla="*/ 192916 w 607759"/>
              <a:gd name="connsiteY45" fmla="*/ 756062 h 823493"/>
              <a:gd name="connsiteX46" fmla="*/ 191380 w 607759"/>
              <a:gd name="connsiteY46" fmla="*/ 756723 h 823493"/>
              <a:gd name="connsiteX47" fmla="*/ 181035 w 607759"/>
              <a:gd name="connsiteY47" fmla="*/ 767852 h 823493"/>
              <a:gd name="connsiteX48" fmla="*/ 165518 w 607759"/>
              <a:gd name="connsiteY48" fmla="*/ 770634 h 823493"/>
              <a:gd name="connsiteX49" fmla="*/ 157759 w 607759"/>
              <a:gd name="connsiteY49" fmla="*/ 776198 h 823493"/>
              <a:gd name="connsiteX50" fmla="*/ 147414 w 607759"/>
              <a:gd name="connsiteY50" fmla="*/ 781762 h 823493"/>
              <a:gd name="connsiteX51" fmla="*/ 142242 w 607759"/>
              <a:gd name="connsiteY51" fmla="*/ 781762 h 823493"/>
              <a:gd name="connsiteX52" fmla="*/ 137069 w 607759"/>
              <a:gd name="connsiteY52" fmla="*/ 787326 h 823493"/>
              <a:gd name="connsiteX53" fmla="*/ 129311 w 607759"/>
              <a:gd name="connsiteY53" fmla="*/ 798454 h 823493"/>
              <a:gd name="connsiteX54" fmla="*/ 118966 w 607759"/>
              <a:gd name="connsiteY54" fmla="*/ 804019 h 823493"/>
              <a:gd name="connsiteX55" fmla="*/ 113793 w 607759"/>
              <a:gd name="connsiteY55" fmla="*/ 812365 h 823493"/>
              <a:gd name="connsiteX56" fmla="*/ 103448 w 607759"/>
              <a:gd name="connsiteY56" fmla="*/ 817929 h 823493"/>
              <a:gd name="connsiteX57" fmla="*/ 100862 w 607759"/>
              <a:gd name="connsiteY57" fmla="*/ 817929 h 823493"/>
              <a:gd name="connsiteX58" fmla="*/ 90517 w 607759"/>
              <a:gd name="connsiteY58" fmla="*/ 823493 h 823493"/>
              <a:gd name="connsiteX59" fmla="*/ 75000 w 607759"/>
              <a:gd name="connsiteY59" fmla="*/ 823493 h 823493"/>
              <a:gd name="connsiteX60" fmla="*/ 69828 w 607759"/>
              <a:gd name="connsiteY60" fmla="*/ 823493 h 823493"/>
              <a:gd name="connsiteX61" fmla="*/ 67242 w 607759"/>
              <a:gd name="connsiteY61" fmla="*/ 823493 h 823493"/>
              <a:gd name="connsiteX62" fmla="*/ 56897 w 607759"/>
              <a:gd name="connsiteY62" fmla="*/ 817929 h 823493"/>
              <a:gd name="connsiteX63" fmla="*/ 51724 w 607759"/>
              <a:gd name="connsiteY63" fmla="*/ 812365 h 823493"/>
              <a:gd name="connsiteX64" fmla="*/ 46552 w 607759"/>
              <a:gd name="connsiteY64" fmla="*/ 804019 h 823493"/>
              <a:gd name="connsiteX65" fmla="*/ 36207 w 607759"/>
              <a:gd name="connsiteY65" fmla="*/ 798454 h 823493"/>
              <a:gd name="connsiteX66" fmla="*/ 28448 w 607759"/>
              <a:gd name="connsiteY66" fmla="*/ 776198 h 823493"/>
              <a:gd name="connsiteX67" fmla="*/ 18104 w 607759"/>
              <a:gd name="connsiteY67" fmla="*/ 767852 h 823493"/>
              <a:gd name="connsiteX68" fmla="*/ 7759 w 607759"/>
              <a:gd name="connsiteY68" fmla="*/ 756723 h 823493"/>
              <a:gd name="connsiteX69" fmla="*/ 5173 w 607759"/>
              <a:gd name="connsiteY69" fmla="*/ 745595 h 823493"/>
              <a:gd name="connsiteX70" fmla="*/ 0 w 607759"/>
              <a:gd name="connsiteY70" fmla="*/ 737249 h 823493"/>
              <a:gd name="connsiteX71" fmla="*/ 0 w 607759"/>
              <a:gd name="connsiteY71" fmla="*/ 731685 h 823493"/>
              <a:gd name="connsiteX72" fmla="*/ 0 w 607759"/>
              <a:gd name="connsiteY72" fmla="*/ 720556 h 823493"/>
              <a:gd name="connsiteX73" fmla="*/ 0 w 607759"/>
              <a:gd name="connsiteY73" fmla="*/ 709428 h 823493"/>
              <a:gd name="connsiteX74" fmla="*/ 0 w 607759"/>
              <a:gd name="connsiteY74" fmla="*/ 703864 h 823493"/>
              <a:gd name="connsiteX75" fmla="*/ 5173 w 607759"/>
              <a:gd name="connsiteY75" fmla="*/ 701082 h 823493"/>
              <a:gd name="connsiteX76" fmla="*/ 5173 w 607759"/>
              <a:gd name="connsiteY76" fmla="*/ 689954 h 823493"/>
              <a:gd name="connsiteX77" fmla="*/ 7759 w 607759"/>
              <a:gd name="connsiteY77" fmla="*/ 684390 h 823493"/>
              <a:gd name="connsiteX78" fmla="*/ 12931 w 607759"/>
              <a:gd name="connsiteY78" fmla="*/ 673261 h 823493"/>
              <a:gd name="connsiteX79" fmla="*/ 23276 w 607759"/>
              <a:gd name="connsiteY79" fmla="*/ 667697 h 823493"/>
              <a:gd name="connsiteX80" fmla="*/ 33621 w 607759"/>
              <a:gd name="connsiteY80" fmla="*/ 664915 h 823493"/>
              <a:gd name="connsiteX81" fmla="*/ 46552 w 607759"/>
              <a:gd name="connsiteY81" fmla="*/ 653787 h 823493"/>
              <a:gd name="connsiteX82" fmla="*/ 62069 w 607759"/>
              <a:gd name="connsiteY82" fmla="*/ 648223 h 823493"/>
              <a:gd name="connsiteX83" fmla="*/ 75000 w 607759"/>
              <a:gd name="connsiteY83" fmla="*/ 637094 h 823493"/>
              <a:gd name="connsiteX84" fmla="*/ 90517 w 607759"/>
              <a:gd name="connsiteY84" fmla="*/ 628748 h 823493"/>
              <a:gd name="connsiteX85" fmla="*/ 108621 w 607759"/>
              <a:gd name="connsiteY85" fmla="*/ 606492 h 823493"/>
              <a:gd name="connsiteX86" fmla="*/ 134483 w 607759"/>
              <a:gd name="connsiteY86" fmla="*/ 587017 h 823493"/>
              <a:gd name="connsiteX87" fmla="*/ 157759 w 607759"/>
              <a:gd name="connsiteY87" fmla="*/ 556414 h 823493"/>
              <a:gd name="connsiteX88" fmla="*/ 165518 w 607759"/>
              <a:gd name="connsiteY88" fmla="*/ 539722 h 823493"/>
              <a:gd name="connsiteX89" fmla="*/ 181035 w 607759"/>
              <a:gd name="connsiteY89" fmla="*/ 525812 h 823493"/>
              <a:gd name="connsiteX90" fmla="*/ 196552 w 607759"/>
              <a:gd name="connsiteY90" fmla="*/ 509119 h 823493"/>
              <a:gd name="connsiteX91" fmla="*/ 209483 w 607759"/>
              <a:gd name="connsiteY91" fmla="*/ 489645 h 823493"/>
              <a:gd name="connsiteX92" fmla="*/ 225000 w 607759"/>
              <a:gd name="connsiteY92" fmla="*/ 467388 h 823493"/>
              <a:gd name="connsiteX93" fmla="*/ 237931 w 607759"/>
              <a:gd name="connsiteY93" fmla="*/ 447914 h 823493"/>
              <a:gd name="connsiteX94" fmla="*/ 271552 w 607759"/>
              <a:gd name="connsiteY94" fmla="*/ 406182 h 823493"/>
              <a:gd name="connsiteX95" fmla="*/ 300000 w 607759"/>
              <a:gd name="connsiteY95" fmla="*/ 364451 h 823493"/>
              <a:gd name="connsiteX96" fmla="*/ 325863 w 607759"/>
              <a:gd name="connsiteY96" fmla="*/ 328284 h 823493"/>
              <a:gd name="connsiteX97" fmla="*/ 349138 w 607759"/>
              <a:gd name="connsiteY97" fmla="*/ 292118 h 823493"/>
              <a:gd name="connsiteX98" fmla="*/ 367242 w 607759"/>
              <a:gd name="connsiteY98" fmla="*/ 261515 h 823493"/>
              <a:gd name="connsiteX99" fmla="*/ 387932 w 607759"/>
              <a:gd name="connsiteY99" fmla="*/ 230912 h 823493"/>
              <a:gd name="connsiteX100" fmla="*/ 406035 w 607759"/>
              <a:gd name="connsiteY100" fmla="*/ 200309 h 823493"/>
              <a:gd name="connsiteX101" fmla="*/ 421552 w 607759"/>
              <a:gd name="connsiteY101" fmla="*/ 175271 h 823493"/>
              <a:gd name="connsiteX102" fmla="*/ 429311 w 607759"/>
              <a:gd name="connsiteY102" fmla="*/ 153014 h 823493"/>
              <a:gd name="connsiteX103" fmla="*/ 434483 w 607759"/>
              <a:gd name="connsiteY103" fmla="*/ 133539 h 823493"/>
              <a:gd name="connsiteX104" fmla="*/ 439656 w 607759"/>
              <a:gd name="connsiteY104" fmla="*/ 111283 h 823493"/>
              <a:gd name="connsiteX105" fmla="*/ 444828 w 607759"/>
              <a:gd name="connsiteY105" fmla="*/ 91808 h 823493"/>
              <a:gd name="connsiteX106" fmla="*/ 450001 w 607759"/>
              <a:gd name="connsiteY106" fmla="*/ 75116 h 823493"/>
              <a:gd name="connsiteX107" fmla="*/ 450001 w 607759"/>
              <a:gd name="connsiteY107" fmla="*/ 66770 h 823493"/>
              <a:gd name="connsiteX108" fmla="*/ 450001 w 607759"/>
              <a:gd name="connsiteY108" fmla="*/ 55641 h 823493"/>
              <a:gd name="connsiteX109" fmla="*/ 444828 w 607759"/>
              <a:gd name="connsiteY109" fmla="*/ 44513 h 823493"/>
              <a:gd name="connsiteX110" fmla="*/ 439656 w 607759"/>
              <a:gd name="connsiteY110" fmla="*/ 36167 h 823493"/>
              <a:gd name="connsiteX111" fmla="*/ 439656 w 607759"/>
              <a:gd name="connsiteY111" fmla="*/ 19475 h 823493"/>
              <a:gd name="connsiteX112" fmla="*/ 439656 w 607759"/>
              <a:gd name="connsiteY112" fmla="*/ 13910 h 823493"/>
              <a:gd name="connsiteX113" fmla="*/ 444828 w 607759"/>
              <a:gd name="connsiteY113" fmla="*/ 8346 h 823493"/>
              <a:gd name="connsiteX114" fmla="*/ 450001 w 607759"/>
              <a:gd name="connsiteY114" fmla="*/ 2782 h 823493"/>
              <a:gd name="connsiteX115" fmla="*/ 455173 w 607759"/>
              <a:gd name="connsiteY115" fmla="*/ 0 h 823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607759" h="823493">
                <a:moveTo>
                  <a:pt x="455173" y="0"/>
                </a:moveTo>
                <a:lnTo>
                  <a:pt x="457759" y="0"/>
                </a:lnTo>
                <a:lnTo>
                  <a:pt x="468104" y="0"/>
                </a:lnTo>
                <a:lnTo>
                  <a:pt x="478449" y="0"/>
                </a:lnTo>
                <a:lnTo>
                  <a:pt x="491380" y="0"/>
                </a:lnTo>
                <a:lnTo>
                  <a:pt x="501725" y="2782"/>
                </a:lnTo>
                <a:lnTo>
                  <a:pt x="517242" y="8346"/>
                </a:lnTo>
                <a:lnTo>
                  <a:pt x="530173" y="19475"/>
                </a:lnTo>
                <a:lnTo>
                  <a:pt x="550863" y="30603"/>
                </a:lnTo>
                <a:lnTo>
                  <a:pt x="563794" y="38949"/>
                </a:lnTo>
                <a:lnTo>
                  <a:pt x="574139" y="55641"/>
                </a:lnTo>
                <a:lnTo>
                  <a:pt x="584483" y="66770"/>
                </a:lnTo>
                <a:lnTo>
                  <a:pt x="592242" y="75116"/>
                </a:lnTo>
                <a:lnTo>
                  <a:pt x="597414" y="86244"/>
                </a:lnTo>
                <a:lnTo>
                  <a:pt x="602587" y="97373"/>
                </a:lnTo>
                <a:lnTo>
                  <a:pt x="607759" y="102937"/>
                </a:lnTo>
                <a:lnTo>
                  <a:pt x="607759" y="111283"/>
                </a:lnTo>
                <a:lnTo>
                  <a:pt x="607759" y="122411"/>
                </a:lnTo>
                <a:lnTo>
                  <a:pt x="602587" y="139104"/>
                </a:lnTo>
                <a:lnTo>
                  <a:pt x="592242" y="153014"/>
                </a:lnTo>
                <a:lnTo>
                  <a:pt x="579311" y="175271"/>
                </a:lnTo>
                <a:lnTo>
                  <a:pt x="563794" y="200309"/>
                </a:lnTo>
                <a:lnTo>
                  <a:pt x="545690" y="225348"/>
                </a:lnTo>
                <a:lnTo>
                  <a:pt x="522414" y="255951"/>
                </a:lnTo>
                <a:lnTo>
                  <a:pt x="496552" y="286553"/>
                </a:lnTo>
                <a:lnTo>
                  <a:pt x="439656" y="350541"/>
                </a:lnTo>
                <a:lnTo>
                  <a:pt x="387932" y="411747"/>
                </a:lnTo>
                <a:lnTo>
                  <a:pt x="338794" y="467388"/>
                </a:lnTo>
                <a:lnTo>
                  <a:pt x="315518" y="492427"/>
                </a:lnTo>
                <a:lnTo>
                  <a:pt x="292242" y="520247"/>
                </a:lnTo>
                <a:lnTo>
                  <a:pt x="266380" y="539722"/>
                </a:lnTo>
                <a:lnTo>
                  <a:pt x="248276" y="561978"/>
                </a:lnTo>
                <a:lnTo>
                  <a:pt x="230173" y="581453"/>
                </a:lnTo>
                <a:lnTo>
                  <a:pt x="214655" y="595363"/>
                </a:lnTo>
                <a:lnTo>
                  <a:pt x="204311" y="606492"/>
                </a:lnTo>
                <a:lnTo>
                  <a:pt x="199138" y="617620"/>
                </a:lnTo>
                <a:lnTo>
                  <a:pt x="196552" y="623184"/>
                </a:lnTo>
                <a:lnTo>
                  <a:pt x="196552" y="628748"/>
                </a:lnTo>
                <a:lnTo>
                  <a:pt x="199138" y="631530"/>
                </a:lnTo>
                <a:lnTo>
                  <a:pt x="204311" y="631530"/>
                </a:lnTo>
                <a:lnTo>
                  <a:pt x="209483" y="631530"/>
                </a:lnTo>
                <a:lnTo>
                  <a:pt x="214655" y="631530"/>
                </a:lnTo>
                <a:lnTo>
                  <a:pt x="219215" y="631530"/>
                </a:lnTo>
                <a:lnTo>
                  <a:pt x="211378" y="641670"/>
                </a:lnTo>
                <a:cubicBezTo>
                  <a:pt x="196396" y="666544"/>
                  <a:pt x="188112" y="693893"/>
                  <a:pt x="188112" y="722600"/>
                </a:cubicBezTo>
                <a:lnTo>
                  <a:pt x="192916" y="756062"/>
                </a:lnTo>
                <a:lnTo>
                  <a:pt x="191380" y="756723"/>
                </a:lnTo>
                <a:lnTo>
                  <a:pt x="181035" y="767852"/>
                </a:lnTo>
                <a:lnTo>
                  <a:pt x="165518" y="770634"/>
                </a:lnTo>
                <a:lnTo>
                  <a:pt x="157759" y="776198"/>
                </a:lnTo>
                <a:lnTo>
                  <a:pt x="147414" y="781762"/>
                </a:lnTo>
                <a:lnTo>
                  <a:pt x="142242" y="781762"/>
                </a:lnTo>
                <a:lnTo>
                  <a:pt x="137069" y="787326"/>
                </a:lnTo>
                <a:lnTo>
                  <a:pt x="129311" y="798454"/>
                </a:lnTo>
                <a:lnTo>
                  <a:pt x="118966" y="804019"/>
                </a:lnTo>
                <a:lnTo>
                  <a:pt x="113793" y="812365"/>
                </a:lnTo>
                <a:lnTo>
                  <a:pt x="103448" y="817929"/>
                </a:lnTo>
                <a:lnTo>
                  <a:pt x="100862" y="817929"/>
                </a:lnTo>
                <a:lnTo>
                  <a:pt x="90517" y="823493"/>
                </a:lnTo>
                <a:lnTo>
                  <a:pt x="75000" y="823493"/>
                </a:lnTo>
                <a:lnTo>
                  <a:pt x="69828" y="823493"/>
                </a:lnTo>
                <a:lnTo>
                  <a:pt x="67242" y="823493"/>
                </a:lnTo>
                <a:lnTo>
                  <a:pt x="56897" y="817929"/>
                </a:lnTo>
                <a:lnTo>
                  <a:pt x="51724" y="812365"/>
                </a:lnTo>
                <a:lnTo>
                  <a:pt x="46552" y="804019"/>
                </a:lnTo>
                <a:lnTo>
                  <a:pt x="36207" y="798454"/>
                </a:lnTo>
                <a:lnTo>
                  <a:pt x="28448" y="776198"/>
                </a:lnTo>
                <a:lnTo>
                  <a:pt x="18104" y="767852"/>
                </a:lnTo>
                <a:lnTo>
                  <a:pt x="7759" y="756723"/>
                </a:lnTo>
                <a:lnTo>
                  <a:pt x="5173" y="745595"/>
                </a:lnTo>
                <a:lnTo>
                  <a:pt x="0" y="737249"/>
                </a:lnTo>
                <a:lnTo>
                  <a:pt x="0" y="731685"/>
                </a:lnTo>
                <a:lnTo>
                  <a:pt x="0" y="720556"/>
                </a:lnTo>
                <a:lnTo>
                  <a:pt x="0" y="709428"/>
                </a:lnTo>
                <a:lnTo>
                  <a:pt x="0" y="703864"/>
                </a:lnTo>
                <a:lnTo>
                  <a:pt x="5173" y="701082"/>
                </a:lnTo>
                <a:lnTo>
                  <a:pt x="5173" y="689954"/>
                </a:lnTo>
                <a:lnTo>
                  <a:pt x="7759" y="684390"/>
                </a:lnTo>
                <a:lnTo>
                  <a:pt x="12931" y="673261"/>
                </a:lnTo>
                <a:lnTo>
                  <a:pt x="23276" y="667697"/>
                </a:lnTo>
                <a:lnTo>
                  <a:pt x="33621" y="664915"/>
                </a:lnTo>
                <a:lnTo>
                  <a:pt x="46552" y="653787"/>
                </a:lnTo>
                <a:lnTo>
                  <a:pt x="62069" y="648223"/>
                </a:lnTo>
                <a:lnTo>
                  <a:pt x="75000" y="637094"/>
                </a:lnTo>
                <a:lnTo>
                  <a:pt x="90517" y="628748"/>
                </a:lnTo>
                <a:lnTo>
                  <a:pt x="108621" y="606492"/>
                </a:lnTo>
                <a:lnTo>
                  <a:pt x="134483" y="587017"/>
                </a:lnTo>
                <a:lnTo>
                  <a:pt x="157759" y="556414"/>
                </a:lnTo>
                <a:lnTo>
                  <a:pt x="165518" y="539722"/>
                </a:lnTo>
                <a:lnTo>
                  <a:pt x="181035" y="525812"/>
                </a:lnTo>
                <a:lnTo>
                  <a:pt x="196552" y="509119"/>
                </a:lnTo>
                <a:lnTo>
                  <a:pt x="209483" y="489645"/>
                </a:lnTo>
                <a:lnTo>
                  <a:pt x="225000" y="467388"/>
                </a:lnTo>
                <a:lnTo>
                  <a:pt x="237931" y="447914"/>
                </a:lnTo>
                <a:lnTo>
                  <a:pt x="271552" y="406182"/>
                </a:lnTo>
                <a:lnTo>
                  <a:pt x="300000" y="364451"/>
                </a:lnTo>
                <a:lnTo>
                  <a:pt x="325863" y="328284"/>
                </a:lnTo>
                <a:lnTo>
                  <a:pt x="349138" y="292118"/>
                </a:lnTo>
                <a:lnTo>
                  <a:pt x="367242" y="261515"/>
                </a:lnTo>
                <a:lnTo>
                  <a:pt x="387932" y="230912"/>
                </a:lnTo>
                <a:lnTo>
                  <a:pt x="406035" y="200309"/>
                </a:lnTo>
                <a:lnTo>
                  <a:pt x="421552" y="175271"/>
                </a:lnTo>
                <a:lnTo>
                  <a:pt x="429311" y="153014"/>
                </a:lnTo>
                <a:lnTo>
                  <a:pt x="434483" y="133539"/>
                </a:lnTo>
                <a:lnTo>
                  <a:pt x="439656" y="111283"/>
                </a:lnTo>
                <a:lnTo>
                  <a:pt x="444828" y="91808"/>
                </a:lnTo>
                <a:lnTo>
                  <a:pt x="450001" y="75116"/>
                </a:lnTo>
                <a:lnTo>
                  <a:pt x="450001" y="66770"/>
                </a:lnTo>
                <a:lnTo>
                  <a:pt x="450001" y="55641"/>
                </a:lnTo>
                <a:lnTo>
                  <a:pt x="444828" y="44513"/>
                </a:lnTo>
                <a:lnTo>
                  <a:pt x="439656" y="36167"/>
                </a:lnTo>
                <a:lnTo>
                  <a:pt x="439656" y="19475"/>
                </a:lnTo>
                <a:lnTo>
                  <a:pt x="439656" y="13910"/>
                </a:lnTo>
                <a:lnTo>
                  <a:pt x="444828" y="8346"/>
                </a:lnTo>
                <a:lnTo>
                  <a:pt x="450001" y="2782"/>
                </a:lnTo>
                <a:lnTo>
                  <a:pt x="455173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29" name="Freeform 741"/>
          <p:cNvSpPr/>
          <p:nvPr/>
        </p:nvSpPr>
        <p:spPr bwMode="auto">
          <a:xfrm>
            <a:off x="4636246" y="2598528"/>
            <a:ext cx="173277" cy="1168469"/>
          </a:xfrm>
          <a:custGeom>
            <a:avLst/>
            <a:gdLst>
              <a:gd name="T0" fmla="*/ 2 w 67"/>
              <a:gd name="T1" fmla="*/ 27 h 420"/>
              <a:gd name="T2" fmla="*/ 0 w 67"/>
              <a:gd name="T3" fmla="*/ 16 h 420"/>
              <a:gd name="T4" fmla="*/ 0 w 67"/>
              <a:gd name="T5" fmla="*/ 7 h 420"/>
              <a:gd name="T6" fmla="*/ 4 w 67"/>
              <a:gd name="T7" fmla="*/ 3 h 420"/>
              <a:gd name="T8" fmla="*/ 11 w 67"/>
              <a:gd name="T9" fmla="*/ 0 h 420"/>
              <a:gd name="T10" fmla="*/ 19 w 67"/>
              <a:gd name="T11" fmla="*/ 0 h 420"/>
              <a:gd name="T12" fmla="*/ 28 w 67"/>
              <a:gd name="T13" fmla="*/ 1 h 420"/>
              <a:gd name="T14" fmla="*/ 43 w 67"/>
              <a:gd name="T15" fmla="*/ 7 h 420"/>
              <a:gd name="T16" fmla="*/ 52 w 67"/>
              <a:gd name="T17" fmla="*/ 16 h 420"/>
              <a:gd name="T18" fmla="*/ 52 w 67"/>
              <a:gd name="T19" fmla="*/ 29 h 420"/>
              <a:gd name="T20" fmla="*/ 54 w 67"/>
              <a:gd name="T21" fmla="*/ 48 h 420"/>
              <a:gd name="T22" fmla="*/ 56 w 67"/>
              <a:gd name="T23" fmla="*/ 72 h 420"/>
              <a:gd name="T24" fmla="*/ 58 w 67"/>
              <a:gd name="T25" fmla="*/ 100 h 420"/>
              <a:gd name="T26" fmla="*/ 59 w 67"/>
              <a:gd name="T27" fmla="*/ 133 h 420"/>
              <a:gd name="T28" fmla="*/ 61 w 67"/>
              <a:gd name="T29" fmla="*/ 170 h 420"/>
              <a:gd name="T30" fmla="*/ 63 w 67"/>
              <a:gd name="T31" fmla="*/ 211 h 420"/>
              <a:gd name="T32" fmla="*/ 65 w 67"/>
              <a:gd name="T33" fmla="*/ 255 h 420"/>
              <a:gd name="T34" fmla="*/ 65 w 67"/>
              <a:gd name="T35" fmla="*/ 296 h 420"/>
              <a:gd name="T36" fmla="*/ 65 w 67"/>
              <a:gd name="T37" fmla="*/ 331 h 420"/>
              <a:gd name="T38" fmla="*/ 67 w 67"/>
              <a:gd name="T39" fmla="*/ 361 h 420"/>
              <a:gd name="T40" fmla="*/ 65 w 67"/>
              <a:gd name="T41" fmla="*/ 385 h 420"/>
              <a:gd name="T42" fmla="*/ 65 w 67"/>
              <a:gd name="T43" fmla="*/ 402 h 420"/>
              <a:gd name="T44" fmla="*/ 63 w 67"/>
              <a:gd name="T45" fmla="*/ 413 h 420"/>
              <a:gd name="T46" fmla="*/ 61 w 67"/>
              <a:gd name="T47" fmla="*/ 420 h 420"/>
              <a:gd name="T48" fmla="*/ 58 w 67"/>
              <a:gd name="T49" fmla="*/ 420 h 420"/>
              <a:gd name="T50" fmla="*/ 50 w 67"/>
              <a:gd name="T51" fmla="*/ 416 h 420"/>
              <a:gd name="T52" fmla="*/ 46 w 67"/>
              <a:gd name="T53" fmla="*/ 411 h 420"/>
              <a:gd name="T54" fmla="*/ 43 w 67"/>
              <a:gd name="T55" fmla="*/ 403 h 420"/>
              <a:gd name="T56" fmla="*/ 39 w 67"/>
              <a:gd name="T57" fmla="*/ 394 h 420"/>
              <a:gd name="T58" fmla="*/ 37 w 67"/>
              <a:gd name="T59" fmla="*/ 383 h 420"/>
              <a:gd name="T60" fmla="*/ 33 w 67"/>
              <a:gd name="T61" fmla="*/ 363 h 420"/>
              <a:gd name="T62" fmla="*/ 30 w 67"/>
              <a:gd name="T63" fmla="*/ 335 h 420"/>
              <a:gd name="T64" fmla="*/ 28 w 67"/>
              <a:gd name="T65" fmla="*/ 300 h 420"/>
              <a:gd name="T66" fmla="*/ 22 w 67"/>
              <a:gd name="T67" fmla="*/ 224 h 420"/>
              <a:gd name="T68" fmla="*/ 17 w 67"/>
              <a:gd name="T69" fmla="*/ 140 h 420"/>
              <a:gd name="T70" fmla="*/ 15 w 67"/>
              <a:gd name="T71" fmla="*/ 103 h 420"/>
              <a:gd name="T72" fmla="*/ 11 w 67"/>
              <a:gd name="T73" fmla="*/ 74 h 420"/>
              <a:gd name="T74" fmla="*/ 9 w 67"/>
              <a:gd name="T75" fmla="*/ 50 h 420"/>
              <a:gd name="T76" fmla="*/ 6 w 67"/>
              <a:gd name="T77" fmla="*/ 37 h 420"/>
              <a:gd name="T78" fmla="*/ 4 w 67"/>
              <a:gd name="T79" fmla="*/ 35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7" h="420">
                <a:moveTo>
                  <a:pt x="4" y="35"/>
                </a:moveTo>
                <a:lnTo>
                  <a:pt x="2" y="27"/>
                </a:lnTo>
                <a:lnTo>
                  <a:pt x="0" y="22"/>
                </a:lnTo>
                <a:lnTo>
                  <a:pt x="0" y="16"/>
                </a:lnTo>
                <a:lnTo>
                  <a:pt x="0" y="11"/>
                </a:lnTo>
                <a:lnTo>
                  <a:pt x="0" y="7"/>
                </a:lnTo>
                <a:lnTo>
                  <a:pt x="2" y="5"/>
                </a:lnTo>
                <a:lnTo>
                  <a:pt x="4" y="3"/>
                </a:lnTo>
                <a:lnTo>
                  <a:pt x="8" y="1"/>
                </a:lnTo>
                <a:lnTo>
                  <a:pt x="11" y="0"/>
                </a:lnTo>
                <a:lnTo>
                  <a:pt x="13" y="0"/>
                </a:lnTo>
                <a:lnTo>
                  <a:pt x="19" y="0"/>
                </a:lnTo>
                <a:lnTo>
                  <a:pt x="22" y="1"/>
                </a:lnTo>
                <a:lnTo>
                  <a:pt x="28" y="1"/>
                </a:lnTo>
                <a:lnTo>
                  <a:pt x="35" y="5"/>
                </a:lnTo>
                <a:lnTo>
                  <a:pt x="43" y="7"/>
                </a:lnTo>
                <a:lnTo>
                  <a:pt x="50" y="11"/>
                </a:lnTo>
                <a:lnTo>
                  <a:pt x="52" y="16"/>
                </a:lnTo>
                <a:lnTo>
                  <a:pt x="52" y="22"/>
                </a:lnTo>
                <a:lnTo>
                  <a:pt x="52" y="29"/>
                </a:lnTo>
                <a:lnTo>
                  <a:pt x="54" y="38"/>
                </a:lnTo>
                <a:lnTo>
                  <a:pt x="54" y="48"/>
                </a:lnTo>
                <a:lnTo>
                  <a:pt x="56" y="59"/>
                </a:lnTo>
                <a:lnTo>
                  <a:pt x="56" y="72"/>
                </a:lnTo>
                <a:lnTo>
                  <a:pt x="58" y="85"/>
                </a:lnTo>
                <a:lnTo>
                  <a:pt x="58" y="100"/>
                </a:lnTo>
                <a:lnTo>
                  <a:pt x="59" y="114"/>
                </a:lnTo>
                <a:lnTo>
                  <a:pt x="59" y="133"/>
                </a:lnTo>
                <a:lnTo>
                  <a:pt x="61" y="150"/>
                </a:lnTo>
                <a:lnTo>
                  <a:pt x="61" y="170"/>
                </a:lnTo>
                <a:lnTo>
                  <a:pt x="63" y="190"/>
                </a:lnTo>
                <a:lnTo>
                  <a:pt x="63" y="211"/>
                </a:lnTo>
                <a:lnTo>
                  <a:pt x="63" y="233"/>
                </a:lnTo>
                <a:lnTo>
                  <a:pt x="65" y="255"/>
                </a:lnTo>
                <a:lnTo>
                  <a:pt x="65" y="277"/>
                </a:lnTo>
                <a:lnTo>
                  <a:pt x="65" y="296"/>
                </a:lnTo>
                <a:lnTo>
                  <a:pt x="65" y="314"/>
                </a:lnTo>
                <a:lnTo>
                  <a:pt x="65" y="331"/>
                </a:lnTo>
                <a:lnTo>
                  <a:pt x="67" y="346"/>
                </a:lnTo>
                <a:lnTo>
                  <a:pt x="67" y="361"/>
                </a:lnTo>
                <a:lnTo>
                  <a:pt x="67" y="374"/>
                </a:lnTo>
                <a:lnTo>
                  <a:pt x="65" y="385"/>
                </a:lnTo>
                <a:lnTo>
                  <a:pt x="65" y="394"/>
                </a:lnTo>
                <a:lnTo>
                  <a:pt x="65" y="402"/>
                </a:lnTo>
                <a:lnTo>
                  <a:pt x="65" y="409"/>
                </a:lnTo>
                <a:lnTo>
                  <a:pt x="63" y="413"/>
                </a:lnTo>
                <a:lnTo>
                  <a:pt x="63" y="416"/>
                </a:lnTo>
                <a:lnTo>
                  <a:pt x="61" y="420"/>
                </a:lnTo>
                <a:lnTo>
                  <a:pt x="61" y="420"/>
                </a:lnTo>
                <a:lnTo>
                  <a:pt x="58" y="420"/>
                </a:lnTo>
                <a:lnTo>
                  <a:pt x="54" y="418"/>
                </a:lnTo>
                <a:lnTo>
                  <a:pt x="50" y="416"/>
                </a:lnTo>
                <a:lnTo>
                  <a:pt x="48" y="414"/>
                </a:lnTo>
                <a:lnTo>
                  <a:pt x="46" y="411"/>
                </a:lnTo>
                <a:lnTo>
                  <a:pt x="45" y="407"/>
                </a:lnTo>
                <a:lnTo>
                  <a:pt x="43" y="403"/>
                </a:lnTo>
                <a:lnTo>
                  <a:pt x="41" y="398"/>
                </a:lnTo>
                <a:lnTo>
                  <a:pt x="39" y="394"/>
                </a:lnTo>
                <a:lnTo>
                  <a:pt x="39" y="390"/>
                </a:lnTo>
                <a:lnTo>
                  <a:pt x="37" y="383"/>
                </a:lnTo>
                <a:lnTo>
                  <a:pt x="35" y="374"/>
                </a:lnTo>
                <a:lnTo>
                  <a:pt x="33" y="363"/>
                </a:lnTo>
                <a:lnTo>
                  <a:pt x="32" y="350"/>
                </a:lnTo>
                <a:lnTo>
                  <a:pt x="30" y="335"/>
                </a:lnTo>
                <a:lnTo>
                  <a:pt x="28" y="318"/>
                </a:lnTo>
                <a:lnTo>
                  <a:pt x="28" y="300"/>
                </a:lnTo>
                <a:lnTo>
                  <a:pt x="24" y="263"/>
                </a:lnTo>
                <a:lnTo>
                  <a:pt x="22" y="224"/>
                </a:lnTo>
                <a:lnTo>
                  <a:pt x="21" y="183"/>
                </a:lnTo>
                <a:lnTo>
                  <a:pt x="17" y="140"/>
                </a:lnTo>
                <a:lnTo>
                  <a:pt x="17" y="122"/>
                </a:lnTo>
                <a:lnTo>
                  <a:pt x="15" y="103"/>
                </a:lnTo>
                <a:lnTo>
                  <a:pt x="13" y="88"/>
                </a:lnTo>
                <a:lnTo>
                  <a:pt x="11" y="74"/>
                </a:lnTo>
                <a:lnTo>
                  <a:pt x="11" y="61"/>
                </a:lnTo>
                <a:lnTo>
                  <a:pt x="9" y="50"/>
                </a:lnTo>
                <a:lnTo>
                  <a:pt x="8" y="42"/>
                </a:lnTo>
                <a:lnTo>
                  <a:pt x="6" y="37"/>
                </a:lnTo>
                <a:lnTo>
                  <a:pt x="4" y="35"/>
                </a:lnTo>
                <a:lnTo>
                  <a:pt x="4" y="3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任意多边形: 形状 33"/>
          <p:cNvSpPr/>
          <p:nvPr/>
        </p:nvSpPr>
        <p:spPr bwMode="auto">
          <a:xfrm>
            <a:off x="5404889" y="2574747"/>
            <a:ext cx="265840" cy="1179450"/>
          </a:xfrm>
          <a:custGeom>
            <a:avLst/>
            <a:gdLst>
              <a:gd name="connsiteX0" fmla="*/ 198434 w 265840"/>
              <a:gd name="connsiteY0" fmla="*/ 0 h 1179450"/>
              <a:gd name="connsiteX1" fmla="*/ 214116 w 265840"/>
              <a:gd name="connsiteY1" fmla="*/ 12652 h 1179450"/>
              <a:gd name="connsiteX2" fmla="*/ 227047 w 265840"/>
              <a:gd name="connsiteY2" fmla="*/ 23780 h 1179450"/>
              <a:gd name="connsiteX3" fmla="*/ 242564 w 265840"/>
              <a:gd name="connsiteY3" fmla="*/ 37690 h 1179450"/>
              <a:gd name="connsiteX4" fmla="*/ 252909 w 265840"/>
              <a:gd name="connsiteY4" fmla="*/ 48819 h 1179450"/>
              <a:gd name="connsiteX5" fmla="*/ 258082 w 265840"/>
              <a:gd name="connsiteY5" fmla="*/ 57165 h 1179450"/>
              <a:gd name="connsiteX6" fmla="*/ 265840 w 265840"/>
              <a:gd name="connsiteY6" fmla="*/ 62729 h 1179450"/>
              <a:gd name="connsiteX7" fmla="*/ 265840 w 265840"/>
              <a:gd name="connsiteY7" fmla="*/ 73857 h 1179450"/>
              <a:gd name="connsiteX8" fmla="*/ 265840 w 265840"/>
              <a:gd name="connsiteY8" fmla="*/ 84985 h 1179450"/>
              <a:gd name="connsiteX9" fmla="*/ 260668 w 265840"/>
              <a:gd name="connsiteY9" fmla="*/ 98896 h 1179450"/>
              <a:gd name="connsiteX10" fmla="*/ 252909 w 265840"/>
              <a:gd name="connsiteY10" fmla="*/ 110024 h 1179450"/>
              <a:gd name="connsiteX11" fmla="*/ 242564 w 265840"/>
              <a:gd name="connsiteY11" fmla="*/ 121152 h 1179450"/>
              <a:gd name="connsiteX12" fmla="*/ 237392 w 265840"/>
              <a:gd name="connsiteY12" fmla="*/ 121152 h 1179450"/>
              <a:gd name="connsiteX13" fmla="*/ 237392 w 265840"/>
              <a:gd name="connsiteY13" fmla="*/ 126717 h 1179450"/>
              <a:gd name="connsiteX14" fmla="*/ 232219 w 265840"/>
              <a:gd name="connsiteY14" fmla="*/ 129499 h 1179450"/>
              <a:gd name="connsiteX15" fmla="*/ 227047 w 265840"/>
              <a:gd name="connsiteY15" fmla="*/ 140627 h 1179450"/>
              <a:gd name="connsiteX16" fmla="*/ 227047 w 265840"/>
              <a:gd name="connsiteY16" fmla="*/ 151755 h 1179450"/>
              <a:gd name="connsiteX17" fmla="*/ 224461 w 265840"/>
              <a:gd name="connsiteY17" fmla="*/ 162883 h 1179450"/>
              <a:gd name="connsiteX18" fmla="*/ 224461 w 265840"/>
              <a:gd name="connsiteY18" fmla="*/ 171230 h 1179450"/>
              <a:gd name="connsiteX19" fmla="*/ 219288 w 265840"/>
              <a:gd name="connsiteY19" fmla="*/ 187922 h 1179450"/>
              <a:gd name="connsiteX20" fmla="*/ 214116 w 265840"/>
              <a:gd name="connsiteY20" fmla="*/ 201832 h 1179450"/>
              <a:gd name="connsiteX21" fmla="*/ 214116 w 265840"/>
              <a:gd name="connsiteY21" fmla="*/ 224089 h 1179450"/>
              <a:gd name="connsiteX22" fmla="*/ 208944 w 265840"/>
              <a:gd name="connsiteY22" fmla="*/ 243564 h 1179450"/>
              <a:gd name="connsiteX23" fmla="*/ 208944 w 265840"/>
              <a:gd name="connsiteY23" fmla="*/ 265820 h 1179450"/>
              <a:gd name="connsiteX24" fmla="*/ 203771 w 265840"/>
              <a:gd name="connsiteY24" fmla="*/ 290859 h 1179450"/>
              <a:gd name="connsiteX25" fmla="*/ 203771 w 265840"/>
              <a:gd name="connsiteY25" fmla="*/ 310333 h 1179450"/>
              <a:gd name="connsiteX26" fmla="*/ 198599 w 265840"/>
              <a:gd name="connsiteY26" fmla="*/ 340936 h 1179450"/>
              <a:gd name="connsiteX27" fmla="*/ 198599 w 265840"/>
              <a:gd name="connsiteY27" fmla="*/ 368757 h 1179450"/>
              <a:gd name="connsiteX28" fmla="*/ 190840 w 265840"/>
              <a:gd name="connsiteY28" fmla="*/ 485604 h 1179450"/>
              <a:gd name="connsiteX29" fmla="*/ 180495 w 265840"/>
              <a:gd name="connsiteY29" fmla="*/ 605233 h 1179450"/>
              <a:gd name="connsiteX30" fmla="*/ 170150 w 265840"/>
              <a:gd name="connsiteY30" fmla="*/ 727644 h 1179450"/>
              <a:gd name="connsiteX31" fmla="*/ 159806 w 265840"/>
              <a:gd name="connsiteY31" fmla="*/ 794414 h 1179450"/>
              <a:gd name="connsiteX32" fmla="*/ 157219 w 265840"/>
              <a:gd name="connsiteY32" fmla="*/ 858401 h 1179450"/>
              <a:gd name="connsiteX33" fmla="*/ 152047 w 265840"/>
              <a:gd name="connsiteY33" fmla="*/ 894568 h 1179450"/>
              <a:gd name="connsiteX34" fmla="*/ 152047 w 265840"/>
              <a:gd name="connsiteY34" fmla="*/ 925171 h 1179450"/>
              <a:gd name="connsiteX35" fmla="*/ 146875 w 265840"/>
              <a:gd name="connsiteY35" fmla="*/ 950210 h 1179450"/>
              <a:gd name="connsiteX36" fmla="*/ 141702 w 265840"/>
              <a:gd name="connsiteY36" fmla="*/ 980813 h 1179450"/>
              <a:gd name="connsiteX37" fmla="*/ 136530 w 265840"/>
              <a:gd name="connsiteY37" fmla="*/ 1005851 h 1179450"/>
              <a:gd name="connsiteX38" fmla="*/ 131357 w 265840"/>
              <a:gd name="connsiteY38" fmla="*/ 1033672 h 1179450"/>
              <a:gd name="connsiteX39" fmla="*/ 131357 w 265840"/>
              <a:gd name="connsiteY39" fmla="*/ 1058711 h 1179450"/>
              <a:gd name="connsiteX40" fmla="*/ 126185 w 265840"/>
              <a:gd name="connsiteY40" fmla="*/ 1078185 h 1179450"/>
              <a:gd name="connsiteX41" fmla="*/ 123599 w 265840"/>
              <a:gd name="connsiteY41" fmla="*/ 1100442 h 1179450"/>
              <a:gd name="connsiteX42" fmla="*/ 118426 w 265840"/>
              <a:gd name="connsiteY42" fmla="*/ 1119916 h 1179450"/>
              <a:gd name="connsiteX43" fmla="*/ 113254 w 265840"/>
              <a:gd name="connsiteY43" fmla="*/ 1136609 h 1179450"/>
              <a:gd name="connsiteX44" fmla="*/ 108082 w 265840"/>
              <a:gd name="connsiteY44" fmla="*/ 1150519 h 1179450"/>
              <a:gd name="connsiteX45" fmla="*/ 102909 w 265840"/>
              <a:gd name="connsiteY45" fmla="*/ 1167211 h 1179450"/>
              <a:gd name="connsiteX46" fmla="*/ 98359 w 265840"/>
              <a:gd name="connsiteY46" fmla="*/ 1179450 h 1179450"/>
              <a:gd name="connsiteX47" fmla="*/ 86767 w 265840"/>
              <a:gd name="connsiteY47" fmla="*/ 1165769 h 1179450"/>
              <a:gd name="connsiteX48" fmla="*/ 6801 w 265840"/>
              <a:gd name="connsiteY48" fmla="*/ 991885 h 1179450"/>
              <a:gd name="connsiteX49" fmla="*/ 0 w 265840"/>
              <a:gd name="connsiteY49" fmla="*/ 964641 h 1179450"/>
              <a:gd name="connsiteX50" fmla="*/ 2047 w 265840"/>
              <a:gd name="connsiteY50" fmla="*/ 961338 h 1179450"/>
              <a:gd name="connsiteX51" fmla="*/ 7219 w 265840"/>
              <a:gd name="connsiteY51" fmla="*/ 944646 h 1179450"/>
              <a:gd name="connsiteX52" fmla="*/ 12392 w 265840"/>
              <a:gd name="connsiteY52" fmla="*/ 925171 h 1179450"/>
              <a:gd name="connsiteX53" fmla="*/ 12392 w 265840"/>
              <a:gd name="connsiteY53" fmla="*/ 914043 h 1179450"/>
              <a:gd name="connsiteX54" fmla="*/ 17564 w 265840"/>
              <a:gd name="connsiteY54" fmla="*/ 897350 h 1179450"/>
              <a:gd name="connsiteX55" fmla="*/ 22737 w 265840"/>
              <a:gd name="connsiteY55" fmla="*/ 877876 h 1179450"/>
              <a:gd name="connsiteX56" fmla="*/ 27909 w 265840"/>
              <a:gd name="connsiteY56" fmla="*/ 858401 h 1179450"/>
              <a:gd name="connsiteX57" fmla="*/ 27909 w 265840"/>
              <a:gd name="connsiteY57" fmla="*/ 830581 h 1179450"/>
              <a:gd name="connsiteX58" fmla="*/ 30495 w 265840"/>
              <a:gd name="connsiteY58" fmla="*/ 799978 h 1179450"/>
              <a:gd name="connsiteX59" fmla="*/ 35668 w 265840"/>
              <a:gd name="connsiteY59" fmla="*/ 769375 h 1179450"/>
              <a:gd name="connsiteX60" fmla="*/ 35668 w 265840"/>
              <a:gd name="connsiteY60" fmla="*/ 738772 h 1179450"/>
              <a:gd name="connsiteX61" fmla="*/ 40840 w 265840"/>
              <a:gd name="connsiteY61" fmla="*/ 708169 h 1179450"/>
              <a:gd name="connsiteX62" fmla="*/ 46013 w 265840"/>
              <a:gd name="connsiteY62" fmla="*/ 672003 h 1179450"/>
              <a:gd name="connsiteX63" fmla="*/ 46013 w 265840"/>
              <a:gd name="connsiteY63" fmla="*/ 635836 h 1179450"/>
              <a:gd name="connsiteX64" fmla="*/ 51185 w 265840"/>
              <a:gd name="connsiteY64" fmla="*/ 594105 h 1179450"/>
              <a:gd name="connsiteX65" fmla="*/ 56357 w 265840"/>
              <a:gd name="connsiteY65" fmla="*/ 546809 h 1179450"/>
              <a:gd name="connsiteX66" fmla="*/ 56357 w 265840"/>
              <a:gd name="connsiteY66" fmla="*/ 507860 h 1179450"/>
              <a:gd name="connsiteX67" fmla="*/ 61530 w 265840"/>
              <a:gd name="connsiteY67" fmla="*/ 455001 h 1179450"/>
              <a:gd name="connsiteX68" fmla="*/ 64116 w 265840"/>
              <a:gd name="connsiteY68" fmla="*/ 404924 h 1179450"/>
              <a:gd name="connsiteX69" fmla="*/ 64116 w 265840"/>
              <a:gd name="connsiteY69" fmla="*/ 357628 h 1179450"/>
              <a:gd name="connsiteX70" fmla="*/ 69288 w 265840"/>
              <a:gd name="connsiteY70" fmla="*/ 315897 h 1179450"/>
              <a:gd name="connsiteX71" fmla="*/ 69288 w 265840"/>
              <a:gd name="connsiteY71" fmla="*/ 279730 h 1179450"/>
              <a:gd name="connsiteX72" fmla="*/ 69288 w 265840"/>
              <a:gd name="connsiteY72" fmla="*/ 243564 h 1179450"/>
              <a:gd name="connsiteX73" fmla="*/ 69288 w 265840"/>
              <a:gd name="connsiteY73" fmla="*/ 212961 h 1179450"/>
              <a:gd name="connsiteX74" fmla="*/ 69288 w 265840"/>
              <a:gd name="connsiteY74" fmla="*/ 187922 h 1179450"/>
              <a:gd name="connsiteX75" fmla="*/ 69288 w 265840"/>
              <a:gd name="connsiteY75" fmla="*/ 165666 h 1179450"/>
              <a:gd name="connsiteX76" fmla="*/ 69288 w 265840"/>
              <a:gd name="connsiteY76" fmla="*/ 146191 h 1179450"/>
              <a:gd name="connsiteX77" fmla="*/ 69288 w 265840"/>
              <a:gd name="connsiteY77" fmla="*/ 129496 h 1179450"/>
              <a:gd name="connsiteX78" fmla="*/ 86767 w 265840"/>
              <a:gd name="connsiteY78" fmla="*/ 98137 h 1179450"/>
              <a:gd name="connsiteX79" fmla="*/ 192629 w 265840"/>
              <a:gd name="connsiteY79" fmla="*/ 1272 h 1179450"/>
              <a:gd name="connsiteX80" fmla="*/ 198434 w 265840"/>
              <a:gd name="connsiteY80" fmla="*/ 0 h 117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65840" h="1179450">
                <a:moveTo>
                  <a:pt x="198434" y="0"/>
                </a:moveTo>
                <a:lnTo>
                  <a:pt x="214116" y="12652"/>
                </a:lnTo>
                <a:lnTo>
                  <a:pt x="227047" y="23780"/>
                </a:lnTo>
                <a:lnTo>
                  <a:pt x="242564" y="37690"/>
                </a:lnTo>
                <a:lnTo>
                  <a:pt x="252909" y="48819"/>
                </a:lnTo>
                <a:lnTo>
                  <a:pt x="258082" y="57165"/>
                </a:lnTo>
                <a:lnTo>
                  <a:pt x="265840" y="62729"/>
                </a:lnTo>
                <a:lnTo>
                  <a:pt x="265840" y="73857"/>
                </a:lnTo>
                <a:lnTo>
                  <a:pt x="265840" y="84985"/>
                </a:lnTo>
                <a:lnTo>
                  <a:pt x="260668" y="98896"/>
                </a:lnTo>
                <a:lnTo>
                  <a:pt x="252909" y="110024"/>
                </a:lnTo>
                <a:lnTo>
                  <a:pt x="242564" y="121152"/>
                </a:lnTo>
                <a:lnTo>
                  <a:pt x="237392" y="121152"/>
                </a:lnTo>
                <a:lnTo>
                  <a:pt x="237392" y="126717"/>
                </a:lnTo>
                <a:lnTo>
                  <a:pt x="232219" y="129499"/>
                </a:lnTo>
                <a:lnTo>
                  <a:pt x="227047" y="140627"/>
                </a:lnTo>
                <a:lnTo>
                  <a:pt x="227047" y="151755"/>
                </a:lnTo>
                <a:lnTo>
                  <a:pt x="224461" y="162883"/>
                </a:lnTo>
                <a:lnTo>
                  <a:pt x="224461" y="171230"/>
                </a:lnTo>
                <a:lnTo>
                  <a:pt x="219288" y="187922"/>
                </a:lnTo>
                <a:lnTo>
                  <a:pt x="214116" y="201832"/>
                </a:lnTo>
                <a:lnTo>
                  <a:pt x="214116" y="224089"/>
                </a:lnTo>
                <a:lnTo>
                  <a:pt x="208944" y="243564"/>
                </a:lnTo>
                <a:lnTo>
                  <a:pt x="208944" y="265820"/>
                </a:lnTo>
                <a:lnTo>
                  <a:pt x="203771" y="290859"/>
                </a:lnTo>
                <a:lnTo>
                  <a:pt x="203771" y="310333"/>
                </a:lnTo>
                <a:lnTo>
                  <a:pt x="198599" y="340936"/>
                </a:lnTo>
                <a:lnTo>
                  <a:pt x="198599" y="368757"/>
                </a:lnTo>
                <a:lnTo>
                  <a:pt x="190840" y="485604"/>
                </a:lnTo>
                <a:lnTo>
                  <a:pt x="180495" y="605233"/>
                </a:lnTo>
                <a:lnTo>
                  <a:pt x="170150" y="727644"/>
                </a:lnTo>
                <a:lnTo>
                  <a:pt x="159806" y="794414"/>
                </a:lnTo>
                <a:lnTo>
                  <a:pt x="157219" y="858401"/>
                </a:lnTo>
                <a:lnTo>
                  <a:pt x="152047" y="894568"/>
                </a:lnTo>
                <a:lnTo>
                  <a:pt x="152047" y="925171"/>
                </a:lnTo>
                <a:lnTo>
                  <a:pt x="146875" y="950210"/>
                </a:lnTo>
                <a:lnTo>
                  <a:pt x="141702" y="980813"/>
                </a:lnTo>
                <a:lnTo>
                  <a:pt x="136530" y="1005851"/>
                </a:lnTo>
                <a:lnTo>
                  <a:pt x="131357" y="1033672"/>
                </a:lnTo>
                <a:lnTo>
                  <a:pt x="131357" y="1058711"/>
                </a:lnTo>
                <a:lnTo>
                  <a:pt x="126185" y="1078185"/>
                </a:lnTo>
                <a:lnTo>
                  <a:pt x="123599" y="1100442"/>
                </a:lnTo>
                <a:lnTo>
                  <a:pt x="118426" y="1119916"/>
                </a:lnTo>
                <a:lnTo>
                  <a:pt x="113254" y="1136609"/>
                </a:lnTo>
                <a:lnTo>
                  <a:pt x="108082" y="1150519"/>
                </a:lnTo>
                <a:lnTo>
                  <a:pt x="102909" y="1167211"/>
                </a:lnTo>
                <a:lnTo>
                  <a:pt x="98359" y="1179450"/>
                </a:lnTo>
                <a:lnTo>
                  <a:pt x="86767" y="1165769"/>
                </a:lnTo>
                <a:cubicBezTo>
                  <a:pt x="55267" y="1119494"/>
                  <a:pt x="28082" y="1060382"/>
                  <a:pt x="6801" y="991885"/>
                </a:cubicBezTo>
                <a:lnTo>
                  <a:pt x="0" y="964641"/>
                </a:lnTo>
                <a:lnTo>
                  <a:pt x="2047" y="961338"/>
                </a:lnTo>
                <a:lnTo>
                  <a:pt x="7219" y="944646"/>
                </a:lnTo>
                <a:lnTo>
                  <a:pt x="12392" y="925171"/>
                </a:lnTo>
                <a:lnTo>
                  <a:pt x="12392" y="914043"/>
                </a:lnTo>
                <a:lnTo>
                  <a:pt x="17564" y="897350"/>
                </a:lnTo>
                <a:lnTo>
                  <a:pt x="22737" y="877876"/>
                </a:lnTo>
                <a:lnTo>
                  <a:pt x="27909" y="858401"/>
                </a:lnTo>
                <a:lnTo>
                  <a:pt x="27909" y="830581"/>
                </a:lnTo>
                <a:lnTo>
                  <a:pt x="30495" y="799978"/>
                </a:lnTo>
                <a:lnTo>
                  <a:pt x="35668" y="769375"/>
                </a:lnTo>
                <a:lnTo>
                  <a:pt x="35668" y="738772"/>
                </a:lnTo>
                <a:lnTo>
                  <a:pt x="40840" y="708169"/>
                </a:lnTo>
                <a:lnTo>
                  <a:pt x="46013" y="672003"/>
                </a:lnTo>
                <a:lnTo>
                  <a:pt x="46013" y="635836"/>
                </a:lnTo>
                <a:lnTo>
                  <a:pt x="51185" y="594105"/>
                </a:lnTo>
                <a:lnTo>
                  <a:pt x="56357" y="546809"/>
                </a:lnTo>
                <a:lnTo>
                  <a:pt x="56357" y="507860"/>
                </a:lnTo>
                <a:lnTo>
                  <a:pt x="61530" y="455001"/>
                </a:lnTo>
                <a:lnTo>
                  <a:pt x="64116" y="404924"/>
                </a:lnTo>
                <a:lnTo>
                  <a:pt x="64116" y="357628"/>
                </a:lnTo>
                <a:lnTo>
                  <a:pt x="69288" y="315897"/>
                </a:lnTo>
                <a:lnTo>
                  <a:pt x="69288" y="279730"/>
                </a:lnTo>
                <a:lnTo>
                  <a:pt x="69288" y="243564"/>
                </a:lnTo>
                <a:lnTo>
                  <a:pt x="69288" y="212961"/>
                </a:lnTo>
                <a:lnTo>
                  <a:pt x="69288" y="187922"/>
                </a:lnTo>
                <a:lnTo>
                  <a:pt x="69288" y="165666"/>
                </a:lnTo>
                <a:lnTo>
                  <a:pt x="69288" y="146191"/>
                </a:lnTo>
                <a:lnTo>
                  <a:pt x="69288" y="129496"/>
                </a:lnTo>
                <a:lnTo>
                  <a:pt x="86767" y="98137"/>
                </a:lnTo>
                <a:cubicBezTo>
                  <a:pt x="118268" y="51862"/>
                  <a:pt x="154085" y="18423"/>
                  <a:pt x="192629" y="1272"/>
                </a:cubicBezTo>
                <a:lnTo>
                  <a:pt x="198434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1" name="任意多边形: 形状 34"/>
          <p:cNvSpPr/>
          <p:nvPr/>
        </p:nvSpPr>
        <p:spPr bwMode="auto">
          <a:xfrm>
            <a:off x="4708660" y="2490026"/>
            <a:ext cx="894663" cy="214217"/>
          </a:xfrm>
          <a:custGeom>
            <a:avLst/>
            <a:gdLst>
              <a:gd name="connsiteX0" fmla="*/ 737069 w 894663"/>
              <a:gd name="connsiteY0" fmla="*/ 0 h 214217"/>
              <a:gd name="connsiteX1" fmla="*/ 752586 w 894663"/>
              <a:gd name="connsiteY1" fmla="*/ 0 h 214217"/>
              <a:gd name="connsiteX2" fmla="*/ 757759 w 894663"/>
              <a:gd name="connsiteY2" fmla="*/ 0 h 214217"/>
              <a:gd name="connsiteX3" fmla="*/ 765517 w 894663"/>
              <a:gd name="connsiteY3" fmla="*/ 2782 h 214217"/>
              <a:gd name="connsiteX4" fmla="*/ 781035 w 894663"/>
              <a:gd name="connsiteY4" fmla="*/ 8346 h 214217"/>
              <a:gd name="connsiteX5" fmla="*/ 793966 w 894663"/>
              <a:gd name="connsiteY5" fmla="*/ 13910 h 214217"/>
              <a:gd name="connsiteX6" fmla="*/ 809483 w 894663"/>
              <a:gd name="connsiteY6" fmla="*/ 25039 h 214217"/>
              <a:gd name="connsiteX7" fmla="*/ 827586 w 894663"/>
              <a:gd name="connsiteY7" fmla="*/ 36167 h 214217"/>
              <a:gd name="connsiteX8" fmla="*/ 848276 w 894663"/>
              <a:gd name="connsiteY8" fmla="*/ 50077 h 214217"/>
              <a:gd name="connsiteX9" fmla="*/ 871552 w 894663"/>
              <a:gd name="connsiteY9" fmla="*/ 66770 h 214217"/>
              <a:gd name="connsiteX10" fmla="*/ 889655 w 894663"/>
              <a:gd name="connsiteY10" fmla="*/ 80680 h 214217"/>
              <a:gd name="connsiteX11" fmla="*/ 894663 w 894663"/>
              <a:gd name="connsiteY11" fmla="*/ 84721 h 214217"/>
              <a:gd name="connsiteX12" fmla="*/ 888858 w 894663"/>
              <a:gd name="connsiteY12" fmla="*/ 85993 h 214217"/>
              <a:gd name="connsiteX13" fmla="*/ 782996 w 894663"/>
              <a:gd name="connsiteY13" fmla="*/ 182858 h 214217"/>
              <a:gd name="connsiteX14" fmla="*/ 765517 w 894663"/>
              <a:gd name="connsiteY14" fmla="*/ 214217 h 214217"/>
              <a:gd name="connsiteX15" fmla="*/ 765517 w 894663"/>
              <a:gd name="connsiteY15" fmla="*/ 205873 h 214217"/>
              <a:gd name="connsiteX16" fmla="*/ 760345 w 894663"/>
              <a:gd name="connsiteY16" fmla="*/ 183617 h 214217"/>
              <a:gd name="connsiteX17" fmla="*/ 757759 w 894663"/>
              <a:gd name="connsiteY17" fmla="*/ 164142 h 214217"/>
              <a:gd name="connsiteX18" fmla="*/ 752586 w 894663"/>
              <a:gd name="connsiteY18" fmla="*/ 147450 h 214217"/>
              <a:gd name="connsiteX19" fmla="*/ 747414 w 894663"/>
              <a:gd name="connsiteY19" fmla="*/ 147450 h 214217"/>
              <a:gd name="connsiteX20" fmla="*/ 747414 w 894663"/>
              <a:gd name="connsiteY20" fmla="*/ 141886 h 214217"/>
              <a:gd name="connsiteX21" fmla="*/ 742242 w 894663"/>
              <a:gd name="connsiteY21" fmla="*/ 141886 h 214217"/>
              <a:gd name="connsiteX22" fmla="*/ 731897 w 894663"/>
              <a:gd name="connsiteY22" fmla="*/ 141886 h 214217"/>
              <a:gd name="connsiteX23" fmla="*/ 726724 w 894663"/>
              <a:gd name="connsiteY23" fmla="*/ 141886 h 214217"/>
              <a:gd name="connsiteX24" fmla="*/ 718966 w 894663"/>
              <a:gd name="connsiteY24" fmla="*/ 141886 h 214217"/>
              <a:gd name="connsiteX25" fmla="*/ 708621 w 894663"/>
              <a:gd name="connsiteY25" fmla="*/ 141886 h 214217"/>
              <a:gd name="connsiteX26" fmla="*/ 693104 w 894663"/>
              <a:gd name="connsiteY26" fmla="*/ 141886 h 214217"/>
              <a:gd name="connsiteX27" fmla="*/ 680173 w 894663"/>
              <a:gd name="connsiteY27" fmla="*/ 141886 h 214217"/>
              <a:gd name="connsiteX28" fmla="*/ 664655 w 894663"/>
              <a:gd name="connsiteY28" fmla="*/ 141886 h 214217"/>
              <a:gd name="connsiteX29" fmla="*/ 651724 w 894663"/>
              <a:gd name="connsiteY29" fmla="*/ 141886 h 214217"/>
              <a:gd name="connsiteX30" fmla="*/ 631035 w 894663"/>
              <a:gd name="connsiteY30" fmla="*/ 141886 h 214217"/>
              <a:gd name="connsiteX31" fmla="*/ 612931 w 894663"/>
              <a:gd name="connsiteY31" fmla="*/ 141886 h 214217"/>
              <a:gd name="connsiteX32" fmla="*/ 594828 w 894663"/>
              <a:gd name="connsiteY32" fmla="*/ 141886 h 214217"/>
              <a:gd name="connsiteX33" fmla="*/ 574138 w 894663"/>
              <a:gd name="connsiteY33" fmla="*/ 147450 h 214217"/>
              <a:gd name="connsiteX34" fmla="*/ 550862 w 894663"/>
              <a:gd name="connsiteY34" fmla="*/ 147450 h 214217"/>
              <a:gd name="connsiteX35" fmla="*/ 527586 w 894663"/>
              <a:gd name="connsiteY35" fmla="*/ 147450 h 214217"/>
              <a:gd name="connsiteX36" fmla="*/ 501724 w 894663"/>
              <a:gd name="connsiteY36" fmla="*/ 153014 h 214217"/>
              <a:gd name="connsiteX37" fmla="*/ 473276 w 894663"/>
              <a:gd name="connsiteY37" fmla="*/ 153014 h 214217"/>
              <a:gd name="connsiteX38" fmla="*/ 444828 w 894663"/>
              <a:gd name="connsiteY38" fmla="*/ 158578 h 214217"/>
              <a:gd name="connsiteX39" fmla="*/ 416379 w 894663"/>
              <a:gd name="connsiteY39" fmla="*/ 158578 h 214217"/>
              <a:gd name="connsiteX40" fmla="*/ 387931 w 894663"/>
              <a:gd name="connsiteY40" fmla="*/ 164142 h 214217"/>
              <a:gd name="connsiteX41" fmla="*/ 354310 w 894663"/>
              <a:gd name="connsiteY41" fmla="*/ 169706 h 214217"/>
              <a:gd name="connsiteX42" fmla="*/ 320690 w 894663"/>
              <a:gd name="connsiteY42" fmla="*/ 175271 h 214217"/>
              <a:gd name="connsiteX43" fmla="*/ 281897 w 894663"/>
              <a:gd name="connsiteY43" fmla="*/ 175271 h 214217"/>
              <a:gd name="connsiteX44" fmla="*/ 248276 w 894663"/>
              <a:gd name="connsiteY44" fmla="*/ 178053 h 214217"/>
              <a:gd name="connsiteX45" fmla="*/ 209483 w 894663"/>
              <a:gd name="connsiteY45" fmla="*/ 183617 h 214217"/>
              <a:gd name="connsiteX46" fmla="*/ 173276 w 894663"/>
              <a:gd name="connsiteY46" fmla="*/ 189181 h 214217"/>
              <a:gd name="connsiteX47" fmla="*/ 129310 w 894663"/>
              <a:gd name="connsiteY47" fmla="*/ 194745 h 214217"/>
              <a:gd name="connsiteX48" fmla="*/ 85345 w 894663"/>
              <a:gd name="connsiteY48" fmla="*/ 200309 h 214217"/>
              <a:gd name="connsiteX49" fmla="*/ 43966 w 894663"/>
              <a:gd name="connsiteY49" fmla="*/ 205873 h 214217"/>
              <a:gd name="connsiteX50" fmla="*/ 0 w 894663"/>
              <a:gd name="connsiteY50" fmla="*/ 211438 h 214217"/>
              <a:gd name="connsiteX51" fmla="*/ 0 w 894663"/>
              <a:gd name="connsiteY51" fmla="*/ 147450 h 214217"/>
              <a:gd name="connsiteX52" fmla="*/ 5173 w 894663"/>
              <a:gd name="connsiteY52" fmla="*/ 147450 h 214217"/>
              <a:gd name="connsiteX53" fmla="*/ 10345 w 894663"/>
              <a:gd name="connsiteY53" fmla="*/ 141886 h 214217"/>
              <a:gd name="connsiteX54" fmla="*/ 28448 w 894663"/>
              <a:gd name="connsiteY54" fmla="*/ 141886 h 214217"/>
              <a:gd name="connsiteX55" fmla="*/ 46552 w 894663"/>
              <a:gd name="connsiteY55" fmla="*/ 139104 h 214217"/>
              <a:gd name="connsiteX56" fmla="*/ 72414 w 894663"/>
              <a:gd name="connsiteY56" fmla="*/ 133540 h 214217"/>
              <a:gd name="connsiteX57" fmla="*/ 106035 w 894663"/>
              <a:gd name="connsiteY57" fmla="*/ 127975 h 214217"/>
              <a:gd name="connsiteX58" fmla="*/ 134483 w 894663"/>
              <a:gd name="connsiteY58" fmla="*/ 127975 h 214217"/>
              <a:gd name="connsiteX59" fmla="*/ 173276 w 894663"/>
              <a:gd name="connsiteY59" fmla="*/ 122411 h 214217"/>
              <a:gd name="connsiteX60" fmla="*/ 209483 w 894663"/>
              <a:gd name="connsiteY60" fmla="*/ 122411 h 214217"/>
              <a:gd name="connsiteX61" fmla="*/ 297414 w 894663"/>
              <a:gd name="connsiteY61" fmla="*/ 111283 h 214217"/>
              <a:gd name="connsiteX62" fmla="*/ 377586 w 894663"/>
              <a:gd name="connsiteY62" fmla="*/ 102937 h 214217"/>
              <a:gd name="connsiteX63" fmla="*/ 416379 w 894663"/>
              <a:gd name="connsiteY63" fmla="*/ 91808 h 214217"/>
              <a:gd name="connsiteX64" fmla="*/ 455173 w 894663"/>
              <a:gd name="connsiteY64" fmla="*/ 86244 h 214217"/>
              <a:gd name="connsiteX65" fmla="*/ 493966 w 894663"/>
              <a:gd name="connsiteY65" fmla="*/ 80680 h 214217"/>
              <a:gd name="connsiteX66" fmla="*/ 527586 w 894663"/>
              <a:gd name="connsiteY66" fmla="*/ 75116 h 214217"/>
              <a:gd name="connsiteX67" fmla="*/ 561207 w 894663"/>
              <a:gd name="connsiteY67" fmla="*/ 66770 h 214217"/>
              <a:gd name="connsiteX68" fmla="*/ 594828 w 894663"/>
              <a:gd name="connsiteY68" fmla="*/ 61206 h 214217"/>
              <a:gd name="connsiteX69" fmla="*/ 618104 w 894663"/>
              <a:gd name="connsiteY69" fmla="*/ 50077 h 214217"/>
              <a:gd name="connsiteX70" fmla="*/ 641379 w 894663"/>
              <a:gd name="connsiteY70" fmla="*/ 44513 h 214217"/>
              <a:gd name="connsiteX71" fmla="*/ 662069 w 894663"/>
              <a:gd name="connsiteY71" fmla="*/ 38949 h 214217"/>
              <a:gd name="connsiteX72" fmla="*/ 680173 w 894663"/>
              <a:gd name="connsiteY72" fmla="*/ 30603 h 214217"/>
              <a:gd name="connsiteX73" fmla="*/ 690517 w 894663"/>
              <a:gd name="connsiteY73" fmla="*/ 25039 h 214217"/>
              <a:gd name="connsiteX74" fmla="*/ 698276 w 894663"/>
              <a:gd name="connsiteY74" fmla="*/ 19475 h 214217"/>
              <a:gd name="connsiteX75" fmla="*/ 713793 w 894663"/>
              <a:gd name="connsiteY75" fmla="*/ 8346 h 214217"/>
              <a:gd name="connsiteX76" fmla="*/ 724138 w 894663"/>
              <a:gd name="connsiteY76" fmla="*/ 2782 h 214217"/>
              <a:gd name="connsiteX77" fmla="*/ 737069 w 894663"/>
              <a:gd name="connsiteY77" fmla="*/ 0 h 214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94663" h="214217">
                <a:moveTo>
                  <a:pt x="737069" y="0"/>
                </a:moveTo>
                <a:lnTo>
                  <a:pt x="752586" y="0"/>
                </a:lnTo>
                <a:lnTo>
                  <a:pt x="757759" y="0"/>
                </a:lnTo>
                <a:lnTo>
                  <a:pt x="765517" y="2782"/>
                </a:lnTo>
                <a:lnTo>
                  <a:pt x="781035" y="8346"/>
                </a:lnTo>
                <a:lnTo>
                  <a:pt x="793966" y="13910"/>
                </a:lnTo>
                <a:lnTo>
                  <a:pt x="809483" y="25039"/>
                </a:lnTo>
                <a:lnTo>
                  <a:pt x="827586" y="36167"/>
                </a:lnTo>
                <a:lnTo>
                  <a:pt x="848276" y="50077"/>
                </a:lnTo>
                <a:lnTo>
                  <a:pt x="871552" y="66770"/>
                </a:lnTo>
                <a:lnTo>
                  <a:pt x="889655" y="80680"/>
                </a:lnTo>
                <a:lnTo>
                  <a:pt x="894663" y="84721"/>
                </a:lnTo>
                <a:lnTo>
                  <a:pt x="888858" y="85993"/>
                </a:lnTo>
                <a:cubicBezTo>
                  <a:pt x="850314" y="103144"/>
                  <a:pt x="814497" y="136583"/>
                  <a:pt x="782996" y="182858"/>
                </a:cubicBezTo>
                <a:lnTo>
                  <a:pt x="765517" y="214217"/>
                </a:lnTo>
                <a:lnTo>
                  <a:pt x="765517" y="205873"/>
                </a:lnTo>
                <a:lnTo>
                  <a:pt x="760345" y="183617"/>
                </a:lnTo>
                <a:lnTo>
                  <a:pt x="757759" y="164142"/>
                </a:lnTo>
                <a:lnTo>
                  <a:pt x="752586" y="147450"/>
                </a:lnTo>
                <a:lnTo>
                  <a:pt x="747414" y="147450"/>
                </a:lnTo>
                <a:lnTo>
                  <a:pt x="747414" y="141886"/>
                </a:lnTo>
                <a:lnTo>
                  <a:pt x="742242" y="141886"/>
                </a:lnTo>
                <a:lnTo>
                  <a:pt x="731897" y="141886"/>
                </a:lnTo>
                <a:lnTo>
                  <a:pt x="726724" y="141886"/>
                </a:lnTo>
                <a:lnTo>
                  <a:pt x="718966" y="141886"/>
                </a:lnTo>
                <a:lnTo>
                  <a:pt x="708621" y="141886"/>
                </a:lnTo>
                <a:lnTo>
                  <a:pt x="693104" y="141886"/>
                </a:lnTo>
                <a:lnTo>
                  <a:pt x="680173" y="141886"/>
                </a:lnTo>
                <a:lnTo>
                  <a:pt x="664655" y="141886"/>
                </a:lnTo>
                <a:lnTo>
                  <a:pt x="651724" y="141886"/>
                </a:lnTo>
                <a:lnTo>
                  <a:pt x="631035" y="141886"/>
                </a:lnTo>
                <a:lnTo>
                  <a:pt x="612931" y="141886"/>
                </a:lnTo>
                <a:lnTo>
                  <a:pt x="594828" y="141886"/>
                </a:lnTo>
                <a:lnTo>
                  <a:pt x="574138" y="147450"/>
                </a:lnTo>
                <a:lnTo>
                  <a:pt x="550862" y="147450"/>
                </a:lnTo>
                <a:lnTo>
                  <a:pt x="527586" y="147450"/>
                </a:lnTo>
                <a:lnTo>
                  <a:pt x="501724" y="153014"/>
                </a:lnTo>
                <a:lnTo>
                  <a:pt x="473276" y="153014"/>
                </a:lnTo>
                <a:lnTo>
                  <a:pt x="444828" y="158578"/>
                </a:lnTo>
                <a:lnTo>
                  <a:pt x="416379" y="158578"/>
                </a:lnTo>
                <a:lnTo>
                  <a:pt x="387931" y="164142"/>
                </a:lnTo>
                <a:lnTo>
                  <a:pt x="354310" y="169706"/>
                </a:lnTo>
                <a:lnTo>
                  <a:pt x="320690" y="175271"/>
                </a:lnTo>
                <a:lnTo>
                  <a:pt x="281897" y="175271"/>
                </a:lnTo>
                <a:lnTo>
                  <a:pt x="248276" y="178053"/>
                </a:lnTo>
                <a:lnTo>
                  <a:pt x="209483" y="183617"/>
                </a:lnTo>
                <a:lnTo>
                  <a:pt x="173276" y="189181"/>
                </a:lnTo>
                <a:lnTo>
                  <a:pt x="129310" y="194745"/>
                </a:lnTo>
                <a:lnTo>
                  <a:pt x="85345" y="200309"/>
                </a:lnTo>
                <a:lnTo>
                  <a:pt x="43966" y="205873"/>
                </a:lnTo>
                <a:lnTo>
                  <a:pt x="0" y="211438"/>
                </a:lnTo>
                <a:lnTo>
                  <a:pt x="0" y="147450"/>
                </a:lnTo>
                <a:lnTo>
                  <a:pt x="5173" y="147450"/>
                </a:lnTo>
                <a:lnTo>
                  <a:pt x="10345" y="141886"/>
                </a:lnTo>
                <a:lnTo>
                  <a:pt x="28448" y="141886"/>
                </a:lnTo>
                <a:lnTo>
                  <a:pt x="46552" y="139104"/>
                </a:lnTo>
                <a:lnTo>
                  <a:pt x="72414" y="133540"/>
                </a:lnTo>
                <a:lnTo>
                  <a:pt x="106035" y="127975"/>
                </a:lnTo>
                <a:lnTo>
                  <a:pt x="134483" y="127975"/>
                </a:lnTo>
                <a:lnTo>
                  <a:pt x="173276" y="122411"/>
                </a:lnTo>
                <a:lnTo>
                  <a:pt x="209483" y="122411"/>
                </a:lnTo>
                <a:lnTo>
                  <a:pt x="297414" y="111283"/>
                </a:lnTo>
                <a:lnTo>
                  <a:pt x="377586" y="102937"/>
                </a:lnTo>
                <a:lnTo>
                  <a:pt x="416379" y="91808"/>
                </a:lnTo>
                <a:lnTo>
                  <a:pt x="455173" y="86244"/>
                </a:lnTo>
                <a:lnTo>
                  <a:pt x="493966" y="80680"/>
                </a:lnTo>
                <a:lnTo>
                  <a:pt x="527586" y="75116"/>
                </a:lnTo>
                <a:lnTo>
                  <a:pt x="561207" y="66770"/>
                </a:lnTo>
                <a:lnTo>
                  <a:pt x="594828" y="61206"/>
                </a:lnTo>
                <a:lnTo>
                  <a:pt x="618104" y="50077"/>
                </a:lnTo>
                <a:lnTo>
                  <a:pt x="641379" y="44513"/>
                </a:lnTo>
                <a:lnTo>
                  <a:pt x="662069" y="38949"/>
                </a:lnTo>
                <a:lnTo>
                  <a:pt x="680173" y="30603"/>
                </a:lnTo>
                <a:lnTo>
                  <a:pt x="690517" y="25039"/>
                </a:lnTo>
                <a:lnTo>
                  <a:pt x="698276" y="19475"/>
                </a:lnTo>
                <a:lnTo>
                  <a:pt x="713793" y="8346"/>
                </a:lnTo>
                <a:lnTo>
                  <a:pt x="724138" y="2782"/>
                </a:lnTo>
                <a:lnTo>
                  <a:pt x="737069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2" name="任意多边形: 形状 35"/>
          <p:cNvSpPr/>
          <p:nvPr/>
        </p:nvSpPr>
        <p:spPr bwMode="auto">
          <a:xfrm>
            <a:off x="5298315" y="3524957"/>
            <a:ext cx="204933" cy="325502"/>
          </a:xfrm>
          <a:custGeom>
            <a:avLst/>
            <a:gdLst>
              <a:gd name="connsiteX0" fmla="*/ 0 w 204933"/>
              <a:gd name="connsiteY0" fmla="*/ 0 h 325502"/>
              <a:gd name="connsiteX1" fmla="*/ 18104 w 204933"/>
              <a:gd name="connsiteY1" fmla="*/ 11128 h 325502"/>
              <a:gd name="connsiteX2" fmla="*/ 38793 w 204933"/>
              <a:gd name="connsiteY2" fmla="*/ 19474 h 325502"/>
              <a:gd name="connsiteX3" fmla="*/ 56897 w 204933"/>
              <a:gd name="connsiteY3" fmla="*/ 25038 h 325502"/>
              <a:gd name="connsiteX4" fmla="*/ 72414 w 204933"/>
              <a:gd name="connsiteY4" fmla="*/ 30603 h 325502"/>
              <a:gd name="connsiteX5" fmla="*/ 80173 w 204933"/>
              <a:gd name="connsiteY5" fmla="*/ 30603 h 325502"/>
              <a:gd name="connsiteX6" fmla="*/ 90518 w 204933"/>
              <a:gd name="connsiteY6" fmla="*/ 30603 h 325502"/>
              <a:gd name="connsiteX7" fmla="*/ 95690 w 204933"/>
              <a:gd name="connsiteY7" fmla="*/ 30603 h 325502"/>
              <a:gd name="connsiteX8" fmla="*/ 100862 w 204933"/>
              <a:gd name="connsiteY8" fmla="*/ 30603 h 325502"/>
              <a:gd name="connsiteX9" fmla="*/ 103449 w 204933"/>
              <a:gd name="connsiteY9" fmla="*/ 19474 h 325502"/>
              <a:gd name="connsiteX10" fmla="*/ 106574 w 204933"/>
              <a:gd name="connsiteY10" fmla="*/ 14431 h 325502"/>
              <a:gd name="connsiteX11" fmla="*/ 113375 w 204933"/>
              <a:gd name="connsiteY11" fmla="*/ 41675 h 325502"/>
              <a:gd name="connsiteX12" fmla="*/ 193341 w 204933"/>
              <a:gd name="connsiteY12" fmla="*/ 215559 h 325502"/>
              <a:gd name="connsiteX13" fmla="*/ 204933 w 204933"/>
              <a:gd name="connsiteY13" fmla="*/ 229240 h 325502"/>
              <a:gd name="connsiteX14" fmla="*/ 204311 w 204933"/>
              <a:gd name="connsiteY14" fmla="*/ 230912 h 325502"/>
              <a:gd name="connsiteX15" fmla="*/ 201724 w 204933"/>
              <a:gd name="connsiteY15" fmla="*/ 242040 h 325502"/>
              <a:gd name="connsiteX16" fmla="*/ 196552 w 204933"/>
              <a:gd name="connsiteY16" fmla="*/ 253168 h 325502"/>
              <a:gd name="connsiteX17" fmla="*/ 181035 w 204933"/>
              <a:gd name="connsiteY17" fmla="*/ 267079 h 325502"/>
              <a:gd name="connsiteX18" fmla="*/ 170690 w 204933"/>
              <a:gd name="connsiteY18" fmla="*/ 283771 h 325502"/>
              <a:gd name="connsiteX19" fmla="*/ 162931 w 204933"/>
              <a:gd name="connsiteY19" fmla="*/ 294899 h 325502"/>
              <a:gd name="connsiteX20" fmla="*/ 147414 w 204933"/>
              <a:gd name="connsiteY20" fmla="*/ 303246 h 325502"/>
              <a:gd name="connsiteX21" fmla="*/ 137069 w 204933"/>
              <a:gd name="connsiteY21" fmla="*/ 314374 h 325502"/>
              <a:gd name="connsiteX22" fmla="*/ 129311 w 204933"/>
              <a:gd name="connsiteY22" fmla="*/ 319938 h 325502"/>
              <a:gd name="connsiteX23" fmla="*/ 118966 w 204933"/>
              <a:gd name="connsiteY23" fmla="*/ 325502 h 325502"/>
              <a:gd name="connsiteX24" fmla="*/ 108621 w 204933"/>
              <a:gd name="connsiteY24" fmla="*/ 325502 h 325502"/>
              <a:gd name="connsiteX25" fmla="*/ 100862 w 204933"/>
              <a:gd name="connsiteY25" fmla="*/ 325502 h 325502"/>
              <a:gd name="connsiteX26" fmla="*/ 95690 w 204933"/>
              <a:gd name="connsiteY26" fmla="*/ 319938 h 325502"/>
              <a:gd name="connsiteX27" fmla="*/ 90518 w 204933"/>
              <a:gd name="connsiteY27" fmla="*/ 314374 h 325502"/>
              <a:gd name="connsiteX28" fmla="*/ 85345 w 204933"/>
              <a:gd name="connsiteY28" fmla="*/ 303246 h 325502"/>
              <a:gd name="connsiteX29" fmla="*/ 80173 w 204933"/>
              <a:gd name="connsiteY29" fmla="*/ 294899 h 325502"/>
              <a:gd name="connsiteX30" fmla="*/ 80173 w 204933"/>
              <a:gd name="connsiteY30" fmla="*/ 278207 h 325502"/>
              <a:gd name="connsiteX31" fmla="*/ 80173 w 204933"/>
              <a:gd name="connsiteY31" fmla="*/ 261515 h 325502"/>
              <a:gd name="connsiteX32" fmla="*/ 85345 w 204933"/>
              <a:gd name="connsiteY32" fmla="*/ 242040 h 325502"/>
              <a:gd name="connsiteX33" fmla="*/ 85345 w 204933"/>
              <a:gd name="connsiteY33" fmla="*/ 222566 h 325502"/>
              <a:gd name="connsiteX34" fmla="*/ 80173 w 204933"/>
              <a:gd name="connsiteY34" fmla="*/ 200309 h 325502"/>
              <a:gd name="connsiteX35" fmla="*/ 75000 w 204933"/>
              <a:gd name="connsiteY35" fmla="*/ 175270 h 325502"/>
              <a:gd name="connsiteX36" fmla="*/ 67242 w 204933"/>
              <a:gd name="connsiteY36" fmla="*/ 144668 h 325502"/>
              <a:gd name="connsiteX37" fmla="*/ 51724 w 204933"/>
              <a:gd name="connsiteY37" fmla="*/ 114065 h 325502"/>
              <a:gd name="connsiteX38" fmla="*/ 38793 w 204933"/>
              <a:gd name="connsiteY38" fmla="*/ 83462 h 325502"/>
              <a:gd name="connsiteX39" fmla="*/ 18104 w 204933"/>
              <a:gd name="connsiteY39" fmla="*/ 41731 h 325502"/>
              <a:gd name="connsiteX40" fmla="*/ 0 w 204933"/>
              <a:gd name="connsiteY40" fmla="*/ 0 h 325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04933" h="325502">
                <a:moveTo>
                  <a:pt x="0" y="0"/>
                </a:moveTo>
                <a:lnTo>
                  <a:pt x="18104" y="11128"/>
                </a:lnTo>
                <a:lnTo>
                  <a:pt x="38793" y="19474"/>
                </a:lnTo>
                <a:lnTo>
                  <a:pt x="56897" y="25038"/>
                </a:lnTo>
                <a:lnTo>
                  <a:pt x="72414" y="30603"/>
                </a:lnTo>
                <a:lnTo>
                  <a:pt x="80173" y="30603"/>
                </a:lnTo>
                <a:lnTo>
                  <a:pt x="90518" y="30603"/>
                </a:lnTo>
                <a:lnTo>
                  <a:pt x="95690" y="30603"/>
                </a:lnTo>
                <a:lnTo>
                  <a:pt x="100862" y="30603"/>
                </a:lnTo>
                <a:lnTo>
                  <a:pt x="103449" y="19474"/>
                </a:lnTo>
                <a:lnTo>
                  <a:pt x="106574" y="14431"/>
                </a:lnTo>
                <a:lnTo>
                  <a:pt x="113375" y="41675"/>
                </a:lnTo>
                <a:cubicBezTo>
                  <a:pt x="134656" y="110172"/>
                  <a:pt x="161841" y="169284"/>
                  <a:pt x="193341" y="215559"/>
                </a:cubicBezTo>
                <a:lnTo>
                  <a:pt x="204933" y="229240"/>
                </a:lnTo>
                <a:lnTo>
                  <a:pt x="204311" y="230912"/>
                </a:lnTo>
                <a:lnTo>
                  <a:pt x="201724" y="242040"/>
                </a:lnTo>
                <a:lnTo>
                  <a:pt x="196552" y="253168"/>
                </a:lnTo>
                <a:lnTo>
                  <a:pt x="181035" y="267079"/>
                </a:lnTo>
                <a:lnTo>
                  <a:pt x="170690" y="283771"/>
                </a:lnTo>
                <a:lnTo>
                  <a:pt x="162931" y="294899"/>
                </a:lnTo>
                <a:lnTo>
                  <a:pt x="147414" y="303246"/>
                </a:lnTo>
                <a:lnTo>
                  <a:pt x="137069" y="314374"/>
                </a:lnTo>
                <a:lnTo>
                  <a:pt x="129311" y="319938"/>
                </a:lnTo>
                <a:lnTo>
                  <a:pt x="118966" y="325502"/>
                </a:lnTo>
                <a:lnTo>
                  <a:pt x="108621" y="325502"/>
                </a:lnTo>
                <a:lnTo>
                  <a:pt x="100862" y="325502"/>
                </a:lnTo>
                <a:lnTo>
                  <a:pt x="95690" y="319938"/>
                </a:lnTo>
                <a:lnTo>
                  <a:pt x="90518" y="314374"/>
                </a:lnTo>
                <a:lnTo>
                  <a:pt x="85345" y="303246"/>
                </a:lnTo>
                <a:lnTo>
                  <a:pt x="80173" y="294899"/>
                </a:lnTo>
                <a:lnTo>
                  <a:pt x="80173" y="278207"/>
                </a:lnTo>
                <a:lnTo>
                  <a:pt x="80173" y="261515"/>
                </a:lnTo>
                <a:lnTo>
                  <a:pt x="85345" y="242040"/>
                </a:lnTo>
                <a:lnTo>
                  <a:pt x="85345" y="222566"/>
                </a:lnTo>
                <a:lnTo>
                  <a:pt x="80173" y="200309"/>
                </a:lnTo>
                <a:lnTo>
                  <a:pt x="75000" y="175270"/>
                </a:lnTo>
                <a:lnTo>
                  <a:pt x="67242" y="144668"/>
                </a:lnTo>
                <a:lnTo>
                  <a:pt x="51724" y="114065"/>
                </a:lnTo>
                <a:lnTo>
                  <a:pt x="38793" y="83462"/>
                </a:lnTo>
                <a:lnTo>
                  <a:pt x="18104" y="41731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3" name="Freeform 743"/>
          <p:cNvSpPr/>
          <p:nvPr/>
        </p:nvSpPr>
        <p:spPr bwMode="auto">
          <a:xfrm>
            <a:off x="3904349" y="3391417"/>
            <a:ext cx="708621" cy="375580"/>
          </a:xfrm>
          <a:custGeom>
            <a:avLst/>
            <a:gdLst>
              <a:gd name="T0" fmla="*/ 152 w 274"/>
              <a:gd name="T1" fmla="*/ 83 h 135"/>
              <a:gd name="T2" fmla="*/ 129 w 274"/>
              <a:gd name="T3" fmla="*/ 96 h 135"/>
              <a:gd name="T4" fmla="*/ 109 w 274"/>
              <a:gd name="T5" fmla="*/ 107 h 135"/>
              <a:gd name="T6" fmla="*/ 90 w 274"/>
              <a:gd name="T7" fmla="*/ 117 h 135"/>
              <a:gd name="T8" fmla="*/ 76 w 274"/>
              <a:gd name="T9" fmla="*/ 124 h 135"/>
              <a:gd name="T10" fmla="*/ 65 w 274"/>
              <a:gd name="T11" fmla="*/ 129 h 135"/>
              <a:gd name="T12" fmla="*/ 55 w 274"/>
              <a:gd name="T13" fmla="*/ 133 h 135"/>
              <a:gd name="T14" fmla="*/ 48 w 274"/>
              <a:gd name="T15" fmla="*/ 135 h 135"/>
              <a:gd name="T16" fmla="*/ 42 w 274"/>
              <a:gd name="T17" fmla="*/ 135 h 135"/>
              <a:gd name="T18" fmla="*/ 35 w 274"/>
              <a:gd name="T19" fmla="*/ 133 h 135"/>
              <a:gd name="T20" fmla="*/ 28 w 274"/>
              <a:gd name="T21" fmla="*/ 126 h 135"/>
              <a:gd name="T22" fmla="*/ 18 w 274"/>
              <a:gd name="T23" fmla="*/ 115 h 135"/>
              <a:gd name="T24" fmla="*/ 9 w 274"/>
              <a:gd name="T25" fmla="*/ 102 h 135"/>
              <a:gd name="T26" fmla="*/ 2 w 274"/>
              <a:gd name="T27" fmla="*/ 89 h 135"/>
              <a:gd name="T28" fmla="*/ 0 w 274"/>
              <a:gd name="T29" fmla="*/ 79 h 135"/>
              <a:gd name="T30" fmla="*/ 2 w 274"/>
              <a:gd name="T31" fmla="*/ 74 h 135"/>
              <a:gd name="T32" fmla="*/ 7 w 274"/>
              <a:gd name="T33" fmla="*/ 70 h 135"/>
              <a:gd name="T34" fmla="*/ 13 w 274"/>
              <a:gd name="T35" fmla="*/ 67 h 135"/>
              <a:gd name="T36" fmla="*/ 20 w 274"/>
              <a:gd name="T37" fmla="*/ 68 h 135"/>
              <a:gd name="T38" fmla="*/ 28 w 274"/>
              <a:gd name="T39" fmla="*/ 70 h 135"/>
              <a:gd name="T40" fmla="*/ 35 w 274"/>
              <a:gd name="T41" fmla="*/ 74 h 135"/>
              <a:gd name="T42" fmla="*/ 40 w 274"/>
              <a:gd name="T43" fmla="*/ 72 h 135"/>
              <a:gd name="T44" fmla="*/ 44 w 274"/>
              <a:gd name="T45" fmla="*/ 72 h 135"/>
              <a:gd name="T46" fmla="*/ 48 w 274"/>
              <a:gd name="T47" fmla="*/ 70 h 135"/>
              <a:gd name="T48" fmla="*/ 57 w 274"/>
              <a:gd name="T49" fmla="*/ 68 h 135"/>
              <a:gd name="T50" fmla="*/ 68 w 274"/>
              <a:gd name="T51" fmla="*/ 65 h 135"/>
              <a:gd name="T52" fmla="*/ 83 w 274"/>
              <a:gd name="T53" fmla="*/ 59 h 135"/>
              <a:gd name="T54" fmla="*/ 102 w 274"/>
              <a:gd name="T55" fmla="*/ 54 h 135"/>
              <a:gd name="T56" fmla="*/ 124 w 274"/>
              <a:gd name="T57" fmla="*/ 46 h 135"/>
              <a:gd name="T58" fmla="*/ 148 w 274"/>
              <a:gd name="T59" fmla="*/ 37 h 135"/>
              <a:gd name="T60" fmla="*/ 176 w 274"/>
              <a:gd name="T61" fmla="*/ 28 h 135"/>
              <a:gd name="T62" fmla="*/ 200 w 274"/>
              <a:gd name="T63" fmla="*/ 18 h 135"/>
              <a:gd name="T64" fmla="*/ 222 w 274"/>
              <a:gd name="T65" fmla="*/ 11 h 135"/>
              <a:gd name="T66" fmla="*/ 239 w 274"/>
              <a:gd name="T67" fmla="*/ 7 h 135"/>
              <a:gd name="T68" fmla="*/ 253 w 274"/>
              <a:gd name="T69" fmla="*/ 4 h 135"/>
              <a:gd name="T70" fmla="*/ 263 w 274"/>
              <a:gd name="T71" fmla="*/ 0 h 135"/>
              <a:gd name="T72" fmla="*/ 270 w 274"/>
              <a:gd name="T73" fmla="*/ 0 h 135"/>
              <a:gd name="T74" fmla="*/ 274 w 274"/>
              <a:gd name="T75" fmla="*/ 2 h 135"/>
              <a:gd name="T76" fmla="*/ 274 w 274"/>
              <a:gd name="T77" fmla="*/ 4 h 135"/>
              <a:gd name="T78" fmla="*/ 270 w 274"/>
              <a:gd name="T79" fmla="*/ 7 h 135"/>
              <a:gd name="T80" fmla="*/ 263 w 274"/>
              <a:gd name="T81" fmla="*/ 13 h 135"/>
              <a:gd name="T82" fmla="*/ 253 w 274"/>
              <a:gd name="T83" fmla="*/ 20 h 135"/>
              <a:gd name="T84" fmla="*/ 239 w 274"/>
              <a:gd name="T85" fmla="*/ 29 h 135"/>
              <a:gd name="T86" fmla="*/ 222 w 274"/>
              <a:gd name="T87" fmla="*/ 41 h 135"/>
              <a:gd name="T88" fmla="*/ 202 w 274"/>
              <a:gd name="T89" fmla="*/ 54 h 135"/>
              <a:gd name="T90" fmla="*/ 178 w 274"/>
              <a:gd name="T91" fmla="*/ 67 h 135"/>
              <a:gd name="T92" fmla="*/ 165 w 274"/>
              <a:gd name="T93" fmla="*/ 76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4" h="135">
                <a:moveTo>
                  <a:pt x="165" y="76"/>
                </a:moveTo>
                <a:lnTo>
                  <a:pt x="152" y="83"/>
                </a:lnTo>
                <a:lnTo>
                  <a:pt x="141" y="89"/>
                </a:lnTo>
                <a:lnTo>
                  <a:pt x="129" y="96"/>
                </a:lnTo>
                <a:lnTo>
                  <a:pt x="118" y="102"/>
                </a:lnTo>
                <a:lnTo>
                  <a:pt x="109" y="107"/>
                </a:lnTo>
                <a:lnTo>
                  <a:pt x="100" y="113"/>
                </a:lnTo>
                <a:lnTo>
                  <a:pt x="90" y="117"/>
                </a:lnTo>
                <a:lnTo>
                  <a:pt x="83" y="120"/>
                </a:lnTo>
                <a:lnTo>
                  <a:pt x="76" y="124"/>
                </a:lnTo>
                <a:lnTo>
                  <a:pt x="70" y="128"/>
                </a:lnTo>
                <a:lnTo>
                  <a:pt x="65" y="129"/>
                </a:lnTo>
                <a:lnTo>
                  <a:pt x="59" y="131"/>
                </a:lnTo>
                <a:lnTo>
                  <a:pt x="55" y="133"/>
                </a:lnTo>
                <a:lnTo>
                  <a:pt x="52" y="135"/>
                </a:lnTo>
                <a:lnTo>
                  <a:pt x="48" y="135"/>
                </a:lnTo>
                <a:lnTo>
                  <a:pt x="46" y="135"/>
                </a:lnTo>
                <a:lnTo>
                  <a:pt x="42" y="135"/>
                </a:lnTo>
                <a:lnTo>
                  <a:pt x="39" y="135"/>
                </a:lnTo>
                <a:lnTo>
                  <a:pt x="35" y="133"/>
                </a:lnTo>
                <a:lnTo>
                  <a:pt x="31" y="131"/>
                </a:lnTo>
                <a:lnTo>
                  <a:pt x="28" y="126"/>
                </a:lnTo>
                <a:lnTo>
                  <a:pt x="22" y="122"/>
                </a:lnTo>
                <a:lnTo>
                  <a:pt x="18" y="115"/>
                </a:lnTo>
                <a:lnTo>
                  <a:pt x="13" y="109"/>
                </a:lnTo>
                <a:lnTo>
                  <a:pt x="9" y="102"/>
                </a:lnTo>
                <a:lnTo>
                  <a:pt x="5" y="94"/>
                </a:lnTo>
                <a:lnTo>
                  <a:pt x="2" y="89"/>
                </a:lnTo>
                <a:lnTo>
                  <a:pt x="2" y="83"/>
                </a:lnTo>
                <a:lnTo>
                  <a:pt x="0" y="79"/>
                </a:lnTo>
                <a:lnTo>
                  <a:pt x="0" y="76"/>
                </a:lnTo>
                <a:lnTo>
                  <a:pt x="2" y="74"/>
                </a:lnTo>
                <a:lnTo>
                  <a:pt x="3" y="72"/>
                </a:lnTo>
                <a:lnTo>
                  <a:pt x="7" y="70"/>
                </a:lnTo>
                <a:lnTo>
                  <a:pt x="11" y="68"/>
                </a:lnTo>
                <a:lnTo>
                  <a:pt x="13" y="67"/>
                </a:lnTo>
                <a:lnTo>
                  <a:pt x="16" y="67"/>
                </a:lnTo>
                <a:lnTo>
                  <a:pt x="20" y="68"/>
                </a:lnTo>
                <a:lnTo>
                  <a:pt x="24" y="68"/>
                </a:lnTo>
                <a:lnTo>
                  <a:pt x="28" y="70"/>
                </a:lnTo>
                <a:lnTo>
                  <a:pt x="33" y="72"/>
                </a:lnTo>
                <a:lnTo>
                  <a:pt x="35" y="74"/>
                </a:lnTo>
                <a:lnTo>
                  <a:pt x="39" y="74"/>
                </a:lnTo>
                <a:lnTo>
                  <a:pt x="40" y="72"/>
                </a:lnTo>
                <a:lnTo>
                  <a:pt x="42" y="72"/>
                </a:lnTo>
                <a:lnTo>
                  <a:pt x="44" y="72"/>
                </a:lnTo>
                <a:lnTo>
                  <a:pt x="46" y="72"/>
                </a:lnTo>
                <a:lnTo>
                  <a:pt x="48" y="70"/>
                </a:lnTo>
                <a:lnTo>
                  <a:pt x="52" y="70"/>
                </a:lnTo>
                <a:lnTo>
                  <a:pt x="57" y="68"/>
                </a:lnTo>
                <a:lnTo>
                  <a:pt x="63" y="67"/>
                </a:lnTo>
                <a:lnTo>
                  <a:pt x="68" y="65"/>
                </a:lnTo>
                <a:lnTo>
                  <a:pt x="76" y="63"/>
                </a:lnTo>
                <a:lnTo>
                  <a:pt x="83" y="59"/>
                </a:lnTo>
                <a:lnTo>
                  <a:pt x="92" y="57"/>
                </a:lnTo>
                <a:lnTo>
                  <a:pt x="102" y="54"/>
                </a:lnTo>
                <a:lnTo>
                  <a:pt x="111" y="50"/>
                </a:lnTo>
                <a:lnTo>
                  <a:pt x="124" y="46"/>
                </a:lnTo>
                <a:lnTo>
                  <a:pt x="135" y="42"/>
                </a:lnTo>
                <a:lnTo>
                  <a:pt x="148" y="37"/>
                </a:lnTo>
                <a:lnTo>
                  <a:pt x="163" y="31"/>
                </a:lnTo>
                <a:lnTo>
                  <a:pt x="176" y="28"/>
                </a:lnTo>
                <a:lnTo>
                  <a:pt x="189" y="22"/>
                </a:lnTo>
                <a:lnTo>
                  <a:pt x="200" y="18"/>
                </a:lnTo>
                <a:lnTo>
                  <a:pt x="211" y="15"/>
                </a:lnTo>
                <a:lnTo>
                  <a:pt x="222" y="11"/>
                </a:lnTo>
                <a:lnTo>
                  <a:pt x="231" y="9"/>
                </a:lnTo>
                <a:lnTo>
                  <a:pt x="239" y="7"/>
                </a:lnTo>
                <a:lnTo>
                  <a:pt x="246" y="4"/>
                </a:lnTo>
                <a:lnTo>
                  <a:pt x="253" y="4"/>
                </a:lnTo>
                <a:lnTo>
                  <a:pt x="259" y="2"/>
                </a:lnTo>
                <a:lnTo>
                  <a:pt x="263" y="0"/>
                </a:lnTo>
                <a:lnTo>
                  <a:pt x="266" y="0"/>
                </a:lnTo>
                <a:lnTo>
                  <a:pt x="270" y="0"/>
                </a:lnTo>
                <a:lnTo>
                  <a:pt x="272" y="0"/>
                </a:lnTo>
                <a:lnTo>
                  <a:pt x="274" y="2"/>
                </a:lnTo>
                <a:lnTo>
                  <a:pt x="274" y="2"/>
                </a:lnTo>
                <a:lnTo>
                  <a:pt x="274" y="4"/>
                </a:lnTo>
                <a:lnTo>
                  <a:pt x="272" y="5"/>
                </a:lnTo>
                <a:lnTo>
                  <a:pt x="270" y="7"/>
                </a:lnTo>
                <a:lnTo>
                  <a:pt x="266" y="11"/>
                </a:lnTo>
                <a:lnTo>
                  <a:pt x="263" y="13"/>
                </a:lnTo>
                <a:lnTo>
                  <a:pt x="259" y="16"/>
                </a:lnTo>
                <a:lnTo>
                  <a:pt x="253" y="20"/>
                </a:lnTo>
                <a:lnTo>
                  <a:pt x="246" y="24"/>
                </a:lnTo>
                <a:lnTo>
                  <a:pt x="239" y="29"/>
                </a:lnTo>
                <a:lnTo>
                  <a:pt x="231" y="35"/>
                </a:lnTo>
                <a:lnTo>
                  <a:pt x="222" y="41"/>
                </a:lnTo>
                <a:lnTo>
                  <a:pt x="213" y="46"/>
                </a:lnTo>
                <a:lnTo>
                  <a:pt x="202" y="54"/>
                </a:lnTo>
                <a:lnTo>
                  <a:pt x="191" y="59"/>
                </a:lnTo>
                <a:lnTo>
                  <a:pt x="178" y="67"/>
                </a:lnTo>
                <a:lnTo>
                  <a:pt x="165" y="76"/>
                </a:lnTo>
                <a:lnTo>
                  <a:pt x="165" y="76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744"/>
          <p:cNvSpPr/>
          <p:nvPr/>
        </p:nvSpPr>
        <p:spPr bwMode="auto">
          <a:xfrm>
            <a:off x="4861245" y="2979670"/>
            <a:ext cx="504311" cy="147451"/>
          </a:xfrm>
          <a:custGeom>
            <a:avLst/>
            <a:gdLst>
              <a:gd name="T0" fmla="*/ 13 w 195"/>
              <a:gd name="T1" fmla="*/ 50 h 53"/>
              <a:gd name="T2" fmla="*/ 9 w 195"/>
              <a:gd name="T3" fmla="*/ 48 h 53"/>
              <a:gd name="T4" fmla="*/ 6 w 195"/>
              <a:gd name="T5" fmla="*/ 42 h 53"/>
              <a:gd name="T6" fmla="*/ 4 w 195"/>
              <a:gd name="T7" fmla="*/ 37 h 53"/>
              <a:gd name="T8" fmla="*/ 0 w 195"/>
              <a:gd name="T9" fmla="*/ 31 h 53"/>
              <a:gd name="T10" fmla="*/ 17 w 195"/>
              <a:gd name="T11" fmla="*/ 27 h 53"/>
              <a:gd name="T12" fmla="*/ 34 w 195"/>
              <a:gd name="T13" fmla="*/ 24 h 53"/>
              <a:gd name="T14" fmla="*/ 48 w 195"/>
              <a:gd name="T15" fmla="*/ 20 h 53"/>
              <a:gd name="T16" fmla="*/ 63 w 195"/>
              <a:gd name="T17" fmla="*/ 16 h 53"/>
              <a:gd name="T18" fmla="*/ 76 w 195"/>
              <a:gd name="T19" fmla="*/ 14 h 53"/>
              <a:gd name="T20" fmla="*/ 89 w 195"/>
              <a:gd name="T21" fmla="*/ 13 h 53"/>
              <a:gd name="T22" fmla="*/ 100 w 195"/>
              <a:gd name="T23" fmla="*/ 9 h 53"/>
              <a:gd name="T24" fmla="*/ 109 w 195"/>
              <a:gd name="T25" fmla="*/ 7 h 53"/>
              <a:gd name="T26" fmla="*/ 119 w 195"/>
              <a:gd name="T27" fmla="*/ 5 h 53"/>
              <a:gd name="T28" fmla="*/ 126 w 195"/>
              <a:gd name="T29" fmla="*/ 5 h 53"/>
              <a:gd name="T30" fmla="*/ 134 w 195"/>
              <a:gd name="T31" fmla="*/ 3 h 53"/>
              <a:gd name="T32" fmla="*/ 141 w 195"/>
              <a:gd name="T33" fmla="*/ 1 h 53"/>
              <a:gd name="T34" fmla="*/ 145 w 195"/>
              <a:gd name="T35" fmla="*/ 1 h 53"/>
              <a:gd name="T36" fmla="*/ 150 w 195"/>
              <a:gd name="T37" fmla="*/ 1 h 53"/>
              <a:gd name="T38" fmla="*/ 154 w 195"/>
              <a:gd name="T39" fmla="*/ 0 h 53"/>
              <a:gd name="T40" fmla="*/ 156 w 195"/>
              <a:gd name="T41" fmla="*/ 0 h 53"/>
              <a:gd name="T42" fmla="*/ 161 w 195"/>
              <a:gd name="T43" fmla="*/ 1 h 53"/>
              <a:gd name="T44" fmla="*/ 169 w 195"/>
              <a:gd name="T45" fmla="*/ 1 h 53"/>
              <a:gd name="T46" fmla="*/ 174 w 195"/>
              <a:gd name="T47" fmla="*/ 5 h 53"/>
              <a:gd name="T48" fmla="*/ 182 w 195"/>
              <a:gd name="T49" fmla="*/ 7 h 53"/>
              <a:gd name="T50" fmla="*/ 185 w 195"/>
              <a:gd name="T51" fmla="*/ 9 h 53"/>
              <a:gd name="T52" fmla="*/ 187 w 195"/>
              <a:gd name="T53" fmla="*/ 11 h 53"/>
              <a:gd name="T54" fmla="*/ 191 w 195"/>
              <a:gd name="T55" fmla="*/ 13 h 53"/>
              <a:gd name="T56" fmla="*/ 193 w 195"/>
              <a:gd name="T57" fmla="*/ 14 h 53"/>
              <a:gd name="T58" fmla="*/ 193 w 195"/>
              <a:gd name="T59" fmla="*/ 16 h 53"/>
              <a:gd name="T60" fmla="*/ 195 w 195"/>
              <a:gd name="T61" fmla="*/ 18 h 53"/>
              <a:gd name="T62" fmla="*/ 195 w 195"/>
              <a:gd name="T63" fmla="*/ 20 h 53"/>
              <a:gd name="T64" fmla="*/ 195 w 195"/>
              <a:gd name="T65" fmla="*/ 22 h 53"/>
              <a:gd name="T66" fmla="*/ 193 w 195"/>
              <a:gd name="T67" fmla="*/ 26 h 53"/>
              <a:gd name="T68" fmla="*/ 193 w 195"/>
              <a:gd name="T69" fmla="*/ 27 h 53"/>
              <a:gd name="T70" fmla="*/ 191 w 195"/>
              <a:gd name="T71" fmla="*/ 27 h 53"/>
              <a:gd name="T72" fmla="*/ 185 w 195"/>
              <a:gd name="T73" fmla="*/ 31 h 53"/>
              <a:gd name="T74" fmla="*/ 178 w 195"/>
              <a:gd name="T75" fmla="*/ 33 h 53"/>
              <a:gd name="T76" fmla="*/ 172 w 195"/>
              <a:gd name="T77" fmla="*/ 35 h 53"/>
              <a:gd name="T78" fmla="*/ 165 w 195"/>
              <a:gd name="T79" fmla="*/ 37 h 53"/>
              <a:gd name="T80" fmla="*/ 158 w 195"/>
              <a:gd name="T81" fmla="*/ 39 h 53"/>
              <a:gd name="T82" fmla="*/ 147 w 195"/>
              <a:gd name="T83" fmla="*/ 40 h 53"/>
              <a:gd name="T84" fmla="*/ 135 w 195"/>
              <a:gd name="T85" fmla="*/ 42 h 53"/>
              <a:gd name="T86" fmla="*/ 122 w 195"/>
              <a:gd name="T87" fmla="*/ 44 h 53"/>
              <a:gd name="T88" fmla="*/ 108 w 195"/>
              <a:gd name="T89" fmla="*/ 46 h 53"/>
              <a:gd name="T90" fmla="*/ 93 w 195"/>
              <a:gd name="T91" fmla="*/ 48 h 53"/>
              <a:gd name="T92" fmla="*/ 76 w 195"/>
              <a:gd name="T93" fmla="*/ 50 h 53"/>
              <a:gd name="T94" fmla="*/ 69 w 195"/>
              <a:gd name="T95" fmla="*/ 50 h 53"/>
              <a:gd name="T96" fmla="*/ 61 w 195"/>
              <a:gd name="T97" fmla="*/ 51 h 53"/>
              <a:gd name="T98" fmla="*/ 56 w 195"/>
              <a:gd name="T99" fmla="*/ 51 h 53"/>
              <a:gd name="T100" fmla="*/ 48 w 195"/>
              <a:gd name="T101" fmla="*/ 51 h 53"/>
              <a:gd name="T102" fmla="*/ 43 w 195"/>
              <a:gd name="T103" fmla="*/ 51 h 53"/>
              <a:gd name="T104" fmla="*/ 37 w 195"/>
              <a:gd name="T105" fmla="*/ 51 h 53"/>
              <a:gd name="T106" fmla="*/ 34 w 195"/>
              <a:gd name="T107" fmla="*/ 53 h 53"/>
              <a:gd name="T108" fmla="*/ 30 w 195"/>
              <a:gd name="T109" fmla="*/ 51 h 53"/>
              <a:gd name="T110" fmla="*/ 24 w 195"/>
              <a:gd name="T111" fmla="*/ 51 h 53"/>
              <a:gd name="T112" fmla="*/ 22 w 195"/>
              <a:gd name="T113" fmla="*/ 51 h 53"/>
              <a:gd name="T114" fmla="*/ 19 w 195"/>
              <a:gd name="T115" fmla="*/ 51 h 53"/>
              <a:gd name="T116" fmla="*/ 17 w 195"/>
              <a:gd name="T117" fmla="*/ 51 h 53"/>
              <a:gd name="T118" fmla="*/ 15 w 195"/>
              <a:gd name="T119" fmla="*/ 51 h 53"/>
              <a:gd name="T120" fmla="*/ 13 w 195"/>
              <a:gd name="T121" fmla="*/ 50 h 53"/>
              <a:gd name="T122" fmla="*/ 13 w 195"/>
              <a:gd name="T123" fmla="*/ 5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5" h="53">
                <a:moveTo>
                  <a:pt x="13" y="50"/>
                </a:moveTo>
                <a:lnTo>
                  <a:pt x="9" y="48"/>
                </a:lnTo>
                <a:lnTo>
                  <a:pt x="6" y="42"/>
                </a:lnTo>
                <a:lnTo>
                  <a:pt x="4" y="37"/>
                </a:lnTo>
                <a:lnTo>
                  <a:pt x="0" y="31"/>
                </a:lnTo>
                <a:lnTo>
                  <a:pt x="17" y="27"/>
                </a:lnTo>
                <a:lnTo>
                  <a:pt x="34" y="24"/>
                </a:lnTo>
                <a:lnTo>
                  <a:pt x="48" y="20"/>
                </a:lnTo>
                <a:lnTo>
                  <a:pt x="63" y="16"/>
                </a:lnTo>
                <a:lnTo>
                  <a:pt x="76" y="14"/>
                </a:lnTo>
                <a:lnTo>
                  <a:pt x="89" y="13"/>
                </a:lnTo>
                <a:lnTo>
                  <a:pt x="100" y="9"/>
                </a:lnTo>
                <a:lnTo>
                  <a:pt x="109" y="7"/>
                </a:lnTo>
                <a:lnTo>
                  <a:pt x="119" y="5"/>
                </a:lnTo>
                <a:lnTo>
                  <a:pt x="126" y="5"/>
                </a:lnTo>
                <a:lnTo>
                  <a:pt x="134" y="3"/>
                </a:lnTo>
                <a:lnTo>
                  <a:pt x="141" y="1"/>
                </a:lnTo>
                <a:lnTo>
                  <a:pt x="145" y="1"/>
                </a:lnTo>
                <a:lnTo>
                  <a:pt x="150" y="1"/>
                </a:lnTo>
                <a:lnTo>
                  <a:pt x="154" y="0"/>
                </a:lnTo>
                <a:lnTo>
                  <a:pt x="156" y="0"/>
                </a:lnTo>
                <a:lnTo>
                  <a:pt x="161" y="1"/>
                </a:lnTo>
                <a:lnTo>
                  <a:pt x="169" y="1"/>
                </a:lnTo>
                <a:lnTo>
                  <a:pt x="174" y="5"/>
                </a:lnTo>
                <a:lnTo>
                  <a:pt x="182" y="7"/>
                </a:lnTo>
                <a:lnTo>
                  <a:pt x="185" y="9"/>
                </a:lnTo>
                <a:lnTo>
                  <a:pt x="187" y="11"/>
                </a:lnTo>
                <a:lnTo>
                  <a:pt x="191" y="13"/>
                </a:lnTo>
                <a:lnTo>
                  <a:pt x="193" y="14"/>
                </a:lnTo>
                <a:lnTo>
                  <a:pt x="193" y="16"/>
                </a:lnTo>
                <a:lnTo>
                  <a:pt x="195" y="18"/>
                </a:lnTo>
                <a:lnTo>
                  <a:pt x="195" y="20"/>
                </a:lnTo>
                <a:lnTo>
                  <a:pt x="195" y="22"/>
                </a:lnTo>
                <a:lnTo>
                  <a:pt x="193" y="26"/>
                </a:lnTo>
                <a:lnTo>
                  <a:pt x="193" y="27"/>
                </a:lnTo>
                <a:lnTo>
                  <a:pt x="191" y="27"/>
                </a:lnTo>
                <a:lnTo>
                  <a:pt x="185" y="31"/>
                </a:lnTo>
                <a:lnTo>
                  <a:pt x="178" y="33"/>
                </a:lnTo>
                <a:lnTo>
                  <a:pt x="172" y="35"/>
                </a:lnTo>
                <a:lnTo>
                  <a:pt x="165" y="37"/>
                </a:lnTo>
                <a:lnTo>
                  <a:pt x="158" y="39"/>
                </a:lnTo>
                <a:lnTo>
                  <a:pt x="147" y="40"/>
                </a:lnTo>
                <a:lnTo>
                  <a:pt x="135" y="42"/>
                </a:lnTo>
                <a:lnTo>
                  <a:pt x="122" y="44"/>
                </a:lnTo>
                <a:lnTo>
                  <a:pt x="108" y="46"/>
                </a:lnTo>
                <a:lnTo>
                  <a:pt x="93" y="48"/>
                </a:lnTo>
                <a:lnTo>
                  <a:pt x="76" y="50"/>
                </a:lnTo>
                <a:lnTo>
                  <a:pt x="69" y="50"/>
                </a:lnTo>
                <a:lnTo>
                  <a:pt x="61" y="51"/>
                </a:lnTo>
                <a:lnTo>
                  <a:pt x="56" y="51"/>
                </a:lnTo>
                <a:lnTo>
                  <a:pt x="48" y="51"/>
                </a:lnTo>
                <a:lnTo>
                  <a:pt x="43" y="51"/>
                </a:lnTo>
                <a:lnTo>
                  <a:pt x="37" y="51"/>
                </a:lnTo>
                <a:lnTo>
                  <a:pt x="34" y="53"/>
                </a:lnTo>
                <a:lnTo>
                  <a:pt x="30" y="51"/>
                </a:lnTo>
                <a:lnTo>
                  <a:pt x="24" y="51"/>
                </a:lnTo>
                <a:lnTo>
                  <a:pt x="22" y="51"/>
                </a:lnTo>
                <a:lnTo>
                  <a:pt x="19" y="51"/>
                </a:lnTo>
                <a:lnTo>
                  <a:pt x="17" y="51"/>
                </a:lnTo>
                <a:lnTo>
                  <a:pt x="15" y="51"/>
                </a:lnTo>
                <a:lnTo>
                  <a:pt x="13" y="50"/>
                </a:lnTo>
                <a:lnTo>
                  <a:pt x="13" y="5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745"/>
          <p:cNvSpPr/>
          <p:nvPr/>
        </p:nvSpPr>
        <p:spPr bwMode="auto">
          <a:xfrm>
            <a:off x="5013832" y="2612437"/>
            <a:ext cx="155172" cy="931994"/>
          </a:xfrm>
          <a:custGeom>
            <a:avLst/>
            <a:gdLst>
              <a:gd name="T0" fmla="*/ 10 w 60"/>
              <a:gd name="T1" fmla="*/ 302 h 335"/>
              <a:gd name="T2" fmla="*/ 10 w 60"/>
              <a:gd name="T3" fmla="*/ 239 h 335"/>
              <a:gd name="T4" fmla="*/ 10 w 60"/>
              <a:gd name="T5" fmla="*/ 185 h 335"/>
              <a:gd name="T6" fmla="*/ 8 w 60"/>
              <a:gd name="T7" fmla="*/ 137 h 335"/>
              <a:gd name="T8" fmla="*/ 8 w 60"/>
              <a:gd name="T9" fmla="*/ 95 h 335"/>
              <a:gd name="T10" fmla="*/ 6 w 60"/>
              <a:gd name="T11" fmla="*/ 59 h 335"/>
              <a:gd name="T12" fmla="*/ 4 w 60"/>
              <a:gd name="T13" fmla="*/ 30 h 335"/>
              <a:gd name="T14" fmla="*/ 2 w 60"/>
              <a:gd name="T15" fmla="*/ 7 h 335"/>
              <a:gd name="T16" fmla="*/ 8 w 60"/>
              <a:gd name="T17" fmla="*/ 6 h 335"/>
              <a:gd name="T18" fmla="*/ 23 w 60"/>
              <a:gd name="T19" fmla="*/ 15 h 335"/>
              <a:gd name="T20" fmla="*/ 34 w 60"/>
              <a:gd name="T21" fmla="*/ 24 h 335"/>
              <a:gd name="T22" fmla="*/ 43 w 60"/>
              <a:gd name="T23" fmla="*/ 32 h 335"/>
              <a:gd name="T24" fmla="*/ 50 w 60"/>
              <a:gd name="T25" fmla="*/ 39 h 335"/>
              <a:gd name="T26" fmla="*/ 56 w 60"/>
              <a:gd name="T27" fmla="*/ 45 h 335"/>
              <a:gd name="T28" fmla="*/ 60 w 60"/>
              <a:gd name="T29" fmla="*/ 50 h 335"/>
              <a:gd name="T30" fmla="*/ 60 w 60"/>
              <a:gd name="T31" fmla="*/ 54 h 335"/>
              <a:gd name="T32" fmla="*/ 60 w 60"/>
              <a:gd name="T33" fmla="*/ 58 h 335"/>
              <a:gd name="T34" fmla="*/ 60 w 60"/>
              <a:gd name="T35" fmla="*/ 61 h 335"/>
              <a:gd name="T36" fmla="*/ 58 w 60"/>
              <a:gd name="T37" fmla="*/ 67 h 335"/>
              <a:gd name="T38" fmla="*/ 58 w 60"/>
              <a:gd name="T39" fmla="*/ 74 h 335"/>
              <a:gd name="T40" fmla="*/ 56 w 60"/>
              <a:gd name="T41" fmla="*/ 83 h 335"/>
              <a:gd name="T42" fmla="*/ 56 w 60"/>
              <a:gd name="T43" fmla="*/ 96 h 335"/>
              <a:gd name="T44" fmla="*/ 54 w 60"/>
              <a:gd name="T45" fmla="*/ 109 h 335"/>
              <a:gd name="T46" fmla="*/ 54 w 60"/>
              <a:gd name="T47" fmla="*/ 124 h 335"/>
              <a:gd name="T48" fmla="*/ 52 w 60"/>
              <a:gd name="T49" fmla="*/ 143 h 335"/>
              <a:gd name="T50" fmla="*/ 50 w 60"/>
              <a:gd name="T51" fmla="*/ 161 h 335"/>
              <a:gd name="T52" fmla="*/ 50 w 60"/>
              <a:gd name="T53" fmla="*/ 183 h 335"/>
              <a:gd name="T54" fmla="*/ 49 w 60"/>
              <a:gd name="T55" fmla="*/ 206 h 335"/>
              <a:gd name="T56" fmla="*/ 47 w 60"/>
              <a:gd name="T57" fmla="*/ 232 h 335"/>
              <a:gd name="T58" fmla="*/ 47 w 60"/>
              <a:gd name="T59" fmla="*/ 259 h 335"/>
              <a:gd name="T60" fmla="*/ 45 w 60"/>
              <a:gd name="T61" fmla="*/ 287 h 335"/>
              <a:gd name="T62" fmla="*/ 43 w 60"/>
              <a:gd name="T63" fmla="*/ 319 h 335"/>
              <a:gd name="T64" fmla="*/ 10 w 60"/>
              <a:gd name="T65" fmla="*/ 33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335">
                <a:moveTo>
                  <a:pt x="10" y="335"/>
                </a:moveTo>
                <a:lnTo>
                  <a:pt x="10" y="302"/>
                </a:lnTo>
                <a:lnTo>
                  <a:pt x="10" y="271"/>
                </a:lnTo>
                <a:lnTo>
                  <a:pt x="10" y="239"/>
                </a:lnTo>
                <a:lnTo>
                  <a:pt x="10" y="211"/>
                </a:lnTo>
                <a:lnTo>
                  <a:pt x="10" y="185"/>
                </a:lnTo>
                <a:lnTo>
                  <a:pt x="10" y="159"/>
                </a:lnTo>
                <a:lnTo>
                  <a:pt x="8" y="137"/>
                </a:lnTo>
                <a:lnTo>
                  <a:pt x="8" y="115"/>
                </a:lnTo>
                <a:lnTo>
                  <a:pt x="8" y="95"/>
                </a:lnTo>
                <a:lnTo>
                  <a:pt x="6" y="76"/>
                </a:lnTo>
                <a:lnTo>
                  <a:pt x="6" y="59"/>
                </a:lnTo>
                <a:lnTo>
                  <a:pt x="4" y="45"/>
                </a:lnTo>
                <a:lnTo>
                  <a:pt x="4" y="30"/>
                </a:lnTo>
                <a:lnTo>
                  <a:pt x="2" y="19"/>
                </a:lnTo>
                <a:lnTo>
                  <a:pt x="2" y="7"/>
                </a:lnTo>
                <a:lnTo>
                  <a:pt x="0" y="0"/>
                </a:lnTo>
                <a:lnTo>
                  <a:pt x="8" y="6"/>
                </a:lnTo>
                <a:lnTo>
                  <a:pt x="15" y="9"/>
                </a:lnTo>
                <a:lnTo>
                  <a:pt x="23" y="15"/>
                </a:lnTo>
                <a:lnTo>
                  <a:pt x="28" y="19"/>
                </a:lnTo>
                <a:lnTo>
                  <a:pt x="34" y="24"/>
                </a:lnTo>
                <a:lnTo>
                  <a:pt x="39" y="28"/>
                </a:lnTo>
                <a:lnTo>
                  <a:pt x="43" y="32"/>
                </a:lnTo>
                <a:lnTo>
                  <a:pt x="47" y="35"/>
                </a:lnTo>
                <a:lnTo>
                  <a:pt x="50" y="39"/>
                </a:lnTo>
                <a:lnTo>
                  <a:pt x="54" y="41"/>
                </a:lnTo>
                <a:lnTo>
                  <a:pt x="56" y="45"/>
                </a:lnTo>
                <a:lnTo>
                  <a:pt x="58" y="46"/>
                </a:lnTo>
                <a:lnTo>
                  <a:pt x="60" y="50"/>
                </a:lnTo>
                <a:lnTo>
                  <a:pt x="60" y="52"/>
                </a:lnTo>
                <a:lnTo>
                  <a:pt x="60" y="54"/>
                </a:lnTo>
                <a:lnTo>
                  <a:pt x="60" y="56"/>
                </a:lnTo>
                <a:lnTo>
                  <a:pt x="60" y="58"/>
                </a:lnTo>
                <a:lnTo>
                  <a:pt x="60" y="59"/>
                </a:lnTo>
                <a:lnTo>
                  <a:pt x="60" y="61"/>
                </a:lnTo>
                <a:lnTo>
                  <a:pt x="58" y="63"/>
                </a:lnTo>
                <a:lnTo>
                  <a:pt x="58" y="67"/>
                </a:lnTo>
                <a:lnTo>
                  <a:pt x="58" y="70"/>
                </a:lnTo>
                <a:lnTo>
                  <a:pt x="58" y="74"/>
                </a:lnTo>
                <a:lnTo>
                  <a:pt x="56" y="78"/>
                </a:lnTo>
                <a:lnTo>
                  <a:pt x="56" y="83"/>
                </a:lnTo>
                <a:lnTo>
                  <a:pt x="56" y="89"/>
                </a:lnTo>
                <a:lnTo>
                  <a:pt x="56" y="96"/>
                </a:lnTo>
                <a:lnTo>
                  <a:pt x="54" y="102"/>
                </a:lnTo>
                <a:lnTo>
                  <a:pt x="54" y="109"/>
                </a:lnTo>
                <a:lnTo>
                  <a:pt x="54" y="117"/>
                </a:lnTo>
                <a:lnTo>
                  <a:pt x="54" y="124"/>
                </a:lnTo>
                <a:lnTo>
                  <a:pt x="52" y="133"/>
                </a:lnTo>
                <a:lnTo>
                  <a:pt x="52" y="143"/>
                </a:lnTo>
                <a:lnTo>
                  <a:pt x="52" y="152"/>
                </a:lnTo>
                <a:lnTo>
                  <a:pt x="50" y="161"/>
                </a:lnTo>
                <a:lnTo>
                  <a:pt x="50" y="172"/>
                </a:lnTo>
                <a:lnTo>
                  <a:pt x="50" y="183"/>
                </a:lnTo>
                <a:lnTo>
                  <a:pt x="49" y="195"/>
                </a:lnTo>
                <a:lnTo>
                  <a:pt x="49" y="206"/>
                </a:lnTo>
                <a:lnTo>
                  <a:pt x="49" y="219"/>
                </a:lnTo>
                <a:lnTo>
                  <a:pt x="47" y="232"/>
                </a:lnTo>
                <a:lnTo>
                  <a:pt x="47" y="245"/>
                </a:lnTo>
                <a:lnTo>
                  <a:pt x="47" y="259"/>
                </a:lnTo>
                <a:lnTo>
                  <a:pt x="45" y="272"/>
                </a:lnTo>
                <a:lnTo>
                  <a:pt x="45" y="287"/>
                </a:lnTo>
                <a:lnTo>
                  <a:pt x="45" y="304"/>
                </a:lnTo>
                <a:lnTo>
                  <a:pt x="43" y="319"/>
                </a:lnTo>
                <a:lnTo>
                  <a:pt x="43" y="335"/>
                </a:lnTo>
                <a:lnTo>
                  <a:pt x="10" y="335"/>
                </a:lnTo>
                <a:lnTo>
                  <a:pt x="10" y="33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746"/>
          <p:cNvSpPr/>
          <p:nvPr/>
        </p:nvSpPr>
        <p:spPr bwMode="auto">
          <a:xfrm>
            <a:off x="4775901" y="3472098"/>
            <a:ext cx="641379" cy="155796"/>
          </a:xfrm>
          <a:custGeom>
            <a:avLst/>
            <a:gdLst>
              <a:gd name="T0" fmla="*/ 0 w 248"/>
              <a:gd name="T1" fmla="*/ 26 h 56"/>
              <a:gd name="T2" fmla="*/ 2 w 248"/>
              <a:gd name="T3" fmla="*/ 26 h 56"/>
              <a:gd name="T4" fmla="*/ 5 w 248"/>
              <a:gd name="T5" fmla="*/ 26 h 56"/>
              <a:gd name="T6" fmla="*/ 9 w 248"/>
              <a:gd name="T7" fmla="*/ 26 h 56"/>
              <a:gd name="T8" fmla="*/ 13 w 248"/>
              <a:gd name="T9" fmla="*/ 26 h 56"/>
              <a:gd name="T10" fmla="*/ 17 w 248"/>
              <a:gd name="T11" fmla="*/ 25 h 56"/>
              <a:gd name="T12" fmla="*/ 22 w 248"/>
              <a:gd name="T13" fmla="*/ 25 h 56"/>
              <a:gd name="T14" fmla="*/ 28 w 248"/>
              <a:gd name="T15" fmla="*/ 25 h 56"/>
              <a:gd name="T16" fmla="*/ 33 w 248"/>
              <a:gd name="T17" fmla="*/ 23 h 56"/>
              <a:gd name="T18" fmla="*/ 41 w 248"/>
              <a:gd name="T19" fmla="*/ 23 h 56"/>
              <a:gd name="T20" fmla="*/ 48 w 248"/>
              <a:gd name="T21" fmla="*/ 21 h 56"/>
              <a:gd name="T22" fmla="*/ 55 w 248"/>
              <a:gd name="T23" fmla="*/ 21 h 56"/>
              <a:gd name="T24" fmla="*/ 65 w 248"/>
              <a:gd name="T25" fmla="*/ 19 h 56"/>
              <a:gd name="T26" fmla="*/ 72 w 248"/>
              <a:gd name="T27" fmla="*/ 17 h 56"/>
              <a:gd name="T28" fmla="*/ 81 w 248"/>
              <a:gd name="T29" fmla="*/ 17 h 56"/>
              <a:gd name="T30" fmla="*/ 92 w 248"/>
              <a:gd name="T31" fmla="*/ 15 h 56"/>
              <a:gd name="T32" fmla="*/ 102 w 248"/>
              <a:gd name="T33" fmla="*/ 13 h 56"/>
              <a:gd name="T34" fmla="*/ 113 w 248"/>
              <a:gd name="T35" fmla="*/ 12 h 56"/>
              <a:gd name="T36" fmla="*/ 122 w 248"/>
              <a:gd name="T37" fmla="*/ 10 h 56"/>
              <a:gd name="T38" fmla="*/ 131 w 248"/>
              <a:gd name="T39" fmla="*/ 8 h 56"/>
              <a:gd name="T40" fmla="*/ 139 w 248"/>
              <a:gd name="T41" fmla="*/ 6 h 56"/>
              <a:gd name="T42" fmla="*/ 148 w 248"/>
              <a:gd name="T43" fmla="*/ 6 h 56"/>
              <a:gd name="T44" fmla="*/ 155 w 248"/>
              <a:gd name="T45" fmla="*/ 4 h 56"/>
              <a:gd name="T46" fmla="*/ 161 w 248"/>
              <a:gd name="T47" fmla="*/ 4 h 56"/>
              <a:gd name="T48" fmla="*/ 168 w 248"/>
              <a:gd name="T49" fmla="*/ 2 h 56"/>
              <a:gd name="T50" fmla="*/ 174 w 248"/>
              <a:gd name="T51" fmla="*/ 2 h 56"/>
              <a:gd name="T52" fmla="*/ 178 w 248"/>
              <a:gd name="T53" fmla="*/ 0 h 56"/>
              <a:gd name="T54" fmla="*/ 183 w 248"/>
              <a:gd name="T55" fmla="*/ 0 h 56"/>
              <a:gd name="T56" fmla="*/ 187 w 248"/>
              <a:gd name="T57" fmla="*/ 0 h 56"/>
              <a:gd name="T58" fmla="*/ 191 w 248"/>
              <a:gd name="T59" fmla="*/ 0 h 56"/>
              <a:gd name="T60" fmla="*/ 194 w 248"/>
              <a:gd name="T61" fmla="*/ 0 h 56"/>
              <a:gd name="T62" fmla="*/ 196 w 248"/>
              <a:gd name="T63" fmla="*/ 0 h 56"/>
              <a:gd name="T64" fmla="*/ 198 w 248"/>
              <a:gd name="T65" fmla="*/ 0 h 56"/>
              <a:gd name="T66" fmla="*/ 202 w 248"/>
              <a:gd name="T67" fmla="*/ 0 h 56"/>
              <a:gd name="T68" fmla="*/ 207 w 248"/>
              <a:gd name="T69" fmla="*/ 2 h 56"/>
              <a:gd name="T70" fmla="*/ 213 w 248"/>
              <a:gd name="T71" fmla="*/ 6 h 56"/>
              <a:gd name="T72" fmla="*/ 218 w 248"/>
              <a:gd name="T73" fmla="*/ 10 h 56"/>
              <a:gd name="T74" fmla="*/ 224 w 248"/>
              <a:gd name="T75" fmla="*/ 15 h 56"/>
              <a:gd name="T76" fmla="*/ 231 w 248"/>
              <a:gd name="T77" fmla="*/ 23 h 56"/>
              <a:gd name="T78" fmla="*/ 239 w 248"/>
              <a:gd name="T79" fmla="*/ 30 h 56"/>
              <a:gd name="T80" fmla="*/ 248 w 248"/>
              <a:gd name="T81" fmla="*/ 39 h 56"/>
              <a:gd name="T82" fmla="*/ 237 w 248"/>
              <a:gd name="T83" fmla="*/ 39 h 56"/>
              <a:gd name="T84" fmla="*/ 224 w 248"/>
              <a:gd name="T85" fmla="*/ 39 h 56"/>
              <a:gd name="T86" fmla="*/ 211 w 248"/>
              <a:gd name="T87" fmla="*/ 41 h 56"/>
              <a:gd name="T88" fmla="*/ 198 w 248"/>
              <a:gd name="T89" fmla="*/ 41 h 56"/>
              <a:gd name="T90" fmla="*/ 185 w 248"/>
              <a:gd name="T91" fmla="*/ 41 h 56"/>
              <a:gd name="T92" fmla="*/ 170 w 248"/>
              <a:gd name="T93" fmla="*/ 43 h 56"/>
              <a:gd name="T94" fmla="*/ 157 w 248"/>
              <a:gd name="T95" fmla="*/ 43 h 56"/>
              <a:gd name="T96" fmla="*/ 141 w 248"/>
              <a:gd name="T97" fmla="*/ 45 h 56"/>
              <a:gd name="T98" fmla="*/ 126 w 248"/>
              <a:gd name="T99" fmla="*/ 45 h 56"/>
              <a:gd name="T100" fmla="*/ 109 w 248"/>
              <a:gd name="T101" fmla="*/ 47 h 56"/>
              <a:gd name="T102" fmla="*/ 92 w 248"/>
              <a:gd name="T103" fmla="*/ 49 h 56"/>
              <a:gd name="T104" fmla="*/ 76 w 248"/>
              <a:gd name="T105" fmla="*/ 49 h 56"/>
              <a:gd name="T106" fmla="*/ 57 w 248"/>
              <a:gd name="T107" fmla="*/ 50 h 56"/>
              <a:gd name="T108" fmla="*/ 39 w 248"/>
              <a:gd name="T109" fmla="*/ 52 h 56"/>
              <a:gd name="T110" fmla="*/ 20 w 248"/>
              <a:gd name="T111" fmla="*/ 54 h 56"/>
              <a:gd name="T112" fmla="*/ 0 w 248"/>
              <a:gd name="T113" fmla="*/ 56 h 56"/>
              <a:gd name="T114" fmla="*/ 0 w 248"/>
              <a:gd name="T115" fmla="*/ 26 h 56"/>
              <a:gd name="T116" fmla="*/ 0 w 248"/>
              <a:gd name="T117" fmla="*/ 2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8" h="56">
                <a:moveTo>
                  <a:pt x="0" y="26"/>
                </a:moveTo>
                <a:lnTo>
                  <a:pt x="2" y="26"/>
                </a:lnTo>
                <a:lnTo>
                  <a:pt x="5" y="26"/>
                </a:lnTo>
                <a:lnTo>
                  <a:pt x="9" y="26"/>
                </a:lnTo>
                <a:lnTo>
                  <a:pt x="13" y="26"/>
                </a:lnTo>
                <a:lnTo>
                  <a:pt x="17" y="25"/>
                </a:lnTo>
                <a:lnTo>
                  <a:pt x="22" y="25"/>
                </a:lnTo>
                <a:lnTo>
                  <a:pt x="28" y="25"/>
                </a:lnTo>
                <a:lnTo>
                  <a:pt x="33" y="23"/>
                </a:lnTo>
                <a:lnTo>
                  <a:pt x="41" y="23"/>
                </a:lnTo>
                <a:lnTo>
                  <a:pt x="48" y="21"/>
                </a:lnTo>
                <a:lnTo>
                  <a:pt x="55" y="21"/>
                </a:lnTo>
                <a:lnTo>
                  <a:pt x="65" y="19"/>
                </a:lnTo>
                <a:lnTo>
                  <a:pt x="72" y="17"/>
                </a:lnTo>
                <a:lnTo>
                  <a:pt x="81" y="17"/>
                </a:lnTo>
                <a:lnTo>
                  <a:pt x="92" y="15"/>
                </a:lnTo>
                <a:lnTo>
                  <a:pt x="102" y="13"/>
                </a:lnTo>
                <a:lnTo>
                  <a:pt x="113" y="12"/>
                </a:lnTo>
                <a:lnTo>
                  <a:pt x="122" y="10"/>
                </a:lnTo>
                <a:lnTo>
                  <a:pt x="131" y="8"/>
                </a:lnTo>
                <a:lnTo>
                  <a:pt x="139" y="6"/>
                </a:lnTo>
                <a:lnTo>
                  <a:pt x="148" y="6"/>
                </a:lnTo>
                <a:lnTo>
                  <a:pt x="155" y="4"/>
                </a:lnTo>
                <a:lnTo>
                  <a:pt x="161" y="4"/>
                </a:lnTo>
                <a:lnTo>
                  <a:pt x="168" y="2"/>
                </a:lnTo>
                <a:lnTo>
                  <a:pt x="174" y="2"/>
                </a:lnTo>
                <a:lnTo>
                  <a:pt x="178" y="0"/>
                </a:lnTo>
                <a:lnTo>
                  <a:pt x="183" y="0"/>
                </a:lnTo>
                <a:lnTo>
                  <a:pt x="187" y="0"/>
                </a:lnTo>
                <a:lnTo>
                  <a:pt x="191" y="0"/>
                </a:lnTo>
                <a:lnTo>
                  <a:pt x="194" y="0"/>
                </a:lnTo>
                <a:lnTo>
                  <a:pt x="196" y="0"/>
                </a:lnTo>
                <a:lnTo>
                  <a:pt x="198" y="0"/>
                </a:lnTo>
                <a:lnTo>
                  <a:pt x="202" y="0"/>
                </a:lnTo>
                <a:lnTo>
                  <a:pt x="207" y="2"/>
                </a:lnTo>
                <a:lnTo>
                  <a:pt x="213" y="6"/>
                </a:lnTo>
                <a:lnTo>
                  <a:pt x="218" y="10"/>
                </a:lnTo>
                <a:lnTo>
                  <a:pt x="224" y="15"/>
                </a:lnTo>
                <a:lnTo>
                  <a:pt x="231" y="23"/>
                </a:lnTo>
                <a:lnTo>
                  <a:pt x="239" y="30"/>
                </a:lnTo>
                <a:lnTo>
                  <a:pt x="248" y="39"/>
                </a:lnTo>
                <a:lnTo>
                  <a:pt x="237" y="39"/>
                </a:lnTo>
                <a:lnTo>
                  <a:pt x="224" y="39"/>
                </a:lnTo>
                <a:lnTo>
                  <a:pt x="211" y="41"/>
                </a:lnTo>
                <a:lnTo>
                  <a:pt x="198" y="41"/>
                </a:lnTo>
                <a:lnTo>
                  <a:pt x="185" y="41"/>
                </a:lnTo>
                <a:lnTo>
                  <a:pt x="170" y="43"/>
                </a:lnTo>
                <a:lnTo>
                  <a:pt x="157" y="43"/>
                </a:lnTo>
                <a:lnTo>
                  <a:pt x="141" y="45"/>
                </a:lnTo>
                <a:lnTo>
                  <a:pt x="126" y="45"/>
                </a:lnTo>
                <a:lnTo>
                  <a:pt x="109" y="47"/>
                </a:lnTo>
                <a:lnTo>
                  <a:pt x="92" y="49"/>
                </a:lnTo>
                <a:lnTo>
                  <a:pt x="76" y="49"/>
                </a:lnTo>
                <a:lnTo>
                  <a:pt x="57" y="50"/>
                </a:lnTo>
                <a:lnTo>
                  <a:pt x="39" y="52"/>
                </a:lnTo>
                <a:lnTo>
                  <a:pt x="20" y="54"/>
                </a:lnTo>
                <a:lnTo>
                  <a:pt x="0" y="56"/>
                </a:lnTo>
                <a:lnTo>
                  <a:pt x="0" y="26"/>
                </a:lnTo>
                <a:lnTo>
                  <a:pt x="0" y="26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任意多边形: 形状 41"/>
          <p:cNvSpPr/>
          <p:nvPr/>
        </p:nvSpPr>
        <p:spPr bwMode="auto">
          <a:xfrm>
            <a:off x="4040781" y="2757106"/>
            <a:ext cx="393742" cy="135904"/>
          </a:xfrm>
          <a:custGeom>
            <a:avLst/>
            <a:gdLst>
              <a:gd name="connsiteX0" fmla="*/ 323915 w 393742"/>
              <a:gd name="connsiteY0" fmla="*/ 0 h 135904"/>
              <a:gd name="connsiteX1" fmla="*/ 347191 w 393742"/>
              <a:gd name="connsiteY1" fmla="*/ 0 h 135904"/>
              <a:gd name="connsiteX2" fmla="*/ 365294 w 393742"/>
              <a:gd name="connsiteY2" fmla="*/ 0 h 135904"/>
              <a:gd name="connsiteX3" fmla="*/ 380811 w 393742"/>
              <a:gd name="connsiteY3" fmla="*/ 0 h 135904"/>
              <a:gd name="connsiteX4" fmla="*/ 393742 w 393742"/>
              <a:gd name="connsiteY4" fmla="*/ 0 h 135904"/>
              <a:gd name="connsiteX5" fmla="*/ 393742 w 393742"/>
              <a:gd name="connsiteY5" fmla="*/ 55641 h 135904"/>
              <a:gd name="connsiteX6" fmla="*/ 336846 w 393742"/>
              <a:gd name="connsiteY6" fmla="*/ 66769 h 135904"/>
              <a:gd name="connsiteX7" fmla="*/ 274777 w 393742"/>
              <a:gd name="connsiteY7" fmla="*/ 77898 h 135904"/>
              <a:gd name="connsiteX8" fmla="*/ 212708 w 393742"/>
              <a:gd name="connsiteY8" fmla="*/ 86244 h 135904"/>
              <a:gd name="connsiteX9" fmla="*/ 179087 w 393742"/>
              <a:gd name="connsiteY9" fmla="*/ 97372 h 135904"/>
              <a:gd name="connsiteX10" fmla="*/ 145466 w 393742"/>
              <a:gd name="connsiteY10" fmla="*/ 102936 h 135904"/>
              <a:gd name="connsiteX11" fmla="*/ 111845 w 393742"/>
              <a:gd name="connsiteY11" fmla="*/ 108500 h 135904"/>
              <a:gd name="connsiteX12" fmla="*/ 83397 w 393742"/>
              <a:gd name="connsiteY12" fmla="*/ 119629 h 135904"/>
              <a:gd name="connsiteX13" fmla="*/ 54949 w 393742"/>
              <a:gd name="connsiteY13" fmla="*/ 122411 h 135904"/>
              <a:gd name="connsiteX14" fmla="*/ 31673 w 393742"/>
              <a:gd name="connsiteY14" fmla="*/ 127975 h 135904"/>
              <a:gd name="connsiteX15" fmla="*/ 10983 w 393742"/>
              <a:gd name="connsiteY15" fmla="*/ 133539 h 135904"/>
              <a:gd name="connsiteX16" fmla="*/ 3289 w 393742"/>
              <a:gd name="connsiteY16" fmla="*/ 135904 h 135904"/>
              <a:gd name="connsiteX17" fmla="*/ 0 w 393742"/>
              <a:gd name="connsiteY17" fmla="*/ 109978 h 135904"/>
              <a:gd name="connsiteX18" fmla="*/ 18982 w 393742"/>
              <a:gd name="connsiteY18" fmla="*/ 35272 h 135904"/>
              <a:gd name="connsiteX19" fmla="*/ 39431 w 393742"/>
              <a:gd name="connsiteY19" fmla="*/ 5338 h 135904"/>
              <a:gd name="connsiteX20" fmla="*/ 39431 w 393742"/>
              <a:gd name="connsiteY20" fmla="*/ 5564 h 135904"/>
              <a:gd name="connsiteX21" fmla="*/ 44604 w 393742"/>
              <a:gd name="connsiteY21" fmla="*/ 11128 h 135904"/>
              <a:gd name="connsiteX22" fmla="*/ 49776 w 393742"/>
              <a:gd name="connsiteY22" fmla="*/ 16692 h 135904"/>
              <a:gd name="connsiteX23" fmla="*/ 60121 w 393742"/>
              <a:gd name="connsiteY23" fmla="*/ 16692 h 135904"/>
              <a:gd name="connsiteX24" fmla="*/ 67880 w 393742"/>
              <a:gd name="connsiteY24" fmla="*/ 16692 h 135904"/>
              <a:gd name="connsiteX25" fmla="*/ 88569 w 393742"/>
              <a:gd name="connsiteY25" fmla="*/ 16692 h 135904"/>
              <a:gd name="connsiteX26" fmla="*/ 111845 w 393742"/>
              <a:gd name="connsiteY26" fmla="*/ 16692 h 135904"/>
              <a:gd name="connsiteX27" fmla="*/ 135121 w 393742"/>
              <a:gd name="connsiteY27" fmla="*/ 16692 h 135904"/>
              <a:gd name="connsiteX28" fmla="*/ 168742 w 393742"/>
              <a:gd name="connsiteY28" fmla="*/ 16692 h 135904"/>
              <a:gd name="connsiteX29" fmla="*/ 202363 w 393742"/>
              <a:gd name="connsiteY29" fmla="*/ 11128 h 135904"/>
              <a:gd name="connsiteX30" fmla="*/ 235983 w 393742"/>
              <a:gd name="connsiteY30" fmla="*/ 5564 h 135904"/>
              <a:gd name="connsiteX31" fmla="*/ 269604 w 393742"/>
              <a:gd name="connsiteY31" fmla="*/ 5564 h 135904"/>
              <a:gd name="connsiteX32" fmla="*/ 298053 w 393742"/>
              <a:gd name="connsiteY32" fmla="*/ 5564 h 135904"/>
              <a:gd name="connsiteX33" fmla="*/ 323915 w 393742"/>
              <a:gd name="connsiteY33" fmla="*/ 0 h 13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93742" h="135904">
                <a:moveTo>
                  <a:pt x="323915" y="0"/>
                </a:moveTo>
                <a:lnTo>
                  <a:pt x="347191" y="0"/>
                </a:lnTo>
                <a:lnTo>
                  <a:pt x="365294" y="0"/>
                </a:lnTo>
                <a:lnTo>
                  <a:pt x="380811" y="0"/>
                </a:lnTo>
                <a:lnTo>
                  <a:pt x="393742" y="0"/>
                </a:lnTo>
                <a:lnTo>
                  <a:pt x="393742" y="55641"/>
                </a:lnTo>
                <a:lnTo>
                  <a:pt x="336846" y="66769"/>
                </a:lnTo>
                <a:lnTo>
                  <a:pt x="274777" y="77898"/>
                </a:lnTo>
                <a:lnTo>
                  <a:pt x="212708" y="86244"/>
                </a:lnTo>
                <a:lnTo>
                  <a:pt x="179087" y="97372"/>
                </a:lnTo>
                <a:lnTo>
                  <a:pt x="145466" y="102936"/>
                </a:lnTo>
                <a:lnTo>
                  <a:pt x="111845" y="108500"/>
                </a:lnTo>
                <a:lnTo>
                  <a:pt x="83397" y="119629"/>
                </a:lnTo>
                <a:lnTo>
                  <a:pt x="54949" y="122411"/>
                </a:lnTo>
                <a:lnTo>
                  <a:pt x="31673" y="127975"/>
                </a:lnTo>
                <a:lnTo>
                  <a:pt x="10983" y="133539"/>
                </a:lnTo>
                <a:lnTo>
                  <a:pt x="3289" y="135904"/>
                </a:lnTo>
                <a:lnTo>
                  <a:pt x="0" y="109978"/>
                </a:lnTo>
                <a:cubicBezTo>
                  <a:pt x="0" y="83479"/>
                  <a:pt x="6759" y="58234"/>
                  <a:pt x="18982" y="35272"/>
                </a:cubicBezTo>
                <a:lnTo>
                  <a:pt x="39431" y="5338"/>
                </a:lnTo>
                <a:lnTo>
                  <a:pt x="39431" y="5564"/>
                </a:lnTo>
                <a:lnTo>
                  <a:pt x="44604" y="11128"/>
                </a:lnTo>
                <a:lnTo>
                  <a:pt x="49776" y="16692"/>
                </a:lnTo>
                <a:lnTo>
                  <a:pt x="60121" y="16692"/>
                </a:lnTo>
                <a:lnTo>
                  <a:pt x="67880" y="16692"/>
                </a:lnTo>
                <a:lnTo>
                  <a:pt x="88569" y="16692"/>
                </a:lnTo>
                <a:lnTo>
                  <a:pt x="111845" y="16692"/>
                </a:lnTo>
                <a:lnTo>
                  <a:pt x="135121" y="16692"/>
                </a:lnTo>
                <a:lnTo>
                  <a:pt x="168742" y="16692"/>
                </a:lnTo>
                <a:lnTo>
                  <a:pt x="202363" y="11128"/>
                </a:lnTo>
                <a:lnTo>
                  <a:pt x="235983" y="5564"/>
                </a:lnTo>
                <a:lnTo>
                  <a:pt x="269604" y="5564"/>
                </a:lnTo>
                <a:lnTo>
                  <a:pt x="298053" y="5564"/>
                </a:lnTo>
                <a:lnTo>
                  <a:pt x="323915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8" name="任意多边形: 形状 42"/>
          <p:cNvSpPr/>
          <p:nvPr/>
        </p:nvSpPr>
        <p:spPr bwMode="auto">
          <a:xfrm>
            <a:off x="3870729" y="2050459"/>
            <a:ext cx="597415" cy="881917"/>
          </a:xfrm>
          <a:custGeom>
            <a:avLst/>
            <a:gdLst>
              <a:gd name="connsiteX0" fmla="*/ 450001 w 597415"/>
              <a:gd name="connsiteY0" fmla="*/ 0 h 881917"/>
              <a:gd name="connsiteX1" fmla="*/ 460346 w 597415"/>
              <a:gd name="connsiteY1" fmla="*/ 0 h 881917"/>
              <a:gd name="connsiteX2" fmla="*/ 468105 w 597415"/>
              <a:gd name="connsiteY2" fmla="*/ 5564 h 881917"/>
              <a:gd name="connsiteX3" fmla="*/ 483622 w 597415"/>
              <a:gd name="connsiteY3" fmla="*/ 11128 h 881917"/>
              <a:gd name="connsiteX4" fmla="*/ 493967 w 597415"/>
              <a:gd name="connsiteY4" fmla="*/ 16692 h 881917"/>
              <a:gd name="connsiteX5" fmla="*/ 506898 w 597415"/>
              <a:gd name="connsiteY5" fmla="*/ 25039 h 881917"/>
              <a:gd name="connsiteX6" fmla="*/ 522415 w 597415"/>
              <a:gd name="connsiteY6" fmla="*/ 36167 h 881917"/>
              <a:gd name="connsiteX7" fmla="*/ 535346 w 597415"/>
              <a:gd name="connsiteY7" fmla="*/ 52859 h 881917"/>
              <a:gd name="connsiteX8" fmla="*/ 550863 w 597415"/>
              <a:gd name="connsiteY8" fmla="*/ 66770 h 881917"/>
              <a:gd name="connsiteX9" fmla="*/ 563794 w 597415"/>
              <a:gd name="connsiteY9" fmla="*/ 83462 h 881917"/>
              <a:gd name="connsiteX10" fmla="*/ 579312 w 597415"/>
              <a:gd name="connsiteY10" fmla="*/ 91808 h 881917"/>
              <a:gd name="connsiteX11" fmla="*/ 589657 w 597415"/>
              <a:gd name="connsiteY11" fmla="*/ 108501 h 881917"/>
              <a:gd name="connsiteX12" fmla="*/ 592243 w 597415"/>
              <a:gd name="connsiteY12" fmla="*/ 119629 h 881917"/>
              <a:gd name="connsiteX13" fmla="*/ 597415 w 597415"/>
              <a:gd name="connsiteY13" fmla="*/ 127975 h 881917"/>
              <a:gd name="connsiteX14" fmla="*/ 597415 w 597415"/>
              <a:gd name="connsiteY14" fmla="*/ 133540 h 881917"/>
              <a:gd name="connsiteX15" fmla="*/ 597415 w 597415"/>
              <a:gd name="connsiteY15" fmla="*/ 144668 h 881917"/>
              <a:gd name="connsiteX16" fmla="*/ 592243 w 597415"/>
              <a:gd name="connsiteY16" fmla="*/ 155796 h 881917"/>
              <a:gd name="connsiteX17" fmla="*/ 584484 w 597415"/>
              <a:gd name="connsiteY17" fmla="*/ 169706 h 881917"/>
              <a:gd name="connsiteX18" fmla="*/ 574139 w 597415"/>
              <a:gd name="connsiteY18" fmla="*/ 186399 h 881917"/>
              <a:gd name="connsiteX19" fmla="*/ 563794 w 597415"/>
              <a:gd name="connsiteY19" fmla="*/ 205873 h 881917"/>
              <a:gd name="connsiteX20" fmla="*/ 545691 w 597415"/>
              <a:gd name="connsiteY20" fmla="*/ 233694 h 881917"/>
              <a:gd name="connsiteX21" fmla="*/ 527587 w 597415"/>
              <a:gd name="connsiteY21" fmla="*/ 258733 h 881917"/>
              <a:gd name="connsiteX22" fmla="*/ 501725 w 597415"/>
              <a:gd name="connsiteY22" fmla="*/ 289336 h 881917"/>
              <a:gd name="connsiteX23" fmla="*/ 478449 w 597415"/>
              <a:gd name="connsiteY23" fmla="*/ 331067 h 881917"/>
              <a:gd name="connsiteX24" fmla="*/ 421553 w 597415"/>
              <a:gd name="connsiteY24" fmla="*/ 403401 h 881917"/>
              <a:gd name="connsiteX25" fmla="*/ 398277 w 597415"/>
              <a:gd name="connsiteY25" fmla="*/ 439568 h 881917"/>
              <a:gd name="connsiteX26" fmla="*/ 367242 w 597415"/>
              <a:gd name="connsiteY26" fmla="*/ 475734 h 881917"/>
              <a:gd name="connsiteX27" fmla="*/ 343966 w 597415"/>
              <a:gd name="connsiteY27" fmla="*/ 506337 h 881917"/>
              <a:gd name="connsiteX28" fmla="*/ 320690 w 597415"/>
              <a:gd name="connsiteY28" fmla="*/ 536940 h 881917"/>
              <a:gd name="connsiteX29" fmla="*/ 300001 w 597415"/>
              <a:gd name="connsiteY29" fmla="*/ 567543 h 881917"/>
              <a:gd name="connsiteX30" fmla="*/ 281897 w 597415"/>
              <a:gd name="connsiteY30" fmla="*/ 598146 h 881917"/>
              <a:gd name="connsiteX31" fmla="*/ 263794 w 597415"/>
              <a:gd name="connsiteY31" fmla="*/ 623184 h 881917"/>
              <a:gd name="connsiteX32" fmla="*/ 243104 w 597415"/>
              <a:gd name="connsiteY32" fmla="*/ 645441 h 881917"/>
              <a:gd name="connsiteX33" fmla="*/ 230173 w 597415"/>
              <a:gd name="connsiteY33" fmla="*/ 664915 h 881917"/>
              <a:gd name="connsiteX34" fmla="*/ 219828 w 597415"/>
              <a:gd name="connsiteY34" fmla="*/ 681608 h 881917"/>
              <a:gd name="connsiteX35" fmla="*/ 214656 w 597415"/>
              <a:gd name="connsiteY35" fmla="*/ 695518 h 881917"/>
              <a:gd name="connsiteX36" fmla="*/ 209483 w 597415"/>
              <a:gd name="connsiteY36" fmla="*/ 706647 h 881917"/>
              <a:gd name="connsiteX37" fmla="*/ 209483 w 597415"/>
              <a:gd name="connsiteY37" fmla="*/ 711985 h 881917"/>
              <a:gd name="connsiteX38" fmla="*/ 189034 w 597415"/>
              <a:gd name="connsiteY38" fmla="*/ 741919 h 881917"/>
              <a:gd name="connsiteX39" fmla="*/ 170052 w 597415"/>
              <a:gd name="connsiteY39" fmla="*/ 816625 h 881917"/>
              <a:gd name="connsiteX40" fmla="*/ 173341 w 597415"/>
              <a:gd name="connsiteY40" fmla="*/ 842551 h 881917"/>
              <a:gd name="connsiteX41" fmla="*/ 162931 w 597415"/>
              <a:gd name="connsiteY41" fmla="*/ 845750 h 881917"/>
              <a:gd name="connsiteX42" fmla="*/ 147414 w 597415"/>
              <a:gd name="connsiteY42" fmla="*/ 851314 h 881917"/>
              <a:gd name="connsiteX43" fmla="*/ 137069 w 597415"/>
              <a:gd name="connsiteY43" fmla="*/ 856878 h 881917"/>
              <a:gd name="connsiteX44" fmla="*/ 118966 w 597415"/>
              <a:gd name="connsiteY44" fmla="*/ 865225 h 881917"/>
              <a:gd name="connsiteX45" fmla="*/ 100862 w 597415"/>
              <a:gd name="connsiteY45" fmla="*/ 876353 h 881917"/>
              <a:gd name="connsiteX46" fmla="*/ 90518 w 597415"/>
              <a:gd name="connsiteY46" fmla="*/ 881917 h 881917"/>
              <a:gd name="connsiteX47" fmla="*/ 85345 w 597415"/>
              <a:gd name="connsiteY47" fmla="*/ 881917 h 881917"/>
              <a:gd name="connsiteX48" fmla="*/ 80173 w 597415"/>
              <a:gd name="connsiteY48" fmla="*/ 881917 h 881917"/>
              <a:gd name="connsiteX49" fmla="*/ 75000 w 597415"/>
              <a:gd name="connsiteY49" fmla="*/ 881917 h 881917"/>
              <a:gd name="connsiteX50" fmla="*/ 67242 w 597415"/>
              <a:gd name="connsiteY50" fmla="*/ 881917 h 881917"/>
              <a:gd name="connsiteX51" fmla="*/ 62069 w 597415"/>
              <a:gd name="connsiteY51" fmla="*/ 881917 h 881917"/>
              <a:gd name="connsiteX52" fmla="*/ 56897 w 597415"/>
              <a:gd name="connsiteY52" fmla="*/ 876353 h 881917"/>
              <a:gd name="connsiteX53" fmla="*/ 51724 w 597415"/>
              <a:gd name="connsiteY53" fmla="*/ 870789 h 881917"/>
              <a:gd name="connsiteX54" fmla="*/ 46552 w 597415"/>
              <a:gd name="connsiteY54" fmla="*/ 865225 h 881917"/>
              <a:gd name="connsiteX55" fmla="*/ 38793 w 597415"/>
              <a:gd name="connsiteY55" fmla="*/ 856878 h 881917"/>
              <a:gd name="connsiteX56" fmla="*/ 33621 w 597415"/>
              <a:gd name="connsiteY56" fmla="*/ 845750 h 881917"/>
              <a:gd name="connsiteX57" fmla="*/ 23276 w 597415"/>
              <a:gd name="connsiteY57" fmla="*/ 834622 h 881917"/>
              <a:gd name="connsiteX58" fmla="*/ 18104 w 597415"/>
              <a:gd name="connsiteY58" fmla="*/ 826276 h 881917"/>
              <a:gd name="connsiteX59" fmla="*/ 7759 w 597415"/>
              <a:gd name="connsiteY59" fmla="*/ 820711 h 881917"/>
              <a:gd name="connsiteX60" fmla="*/ 5173 w 597415"/>
              <a:gd name="connsiteY60" fmla="*/ 809583 h 881917"/>
              <a:gd name="connsiteX61" fmla="*/ 0 w 597415"/>
              <a:gd name="connsiteY61" fmla="*/ 792891 h 881917"/>
              <a:gd name="connsiteX62" fmla="*/ 0 w 597415"/>
              <a:gd name="connsiteY62" fmla="*/ 784545 h 881917"/>
              <a:gd name="connsiteX63" fmla="*/ 7759 w 597415"/>
              <a:gd name="connsiteY63" fmla="*/ 762288 h 881917"/>
              <a:gd name="connsiteX64" fmla="*/ 18104 w 597415"/>
              <a:gd name="connsiteY64" fmla="*/ 748378 h 881917"/>
              <a:gd name="connsiteX65" fmla="*/ 33621 w 597415"/>
              <a:gd name="connsiteY65" fmla="*/ 737249 h 881917"/>
              <a:gd name="connsiteX66" fmla="*/ 51724 w 597415"/>
              <a:gd name="connsiteY66" fmla="*/ 726121 h 881917"/>
              <a:gd name="connsiteX67" fmla="*/ 62069 w 597415"/>
              <a:gd name="connsiteY67" fmla="*/ 723339 h 881917"/>
              <a:gd name="connsiteX68" fmla="*/ 72414 w 597415"/>
              <a:gd name="connsiteY68" fmla="*/ 712211 h 881917"/>
              <a:gd name="connsiteX69" fmla="*/ 85345 w 597415"/>
              <a:gd name="connsiteY69" fmla="*/ 701082 h 881917"/>
              <a:gd name="connsiteX70" fmla="*/ 100862 w 597415"/>
              <a:gd name="connsiteY70" fmla="*/ 687172 h 881917"/>
              <a:gd name="connsiteX71" fmla="*/ 113793 w 597415"/>
              <a:gd name="connsiteY71" fmla="*/ 670480 h 881917"/>
              <a:gd name="connsiteX72" fmla="*/ 134483 w 597415"/>
              <a:gd name="connsiteY72" fmla="*/ 645441 h 881917"/>
              <a:gd name="connsiteX73" fmla="*/ 152587 w 597415"/>
              <a:gd name="connsiteY73" fmla="*/ 623184 h 881917"/>
              <a:gd name="connsiteX74" fmla="*/ 170690 w 597415"/>
              <a:gd name="connsiteY74" fmla="*/ 598146 h 881917"/>
              <a:gd name="connsiteX75" fmla="*/ 191380 w 597415"/>
              <a:gd name="connsiteY75" fmla="*/ 567543 h 881917"/>
              <a:gd name="connsiteX76" fmla="*/ 209483 w 597415"/>
              <a:gd name="connsiteY76" fmla="*/ 536940 h 881917"/>
              <a:gd name="connsiteX77" fmla="*/ 230173 w 597415"/>
              <a:gd name="connsiteY77" fmla="*/ 500773 h 881917"/>
              <a:gd name="connsiteX78" fmla="*/ 253449 w 597415"/>
              <a:gd name="connsiteY78" fmla="*/ 464606 h 881917"/>
              <a:gd name="connsiteX79" fmla="*/ 276725 w 597415"/>
              <a:gd name="connsiteY79" fmla="*/ 422875 h 881917"/>
              <a:gd name="connsiteX80" fmla="*/ 305173 w 597415"/>
              <a:gd name="connsiteY80" fmla="*/ 381144 h 881917"/>
              <a:gd name="connsiteX81" fmla="*/ 331035 w 597415"/>
              <a:gd name="connsiteY81" fmla="*/ 331067 h 881917"/>
              <a:gd name="connsiteX82" fmla="*/ 359484 w 597415"/>
              <a:gd name="connsiteY82" fmla="*/ 283771 h 881917"/>
              <a:gd name="connsiteX83" fmla="*/ 367242 w 597415"/>
              <a:gd name="connsiteY83" fmla="*/ 258733 h 881917"/>
              <a:gd name="connsiteX84" fmla="*/ 382760 w 597415"/>
              <a:gd name="connsiteY84" fmla="*/ 236476 h 881917"/>
              <a:gd name="connsiteX85" fmla="*/ 393104 w 597415"/>
              <a:gd name="connsiteY85" fmla="*/ 217002 h 881917"/>
              <a:gd name="connsiteX86" fmla="*/ 400863 w 597415"/>
              <a:gd name="connsiteY86" fmla="*/ 197527 h 881917"/>
              <a:gd name="connsiteX87" fmla="*/ 416380 w 597415"/>
              <a:gd name="connsiteY87" fmla="*/ 161360 h 881917"/>
              <a:gd name="connsiteX88" fmla="*/ 429311 w 597415"/>
              <a:gd name="connsiteY88" fmla="*/ 127975 h 881917"/>
              <a:gd name="connsiteX89" fmla="*/ 439656 w 597415"/>
              <a:gd name="connsiteY89" fmla="*/ 102937 h 881917"/>
              <a:gd name="connsiteX90" fmla="*/ 444829 w 597415"/>
              <a:gd name="connsiteY90" fmla="*/ 77898 h 881917"/>
              <a:gd name="connsiteX91" fmla="*/ 444829 w 597415"/>
              <a:gd name="connsiteY91" fmla="*/ 61206 h 881917"/>
              <a:gd name="connsiteX92" fmla="*/ 444829 w 597415"/>
              <a:gd name="connsiteY92" fmla="*/ 52859 h 881917"/>
              <a:gd name="connsiteX93" fmla="*/ 439656 w 597415"/>
              <a:gd name="connsiteY93" fmla="*/ 41731 h 881917"/>
              <a:gd name="connsiteX94" fmla="*/ 434484 w 597415"/>
              <a:gd name="connsiteY94" fmla="*/ 36167 h 881917"/>
              <a:gd name="connsiteX95" fmla="*/ 429311 w 597415"/>
              <a:gd name="connsiteY95" fmla="*/ 30603 h 881917"/>
              <a:gd name="connsiteX96" fmla="*/ 429311 w 597415"/>
              <a:gd name="connsiteY96" fmla="*/ 25039 h 881917"/>
              <a:gd name="connsiteX97" fmla="*/ 429311 w 597415"/>
              <a:gd name="connsiteY97" fmla="*/ 16692 h 881917"/>
              <a:gd name="connsiteX98" fmla="*/ 434484 w 597415"/>
              <a:gd name="connsiteY98" fmla="*/ 11128 h 881917"/>
              <a:gd name="connsiteX99" fmla="*/ 439656 w 597415"/>
              <a:gd name="connsiteY99" fmla="*/ 11128 h 881917"/>
              <a:gd name="connsiteX100" fmla="*/ 444829 w 597415"/>
              <a:gd name="connsiteY100" fmla="*/ 5564 h 881917"/>
              <a:gd name="connsiteX101" fmla="*/ 450001 w 597415"/>
              <a:gd name="connsiteY101" fmla="*/ 0 h 881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597415" h="881917">
                <a:moveTo>
                  <a:pt x="450001" y="0"/>
                </a:moveTo>
                <a:lnTo>
                  <a:pt x="460346" y="0"/>
                </a:lnTo>
                <a:lnTo>
                  <a:pt x="468105" y="5564"/>
                </a:lnTo>
                <a:lnTo>
                  <a:pt x="483622" y="11128"/>
                </a:lnTo>
                <a:lnTo>
                  <a:pt x="493967" y="16692"/>
                </a:lnTo>
                <a:lnTo>
                  <a:pt x="506898" y="25039"/>
                </a:lnTo>
                <a:lnTo>
                  <a:pt x="522415" y="36167"/>
                </a:lnTo>
                <a:lnTo>
                  <a:pt x="535346" y="52859"/>
                </a:lnTo>
                <a:lnTo>
                  <a:pt x="550863" y="66770"/>
                </a:lnTo>
                <a:lnTo>
                  <a:pt x="563794" y="83462"/>
                </a:lnTo>
                <a:lnTo>
                  <a:pt x="579312" y="91808"/>
                </a:lnTo>
                <a:lnTo>
                  <a:pt x="589657" y="108501"/>
                </a:lnTo>
                <a:lnTo>
                  <a:pt x="592243" y="119629"/>
                </a:lnTo>
                <a:lnTo>
                  <a:pt x="597415" y="127975"/>
                </a:lnTo>
                <a:lnTo>
                  <a:pt x="597415" y="133540"/>
                </a:lnTo>
                <a:lnTo>
                  <a:pt x="597415" y="144668"/>
                </a:lnTo>
                <a:lnTo>
                  <a:pt x="592243" y="155796"/>
                </a:lnTo>
                <a:lnTo>
                  <a:pt x="584484" y="169706"/>
                </a:lnTo>
                <a:lnTo>
                  <a:pt x="574139" y="186399"/>
                </a:lnTo>
                <a:lnTo>
                  <a:pt x="563794" y="205873"/>
                </a:lnTo>
                <a:lnTo>
                  <a:pt x="545691" y="233694"/>
                </a:lnTo>
                <a:lnTo>
                  <a:pt x="527587" y="258733"/>
                </a:lnTo>
                <a:lnTo>
                  <a:pt x="501725" y="289336"/>
                </a:lnTo>
                <a:lnTo>
                  <a:pt x="478449" y="331067"/>
                </a:lnTo>
                <a:lnTo>
                  <a:pt x="421553" y="403401"/>
                </a:lnTo>
                <a:lnTo>
                  <a:pt x="398277" y="439568"/>
                </a:lnTo>
                <a:lnTo>
                  <a:pt x="367242" y="475734"/>
                </a:lnTo>
                <a:lnTo>
                  <a:pt x="343966" y="506337"/>
                </a:lnTo>
                <a:lnTo>
                  <a:pt x="320690" y="536940"/>
                </a:lnTo>
                <a:lnTo>
                  <a:pt x="300001" y="567543"/>
                </a:lnTo>
                <a:lnTo>
                  <a:pt x="281897" y="598146"/>
                </a:lnTo>
                <a:lnTo>
                  <a:pt x="263794" y="623184"/>
                </a:lnTo>
                <a:lnTo>
                  <a:pt x="243104" y="645441"/>
                </a:lnTo>
                <a:lnTo>
                  <a:pt x="230173" y="664915"/>
                </a:lnTo>
                <a:lnTo>
                  <a:pt x="219828" y="681608"/>
                </a:lnTo>
                <a:lnTo>
                  <a:pt x="214656" y="695518"/>
                </a:lnTo>
                <a:lnTo>
                  <a:pt x="209483" y="706647"/>
                </a:lnTo>
                <a:lnTo>
                  <a:pt x="209483" y="711985"/>
                </a:lnTo>
                <a:lnTo>
                  <a:pt x="189034" y="741919"/>
                </a:lnTo>
                <a:cubicBezTo>
                  <a:pt x="176811" y="764881"/>
                  <a:pt x="170052" y="790126"/>
                  <a:pt x="170052" y="816625"/>
                </a:cubicBezTo>
                <a:lnTo>
                  <a:pt x="173341" y="842551"/>
                </a:lnTo>
                <a:lnTo>
                  <a:pt x="162931" y="845750"/>
                </a:lnTo>
                <a:lnTo>
                  <a:pt x="147414" y="851314"/>
                </a:lnTo>
                <a:lnTo>
                  <a:pt x="137069" y="856878"/>
                </a:lnTo>
                <a:lnTo>
                  <a:pt x="118966" y="865225"/>
                </a:lnTo>
                <a:lnTo>
                  <a:pt x="100862" y="876353"/>
                </a:lnTo>
                <a:lnTo>
                  <a:pt x="90518" y="881917"/>
                </a:lnTo>
                <a:lnTo>
                  <a:pt x="85345" y="881917"/>
                </a:lnTo>
                <a:lnTo>
                  <a:pt x="80173" y="881917"/>
                </a:lnTo>
                <a:lnTo>
                  <a:pt x="75000" y="881917"/>
                </a:lnTo>
                <a:lnTo>
                  <a:pt x="67242" y="881917"/>
                </a:lnTo>
                <a:lnTo>
                  <a:pt x="62069" y="881917"/>
                </a:lnTo>
                <a:lnTo>
                  <a:pt x="56897" y="876353"/>
                </a:lnTo>
                <a:lnTo>
                  <a:pt x="51724" y="870789"/>
                </a:lnTo>
                <a:lnTo>
                  <a:pt x="46552" y="865225"/>
                </a:lnTo>
                <a:lnTo>
                  <a:pt x="38793" y="856878"/>
                </a:lnTo>
                <a:lnTo>
                  <a:pt x="33621" y="845750"/>
                </a:lnTo>
                <a:lnTo>
                  <a:pt x="23276" y="834622"/>
                </a:lnTo>
                <a:lnTo>
                  <a:pt x="18104" y="826276"/>
                </a:lnTo>
                <a:lnTo>
                  <a:pt x="7759" y="820711"/>
                </a:lnTo>
                <a:lnTo>
                  <a:pt x="5173" y="809583"/>
                </a:lnTo>
                <a:lnTo>
                  <a:pt x="0" y="792891"/>
                </a:lnTo>
                <a:lnTo>
                  <a:pt x="0" y="784545"/>
                </a:lnTo>
                <a:lnTo>
                  <a:pt x="7759" y="762288"/>
                </a:lnTo>
                <a:lnTo>
                  <a:pt x="18104" y="748378"/>
                </a:lnTo>
                <a:lnTo>
                  <a:pt x="33621" y="737249"/>
                </a:lnTo>
                <a:lnTo>
                  <a:pt x="51724" y="726121"/>
                </a:lnTo>
                <a:lnTo>
                  <a:pt x="62069" y="723339"/>
                </a:lnTo>
                <a:lnTo>
                  <a:pt x="72414" y="712211"/>
                </a:lnTo>
                <a:lnTo>
                  <a:pt x="85345" y="701082"/>
                </a:lnTo>
                <a:lnTo>
                  <a:pt x="100862" y="687172"/>
                </a:lnTo>
                <a:lnTo>
                  <a:pt x="113793" y="670480"/>
                </a:lnTo>
                <a:lnTo>
                  <a:pt x="134483" y="645441"/>
                </a:lnTo>
                <a:lnTo>
                  <a:pt x="152587" y="623184"/>
                </a:lnTo>
                <a:lnTo>
                  <a:pt x="170690" y="598146"/>
                </a:lnTo>
                <a:lnTo>
                  <a:pt x="191380" y="567543"/>
                </a:lnTo>
                <a:lnTo>
                  <a:pt x="209483" y="536940"/>
                </a:lnTo>
                <a:lnTo>
                  <a:pt x="230173" y="500773"/>
                </a:lnTo>
                <a:lnTo>
                  <a:pt x="253449" y="464606"/>
                </a:lnTo>
                <a:lnTo>
                  <a:pt x="276725" y="422875"/>
                </a:lnTo>
                <a:lnTo>
                  <a:pt x="305173" y="381144"/>
                </a:lnTo>
                <a:lnTo>
                  <a:pt x="331035" y="331067"/>
                </a:lnTo>
                <a:lnTo>
                  <a:pt x="359484" y="283771"/>
                </a:lnTo>
                <a:lnTo>
                  <a:pt x="367242" y="258733"/>
                </a:lnTo>
                <a:lnTo>
                  <a:pt x="382760" y="236476"/>
                </a:lnTo>
                <a:lnTo>
                  <a:pt x="393104" y="217002"/>
                </a:lnTo>
                <a:lnTo>
                  <a:pt x="400863" y="197527"/>
                </a:lnTo>
                <a:lnTo>
                  <a:pt x="416380" y="161360"/>
                </a:lnTo>
                <a:lnTo>
                  <a:pt x="429311" y="127975"/>
                </a:lnTo>
                <a:lnTo>
                  <a:pt x="439656" y="102937"/>
                </a:lnTo>
                <a:lnTo>
                  <a:pt x="444829" y="77898"/>
                </a:lnTo>
                <a:lnTo>
                  <a:pt x="444829" y="61206"/>
                </a:lnTo>
                <a:lnTo>
                  <a:pt x="444829" y="52859"/>
                </a:lnTo>
                <a:lnTo>
                  <a:pt x="439656" y="41731"/>
                </a:lnTo>
                <a:lnTo>
                  <a:pt x="434484" y="36167"/>
                </a:lnTo>
                <a:lnTo>
                  <a:pt x="429311" y="30603"/>
                </a:lnTo>
                <a:lnTo>
                  <a:pt x="429311" y="25039"/>
                </a:lnTo>
                <a:lnTo>
                  <a:pt x="429311" y="16692"/>
                </a:lnTo>
                <a:lnTo>
                  <a:pt x="434484" y="11128"/>
                </a:lnTo>
                <a:lnTo>
                  <a:pt x="439656" y="11128"/>
                </a:lnTo>
                <a:lnTo>
                  <a:pt x="444829" y="5564"/>
                </a:lnTo>
                <a:lnTo>
                  <a:pt x="450001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9" name="文本框 8"/>
          <p:cNvSpPr txBox="1">
            <a:spLocks noChangeArrowheads="1"/>
          </p:cNvSpPr>
          <p:nvPr/>
        </p:nvSpPr>
        <p:spPr bwMode="auto">
          <a:xfrm>
            <a:off x="6392152" y="1203962"/>
            <a:ext cx="23606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yǔ</a:t>
            </a:r>
            <a:r>
              <a:rPr lang="en-US" altLang="zh-CN" sz="4000" dirty="0">
                <a:solidFill>
                  <a:srgbClr val="FF0000"/>
                </a:solidFill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40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80085" y="1939329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1" name="组合 140"/>
          <p:cNvGrpSpPr>
            <a:grpSpLocks noChangeAspect="1"/>
          </p:cNvGrpSpPr>
          <p:nvPr/>
        </p:nvGrpSpPr>
        <p:grpSpPr>
          <a:xfrm>
            <a:off x="6424301" y="2204112"/>
            <a:ext cx="1800000" cy="1800000"/>
            <a:chOff x="863034" y="2414736"/>
            <a:chExt cx="1249363" cy="1052512"/>
          </a:xfrm>
          <a:solidFill>
            <a:schemeClr val="tx1"/>
          </a:solidFill>
        </p:grpSpPr>
        <p:sp>
          <p:nvSpPr>
            <p:cNvPr id="142" name="Freeform 525"/>
            <p:cNvSpPr/>
            <p:nvPr/>
          </p:nvSpPr>
          <p:spPr bwMode="auto">
            <a:xfrm>
              <a:off x="1429771" y="2414736"/>
              <a:ext cx="482600" cy="117475"/>
            </a:xfrm>
            <a:custGeom>
              <a:avLst/>
              <a:gdLst>
                <a:gd name="T0" fmla="*/ 284 w 304"/>
                <a:gd name="T1" fmla="*/ 40 h 74"/>
                <a:gd name="T2" fmla="*/ 271 w 304"/>
                <a:gd name="T3" fmla="*/ 44 h 74"/>
                <a:gd name="T4" fmla="*/ 252 w 304"/>
                <a:gd name="T5" fmla="*/ 46 h 74"/>
                <a:gd name="T6" fmla="*/ 228 w 304"/>
                <a:gd name="T7" fmla="*/ 50 h 74"/>
                <a:gd name="T8" fmla="*/ 200 w 304"/>
                <a:gd name="T9" fmla="*/ 55 h 74"/>
                <a:gd name="T10" fmla="*/ 174 w 304"/>
                <a:gd name="T11" fmla="*/ 61 h 74"/>
                <a:gd name="T12" fmla="*/ 137 w 304"/>
                <a:gd name="T13" fmla="*/ 66 h 74"/>
                <a:gd name="T14" fmla="*/ 104 w 304"/>
                <a:gd name="T15" fmla="*/ 72 h 74"/>
                <a:gd name="T16" fmla="*/ 82 w 304"/>
                <a:gd name="T17" fmla="*/ 74 h 74"/>
                <a:gd name="T18" fmla="*/ 63 w 304"/>
                <a:gd name="T19" fmla="*/ 74 h 74"/>
                <a:gd name="T20" fmla="*/ 45 w 304"/>
                <a:gd name="T21" fmla="*/ 72 h 74"/>
                <a:gd name="T22" fmla="*/ 28 w 304"/>
                <a:gd name="T23" fmla="*/ 68 h 74"/>
                <a:gd name="T24" fmla="*/ 15 w 304"/>
                <a:gd name="T25" fmla="*/ 64 h 74"/>
                <a:gd name="T26" fmla="*/ 6 w 304"/>
                <a:gd name="T27" fmla="*/ 61 h 74"/>
                <a:gd name="T28" fmla="*/ 0 w 304"/>
                <a:gd name="T29" fmla="*/ 55 h 74"/>
                <a:gd name="T30" fmla="*/ 13 w 304"/>
                <a:gd name="T31" fmla="*/ 50 h 74"/>
                <a:gd name="T32" fmla="*/ 43 w 304"/>
                <a:gd name="T33" fmla="*/ 44 h 74"/>
                <a:gd name="T34" fmla="*/ 76 w 304"/>
                <a:gd name="T35" fmla="*/ 37 h 74"/>
                <a:gd name="T36" fmla="*/ 111 w 304"/>
                <a:gd name="T37" fmla="*/ 26 h 74"/>
                <a:gd name="T38" fmla="*/ 150 w 304"/>
                <a:gd name="T39" fmla="*/ 14 h 74"/>
                <a:gd name="T40" fmla="*/ 182 w 304"/>
                <a:gd name="T41" fmla="*/ 7 h 74"/>
                <a:gd name="T42" fmla="*/ 210 w 304"/>
                <a:gd name="T43" fmla="*/ 3 h 74"/>
                <a:gd name="T44" fmla="*/ 228 w 304"/>
                <a:gd name="T45" fmla="*/ 1 h 74"/>
                <a:gd name="T46" fmla="*/ 235 w 304"/>
                <a:gd name="T47" fmla="*/ 0 h 74"/>
                <a:gd name="T48" fmla="*/ 258 w 304"/>
                <a:gd name="T49" fmla="*/ 3 h 74"/>
                <a:gd name="T50" fmla="*/ 282 w 304"/>
                <a:gd name="T51" fmla="*/ 11 h 74"/>
                <a:gd name="T52" fmla="*/ 289 w 304"/>
                <a:gd name="T53" fmla="*/ 16 h 74"/>
                <a:gd name="T54" fmla="*/ 297 w 304"/>
                <a:gd name="T55" fmla="*/ 22 h 74"/>
                <a:gd name="T56" fmla="*/ 304 w 304"/>
                <a:gd name="T57" fmla="*/ 29 h 74"/>
                <a:gd name="T58" fmla="*/ 302 w 304"/>
                <a:gd name="T59" fmla="*/ 33 h 74"/>
                <a:gd name="T60" fmla="*/ 300 w 304"/>
                <a:gd name="T61" fmla="*/ 35 h 74"/>
                <a:gd name="T62" fmla="*/ 287 w 304"/>
                <a:gd name="T6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4" h="74">
                  <a:moveTo>
                    <a:pt x="287" y="40"/>
                  </a:moveTo>
                  <a:lnTo>
                    <a:pt x="284" y="40"/>
                  </a:lnTo>
                  <a:lnTo>
                    <a:pt x="278" y="42"/>
                  </a:lnTo>
                  <a:lnTo>
                    <a:pt x="271" y="44"/>
                  </a:lnTo>
                  <a:lnTo>
                    <a:pt x="261" y="46"/>
                  </a:lnTo>
                  <a:lnTo>
                    <a:pt x="252" y="46"/>
                  </a:lnTo>
                  <a:lnTo>
                    <a:pt x="241" y="48"/>
                  </a:lnTo>
                  <a:lnTo>
                    <a:pt x="228" y="50"/>
                  </a:lnTo>
                  <a:lnTo>
                    <a:pt x="215" y="53"/>
                  </a:lnTo>
                  <a:lnTo>
                    <a:pt x="200" y="55"/>
                  </a:lnTo>
                  <a:lnTo>
                    <a:pt x="187" y="57"/>
                  </a:lnTo>
                  <a:lnTo>
                    <a:pt x="174" y="61"/>
                  </a:lnTo>
                  <a:lnTo>
                    <a:pt x="161" y="63"/>
                  </a:lnTo>
                  <a:lnTo>
                    <a:pt x="137" y="66"/>
                  </a:lnTo>
                  <a:lnTo>
                    <a:pt x="115" y="70"/>
                  </a:lnTo>
                  <a:lnTo>
                    <a:pt x="104" y="72"/>
                  </a:lnTo>
                  <a:lnTo>
                    <a:pt x="93" y="74"/>
                  </a:lnTo>
                  <a:lnTo>
                    <a:pt x="82" y="74"/>
                  </a:lnTo>
                  <a:lnTo>
                    <a:pt x="72" y="74"/>
                  </a:lnTo>
                  <a:lnTo>
                    <a:pt x="63" y="74"/>
                  </a:lnTo>
                  <a:lnTo>
                    <a:pt x="54" y="74"/>
                  </a:lnTo>
                  <a:lnTo>
                    <a:pt x="45" y="72"/>
                  </a:lnTo>
                  <a:lnTo>
                    <a:pt x="35" y="70"/>
                  </a:lnTo>
                  <a:lnTo>
                    <a:pt x="28" y="68"/>
                  </a:lnTo>
                  <a:lnTo>
                    <a:pt x="21" y="66"/>
                  </a:lnTo>
                  <a:lnTo>
                    <a:pt x="15" y="64"/>
                  </a:lnTo>
                  <a:lnTo>
                    <a:pt x="9" y="63"/>
                  </a:lnTo>
                  <a:lnTo>
                    <a:pt x="6" y="61"/>
                  </a:lnTo>
                  <a:lnTo>
                    <a:pt x="2" y="57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13" y="50"/>
                  </a:lnTo>
                  <a:lnTo>
                    <a:pt x="28" y="48"/>
                  </a:lnTo>
                  <a:lnTo>
                    <a:pt x="43" y="44"/>
                  </a:lnTo>
                  <a:lnTo>
                    <a:pt x="59" y="40"/>
                  </a:lnTo>
                  <a:lnTo>
                    <a:pt x="76" y="37"/>
                  </a:lnTo>
                  <a:lnTo>
                    <a:pt x="93" y="31"/>
                  </a:lnTo>
                  <a:lnTo>
                    <a:pt x="111" y="26"/>
                  </a:lnTo>
                  <a:lnTo>
                    <a:pt x="130" y="20"/>
                  </a:lnTo>
                  <a:lnTo>
                    <a:pt x="150" y="14"/>
                  </a:lnTo>
                  <a:lnTo>
                    <a:pt x="167" y="11"/>
                  </a:lnTo>
                  <a:lnTo>
                    <a:pt x="182" y="7"/>
                  </a:lnTo>
                  <a:lnTo>
                    <a:pt x="197" y="5"/>
                  </a:lnTo>
                  <a:lnTo>
                    <a:pt x="210" y="3"/>
                  </a:lnTo>
                  <a:lnTo>
                    <a:pt x="219" y="1"/>
                  </a:lnTo>
                  <a:lnTo>
                    <a:pt x="228" y="1"/>
                  </a:lnTo>
                  <a:lnTo>
                    <a:pt x="232" y="0"/>
                  </a:lnTo>
                  <a:lnTo>
                    <a:pt x="235" y="0"/>
                  </a:lnTo>
                  <a:lnTo>
                    <a:pt x="247" y="1"/>
                  </a:lnTo>
                  <a:lnTo>
                    <a:pt x="258" y="3"/>
                  </a:lnTo>
                  <a:lnTo>
                    <a:pt x="269" y="5"/>
                  </a:lnTo>
                  <a:lnTo>
                    <a:pt x="282" y="11"/>
                  </a:lnTo>
                  <a:lnTo>
                    <a:pt x="285" y="14"/>
                  </a:lnTo>
                  <a:lnTo>
                    <a:pt x="289" y="16"/>
                  </a:lnTo>
                  <a:lnTo>
                    <a:pt x="293" y="20"/>
                  </a:lnTo>
                  <a:lnTo>
                    <a:pt x="297" y="22"/>
                  </a:lnTo>
                  <a:lnTo>
                    <a:pt x="300" y="27"/>
                  </a:lnTo>
                  <a:lnTo>
                    <a:pt x="304" y="29"/>
                  </a:lnTo>
                  <a:lnTo>
                    <a:pt x="304" y="31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300" y="35"/>
                  </a:lnTo>
                  <a:lnTo>
                    <a:pt x="295" y="37"/>
                  </a:lnTo>
                  <a:lnTo>
                    <a:pt x="287" y="40"/>
                  </a:lnTo>
                  <a:lnTo>
                    <a:pt x="287" y="4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526"/>
            <p:cNvSpPr/>
            <p:nvPr/>
          </p:nvSpPr>
          <p:spPr bwMode="auto">
            <a:xfrm>
              <a:off x="1491684" y="2498873"/>
              <a:ext cx="168275" cy="458788"/>
            </a:xfrm>
            <a:custGeom>
              <a:avLst/>
              <a:gdLst>
                <a:gd name="T0" fmla="*/ 104 w 106"/>
                <a:gd name="T1" fmla="*/ 60 h 289"/>
                <a:gd name="T2" fmla="*/ 104 w 106"/>
                <a:gd name="T3" fmla="*/ 61 h 289"/>
                <a:gd name="T4" fmla="*/ 102 w 106"/>
                <a:gd name="T5" fmla="*/ 65 h 289"/>
                <a:gd name="T6" fmla="*/ 100 w 106"/>
                <a:gd name="T7" fmla="*/ 73 h 289"/>
                <a:gd name="T8" fmla="*/ 98 w 106"/>
                <a:gd name="T9" fmla="*/ 78 h 289"/>
                <a:gd name="T10" fmla="*/ 96 w 106"/>
                <a:gd name="T11" fmla="*/ 87 h 289"/>
                <a:gd name="T12" fmla="*/ 93 w 106"/>
                <a:gd name="T13" fmla="*/ 99 h 289"/>
                <a:gd name="T14" fmla="*/ 89 w 106"/>
                <a:gd name="T15" fmla="*/ 110 h 289"/>
                <a:gd name="T16" fmla="*/ 85 w 106"/>
                <a:gd name="T17" fmla="*/ 124 h 289"/>
                <a:gd name="T18" fmla="*/ 80 w 106"/>
                <a:gd name="T19" fmla="*/ 139 h 289"/>
                <a:gd name="T20" fmla="*/ 76 w 106"/>
                <a:gd name="T21" fmla="*/ 156 h 289"/>
                <a:gd name="T22" fmla="*/ 70 w 106"/>
                <a:gd name="T23" fmla="*/ 174 h 289"/>
                <a:gd name="T24" fmla="*/ 63 w 106"/>
                <a:gd name="T25" fmla="*/ 195 h 289"/>
                <a:gd name="T26" fmla="*/ 58 w 106"/>
                <a:gd name="T27" fmla="*/ 215 h 289"/>
                <a:gd name="T28" fmla="*/ 50 w 106"/>
                <a:gd name="T29" fmla="*/ 239 h 289"/>
                <a:gd name="T30" fmla="*/ 43 w 106"/>
                <a:gd name="T31" fmla="*/ 263 h 289"/>
                <a:gd name="T32" fmla="*/ 35 w 106"/>
                <a:gd name="T33" fmla="*/ 289 h 289"/>
                <a:gd name="T34" fmla="*/ 0 w 106"/>
                <a:gd name="T35" fmla="*/ 289 h 289"/>
                <a:gd name="T36" fmla="*/ 6 w 106"/>
                <a:gd name="T37" fmla="*/ 267 h 289"/>
                <a:gd name="T38" fmla="*/ 11 w 106"/>
                <a:gd name="T39" fmla="*/ 247 h 289"/>
                <a:gd name="T40" fmla="*/ 17 w 106"/>
                <a:gd name="T41" fmla="*/ 226 h 289"/>
                <a:gd name="T42" fmla="*/ 22 w 106"/>
                <a:gd name="T43" fmla="*/ 206 h 289"/>
                <a:gd name="T44" fmla="*/ 26 w 106"/>
                <a:gd name="T45" fmla="*/ 186 h 289"/>
                <a:gd name="T46" fmla="*/ 32 w 106"/>
                <a:gd name="T47" fmla="*/ 167 h 289"/>
                <a:gd name="T48" fmla="*/ 35 w 106"/>
                <a:gd name="T49" fmla="*/ 149 h 289"/>
                <a:gd name="T50" fmla="*/ 39 w 106"/>
                <a:gd name="T51" fmla="*/ 132 h 289"/>
                <a:gd name="T52" fmla="*/ 43 w 106"/>
                <a:gd name="T53" fmla="*/ 115 h 289"/>
                <a:gd name="T54" fmla="*/ 45 w 106"/>
                <a:gd name="T55" fmla="*/ 99 h 289"/>
                <a:gd name="T56" fmla="*/ 46 w 106"/>
                <a:gd name="T57" fmla="*/ 82 h 289"/>
                <a:gd name="T58" fmla="*/ 46 w 106"/>
                <a:gd name="T59" fmla="*/ 65 h 289"/>
                <a:gd name="T60" fmla="*/ 48 w 106"/>
                <a:gd name="T61" fmla="*/ 49 h 289"/>
                <a:gd name="T62" fmla="*/ 48 w 106"/>
                <a:gd name="T63" fmla="*/ 32 h 289"/>
                <a:gd name="T64" fmla="*/ 46 w 106"/>
                <a:gd name="T65" fmla="*/ 17 h 289"/>
                <a:gd name="T66" fmla="*/ 46 w 106"/>
                <a:gd name="T67" fmla="*/ 0 h 289"/>
                <a:gd name="T68" fmla="*/ 54 w 106"/>
                <a:gd name="T69" fmla="*/ 4 h 289"/>
                <a:gd name="T70" fmla="*/ 61 w 106"/>
                <a:gd name="T71" fmla="*/ 8 h 289"/>
                <a:gd name="T72" fmla="*/ 69 w 106"/>
                <a:gd name="T73" fmla="*/ 11 h 289"/>
                <a:gd name="T74" fmla="*/ 76 w 106"/>
                <a:gd name="T75" fmla="*/ 15 h 289"/>
                <a:gd name="T76" fmla="*/ 82 w 106"/>
                <a:gd name="T77" fmla="*/ 19 h 289"/>
                <a:gd name="T78" fmla="*/ 87 w 106"/>
                <a:gd name="T79" fmla="*/ 23 h 289"/>
                <a:gd name="T80" fmla="*/ 91 w 106"/>
                <a:gd name="T81" fmla="*/ 26 h 289"/>
                <a:gd name="T82" fmla="*/ 95 w 106"/>
                <a:gd name="T83" fmla="*/ 30 h 289"/>
                <a:gd name="T84" fmla="*/ 98 w 106"/>
                <a:gd name="T85" fmla="*/ 34 h 289"/>
                <a:gd name="T86" fmla="*/ 100 w 106"/>
                <a:gd name="T87" fmla="*/ 37 h 289"/>
                <a:gd name="T88" fmla="*/ 104 w 106"/>
                <a:gd name="T89" fmla="*/ 41 h 289"/>
                <a:gd name="T90" fmla="*/ 104 w 106"/>
                <a:gd name="T91" fmla="*/ 45 h 289"/>
                <a:gd name="T92" fmla="*/ 106 w 106"/>
                <a:gd name="T93" fmla="*/ 49 h 289"/>
                <a:gd name="T94" fmla="*/ 106 w 106"/>
                <a:gd name="T95" fmla="*/ 52 h 289"/>
                <a:gd name="T96" fmla="*/ 106 w 106"/>
                <a:gd name="T97" fmla="*/ 56 h 289"/>
                <a:gd name="T98" fmla="*/ 104 w 106"/>
                <a:gd name="T99" fmla="*/ 60 h 289"/>
                <a:gd name="T100" fmla="*/ 104 w 106"/>
                <a:gd name="T101" fmla="*/ 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289">
                  <a:moveTo>
                    <a:pt x="104" y="60"/>
                  </a:moveTo>
                  <a:lnTo>
                    <a:pt x="104" y="61"/>
                  </a:lnTo>
                  <a:lnTo>
                    <a:pt x="102" y="65"/>
                  </a:lnTo>
                  <a:lnTo>
                    <a:pt x="100" y="73"/>
                  </a:lnTo>
                  <a:lnTo>
                    <a:pt x="98" y="78"/>
                  </a:lnTo>
                  <a:lnTo>
                    <a:pt x="96" y="87"/>
                  </a:lnTo>
                  <a:lnTo>
                    <a:pt x="93" y="99"/>
                  </a:lnTo>
                  <a:lnTo>
                    <a:pt x="89" y="110"/>
                  </a:lnTo>
                  <a:lnTo>
                    <a:pt x="85" y="124"/>
                  </a:lnTo>
                  <a:lnTo>
                    <a:pt x="80" y="139"/>
                  </a:lnTo>
                  <a:lnTo>
                    <a:pt x="76" y="156"/>
                  </a:lnTo>
                  <a:lnTo>
                    <a:pt x="70" y="174"/>
                  </a:lnTo>
                  <a:lnTo>
                    <a:pt x="63" y="195"/>
                  </a:lnTo>
                  <a:lnTo>
                    <a:pt x="58" y="215"/>
                  </a:lnTo>
                  <a:lnTo>
                    <a:pt x="50" y="239"/>
                  </a:lnTo>
                  <a:lnTo>
                    <a:pt x="43" y="263"/>
                  </a:lnTo>
                  <a:lnTo>
                    <a:pt x="35" y="289"/>
                  </a:lnTo>
                  <a:lnTo>
                    <a:pt x="0" y="289"/>
                  </a:lnTo>
                  <a:lnTo>
                    <a:pt x="6" y="267"/>
                  </a:lnTo>
                  <a:lnTo>
                    <a:pt x="11" y="247"/>
                  </a:lnTo>
                  <a:lnTo>
                    <a:pt x="17" y="226"/>
                  </a:lnTo>
                  <a:lnTo>
                    <a:pt x="22" y="206"/>
                  </a:lnTo>
                  <a:lnTo>
                    <a:pt x="26" y="186"/>
                  </a:lnTo>
                  <a:lnTo>
                    <a:pt x="32" y="167"/>
                  </a:lnTo>
                  <a:lnTo>
                    <a:pt x="35" y="149"/>
                  </a:lnTo>
                  <a:lnTo>
                    <a:pt x="39" y="132"/>
                  </a:lnTo>
                  <a:lnTo>
                    <a:pt x="43" y="115"/>
                  </a:lnTo>
                  <a:lnTo>
                    <a:pt x="45" y="99"/>
                  </a:lnTo>
                  <a:lnTo>
                    <a:pt x="46" y="82"/>
                  </a:lnTo>
                  <a:lnTo>
                    <a:pt x="46" y="65"/>
                  </a:lnTo>
                  <a:lnTo>
                    <a:pt x="48" y="49"/>
                  </a:lnTo>
                  <a:lnTo>
                    <a:pt x="48" y="32"/>
                  </a:lnTo>
                  <a:lnTo>
                    <a:pt x="46" y="17"/>
                  </a:lnTo>
                  <a:lnTo>
                    <a:pt x="46" y="0"/>
                  </a:lnTo>
                  <a:lnTo>
                    <a:pt x="54" y="4"/>
                  </a:lnTo>
                  <a:lnTo>
                    <a:pt x="61" y="8"/>
                  </a:lnTo>
                  <a:lnTo>
                    <a:pt x="69" y="11"/>
                  </a:lnTo>
                  <a:lnTo>
                    <a:pt x="76" y="15"/>
                  </a:lnTo>
                  <a:lnTo>
                    <a:pt x="82" y="19"/>
                  </a:lnTo>
                  <a:lnTo>
                    <a:pt x="87" y="23"/>
                  </a:lnTo>
                  <a:lnTo>
                    <a:pt x="91" y="26"/>
                  </a:lnTo>
                  <a:lnTo>
                    <a:pt x="95" y="30"/>
                  </a:lnTo>
                  <a:lnTo>
                    <a:pt x="98" y="34"/>
                  </a:lnTo>
                  <a:lnTo>
                    <a:pt x="100" y="37"/>
                  </a:lnTo>
                  <a:lnTo>
                    <a:pt x="104" y="41"/>
                  </a:lnTo>
                  <a:lnTo>
                    <a:pt x="104" y="45"/>
                  </a:lnTo>
                  <a:lnTo>
                    <a:pt x="106" y="49"/>
                  </a:lnTo>
                  <a:lnTo>
                    <a:pt x="106" y="52"/>
                  </a:lnTo>
                  <a:lnTo>
                    <a:pt x="106" y="56"/>
                  </a:lnTo>
                  <a:lnTo>
                    <a:pt x="104" y="60"/>
                  </a:lnTo>
                  <a:lnTo>
                    <a:pt x="104" y="6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527"/>
            <p:cNvSpPr/>
            <p:nvPr/>
          </p:nvSpPr>
          <p:spPr bwMode="auto">
            <a:xfrm>
              <a:off x="1388496" y="2660798"/>
              <a:ext cx="503238" cy="271463"/>
            </a:xfrm>
            <a:custGeom>
              <a:avLst/>
              <a:gdLst>
                <a:gd name="T0" fmla="*/ 210 w 317"/>
                <a:gd name="T1" fmla="*/ 171 h 171"/>
                <a:gd name="T2" fmla="*/ 219 w 317"/>
                <a:gd name="T3" fmla="*/ 141 h 171"/>
                <a:gd name="T4" fmla="*/ 226 w 317"/>
                <a:gd name="T5" fmla="*/ 117 h 171"/>
                <a:gd name="T6" fmla="*/ 232 w 317"/>
                <a:gd name="T7" fmla="*/ 97 h 171"/>
                <a:gd name="T8" fmla="*/ 236 w 317"/>
                <a:gd name="T9" fmla="*/ 82 h 171"/>
                <a:gd name="T10" fmla="*/ 236 w 317"/>
                <a:gd name="T11" fmla="*/ 71 h 171"/>
                <a:gd name="T12" fmla="*/ 236 w 317"/>
                <a:gd name="T13" fmla="*/ 63 h 171"/>
                <a:gd name="T14" fmla="*/ 234 w 317"/>
                <a:gd name="T15" fmla="*/ 56 h 171"/>
                <a:gd name="T16" fmla="*/ 232 w 317"/>
                <a:gd name="T17" fmla="*/ 52 h 171"/>
                <a:gd name="T18" fmla="*/ 228 w 317"/>
                <a:gd name="T19" fmla="*/ 50 h 171"/>
                <a:gd name="T20" fmla="*/ 221 w 317"/>
                <a:gd name="T21" fmla="*/ 50 h 171"/>
                <a:gd name="T22" fmla="*/ 211 w 317"/>
                <a:gd name="T23" fmla="*/ 50 h 171"/>
                <a:gd name="T24" fmla="*/ 198 w 317"/>
                <a:gd name="T25" fmla="*/ 50 h 171"/>
                <a:gd name="T26" fmla="*/ 173 w 317"/>
                <a:gd name="T27" fmla="*/ 54 h 171"/>
                <a:gd name="T28" fmla="*/ 147 w 317"/>
                <a:gd name="T29" fmla="*/ 60 h 171"/>
                <a:gd name="T30" fmla="*/ 115 w 317"/>
                <a:gd name="T31" fmla="*/ 65 h 171"/>
                <a:gd name="T32" fmla="*/ 82 w 317"/>
                <a:gd name="T33" fmla="*/ 72 h 171"/>
                <a:gd name="T34" fmla="*/ 63 w 317"/>
                <a:gd name="T35" fmla="*/ 76 h 171"/>
                <a:gd name="T36" fmla="*/ 47 w 317"/>
                <a:gd name="T37" fmla="*/ 78 h 171"/>
                <a:gd name="T38" fmla="*/ 35 w 317"/>
                <a:gd name="T39" fmla="*/ 76 h 171"/>
                <a:gd name="T40" fmla="*/ 26 w 317"/>
                <a:gd name="T41" fmla="*/ 72 h 171"/>
                <a:gd name="T42" fmla="*/ 19 w 317"/>
                <a:gd name="T43" fmla="*/ 69 h 171"/>
                <a:gd name="T44" fmla="*/ 11 w 317"/>
                <a:gd name="T45" fmla="*/ 63 h 171"/>
                <a:gd name="T46" fmla="*/ 6 w 317"/>
                <a:gd name="T47" fmla="*/ 56 h 171"/>
                <a:gd name="T48" fmla="*/ 13 w 317"/>
                <a:gd name="T49" fmla="*/ 45 h 171"/>
                <a:gd name="T50" fmla="*/ 41 w 317"/>
                <a:gd name="T51" fmla="*/ 43 h 171"/>
                <a:gd name="T52" fmla="*/ 67 w 317"/>
                <a:gd name="T53" fmla="*/ 39 h 171"/>
                <a:gd name="T54" fmla="*/ 85 w 317"/>
                <a:gd name="T55" fmla="*/ 35 h 171"/>
                <a:gd name="T56" fmla="*/ 111 w 317"/>
                <a:gd name="T57" fmla="*/ 32 h 171"/>
                <a:gd name="T58" fmla="*/ 143 w 317"/>
                <a:gd name="T59" fmla="*/ 28 h 171"/>
                <a:gd name="T60" fmla="*/ 176 w 317"/>
                <a:gd name="T61" fmla="*/ 24 h 171"/>
                <a:gd name="T62" fmla="*/ 202 w 317"/>
                <a:gd name="T63" fmla="*/ 19 h 171"/>
                <a:gd name="T64" fmla="*/ 223 w 317"/>
                <a:gd name="T65" fmla="*/ 13 h 171"/>
                <a:gd name="T66" fmla="*/ 236 w 317"/>
                <a:gd name="T67" fmla="*/ 10 h 171"/>
                <a:gd name="T68" fmla="*/ 241 w 317"/>
                <a:gd name="T69" fmla="*/ 4 h 171"/>
                <a:gd name="T70" fmla="*/ 250 w 317"/>
                <a:gd name="T71" fmla="*/ 0 h 171"/>
                <a:gd name="T72" fmla="*/ 265 w 317"/>
                <a:gd name="T73" fmla="*/ 4 h 171"/>
                <a:gd name="T74" fmla="*/ 284 w 317"/>
                <a:gd name="T75" fmla="*/ 13 h 171"/>
                <a:gd name="T76" fmla="*/ 295 w 317"/>
                <a:gd name="T77" fmla="*/ 21 h 171"/>
                <a:gd name="T78" fmla="*/ 302 w 317"/>
                <a:gd name="T79" fmla="*/ 30 h 171"/>
                <a:gd name="T80" fmla="*/ 310 w 317"/>
                <a:gd name="T81" fmla="*/ 37 h 171"/>
                <a:gd name="T82" fmla="*/ 317 w 317"/>
                <a:gd name="T83" fmla="*/ 50 h 171"/>
                <a:gd name="T84" fmla="*/ 313 w 317"/>
                <a:gd name="T85" fmla="*/ 58 h 171"/>
                <a:gd name="T86" fmla="*/ 310 w 317"/>
                <a:gd name="T87" fmla="*/ 60 h 171"/>
                <a:gd name="T88" fmla="*/ 304 w 317"/>
                <a:gd name="T89" fmla="*/ 63 h 171"/>
                <a:gd name="T90" fmla="*/ 300 w 317"/>
                <a:gd name="T91" fmla="*/ 65 h 171"/>
                <a:gd name="T92" fmla="*/ 295 w 317"/>
                <a:gd name="T93" fmla="*/ 71 h 171"/>
                <a:gd name="T94" fmla="*/ 289 w 317"/>
                <a:gd name="T95" fmla="*/ 80 h 171"/>
                <a:gd name="T96" fmla="*/ 284 w 317"/>
                <a:gd name="T97" fmla="*/ 93 h 171"/>
                <a:gd name="T98" fmla="*/ 276 w 317"/>
                <a:gd name="T99" fmla="*/ 108 h 171"/>
                <a:gd name="T100" fmla="*/ 267 w 317"/>
                <a:gd name="T101" fmla="*/ 126 h 171"/>
                <a:gd name="T102" fmla="*/ 258 w 317"/>
                <a:gd name="T103" fmla="*/ 147 h 171"/>
                <a:gd name="T104" fmla="*/ 248 w 317"/>
                <a:gd name="T10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7" h="171">
                  <a:moveTo>
                    <a:pt x="248" y="171"/>
                  </a:moveTo>
                  <a:lnTo>
                    <a:pt x="210" y="171"/>
                  </a:lnTo>
                  <a:lnTo>
                    <a:pt x="215" y="156"/>
                  </a:lnTo>
                  <a:lnTo>
                    <a:pt x="219" y="141"/>
                  </a:lnTo>
                  <a:lnTo>
                    <a:pt x="223" y="128"/>
                  </a:lnTo>
                  <a:lnTo>
                    <a:pt x="226" y="117"/>
                  </a:lnTo>
                  <a:lnTo>
                    <a:pt x="230" y="106"/>
                  </a:lnTo>
                  <a:lnTo>
                    <a:pt x="232" y="97"/>
                  </a:lnTo>
                  <a:lnTo>
                    <a:pt x="234" y="89"/>
                  </a:lnTo>
                  <a:lnTo>
                    <a:pt x="236" y="82"/>
                  </a:lnTo>
                  <a:lnTo>
                    <a:pt x="236" y="76"/>
                  </a:lnTo>
                  <a:lnTo>
                    <a:pt x="236" y="71"/>
                  </a:lnTo>
                  <a:lnTo>
                    <a:pt x="236" y="67"/>
                  </a:lnTo>
                  <a:lnTo>
                    <a:pt x="236" y="63"/>
                  </a:lnTo>
                  <a:lnTo>
                    <a:pt x="236" y="60"/>
                  </a:lnTo>
                  <a:lnTo>
                    <a:pt x="234" y="56"/>
                  </a:lnTo>
                  <a:lnTo>
                    <a:pt x="234" y="54"/>
                  </a:lnTo>
                  <a:lnTo>
                    <a:pt x="232" y="52"/>
                  </a:lnTo>
                  <a:lnTo>
                    <a:pt x="230" y="52"/>
                  </a:lnTo>
                  <a:lnTo>
                    <a:pt x="228" y="50"/>
                  </a:lnTo>
                  <a:lnTo>
                    <a:pt x="224" y="50"/>
                  </a:lnTo>
                  <a:lnTo>
                    <a:pt x="221" y="50"/>
                  </a:lnTo>
                  <a:lnTo>
                    <a:pt x="215" y="50"/>
                  </a:lnTo>
                  <a:lnTo>
                    <a:pt x="211" y="50"/>
                  </a:lnTo>
                  <a:lnTo>
                    <a:pt x="206" y="50"/>
                  </a:lnTo>
                  <a:lnTo>
                    <a:pt x="198" y="50"/>
                  </a:lnTo>
                  <a:lnTo>
                    <a:pt x="185" y="52"/>
                  </a:lnTo>
                  <a:lnTo>
                    <a:pt x="173" y="54"/>
                  </a:lnTo>
                  <a:lnTo>
                    <a:pt x="160" y="58"/>
                  </a:lnTo>
                  <a:lnTo>
                    <a:pt x="147" y="60"/>
                  </a:lnTo>
                  <a:lnTo>
                    <a:pt x="132" y="63"/>
                  </a:lnTo>
                  <a:lnTo>
                    <a:pt x="115" y="65"/>
                  </a:lnTo>
                  <a:lnTo>
                    <a:pt x="98" y="69"/>
                  </a:lnTo>
                  <a:lnTo>
                    <a:pt x="82" y="72"/>
                  </a:lnTo>
                  <a:lnTo>
                    <a:pt x="73" y="74"/>
                  </a:lnTo>
                  <a:lnTo>
                    <a:pt x="63" y="76"/>
                  </a:lnTo>
                  <a:lnTo>
                    <a:pt x="54" y="78"/>
                  </a:lnTo>
                  <a:lnTo>
                    <a:pt x="47" y="78"/>
                  </a:lnTo>
                  <a:lnTo>
                    <a:pt x="41" y="78"/>
                  </a:lnTo>
                  <a:lnTo>
                    <a:pt x="35" y="76"/>
                  </a:lnTo>
                  <a:lnTo>
                    <a:pt x="30" y="74"/>
                  </a:lnTo>
                  <a:lnTo>
                    <a:pt x="26" y="72"/>
                  </a:lnTo>
                  <a:lnTo>
                    <a:pt x="22" y="71"/>
                  </a:lnTo>
                  <a:lnTo>
                    <a:pt x="19" y="69"/>
                  </a:lnTo>
                  <a:lnTo>
                    <a:pt x="15" y="67"/>
                  </a:lnTo>
                  <a:lnTo>
                    <a:pt x="11" y="63"/>
                  </a:lnTo>
                  <a:lnTo>
                    <a:pt x="8" y="60"/>
                  </a:lnTo>
                  <a:lnTo>
                    <a:pt x="6" y="56"/>
                  </a:lnTo>
                  <a:lnTo>
                    <a:pt x="0" y="47"/>
                  </a:lnTo>
                  <a:lnTo>
                    <a:pt x="13" y="45"/>
                  </a:lnTo>
                  <a:lnTo>
                    <a:pt x="26" y="45"/>
                  </a:lnTo>
                  <a:lnTo>
                    <a:pt x="41" y="43"/>
                  </a:lnTo>
                  <a:lnTo>
                    <a:pt x="58" y="39"/>
                  </a:lnTo>
                  <a:lnTo>
                    <a:pt x="67" y="39"/>
                  </a:lnTo>
                  <a:lnTo>
                    <a:pt x="76" y="37"/>
                  </a:lnTo>
                  <a:lnTo>
                    <a:pt x="85" y="35"/>
                  </a:lnTo>
                  <a:lnTo>
                    <a:pt x="98" y="34"/>
                  </a:lnTo>
                  <a:lnTo>
                    <a:pt x="111" y="32"/>
                  </a:lnTo>
                  <a:lnTo>
                    <a:pt x="126" y="32"/>
                  </a:lnTo>
                  <a:lnTo>
                    <a:pt x="143" y="28"/>
                  </a:lnTo>
                  <a:lnTo>
                    <a:pt x="160" y="26"/>
                  </a:lnTo>
                  <a:lnTo>
                    <a:pt x="176" y="24"/>
                  </a:lnTo>
                  <a:lnTo>
                    <a:pt x="191" y="21"/>
                  </a:lnTo>
                  <a:lnTo>
                    <a:pt x="202" y="19"/>
                  </a:lnTo>
                  <a:lnTo>
                    <a:pt x="213" y="17"/>
                  </a:lnTo>
                  <a:lnTo>
                    <a:pt x="223" y="13"/>
                  </a:lnTo>
                  <a:lnTo>
                    <a:pt x="230" y="11"/>
                  </a:lnTo>
                  <a:lnTo>
                    <a:pt x="236" y="10"/>
                  </a:lnTo>
                  <a:lnTo>
                    <a:pt x="239" y="6"/>
                  </a:lnTo>
                  <a:lnTo>
                    <a:pt x="241" y="4"/>
                  </a:lnTo>
                  <a:lnTo>
                    <a:pt x="247" y="2"/>
                  </a:lnTo>
                  <a:lnTo>
                    <a:pt x="250" y="0"/>
                  </a:lnTo>
                  <a:lnTo>
                    <a:pt x="258" y="0"/>
                  </a:lnTo>
                  <a:lnTo>
                    <a:pt x="265" y="4"/>
                  </a:lnTo>
                  <a:lnTo>
                    <a:pt x="274" y="8"/>
                  </a:lnTo>
                  <a:lnTo>
                    <a:pt x="284" y="13"/>
                  </a:lnTo>
                  <a:lnTo>
                    <a:pt x="287" y="17"/>
                  </a:lnTo>
                  <a:lnTo>
                    <a:pt x="295" y="21"/>
                  </a:lnTo>
                  <a:lnTo>
                    <a:pt x="298" y="24"/>
                  </a:lnTo>
                  <a:lnTo>
                    <a:pt x="302" y="30"/>
                  </a:lnTo>
                  <a:lnTo>
                    <a:pt x="306" y="34"/>
                  </a:lnTo>
                  <a:lnTo>
                    <a:pt x="310" y="37"/>
                  </a:lnTo>
                  <a:lnTo>
                    <a:pt x="313" y="45"/>
                  </a:lnTo>
                  <a:lnTo>
                    <a:pt x="317" y="50"/>
                  </a:lnTo>
                  <a:lnTo>
                    <a:pt x="317" y="54"/>
                  </a:lnTo>
                  <a:lnTo>
                    <a:pt x="313" y="58"/>
                  </a:lnTo>
                  <a:lnTo>
                    <a:pt x="311" y="60"/>
                  </a:lnTo>
                  <a:lnTo>
                    <a:pt x="310" y="60"/>
                  </a:lnTo>
                  <a:lnTo>
                    <a:pt x="308" y="61"/>
                  </a:lnTo>
                  <a:lnTo>
                    <a:pt x="304" y="63"/>
                  </a:lnTo>
                  <a:lnTo>
                    <a:pt x="302" y="63"/>
                  </a:lnTo>
                  <a:lnTo>
                    <a:pt x="300" y="65"/>
                  </a:lnTo>
                  <a:lnTo>
                    <a:pt x="297" y="69"/>
                  </a:lnTo>
                  <a:lnTo>
                    <a:pt x="295" y="71"/>
                  </a:lnTo>
                  <a:lnTo>
                    <a:pt x="293" y="76"/>
                  </a:lnTo>
                  <a:lnTo>
                    <a:pt x="289" y="80"/>
                  </a:lnTo>
                  <a:lnTo>
                    <a:pt x="286" y="85"/>
                  </a:lnTo>
                  <a:lnTo>
                    <a:pt x="284" y="93"/>
                  </a:lnTo>
                  <a:lnTo>
                    <a:pt x="280" y="100"/>
                  </a:lnTo>
                  <a:lnTo>
                    <a:pt x="276" y="108"/>
                  </a:lnTo>
                  <a:lnTo>
                    <a:pt x="273" y="117"/>
                  </a:lnTo>
                  <a:lnTo>
                    <a:pt x="267" y="126"/>
                  </a:lnTo>
                  <a:lnTo>
                    <a:pt x="263" y="135"/>
                  </a:lnTo>
                  <a:lnTo>
                    <a:pt x="258" y="147"/>
                  </a:lnTo>
                  <a:lnTo>
                    <a:pt x="254" y="160"/>
                  </a:lnTo>
                  <a:lnTo>
                    <a:pt x="248" y="171"/>
                  </a:lnTo>
                  <a:lnTo>
                    <a:pt x="248" y="17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528"/>
            <p:cNvSpPr/>
            <p:nvPr/>
          </p:nvSpPr>
          <p:spPr bwMode="auto">
            <a:xfrm>
              <a:off x="1263084" y="2870348"/>
              <a:ext cx="849313" cy="158750"/>
            </a:xfrm>
            <a:custGeom>
              <a:avLst/>
              <a:gdLst>
                <a:gd name="T0" fmla="*/ 531 w 535"/>
                <a:gd name="T1" fmla="*/ 54 h 100"/>
                <a:gd name="T2" fmla="*/ 526 w 535"/>
                <a:gd name="T3" fmla="*/ 55 h 100"/>
                <a:gd name="T4" fmla="*/ 516 w 535"/>
                <a:gd name="T5" fmla="*/ 55 h 100"/>
                <a:gd name="T6" fmla="*/ 502 w 535"/>
                <a:gd name="T7" fmla="*/ 54 h 100"/>
                <a:gd name="T8" fmla="*/ 474 w 535"/>
                <a:gd name="T9" fmla="*/ 50 h 100"/>
                <a:gd name="T10" fmla="*/ 437 w 535"/>
                <a:gd name="T11" fmla="*/ 50 h 100"/>
                <a:gd name="T12" fmla="*/ 402 w 535"/>
                <a:gd name="T13" fmla="*/ 50 h 100"/>
                <a:gd name="T14" fmla="*/ 361 w 535"/>
                <a:gd name="T15" fmla="*/ 50 h 100"/>
                <a:gd name="T16" fmla="*/ 335 w 535"/>
                <a:gd name="T17" fmla="*/ 54 h 100"/>
                <a:gd name="T18" fmla="*/ 320 w 535"/>
                <a:gd name="T19" fmla="*/ 55 h 100"/>
                <a:gd name="T20" fmla="*/ 305 w 535"/>
                <a:gd name="T21" fmla="*/ 57 h 100"/>
                <a:gd name="T22" fmla="*/ 287 w 535"/>
                <a:gd name="T23" fmla="*/ 61 h 100"/>
                <a:gd name="T24" fmla="*/ 264 w 535"/>
                <a:gd name="T25" fmla="*/ 65 h 100"/>
                <a:gd name="T26" fmla="*/ 240 w 535"/>
                <a:gd name="T27" fmla="*/ 68 h 100"/>
                <a:gd name="T28" fmla="*/ 214 w 535"/>
                <a:gd name="T29" fmla="*/ 72 h 100"/>
                <a:gd name="T30" fmla="*/ 185 w 535"/>
                <a:gd name="T31" fmla="*/ 76 h 100"/>
                <a:gd name="T32" fmla="*/ 153 w 535"/>
                <a:gd name="T33" fmla="*/ 81 h 100"/>
                <a:gd name="T34" fmla="*/ 126 w 535"/>
                <a:gd name="T35" fmla="*/ 87 h 100"/>
                <a:gd name="T36" fmla="*/ 100 w 535"/>
                <a:gd name="T37" fmla="*/ 92 h 100"/>
                <a:gd name="T38" fmla="*/ 79 w 535"/>
                <a:gd name="T39" fmla="*/ 94 h 100"/>
                <a:gd name="T40" fmla="*/ 61 w 535"/>
                <a:gd name="T41" fmla="*/ 98 h 100"/>
                <a:gd name="T42" fmla="*/ 48 w 535"/>
                <a:gd name="T43" fmla="*/ 100 h 100"/>
                <a:gd name="T44" fmla="*/ 39 w 535"/>
                <a:gd name="T45" fmla="*/ 100 h 100"/>
                <a:gd name="T46" fmla="*/ 33 w 535"/>
                <a:gd name="T47" fmla="*/ 100 h 100"/>
                <a:gd name="T48" fmla="*/ 29 w 535"/>
                <a:gd name="T49" fmla="*/ 98 h 100"/>
                <a:gd name="T50" fmla="*/ 24 w 535"/>
                <a:gd name="T51" fmla="*/ 94 h 100"/>
                <a:gd name="T52" fmla="*/ 16 w 535"/>
                <a:gd name="T53" fmla="*/ 87 h 100"/>
                <a:gd name="T54" fmla="*/ 5 w 535"/>
                <a:gd name="T55" fmla="*/ 74 h 100"/>
                <a:gd name="T56" fmla="*/ 1 w 535"/>
                <a:gd name="T57" fmla="*/ 66 h 100"/>
                <a:gd name="T58" fmla="*/ 9 w 535"/>
                <a:gd name="T59" fmla="*/ 65 h 100"/>
                <a:gd name="T60" fmla="*/ 16 w 535"/>
                <a:gd name="T61" fmla="*/ 65 h 100"/>
                <a:gd name="T62" fmla="*/ 27 w 535"/>
                <a:gd name="T63" fmla="*/ 63 h 100"/>
                <a:gd name="T64" fmla="*/ 40 w 535"/>
                <a:gd name="T65" fmla="*/ 63 h 100"/>
                <a:gd name="T66" fmla="*/ 57 w 535"/>
                <a:gd name="T67" fmla="*/ 61 h 100"/>
                <a:gd name="T68" fmla="*/ 74 w 535"/>
                <a:gd name="T69" fmla="*/ 57 h 100"/>
                <a:gd name="T70" fmla="*/ 94 w 535"/>
                <a:gd name="T71" fmla="*/ 55 h 100"/>
                <a:gd name="T72" fmla="*/ 127 w 535"/>
                <a:gd name="T73" fmla="*/ 48 h 100"/>
                <a:gd name="T74" fmla="*/ 177 w 535"/>
                <a:gd name="T75" fmla="*/ 41 h 100"/>
                <a:gd name="T76" fmla="*/ 233 w 535"/>
                <a:gd name="T77" fmla="*/ 33 h 100"/>
                <a:gd name="T78" fmla="*/ 294 w 535"/>
                <a:gd name="T79" fmla="*/ 22 h 100"/>
                <a:gd name="T80" fmla="*/ 344 w 535"/>
                <a:gd name="T81" fmla="*/ 15 h 100"/>
                <a:gd name="T82" fmla="*/ 374 w 535"/>
                <a:gd name="T83" fmla="*/ 9 h 100"/>
                <a:gd name="T84" fmla="*/ 400 w 535"/>
                <a:gd name="T85" fmla="*/ 5 h 100"/>
                <a:gd name="T86" fmla="*/ 424 w 535"/>
                <a:gd name="T87" fmla="*/ 3 h 100"/>
                <a:gd name="T88" fmla="*/ 444 w 535"/>
                <a:gd name="T89" fmla="*/ 2 h 100"/>
                <a:gd name="T90" fmla="*/ 461 w 535"/>
                <a:gd name="T91" fmla="*/ 0 h 100"/>
                <a:gd name="T92" fmla="*/ 474 w 535"/>
                <a:gd name="T93" fmla="*/ 0 h 100"/>
                <a:gd name="T94" fmla="*/ 483 w 535"/>
                <a:gd name="T95" fmla="*/ 0 h 100"/>
                <a:gd name="T96" fmla="*/ 494 w 535"/>
                <a:gd name="T97" fmla="*/ 2 h 100"/>
                <a:gd name="T98" fmla="*/ 505 w 535"/>
                <a:gd name="T99" fmla="*/ 5 h 100"/>
                <a:gd name="T100" fmla="*/ 515 w 535"/>
                <a:gd name="T101" fmla="*/ 13 h 100"/>
                <a:gd name="T102" fmla="*/ 528 w 535"/>
                <a:gd name="T103" fmla="*/ 26 h 100"/>
                <a:gd name="T104" fmla="*/ 533 w 535"/>
                <a:gd name="T105" fmla="*/ 35 h 100"/>
                <a:gd name="T106" fmla="*/ 535 w 535"/>
                <a:gd name="T107" fmla="*/ 42 h 100"/>
                <a:gd name="T108" fmla="*/ 535 w 535"/>
                <a:gd name="T109" fmla="*/ 50 h 100"/>
                <a:gd name="T110" fmla="*/ 533 w 535"/>
                <a:gd name="T111" fmla="*/ 5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5" h="100">
                  <a:moveTo>
                    <a:pt x="533" y="54"/>
                  </a:moveTo>
                  <a:lnTo>
                    <a:pt x="531" y="54"/>
                  </a:lnTo>
                  <a:lnTo>
                    <a:pt x="529" y="55"/>
                  </a:lnTo>
                  <a:lnTo>
                    <a:pt x="526" y="55"/>
                  </a:lnTo>
                  <a:lnTo>
                    <a:pt x="520" y="55"/>
                  </a:lnTo>
                  <a:lnTo>
                    <a:pt x="516" y="55"/>
                  </a:lnTo>
                  <a:lnTo>
                    <a:pt x="509" y="55"/>
                  </a:lnTo>
                  <a:lnTo>
                    <a:pt x="502" y="54"/>
                  </a:lnTo>
                  <a:lnTo>
                    <a:pt x="494" y="54"/>
                  </a:lnTo>
                  <a:lnTo>
                    <a:pt x="474" y="50"/>
                  </a:lnTo>
                  <a:lnTo>
                    <a:pt x="455" y="50"/>
                  </a:lnTo>
                  <a:lnTo>
                    <a:pt x="437" y="50"/>
                  </a:lnTo>
                  <a:lnTo>
                    <a:pt x="418" y="50"/>
                  </a:lnTo>
                  <a:lnTo>
                    <a:pt x="402" y="50"/>
                  </a:lnTo>
                  <a:lnTo>
                    <a:pt x="381" y="50"/>
                  </a:lnTo>
                  <a:lnTo>
                    <a:pt x="361" y="50"/>
                  </a:lnTo>
                  <a:lnTo>
                    <a:pt x="340" y="54"/>
                  </a:lnTo>
                  <a:lnTo>
                    <a:pt x="335" y="54"/>
                  </a:lnTo>
                  <a:lnTo>
                    <a:pt x="327" y="54"/>
                  </a:lnTo>
                  <a:lnTo>
                    <a:pt x="320" y="55"/>
                  </a:lnTo>
                  <a:lnTo>
                    <a:pt x="313" y="55"/>
                  </a:lnTo>
                  <a:lnTo>
                    <a:pt x="305" y="57"/>
                  </a:lnTo>
                  <a:lnTo>
                    <a:pt x="296" y="59"/>
                  </a:lnTo>
                  <a:lnTo>
                    <a:pt x="287" y="61"/>
                  </a:lnTo>
                  <a:lnTo>
                    <a:pt x="276" y="63"/>
                  </a:lnTo>
                  <a:lnTo>
                    <a:pt x="264" y="65"/>
                  </a:lnTo>
                  <a:lnTo>
                    <a:pt x="253" y="66"/>
                  </a:lnTo>
                  <a:lnTo>
                    <a:pt x="240" y="68"/>
                  </a:lnTo>
                  <a:lnTo>
                    <a:pt x="229" y="70"/>
                  </a:lnTo>
                  <a:lnTo>
                    <a:pt x="214" y="72"/>
                  </a:lnTo>
                  <a:lnTo>
                    <a:pt x="202" y="74"/>
                  </a:lnTo>
                  <a:lnTo>
                    <a:pt x="185" y="76"/>
                  </a:lnTo>
                  <a:lnTo>
                    <a:pt x="170" y="79"/>
                  </a:lnTo>
                  <a:lnTo>
                    <a:pt x="153" y="81"/>
                  </a:lnTo>
                  <a:lnTo>
                    <a:pt x="139" y="85"/>
                  </a:lnTo>
                  <a:lnTo>
                    <a:pt x="126" y="87"/>
                  </a:lnTo>
                  <a:lnTo>
                    <a:pt x="113" y="89"/>
                  </a:lnTo>
                  <a:lnTo>
                    <a:pt x="100" y="92"/>
                  </a:lnTo>
                  <a:lnTo>
                    <a:pt x="89" y="94"/>
                  </a:lnTo>
                  <a:lnTo>
                    <a:pt x="79" y="94"/>
                  </a:lnTo>
                  <a:lnTo>
                    <a:pt x="70" y="96"/>
                  </a:lnTo>
                  <a:lnTo>
                    <a:pt x="61" y="98"/>
                  </a:lnTo>
                  <a:lnTo>
                    <a:pt x="55" y="98"/>
                  </a:lnTo>
                  <a:lnTo>
                    <a:pt x="48" y="100"/>
                  </a:lnTo>
                  <a:lnTo>
                    <a:pt x="42" y="100"/>
                  </a:lnTo>
                  <a:lnTo>
                    <a:pt x="39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3" y="98"/>
                  </a:lnTo>
                  <a:lnTo>
                    <a:pt x="29" y="98"/>
                  </a:lnTo>
                  <a:lnTo>
                    <a:pt x="27" y="96"/>
                  </a:lnTo>
                  <a:lnTo>
                    <a:pt x="24" y="94"/>
                  </a:lnTo>
                  <a:lnTo>
                    <a:pt x="20" y="91"/>
                  </a:lnTo>
                  <a:lnTo>
                    <a:pt x="16" y="87"/>
                  </a:lnTo>
                  <a:lnTo>
                    <a:pt x="11" y="81"/>
                  </a:lnTo>
                  <a:lnTo>
                    <a:pt x="5" y="74"/>
                  </a:lnTo>
                  <a:lnTo>
                    <a:pt x="0" y="66"/>
                  </a:lnTo>
                  <a:lnTo>
                    <a:pt x="1" y="66"/>
                  </a:lnTo>
                  <a:lnTo>
                    <a:pt x="5" y="66"/>
                  </a:lnTo>
                  <a:lnTo>
                    <a:pt x="9" y="65"/>
                  </a:lnTo>
                  <a:lnTo>
                    <a:pt x="13" y="65"/>
                  </a:lnTo>
                  <a:lnTo>
                    <a:pt x="16" y="65"/>
                  </a:lnTo>
                  <a:lnTo>
                    <a:pt x="22" y="65"/>
                  </a:lnTo>
                  <a:lnTo>
                    <a:pt x="27" y="63"/>
                  </a:lnTo>
                  <a:lnTo>
                    <a:pt x="35" y="63"/>
                  </a:lnTo>
                  <a:lnTo>
                    <a:pt x="40" y="63"/>
                  </a:lnTo>
                  <a:lnTo>
                    <a:pt x="48" y="61"/>
                  </a:lnTo>
                  <a:lnTo>
                    <a:pt x="57" y="61"/>
                  </a:lnTo>
                  <a:lnTo>
                    <a:pt x="64" y="59"/>
                  </a:lnTo>
                  <a:lnTo>
                    <a:pt x="74" y="57"/>
                  </a:lnTo>
                  <a:lnTo>
                    <a:pt x="83" y="55"/>
                  </a:lnTo>
                  <a:lnTo>
                    <a:pt x="94" y="55"/>
                  </a:lnTo>
                  <a:lnTo>
                    <a:pt x="105" y="54"/>
                  </a:lnTo>
                  <a:lnTo>
                    <a:pt x="127" y="48"/>
                  </a:lnTo>
                  <a:lnTo>
                    <a:pt x="152" y="44"/>
                  </a:lnTo>
                  <a:lnTo>
                    <a:pt x="177" y="41"/>
                  </a:lnTo>
                  <a:lnTo>
                    <a:pt x="205" y="37"/>
                  </a:lnTo>
                  <a:lnTo>
                    <a:pt x="233" y="33"/>
                  </a:lnTo>
                  <a:lnTo>
                    <a:pt x="263" y="28"/>
                  </a:lnTo>
                  <a:lnTo>
                    <a:pt x="294" y="22"/>
                  </a:lnTo>
                  <a:lnTo>
                    <a:pt x="327" y="16"/>
                  </a:lnTo>
                  <a:lnTo>
                    <a:pt x="344" y="15"/>
                  </a:lnTo>
                  <a:lnTo>
                    <a:pt x="359" y="11"/>
                  </a:lnTo>
                  <a:lnTo>
                    <a:pt x="374" y="9"/>
                  </a:lnTo>
                  <a:lnTo>
                    <a:pt x="387" y="7"/>
                  </a:lnTo>
                  <a:lnTo>
                    <a:pt x="400" y="5"/>
                  </a:lnTo>
                  <a:lnTo>
                    <a:pt x="413" y="5"/>
                  </a:lnTo>
                  <a:lnTo>
                    <a:pt x="424" y="3"/>
                  </a:lnTo>
                  <a:lnTo>
                    <a:pt x="435" y="2"/>
                  </a:lnTo>
                  <a:lnTo>
                    <a:pt x="444" y="2"/>
                  </a:lnTo>
                  <a:lnTo>
                    <a:pt x="453" y="0"/>
                  </a:lnTo>
                  <a:lnTo>
                    <a:pt x="461" y="0"/>
                  </a:lnTo>
                  <a:lnTo>
                    <a:pt x="468" y="0"/>
                  </a:lnTo>
                  <a:lnTo>
                    <a:pt x="474" y="0"/>
                  </a:lnTo>
                  <a:lnTo>
                    <a:pt x="479" y="0"/>
                  </a:lnTo>
                  <a:lnTo>
                    <a:pt x="483" y="0"/>
                  </a:lnTo>
                  <a:lnTo>
                    <a:pt x="487" y="0"/>
                  </a:lnTo>
                  <a:lnTo>
                    <a:pt x="494" y="2"/>
                  </a:lnTo>
                  <a:lnTo>
                    <a:pt x="500" y="3"/>
                  </a:lnTo>
                  <a:lnTo>
                    <a:pt x="505" y="5"/>
                  </a:lnTo>
                  <a:lnTo>
                    <a:pt x="509" y="9"/>
                  </a:lnTo>
                  <a:lnTo>
                    <a:pt x="515" y="13"/>
                  </a:lnTo>
                  <a:lnTo>
                    <a:pt x="518" y="16"/>
                  </a:lnTo>
                  <a:lnTo>
                    <a:pt x="528" y="26"/>
                  </a:lnTo>
                  <a:lnTo>
                    <a:pt x="529" y="31"/>
                  </a:lnTo>
                  <a:lnTo>
                    <a:pt x="533" y="35"/>
                  </a:lnTo>
                  <a:lnTo>
                    <a:pt x="533" y="39"/>
                  </a:lnTo>
                  <a:lnTo>
                    <a:pt x="535" y="42"/>
                  </a:lnTo>
                  <a:lnTo>
                    <a:pt x="535" y="46"/>
                  </a:lnTo>
                  <a:lnTo>
                    <a:pt x="535" y="50"/>
                  </a:lnTo>
                  <a:lnTo>
                    <a:pt x="535" y="52"/>
                  </a:lnTo>
                  <a:lnTo>
                    <a:pt x="533" y="54"/>
                  </a:lnTo>
                  <a:lnTo>
                    <a:pt x="533" y="5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529"/>
            <p:cNvSpPr/>
            <p:nvPr/>
          </p:nvSpPr>
          <p:spPr bwMode="auto">
            <a:xfrm>
              <a:off x="1409134" y="3098948"/>
              <a:ext cx="117475" cy="368300"/>
            </a:xfrm>
            <a:custGeom>
              <a:avLst/>
              <a:gdLst>
                <a:gd name="T0" fmla="*/ 6 w 74"/>
                <a:gd name="T1" fmla="*/ 32 h 232"/>
                <a:gd name="T2" fmla="*/ 2 w 74"/>
                <a:gd name="T3" fmla="*/ 21 h 232"/>
                <a:gd name="T4" fmla="*/ 0 w 74"/>
                <a:gd name="T5" fmla="*/ 11 h 232"/>
                <a:gd name="T6" fmla="*/ 2 w 74"/>
                <a:gd name="T7" fmla="*/ 4 h 232"/>
                <a:gd name="T8" fmla="*/ 6 w 74"/>
                <a:gd name="T9" fmla="*/ 0 h 232"/>
                <a:gd name="T10" fmla="*/ 15 w 74"/>
                <a:gd name="T11" fmla="*/ 0 h 232"/>
                <a:gd name="T12" fmla="*/ 30 w 74"/>
                <a:gd name="T13" fmla="*/ 2 h 232"/>
                <a:gd name="T14" fmla="*/ 52 w 74"/>
                <a:gd name="T15" fmla="*/ 8 h 232"/>
                <a:gd name="T16" fmla="*/ 65 w 74"/>
                <a:gd name="T17" fmla="*/ 13 h 232"/>
                <a:gd name="T18" fmla="*/ 65 w 74"/>
                <a:gd name="T19" fmla="*/ 23 h 232"/>
                <a:gd name="T20" fmla="*/ 65 w 74"/>
                <a:gd name="T21" fmla="*/ 32 h 232"/>
                <a:gd name="T22" fmla="*/ 67 w 74"/>
                <a:gd name="T23" fmla="*/ 43 h 232"/>
                <a:gd name="T24" fmla="*/ 67 w 74"/>
                <a:gd name="T25" fmla="*/ 58 h 232"/>
                <a:gd name="T26" fmla="*/ 69 w 74"/>
                <a:gd name="T27" fmla="*/ 73 h 232"/>
                <a:gd name="T28" fmla="*/ 71 w 74"/>
                <a:gd name="T29" fmla="*/ 89 h 232"/>
                <a:gd name="T30" fmla="*/ 71 w 74"/>
                <a:gd name="T31" fmla="*/ 110 h 232"/>
                <a:gd name="T32" fmla="*/ 72 w 74"/>
                <a:gd name="T33" fmla="*/ 130 h 232"/>
                <a:gd name="T34" fmla="*/ 72 w 74"/>
                <a:gd name="T35" fmla="*/ 148 h 232"/>
                <a:gd name="T36" fmla="*/ 74 w 74"/>
                <a:gd name="T37" fmla="*/ 165 h 232"/>
                <a:gd name="T38" fmla="*/ 74 w 74"/>
                <a:gd name="T39" fmla="*/ 180 h 232"/>
                <a:gd name="T40" fmla="*/ 74 w 74"/>
                <a:gd name="T41" fmla="*/ 193 h 232"/>
                <a:gd name="T42" fmla="*/ 74 w 74"/>
                <a:gd name="T43" fmla="*/ 202 h 232"/>
                <a:gd name="T44" fmla="*/ 72 w 74"/>
                <a:gd name="T45" fmla="*/ 210 h 232"/>
                <a:gd name="T46" fmla="*/ 72 w 74"/>
                <a:gd name="T47" fmla="*/ 217 h 232"/>
                <a:gd name="T48" fmla="*/ 71 w 74"/>
                <a:gd name="T49" fmla="*/ 221 h 232"/>
                <a:gd name="T50" fmla="*/ 67 w 74"/>
                <a:gd name="T51" fmla="*/ 226 h 232"/>
                <a:gd name="T52" fmla="*/ 63 w 74"/>
                <a:gd name="T53" fmla="*/ 230 h 232"/>
                <a:gd name="T54" fmla="*/ 58 w 74"/>
                <a:gd name="T55" fmla="*/ 232 h 232"/>
                <a:gd name="T56" fmla="*/ 58 w 74"/>
                <a:gd name="T57" fmla="*/ 230 h 232"/>
                <a:gd name="T58" fmla="*/ 56 w 74"/>
                <a:gd name="T59" fmla="*/ 224 h 232"/>
                <a:gd name="T60" fmla="*/ 54 w 74"/>
                <a:gd name="T61" fmla="*/ 217 h 232"/>
                <a:gd name="T62" fmla="*/ 50 w 74"/>
                <a:gd name="T63" fmla="*/ 208 h 232"/>
                <a:gd name="T64" fmla="*/ 48 w 74"/>
                <a:gd name="T65" fmla="*/ 197 h 232"/>
                <a:gd name="T66" fmla="*/ 45 w 74"/>
                <a:gd name="T67" fmla="*/ 182 h 232"/>
                <a:gd name="T68" fmla="*/ 43 w 74"/>
                <a:gd name="T69" fmla="*/ 163 h 232"/>
                <a:gd name="T70" fmla="*/ 39 w 74"/>
                <a:gd name="T71" fmla="*/ 143 h 232"/>
                <a:gd name="T72" fmla="*/ 35 w 74"/>
                <a:gd name="T73" fmla="*/ 123 h 232"/>
                <a:gd name="T74" fmla="*/ 32 w 74"/>
                <a:gd name="T75" fmla="*/ 104 h 232"/>
                <a:gd name="T76" fmla="*/ 28 w 74"/>
                <a:gd name="T77" fmla="*/ 89 h 232"/>
                <a:gd name="T78" fmla="*/ 24 w 74"/>
                <a:gd name="T79" fmla="*/ 74 h 232"/>
                <a:gd name="T80" fmla="*/ 21 w 74"/>
                <a:gd name="T81" fmla="*/ 63 h 232"/>
                <a:gd name="T82" fmla="*/ 13 w 74"/>
                <a:gd name="T83" fmla="*/ 45 h 232"/>
                <a:gd name="T84" fmla="*/ 9 w 74"/>
                <a:gd name="T85" fmla="*/ 3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" h="232">
                  <a:moveTo>
                    <a:pt x="9" y="37"/>
                  </a:moveTo>
                  <a:lnTo>
                    <a:pt x="6" y="32"/>
                  </a:lnTo>
                  <a:lnTo>
                    <a:pt x="4" y="26"/>
                  </a:lnTo>
                  <a:lnTo>
                    <a:pt x="2" y="21"/>
                  </a:lnTo>
                  <a:lnTo>
                    <a:pt x="2" y="15"/>
                  </a:lnTo>
                  <a:lnTo>
                    <a:pt x="0" y="11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41" y="4"/>
                  </a:lnTo>
                  <a:lnTo>
                    <a:pt x="52" y="8"/>
                  </a:lnTo>
                  <a:lnTo>
                    <a:pt x="65" y="11"/>
                  </a:lnTo>
                  <a:lnTo>
                    <a:pt x="65" y="13"/>
                  </a:lnTo>
                  <a:lnTo>
                    <a:pt x="65" y="17"/>
                  </a:lnTo>
                  <a:lnTo>
                    <a:pt x="65" y="23"/>
                  </a:lnTo>
                  <a:lnTo>
                    <a:pt x="65" y="26"/>
                  </a:lnTo>
                  <a:lnTo>
                    <a:pt x="65" y="32"/>
                  </a:lnTo>
                  <a:lnTo>
                    <a:pt x="67" y="37"/>
                  </a:lnTo>
                  <a:lnTo>
                    <a:pt x="67" y="43"/>
                  </a:lnTo>
                  <a:lnTo>
                    <a:pt x="67" y="50"/>
                  </a:lnTo>
                  <a:lnTo>
                    <a:pt x="67" y="58"/>
                  </a:lnTo>
                  <a:lnTo>
                    <a:pt x="69" y="65"/>
                  </a:lnTo>
                  <a:lnTo>
                    <a:pt x="69" y="73"/>
                  </a:lnTo>
                  <a:lnTo>
                    <a:pt x="69" y="82"/>
                  </a:lnTo>
                  <a:lnTo>
                    <a:pt x="71" y="89"/>
                  </a:lnTo>
                  <a:lnTo>
                    <a:pt x="71" y="100"/>
                  </a:lnTo>
                  <a:lnTo>
                    <a:pt x="71" y="110"/>
                  </a:lnTo>
                  <a:lnTo>
                    <a:pt x="72" y="119"/>
                  </a:lnTo>
                  <a:lnTo>
                    <a:pt x="72" y="130"/>
                  </a:lnTo>
                  <a:lnTo>
                    <a:pt x="72" y="139"/>
                  </a:lnTo>
                  <a:lnTo>
                    <a:pt x="72" y="148"/>
                  </a:lnTo>
                  <a:lnTo>
                    <a:pt x="72" y="158"/>
                  </a:lnTo>
                  <a:lnTo>
                    <a:pt x="74" y="165"/>
                  </a:lnTo>
                  <a:lnTo>
                    <a:pt x="74" y="173"/>
                  </a:lnTo>
                  <a:lnTo>
                    <a:pt x="74" y="180"/>
                  </a:lnTo>
                  <a:lnTo>
                    <a:pt x="74" y="186"/>
                  </a:lnTo>
                  <a:lnTo>
                    <a:pt x="74" y="193"/>
                  </a:lnTo>
                  <a:lnTo>
                    <a:pt x="74" y="197"/>
                  </a:lnTo>
                  <a:lnTo>
                    <a:pt x="74" y="202"/>
                  </a:lnTo>
                  <a:lnTo>
                    <a:pt x="72" y="206"/>
                  </a:lnTo>
                  <a:lnTo>
                    <a:pt x="72" y="210"/>
                  </a:lnTo>
                  <a:lnTo>
                    <a:pt x="72" y="213"/>
                  </a:lnTo>
                  <a:lnTo>
                    <a:pt x="72" y="217"/>
                  </a:lnTo>
                  <a:lnTo>
                    <a:pt x="72" y="219"/>
                  </a:lnTo>
                  <a:lnTo>
                    <a:pt x="71" y="221"/>
                  </a:lnTo>
                  <a:lnTo>
                    <a:pt x="69" y="224"/>
                  </a:lnTo>
                  <a:lnTo>
                    <a:pt x="67" y="226"/>
                  </a:lnTo>
                  <a:lnTo>
                    <a:pt x="65" y="228"/>
                  </a:lnTo>
                  <a:lnTo>
                    <a:pt x="63" y="230"/>
                  </a:lnTo>
                  <a:lnTo>
                    <a:pt x="61" y="230"/>
                  </a:lnTo>
                  <a:lnTo>
                    <a:pt x="58" y="232"/>
                  </a:lnTo>
                  <a:lnTo>
                    <a:pt x="58" y="230"/>
                  </a:lnTo>
                  <a:lnTo>
                    <a:pt x="58" y="230"/>
                  </a:lnTo>
                  <a:lnTo>
                    <a:pt x="56" y="226"/>
                  </a:lnTo>
                  <a:lnTo>
                    <a:pt x="56" y="224"/>
                  </a:lnTo>
                  <a:lnTo>
                    <a:pt x="54" y="221"/>
                  </a:lnTo>
                  <a:lnTo>
                    <a:pt x="54" y="217"/>
                  </a:lnTo>
                  <a:lnTo>
                    <a:pt x="52" y="213"/>
                  </a:lnTo>
                  <a:lnTo>
                    <a:pt x="50" y="208"/>
                  </a:lnTo>
                  <a:lnTo>
                    <a:pt x="50" y="202"/>
                  </a:lnTo>
                  <a:lnTo>
                    <a:pt x="48" y="197"/>
                  </a:lnTo>
                  <a:lnTo>
                    <a:pt x="47" y="189"/>
                  </a:lnTo>
                  <a:lnTo>
                    <a:pt x="45" y="182"/>
                  </a:lnTo>
                  <a:lnTo>
                    <a:pt x="45" y="173"/>
                  </a:lnTo>
                  <a:lnTo>
                    <a:pt x="43" y="163"/>
                  </a:lnTo>
                  <a:lnTo>
                    <a:pt x="41" y="154"/>
                  </a:lnTo>
                  <a:lnTo>
                    <a:pt x="39" y="143"/>
                  </a:lnTo>
                  <a:lnTo>
                    <a:pt x="37" y="132"/>
                  </a:lnTo>
                  <a:lnTo>
                    <a:pt x="35" y="123"/>
                  </a:lnTo>
                  <a:lnTo>
                    <a:pt x="34" y="113"/>
                  </a:lnTo>
                  <a:lnTo>
                    <a:pt x="32" y="104"/>
                  </a:lnTo>
                  <a:lnTo>
                    <a:pt x="30" y="97"/>
                  </a:lnTo>
                  <a:lnTo>
                    <a:pt x="28" y="89"/>
                  </a:lnTo>
                  <a:lnTo>
                    <a:pt x="26" y="82"/>
                  </a:lnTo>
                  <a:lnTo>
                    <a:pt x="24" y="74"/>
                  </a:lnTo>
                  <a:lnTo>
                    <a:pt x="22" y="69"/>
                  </a:lnTo>
                  <a:lnTo>
                    <a:pt x="21" y="63"/>
                  </a:lnTo>
                  <a:lnTo>
                    <a:pt x="17" y="52"/>
                  </a:lnTo>
                  <a:lnTo>
                    <a:pt x="13" y="45"/>
                  </a:lnTo>
                  <a:lnTo>
                    <a:pt x="9" y="37"/>
                  </a:lnTo>
                  <a:lnTo>
                    <a:pt x="9" y="37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530"/>
            <p:cNvSpPr/>
            <p:nvPr/>
          </p:nvSpPr>
          <p:spPr bwMode="auto">
            <a:xfrm>
              <a:off x="1485334" y="3052911"/>
              <a:ext cx="447675" cy="300038"/>
            </a:xfrm>
            <a:custGeom>
              <a:avLst/>
              <a:gdLst>
                <a:gd name="T0" fmla="*/ 189 w 282"/>
                <a:gd name="T1" fmla="*/ 52 h 189"/>
                <a:gd name="T2" fmla="*/ 182 w 282"/>
                <a:gd name="T3" fmla="*/ 50 h 189"/>
                <a:gd name="T4" fmla="*/ 169 w 282"/>
                <a:gd name="T5" fmla="*/ 50 h 189"/>
                <a:gd name="T6" fmla="*/ 150 w 282"/>
                <a:gd name="T7" fmla="*/ 52 h 189"/>
                <a:gd name="T8" fmla="*/ 126 w 282"/>
                <a:gd name="T9" fmla="*/ 53 h 189"/>
                <a:gd name="T10" fmla="*/ 99 w 282"/>
                <a:gd name="T11" fmla="*/ 57 h 189"/>
                <a:gd name="T12" fmla="*/ 63 w 282"/>
                <a:gd name="T13" fmla="*/ 63 h 189"/>
                <a:gd name="T14" fmla="*/ 23 w 282"/>
                <a:gd name="T15" fmla="*/ 68 h 189"/>
                <a:gd name="T16" fmla="*/ 0 w 282"/>
                <a:gd name="T17" fmla="*/ 40 h 189"/>
                <a:gd name="T18" fmla="*/ 26 w 282"/>
                <a:gd name="T19" fmla="*/ 37 h 189"/>
                <a:gd name="T20" fmla="*/ 50 w 282"/>
                <a:gd name="T21" fmla="*/ 35 h 189"/>
                <a:gd name="T22" fmla="*/ 71 w 282"/>
                <a:gd name="T23" fmla="*/ 33 h 189"/>
                <a:gd name="T24" fmla="*/ 89 w 282"/>
                <a:gd name="T25" fmla="*/ 31 h 189"/>
                <a:gd name="T26" fmla="*/ 106 w 282"/>
                <a:gd name="T27" fmla="*/ 27 h 189"/>
                <a:gd name="T28" fmla="*/ 119 w 282"/>
                <a:gd name="T29" fmla="*/ 26 h 189"/>
                <a:gd name="T30" fmla="*/ 132 w 282"/>
                <a:gd name="T31" fmla="*/ 26 h 189"/>
                <a:gd name="T32" fmla="*/ 141 w 282"/>
                <a:gd name="T33" fmla="*/ 24 h 189"/>
                <a:gd name="T34" fmla="*/ 154 w 282"/>
                <a:gd name="T35" fmla="*/ 20 h 189"/>
                <a:gd name="T36" fmla="*/ 165 w 282"/>
                <a:gd name="T37" fmla="*/ 16 h 189"/>
                <a:gd name="T38" fmla="*/ 175 w 282"/>
                <a:gd name="T39" fmla="*/ 13 h 189"/>
                <a:gd name="T40" fmla="*/ 180 w 282"/>
                <a:gd name="T41" fmla="*/ 7 h 189"/>
                <a:gd name="T42" fmla="*/ 187 w 282"/>
                <a:gd name="T43" fmla="*/ 1 h 189"/>
                <a:gd name="T44" fmla="*/ 200 w 282"/>
                <a:gd name="T45" fmla="*/ 0 h 189"/>
                <a:gd name="T46" fmla="*/ 210 w 282"/>
                <a:gd name="T47" fmla="*/ 3 h 189"/>
                <a:gd name="T48" fmla="*/ 221 w 282"/>
                <a:gd name="T49" fmla="*/ 7 h 189"/>
                <a:gd name="T50" fmla="*/ 234 w 282"/>
                <a:gd name="T51" fmla="*/ 14 h 189"/>
                <a:gd name="T52" fmla="*/ 249 w 282"/>
                <a:gd name="T53" fmla="*/ 24 h 189"/>
                <a:gd name="T54" fmla="*/ 263 w 282"/>
                <a:gd name="T55" fmla="*/ 35 h 189"/>
                <a:gd name="T56" fmla="*/ 275 w 282"/>
                <a:gd name="T57" fmla="*/ 42 h 189"/>
                <a:gd name="T58" fmla="*/ 280 w 282"/>
                <a:gd name="T59" fmla="*/ 50 h 189"/>
                <a:gd name="T60" fmla="*/ 282 w 282"/>
                <a:gd name="T61" fmla="*/ 53 h 189"/>
                <a:gd name="T62" fmla="*/ 276 w 282"/>
                <a:gd name="T63" fmla="*/ 61 h 189"/>
                <a:gd name="T64" fmla="*/ 269 w 282"/>
                <a:gd name="T65" fmla="*/ 64 h 189"/>
                <a:gd name="T66" fmla="*/ 262 w 282"/>
                <a:gd name="T67" fmla="*/ 68 h 189"/>
                <a:gd name="T68" fmla="*/ 256 w 282"/>
                <a:gd name="T69" fmla="*/ 74 h 189"/>
                <a:gd name="T70" fmla="*/ 249 w 282"/>
                <a:gd name="T71" fmla="*/ 83 h 189"/>
                <a:gd name="T72" fmla="*/ 243 w 282"/>
                <a:gd name="T73" fmla="*/ 96 h 189"/>
                <a:gd name="T74" fmla="*/ 236 w 282"/>
                <a:gd name="T75" fmla="*/ 111 h 189"/>
                <a:gd name="T76" fmla="*/ 230 w 282"/>
                <a:gd name="T77" fmla="*/ 129 h 189"/>
                <a:gd name="T78" fmla="*/ 225 w 282"/>
                <a:gd name="T79" fmla="*/ 152 h 189"/>
                <a:gd name="T80" fmla="*/ 221 w 282"/>
                <a:gd name="T81" fmla="*/ 176 h 189"/>
                <a:gd name="T82" fmla="*/ 175 w 282"/>
                <a:gd name="T83" fmla="*/ 189 h 189"/>
                <a:gd name="T84" fmla="*/ 180 w 282"/>
                <a:gd name="T85" fmla="*/ 157 h 189"/>
                <a:gd name="T86" fmla="*/ 184 w 282"/>
                <a:gd name="T87" fmla="*/ 131 h 189"/>
                <a:gd name="T88" fmla="*/ 187 w 282"/>
                <a:gd name="T89" fmla="*/ 109 h 189"/>
                <a:gd name="T90" fmla="*/ 191 w 282"/>
                <a:gd name="T91" fmla="*/ 90 h 189"/>
                <a:gd name="T92" fmla="*/ 193 w 282"/>
                <a:gd name="T93" fmla="*/ 74 h 189"/>
                <a:gd name="T94" fmla="*/ 193 w 282"/>
                <a:gd name="T95" fmla="*/ 63 h 189"/>
                <a:gd name="T96" fmla="*/ 193 w 282"/>
                <a:gd name="T97" fmla="*/ 57 h 189"/>
                <a:gd name="T98" fmla="*/ 191 w 282"/>
                <a:gd name="T99" fmla="*/ 5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2" h="189">
                  <a:moveTo>
                    <a:pt x="191" y="53"/>
                  </a:moveTo>
                  <a:lnTo>
                    <a:pt x="189" y="52"/>
                  </a:lnTo>
                  <a:lnTo>
                    <a:pt x="186" y="52"/>
                  </a:lnTo>
                  <a:lnTo>
                    <a:pt x="182" y="50"/>
                  </a:lnTo>
                  <a:lnTo>
                    <a:pt x="176" y="50"/>
                  </a:lnTo>
                  <a:lnTo>
                    <a:pt x="169" y="50"/>
                  </a:lnTo>
                  <a:lnTo>
                    <a:pt x="162" y="52"/>
                  </a:lnTo>
                  <a:lnTo>
                    <a:pt x="150" y="52"/>
                  </a:lnTo>
                  <a:lnTo>
                    <a:pt x="139" y="53"/>
                  </a:lnTo>
                  <a:lnTo>
                    <a:pt x="126" y="53"/>
                  </a:lnTo>
                  <a:lnTo>
                    <a:pt x="113" y="55"/>
                  </a:lnTo>
                  <a:lnTo>
                    <a:pt x="99" y="57"/>
                  </a:lnTo>
                  <a:lnTo>
                    <a:pt x="80" y="61"/>
                  </a:lnTo>
                  <a:lnTo>
                    <a:pt x="63" y="63"/>
                  </a:lnTo>
                  <a:lnTo>
                    <a:pt x="43" y="66"/>
                  </a:lnTo>
                  <a:lnTo>
                    <a:pt x="23" y="68"/>
                  </a:lnTo>
                  <a:lnTo>
                    <a:pt x="0" y="72"/>
                  </a:lnTo>
                  <a:lnTo>
                    <a:pt x="0" y="40"/>
                  </a:lnTo>
                  <a:lnTo>
                    <a:pt x="13" y="39"/>
                  </a:lnTo>
                  <a:lnTo>
                    <a:pt x="26" y="37"/>
                  </a:lnTo>
                  <a:lnTo>
                    <a:pt x="39" y="37"/>
                  </a:lnTo>
                  <a:lnTo>
                    <a:pt x="50" y="35"/>
                  </a:lnTo>
                  <a:lnTo>
                    <a:pt x="60" y="33"/>
                  </a:lnTo>
                  <a:lnTo>
                    <a:pt x="71" y="33"/>
                  </a:lnTo>
                  <a:lnTo>
                    <a:pt x="80" y="31"/>
                  </a:lnTo>
                  <a:lnTo>
                    <a:pt x="89" y="31"/>
                  </a:lnTo>
                  <a:lnTo>
                    <a:pt x="99" y="29"/>
                  </a:lnTo>
                  <a:lnTo>
                    <a:pt x="106" y="27"/>
                  </a:lnTo>
                  <a:lnTo>
                    <a:pt x="113" y="27"/>
                  </a:lnTo>
                  <a:lnTo>
                    <a:pt x="119" y="26"/>
                  </a:lnTo>
                  <a:lnTo>
                    <a:pt x="126" y="26"/>
                  </a:lnTo>
                  <a:lnTo>
                    <a:pt x="132" y="26"/>
                  </a:lnTo>
                  <a:lnTo>
                    <a:pt x="137" y="24"/>
                  </a:lnTo>
                  <a:lnTo>
                    <a:pt x="141" y="24"/>
                  </a:lnTo>
                  <a:lnTo>
                    <a:pt x="149" y="22"/>
                  </a:lnTo>
                  <a:lnTo>
                    <a:pt x="154" y="20"/>
                  </a:lnTo>
                  <a:lnTo>
                    <a:pt x="162" y="18"/>
                  </a:lnTo>
                  <a:lnTo>
                    <a:pt x="165" y="16"/>
                  </a:lnTo>
                  <a:lnTo>
                    <a:pt x="171" y="14"/>
                  </a:lnTo>
                  <a:lnTo>
                    <a:pt x="175" y="13"/>
                  </a:lnTo>
                  <a:lnTo>
                    <a:pt x="178" y="9"/>
                  </a:lnTo>
                  <a:lnTo>
                    <a:pt x="180" y="7"/>
                  </a:lnTo>
                  <a:lnTo>
                    <a:pt x="184" y="5"/>
                  </a:lnTo>
                  <a:lnTo>
                    <a:pt x="187" y="1"/>
                  </a:lnTo>
                  <a:lnTo>
                    <a:pt x="193" y="1"/>
                  </a:lnTo>
                  <a:lnTo>
                    <a:pt x="200" y="0"/>
                  </a:lnTo>
                  <a:lnTo>
                    <a:pt x="204" y="1"/>
                  </a:lnTo>
                  <a:lnTo>
                    <a:pt x="210" y="3"/>
                  </a:lnTo>
                  <a:lnTo>
                    <a:pt x="213" y="5"/>
                  </a:lnTo>
                  <a:lnTo>
                    <a:pt x="221" y="7"/>
                  </a:lnTo>
                  <a:lnTo>
                    <a:pt x="226" y="11"/>
                  </a:lnTo>
                  <a:lnTo>
                    <a:pt x="234" y="14"/>
                  </a:lnTo>
                  <a:lnTo>
                    <a:pt x="241" y="18"/>
                  </a:lnTo>
                  <a:lnTo>
                    <a:pt x="249" y="24"/>
                  </a:lnTo>
                  <a:lnTo>
                    <a:pt x="258" y="29"/>
                  </a:lnTo>
                  <a:lnTo>
                    <a:pt x="263" y="35"/>
                  </a:lnTo>
                  <a:lnTo>
                    <a:pt x="269" y="39"/>
                  </a:lnTo>
                  <a:lnTo>
                    <a:pt x="275" y="42"/>
                  </a:lnTo>
                  <a:lnTo>
                    <a:pt x="278" y="46"/>
                  </a:lnTo>
                  <a:lnTo>
                    <a:pt x="280" y="50"/>
                  </a:lnTo>
                  <a:lnTo>
                    <a:pt x="282" y="52"/>
                  </a:lnTo>
                  <a:lnTo>
                    <a:pt x="282" y="53"/>
                  </a:lnTo>
                  <a:lnTo>
                    <a:pt x="280" y="57"/>
                  </a:lnTo>
                  <a:lnTo>
                    <a:pt x="276" y="61"/>
                  </a:lnTo>
                  <a:lnTo>
                    <a:pt x="273" y="64"/>
                  </a:lnTo>
                  <a:lnTo>
                    <a:pt x="269" y="64"/>
                  </a:lnTo>
                  <a:lnTo>
                    <a:pt x="265" y="66"/>
                  </a:lnTo>
                  <a:lnTo>
                    <a:pt x="262" y="68"/>
                  </a:lnTo>
                  <a:lnTo>
                    <a:pt x="258" y="70"/>
                  </a:lnTo>
                  <a:lnTo>
                    <a:pt x="256" y="74"/>
                  </a:lnTo>
                  <a:lnTo>
                    <a:pt x="252" y="77"/>
                  </a:lnTo>
                  <a:lnTo>
                    <a:pt x="249" y="83"/>
                  </a:lnTo>
                  <a:lnTo>
                    <a:pt x="247" y="89"/>
                  </a:lnTo>
                  <a:lnTo>
                    <a:pt x="243" y="96"/>
                  </a:lnTo>
                  <a:lnTo>
                    <a:pt x="239" y="102"/>
                  </a:lnTo>
                  <a:lnTo>
                    <a:pt x="236" y="111"/>
                  </a:lnTo>
                  <a:lnTo>
                    <a:pt x="232" y="120"/>
                  </a:lnTo>
                  <a:lnTo>
                    <a:pt x="230" y="129"/>
                  </a:lnTo>
                  <a:lnTo>
                    <a:pt x="226" y="140"/>
                  </a:lnTo>
                  <a:lnTo>
                    <a:pt x="225" y="152"/>
                  </a:lnTo>
                  <a:lnTo>
                    <a:pt x="223" y="163"/>
                  </a:lnTo>
                  <a:lnTo>
                    <a:pt x="221" y="176"/>
                  </a:lnTo>
                  <a:lnTo>
                    <a:pt x="219" y="189"/>
                  </a:lnTo>
                  <a:lnTo>
                    <a:pt x="175" y="189"/>
                  </a:lnTo>
                  <a:lnTo>
                    <a:pt x="176" y="172"/>
                  </a:lnTo>
                  <a:lnTo>
                    <a:pt x="180" y="157"/>
                  </a:lnTo>
                  <a:lnTo>
                    <a:pt x="182" y="144"/>
                  </a:lnTo>
                  <a:lnTo>
                    <a:pt x="184" y="131"/>
                  </a:lnTo>
                  <a:lnTo>
                    <a:pt x="186" y="120"/>
                  </a:lnTo>
                  <a:lnTo>
                    <a:pt x="187" y="109"/>
                  </a:lnTo>
                  <a:lnTo>
                    <a:pt x="189" y="98"/>
                  </a:lnTo>
                  <a:lnTo>
                    <a:pt x="191" y="90"/>
                  </a:lnTo>
                  <a:lnTo>
                    <a:pt x="191" y="81"/>
                  </a:lnTo>
                  <a:lnTo>
                    <a:pt x="193" y="74"/>
                  </a:lnTo>
                  <a:lnTo>
                    <a:pt x="193" y="68"/>
                  </a:lnTo>
                  <a:lnTo>
                    <a:pt x="193" y="63"/>
                  </a:lnTo>
                  <a:lnTo>
                    <a:pt x="193" y="59"/>
                  </a:lnTo>
                  <a:lnTo>
                    <a:pt x="193" y="57"/>
                  </a:lnTo>
                  <a:lnTo>
                    <a:pt x="191" y="53"/>
                  </a:lnTo>
                  <a:lnTo>
                    <a:pt x="191" y="53"/>
                  </a:lnTo>
                  <a:lnTo>
                    <a:pt x="191" y="53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531"/>
            <p:cNvSpPr/>
            <p:nvPr/>
          </p:nvSpPr>
          <p:spPr bwMode="auto">
            <a:xfrm>
              <a:off x="1498034" y="3325961"/>
              <a:ext cx="373063" cy="82550"/>
            </a:xfrm>
            <a:custGeom>
              <a:avLst/>
              <a:gdLst>
                <a:gd name="T0" fmla="*/ 0 w 235"/>
                <a:gd name="T1" fmla="*/ 17 h 52"/>
                <a:gd name="T2" fmla="*/ 15 w 235"/>
                <a:gd name="T3" fmla="*/ 15 h 52"/>
                <a:gd name="T4" fmla="*/ 31 w 235"/>
                <a:gd name="T5" fmla="*/ 13 h 52"/>
                <a:gd name="T6" fmla="*/ 46 w 235"/>
                <a:gd name="T7" fmla="*/ 11 h 52"/>
                <a:gd name="T8" fmla="*/ 59 w 235"/>
                <a:gd name="T9" fmla="*/ 9 h 52"/>
                <a:gd name="T10" fmla="*/ 74 w 235"/>
                <a:gd name="T11" fmla="*/ 7 h 52"/>
                <a:gd name="T12" fmla="*/ 87 w 235"/>
                <a:gd name="T13" fmla="*/ 5 h 52"/>
                <a:gd name="T14" fmla="*/ 98 w 235"/>
                <a:gd name="T15" fmla="*/ 5 h 52"/>
                <a:gd name="T16" fmla="*/ 111 w 235"/>
                <a:gd name="T17" fmla="*/ 4 h 52"/>
                <a:gd name="T18" fmla="*/ 122 w 235"/>
                <a:gd name="T19" fmla="*/ 4 h 52"/>
                <a:gd name="T20" fmla="*/ 131 w 235"/>
                <a:gd name="T21" fmla="*/ 2 h 52"/>
                <a:gd name="T22" fmla="*/ 142 w 235"/>
                <a:gd name="T23" fmla="*/ 2 h 52"/>
                <a:gd name="T24" fmla="*/ 152 w 235"/>
                <a:gd name="T25" fmla="*/ 0 h 52"/>
                <a:gd name="T26" fmla="*/ 159 w 235"/>
                <a:gd name="T27" fmla="*/ 0 h 52"/>
                <a:gd name="T28" fmla="*/ 168 w 235"/>
                <a:gd name="T29" fmla="*/ 0 h 52"/>
                <a:gd name="T30" fmla="*/ 176 w 235"/>
                <a:gd name="T31" fmla="*/ 0 h 52"/>
                <a:gd name="T32" fmla="*/ 183 w 235"/>
                <a:gd name="T33" fmla="*/ 0 h 52"/>
                <a:gd name="T34" fmla="*/ 194 w 235"/>
                <a:gd name="T35" fmla="*/ 0 h 52"/>
                <a:gd name="T36" fmla="*/ 205 w 235"/>
                <a:gd name="T37" fmla="*/ 0 h 52"/>
                <a:gd name="T38" fmla="*/ 215 w 235"/>
                <a:gd name="T39" fmla="*/ 2 h 52"/>
                <a:gd name="T40" fmla="*/ 222 w 235"/>
                <a:gd name="T41" fmla="*/ 2 h 52"/>
                <a:gd name="T42" fmla="*/ 228 w 235"/>
                <a:gd name="T43" fmla="*/ 4 h 52"/>
                <a:gd name="T44" fmla="*/ 231 w 235"/>
                <a:gd name="T45" fmla="*/ 7 h 52"/>
                <a:gd name="T46" fmla="*/ 233 w 235"/>
                <a:gd name="T47" fmla="*/ 9 h 52"/>
                <a:gd name="T48" fmla="*/ 235 w 235"/>
                <a:gd name="T49" fmla="*/ 13 h 52"/>
                <a:gd name="T50" fmla="*/ 235 w 235"/>
                <a:gd name="T51" fmla="*/ 17 h 52"/>
                <a:gd name="T52" fmla="*/ 233 w 235"/>
                <a:gd name="T53" fmla="*/ 18 h 52"/>
                <a:gd name="T54" fmla="*/ 233 w 235"/>
                <a:gd name="T55" fmla="*/ 22 h 52"/>
                <a:gd name="T56" fmla="*/ 231 w 235"/>
                <a:gd name="T57" fmla="*/ 24 h 52"/>
                <a:gd name="T58" fmla="*/ 229 w 235"/>
                <a:gd name="T59" fmla="*/ 26 h 52"/>
                <a:gd name="T60" fmla="*/ 228 w 235"/>
                <a:gd name="T61" fmla="*/ 26 h 52"/>
                <a:gd name="T62" fmla="*/ 226 w 235"/>
                <a:gd name="T63" fmla="*/ 28 h 52"/>
                <a:gd name="T64" fmla="*/ 222 w 235"/>
                <a:gd name="T65" fmla="*/ 30 h 52"/>
                <a:gd name="T66" fmla="*/ 218 w 235"/>
                <a:gd name="T67" fmla="*/ 30 h 52"/>
                <a:gd name="T68" fmla="*/ 215 w 235"/>
                <a:gd name="T69" fmla="*/ 31 h 52"/>
                <a:gd name="T70" fmla="*/ 209 w 235"/>
                <a:gd name="T71" fmla="*/ 31 h 52"/>
                <a:gd name="T72" fmla="*/ 202 w 235"/>
                <a:gd name="T73" fmla="*/ 33 h 52"/>
                <a:gd name="T74" fmla="*/ 194 w 235"/>
                <a:gd name="T75" fmla="*/ 33 h 52"/>
                <a:gd name="T76" fmla="*/ 183 w 235"/>
                <a:gd name="T77" fmla="*/ 35 h 52"/>
                <a:gd name="T78" fmla="*/ 172 w 235"/>
                <a:gd name="T79" fmla="*/ 37 h 52"/>
                <a:gd name="T80" fmla="*/ 159 w 235"/>
                <a:gd name="T81" fmla="*/ 39 h 52"/>
                <a:gd name="T82" fmla="*/ 144 w 235"/>
                <a:gd name="T83" fmla="*/ 41 h 52"/>
                <a:gd name="T84" fmla="*/ 129 w 235"/>
                <a:gd name="T85" fmla="*/ 41 h 52"/>
                <a:gd name="T86" fmla="*/ 111 w 235"/>
                <a:gd name="T87" fmla="*/ 43 h 52"/>
                <a:gd name="T88" fmla="*/ 92 w 235"/>
                <a:gd name="T89" fmla="*/ 44 h 52"/>
                <a:gd name="T90" fmla="*/ 70 w 235"/>
                <a:gd name="T91" fmla="*/ 46 h 52"/>
                <a:gd name="T92" fmla="*/ 48 w 235"/>
                <a:gd name="T93" fmla="*/ 48 h 52"/>
                <a:gd name="T94" fmla="*/ 24 w 235"/>
                <a:gd name="T95" fmla="*/ 50 h 52"/>
                <a:gd name="T96" fmla="*/ 0 w 235"/>
                <a:gd name="T97" fmla="*/ 52 h 52"/>
                <a:gd name="T98" fmla="*/ 0 w 235"/>
                <a:gd name="T99" fmla="*/ 17 h 52"/>
                <a:gd name="T100" fmla="*/ 0 w 235"/>
                <a:gd name="T101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5" h="52">
                  <a:moveTo>
                    <a:pt x="0" y="17"/>
                  </a:moveTo>
                  <a:lnTo>
                    <a:pt x="15" y="15"/>
                  </a:lnTo>
                  <a:lnTo>
                    <a:pt x="31" y="13"/>
                  </a:lnTo>
                  <a:lnTo>
                    <a:pt x="46" y="11"/>
                  </a:lnTo>
                  <a:lnTo>
                    <a:pt x="59" y="9"/>
                  </a:lnTo>
                  <a:lnTo>
                    <a:pt x="74" y="7"/>
                  </a:lnTo>
                  <a:lnTo>
                    <a:pt x="87" y="5"/>
                  </a:lnTo>
                  <a:lnTo>
                    <a:pt x="98" y="5"/>
                  </a:lnTo>
                  <a:lnTo>
                    <a:pt x="111" y="4"/>
                  </a:lnTo>
                  <a:lnTo>
                    <a:pt x="122" y="4"/>
                  </a:lnTo>
                  <a:lnTo>
                    <a:pt x="131" y="2"/>
                  </a:lnTo>
                  <a:lnTo>
                    <a:pt x="142" y="2"/>
                  </a:lnTo>
                  <a:lnTo>
                    <a:pt x="152" y="0"/>
                  </a:lnTo>
                  <a:lnTo>
                    <a:pt x="159" y="0"/>
                  </a:lnTo>
                  <a:lnTo>
                    <a:pt x="168" y="0"/>
                  </a:lnTo>
                  <a:lnTo>
                    <a:pt x="176" y="0"/>
                  </a:lnTo>
                  <a:lnTo>
                    <a:pt x="183" y="0"/>
                  </a:lnTo>
                  <a:lnTo>
                    <a:pt x="194" y="0"/>
                  </a:lnTo>
                  <a:lnTo>
                    <a:pt x="205" y="0"/>
                  </a:lnTo>
                  <a:lnTo>
                    <a:pt x="215" y="2"/>
                  </a:lnTo>
                  <a:lnTo>
                    <a:pt x="222" y="2"/>
                  </a:lnTo>
                  <a:lnTo>
                    <a:pt x="228" y="4"/>
                  </a:lnTo>
                  <a:lnTo>
                    <a:pt x="231" y="7"/>
                  </a:lnTo>
                  <a:lnTo>
                    <a:pt x="233" y="9"/>
                  </a:lnTo>
                  <a:lnTo>
                    <a:pt x="235" y="13"/>
                  </a:lnTo>
                  <a:lnTo>
                    <a:pt x="235" y="17"/>
                  </a:lnTo>
                  <a:lnTo>
                    <a:pt x="233" y="18"/>
                  </a:lnTo>
                  <a:lnTo>
                    <a:pt x="233" y="22"/>
                  </a:lnTo>
                  <a:lnTo>
                    <a:pt x="231" y="24"/>
                  </a:lnTo>
                  <a:lnTo>
                    <a:pt x="229" y="26"/>
                  </a:lnTo>
                  <a:lnTo>
                    <a:pt x="228" y="26"/>
                  </a:lnTo>
                  <a:lnTo>
                    <a:pt x="226" y="28"/>
                  </a:lnTo>
                  <a:lnTo>
                    <a:pt x="222" y="30"/>
                  </a:lnTo>
                  <a:lnTo>
                    <a:pt x="218" y="30"/>
                  </a:lnTo>
                  <a:lnTo>
                    <a:pt x="215" y="31"/>
                  </a:lnTo>
                  <a:lnTo>
                    <a:pt x="209" y="31"/>
                  </a:lnTo>
                  <a:lnTo>
                    <a:pt x="202" y="33"/>
                  </a:lnTo>
                  <a:lnTo>
                    <a:pt x="194" y="33"/>
                  </a:lnTo>
                  <a:lnTo>
                    <a:pt x="183" y="35"/>
                  </a:lnTo>
                  <a:lnTo>
                    <a:pt x="172" y="37"/>
                  </a:lnTo>
                  <a:lnTo>
                    <a:pt x="159" y="39"/>
                  </a:lnTo>
                  <a:lnTo>
                    <a:pt x="144" y="41"/>
                  </a:lnTo>
                  <a:lnTo>
                    <a:pt x="129" y="41"/>
                  </a:lnTo>
                  <a:lnTo>
                    <a:pt x="111" y="43"/>
                  </a:lnTo>
                  <a:lnTo>
                    <a:pt x="92" y="44"/>
                  </a:lnTo>
                  <a:lnTo>
                    <a:pt x="70" y="46"/>
                  </a:lnTo>
                  <a:lnTo>
                    <a:pt x="48" y="48"/>
                  </a:lnTo>
                  <a:lnTo>
                    <a:pt x="24" y="50"/>
                  </a:lnTo>
                  <a:lnTo>
                    <a:pt x="0" y="52"/>
                  </a:lnTo>
                  <a:lnTo>
                    <a:pt x="0" y="17"/>
                  </a:lnTo>
                  <a:lnTo>
                    <a:pt x="0" y="17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532"/>
            <p:cNvSpPr/>
            <p:nvPr/>
          </p:nvSpPr>
          <p:spPr bwMode="auto">
            <a:xfrm>
              <a:off x="863034" y="2763986"/>
              <a:ext cx="501650" cy="655638"/>
            </a:xfrm>
            <a:custGeom>
              <a:avLst/>
              <a:gdLst>
                <a:gd name="T0" fmla="*/ 220 w 316"/>
                <a:gd name="T1" fmla="*/ 78 h 413"/>
                <a:gd name="T2" fmla="*/ 213 w 316"/>
                <a:gd name="T3" fmla="*/ 98 h 413"/>
                <a:gd name="T4" fmla="*/ 205 w 316"/>
                <a:gd name="T5" fmla="*/ 130 h 413"/>
                <a:gd name="T6" fmla="*/ 198 w 316"/>
                <a:gd name="T7" fmla="*/ 171 h 413"/>
                <a:gd name="T8" fmla="*/ 192 w 316"/>
                <a:gd name="T9" fmla="*/ 215 h 413"/>
                <a:gd name="T10" fmla="*/ 189 w 316"/>
                <a:gd name="T11" fmla="*/ 250 h 413"/>
                <a:gd name="T12" fmla="*/ 189 w 316"/>
                <a:gd name="T13" fmla="*/ 272 h 413"/>
                <a:gd name="T14" fmla="*/ 189 w 316"/>
                <a:gd name="T15" fmla="*/ 284 h 413"/>
                <a:gd name="T16" fmla="*/ 202 w 316"/>
                <a:gd name="T17" fmla="*/ 284 h 413"/>
                <a:gd name="T18" fmla="*/ 222 w 316"/>
                <a:gd name="T19" fmla="*/ 276 h 413"/>
                <a:gd name="T20" fmla="*/ 248 w 316"/>
                <a:gd name="T21" fmla="*/ 265 h 413"/>
                <a:gd name="T22" fmla="*/ 291 w 316"/>
                <a:gd name="T23" fmla="*/ 246 h 413"/>
                <a:gd name="T24" fmla="*/ 315 w 316"/>
                <a:gd name="T25" fmla="*/ 237 h 413"/>
                <a:gd name="T26" fmla="*/ 315 w 316"/>
                <a:gd name="T27" fmla="*/ 243 h 413"/>
                <a:gd name="T28" fmla="*/ 303 w 316"/>
                <a:gd name="T29" fmla="*/ 254 h 413"/>
                <a:gd name="T30" fmla="*/ 285 w 316"/>
                <a:gd name="T31" fmla="*/ 271 h 413"/>
                <a:gd name="T32" fmla="*/ 252 w 316"/>
                <a:gd name="T33" fmla="*/ 300 h 413"/>
                <a:gd name="T34" fmla="*/ 196 w 316"/>
                <a:gd name="T35" fmla="*/ 350 h 413"/>
                <a:gd name="T36" fmla="*/ 168 w 316"/>
                <a:gd name="T37" fmla="*/ 380 h 413"/>
                <a:gd name="T38" fmla="*/ 153 w 316"/>
                <a:gd name="T39" fmla="*/ 402 h 413"/>
                <a:gd name="T40" fmla="*/ 142 w 316"/>
                <a:gd name="T41" fmla="*/ 413 h 413"/>
                <a:gd name="T42" fmla="*/ 133 w 316"/>
                <a:gd name="T43" fmla="*/ 410 h 413"/>
                <a:gd name="T44" fmla="*/ 124 w 316"/>
                <a:gd name="T45" fmla="*/ 395 h 413"/>
                <a:gd name="T46" fmla="*/ 113 w 316"/>
                <a:gd name="T47" fmla="*/ 365 h 413"/>
                <a:gd name="T48" fmla="*/ 115 w 316"/>
                <a:gd name="T49" fmla="*/ 348 h 413"/>
                <a:gd name="T50" fmla="*/ 124 w 316"/>
                <a:gd name="T51" fmla="*/ 330 h 413"/>
                <a:gd name="T52" fmla="*/ 137 w 316"/>
                <a:gd name="T53" fmla="*/ 304 h 413"/>
                <a:gd name="T54" fmla="*/ 148 w 316"/>
                <a:gd name="T55" fmla="*/ 259 h 413"/>
                <a:gd name="T56" fmla="*/ 157 w 316"/>
                <a:gd name="T57" fmla="*/ 159 h 413"/>
                <a:gd name="T58" fmla="*/ 157 w 316"/>
                <a:gd name="T59" fmla="*/ 98 h 413"/>
                <a:gd name="T60" fmla="*/ 155 w 316"/>
                <a:gd name="T61" fmla="*/ 76 h 413"/>
                <a:gd name="T62" fmla="*/ 144 w 316"/>
                <a:gd name="T63" fmla="*/ 74 h 413"/>
                <a:gd name="T64" fmla="*/ 115 w 316"/>
                <a:gd name="T65" fmla="*/ 85 h 413"/>
                <a:gd name="T66" fmla="*/ 76 w 316"/>
                <a:gd name="T67" fmla="*/ 102 h 413"/>
                <a:gd name="T68" fmla="*/ 52 w 316"/>
                <a:gd name="T69" fmla="*/ 108 h 413"/>
                <a:gd name="T70" fmla="*/ 35 w 316"/>
                <a:gd name="T71" fmla="*/ 104 h 413"/>
                <a:gd name="T72" fmla="*/ 20 w 316"/>
                <a:gd name="T73" fmla="*/ 93 h 413"/>
                <a:gd name="T74" fmla="*/ 5 w 316"/>
                <a:gd name="T75" fmla="*/ 80 h 413"/>
                <a:gd name="T76" fmla="*/ 0 w 316"/>
                <a:gd name="T77" fmla="*/ 70 h 413"/>
                <a:gd name="T78" fmla="*/ 63 w 316"/>
                <a:gd name="T79" fmla="*/ 61 h 413"/>
                <a:gd name="T80" fmla="*/ 111 w 316"/>
                <a:gd name="T81" fmla="*/ 46 h 413"/>
                <a:gd name="T82" fmla="*/ 142 w 316"/>
                <a:gd name="T83" fmla="*/ 32 h 413"/>
                <a:gd name="T84" fmla="*/ 161 w 316"/>
                <a:gd name="T85" fmla="*/ 17 h 413"/>
                <a:gd name="T86" fmla="*/ 174 w 316"/>
                <a:gd name="T87" fmla="*/ 2 h 413"/>
                <a:gd name="T88" fmla="*/ 192 w 316"/>
                <a:gd name="T89" fmla="*/ 2 h 413"/>
                <a:gd name="T90" fmla="*/ 213 w 316"/>
                <a:gd name="T91" fmla="*/ 11 h 413"/>
                <a:gd name="T92" fmla="*/ 235 w 316"/>
                <a:gd name="T93" fmla="*/ 24 h 413"/>
                <a:gd name="T94" fmla="*/ 244 w 316"/>
                <a:gd name="T95" fmla="*/ 35 h 413"/>
                <a:gd name="T96" fmla="*/ 242 w 316"/>
                <a:gd name="T97" fmla="*/ 46 h 413"/>
                <a:gd name="T98" fmla="*/ 229 w 316"/>
                <a:gd name="T99" fmla="*/ 61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6" h="413">
                  <a:moveTo>
                    <a:pt x="226" y="67"/>
                  </a:moveTo>
                  <a:lnTo>
                    <a:pt x="224" y="70"/>
                  </a:lnTo>
                  <a:lnTo>
                    <a:pt x="222" y="72"/>
                  </a:lnTo>
                  <a:lnTo>
                    <a:pt x="220" y="78"/>
                  </a:lnTo>
                  <a:lnTo>
                    <a:pt x="218" y="82"/>
                  </a:lnTo>
                  <a:lnTo>
                    <a:pt x="216" y="87"/>
                  </a:lnTo>
                  <a:lnTo>
                    <a:pt x="215" y="93"/>
                  </a:lnTo>
                  <a:lnTo>
                    <a:pt x="213" y="98"/>
                  </a:lnTo>
                  <a:lnTo>
                    <a:pt x="211" y="106"/>
                  </a:lnTo>
                  <a:lnTo>
                    <a:pt x="209" y="113"/>
                  </a:lnTo>
                  <a:lnTo>
                    <a:pt x="207" y="122"/>
                  </a:lnTo>
                  <a:lnTo>
                    <a:pt x="205" y="130"/>
                  </a:lnTo>
                  <a:lnTo>
                    <a:pt x="203" y="139"/>
                  </a:lnTo>
                  <a:lnTo>
                    <a:pt x="202" y="150"/>
                  </a:lnTo>
                  <a:lnTo>
                    <a:pt x="200" y="159"/>
                  </a:lnTo>
                  <a:lnTo>
                    <a:pt x="198" y="171"/>
                  </a:lnTo>
                  <a:lnTo>
                    <a:pt x="196" y="182"/>
                  </a:lnTo>
                  <a:lnTo>
                    <a:pt x="194" y="195"/>
                  </a:lnTo>
                  <a:lnTo>
                    <a:pt x="192" y="206"/>
                  </a:lnTo>
                  <a:lnTo>
                    <a:pt x="192" y="215"/>
                  </a:lnTo>
                  <a:lnTo>
                    <a:pt x="190" y="226"/>
                  </a:lnTo>
                  <a:lnTo>
                    <a:pt x="190" y="234"/>
                  </a:lnTo>
                  <a:lnTo>
                    <a:pt x="189" y="243"/>
                  </a:lnTo>
                  <a:lnTo>
                    <a:pt x="189" y="250"/>
                  </a:lnTo>
                  <a:lnTo>
                    <a:pt x="189" y="258"/>
                  </a:lnTo>
                  <a:lnTo>
                    <a:pt x="189" y="263"/>
                  </a:lnTo>
                  <a:lnTo>
                    <a:pt x="189" y="269"/>
                  </a:lnTo>
                  <a:lnTo>
                    <a:pt x="189" y="272"/>
                  </a:lnTo>
                  <a:lnTo>
                    <a:pt x="189" y="276"/>
                  </a:lnTo>
                  <a:lnTo>
                    <a:pt x="189" y="280"/>
                  </a:lnTo>
                  <a:lnTo>
                    <a:pt x="189" y="282"/>
                  </a:lnTo>
                  <a:lnTo>
                    <a:pt x="189" y="284"/>
                  </a:lnTo>
                  <a:lnTo>
                    <a:pt x="190" y="284"/>
                  </a:lnTo>
                  <a:lnTo>
                    <a:pt x="192" y="285"/>
                  </a:lnTo>
                  <a:lnTo>
                    <a:pt x="196" y="285"/>
                  </a:lnTo>
                  <a:lnTo>
                    <a:pt x="202" y="284"/>
                  </a:lnTo>
                  <a:lnTo>
                    <a:pt x="207" y="282"/>
                  </a:lnTo>
                  <a:lnTo>
                    <a:pt x="213" y="280"/>
                  </a:lnTo>
                  <a:lnTo>
                    <a:pt x="216" y="278"/>
                  </a:lnTo>
                  <a:lnTo>
                    <a:pt x="222" y="276"/>
                  </a:lnTo>
                  <a:lnTo>
                    <a:pt x="228" y="274"/>
                  </a:lnTo>
                  <a:lnTo>
                    <a:pt x="233" y="271"/>
                  </a:lnTo>
                  <a:lnTo>
                    <a:pt x="241" y="269"/>
                  </a:lnTo>
                  <a:lnTo>
                    <a:pt x="248" y="265"/>
                  </a:lnTo>
                  <a:lnTo>
                    <a:pt x="255" y="261"/>
                  </a:lnTo>
                  <a:lnTo>
                    <a:pt x="268" y="256"/>
                  </a:lnTo>
                  <a:lnTo>
                    <a:pt x="281" y="250"/>
                  </a:lnTo>
                  <a:lnTo>
                    <a:pt x="291" y="246"/>
                  </a:lnTo>
                  <a:lnTo>
                    <a:pt x="300" y="243"/>
                  </a:lnTo>
                  <a:lnTo>
                    <a:pt x="307" y="239"/>
                  </a:lnTo>
                  <a:lnTo>
                    <a:pt x="311" y="237"/>
                  </a:lnTo>
                  <a:lnTo>
                    <a:pt x="315" y="237"/>
                  </a:lnTo>
                  <a:lnTo>
                    <a:pt x="316" y="239"/>
                  </a:lnTo>
                  <a:lnTo>
                    <a:pt x="316" y="239"/>
                  </a:lnTo>
                  <a:lnTo>
                    <a:pt x="316" y="241"/>
                  </a:lnTo>
                  <a:lnTo>
                    <a:pt x="315" y="243"/>
                  </a:lnTo>
                  <a:lnTo>
                    <a:pt x="313" y="245"/>
                  </a:lnTo>
                  <a:lnTo>
                    <a:pt x="311" y="246"/>
                  </a:lnTo>
                  <a:lnTo>
                    <a:pt x="307" y="250"/>
                  </a:lnTo>
                  <a:lnTo>
                    <a:pt x="303" y="254"/>
                  </a:lnTo>
                  <a:lnTo>
                    <a:pt x="300" y="258"/>
                  </a:lnTo>
                  <a:lnTo>
                    <a:pt x="296" y="261"/>
                  </a:lnTo>
                  <a:lnTo>
                    <a:pt x="291" y="265"/>
                  </a:lnTo>
                  <a:lnTo>
                    <a:pt x="285" y="271"/>
                  </a:lnTo>
                  <a:lnTo>
                    <a:pt x="279" y="276"/>
                  </a:lnTo>
                  <a:lnTo>
                    <a:pt x="274" y="282"/>
                  </a:lnTo>
                  <a:lnTo>
                    <a:pt x="266" y="287"/>
                  </a:lnTo>
                  <a:lnTo>
                    <a:pt x="252" y="300"/>
                  </a:lnTo>
                  <a:lnTo>
                    <a:pt x="235" y="315"/>
                  </a:lnTo>
                  <a:lnTo>
                    <a:pt x="220" y="326"/>
                  </a:lnTo>
                  <a:lnTo>
                    <a:pt x="207" y="339"/>
                  </a:lnTo>
                  <a:lnTo>
                    <a:pt x="196" y="350"/>
                  </a:lnTo>
                  <a:lnTo>
                    <a:pt x="187" y="359"/>
                  </a:lnTo>
                  <a:lnTo>
                    <a:pt x="178" y="369"/>
                  </a:lnTo>
                  <a:lnTo>
                    <a:pt x="172" y="376"/>
                  </a:lnTo>
                  <a:lnTo>
                    <a:pt x="168" y="380"/>
                  </a:lnTo>
                  <a:lnTo>
                    <a:pt x="166" y="384"/>
                  </a:lnTo>
                  <a:lnTo>
                    <a:pt x="163" y="391"/>
                  </a:lnTo>
                  <a:lnTo>
                    <a:pt x="157" y="397"/>
                  </a:lnTo>
                  <a:lnTo>
                    <a:pt x="153" y="402"/>
                  </a:lnTo>
                  <a:lnTo>
                    <a:pt x="150" y="406"/>
                  </a:lnTo>
                  <a:lnTo>
                    <a:pt x="148" y="410"/>
                  </a:lnTo>
                  <a:lnTo>
                    <a:pt x="144" y="411"/>
                  </a:lnTo>
                  <a:lnTo>
                    <a:pt x="142" y="413"/>
                  </a:lnTo>
                  <a:lnTo>
                    <a:pt x="140" y="413"/>
                  </a:lnTo>
                  <a:lnTo>
                    <a:pt x="139" y="413"/>
                  </a:lnTo>
                  <a:lnTo>
                    <a:pt x="135" y="411"/>
                  </a:lnTo>
                  <a:lnTo>
                    <a:pt x="133" y="410"/>
                  </a:lnTo>
                  <a:lnTo>
                    <a:pt x="131" y="408"/>
                  </a:lnTo>
                  <a:lnTo>
                    <a:pt x="128" y="404"/>
                  </a:lnTo>
                  <a:lnTo>
                    <a:pt x="126" y="400"/>
                  </a:lnTo>
                  <a:lnTo>
                    <a:pt x="124" y="395"/>
                  </a:lnTo>
                  <a:lnTo>
                    <a:pt x="122" y="389"/>
                  </a:lnTo>
                  <a:lnTo>
                    <a:pt x="116" y="380"/>
                  </a:lnTo>
                  <a:lnTo>
                    <a:pt x="115" y="372"/>
                  </a:lnTo>
                  <a:lnTo>
                    <a:pt x="113" y="365"/>
                  </a:lnTo>
                  <a:lnTo>
                    <a:pt x="111" y="358"/>
                  </a:lnTo>
                  <a:lnTo>
                    <a:pt x="111" y="354"/>
                  </a:lnTo>
                  <a:lnTo>
                    <a:pt x="113" y="352"/>
                  </a:lnTo>
                  <a:lnTo>
                    <a:pt x="115" y="348"/>
                  </a:lnTo>
                  <a:lnTo>
                    <a:pt x="116" y="345"/>
                  </a:lnTo>
                  <a:lnTo>
                    <a:pt x="118" y="339"/>
                  </a:lnTo>
                  <a:lnTo>
                    <a:pt x="120" y="335"/>
                  </a:lnTo>
                  <a:lnTo>
                    <a:pt x="124" y="330"/>
                  </a:lnTo>
                  <a:lnTo>
                    <a:pt x="128" y="324"/>
                  </a:lnTo>
                  <a:lnTo>
                    <a:pt x="131" y="319"/>
                  </a:lnTo>
                  <a:lnTo>
                    <a:pt x="135" y="311"/>
                  </a:lnTo>
                  <a:lnTo>
                    <a:pt x="137" y="304"/>
                  </a:lnTo>
                  <a:lnTo>
                    <a:pt x="140" y="295"/>
                  </a:lnTo>
                  <a:lnTo>
                    <a:pt x="142" y="284"/>
                  </a:lnTo>
                  <a:lnTo>
                    <a:pt x="146" y="272"/>
                  </a:lnTo>
                  <a:lnTo>
                    <a:pt x="148" y="259"/>
                  </a:lnTo>
                  <a:lnTo>
                    <a:pt x="150" y="245"/>
                  </a:lnTo>
                  <a:lnTo>
                    <a:pt x="153" y="215"/>
                  </a:lnTo>
                  <a:lnTo>
                    <a:pt x="155" y="187"/>
                  </a:lnTo>
                  <a:lnTo>
                    <a:pt x="157" y="159"/>
                  </a:lnTo>
                  <a:lnTo>
                    <a:pt x="157" y="133"/>
                  </a:lnTo>
                  <a:lnTo>
                    <a:pt x="157" y="121"/>
                  </a:lnTo>
                  <a:lnTo>
                    <a:pt x="157" y="109"/>
                  </a:lnTo>
                  <a:lnTo>
                    <a:pt x="157" y="98"/>
                  </a:lnTo>
                  <a:lnTo>
                    <a:pt x="157" y="91"/>
                  </a:lnTo>
                  <a:lnTo>
                    <a:pt x="155" y="83"/>
                  </a:lnTo>
                  <a:lnTo>
                    <a:pt x="155" y="80"/>
                  </a:lnTo>
                  <a:lnTo>
                    <a:pt x="155" y="76"/>
                  </a:lnTo>
                  <a:lnTo>
                    <a:pt x="153" y="74"/>
                  </a:lnTo>
                  <a:lnTo>
                    <a:pt x="152" y="72"/>
                  </a:lnTo>
                  <a:lnTo>
                    <a:pt x="150" y="72"/>
                  </a:lnTo>
                  <a:lnTo>
                    <a:pt x="144" y="74"/>
                  </a:lnTo>
                  <a:lnTo>
                    <a:pt x="139" y="76"/>
                  </a:lnTo>
                  <a:lnTo>
                    <a:pt x="133" y="78"/>
                  </a:lnTo>
                  <a:lnTo>
                    <a:pt x="124" y="82"/>
                  </a:lnTo>
                  <a:lnTo>
                    <a:pt x="115" y="85"/>
                  </a:lnTo>
                  <a:lnTo>
                    <a:pt x="105" y="89"/>
                  </a:lnTo>
                  <a:lnTo>
                    <a:pt x="94" y="95"/>
                  </a:lnTo>
                  <a:lnTo>
                    <a:pt x="85" y="98"/>
                  </a:lnTo>
                  <a:lnTo>
                    <a:pt x="76" y="102"/>
                  </a:lnTo>
                  <a:lnTo>
                    <a:pt x="68" y="104"/>
                  </a:lnTo>
                  <a:lnTo>
                    <a:pt x="63" y="106"/>
                  </a:lnTo>
                  <a:lnTo>
                    <a:pt x="57" y="108"/>
                  </a:lnTo>
                  <a:lnTo>
                    <a:pt x="52" y="108"/>
                  </a:lnTo>
                  <a:lnTo>
                    <a:pt x="50" y="106"/>
                  </a:lnTo>
                  <a:lnTo>
                    <a:pt x="42" y="106"/>
                  </a:lnTo>
                  <a:lnTo>
                    <a:pt x="39" y="106"/>
                  </a:lnTo>
                  <a:lnTo>
                    <a:pt x="35" y="104"/>
                  </a:lnTo>
                  <a:lnTo>
                    <a:pt x="31" y="102"/>
                  </a:lnTo>
                  <a:lnTo>
                    <a:pt x="27" y="100"/>
                  </a:lnTo>
                  <a:lnTo>
                    <a:pt x="24" y="96"/>
                  </a:lnTo>
                  <a:lnTo>
                    <a:pt x="20" y="93"/>
                  </a:lnTo>
                  <a:lnTo>
                    <a:pt x="15" y="89"/>
                  </a:lnTo>
                  <a:lnTo>
                    <a:pt x="11" y="87"/>
                  </a:lnTo>
                  <a:lnTo>
                    <a:pt x="7" y="83"/>
                  </a:lnTo>
                  <a:lnTo>
                    <a:pt x="5" y="80"/>
                  </a:lnTo>
                  <a:lnTo>
                    <a:pt x="3" y="78"/>
                  </a:lnTo>
                  <a:lnTo>
                    <a:pt x="2" y="76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16" y="69"/>
                  </a:lnTo>
                  <a:lnTo>
                    <a:pt x="33" y="67"/>
                  </a:lnTo>
                  <a:lnTo>
                    <a:pt x="48" y="65"/>
                  </a:lnTo>
                  <a:lnTo>
                    <a:pt x="63" y="61"/>
                  </a:lnTo>
                  <a:lnTo>
                    <a:pt x="76" y="58"/>
                  </a:lnTo>
                  <a:lnTo>
                    <a:pt x="89" y="54"/>
                  </a:lnTo>
                  <a:lnTo>
                    <a:pt x="100" y="50"/>
                  </a:lnTo>
                  <a:lnTo>
                    <a:pt x="111" y="46"/>
                  </a:lnTo>
                  <a:lnTo>
                    <a:pt x="120" y="43"/>
                  </a:lnTo>
                  <a:lnTo>
                    <a:pt x="129" y="39"/>
                  </a:lnTo>
                  <a:lnTo>
                    <a:pt x="137" y="35"/>
                  </a:lnTo>
                  <a:lnTo>
                    <a:pt x="142" y="32"/>
                  </a:lnTo>
                  <a:lnTo>
                    <a:pt x="150" y="28"/>
                  </a:lnTo>
                  <a:lnTo>
                    <a:pt x="153" y="24"/>
                  </a:lnTo>
                  <a:lnTo>
                    <a:pt x="157" y="20"/>
                  </a:lnTo>
                  <a:lnTo>
                    <a:pt x="161" y="17"/>
                  </a:lnTo>
                  <a:lnTo>
                    <a:pt x="163" y="11"/>
                  </a:lnTo>
                  <a:lnTo>
                    <a:pt x="168" y="6"/>
                  </a:lnTo>
                  <a:lnTo>
                    <a:pt x="170" y="4"/>
                  </a:lnTo>
                  <a:lnTo>
                    <a:pt x="174" y="2"/>
                  </a:lnTo>
                  <a:lnTo>
                    <a:pt x="176" y="2"/>
                  </a:lnTo>
                  <a:lnTo>
                    <a:pt x="179" y="0"/>
                  </a:lnTo>
                  <a:lnTo>
                    <a:pt x="189" y="2"/>
                  </a:lnTo>
                  <a:lnTo>
                    <a:pt x="192" y="2"/>
                  </a:lnTo>
                  <a:lnTo>
                    <a:pt x="198" y="4"/>
                  </a:lnTo>
                  <a:lnTo>
                    <a:pt x="202" y="6"/>
                  </a:lnTo>
                  <a:lnTo>
                    <a:pt x="207" y="7"/>
                  </a:lnTo>
                  <a:lnTo>
                    <a:pt x="213" y="11"/>
                  </a:lnTo>
                  <a:lnTo>
                    <a:pt x="218" y="15"/>
                  </a:lnTo>
                  <a:lnTo>
                    <a:pt x="226" y="19"/>
                  </a:lnTo>
                  <a:lnTo>
                    <a:pt x="229" y="22"/>
                  </a:lnTo>
                  <a:lnTo>
                    <a:pt x="235" y="24"/>
                  </a:lnTo>
                  <a:lnTo>
                    <a:pt x="239" y="28"/>
                  </a:lnTo>
                  <a:lnTo>
                    <a:pt x="241" y="32"/>
                  </a:lnTo>
                  <a:lnTo>
                    <a:pt x="244" y="33"/>
                  </a:lnTo>
                  <a:lnTo>
                    <a:pt x="244" y="35"/>
                  </a:lnTo>
                  <a:lnTo>
                    <a:pt x="246" y="37"/>
                  </a:lnTo>
                  <a:lnTo>
                    <a:pt x="244" y="39"/>
                  </a:lnTo>
                  <a:lnTo>
                    <a:pt x="244" y="43"/>
                  </a:lnTo>
                  <a:lnTo>
                    <a:pt x="242" y="46"/>
                  </a:lnTo>
                  <a:lnTo>
                    <a:pt x="241" y="50"/>
                  </a:lnTo>
                  <a:lnTo>
                    <a:pt x="237" y="54"/>
                  </a:lnTo>
                  <a:lnTo>
                    <a:pt x="235" y="58"/>
                  </a:lnTo>
                  <a:lnTo>
                    <a:pt x="229" y="61"/>
                  </a:lnTo>
                  <a:lnTo>
                    <a:pt x="226" y="67"/>
                  </a:lnTo>
                  <a:lnTo>
                    <a:pt x="226" y="67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533"/>
            <p:cNvSpPr/>
            <p:nvPr/>
          </p:nvSpPr>
          <p:spPr bwMode="auto">
            <a:xfrm>
              <a:off x="1080521" y="2446486"/>
              <a:ext cx="204788" cy="147638"/>
            </a:xfrm>
            <a:custGeom>
              <a:avLst/>
              <a:gdLst>
                <a:gd name="T0" fmla="*/ 85 w 129"/>
                <a:gd name="T1" fmla="*/ 17 h 93"/>
                <a:gd name="T2" fmla="*/ 92 w 129"/>
                <a:gd name="T3" fmla="*/ 20 h 93"/>
                <a:gd name="T4" fmla="*/ 100 w 129"/>
                <a:gd name="T5" fmla="*/ 24 h 93"/>
                <a:gd name="T6" fmla="*/ 105 w 129"/>
                <a:gd name="T7" fmla="*/ 28 h 93"/>
                <a:gd name="T8" fmla="*/ 111 w 129"/>
                <a:gd name="T9" fmla="*/ 32 h 93"/>
                <a:gd name="T10" fmla="*/ 115 w 129"/>
                <a:gd name="T11" fmla="*/ 35 h 93"/>
                <a:gd name="T12" fmla="*/ 118 w 129"/>
                <a:gd name="T13" fmla="*/ 41 h 93"/>
                <a:gd name="T14" fmla="*/ 122 w 129"/>
                <a:gd name="T15" fmla="*/ 44 h 93"/>
                <a:gd name="T16" fmla="*/ 124 w 129"/>
                <a:gd name="T17" fmla="*/ 50 h 93"/>
                <a:gd name="T18" fmla="*/ 128 w 129"/>
                <a:gd name="T19" fmla="*/ 56 h 93"/>
                <a:gd name="T20" fmla="*/ 128 w 129"/>
                <a:gd name="T21" fmla="*/ 61 h 93"/>
                <a:gd name="T22" fmla="*/ 129 w 129"/>
                <a:gd name="T23" fmla="*/ 65 h 93"/>
                <a:gd name="T24" fmla="*/ 129 w 129"/>
                <a:gd name="T25" fmla="*/ 70 h 93"/>
                <a:gd name="T26" fmla="*/ 129 w 129"/>
                <a:gd name="T27" fmla="*/ 78 h 93"/>
                <a:gd name="T28" fmla="*/ 128 w 129"/>
                <a:gd name="T29" fmla="*/ 85 h 93"/>
                <a:gd name="T30" fmla="*/ 126 w 129"/>
                <a:gd name="T31" fmla="*/ 89 h 93"/>
                <a:gd name="T32" fmla="*/ 122 w 129"/>
                <a:gd name="T33" fmla="*/ 91 h 93"/>
                <a:gd name="T34" fmla="*/ 116 w 129"/>
                <a:gd name="T35" fmla="*/ 93 h 93"/>
                <a:gd name="T36" fmla="*/ 111 w 129"/>
                <a:gd name="T37" fmla="*/ 93 h 93"/>
                <a:gd name="T38" fmla="*/ 104 w 129"/>
                <a:gd name="T39" fmla="*/ 91 h 93"/>
                <a:gd name="T40" fmla="*/ 96 w 129"/>
                <a:gd name="T41" fmla="*/ 89 h 93"/>
                <a:gd name="T42" fmla="*/ 89 w 129"/>
                <a:gd name="T43" fmla="*/ 85 h 93"/>
                <a:gd name="T44" fmla="*/ 79 w 129"/>
                <a:gd name="T45" fmla="*/ 80 h 93"/>
                <a:gd name="T46" fmla="*/ 70 w 129"/>
                <a:gd name="T47" fmla="*/ 74 h 93"/>
                <a:gd name="T48" fmla="*/ 61 w 129"/>
                <a:gd name="T49" fmla="*/ 69 h 93"/>
                <a:gd name="T50" fmla="*/ 52 w 129"/>
                <a:gd name="T51" fmla="*/ 65 h 93"/>
                <a:gd name="T52" fmla="*/ 44 w 129"/>
                <a:gd name="T53" fmla="*/ 59 h 93"/>
                <a:gd name="T54" fmla="*/ 37 w 129"/>
                <a:gd name="T55" fmla="*/ 54 h 93"/>
                <a:gd name="T56" fmla="*/ 31 w 129"/>
                <a:gd name="T57" fmla="*/ 48 h 93"/>
                <a:gd name="T58" fmla="*/ 26 w 129"/>
                <a:gd name="T59" fmla="*/ 43 h 93"/>
                <a:gd name="T60" fmla="*/ 20 w 129"/>
                <a:gd name="T61" fmla="*/ 37 h 93"/>
                <a:gd name="T62" fmla="*/ 15 w 129"/>
                <a:gd name="T63" fmla="*/ 32 h 93"/>
                <a:gd name="T64" fmla="*/ 11 w 129"/>
                <a:gd name="T65" fmla="*/ 28 h 93"/>
                <a:gd name="T66" fmla="*/ 9 w 129"/>
                <a:gd name="T67" fmla="*/ 22 h 93"/>
                <a:gd name="T68" fmla="*/ 5 w 129"/>
                <a:gd name="T69" fmla="*/ 19 h 93"/>
                <a:gd name="T70" fmla="*/ 3 w 129"/>
                <a:gd name="T71" fmla="*/ 15 h 93"/>
                <a:gd name="T72" fmla="*/ 2 w 129"/>
                <a:gd name="T73" fmla="*/ 13 h 93"/>
                <a:gd name="T74" fmla="*/ 2 w 129"/>
                <a:gd name="T75" fmla="*/ 9 h 93"/>
                <a:gd name="T76" fmla="*/ 0 w 129"/>
                <a:gd name="T77" fmla="*/ 7 h 93"/>
                <a:gd name="T78" fmla="*/ 2 w 129"/>
                <a:gd name="T79" fmla="*/ 6 h 93"/>
                <a:gd name="T80" fmla="*/ 2 w 129"/>
                <a:gd name="T81" fmla="*/ 4 h 93"/>
                <a:gd name="T82" fmla="*/ 5 w 129"/>
                <a:gd name="T83" fmla="*/ 4 h 93"/>
                <a:gd name="T84" fmla="*/ 7 w 129"/>
                <a:gd name="T85" fmla="*/ 2 h 93"/>
                <a:gd name="T86" fmla="*/ 13 w 129"/>
                <a:gd name="T87" fmla="*/ 2 h 93"/>
                <a:gd name="T88" fmla="*/ 16 w 129"/>
                <a:gd name="T89" fmla="*/ 0 h 93"/>
                <a:gd name="T90" fmla="*/ 24 w 129"/>
                <a:gd name="T91" fmla="*/ 0 h 93"/>
                <a:gd name="T92" fmla="*/ 29 w 129"/>
                <a:gd name="T93" fmla="*/ 0 h 93"/>
                <a:gd name="T94" fmla="*/ 37 w 129"/>
                <a:gd name="T95" fmla="*/ 0 h 93"/>
                <a:gd name="T96" fmla="*/ 44 w 129"/>
                <a:gd name="T97" fmla="*/ 2 h 93"/>
                <a:gd name="T98" fmla="*/ 52 w 129"/>
                <a:gd name="T99" fmla="*/ 2 h 93"/>
                <a:gd name="T100" fmla="*/ 59 w 129"/>
                <a:gd name="T101" fmla="*/ 4 h 93"/>
                <a:gd name="T102" fmla="*/ 66 w 129"/>
                <a:gd name="T103" fmla="*/ 7 h 93"/>
                <a:gd name="T104" fmla="*/ 72 w 129"/>
                <a:gd name="T105" fmla="*/ 9 h 93"/>
                <a:gd name="T106" fmla="*/ 85 w 129"/>
                <a:gd name="T107" fmla="*/ 17 h 93"/>
                <a:gd name="T108" fmla="*/ 85 w 129"/>
                <a:gd name="T109" fmla="*/ 1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9" h="93">
                  <a:moveTo>
                    <a:pt x="85" y="17"/>
                  </a:moveTo>
                  <a:lnTo>
                    <a:pt x="92" y="20"/>
                  </a:lnTo>
                  <a:lnTo>
                    <a:pt x="100" y="24"/>
                  </a:lnTo>
                  <a:lnTo>
                    <a:pt x="105" y="28"/>
                  </a:lnTo>
                  <a:lnTo>
                    <a:pt x="111" y="32"/>
                  </a:lnTo>
                  <a:lnTo>
                    <a:pt x="115" y="35"/>
                  </a:lnTo>
                  <a:lnTo>
                    <a:pt x="118" y="41"/>
                  </a:lnTo>
                  <a:lnTo>
                    <a:pt x="122" y="44"/>
                  </a:lnTo>
                  <a:lnTo>
                    <a:pt x="124" y="50"/>
                  </a:lnTo>
                  <a:lnTo>
                    <a:pt x="128" y="56"/>
                  </a:lnTo>
                  <a:lnTo>
                    <a:pt x="128" y="61"/>
                  </a:lnTo>
                  <a:lnTo>
                    <a:pt x="129" y="65"/>
                  </a:lnTo>
                  <a:lnTo>
                    <a:pt x="129" y="70"/>
                  </a:lnTo>
                  <a:lnTo>
                    <a:pt x="129" y="78"/>
                  </a:lnTo>
                  <a:lnTo>
                    <a:pt x="128" y="85"/>
                  </a:lnTo>
                  <a:lnTo>
                    <a:pt x="126" y="89"/>
                  </a:lnTo>
                  <a:lnTo>
                    <a:pt x="122" y="91"/>
                  </a:lnTo>
                  <a:lnTo>
                    <a:pt x="116" y="93"/>
                  </a:lnTo>
                  <a:lnTo>
                    <a:pt x="111" y="93"/>
                  </a:lnTo>
                  <a:lnTo>
                    <a:pt x="104" y="91"/>
                  </a:lnTo>
                  <a:lnTo>
                    <a:pt x="96" y="89"/>
                  </a:lnTo>
                  <a:lnTo>
                    <a:pt x="89" y="85"/>
                  </a:lnTo>
                  <a:lnTo>
                    <a:pt x="79" y="80"/>
                  </a:lnTo>
                  <a:lnTo>
                    <a:pt x="70" y="74"/>
                  </a:lnTo>
                  <a:lnTo>
                    <a:pt x="61" y="69"/>
                  </a:lnTo>
                  <a:lnTo>
                    <a:pt x="52" y="65"/>
                  </a:lnTo>
                  <a:lnTo>
                    <a:pt x="44" y="59"/>
                  </a:lnTo>
                  <a:lnTo>
                    <a:pt x="37" y="54"/>
                  </a:lnTo>
                  <a:lnTo>
                    <a:pt x="31" y="48"/>
                  </a:lnTo>
                  <a:lnTo>
                    <a:pt x="26" y="43"/>
                  </a:lnTo>
                  <a:lnTo>
                    <a:pt x="20" y="37"/>
                  </a:lnTo>
                  <a:lnTo>
                    <a:pt x="15" y="32"/>
                  </a:lnTo>
                  <a:lnTo>
                    <a:pt x="11" y="28"/>
                  </a:lnTo>
                  <a:lnTo>
                    <a:pt x="9" y="22"/>
                  </a:lnTo>
                  <a:lnTo>
                    <a:pt x="5" y="19"/>
                  </a:lnTo>
                  <a:lnTo>
                    <a:pt x="3" y="15"/>
                  </a:lnTo>
                  <a:lnTo>
                    <a:pt x="2" y="13"/>
                  </a:lnTo>
                  <a:lnTo>
                    <a:pt x="2" y="9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5" y="4"/>
                  </a:lnTo>
                  <a:lnTo>
                    <a:pt x="7" y="2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4" y="2"/>
                  </a:lnTo>
                  <a:lnTo>
                    <a:pt x="52" y="2"/>
                  </a:lnTo>
                  <a:lnTo>
                    <a:pt x="59" y="4"/>
                  </a:lnTo>
                  <a:lnTo>
                    <a:pt x="66" y="7"/>
                  </a:lnTo>
                  <a:lnTo>
                    <a:pt x="72" y="9"/>
                  </a:lnTo>
                  <a:lnTo>
                    <a:pt x="85" y="17"/>
                  </a:lnTo>
                  <a:lnTo>
                    <a:pt x="85" y="17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1" name="Freeform 525"/>
          <p:cNvSpPr/>
          <p:nvPr/>
        </p:nvSpPr>
        <p:spPr bwMode="auto">
          <a:xfrm>
            <a:off x="7244211" y="2196548"/>
            <a:ext cx="695298" cy="200905"/>
          </a:xfrm>
          <a:custGeom>
            <a:avLst/>
            <a:gdLst>
              <a:gd name="T0" fmla="*/ 284 w 304"/>
              <a:gd name="T1" fmla="*/ 40 h 74"/>
              <a:gd name="T2" fmla="*/ 271 w 304"/>
              <a:gd name="T3" fmla="*/ 44 h 74"/>
              <a:gd name="T4" fmla="*/ 252 w 304"/>
              <a:gd name="T5" fmla="*/ 46 h 74"/>
              <a:gd name="T6" fmla="*/ 228 w 304"/>
              <a:gd name="T7" fmla="*/ 50 h 74"/>
              <a:gd name="T8" fmla="*/ 200 w 304"/>
              <a:gd name="T9" fmla="*/ 55 h 74"/>
              <a:gd name="T10" fmla="*/ 174 w 304"/>
              <a:gd name="T11" fmla="*/ 61 h 74"/>
              <a:gd name="T12" fmla="*/ 137 w 304"/>
              <a:gd name="T13" fmla="*/ 66 h 74"/>
              <a:gd name="T14" fmla="*/ 104 w 304"/>
              <a:gd name="T15" fmla="*/ 72 h 74"/>
              <a:gd name="T16" fmla="*/ 82 w 304"/>
              <a:gd name="T17" fmla="*/ 74 h 74"/>
              <a:gd name="T18" fmla="*/ 63 w 304"/>
              <a:gd name="T19" fmla="*/ 74 h 74"/>
              <a:gd name="T20" fmla="*/ 45 w 304"/>
              <a:gd name="T21" fmla="*/ 72 h 74"/>
              <a:gd name="T22" fmla="*/ 28 w 304"/>
              <a:gd name="T23" fmla="*/ 68 h 74"/>
              <a:gd name="T24" fmla="*/ 15 w 304"/>
              <a:gd name="T25" fmla="*/ 64 h 74"/>
              <a:gd name="T26" fmla="*/ 6 w 304"/>
              <a:gd name="T27" fmla="*/ 61 h 74"/>
              <a:gd name="T28" fmla="*/ 0 w 304"/>
              <a:gd name="T29" fmla="*/ 55 h 74"/>
              <a:gd name="T30" fmla="*/ 13 w 304"/>
              <a:gd name="T31" fmla="*/ 50 h 74"/>
              <a:gd name="T32" fmla="*/ 43 w 304"/>
              <a:gd name="T33" fmla="*/ 44 h 74"/>
              <a:gd name="T34" fmla="*/ 76 w 304"/>
              <a:gd name="T35" fmla="*/ 37 h 74"/>
              <a:gd name="T36" fmla="*/ 111 w 304"/>
              <a:gd name="T37" fmla="*/ 26 h 74"/>
              <a:gd name="T38" fmla="*/ 150 w 304"/>
              <a:gd name="T39" fmla="*/ 14 h 74"/>
              <a:gd name="T40" fmla="*/ 182 w 304"/>
              <a:gd name="T41" fmla="*/ 7 h 74"/>
              <a:gd name="T42" fmla="*/ 210 w 304"/>
              <a:gd name="T43" fmla="*/ 3 h 74"/>
              <a:gd name="T44" fmla="*/ 228 w 304"/>
              <a:gd name="T45" fmla="*/ 1 h 74"/>
              <a:gd name="T46" fmla="*/ 235 w 304"/>
              <a:gd name="T47" fmla="*/ 0 h 74"/>
              <a:gd name="T48" fmla="*/ 258 w 304"/>
              <a:gd name="T49" fmla="*/ 3 h 74"/>
              <a:gd name="T50" fmla="*/ 282 w 304"/>
              <a:gd name="T51" fmla="*/ 11 h 74"/>
              <a:gd name="T52" fmla="*/ 289 w 304"/>
              <a:gd name="T53" fmla="*/ 16 h 74"/>
              <a:gd name="T54" fmla="*/ 297 w 304"/>
              <a:gd name="T55" fmla="*/ 22 h 74"/>
              <a:gd name="T56" fmla="*/ 304 w 304"/>
              <a:gd name="T57" fmla="*/ 29 h 74"/>
              <a:gd name="T58" fmla="*/ 302 w 304"/>
              <a:gd name="T59" fmla="*/ 33 h 74"/>
              <a:gd name="T60" fmla="*/ 300 w 304"/>
              <a:gd name="T61" fmla="*/ 35 h 74"/>
              <a:gd name="T62" fmla="*/ 287 w 304"/>
              <a:gd name="T63" fmla="*/ 4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4" h="74">
                <a:moveTo>
                  <a:pt x="287" y="40"/>
                </a:moveTo>
                <a:lnTo>
                  <a:pt x="284" y="40"/>
                </a:lnTo>
                <a:lnTo>
                  <a:pt x="278" y="42"/>
                </a:lnTo>
                <a:lnTo>
                  <a:pt x="271" y="44"/>
                </a:lnTo>
                <a:lnTo>
                  <a:pt x="261" y="46"/>
                </a:lnTo>
                <a:lnTo>
                  <a:pt x="252" y="46"/>
                </a:lnTo>
                <a:lnTo>
                  <a:pt x="241" y="48"/>
                </a:lnTo>
                <a:lnTo>
                  <a:pt x="228" y="50"/>
                </a:lnTo>
                <a:lnTo>
                  <a:pt x="215" y="53"/>
                </a:lnTo>
                <a:lnTo>
                  <a:pt x="200" y="55"/>
                </a:lnTo>
                <a:lnTo>
                  <a:pt x="187" y="57"/>
                </a:lnTo>
                <a:lnTo>
                  <a:pt x="174" y="61"/>
                </a:lnTo>
                <a:lnTo>
                  <a:pt x="161" y="63"/>
                </a:lnTo>
                <a:lnTo>
                  <a:pt x="137" y="66"/>
                </a:lnTo>
                <a:lnTo>
                  <a:pt x="115" y="70"/>
                </a:lnTo>
                <a:lnTo>
                  <a:pt x="104" y="72"/>
                </a:lnTo>
                <a:lnTo>
                  <a:pt x="93" y="74"/>
                </a:lnTo>
                <a:lnTo>
                  <a:pt x="82" y="74"/>
                </a:lnTo>
                <a:lnTo>
                  <a:pt x="72" y="74"/>
                </a:lnTo>
                <a:lnTo>
                  <a:pt x="63" y="74"/>
                </a:lnTo>
                <a:lnTo>
                  <a:pt x="54" y="74"/>
                </a:lnTo>
                <a:lnTo>
                  <a:pt x="45" y="72"/>
                </a:lnTo>
                <a:lnTo>
                  <a:pt x="35" y="70"/>
                </a:lnTo>
                <a:lnTo>
                  <a:pt x="28" y="68"/>
                </a:lnTo>
                <a:lnTo>
                  <a:pt x="21" y="66"/>
                </a:lnTo>
                <a:lnTo>
                  <a:pt x="15" y="64"/>
                </a:lnTo>
                <a:lnTo>
                  <a:pt x="9" y="63"/>
                </a:lnTo>
                <a:lnTo>
                  <a:pt x="6" y="61"/>
                </a:lnTo>
                <a:lnTo>
                  <a:pt x="2" y="57"/>
                </a:lnTo>
                <a:lnTo>
                  <a:pt x="0" y="55"/>
                </a:lnTo>
                <a:lnTo>
                  <a:pt x="0" y="53"/>
                </a:lnTo>
                <a:lnTo>
                  <a:pt x="13" y="50"/>
                </a:lnTo>
                <a:lnTo>
                  <a:pt x="28" y="48"/>
                </a:lnTo>
                <a:lnTo>
                  <a:pt x="43" y="44"/>
                </a:lnTo>
                <a:lnTo>
                  <a:pt x="59" y="40"/>
                </a:lnTo>
                <a:lnTo>
                  <a:pt x="76" y="37"/>
                </a:lnTo>
                <a:lnTo>
                  <a:pt x="93" y="31"/>
                </a:lnTo>
                <a:lnTo>
                  <a:pt x="111" y="26"/>
                </a:lnTo>
                <a:lnTo>
                  <a:pt x="130" y="20"/>
                </a:lnTo>
                <a:lnTo>
                  <a:pt x="150" y="14"/>
                </a:lnTo>
                <a:lnTo>
                  <a:pt x="167" y="11"/>
                </a:lnTo>
                <a:lnTo>
                  <a:pt x="182" y="7"/>
                </a:lnTo>
                <a:lnTo>
                  <a:pt x="197" y="5"/>
                </a:lnTo>
                <a:lnTo>
                  <a:pt x="210" y="3"/>
                </a:lnTo>
                <a:lnTo>
                  <a:pt x="219" y="1"/>
                </a:lnTo>
                <a:lnTo>
                  <a:pt x="228" y="1"/>
                </a:lnTo>
                <a:lnTo>
                  <a:pt x="232" y="0"/>
                </a:lnTo>
                <a:lnTo>
                  <a:pt x="235" y="0"/>
                </a:lnTo>
                <a:lnTo>
                  <a:pt x="247" y="1"/>
                </a:lnTo>
                <a:lnTo>
                  <a:pt x="258" y="3"/>
                </a:lnTo>
                <a:lnTo>
                  <a:pt x="269" y="5"/>
                </a:lnTo>
                <a:lnTo>
                  <a:pt x="282" y="11"/>
                </a:lnTo>
                <a:lnTo>
                  <a:pt x="285" y="14"/>
                </a:lnTo>
                <a:lnTo>
                  <a:pt x="289" y="16"/>
                </a:lnTo>
                <a:lnTo>
                  <a:pt x="293" y="20"/>
                </a:lnTo>
                <a:lnTo>
                  <a:pt x="297" y="22"/>
                </a:lnTo>
                <a:lnTo>
                  <a:pt x="300" y="27"/>
                </a:lnTo>
                <a:lnTo>
                  <a:pt x="304" y="29"/>
                </a:lnTo>
                <a:lnTo>
                  <a:pt x="304" y="31"/>
                </a:lnTo>
                <a:lnTo>
                  <a:pt x="302" y="33"/>
                </a:lnTo>
                <a:lnTo>
                  <a:pt x="302" y="33"/>
                </a:lnTo>
                <a:lnTo>
                  <a:pt x="300" y="35"/>
                </a:lnTo>
                <a:lnTo>
                  <a:pt x="295" y="37"/>
                </a:lnTo>
                <a:lnTo>
                  <a:pt x="287" y="40"/>
                </a:lnTo>
                <a:lnTo>
                  <a:pt x="287" y="4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526"/>
          <p:cNvSpPr/>
          <p:nvPr/>
        </p:nvSpPr>
        <p:spPr bwMode="auto">
          <a:xfrm>
            <a:off x="7333412" y="2340439"/>
            <a:ext cx="242440" cy="784617"/>
          </a:xfrm>
          <a:custGeom>
            <a:avLst/>
            <a:gdLst>
              <a:gd name="T0" fmla="*/ 104 w 106"/>
              <a:gd name="T1" fmla="*/ 60 h 289"/>
              <a:gd name="T2" fmla="*/ 104 w 106"/>
              <a:gd name="T3" fmla="*/ 61 h 289"/>
              <a:gd name="T4" fmla="*/ 102 w 106"/>
              <a:gd name="T5" fmla="*/ 65 h 289"/>
              <a:gd name="T6" fmla="*/ 100 w 106"/>
              <a:gd name="T7" fmla="*/ 73 h 289"/>
              <a:gd name="T8" fmla="*/ 98 w 106"/>
              <a:gd name="T9" fmla="*/ 78 h 289"/>
              <a:gd name="T10" fmla="*/ 96 w 106"/>
              <a:gd name="T11" fmla="*/ 87 h 289"/>
              <a:gd name="T12" fmla="*/ 93 w 106"/>
              <a:gd name="T13" fmla="*/ 99 h 289"/>
              <a:gd name="T14" fmla="*/ 89 w 106"/>
              <a:gd name="T15" fmla="*/ 110 h 289"/>
              <a:gd name="T16" fmla="*/ 85 w 106"/>
              <a:gd name="T17" fmla="*/ 124 h 289"/>
              <a:gd name="T18" fmla="*/ 80 w 106"/>
              <a:gd name="T19" fmla="*/ 139 h 289"/>
              <a:gd name="T20" fmla="*/ 76 w 106"/>
              <a:gd name="T21" fmla="*/ 156 h 289"/>
              <a:gd name="T22" fmla="*/ 70 w 106"/>
              <a:gd name="T23" fmla="*/ 174 h 289"/>
              <a:gd name="T24" fmla="*/ 63 w 106"/>
              <a:gd name="T25" fmla="*/ 195 h 289"/>
              <a:gd name="T26" fmla="*/ 58 w 106"/>
              <a:gd name="T27" fmla="*/ 215 h 289"/>
              <a:gd name="T28" fmla="*/ 50 w 106"/>
              <a:gd name="T29" fmla="*/ 239 h 289"/>
              <a:gd name="T30" fmla="*/ 43 w 106"/>
              <a:gd name="T31" fmla="*/ 263 h 289"/>
              <a:gd name="T32" fmla="*/ 35 w 106"/>
              <a:gd name="T33" fmla="*/ 289 h 289"/>
              <a:gd name="T34" fmla="*/ 0 w 106"/>
              <a:gd name="T35" fmla="*/ 289 h 289"/>
              <a:gd name="T36" fmla="*/ 6 w 106"/>
              <a:gd name="T37" fmla="*/ 267 h 289"/>
              <a:gd name="T38" fmla="*/ 11 w 106"/>
              <a:gd name="T39" fmla="*/ 247 h 289"/>
              <a:gd name="T40" fmla="*/ 17 w 106"/>
              <a:gd name="T41" fmla="*/ 226 h 289"/>
              <a:gd name="T42" fmla="*/ 22 w 106"/>
              <a:gd name="T43" fmla="*/ 206 h 289"/>
              <a:gd name="T44" fmla="*/ 26 w 106"/>
              <a:gd name="T45" fmla="*/ 186 h 289"/>
              <a:gd name="T46" fmla="*/ 32 w 106"/>
              <a:gd name="T47" fmla="*/ 167 h 289"/>
              <a:gd name="T48" fmla="*/ 35 w 106"/>
              <a:gd name="T49" fmla="*/ 149 h 289"/>
              <a:gd name="T50" fmla="*/ 39 w 106"/>
              <a:gd name="T51" fmla="*/ 132 h 289"/>
              <a:gd name="T52" fmla="*/ 43 w 106"/>
              <a:gd name="T53" fmla="*/ 115 h 289"/>
              <a:gd name="T54" fmla="*/ 45 w 106"/>
              <a:gd name="T55" fmla="*/ 99 h 289"/>
              <a:gd name="T56" fmla="*/ 46 w 106"/>
              <a:gd name="T57" fmla="*/ 82 h 289"/>
              <a:gd name="T58" fmla="*/ 46 w 106"/>
              <a:gd name="T59" fmla="*/ 65 h 289"/>
              <a:gd name="T60" fmla="*/ 48 w 106"/>
              <a:gd name="T61" fmla="*/ 49 h 289"/>
              <a:gd name="T62" fmla="*/ 48 w 106"/>
              <a:gd name="T63" fmla="*/ 32 h 289"/>
              <a:gd name="T64" fmla="*/ 46 w 106"/>
              <a:gd name="T65" fmla="*/ 17 h 289"/>
              <a:gd name="T66" fmla="*/ 46 w 106"/>
              <a:gd name="T67" fmla="*/ 0 h 289"/>
              <a:gd name="T68" fmla="*/ 54 w 106"/>
              <a:gd name="T69" fmla="*/ 4 h 289"/>
              <a:gd name="T70" fmla="*/ 61 w 106"/>
              <a:gd name="T71" fmla="*/ 8 h 289"/>
              <a:gd name="T72" fmla="*/ 69 w 106"/>
              <a:gd name="T73" fmla="*/ 11 h 289"/>
              <a:gd name="T74" fmla="*/ 76 w 106"/>
              <a:gd name="T75" fmla="*/ 15 h 289"/>
              <a:gd name="T76" fmla="*/ 82 w 106"/>
              <a:gd name="T77" fmla="*/ 19 h 289"/>
              <a:gd name="T78" fmla="*/ 87 w 106"/>
              <a:gd name="T79" fmla="*/ 23 h 289"/>
              <a:gd name="T80" fmla="*/ 91 w 106"/>
              <a:gd name="T81" fmla="*/ 26 h 289"/>
              <a:gd name="T82" fmla="*/ 95 w 106"/>
              <a:gd name="T83" fmla="*/ 30 h 289"/>
              <a:gd name="T84" fmla="*/ 98 w 106"/>
              <a:gd name="T85" fmla="*/ 34 h 289"/>
              <a:gd name="T86" fmla="*/ 100 w 106"/>
              <a:gd name="T87" fmla="*/ 37 h 289"/>
              <a:gd name="T88" fmla="*/ 104 w 106"/>
              <a:gd name="T89" fmla="*/ 41 h 289"/>
              <a:gd name="T90" fmla="*/ 104 w 106"/>
              <a:gd name="T91" fmla="*/ 45 h 289"/>
              <a:gd name="T92" fmla="*/ 106 w 106"/>
              <a:gd name="T93" fmla="*/ 49 h 289"/>
              <a:gd name="T94" fmla="*/ 106 w 106"/>
              <a:gd name="T95" fmla="*/ 52 h 289"/>
              <a:gd name="T96" fmla="*/ 106 w 106"/>
              <a:gd name="T97" fmla="*/ 56 h 289"/>
              <a:gd name="T98" fmla="*/ 104 w 106"/>
              <a:gd name="T99" fmla="*/ 60 h 289"/>
              <a:gd name="T100" fmla="*/ 104 w 106"/>
              <a:gd name="T101" fmla="*/ 6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6" h="289">
                <a:moveTo>
                  <a:pt x="104" y="60"/>
                </a:moveTo>
                <a:lnTo>
                  <a:pt x="104" y="61"/>
                </a:lnTo>
                <a:lnTo>
                  <a:pt x="102" y="65"/>
                </a:lnTo>
                <a:lnTo>
                  <a:pt x="100" y="73"/>
                </a:lnTo>
                <a:lnTo>
                  <a:pt x="98" y="78"/>
                </a:lnTo>
                <a:lnTo>
                  <a:pt x="96" y="87"/>
                </a:lnTo>
                <a:lnTo>
                  <a:pt x="93" y="99"/>
                </a:lnTo>
                <a:lnTo>
                  <a:pt x="89" y="110"/>
                </a:lnTo>
                <a:lnTo>
                  <a:pt x="85" y="124"/>
                </a:lnTo>
                <a:lnTo>
                  <a:pt x="80" y="139"/>
                </a:lnTo>
                <a:lnTo>
                  <a:pt x="76" y="156"/>
                </a:lnTo>
                <a:lnTo>
                  <a:pt x="70" y="174"/>
                </a:lnTo>
                <a:lnTo>
                  <a:pt x="63" y="195"/>
                </a:lnTo>
                <a:lnTo>
                  <a:pt x="58" y="215"/>
                </a:lnTo>
                <a:lnTo>
                  <a:pt x="50" y="239"/>
                </a:lnTo>
                <a:lnTo>
                  <a:pt x="43" y="263"/>
                </a:lnTo>
                <a:lnTo>
                  <a:pt x="35" y="289"/>
                </a:lnTo>
                <a:lnTo>
                  <a:pt x="0" y="289"/>
                </a:lnTo>
                <a:lnTo>
                  <a:pt x="6" y="267"/>
                </a:lnTo>
                <a:lnTo>
                  <a:pt x="11" y="247"/>
                </a:lnTo>
                <a:lnTo>
                  <a:pt x="17" y="226"/>
                </a:lnTo>
                <a:lnTo>
                  <a:pt x="22" y="206"/>
                </a:lnTo>
                <a:lnTo>
                  <a:pt x="26" y="186"/>
                </a:lnTo>
                <a:lnTo>
                  <a:pt x="32" y="167"/>
                </a:lnTo>
                <a:lnTo>
                  <a:pt x="35" y="149"/>
                </a:lnTo>
                <a:lnTo>
                  <a:pt x="39" y="132"/>
                </a:lnTo>
                <a:lnTo>
                  <a:pt x="43" y="115"/>
                </a:lnTo>
                <a:lnTo>
                  <a:pt x="45" y="99"/>
                </a:lnTo>
                <a:lnTo>
                  <a:pt x="46" y="82"/>
                </a:lnTo>
                <a:lnTo>
                  <a:pt x="46" y="65"/>
                </a:lnTo>
                <a:lnTo>
                  <a:pt x="48" y="49"/>
                </a:lnTo>
                <a:lnTo>
                  <a:pt x="48" y="32"/>
                </a:lnTo>
                <a:lnTo>
                  <a:pt x="46" y="17"/>
                </a:lnTo>
                <a:lnTo>
                  <a:pt x="46" y="0"/>
                </a:lnTo>
                <a:lnTo>
                  <a:pt x="54" y="4"/>
                </a:lnTo>
                <a:lnTo>
                  <a:pt x="61" y="8"/>
                </a:lnTo>
                <a:lnTo>
                  <a:pt x="69" y="11"/>
                </a:lnTo>
                <a:lnTo>
                  <a:pt x="76" y="15"/>
                </a:lnTo>
                <a:lnTo>
                  <a:pt x="82" y="19"/>
                </a:lnTo>
                <a:lnTo>
                  <a:pt x="87" y="23"/>
                </a:lnTo>
                <a:lnTo>
                  <a:pt x="91" y="26"/>
                </a:lnTo>
                <a:lnTo>
                  <a:pt x="95" y="30"/>
                </a:lnTo>
                <a:lnTo>
                  <a:pt x="98" y="34"/>
                </a:lnTo>
                <a:lnTo>
                  <a:pt x="100" y="37"/>
                </a:lnTo>
                <a:lnTo>
                  <a:pt x="104" y="41"/>
                </a:lnTo>
                <a:lnTo>
                  <a:pt x="104" y="45"/>
                </a:lnTo>
                <a:lnTo>
                  <a:pt x="106" y="49"/>
                </a:lnTo>
                <a:lnTo>
                  <a:pt x="106" y="52"/>
                </a:lnTo>
                <a:lnTo>
                  <a:pt x="106" y="56"/>
                </a:lnTo>
                <a:lnTo>
                  <a:pt x="104" y="60"/>
                </a:lnTo>
                <a:lnTo>
                  <a:pt x="104" y="6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任意多边形: 形状 33"/>
          <p:cNvSpPr/>
          <p:nvPr/>
        </p:nvSpPr>
        <p:spPr bwMode="auto">
          <a:xfrm>
            <a:off x="7665051" y="2683314"/>
            <a:ext cx="244727" cy="398302"/>
          </a:xfrm>
          <a:custGeom>
            <a:avLst/>
            <a:gdLst>
              <a:gd name="connsiteX0" fmla="*/ 201717 w 244727"/>
              <a:gd name="connsiteY0" fmla="*/ 0 h 398302"/>
              <a:gd name="connsiteX1" fmla="*/ 210419 w 244727"/>
              <a:gd name="connsiteY1" fmla="*/ 15496 h 398302"/>
              <a:gd name="connsiteX2" fmla="*/ 219568 w 244727"/>
              <a:gd name="connsiteY2" fmla="*/ 26356 h 398302"/>
              <a:gd name="connsiteX3" fmla="*/ 228717 w 244727"/>
              <a:gd name="connsiteY3" fmla="*/ 34501 h 398302"/>
              <a:gd name="connsiteX4" fmla="*/ 235578 w 244727"/>
              <a:gd name="connsiteY4" fmla="*/ 56220 h 398302"/>
              <a:gd name="connsiteX5" fmla="*/ 244727 w 244727"/>
              <a:gd name="connsiteY5" fmla="*/ 69795 h 398302"/>
              <a:gd name="connsiteX6" fmla="*/ 244727 w 244727"/>
              <a:gd name="connsiteY6" fmla="*/ 80655 h 398302"/>
              <a:gd name="connsiteX7" fmla="*/ 235578 w 244727"/>
              <a:gd name="connsiteY7" fmla="*/ 91514 h 398302"/>
              <a:gd name="connsiteX8" fmla="*/ 231004 w 244727"/>
              <a:gd name="connsiteY8" fmla="*/ 96944 h 398302"/>
              <a:gd name="connsiteX9" fmla="*/ 228717 w 244727"/>
              <a:gd name="connsiteY9" fmla="*/ 96944 h 398302"/>
              <a:gd name="connsiteX10" fmla="*/ 224143 w 244727"/>
              <a:gd name="connsiteY10" fmla="*/ 99659 h 398302"/>
              <a:gd name="connsiteX11" fmla="*/ 214994 w 244727"/>
              <a:gd name="connsiteY11" fmla="*/ 105089 h 398302"/>
              <a:gd name="connsiteX12" fmla="*/ 210419 w 244727"/>
              <a:gd name="connsiteY12" fmla="*/ 105089 h 398302"/>
              <a:gd name="connsiteX13" fmla="*/ 205845 w 244727"/>
              <a:gd name="connsiteY13" fmla="*/ 110519 h 398302"/>
              <a:gd name="connsiteX14" fmla="*/ 198984 w 244727"/>
              <a:gd name="connsiteY14" fmla="*/ 121379 h 398302"/>
              <a:gd name="connsiteX15" fmla="*/ 194409 w 244727"/>
              <a:gd name="connsiteY15" fmla="*/ 126809 h 398302"/>
              <a:gd name="connsiteX16" fmla="*/ 189835 w 244727"/>
              <a:gd name="connsiteY16" fmla="*/ 140383 h 398302"/>
              <a:gd name="connsiteX17" fmla="*/ 180686 w 244727"/>
              <a:gd name="connsiteY17" fmla="*/ 151243 h 398302"/>
              <a:gd name="connsiteX18" fmla="*/ 173825 w 244727"/>
              <a:gd name="connsiteY18" fmla="*/ 164818 h 398302"/>
              <a:gd name="connsiteX19" fmla="*/ 169251 w 244727"/>
              <a:gd name="connsiteY19" fmla="*/ 186537 h 398302"/>
              <a:gd name="connsiteX20" fmla="*/ 160102 w 244727"/>
              <a:gd name="connsiteY20" fmla="*/ 205542 h 398302"/>
              <a:gd name="connsiteX21" fmla="*/ 150953 w 244727"/>
              <a:gd name="connsiteY21" fmla="*/ 227261 h 398302"/>
              <a:gd name="connsiteX22" fmla="*/ 144092 w 244727"/>
              <a:gd name="connsiteY22" fmla="*/ 251696 h 398302"/>
              <a:gd name="connsiteX23" fmla="*/ 130369 w 244727"/>
              <a:gd name="connsiteY23" fmla="*/ 276130 h 398302"/>
              <a:gd name="connsiteX24" fmla="*/ 121220 w 244727"/>
              <a:gd name="connsiteY24" fmla="*/ 300564 h 398302"/>
              <a:gd name="connsiteX25" fmla="*/ 109784 w 244727"/>
              <a:gd name="connsiteY25" fmla="*/ 333144 h 398302"/>
              <a:gd name="connsiteX26" fmla="*/ 100635 w 244727"/>
              <a:gd name="connsiteY26" fmla="*/ 368438 h 398302"/>
              <a:gd name="connsiteX27" fmla="*/ 86912 w 244727"/>
              <a:gd name="connsiteY27" fmla="*/ 398302 h 398302"/>
              <a:gd name="connsiteX28" fmla="*/ 0 w 244727"/>
              <a:gd name="connsiteY28" fmla="*/ 398302 h 398302"/>
              <a:gd name="connsiteX29" fmla="*/ 11436 w 244727"/>
              <a:gd name="connsiteY29" fmla="*/ 357578 h 398302"/>
              <a:gd name="connsiteX30" fmla="*/ 20585 w 244727"/>
              <a:gd name="connsiteY30" fmla="*/ 316854 h 398302"/>
              <a:gd name="connsiteX31" fmla="*/ 29733 w 244727"/>
              <a:gd name="connsiteY31" fmla="*/ 281560 h 398302"/>
              <a:gd name="connsiteX32" fmla="*/ 36595 w 244727"/>
              <a:gd name="connsiteY32" fmla="*/ 251696 h 398302"/>
              <a:gd name="connsiteX33" fmla="*/ 45743 w 244727"/>
              <a:gd name="connsiteY33" fmla="*/ 221831 h 398302"/>
              <a:gd name="connsiteX34" fmla="*/ 50318 w 244727"/>
              <a:gd name="connsiteY34" fmla="*/ 197397 h 398302"/>
              <a:gd name="connsiteX35" fmla="*/ 54892 w 244727"/>
              <a:gd name="connsiteY35" fmla="*/ 175677 h 398302"/>
              <a:gd name="connsiteX36" fmla="*/ 59466 w 244727"/>
              <a:gd name="connsiteY36" fmla="*/ 156673 h 398302"/>
              <a:gd name="connsiteX37" fmla="*/ 59466 w 244727"/>
              <a:gd name="connsiteY37" fmla="*/ 140383 h 398302"/>
              <a:gd name="connsiteX38" fmla="*/ 59466 w 244727"/>
              <a:gd name="connsiteY38" fmla="*/ 126809 h 398302"/>
              <a:gd name="connsiteX39" fmla="*/ 59466 w 244727"/>
              <a:gd name="connsiteY39" fmla="*/ 115949 h 398302"/>
              <a:gd name="connsiteX40" fmla="*/ 59466 w 244727"/>
              <a:gd name="connsiteY40" fmla="*/ 105089 h 398302"/>
              <a:gd name="connsiteX41" fmla="*/ 59466 w 244727"/>
              <a:gd name="connsiteY41" fmla="*/ 96944 h 398302"/>
              <a:gd name="connsiteX42" fmla="*/ 54892 w 244727"/>
              <a:gd name="connsiteY42" fmla="*/ 86084 h 398302"/>
              <a:gd name="connsiteX43" fmla="*/ 54892 w 244727"/>
              <a:gd name="connsiteY43" fmla="*/ 80655 h 398302"/>
              <a:gd name="connsiteX44" fmla="*/ 50318 w 244727"/>
              <a:gd name="connsiteY44" fmla="*/ 75225 h 398302"/>
              <a:gd name="connsiteX45" fmla="*/ 46528 w 244727"/>
              <a:gd name="connsiteY45" fmla="*/ 75225 h 398302"/>
              <a:gd name="connsiteX46" fmla="*/ 100380 w 244727"/>
              <a:gd name="connsiteY46" fmla="*/ 39126 h 398302"/>
              <a:gd name="connsiteX47" fmla="*/ 172260 w 244727"/>
              <a:gd name="connsiteY47" fmla="*/ 7429 h 398302"/>
              <a:gd name="connsiteX48" fmla="*/ 201717 w 244727"/>
              <a:gd name="connsiteY48" fmla="*/ 0 h 39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44727" h="398302">
                <a:moveTo>
                  <a:pt x="201717" y="0"/>
                </a:moveTo>
                <a:lnTo>
                  <a:pt x="210419" y="15496"/>
                </a:lnTo>
                <a:lnTo>
                  <a:pt x="219568" y="26356"/>
                </a:lnTo>
                <a:lnTo>
                  <a:pt x="228717" y="34501"/>
                </a:lnTo>
                <a:lnTo>
                  <a:pt x="235578" y="56220"/>
                </a:lnTo>
                <a:lnTo>
                  <a:pt x="244727" y="69795"/>
                </a:lnTo>
                <a:lnTo>
                  <a:pt x="244727" y="80655"/>
                </a:lnTo>
                <a:lnTo>
                  <a:pt x="235578" y="91514"/>
                </a:lnTo>
                <a:lnTo>
                  <a:pt x="231004" y="96944"/>
                </a:lnTo>
                <a:lnTo>
                  <a:pt x="228717" y="96944"/>
                </a:lnTo>
                <a:lnTo>
                  <a:pt x="224143" y="99659"/>
                </a:lnTo>
                <a:lnTo>
                  <a:pt x="214994" y="105089"/>
                </a:lnTo>
                <a:lnTo>
                  <a:pt x="210419" y="105089"/>
                </a:lnTo>
                <a:lnTo>
                  <a:pt x="205845" y="110519"/>
                </a:lnTo>
                <a:lnTo>
                  <a:pt x="198984" y="121379"/>
                </a:lnTo>
                <a:lnTo>
                  <a:pt x="194409" y="126809"/>
                </a:lnTo>
                <a:lnTo>
                  <a:pt x="189835" y="140383"/>
                </a:lnTo>
                <a:lnTo>
                  <a:pt x="180686" y="151243"/>
                </a:lnTo>
                <a:lnTo>
                  <a:pt x="173825" y="164818"/>
                </a:lnTo>
                <a:lnTo>
                  <a:pt x="169251" y="186537"/>
                </a:lnTo>
                <a:lnTo>
                  <a:pt x="160102" y="205542"/>
                </a:lnTo>
                <a:lnTo>
                  <a:pt x="150953" y="227261"/>
                </a:lnTo>
                <a:lnTo>
                  <a:pt x="144092" y="251696"/>
                </a:lnTo>
                <a:lnTo>
                  <a:pt x="130369" y="276130"/>
                </a:lnTo>
                <a:lnTo>
                  <a:pt x="121220" y="300564"/>
                </a:lnTo>
                <a:lnTo>
                  <a:pt x="109784" y="333144"/>
                </a:lnTo>
                <a:lnTo>
                  <a:pt x="100635" y="368438"/>
                </a:lnTo>
                <a:lnTo>
                  <a:pt x="86912" y="398302"/>
                </a:lnTo>
                <a:lnTo>
                  <a:pt x="0" y="398302"/>
                </a:lnTo>
                <a:lnTo>
                  <a:pt x="11436" y="357578"/>
                </a:lnTo>
                <a:lnTo>
                  <a:pt x="20585" y="316854"/>
                </a:lnTo>
                <a:lnTo>
                  <a:pt x="29733" y="281560"/>
                </a:lnTo>
                <a:lnTo>
                  <a:pt x="36595" y="251696"/>
                </a:lnTo>
                <a:lnTo>
                  <a:pt x="45743" y="221831"/>
                </a:lnTo>
                <a:lnTo>
                  <a:pt x="50318" y="197397"/>
                </a:lnTo>
                <a:lnTo>
                  <a:pt x="54892" y="175677"/>
                </a:lnTo>
                <a:lnTo>
                  <a:pt x="59466" y="156673"/>
                </a:lnTo>
                <a:lnTo>
                  <a:pt x="59466" y="140383"/>
                </a:lnTo>
                <a:lnTo>
                  <a:pt x="59466" y="126809"/>
                </a:lnTo>
                <a:lnTo>
                  <a:pt x="59466" y="115949"/>
                </a:lnTo>
                <a:lnTo>
                  <a:pt x="59466" y="105089"/>
                </a:lnTo>
                <a:lnTo>
                  <a:pt x="59466" y="96944"/>
                </a:lnTo>
                <a:lnTo>
                  <a:pt x="54892" y="86084"/>
                </a:lnTo>
                <a:lnTo>
                  <a:pt x="54892" y="80655"/>
                </a:lnTo>
                <a:lnTo>
                  <a:pt x="50318" y="75225"/>
                </a:lnTo>
                <a:lnTo>
                  <a:pt x="46528" y="75225"/>
                </a:lnTo>
                <a:lnTo>
                  <a:pt x="100380" y="39126"/>
                </a:lnTo>
                <a:cubicBezTo>
                  <a:pt x="122892" y="26770"/>
                  <a:pt x="146947" y="16127"/>
                  <a:pt x="172260" y="7429"/>
                </a:cubicBezTo>
                <a:lnTo>
                  <a:pt x="201717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54" name="任意多边形: 形状 34"/>
          <p:cNvSpPr/>
          <p:nvPr/>
        </p:nvSpPr>
        <p:spPr bwMode="auto">
          <a:xfrm>
            <a:off x="7184745" y="2617363"/>
            <a:ext cx="682022" cy="211765"/>
          </a:xfrm>
          <a:custGeom>
            <a:avLst/>
            <a:gdLst>
              <a:gd name="connsiteX0" fmla="*/ 571792 w 682022"/>
              <a:gd name="connsiteY0" fmla="*/ 0 h 211765"/>
              <a:gd name="connsiteX1" fmla="*/ 590089 w 682022"/>
              <a:gd name="connsiteY1" fmla="*/ 0 h 211765"/>
              <a:gd name="connsiteX2" fmla="*/ 606099 w 682022"/>
              <a:gd name="connsiteY2" fmla="*/ 10860 h 211765"/>
              <a:gd name="connsiteX3" fmla="*/ 626684 w 682022"/>
              <a:gd name="connsiteY3" fmla="*/ 21720 h 211765"/>
              <a:gd name="connsiteX4" fmla="*/ 649556 w 682022"/>
              <a:gd name="connsiteY4" fmla="*/ 35294 h 211765"/>
              <a:gd name="connsiteX5" fmla="*/ 656417 w 682022"/>
              <a:gd name="connsiteY5" fmla="*/ 46154 h 211765"/>
              <a:gd name="connsiteX6" fmla="*/ 674714 w 682022"/>
              <a:gd name="connsiteY6" fmla="*/ 57014 h 211765"/>
              <a:gd name="connsiteX7" fmla="*/ 681576 w 682022"/>
              <a:gd name="connsiteY7" fmla="*/ 65159 h 211765"/>
              <a:gd name="connsiteX8" fmla="*/ 682022 w 682022"/>
              <a:gd name="connsiteY8" fmla="*/ 65952 h 211765"/>
              <a:gd name="connsiteX9" fmla="*/ 652565 w 682022"/>
              <a:gd name="connsiteY9" fmla="*/ 73381 h 211765"/>
              <a:gd name="connsiteX10" fmla="*/ 580685 w 682022"/>
              <a:gd name="connsiteY10" fmla="*/ 105078 h 211765"/>
              <a:gd name="connsiteX11" fmla="*/ 526833 w 682022"/>
              <a:gd name="connsiteY11" fmla="*/ 141177 h 211765"/>
              <a:gd name="connsiteX12" fmla="*/ 526048 w 682022"/>
              <a:gd name="connsiteY12" fmla="*/ 141177 h 211765"/>
              <a:gd name="connsiteX13" fmla="*/ 521474 w 682022"/>
              <a:gd name="connsiteY13" fmla="*/ 135747 h 211765"/>
              <a:gd name="connsiteX14" fmla="*/ 512325 w 682022"/>
              <a:gd name="connsiteY14" fmla="*/ 135747 h 211765"/>
              <a:gd name="connsiteX15" fmla="*/ 505464 w 682022"/>
              <a:gd name="connsiteY15" fmla="*/ 135747 h 211765"/>
              <a:gd name="connsiteX16" fmla="*/ 491741 w 682022"/>
              <a:gd name="connsiteY16" fmla="*/ 135747 h 211765"/>
              <a:gd name="connsiteX17" fmla="*/ 482592 w 682022"/>
              <a:gd name="connsiteY17" fmla="*/ 135747 h 211765"/>
              <a:gd name="connsiteX18" fmla="*/ 471156 w 682022"/>
              <a:gd name="connsiteY18" fmla="*/ 135747 h 211765"/>
              <a:gd name="connsiteX19" fmla="*/ 452859 w 682022"/>
              <a:gd name="connsiteY19" fmla="*/ 135747 h 211765"/>
              <a:gd name="connsiteX20" fmla="*/ 423126 w 682022"/>
              <a:gd name="connsiteY20" fmla="*/ 141177 h 211765"/>
              <a:gd name="connsiteX21" fmla="*/ 395680 w 682022"/>
              <a:gd name="connsiteY21" fmla="*/ 146607 h 211765"/>
              <a:gd name="connsiteX22" fmla="*/ 365947 w 682022"/>
              <a:gd name="connsiteY22" fmla="*/ 157466 h 211765"/>
              <a:gd name="connsiteX23" fmla="*/ 336214 w 682022"/>
              <a:gd name="connsiteY23" fmla="*/ 162896 h 211765"/>
              <a:gd name="connsiteX24" fmla="*/ 301906 w 682022"/>
              <a:gd name="connsiteY24" fmla="*/ 171041 h 211765"/>
              <a:gd name="connsiteX25" fmla="*/ 263024 w 682022"/>
              <a:gd name="connsiteY25" fmla="*/ 176471 h 211765"/>
              <a:gd name="connsiteX26" fmla="*/ 224142 w 682022"/>
              <a:gd name="connsiteY26" fmla="*/ 187331 h 211765"/>
              <a:gd name="connsiteX27" fmla="*/ 187548 w 682022"/>
              <a:gd name="connsiteY27" fmla="*/ 195475 h 211765"/>
              <a:gd name="connsiteX28" fmla="*/ 166963 w 682022"/>
              <a:gd name="connsiteY28" fmla="*/ 200905 h 211765"/>
              <a:gd name="connsiteX29" fmla="*/ 144092 w 682022"/>
              <a:gd name="connsiteY29" fmla="*/ 206335 h 211765"/>
              <a:gd name="connsiteX30" fmla="*/ 123507 w 682022"/>
              <a:gd name="connsiteY30" fmla="*/ 211765 h 211765"/>
              <a:gd name="connsiteX31" fmla="*/ 107497 w 682022"/>
              <a:gd name="connsiteY31" fmla="*/ 211765 h 211765"/>
              <a:gd name="connsiteX32" fmla="*/ 93774 w 682022"/>
              <a:gd name="connsiteY32" fmla="*/ 211765 h 211765"/>
              <a:gd name="connsiteX33" fmla="*/ 80051 w 682022"/>
              <a:gd name="connsiteY33" fmla="*/ 206335 h 211765"/>
              <a:gd name="connsiteX34" fmla="*/ 68615 w 682022"/>
              <a:gd name="connsiteY34" fmla="*/ 200905 h 211765"/>
              <a:gd name="connsiteX35" fmla="*/ 59466 w 682022"/>
              <a:gd name="connsiteY35" fmla="*/ 195475 h 211765"/>
              <a:gd name="connsiteX36" fmla="*/ 50318 w 682022"/>
              <a:gd name="connsiteY36" fmla="*/ 192761 h 211765"/>
              <a:gd name="connsiteX37" fmla="*/ 43456 w 682022"/>
              <a:gd name="connsiteY37" fmla="*/ 187331 h 211765"/>
              <a:gd name="connsiteX38" fmla="*/ 34308 w 682022"/>
              <a:gd name="connsiteY38" fmla="*/ 181901 h 211765"/>
              <a:gd name="connsiteX39" fmla="*/ 25159 w 682022"/>
              <a:gd name="connsiteY39" fmla="*/ 171041 h 211765"/>
              <a:gd name="connsiteX40" fmla="*/ 18297 w 682022"/>
              <a:gd name="connsiteY40" fmla="*/ 162896 h 211765"/>
              <a:gd name="connsiteX41" fmla="*/ 13723 w 682022"/>
              <a:gd name="connsiteY41" fmla="*/ 152036 h 211765"/>
              <a:gd name="connsiteX42" fmla="*/ 0 w 682022"/>
              <a:gd name="connsiteY42" fmla="*/ 127602 h 211765"/>
              <a:gd name="connsiteX43" fmla="*/ 29733 w 682022"/>
              <a:gd name="connsiteY43" fmla="*/ 122172 h 211765"/>
              <a:gd name="connsiteX44" fmla="*/ 59466 w 682022"/>
              <a:gd name="connsiteY44" fmla="*/ 122172 h 211765"/>
              <a:gd name="connsiteX45" fmla="*/ 93774 w 682022"/>
              <a:gd name="connsiteY45" fmla="*/ 116742 h 211765"/>
              <a:gd name="connsiteX46" fmla="*/ 132656 w 682022"/>
              <a:gd name="connsiteY46" fmla="*/ 105883 h 211765"/>
              <a:gd name="connsiteX47" fmla="*/ 153240 w 682022"/>
              <a:gd name="connsiteY47" fmla="*/ 105883 h 211765"/>
              <a:gd name="connsiteX48" fmla="*/ 173825 w 682022"/>
              <a:gd name="connsiteY48" fmla="*/ 100453 h 211765"/>
              <a:gd name="connsiteX49" fmla="*/ 194409 w 682022"/>
              <a:gd name="connsiteY49" fmla="*/ 95023 h 211765"/>
              <a:gd name="connsiteX50" fmla="*/ 224142 w 682022"/>
              <a:gd name="connsiteY50" fmla="*/ 92308 h 211765"/>
              <a:gd name="connsiteX51" fmla="*/ 253876 w 682022"/>
              <a:gd name="connsiteY51" fmla="*/ 86878 h 211765"/>
              <a:gd name="connsiteX52" fmla="*/ 288183 w 682022"/>
              <a:gd name="connsiteY52" fmla="*/ 86878 h 211765"/>
              <a:gd name="connsiteX53" fmla="*/ 327065 w 682022"/>
              <a:gd name="connsiteY53" fmla="*/ 76018 h 211765"/>
              <a:gd name="connsiteX54" fmla="*/ 365947 w 682022"/>
              <a:gd name="connsiteY54" fmla="*/ 70588 h 211765"/>
              <a:gd name="connsiteX55" fmla="*/ 402541 w 682022"/>
              <a:gd name="connsiteY55" fmla="*/ 65159 h 211765"/>
              <a:gd name="connsiteX56" fmla="*/ 436849 w 682022"/>
              <a:gd name="connsiteY56" fmla="*/ 57014 h 211765"/>
              <a:gd name="connsiteX57" fmla="*/ 462008 w 682022"/>
              <a:gd name="connsiteY57" fmla="*/ 51584 h 211765"/>
              <a:gd name="connsiteX58" fmla="*/ 487167 w 682022"/>
              <a:gd name="connsiteY58" fmla="*/ 46154 h 211765"/>
              <a:gd name="connsiteX59" fmla="*/ 510038 w 682022"/>
              <a:gd name="connsiteY59" fmla="*/ 35294 h 211765"/>
              <a:gd name="connsiteX60" fmla="*/ 526048 w 682022"/>
              <a:gd name="connsiteY60" fmla="*/ 29864 h 211765"/>
              <a:gd name="connsiteX61" fmla="*/ 539771 w 682022"/>
              <a:gd name="connsiteY61" fmla="*/ 27149 h 211765"/>
              <a:gd name="connsiteX62" fmla="*/ 546633 w 682022"/>
              <a:gd name="connsiteY62" fmla="*/ 16290 h 211765"/>
              <a:gd name="connsiteX63" fmla="*/ 551207 w 682022"/>
              <a:gd name="connsiteY63" fmla="*/ 10860 h 211765"/>
              <a:gd name="connsiteX64" fmla="*/ 564930 w 682022"/>
              <a:gd name="connsiteY64" fmla="*/ 5430 h 211765"/>
              <a:gd name="connsiteX65" fmla="*/ 571792 w 682022"/>
              <a:gd name="connsiteY65" fmla="*/ 0 h 21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82022" h="211765">
                <a:moveTo>
                  <a:pt x="571792" y="0"/>
                </a:moveTo>
                <a:lnTo>
                  <a:pt x="590089" y="0"/>
                </a:lnTo>
                <a:lnTo>
                  <a:pt x="606099" y="10860"/>
                </a:lnTo>
                <a:lnTo>
                  <a:pt x="626684" y="21720"/>
                </a:lnTo>
                <a:lnTo>
                  <a:pt x="649556" y="35294"/>
                </a:lnTo>
                <a:lnTo>
                  <a:pt x="656417" y="46154"/>
                </a:lnTo>
                <a:lnTo>
                  <a:pt x="674714" y="57014"/>
                </a:lnTo>
                <a:lnTo>
                  <a:pt x="681576" y="65159"/>
                </a:lnTo>
                <a:lnTo>
                  <a:pt x="682022" y="65952"/>
                </a:lnTo>
                <a:lnTo>
                  <a:pt x="652565" y="73381"/>
                </a:lnTo>
                <a:cubicBezTo>
                  <a:pt x="627252" y="82079"/>
                  <a:pt x="603197" y="92722"/>
                  <a:pt x="580685" y="105078"/>
                </a:cubicBezTo>
                <a:lnTo>
                  <a:pt x="526833" y="141177"/>
                </a:lnTo>
                <a:lnTo>
                  <a:pt x="526048" y="141177"/>
                </a:lnTo>
                <a:lnTo>
                  <a:pt x="521474" y="135747"/>
                </a:lnTo>
                <a:lnTo>
                  <a:pt x="512325" y="135747"/>
                </a:lnTo>
                <a:lnTo>
                  <a:pt x="505464" y="135747"/>
                </a:lnTo>
                <a:lnTo>
                  <a:pt x="491741" y="135747"/>
                </a:lnTo>
                <a:lnTo>
                  <a:pt x="482592" y="135747"/>
                </a:lnTo>
                <a:lnTo>
                  <a:pt x="471156" y="135747"/>
                </a:lnTo>
                <a:lnTo>
                  <a:pt x="452859" y="135747"/>
                </a:lnTo>
                <a:lnTo>
                  <a:pt x="423126" y="141177"/>
                </a:lnTo>
                <a:lnTo>
                  <a:pt x="395680" y="146607"/>
                </a:lnTo>
                <a:lnTo>
                  <a:pt x="365947" y="157466"/>
                </a:lnTo>
                <a:lnTo>
                  <a:pt x="336214" y="162896"/>
                </a:lnTo>
                <a:lnTo>
                  <a:pt x="301906" y="171041"/>
                </a:lnTo>
                <a:lnTo>
                  <a:pt x="263024" y="176471"/>
                </a:lnTo>
                <a:lnTo>
                  <a:pt x="224142" y="187331"/>
                </a:lnTo>
                <a:lnTo>
                  <a:pt x="187548" y="195475"/>
                </a:lnTo>
                <a:lnTo>
                  <a:pt x="166963" y="200905"/>
                </a:lnTo>
                <a:lnTo>
                  <a:pt x="144092" y="206335"/>
                </a:lnTo>
                <a:lnTo>
                  <a:pt x="123507" y="211765"/>
                </a:lnTo>
                <a:lnTo>
                  <a:pt x="107497" y="211765"/>
                </a:lnTo>
                <a:lnTo>
                  <a:pt x="93774" y="211765"/>
                </a:lnTo>
                <a:lnTo>
                  <a:pt x="80051" y="206335"/>
                </a:lnTo>
                <a:lnTo>
                  <a:pt x="68615" y="200905"/>
                </a:lnTo>
                <a:lnTo>
                  <a:pt x="59466" y="195475"/>
                </a:lnTo>
                <a:lnTo>
                  <a:pt x="50318" y="192761"/>
                </a:lnTo>
                <a:lnTo>
                  <a:pt x="43456" y="187331"/>
                </a:lnTo>
                <a:lnTo>
                  <a:pt x="34308" y="181901"/>
                </a:lnTo>
                <a:lnTo>
                  <a:pt x="25159" y="171041"/>
                </a:lnTo>
                <a:lnTo>
                  <a:pt x="18297" y="162896"/>
                </a:lnTo>
                <a:lnTo>
                  <a:pt x="13723" y="152036"/>
                </a:lnTo>
                <a:lnTo>
                  <a:pt x="0" y="127602"/>
                </a:lnTo>
                <a:lnTo>
                  <a:pt x="29733" y="122172"/>
                </a:lnTo>
                <a:lnTo>
                  <a:pt x="59466" y="122172"/>
                </a:lnTo>
                <a:lnTo>
                  <a:pt x="93774" y="116742"/>
                </a:lnTo>
                <a:lnTo>
                  <a:pt x="132656" y="105883"/>
                </a:lnTo>
                <a:lnTo>
                  <a:pt x="153240" y="105883"/>
                </a:lnTo>
                <a:lnTo>
                  <a:pt x="173825" y="100453"/>
                </a:lnTo>
                <a:lnTo>
                  <a:pt x="194409" y="95023"/>
                </a:lnTo>
                <a:lnTo>
                  <a:pt x="224142" y="92308"/>
                </a:lnTo>
                <a:lnTo>
                  <a:pt x="253876" y="86878"/>
                </a:lnTo>
                <a:lnTo>
                  <a:pt x="288183" y="86878"/>
                </a:lnTo>
                <a:lnTo>
                  <a:pt x="327065" y="76018"/>
                </a:lnTo>
                <a:lnTo>
                  <a:pt x="365947" y="70588"/>
                </a:lnTo>
                <a:lnTo>
                  <a:pt x="402541" y="65159"/>
                </a:lnTo>
                <a:lnTo>
                  <a:pt x="436849" y="57014"/>
                </a:lnTo>
                <a:lnTo>
                  <a:pt x="462008" y="51584"/>
                </a:lnTo>
                <a:lnTo>
                  <a:pt x="487167" y="46154"/>
                </a:lnTo>
                <a:lnTo>
                  <a:pt x="510038" y="35294"/>
                </a:lnTo>
                <a:lnTo>
                  <a:pt x="526048" y="29864"/>
                </a:lnTo>
                <a:lnTo>
                  <a:pt x="539771" y="27149"/>
                </a:lnTo>
                <a:lnTo>
                  <a:pt x="546633" y="16290"/>
                </a:lnTo>
                <a:lnTo>
                  <a:pt x="551207" y="10860"/>
                </a:lnTo>
                <a:lnTo>
                  <a:pt x="564930" y="5430"/>
                </a:lnTo>
                <a:lnTo>
                  <a:pt x="571792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55" name="Freeform 528"/>
          <p:cNvSpPr/>
          <p:nvPr/>
        </p:nvSpPr>
        <p:spPr bwMode="auto">
          <a:xfrm>
            <a:off x="7004060" y="2975733"/>
            <a:ext cx="1223634" cy="271493"/>
          </a:xfrm>
          <a:custGeom>
            <a:avLst/>
            <a:gdLst>
              <a:gd name="T0" fmla="*/ 531 w 535"/>
              <a:gd name="T1" fmla="*/ 54 h 100"/>
              <a:gd name="T2" fmla="*/ 526 w 535"/>
              <a:gd name="T3" fmla="*/ 55 h 100"/>
              <a:gd name="T4" fmla="*/ 516 w 535"/>
              <a:gd name="T5" fmla="*/ 55 h 100"/>
              <a:gd name="T6" fmla="*/ 502 w 535"/>
              <a:gd name="T7" fmla="*/ 54 h 100"/>
              <a:gd name="T8" fmla="*/ 474 w 535"/>
              <a:gd name="T9" fmla="*/ 50 h 100"/>
              <a:gd name="T10" fmla="*/ 437 w 535"/>
              <a:gd name="T11" fmla="*/ 50 h 100"/>
              <a:gd name="T12" fmla="*/ 402 w 535"/>
              <a:gd name="T13" fmla="*/ 50 h 100"/>
              <a:gd name="T14" fmla="*/ 361 w 535"/>
              <a:gd name="T15" fmla="*/ 50 h 100"/>
              <a:gd name="T16" fmla="*/ 335 w 535"/>
              <a:gd name="T17" fmla="*/ 54 h 100"/>
              <a:gd name="T18" fmla="*/ 320 w 535"/>
              <a:gd name="T19" fmla="*/ 55 h 100"/>
              <a:gd name="T20" fmla="*/ 305 w 535"/>
              <a:gd name="T21" fmla="*/ 57 h 100"/>
              <a:gd name="T22" fmla="*/ 287 w 535"/>
              <a:gd name="T23" fmla="*/ 61 h 100"/>
              <a:gd name="T24" fmla="*/ 264 w 535"/>
              <a:gd name="T25" fmla="*/ 65 h 100"/>
              <a:gd name="T26" fmla="*/ 240 w 535"/>
              <a:gd name="T27" fmla="*/ 68 h 100"/>
              <a:gd name="T28" fmla="*/ 214 w 535"/>
              <a:gd name="T29" fmla="*/ 72 h 100"/>
              <a:gd name="T30" fmla="*/ 185 w 535"/>
              <a:gd name="T31" fmla="*/ 76 h 100"/>
              <a:gd name="T32" fmla="*/ 153 w 535"/>
              <a:gd name="T33" fmla="*/ 81 h 100"/>
              <a:gd name="T34" fmla="*/ 126 w 535"/>
              <a:gd name="T35" fmla="*/ 87 h 100"/>
              <a:gd name="T36" fmla="*/ 100 w 535"/>
              <a:gd name="T37" fmla="*/ 92 h 100"/>
              <a:gd name="T38" fmla="*/ 79 w 535"/>
              <a:gd name="T39" fmla="*/ 94 h 100"/>
              <a:gd name="T40" fmla="*/ 61 w 535"/>
              <a:gd name="T41" fmla="*/ 98 h 100"/>
              <a:gd name="T42" fmla="*/ 48 w 535"/>
              <a:gd name="T43" fmla="*/ 100 h 100"/>
              <a:gd name="T44" fmla="*/ 39 w 535"/>
              <a:gd name="T45" fmla="*/ 100 h 100"/>
              <a:gd name="T46" fmla="*/ 33 w 535"/>
              <a:gd name="T47" fmla="*/ 100 h 100"/>
              <a:gd name="T48" fmla="*/ 29 w 535"/>
              <a:gd name="T49" fmla="*/ 98 h 100"/>
              <a:gd name="T50" fmla="*/ 24 w 535"/>
              <a:gd name="T51" fmla="*/ 94 h 100"/>
              <a:gd name="T52" fmla="*/ 16 w 535"/>
              <a:gd name="T53" fmla="*/ 87 h 100"/>
              <a:gd name="T54" fmla="*/ 5 w 535"/>
              <a:gd name="T55" fmla="*/ 74 h 100"/>
              <a:gd name="T56" fmla="*/ 1 w 535"/>
              <a:gd name="T57" fmla="*/ 66 h 100"/>
              <a:gd name="T58" fmla="*/ 9 w 535"/>
              <a:gd name="T59" fmla="*/ 65 h 100"/>
              <a:gd name="T60" fmla="*/ 16 w 535"/>
              <a:gd name="T61" fmla="*/ 65 h 100"/>
              <a:gd name="T62" fmla="*/ 27 w 535"/>
              <a:gd name="T63" fmla="*/ 63 h 100"/>
              <a:gd name="T64" fmla="*/ 40 w 535"/>
              <a:gd name="T65" fmla="*/ 63 h 100"/>
              <a:gd name="T66" fmla="*/ 57 w 535"/>
              <a:gd name="T67" fmla="*/ 61 h 100"/>
              <a:gd name="T68" fmla="*/ 74 w 535"/>
              <a:gd name="T69" fmla="*/ 57 h 100"/>
              <a:gd name="T70" fmla="*/ 94 w 535"/>
              <a:gd name="T71" fmla="*/ 55 h 100"/>
              <a:gd name="T72" fmla="*/ 127 w 535"/>
              <a:gd name="T73" fmla="*/ 48 h 100"/>
              <a:gd name="T74" fmla="*/ 177 w 535"/>
              <a:gd name="T75" fmla="*/ 41 h 100"/>
              <a:gd name="T76" fmla="*/ 233 w 535"/>
              <a:gd name="T77" fmla="*/ 33 h 100"/>
              <a:gd name="T78" fmla="*/ 294 w 535"/>
              <a:gd name="T79" fmla="*/ 22 h 100"/>
              <a:gd name="T80" fmla="*/ 344 w 535"/>
              <a:gd name="T81" fmla="*/ 15 h 100"/>
              <a:gd name="T82" fmla="*/ 374 w 535"/>
              <a:gd name="T83" fmla="*/ 9 h 100"/>
              <a:gd name="T84" fmla="*/ 400 w 535"/>
              <a:gd name="T85" fmla="*/ 5 h 100"/>
              <a:gd name="T86" fmla="*/ 424 w 535"/>
              <a:gd name="T87" fmla="*/ 3 h 100"/>
              <a:gd name="T88" fmla="*/ 444 w 535"/>
              <a:gd name="T89" fmla="*/ 2 h 100"/>
              <a:gd name="T90" fmla="*/ 461 w 535"/>
              <a:gd name="T91" fmla="*/ 0 h 100"/>
              <a:gd name="T92" fmla="*/ 474 w 535"/>
              <a:gd name="T93" fmla="*/ 0 h 100"/>
              <a:gd name="T94" fmla="*/ 483 w 535"/>
              <a:gd name="T95" fmla="*/ 0 h 100"/>
              <a:gd name="T96" fmla="*/ 494 w 535"/>
              <a:gd name="T97" fmla="*/ 2 h 100"/>
              <a:gd name="T98" fmla="*/ 505 w 535"/>
              <a:gd name="T99" fmla="*/ 5 h 100"/>
              <a:gd name="T100" fmla="*/ 515 w 535"/>
              <a:gd name="T101" fmla="*/ 13 h 100"/>
              <a:gd name="T102" fmla="*/ 528 w 535"/>
              <a:gd name="T103" fmla="*/ 26 h 100"/>
              <a:gd name="T104" fmla="*/ 533 w 535"/>
              <a:gd name="T105" fmla="*/ 35 h 100"/>
              <a:gd name="T106" fmla="*/ 535 w 535"/>
              <a:gd name="T107" fmla="*/ 42 h 100"/>
              <a:gd name="T108" fmla="*/ 535 w 535"/>
              <a:gd name="T109" fmla="*/ 50 h 100"/>
              <a:gd name="T110" fmla="*/ 533 w 535"/>
              <a:gd name="T111" fmla="*/ 5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35" h="100">
                <a:moveTo>
                  <a:pt x="533" y="54"/>
                </a:moveTo>
                <a:lnTo>
                  <a:pt x="531" y="54"/>
                </a:lnTo>
                <a:lnTo>
                  <a:pt x="529" y="55"/>
                </a:lnTo>
                <a:lnTo>
                  <a:pt x="526" y="55"/>
                </a:lnTo>
                <a:lnTo>
                  <a:pt x="520" y="55"/>
                </a:lnTo>
                <a:lnTo>
                  <a:pt x="516" y="55"/>
                </a:lnTo>
                <a:lnTo>
                  <a:pt x="509" y="55"/>
                </a:lnTo>
                <a:lnTo>
                  <a:pt x="502" y="54"/>
                </a:lnTo>
                <a:lnTo>
                  <a:pt x="494" y="54"/>
                </a:lnTo>
                <a:lnTo>
                  <a:pt x="474" y="50"/>
                </a:lnTo>
                <a:lnTo>
                  <a:pt x="455" y="50"/>
                </a:lnTo>
                <a:lnTo>
                  <a:pt x="437" y="50"/>
                </a:lnTo>
                <a:lnTo>
                  <a:pt x="418" y="50"/>
                </a:lnTo>
                <a:lnTo>
                  <a:pt x="402" y="50"/>
                </a:lnTo>
                <a:lnTo>
                  <a:pt x="381" y="50"/>
                </a:lnTo>
                <a:lnTo>
                  <a:pt x="361" y="50"/>
                </a:lnTo>
                <a:lnTo>
                  <a:pt x="340" y="54"/>
                </a:lnTo>
                <a:lnTo>
                  <a:pt x="335" y="54"/>
                </a:lnTo>
                <a:lnTo>
                  <a:pt x="327" y="54"/>
                </a:lnTo>
                <a:lnTo>
                  <a:pt x="320" y="55"/>
                </a:lnTo>
                <a:lnTo>
                  <a:pt x="313" y="55"/>
                </a:lnTo>
                <a:lnTo>
                  <a:pt x="305" y="57"/>
                </a:lnTo>
                <a:lnTo>
                  <a:pt x="296" y="59"/>
                </a:lnTo>
                <a:lnTo>
                  <a:pt x="287" y="61"/>
                </a:lnTo>
                <a:lnTo>
                  <a:pt x="276" y="63"/>
                </a:lnTo>
                <a:lnTo>
                  <a:pt x="264" y="65"/>
                </a:lnTo>
                <a:lnTo>
                  <a:pt x="253" y="66"/>
                </a:lnTo>
                <a:lnTo>
                  <a:pt x="240" y="68"/>
                </a:lnTo>
                <a:lnTo>
                  <a:pt x="229" y="70"/>
                </a:lnTo>
                <a:lnTo>
                  <a:pt x="214" y="72"/>
                </a:lnTo>
                <a:lnTo>
                  <a:pt x="202" y="74"/>
                </a:lnTo>
                <a:lnTo>
                  <a:pt x="185" y="76"/>
                </a:lnTo>
                <a:lnTo>
                  <a:pt x="170" y="79"/>
                </a:lnTo>
                <a:lnTo>
                  <a:pt x="153" y="81"/>
                </a:lnTo>
                <a:lnTo>
                  <a:pt x="139" y="85"/>
                </a:lnTo>
                <a:lnTo>
                  <a:pt x="126" y="87"/>
                </a:lnTo>
                <a:lnTo>
                  <a:pt x="113" y="89"/>
                </a:lnTo>
                <a:lnTo>
                  <a:pt x="100" y="92"/>
                </a:lnTo>
                <a:lnTo>
                  <a:pt x="89" y="94"/>
                </a:lnTo>
                <a:lnTo>
                  <a:pt x="79" y="94"/>
                </a:lnTo>
                <a:lnTo>
                  <a:pt x="70" y="96"/>
                </a:lnTo>
                <a:lnTo>
                  <a:pt x="61" y="98"/>
                </a:lnTo>
                <a:lnTo>
                  <a:pt x="55" y="98"/>
                </a:lnTo>
                <a:lnTo>
                  <a:pt x="48" y="100"/>
                </a:lnTo>
                <a:lnTo>
                  <a:pt x="42" y="100"/>
                </a:lnTo>
                <a:lnTo>
                  <a:pt x="39" y="100"/>
                </a:lnTo>
                <a:lnTo>
                  <a:pt x="37" y="100"/>
                </a:lnTo>
                <a:lnTo>
                  <a:pt x="33" y="100"/>
                </a:lnTo>
                <a:lnTo>
                  <a:pt x="33" y="98"/>
                </a:lnTo>
                <a:lnTo>
                  <a:pt x="29" y="98"/>
                </a:lnTo>
                <a:lnTo>
                  <a:pt x="27" y="96"/>
                </a:lnTo>
                <a:lnTo>
                  <a:pt x="24" y="94"/>
                </a:lnTo>
                <a:lnTo>
                  <a:pt x="20" y="91"/>
                </a:lnTo>
                <a:lnTo>
                  <a:pt x="16" y="87"/>
                </a:lnTo>
                <a:lnTo>
                  <a:pt x="11" y="81"/>
                </a:lnTo>
                <a:lnTo>
                  <a:pt x="5" y="74"/>
                </a:lnTo>
                <a:lnTo>
                  <a:pt x="0" y="66"/>
                </a:lnTo>
                <a:lnTo>
                  <a:pt x="1" y="66"/>
                </a:lnTo>
                <a:lnTo>
                  <a:pt x="5" y="66"/>
                </a:lnTo>
                <a:lnTo>
                  <a:pt x="9" y="65"/>
                </a:lnTo>
                <a:lnTo>
                  <a:pt x="13" y="65"/>
                </a:lnTo>
                <a:lnTo>
                  <a:pt x="16" y="65"/>
                </a:lnTo>
                <a:lnTo>
                  <a:pt x="22" y="65"/>
                </a:lnTo>
                <a:lnTo>
                  <a:pt x="27" y="63"/>
                </a:lnTo>
                <a:lnTo>
                  <a:pt x="35" y="63"/>
                </a:lnTo>
                <a:lnTo>
                  <a:pt x="40" y="63"/>
                </a:lnTo>
                <a:lnTo>
                  <a:pt x="48" y="61"/>
                </a:lnTo>
                <a:lnTo>
                  <a:pt x="57" y="61"/>
                </a:lnTo>
                <a:lnTo>
                  <a:pt x="64" y="59"/>
                </a:lnTo>
                <a:lnTo>
                  <a:pt x="74" y="57"/>
                </a:lnTo>
                <a:lnTo>
                  <a:pt x="83" y="55"/>
                </a:lnTo>
                <a:lnTo>
                  <a:pt x="94" y="55"/>
                </a:lnTo>
                <a:lnTo>
                  <a:pt x="105" y="54"/>
                </a:lnTo>
                <a:lnTo>
                  <a:pt x="127" y="48"/>
                </a:lnTo>
                <a:lnTo>
                  <a:pt x="152" y="44"/>
                </a:lnTo>
                <a:lnTo>
                  <a:pt x="177" y="41"/>
                </a:lnTo>
                <a:lnTo>
                  <a:pt x="205" y="37"/>
                </a:lnTo>
                <a:lnTo>
                  <a:pt x="233" y="33"/>
                </a:lnTo>
                <a:lnTo>
                  <a:pt x="263" y="28"/>
                </a:lnTo>
                <a:lnTo>
                  <a:pt x="294" y="22"/>
                </a:lnTo>
                <a:lnTo>
                  <a:pt x="327" y="16"/>
                </a:lnTo>
                <a:lnTo>
                  <a:pt x="344" y="15"/>
                </a:lnTo>
                <a:lnTo>
                  <a:pt x="359" y="11"/>
                </a:lnTo>
                <a:lnTo>
                  <a:pt x="374" y="9"/>
                </a:lnTo>
                <a:lnTo>
                  <a:pt x="387" y="7"/>
                </a:lnTo>
                <a:lnTo>
                  <a:pt x="400" y="5"/>
                </a:lnTo>
                <a:lnTo>
                  <a:pt x="413" y="5"/>
                </a:lnTo>
                <a:lnTo>
                  <a:pt x="424" y="3"/>
                </a:lnTo>
                <a:lnTo>
                  <a:pt x="435" y="2"/>
                </a:lnTo>
                <a:lnTo>
                  <a:pt x="444" y="2"/>
                </a:lnTo>
                <a:lnTo>
                  <a:pt x="453" y="0"/>
                </a:lnTo>
                <a:lnTo>
                  <a:pt x="461" y="0"/>
                </a:lnTo>
                <a:lnTo>
                  <a:pt x="468" y="0"/>
                </a:lnTo>
                <a:lnTo>
                  <a:pt x="474" y="0"/>
                </a:lnTo>
                <a:lnTo>
                  <a:pt x="479" y="0"/>
                </a:lnTo>
                <a:lnTo>
                  <a:pt x="483" y="0"/>
                </a:lnTo>
                <a:lnTo>
                  <a:pt x="487" y="0"/>
                </a:lnTo>
                <a:lnTo>
                  <a:pt x="494" y="2"/>
                </a:lnTo>
                <a:lnTo>
                  <a:pt x="500" y="3"/>
                </a:lnTo>
                <a:lnTo>
                  <a:pt x="505" y="5"/>
                </a:lnTo>
                <a:lnTo>
                  <a:pt x="509" y="9"/>
                </a:lnTo>
                <a:lnTo>
                  <a:pt x="515" y="13"/>
                </a:lnTo>
                <a:lnTo>
                  <a:pt x="518" y="16"/>
                </a:lnTo>
                <a:lnTo>
                  <a:pt x="528" y="26"/>
                </a:lnTo>
                <a:lnTo>
                  <a:pt x="529" y="31"/>
                </a:lnTo>
                <a:lnTo>
                  <a:pt x="533" y="35"/>
                </a:lnTo>
                <a:lnTo>
                  <a:pt x="533" y="39"/>
                </a:lnTo>
                <a:lnTo>
                  <a:pt x="535" y="42"/>
                </a:lnTo>
                <a:lnTo>
                  <a:pt x="535" y="46"/>
                </a:lnTo>
                <a:lnTo>
                  <a:pt x="535" y="50"/>
                </a:lnTo>
                <a:lnTo>
                  <a:pt x="535" y="52"/>
                </a:lnTo>
                <a:lnTo>
                  <a:pt x="533" y="54"/>
                </a:lnTo>
                <a:lnTo>
                  <a:pt x="533" y="5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529"/>
          <p:cNvSpPr/>
          <p:nvPr/>
        </p:nvSpPr>
        <p:spPr bwMode="auto">
          <a:xfrm>
            <a:off x="7214479" y="3366683"/>
            <a:ext cx="169250" cy="629865"/>
          </a:xfrm>
          <a:custGeom>
            <a:avLst/>
            <a:gdLst>
              <a:gd name="T0" fmla="*/ 6 w 74"/>
              <a:gd name="T1" fmla="*/ 32 h 232"/>
              <a:gd name="T2" fmla="*/ 2 w 74"/>
              <a:gd name="T3" fmla="*/ 21 h 232"/>
              <a:gd name="T4" fmla="*/ 0 w 74"/>
              <a:gd name="T5" fmla="*/ 11 h 232"/>
              <a:gd name="T6" fmla="*/ 2 w 74"/>
              <a:gd name="T7" fmla="*/ 4 h 232"/>
              <a:gd name="T8" fmla="*/ 6 w 74"/>
              <a:gd name="T9" fmla="*/ 0 h 232"/>
              <a:gd name="T10" fmla="*/ 15 w 74"/>
              <a:gd name="T11" fmla="*/ 0 h 232"/>
              <a:gd name="T12" fmla="*/ 30 w 74"/>
              <a:gd name="T13" fmla="*/ 2 h 232"/>
              <a:gd name="T14" fmla="*/ 52 w 74"/>
              <a:gd name="T15" fmla="*/ 8 h 232"/>
              <a:gd name="T16" fmla="*/ 65 w 74"/>
              <a:gd name="T17" fmla="*/ 13 h 232"/>
              <a:gd name="T18" fmla="*/ 65 w 74"/>
              <a:gd name="T19" fmla="*/ 23 h 232"/>
              <a:gd name="T20" fmla="*/ 65 w 74"/>
              <a:gd name="T21" fmla="*/ 32 h 232"/>
              <a:gd name="T22" fmla="*/ 67 w 74"/>
              <a:gd name="T23" fmla="*/ 43 h 232"/>
              <a:gd name="T24" fmla="*/ 67 w 74"/>
              <a:gd name="T25" fmla="*/ 58 h 232"/>
              <a:gd name="T26" fmla="*/ 69 w 74"/>
              <a:gd name="T27" fmla="*/ 73 h 232"/>
              <a:gd name="T28" fmla="*/ 71 w 74"/>
              <a:gd name="T29" fmla="*/ 89 h 232"/>
              <a:gd name="T30" fmla="*/ 71 w 74"/>
              <a:gd name="T31" fmla="*/ 110 h 232"/>
              <a:gd name="T32" fmla="*/ 72 w 74"/>
              <a:gd name="T33" fmla="*/ 130 h 232"/>
              <a:gd name="T34" fmla="*/ 72 w 74"/>
              <a:gd name="T35" fmla="*/ 148 h 232"/>
              <a:gd name="T36" fmla="*/ 74 w 74"/>
              <a:gd name="T37" fmla="*/ 165 h 232"/>
              <a:gd name="T38" fmla="*/ 74 w 74"/>
              <a:gd name="T39" fmla="*/ 180 h 232"/>
              <a:gd name="T40" fmla="*/ 74 w 74"/>
              <a:gd name="T41" fmla="*/ 193 h 232"/>
              <a:gd name="T42" fmla="*/ 74 w 74"/>
              <a:gd name="T43" fmla="*/ 202 h 232"/>
              <a:gd name="T44" fmla="*/ 72 w 74"/>
              <a:gd name="T45" fmla="*/ 210 h 232"/>
              <a:gd name="T46" fmla="*/ 72 w 74"/>
              <a:gd name="T47" fmla="*/ 217 h 232"/>
              <a:gd name="T48" fmla="*/ 71 w 74"/>
              <a:gd name="T49" fmla="*/ 221 h 232"/>
              <a:gd name="T50" fmla="*/ 67 w 74"/>
              <a:gd name="T51" fmla="*/ 226 h 232"/>
              <a:gd name="T52" fmla="*/ 63 w 74"/>
              <a:gd name="T53" fmla="*/ 230 h 232"/>
              <a:gd name="T54" fmla="*/ 58 w 74"/>
              <a:gd name="T55" fmla="*/ 232 h 232"/>
              <a:gd name="T56" fmla="*/ 58 w 74"/>
              <a:gd name="T57" fmla="*/ 230 h 232"/>
              <a:gd name="T58" fmla="*/ 56 w 74"/>
              <a:gd name="T59" fmla="*/ 224 h 232"/>
              <a:gd name="T60" fmla="*/ 54 w 74"/>
              <a:gd name="T61" fmla="*/ 217 h 232"/>
              <a:gd name="T62" fmla="*/ 50 w 74"/>
              <a:gd name="T63" fmla="*/ 208 h 232"/>
              <a:gd name="T64" fmla="*/ 48 w 74"/>
              <a:gd name="T65" fmla="*/ 197 h 232"/>
              <a:gd name="T66" fmla="*/ 45 w 74"/>
              <a:gd name="T67" fmla="*/ 182 h 232"/>
              <a:gd name="T68" fmla="*/ 43 w 74"/>
              <a:gd name="T69" fmla="*/ 163 h 232"/>
              <a:gd name="T70" fmla="*/ 39 w 74"/>
              <a:gd name="T71" fmla="*/ 143 h 232"/>
              <a:gd name="T72" fmla="*/ 35 w 74"/>
              <a:gd name="T73" fmla="*/ 123 h 232"/>
              <a:gd name="T74" fmla="*/ 32 w 74"/>
              <a:gd name="T75" fmla="*/ 104 h 232"/>
              <a:gd name="T76" fmla="*/ 28 w 74"/>
              <a:gd name="T77" fmla="*/ 89 h 232"/>
              <a:gd name="T78" fmla="*/ 24 w 74"/>
              <a:gd name="T79" fmla="*/ 74 h 232"/>
              <a:gd name="T80" fmla="*/ 21 w 74"/>
              <a:gd name="T81" fmla="*/ 63 h 232"/>
              <a:gd name="T82" fmla="*/ 13 w 74"/>
              <a:gd name="T83" fmla="*/ 45 h 232"/>
              <a:gd name="T84" fmla="*/ 9 w 74"/>
              <a:gd name="T85" fmla="*/ 3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4" h="232">
                <a:moveTo>
                  <a:pt x="9" y="37"/>
                </a:moveTo>
                <a:lnTo>
                  <a:pt x="6" y="32"/>
                </a:lnTo>
                <a:lnTo>
                  <a:pt x="4" y="26"/>
                </a:lnTo>
                <a:lnTo>
                  <a:pt x="2" y="21"/>
                </a:lnTo>
                <a:lnTo>
                  <a:pt x="2" y="15"/>
                </a:lnTo>
                <a:lnTo>
                  <a:pt x="0" y="11"/>
                </a:lnTo>
                <a:lnTo>
                  <a:pt x="0" y="8"/>
                </a:lnTo>
                <a:lnTo>
                  <a:pt x="2" y="4"/>
                </a:lnTo>
                <a:lnTo>
                  <a:pt x="2" y="0"/>
                </a:lnTo>
                <a:lnTo>
                  <a:pt x="6" y="0"/>
                </a:lnTo>
                <a:lnTo>
                  <a:pt x="9" y="0"/>
                </a:lnTo>
                <a:lnTo>
                  <a:pt x="15" y="0"/>
                </a:lnTo>
                <a:lnTo>
                  <a:pt x="22" y="0"/>
                </a:lnTo>
                <a:lnTo>
                  <a:pt x="30" y="2"/>
                </a:lnTo>
                <a:lnTo>
                  <a:pt x="41" y="4"/>
                </a:lnTo>
                <a:lnTo>
                  <a:pt x="52" y="8"/>
                </a:lnTo>
                <a:lnTo>
                  <a:pt x="65" y="11"/>
                </a:lnTo>
                <a:lnTo>
                  <a:pt x="65" y="13"/>
                </a:lnTo>
                <a:lnTo>
                  <a:pt x="65" y="17"/>
                </a:lnTo>
                <a:lnTo>
                  <a:pt x="65" y="23"/>
                </a:lnTo>
                <a:lnTo>
                  <a:pt x="65" y="26"/>
                </a:lnTo>
                <a:lnTo>
                  <a:pt x="65" y="32"/>
                </a:lnTo>
                <a:lnTo>
                  <a:pt x="67" y="37"/>
                </a:lnTo>
                <a:lnTo>
                  <a:pt x="67" y="43"/>
                </a:lnTo>
                <a:lnTo>
                  <a:pt x="67" y="50"/>
                </a:lnTo>
                <a:lnTo>
                  <a:pt x="67" y="58"/>
                </a:lnTo>
                <a:lnTo>
                  <a:pt x="69" y="65"/>
                </a:lnTo>
                <a:lnTo>
                  <a:pt x="69" y="73"/>
                </a:lnTo>
                <a:lnTo>
                  <a:pt x="69" y="82"/>
                </a:lnTo>
                <a:lnTo>
                  <a:pt x="71" y="89"/>
                </a:lnTo>
                <a:lnTo>
                  <a:pt x="71" y="100"/>
                </a:lnTo>
                <a:lnTo>
                  <a:pt x="71" y="110"/>
                </a:lnTo>
                <a:lnTo>
                  <a:pt x="72" y="119"/>
                </a:lnTo>
                <a:lnTo>
                  <a:pt x="72" y="130"/>
                </a:lnTo>
                <a:lnTo>
                  <a:pt x="72" y="139"/>
                </a:lnTo>
                <a:lnTo>
                  <a:pt x="72" y="148"/>
                </a:lnTo>
                <a:lnTo>
                  <a:pt x="72" y="158"/>
                </a:lnTo>
                <a:lnTo>
                  <a:pt x="74" y="165"/>
                </a:lnTo>
                <a:lnTo>
                  <a:pt x="74" y="173"/>
                </a:lnTo>
                <a:lnTo>
                  <a:pt x="74" y="180"/>
                </a:lnTo>
                <a:lnTo>
                  <a:pt x="74" y="186"/>
                </a:lnTo>
                <a:lnTo>
                  <a:pt x="74" y="193"/>
                </a:lnTo>
                <a:lnTo>
                  <a:pt x="74" y="197"/>
                </a:lnTo>
                <a:lnTo>
                  <a:pt x="74" y="202"/>
                </a:lnTo>
                <a:lnTo>
                  <a:pt x="72" y="206"/>
                </a:lnTo>
                <a:lnTo>
                  <a:pt x="72" y="210"/>
                </a:lnTo>
                <a:lnTo>
                  <a:pt x="72" y="213"/>
                </a:lnTo>
                <a:lnTo>
                  <a:pt x="72" y="217"/>
                </a:lnTo>
                <a:lnTo>
                  <a:pt x="72" y="219"/>
                </a:lnTo>
                <a:lnTo>
                  <a:pt x="71" y="221"/>
                </a:lnTo>
                <a:lnTo>
                  <a:pt x="69" y="224"/>
                </a:lnTo>
                <a:lnTo>
                  <a:pt x="67" y="226"/>
                </a:lnTo>
                <a:lnTo>
                  <a:pt x="65" y="228"/>
                </a:lnTo>
                <a:lnTo>
                  <a:pt x="63" y="230"/>
                </a:lnTo>
                <a:lnTo>
                  <a:pt x="61" y="230"/>
                </a:lnTo>
                <a:lnTo>
                  <a:pt x="58" y="232"/>
                </a:lnTo>
                <a:lnTo>
                  <a:pt x="58" y="230"/>
                </a:lnTo>
                <a:lnTo>
                  <a:pt x="58" y="230"/>
                </a:lnTo>
                <a:lnTo>
                  <a:pt x="56" y="226"/>
                </a:lnTo>
                <a:lnTo>
                  <a:pt x="56" y="224"/>
                </a:lnTo>
                <a:lnTo>
                  <a:pt x="54" y="221"/>
                </a:lnTo>
                <a:lnTo>
                  <a:pt x="54" y="217"/>
                </a:lnTo>
                <a:lnTo>
                  <a:pt x="52" y="213"/>
                </a:lnTo>
                <a:lnTo>
                  <a:pt x="50" y="208"/>
                </a:lnTo>
                <a:lnTo>
                  <a:pt x="50" y="202"/>
                </a:lnTo>
                <a:lnTo>
                  <a:pt x="48" y="197"/>
                </a:lnTo>
                <a:lnTo>
                  <a:pt x="47" y="189"/>
                </a:lnTo>
                <a:lnTo>
                  <a:pt x="45" y="182"/>
                </a:lnTo>
                <a:lnTo>
                  <a:pt x="45" y="173"/>
                </a:lnTo>
                <a:lnTo>
                  <a:pt x="43" y="163"/>
                </a:lnTo>
                <a:lnTo>
                  <a:pt x="41" y="154"/>
                </a:lnTo>
                <a:lnTo>
                  <a:pt x="39" y="143"/>
                </a:lnTo>
                <a:lnTo>
                  <a:pt x="37" y="132"/>
                </a:lnTo>
                <a:lnTo>
                  <a:pt x="35" y="123"/>
                </a:lnTo>
                <a:lnTo>
                  <a:pt x="34" y="113"/>
                </a:lnTo>
                <a:lnTo>
                  <a:pt x="32" y="104"/>
                </a:lnTo>
                <a:lnTo>
                  <a:pt x="30" y="97"/>
                </a:lnTo>
                <a:lnTo>
                  <a:pt x="28" y="89"/>
                </a:lnTo>
                <a:lnTo>
                  <a:pt x="26" y="82"/>
                </a:lnTo>
                <a:lnTo>
                  <a:pt x="24" y="74"/>
                </a:lnTo>
                <a:lnTo>
                  <a:pt x="22" y="69"/>
                </a:lnTo>
                <a:lnTo>
                  <a:pt x="21" y="63"/>
                </a:lnTo>
                <a:lnTo>
                  <a:pt x="17" y="52"/>
                </a:lnTo>
                <a:lnTo>
                  <a:pt x="13" y="45"/>
                </a:lnTo>
                <a:lnTo>
                  <a:pt x="9" y="37"/>
                </a:lnTo>
                <a:lnTo>
                  <a:pt x="9" y="37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任意多边形: 形状 38"/>
          <p:cNvSpPr/>
          <p:nvPr/>
        </p:nvSpPr>
        <p:spPr bwMode="auto">
          <a:xfrm>
            <a:off x="7724517" y="3363259"/>
            <a:ext cx="244727" cy="437815"/>
          </a:xfrm>
          <a:custGeom>
            <a:avLst/>
            <a:gdLst>
              <a:gd name="connsiteX0" fmla="*/ 184641 w 244727"/>
              <a:gd name="connsiteY0" fmla="*/ 0 h 437815"/>
              <a:gd name="connsiteX1" fmla="*/ 189835 w 244727"/>
              <a:gd name="connsiteY1" fmla="*/ 3425 h 437815"/>
              <a:gd name="connsiteX2" fmla="*/ 201271 w 244727"/>
              <a:gd name="connsiteY2" fmla="*/ 19715 h 437815"/>
              <a:gd name="connsiteX3" fmla="*/ 214994 w 244727"/>
              <a:gd name="connsiteY3" fmla="*/ 30575 h 437815"/>
              <a:gd name="connsiteX4" fmla="*/ 228717 w 244727"/>
              <a:gd name="connsiteY4" fmla="*/ 38719 h 437815"/>
              <a:gd name="connsiteX5" fmla="*/ 235578 w 244727"/>
              <a:gd name="connsiteY5" fmla="*/ 49579 h 437815"/>
              <a:gd name="connsiteX6" fmla="*/ 240153 w 244727"/>
              <a:gd name="connsiteY6" fmla="*/ 60439 h 437815"/>
              <a:gd name="connsiteX7" fmla="*/ 244727 w 244727"/>
              <a:gd name="connsiteY7" fmla="*/ 65869 h 437815"/>
              <a:gd name="connsiteX8" fmla="*/ 244727 w 244727"/>
              <a:gd name="connsiteY8" fmla="*/ 68584 h 437815"/>
              <a:gd name="connsiteX9" fmla="*/ 240153 w 244727"/>
              <a:gd name="connsiteY9" fmla="*/ 79443 h 437815"/>
              <a:gd name="connsiteX10" fmla="*/ 231004 w 244727"/>
              <a:gd name="connsiteY10" fmla="*/ 90303 h 437815"/>
              <a:gd name="connsiteX11" fmla="*/ 224142 w 244727"/>
              <a:gd name="connsiteY11" fmla="*/ 98448 h 437815"/>
              <a:gd name="connsiteX12" fmla="*/ 214994 w 244727"/>
              <a:gd name="connsiteY12" fmla="*/ 98448 h 437815"/>
              <a:gd name="connsiteX13" fmla="*/ 205845 w 244727"/>
              <a:gd name="connsiteY13" fmla="*/ 103878 h 437815"/>
              <a:gd name="connsiteX14" fmla="*/ 198984 w 244727"/>
              <a:gd name="connsiteY14" fmla="*/ 109308 h 437815"/>
              <a:gd name="connsiteX15" fmla="*/ 189835 w 244727"/>
              <a:gd name="connsiteY15" fmla="*/ 114738 h 437815"/>
              <a:gd name="connsiteX16" fmla="*/ 185261 w 244727"/>
              <a:gd name="connsiteY16" fmla="*/ 125597 h 437815"/>
              <a:gd name="connsiteX17" fmla="*/ 176112 w 244727"/>
              <a:gd name="connsiteY17" fmla="*/ 133742 h 437815"/>
              <a:gd name="connsiteX18" fmla="*/ 169250 w 244727"/>
              <a:gd name="connsiteY18" fmla="*/ 150032 h 437815"/>
              <a:gd name="connsiteX19" fmla="*/ 164676 w 244727"/>
              <a:gd name="connsiteY19" fmla="*/ 166321 h 437815"/>
              <a:gd name="connsiteX20" fmla="*/ 155528 w 244727"/>
              <a:gd name="connsiteY20" fmla="*/ 185326 h 437815"/>
              <a:gd name="connsiteX21" fmla="*/ 146379 w 244727"/>
              <a:gd name="connsiteY21" fmla="*/ 201616 h 437815"/>
              <a:gd name="connsiteX22" fmla="*/ 139517 w 244727"/>
              <a:gd name="connsiteY22" fmla="*/ 226050 h 437815"/>
              <a:gd name="connsiteX23" fmla="*/ 130369 w 244727"/>
              <a:gd name="connsiteY23" fmla="*/ 250484 h 437815"/>
              <a:gd name="connsiteX24" fmla="*/ 125794 w 244727"/>
              <a:gd name="connsiteY24" fmla="*/ 274919 h 437815"/>
              <a:gd name="connsiteX25" fmla="*/ 116646 w 244727"/>
              <a:gd name="connsiteY25" fmla="*/ 304783 h 437815"/>
              <a:gd name="connsiteX26" fmla="*/ 114358 w 244727"/>
              <a:gd name="connsiteY26" fmla="*/ 337362 h 437815"/>
              <a:gd name="connsiteX27" fmla="*/ 109784 w 244727"/>
              <a:gd name="connsiteY27" fmla="*/ 367227 h 437815"/>
              <a:gd name="connsiteX28" fmla="*/ 105210 w 244727"/>
              <a:gd name="connsiteY28" fmla="*/ 402521 h 437815"/>
              <a:gd name="connsiteX29" fmla="*/ 100636 w 244727"/>
              <a:gd name="connsiteY29" fmla="*/ 437815 h 437815"/>
              <a:gd name="connsiteX30" fmla="*/ 0 w 244727"/>
              <a:gd name="connsiteY30" fmla="*/ 437815 h 437815"/>
              <a:gd name="connsiteX31" fmla="*/ 2287 w 244727"/>
              <a:gd name="connsiteY31" fmla="*/ 391661 h 437815"/>
              <a:gd name="connsiteX32" fmla="*/ 11436 w 244727"/>
              <a:gd name="connsiteY32" fmla="*/ 350937 h 437815"/>
              <a:gd name="connsiteX33" fmla="*/ 16010 w 244727"/>
              <a:gd name="connsiteY33" fmla="*/ 315643 h 437815"/>
              <a:gd name="connsiteX34" fmla="*/ 20585 w 244727"/>
              <a:gd name="connsiteY34" fmla="*/ 280349 h 437815"/>
              <a:gd name="connsiteX35" fmla="*/ 25159 w 244727"/>
              <a:gd name="connsiteY35" fmla="*/ 250484 h 437815"/>
              <a:gd name="connsiteX36" fmla="*/ 27446 w 244727"/>
              <a:gd name="connsiteY36" fmla="*/ 220620 h 437815"/>
              <a:gd name="connsiteX37" fmla="*/ 32020 w 244727"/>
              <a:gd name="connsiteY37" fmla="*/ 190756 h 437815"/>
              <a:gd name="connsiteX38" fmla="*/ 36595 w 244727"/>
              <a:gd name="connsiteY38" fmla="*/ 169036 h 437815"/>
              <a:gd name="connsiteX39" fmla="*/ 36595 w 244727"/>
              <a:gd name="connsiteY39" fmla="*/ 144602 h 437815"/>
              <a:gd name="connsiteX40" fmla="*/ 41169 w 244727"/>
              <a:gd name="connsiteY40" fmla="*/ 125597 h 437815"/>
              <a:gd name="connsiteX41" fmla="*/ 41169 w 244727"/>
              <a:gd name="connsiteY41" fmla="*/ 109308 h 437815"/>
              <a:gd name="connsiteX42" fmla="*/ 41169 w 244727"/>
              <a:gd name="connsiteY42" fmla="*/ 95733 h 437815"/>
              <a:gd name="connsiteX43" fmla="*/ 41169 w 244727"/>
              <a:gd name="connsiteY43" fmla="*/ 84873 h 437815"/>
              <a:gd name="connsiteX44" fmla="*/ 41169 w 244727"/>
              <a:gd name="connsiteY44" fmla="*/ 79443 h 437815"/>
              <a:gd name="connsiteX45" fmla="*/ 36595 w 244727"/>
              <a:gd name="connsiteY45" fmla="*/ 68584 h 437815"/>
              <a:gd name="connsiteX46" fmla="*/ 32020 w 244727"/>
              <a:gd name="connsiteY46" fmla="*/ 65869 h 437815"/>
              <a:gd name="connsiteX47" fmla="*/ 25159 w 244727"/>
              <a:gd name="connsiteY47" fmla="*/ 65869 h 437815"/>
              <a:gd name="connsiteX48" fmla="*/ 16010 w 244727"/>
              <a:gd name="connsiteY48" fmla="*/ 60439 h 437815"/>
              <a:gd name="connsiteX49" fmla="*/ 2287 w 244727"/>
              <a:gd name="connsiteY49" fmla="*/ 60439 h 437815"/>
              <a:gd name="connsiteX50" fmla="*/ 859 w 244727"/>
              <a:gd name="connsiteY50" fmla="*/ 60439 h 437815"/>
              <a:gd name="connsiteX51" fmla="*/ 11142 w 244727"/>
              <a:gd name="connsiteY51" fmla="*/ 53546 h 437815"/>
              <a:gd name="connsiteX52" fmla="*/ 162454 w 244727"/>
              <a:gd name="connsiteY52" fmla="*/ 1817 h 437815"/>
              <a:gd name="connsiteX53" fmla="*/ 184641 w 244727"/>
              <a:gd name="connsiteY53" fmla="*/ 0 h 437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44727" h="437815">
                <a:moveTo>
                  <a:pt x="184641" y="0"/>
                </a:moveTo>
                <a:lnTo>
                  <a:pt x="189835" y="3425"/>
                </a:lnTo>
                <a:lnTo>
                  <a:pt x="201271" y="19715"/>
                </a:lnTo>
                <a:lnTo>
                  <a:pt x="214994" y="30575"/>
                </a:lnTo>
                <a:lnTo>
                  <a:pt x="228717" y="38719"/>
                </a:lnTo>
                <a:lnTo>
                  <a:pt x="235578" y="49579"/>
                </a:lnTo>
                <a:lnTo>
                  <a:pt x="240153" y="60439"/>
                </a:lnTo>
                <a:lnTo>
                  <a:pt x="244727" y="65869"/>
                </a:lnTo>
                <a:lnTo>
                  <a:pt x="244727" y="68584"/>
                </a:lnTo>
                <a:lnTo>
                  <a:pt x="240153" y="79443"/>
                </a:lnTo>
                <a:lnTo>
                  <a:pt x="231004" y="90303"/>
                </a:lnTo>
                <a:lnTo>
                  <a:pt x="224142" y="98448"/>
                </a:lnTo>
                <a:lnTo>
                  <a:pt x="214994" y="98448"/>
                </a:lnTo>
                <a:lnTo>
                  <a:pt x="205845" y="103878"/>
                </a:lnTo>
                <a:lnTo>
                  <a:pt x="198984" y="109308"/>
                </a:lnTo>
                <a:lnTo>
                  <a:pt x="189835" y="114738"/>
                </a:lnTo>
                <a:lnTo>
                  <a:pt x="185261" y="125597"/>
                </a:lnTo>
                <a:lnTo>
                  <a:pt x="176112" y="133742"/>
                </a:lnTo>
                <a:lnTo>
                  <a:pt x="169250" y="150032"/>
                </a:lnTo>
                <a:lnTo>
                  <a:pt x="164676" y="166321"/>
                </a:lnTo>
                <a:lnTo>
                  <a:pt x="155528" y="185326"/>
                </a:lnTo>
                <a:lnTo>
                  <a:pt x="146379" y="201616"/>
                </a:lnTo>
                <a:lnTo>
                  <a:pt x="139517" y="226050"/>
                </a:lnTo>
                <a:lnTo>
                  <a:pt x="130369" y="250484"/>
                </a:lnTo>
                <a:lnTo>
                  <a:pt x="125794" y="274919"/>
                </a:lnTo>
                <a:lnTo>
                  <a:pt x="116646" y="304783"/>
                </a:lnTo>
                <a:lnTo>
                  <a:pt x="114358" y="337362"/>
                </a:lnTo>
                <a:lnTo>
                  <a:pt x="109784" y="367227"/>
                </a:lnTo>
                <a:lnTo>
                  <a:pt x="105210" y="402521"/>
                </a:lnTo>
                <a:lnTo>
                  <a:pt x="100636" y="437815"/>
                </a:lnTo>
                <a:lnTo>
                  <a:pt x="0" y="437815"/>
                </a:lnTo>
                <a:lnTo>
                  <a:pt x="2287" y="391661"/>
                </a:lnTo>
                <a:lnTo>
                  <a:pt x="11436" y="350937"/>
                </a:lnTo>
                <a:lnTo>
                  <a:pt x="16010" y="315643"/>
                </a:lnTo>
                <a:lnTo>
                  <a:pt x="20585" y="280349"/>
                </a:lnTo>
                <a:lnTo>
                  <a:pt x="25159" y="250484"/>
                </a:lnTo>
                <a:lnTo>
                  <a:pt x="27446" y="220620"/>
                </a:lnTo>
                <a:lnTo>
                  <a:pt x="32020" y="190756"/>
                </a:lnTo>
                <a:lnTo>
                  <a:pt x="36595" y="169036"/>
                </a:lnTo>
                <a:lnTo>
                  <a:pt x="36595" y="144602"/>
                </a:lnTo>
                <a:lnTo>
                  <a:pt x="41169" y="125597"/>
                </a:lnTo>
                <a:lnTo>
                  <a:pt x="41169" y="109308"/>
                </a:lnTo>
                <a:lnTo>
                  <a:pt x="41169" y="95733"/>
                </a:lnTo>
                <a:lnTo>
                  <a:pt x="41169" y="84873"/>
                </a:lnTo>
                <a:lnTo>
                  <a:pt x="41169" y="79443"/>
                </a:lnTo>
                <a:lnTo>
                  <a:pt x="36595" y="68584"/>
                </a:lnTo>
                <a:lnTo>
                  <a:pt x="32020" y="65869"/>
                </a:lnTo>
                <a:lnTo>
                  <a:pt x="25159" y="65869"/>
                </a:lnTo>
                <a:lnTo>
                  <a:pt x="16010" y="60439"/>
                </a:lnTo>
                <a:lnTo>
                  <a:pt x="2287" y="60439"/>
                </a:lnTo>
                <a:lnTo>
                  <a:pt x="859" y="60439"/>
                </a:lnTo>
                <a:lnTo>
                  <a:pt x="11142" y="53546"/>
                </a:lnTo>
                <a:cubicBezTo>
                  <a:pt x="56167" y="28834"/>
                  <a:pt x="107360" y="10976"/>
                  <a:pt x="162454" y="1817"/>
                </a:cubicBezTo>
                <a:lnTo>
                  <a:pt x="184641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58" name="任意多边形: 形状 39"/>
          <p:cNvSpPr/>
          <p:nvPr/>
        </p:nvSpPr>
        <p:spPr bwMode="auto">
          <a:xfrm>
            <a:off x="7324263" y="3287951"/>
            <a:ext cx="584895" cy="195475"/>
          </a:xfrm>
          <a:custGeom>
            <a:avLst/>
            <a:gdLst>
              <a:gd name="connsiteX0" fmla="*/ 457433 w 584895"/>
              <a:gd name="connsiteY0" fmla="*/ 0 h 195475"/>
              <a:gd name="connsiteX1" fmla="*/ 466582 w 584895"/>
              <a:gd name="connsiteY1" fmla="*/ 2715 h 195475"/>
              <a:gd name="connsiteX2" fmla="*/ 480305 w 584895"/>
              <a:gd name="connsiteY2" fmla="*/ 8145 h 195475"/>
              <a:gd name="connsiteX3" fmla="*/ 487166 w 584895"/>
              <a:gd name="connsiteY3" fmla="*/ 13575 h 195475"/>
              <a:gd name="connsiteX4" fmla="*/ 505464 w 584895"/>
              <a:gd name="connsiteY4" fmla="*/ 19005 h 195475"/>
              <a:gd name="connsiteX5" fmla="*/ 516900 w 584895"/>
              <a:gd name="connsiteY5" fmla="*/ 29864 h 195475"/>
              <a:gd name="connsiteX6" fmla="*/ 535197 w 584895"/>
              <a:gd name="connsiteY6" fmla="*/ 38009 h 195475"/>
              <a:gd name="connsiteX7" fmla="*/ 551207 w 584895"/>
              <a:gd name="connsiteY7" fmla="*/ 48869 h 195475"/>
              <a:gd name="connsiteX8" fmla="*/ 569504 w 584895"/>
              <a:gd name="connsiteY8" fmla="*/ 65159 h 195475"/>
              <a:gd name="connsiteX9" fmla="*/ 584895 w 584895"/>
              <a:gd name="connsiteY9" fmla="*/ 75308 h 195475"/>
              <a:gd name="connsiteX10" fmla="*/ 562708 w 584895"/>
              <a:gd name="connsiteY10" fmla="*/ 77125 h 195475"/>
              <a:gd name="connsiteX11" fmla="*/ 411396 w 584895"/>
              <a:gd name="connsiteY11" fmla="*/ 128854 h 195475"/>
              <a:gd name="connsiteX12" fmla="*/ 401113 w 584895"/>
              <a:gd name="connsiteY12" fmla="*/ 135747 h 195475"/>
              <a:gd name="connsiteX13" fmla="*/ 386531 w 584895"/>
              <a:gd name="connsiteY13" fmla="*/ 135747 h 195475"/>
              <a:gd name="connsiteX14" fmla="*/ 370521 w 584895"/>
              <a:gd name="connsiteY14" fmla="*/ 141177 h 195475"/>
              <a:gd name="connsiteX15" fmla="*/ 343075 w 584895"/>
              <a:gd name="connsiteY15" fmla="*/ 141177 h 195475"/>
              <a:gd name="connsiteX16" fmla="*/ 317916 w 584895"/>
              <a:gd name="connsiteY16" fmla="*/ 143892 h 195475"/>
              <a:gd name="connsiteX17" fmla="*/ 288183 w 584895"/>
              <a:gd name="connsiteY17" fmla="*/ 143892 h 195475"/>
              <a:gd name="connsiteX18" fmla="*/ 258450 w 584895"/>
              <a:gd name="connsiteY18" fmla="*/ 149322 h 195475"/>
              <a:gd name="connsiteX19" fmla="*/ 226430 w 584895"/>
              <a:gd name="connsiteY19" fmla="*/ 154751 h 195475"/>
              <a:gd name="connsiteX20" fmla="*/ 182973 w 584895"/>
              <a:gd name="connsiteY20" fmla="*/ 165611 h 195475"/>
              <a:gd name="connsiteX21" fmla="*/ 144092 w 584895"/>
              <a:gd name="connsiteY21" fmla="*/ 171041 h 195475"/>
              <a:gd name="connsiteX22" fmla="*/ 98348 w 584895"/>
              <a:gd name="connsiteY22" fmla="*/ 179186 h 195475"/>
              <a:gd name="connsiteX23" fmla="*/ 52605 w 584895"/>
              <a:gd name="connsiteY23" fmla="*/ 184616 h 195475"/>
              <a:gd name="connsiteX24" fmla="*/ 0 w 584895"/>
              <a:gd name="connsiteY24" fmla="*/ 195475 h 195475"/>
              <a:gd name="connsiteX25" fmla="*/ 0 w 584895"/>
              <a:gd name="connsiteY25" fmla="*/ 108598 h 195475"/>
              <a:gd name="connsiteX26" fmla="*/ 29733 w 584895"/>
              <a:gd name="connsiteY26" fmla="*/ 105883 h 195475"/>
              <a:gd name="connsiteX27" fmla="*/ 59466 w 584895"/>
              <a:gd name="connsiteY27" fmla="*/ 100453 h 195475"/>
              <a:gd name="connsiteX28" fmla="*/ 89200 w 584895"/>
              <a:gd name="connsiteY28" fmla="*/ 100453 h 195475"/>
              <a:gd name="connsiteX29" fmla="*/ 114358 w 584895"/>
              <a:gd name="connsiteY29" fmla="*/ 95023 h 195475"/>
              <a:gd name="connsiteX30" fmla="*/ 137230 w 584895"/>
              <a:gd name="connsiteY30" fmla="*/ 89593 h 195475"/>
              <a:gd name="connsiteX31" fmla="*/ 162389 w 584895"/>
              <a:gd name="connsiteY31" fmla="*/ 89593 h 195475"/>
              <a:gd name="connsiteX32" fmla="*/ 182973 w 584895"/>
              <a:gd name="connsiteY32" fmla="*/ 84163 h 195475"/>
              <a:gd name="connsiteX33" fmla="*/ 203558 w 584895"/>
              <a:gd name="connsiteY33" fmla="*/ 84163 h 195475"/>
              <a:gd name="connsiteX34" fmla="*/ 226430 w 584895"/>
              <a:gd name="connsiteY34" fmla="*/ 78733 h 195475"/>
              <a:gd name="connsiteX35" fmla="*/ 242440 w 584895"/>
              <a:gd name="connsiteY35" fmla="*/ 73303 h 195475"/>
              <a:gd name="connsiteX36" fmla="*/ 258450 w 584895"/>
              <a:gd name="connsiteY36" fmla="*/ 73303 h 195475"/>
              <a:gd name="connsiteX37" fmla="*/ 272173 w 584895"/>
              <a:gd name="connsiteY37" fmla="*/ 70588 h 195475"/>
              <a:gd name="connsiteX38" fmla="*/ 288183 w 584895"/>
              <a:gd name="connsiteY38" fmla="*/ 70588 h 195475"/>
              <a:gd name="connsiteX39" fmla="*/ 301906 w 584895"/>
              <a:gd name="connsiteY39" fmla="*/ 70588 h 195475"/>
              <a:gd name="connsiteX40" fmla="*/ 313342 w 584895"/>
              <a:gd name="connsiteY40" fmla="*/ 65159 h 195475"/>
              <a:gd name="connsiteX41" fmla="*/ 322490 w 584895"/>
              <a:gd name="connsiteY41" fmla="*/ 65159 h 195475"/>
              <a:gd name="connsiteX42" fmla="*/ 340788 w 584895"/>
              <a:gd name="connsiteY42" fmla="*/ 59729 h 195475"/>
              <a:gd name="connsiteX43" fmla="*/ 352224 w 584895"/>
              <a:gd name="connsiteY43" fmla="*/ 54299 h 195475"/>
              <a:gd name="connsiteX44" fmla="*/ 370521 w 584895"/>
              <a:gd name="connsiteY44" fmla="*/ 48869 h 195475"/>
              <a:gd name="connsiteX45" fmla="*/ 377382 w 584895"/>
              <a:gd name="connsiteY45" fmla="*/ 43439 h 195475"/>
              <a:gd name="connsiteX46" fmla="*/ 391106 w 584895"/>
              <a:gd name="connsiteY46" fmla="*/ 38009 h 195475"/>
              <a:gd name="connsiteX47" fmla="*/ 400254 w 584895"/>
              <a:gd name="connsiteY47" fmla="*/ 35294 h 195475"/>
              <a:gd name="connsiteX48" fmla="*/ 407116 w 584895"/>
              <a:gd name="connsiteY48" fmla="*/ 24434 h 195475"/>
              <a:gd name="connsiteX49" fmla="*/ 411690 w 584895"/>
              <a:gd name="connsiteY49" fmla="*/ 19005 h 195475"/>
              <a:gd name="connsiteX50" fmla="*/ 420839 w 584895"/>
              <a:gd name="connsiteY50" fmla="*/ 13575 h 195475"/>
              <a:gd name="connsiteX51" fmla="*/ 427700 w 584895"/>
              <a:gd name="connsiteY51" fmla="*/ 2715 h 195475"/>
              <a:gd name="connsiteX52" fmla="*/ 441423 w 584895"/>
              <a:gd name="connsiteY52" fmla="*/ 2715 h 195475"/>
              <a:gd name="connsiteX53" fmla="*/ 457433 w 584895"/>
              <a:gd name="connsiteY53" fmla="*/ 0 h 19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84895" h="195475">
                <a:moveTo>
                  <a:pt x="457433" y="0"/>
                </a:moveTo>
                <a:lnTo>
                  <a:pt x="466582" y="2715"/>
                </a:lnTo>
                <a:lnTo>
                  <a:pt x="480305" y="8145"/>
                </a:lnTo>
                <a:lnTo>
                  <a:pt x="487166" y="13575"/>
                </a:lnTo>
                <a:lnTo>
                  <a:pt x="505464" y="19005"/>
                </a:lnTo>
                <a:lnTo>
                  <a:pt x="516900" y="29864"/>
                </a:lnTo>
                <a:lnTo>
                  <a:pt x="535197" y="38009"/>
                </a:lnTo>
                <a:lnTo>
                  <a:pt x="551207" y="48869"/>
                </a:lnTo>
                <a:lnTo>
                  <a:pt x="569504" y="65159"/>
                </a:lnTo>
                <a:lnTo>
                  <a:pt x="584895" y="75308"/>
                </a:lnTo>
                <a:lnTo>
                  <a:pt x="562708" y="77125"/>
                </a:lnTo>
                <a:cubicBezTo>
                  <a:pt x="507614" y="86284"/>
                  <a:pt x="456421" y="104142"/>
                  <a:pt x="411396" y="128854"/>
                </a:cubicBezTo>
                <a:lnTo>
                  <a:pt x="401113" y="135747"/>
                </a:lnTo>
                <a:lnTo>
                  <a:pt x="386531" y="135747"/>
                </a:lnTo>
                <a:lnTo>
                  <a:pt x="370521" y="141177"/>
                </a:lnTo>
                <a:lnTo>
                  <a:pt x="343075" y="141177"/>
                </a:lnTo>
                <a:lnTo>
                  <a:pt x="317916" y="143892"/>
                </a:lnTo>
                <a:lnTo>
                  <a:pt x="288183" y="143892"/>
                </a:lnTo>
                <a:lnTo>
                  <a:pt x="258450" y="149322"/>
                </a:lnTo>
                <a:lnTo>
                  <a:pt x="226430" y="154751"/>
                </a:lnTo>
                <a:lnTo>
                  <a:pt x="182973" y="165611"/>
                </a:lnTo>
                <a:lnTo>
                  <a:pt x="144092" y="171041"/>
                </a:lnTo>
                <a:lnTo>
                  <a:pt x="98348" y="179186"/>
                </a:lnTo>
                <a:lnTo>
                  <a:pt x="52605" y="184616"/>
                </a:lnTo>
                <a:lnTo>
                  <a:pt x="0" y="195475"/>
                </a:lnTo>
                <a:lnTo>
                  <a:pt x="0" y="108598"/>
                </a:lnTo>
                <a:lnTo>
                  <a:pt x="29733" y="105883"/>
                </a:lnTo>
                <a:lnTo>
                  <a:pt x="59466" y="100453"/>
                </a:lnTo>
                <a:lnTo>
                  <a:pt x="89200" y="100453"/>
                </a:lnTo>
                <a:lnTo>
                  <a:pt x="114358" y="95023"/>
                </a:lnTo>
                <a:lnTo>
                  <a:pt x="137230" y="89593"/>
                </a:lnTo>
                <a:lnTo>
                  <a:pt x="162389" y="89593"/>
                </a:lnTo>
                <a:lnTo>
                  <a:pt x="182973" y="84163"/>
                </a:lnTo>
                <a:lnTo>
                  <a:pt x="203558" y="84163"/>
                </a:lnTo>
                <a:lnTo>
                  <a:pt x="226430" y="78733"/>
                </a:lnTo>
                <a:lnTo>
                  <a:pt x="242440" y="73303"/>
                </a:lnTo>
                <a:lnTo>
                  <a:pt x="258450" y="73303"/>
                </a:lnTo>
                <a:lnTo>
                  <a:pt x="272173" y="70588"/>
                </a:lnTo>
                <a:lnTo>
                  <a:pt x="288183" y="70588"/>
                </a:lnTo>
                <a:lnTo>
                  <a:pt x="301906" y="70588"/>
                </a:lnTo>
                <a:lnTo>
                  <a:pt x="313342" y="65159"/>
                </a:lnTo>
                <a:lnTo>
                  <a:pt x="322490" y="65159"/>
                </a:lnTo>
                <a:lnTo>
                  <a:pt x="340788" y="59729"/>
                </a:lnTo>
                <a:lnTo>
                  <a:pt x="352224" y="54299"/>
                </a:lnTo>
                <a:lnTo>
                  <a:pt x="370521" y="48869"/>
                </a:lnTo>
                <a:lnTo>
                  <a:pt x="377382" y="43439"/>
                </a:lnTo>
                <a:lnTo>
                  <a:pt x="391106" y="38009"/>
                </a:lnTo>
                <a:lnTo>
                  <a:pt x="400254" y="35294"/>
                </a:lnTo>
                <a:lnTo>
                  <a:pt x="407116" y="24434"/>
                </a:lnTo>
                <a:lnTo>
                  <a:pt x="411690" y="19005"/>
                </a:lnTo>
                <a:lnTo>
                  <a:pt x="420839" y="13575"/>
                </a:lnTo>
                <a:lnTo>
                  <a:pt x="427700" y="2715"/>
                </a:lnTo>
                <a:lnTo>
                  <a:pt x="441423" y="2715"/>
                </a:lnTo>
                <a:lnTo>
                  <a:pt x="457433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59" name="Freeform 531"/>
          <p:cNvSpPr/>
          <p:nvPr/>
        </p:nvSpPr>
        <p:spPr bwMode="auto">
          <a:xfrm>
            <a:off x="7342560" y="3754920"/>
            <a:ext cx="537485" cy="141177"/>
          </a:xfrm>
          <a:custGeom>
            <a:avLst/>
            <a:gdLst>
              <a:gd name="T0" fmla="*/ 0 w 235"/>
              <a:gd name="T1" fmla="*/ 17 h 52"/>
              <a:gd name="T2" fmla="*/ 15 w 235"/>
              <a:gd name="T3" fmla="*/ 15 h 52"/>
              <a:gd name="T4" fmla="*/ 31 w 235"/>
              <a:gd name="T5" fmla="*/ 13 h 52"/>
              <a:gd name="T6" fmla="*/ 46 w 235"/>
              <a:gd name="T7" fmla="*/ 11 h 52"/>
              <a:gd name="T8" fmla="*/ 59 w 235"/>
              <a:gd name="T9" fmla="*/ 9 h 52"/>
              <a:gd name="T10" fmla="*/ 74 w 235"/>
              <a:gd name="T11" fmla="*/ 7 h 52"/>
              <a:gd name="T12" fmla="*/ 87 w 235"/>
              <a:gd name="T13" fmla="*/ 5 h 52"/>
              <a:gd name="T14" fmla="*/ 98 w 235"/>
              <a:gd name="T15" fmla="*/ 5 h 52"/>
              <a:gd name="T16" fmla="*/ 111 w 235"/>
              <a:gd name="T17" fmla="*/ 4 h 52"/>
              <a:gd name="T18" fmla="*/ 122 w 235"/>
              <a:gd name="T19" fmla="*/ 4 h 52"/>
              <a:gd name="T20" fmla="*/ 131 w 235"/>
              <a:gd name="T21" fmla="*/ 2 h 52"/>
              <a:gd name="T22" fmla="*/ 142 w 235"/>
              <a:gd name="T23" fmla="*/ 2 h 52"/>
              <a:gd name="T24" fmla="*/ 152 w 235"/>
              <a:gd name="T25" fmla="*/ 0 h 52"/>
              <a:gd name="T26" fmla="*/ 159 w 235"/>
              <a:gd name="T27" fmla="*/ 0 h 52"/>
              <a:gd name="T28" fmla="*/ 168 w 235"/>
              <a:gd name="T29" fmla="*/ 0 h 52"/>
              <a:gd name="T30" fmla="*/ 176 w 235"/>
              <a:gd name="T31" fmla="*/ 0 h 52"/>
              <a:gd name="T32" fmla="*/ 183 w 235"/>
              <a:gd name="T33" fmla="*/ 0 h 52"/>
              <a:gd name="T34" fmla="*/ 194 w 235"/>
              <a:gd name="T35" fmla="*/ 0 h 52"/>
              <a:gd name="T36" fmla="*/ 205 w 235"/>
              <a:gd name="T37" fmla="*/ 0 h 52"/>
              <a:gd name="T38" fmla="*/ 215 w 235"/>
              <a:gd name="T39" fmla="*/ 2 h 52"/>
              <a:gd name="T40" fmla="*/ 222 w 235"/>
              <a:gd name="T41" fmla="*/ 2 h 52"/>
              <a:gd name="T42" fmla="*/ 228 w 235"/>
              <a:gd name="T43" fmla="*/ 4 h 52"/>
              <a:gd name="T44" fmla="*/ 231 w 235"/>
              <a:gd name="T45" fmla="*/ 7 h 52"/>
              <a:gd name="T46" fmla="*/ 233 w 235"/>
              <a:gd name="T47" fmla="*/ 9 h 52"/>
              <a:gd name="T48" fmla="*/ 235 w 235"/>
              <a:gd name="T49" fmla="*/ 13 h 52"/>
              <a:gd name="T50" fmla="*/ 235 w 235"/>
              <a:gd name="T51" fmla="*/ 17 h 52"/>
              <a:gd name="T52" fmla="*/ 233 w 235"/>
              <a:gd name="T53" fmla="*/ 18 h 52"/>
              <a:gd name="T54" fmla="*/ 233 w 235"/>
              <a:gd name="T55" fmla="*/ 22 h 52"/>
              <a:gd name="T56" fmla="*/ 231 w 235"/>
              <a:gd name="T57" fmla="*/ 24 h 52"/>
              <a:gd name="T58" fmla="*/ 229 w 235"/>
              <a:gd name="T59" fmla="*/ 26 h 52"/>
              <a:gd name="T60" fmla="*/ 228 w 235"/>
              <a:gd name="T61" fmla="*/ 26 h 52"/>
              <a:gd name="T62" fmla="*/ 226 w 235"/>
              <a:gd name="T63" fmla="*/ 28 h 52"/>
              <a:gd name="T64" fmla="*/ 222 w 235"/>
              <a:gd name="T65" fmla="*/ 30 h 52"/>
              <a:gd name="T66" fmla="*/ 218 w 235"/>
              <a:gd name="T67" fmla="*/ 30 h 52"/>
              <a:gd name="T68" fmla="*/ 215 w 235"/>
              <a:gd name="T69" fmla="*/ 31 h 52"/>
              <a:gd name="T70" fmla="*/ 209 w 235"/>
              <a:gd name="T71" fmla="*/ 31 h 52"/>
              <a:gd name="T72" fmla="*/ 202 w 235"/>
              <a:gd name="T73" fmla="*/ 33 h 52"/>
              <a:gd name="T74" fmla="*/ 194 w 235"/>
              <a:gd name="T75" fmla="*/ 33 h 52"/>
              <a:gd name="T76" fmla="*/ 183 w 235"/>
              <a:gd name="T77" fmla="*/ 35 h 52"/>
              <a:gd name="T78" fmla="*/ 172 w 235"/>
              <a:gd name="T79" fmla="*/ 37 h 52"/>
              <a:gd name="T80" fmla="*/ 159 w 235"/>
              <a:gd name="T81" fmla="*/ 39 h 52"/>
              <a:gd name="T82" fmla="*/ 144 w 235"/>
              <a:gd name="T83" fmla="*/ 41 h 52"/>
              <a:gd name="T84" fmla="*/ 129 w 235"/>
              <a:gd name="T85" fmla="*/ 41 h 52"/>
              <a:gd name="T86" fmla="*/ 111 w 235"/>
              <a:gd name="T87" fmla="*/ 43 h 52"/>
              <a:gd name="T88" fmla="*/ 92 w 235"/>
              <a:gd name="T89" fmla="*/ 44 h 52"/>
              <a:gd name="T90" fmla="*/ 70 w 235"/>
              <a:gd name="T91" fmla="*/ 46 h 52"/>
              <a:gd name="T92" fmla="*/ 48 w 235"/>
              <a:gd name="T93" fmla="*/ 48 h 52"/>
              <a:gd name="T94" fmla="*/ 24 w 235"/>
              <a:gd name="T95" fmla="*/ 50 h 52"/>
              <a:gd name="T96" fmla="*/ 0 w 235"/>
              <a:gd name="T97" fmla="*/ 52 h 52"/>
              <a:gd name="T98" fmla="*/ 0 w 235"/>
              <a:gd name="T99" fmla="*/ 17 h 52"/>
              <a:gd name="T100" fmla="*/ 0 w 235"/>
              <a:gd name="T101" fmla="*/ 1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5" h="52">
                <a:moveTo>
                  <a:pt x="0" y="17"/>
                </a:moveTo>
                <a:lnTo>
                  <a:pt x="15" y="15"/>
                </a:lnTo>
                <a:lnTo>
                  <a:pt x="31" y="13"/>
                </a:lnTo>
                <a:lnTo>
                  <a:pt x="46" y="11"/>
                </a:lnTo>
                <a:lnTo>
                  <a:pt x="59" y="9"/>
                </a:lnTo>
                <a:lnTo>
                  <a:pt x="74" y="7"/>
                </a:lnTo>
                <a:lnTo>
                  <a:pt x="87" y="5"/>
                </a:lnTo>
                <a:lnTo>
                  <a:pt x="98" y="5"/>
                </a:lnTo>
                <a:lnTo>
                  <a:pt x="111" y="4"/>
                </a:lnTo>
                <a:lnTo>
                  <a:pt x="122" y="4"/>
                </a:lnTo>
                <a:lnTo>
                  <a:pt x="131" y="2"/>
                </a:lnTo>
                <a:lnTo>
                  <a:pt x="142" y="2"/>
                </a:lnTo>
                <a:lnTo>
                  <a:pt x="152" y="0"/>
                </a:lnTo>
                <a:lnTo>
                  <a:pt x="159" y="0"/>
                </a:lnTo>
                <a:lnTo>
                  <a:pt x="168" y="0"/>
                </a:lnTo>
                <a:lnTo>
                  <a:pt x="176" y="0"/>
                </a:lnTo>
                <a:lnTo>
                  <a:pt x="183" y="0"/>
                </a:lnTo>
                <a:lnTo>
                  <a:pt x="194" y="0"/>
                </a:lnTo>
                <a:lnTo>
                  <a:pt x="205" y="0"/>
                </a:lnTo>
                <a:lnTo>
                  <a:pt x="215" y="2"/>
                </a:lnTo>
                <a:lnTo>
                  <a:pt x="222" y="2"/>
                </a:lnTo>
                <a:lnTo>
                  <a:pt x="228" y="4"/>
                </a:lnTo>
                <a:lnTo>
                  <a:pt x="231" y="7"/>
                </a:lnTo>
                <a:lnTo>
                  <a:pt x="233" y="9"/>
                </a:lnTo>
                <a:lnTo>
                  <a:pt x="235" y="13"/>
                </a:lnTo>
                <a:lnTo>
                  <a:pt x="235" y="17"/>
                </a:lnTo>
                <a:lnTo>
                  <a:pt x="233" y="18"/>
                </a:lnTo>
                <a:lnTo>
                  <a:pt x="233" y="22"/>
                </a:lnTo>
                <a:lnTo>
                  <a:pt x="231" y="24"/>
                </a:lnTo>
                <a:lnTo>
                  <a:pt x="229" y="26"/>
                </a:lnTo>
                <a:lnTo>
                  <a:pt x="228" y="26"/>
                </a:lnTo>
                <a:lnTo>
                  <a:pt x="226" y="28"/>
                </a:lnTo>
                <a:lnTo>
                  <a:pt x="222" y="30"/>
                </a:lnTo>
                <a:lnTo>
                  <a:pt x="218" y="30"/>
                </a:lnTo>
                <a:lnTo>
                  <a:pt x="215" y="31"/>
                </a:lnTo>
                <a:lnTo>
                  <a:pt x="209" y="31"/>
                </a:lnTo>
                <a:lnTo>
                  <a:pt x="202" y="33"/>
                </a:lnTo>
                <a:lnTo>
                  <a:pt x="194" y="33"/>
                </a:lnTo>
                <a:lnTo>
                  <a:pt x="183" y="35"/>
                </a:lnTo>
                <a:lnTo>
                  <a:pt x="172" y="37"/>
                </a:lnTo>
                <a:lnTo>
                  <a:pt x="159" y="39"/>
                </a:lnTo>
                <a:lnTo>
                  <a:pt x="144" y="41"/>
                </a:lnTo>
                <a:lnTo>
                  <a:pt x="129" y="41"/>
                </a:lnTo>
                <a:lnTo>
                  <a:pt x="111" y="43"/>
                </a:lnTo>
                <a:lnTo>
                  <a:pt x="92" y="44"/>
                </a:lnTo>
                <a:lnTo>
                  <a:pt x="70" y="46"/>
                </a:lnTo>
                <a:lnTo>
                  <a:pt x="48" y="48"/>
                </a:lnTo>
                <a:lnTo>
                  <a:pt x="24" y="50"/>
                </a:lnTo>
                <a:lnTo>
                  <a:pt x="0" y="52"/>
                </a:lnTo>
                <a:lnTo>
                  <a:pt x="0" y="17"/>
                </a:lnTo>
                <a:lnTo>
                  <a:pt x="0" y="17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任意多边形: 形状 41"/>
          <p:cNvSpPr/>
          <p:nvPr/>
        </p:nvSpPr>
        <p:spPr bwMode="auto">
          <a:xfrm>
            <a:off x="6760041" y="2950730"/>
            <a:ext cx="193755" cy="613063"/>
          </a:xfrm>
          <a:custGeom>
            <a:avLst/>
            <a:gdLst>
              <a:gd name="connsiteX0" fmla="*/ 141508 w 193755"/>
              <a:gd name="connsiteY0" fmla="*/ 476 h 613063"/>
              <a:gd name="connsiteX1" fmla="*/ 183359 w 193755"/>
              <a:gd name="connsiteY1" fmla="*/ 3301 h 613063"/>
              <a:gd name="connsiteX2" fmla="*/ 193755 w 193755"/>
              <a:gd name="connsiteY2" fmla="*/ 7326 h 613063"/>
              <a:gd name="connsiteX3" fmla="*/ 191415 w 193755"/>
              <a:gd name="connsiteY3" fmla="*/ 8715 h 613063"/>
              <a:gd name="connsiteX4" fmla="*/ 184553 w 193755"/>
              <a:gd name="connsiteY4" fmla="*/ 25005 h 613063"/>
              <a:gd name="connsiteX5" fmla="*/ 179979 w 193755"/>
              <a:gd name="connsiteY5" fmla="*/ 33149 h 613063"/>
              <a:gd name="connsiteX6" fmla="*/ 175405 w 193755"/>
              <a:gd name="connsiteY6" fmla="*/ 38579 h 613063"/>
              <a:gd name="connsiteX7" fmla="*/ 170830 w 193755"/>
              <a:gd name="connsiteY7" fmla="*/ 54869 h 613063"/>
              <a:gd name="connsiteX8" fmla="*/ 166256 w 193755"/>
              <a:gd name="connsiteY8" fmla="*/ 65729 h 613063"/>
              <a:gd name="connsiteX9" fmla="*/ 161682 w 193755"/>
              <a:gd name="connsiteY9" fmla="*/ 79303 h 613063"/>
              <a:gd name="connsiteX10" fmla="*/ 159394 w 193755"/>
              <a:gd name="connsiteY10" fmla="*/ 95593 h 613063"/>
              <a:gd name="connsiteX11" fmla="*/ 154820 w 193755"/>
              <a:gd name="connsiteY11" fmla="*/ 109168 h 613063"/>
              <a:gd name="connsiteX12" fmla="*/ 150246 w 193755"/>
              <a:gd name="connsiteY12" fmla="*/ 130887 h 613063"/>
              <a:gd name="connsiteX13" fmla="*/ 145671 w 193755"/>
              <a:gd name="connsiteY13" fmla="*/ 149892 h 613063"/>
              <a:gd name="connsiteX14" fmla="*/ 141097 w 193755"/>
              <a:gd name="connsiteY14" fmla="*/ 174326 h 613063"/>
              <a:gd name="connsiteX15" fmla="*/ 136523 w 193755"/>
              <a:gd name="connsiteY15" fmla="*/ 196046 h 613063"/>
              <a:gd name="connsiteX16" fmla="*/ 131948 w 193755"/>
              <a:gd name="connsiteY16" fmla="*/ 220480 h 613063"/>
              <a:gd name="connsiteX17" fmla="*/ 129661 w 193755"/>
              <a:gd name="connsiteY17" fmla="*/ 250344 h 613063"/>
              <a:gd name="connsiteX18" fmla="*/ 125087 w 193755"/>
              <a:gd name="connsiteY18" fmla="*/ 274779 h 613063"/>
              <a:gd name="connsiteX19" fmla="*/ 120513 w 193755"/>
              <a:gd name="connsiteY19" fmla="*/ 307358 h 613063"/>
              <a:gd name="connsiteX20" fmla="*/ 115938 w 193755"/>
              <a:gd name="connsiteY20" fmla="*/ 337222 h 613063"/>
              <a:gd name="connsiteX21" fmla="*/ 111364 w 193755"/>
              <a:gd name="connsiteY21" fmla="*/ 372516 h 613063"/>
              <a:gd name="connsiteX22" fmla="*/ 106790 w 193755"/>
              <a:gd name="connsiteY22" fmla="*/ 402381 h 613063"/>
              <a:gd name="connsiteX23" fmla="*/ 106790 w 193755"/>
              <a:gd name="connsiteY23" fmla="*/ 426815 h 613063"/>
              <a:gd name="connsiteX24" fmla="*/ 102215 w 193755"/>
              <a:gd name="connsiteY24" fmla="*/ 456679 h 613063"/>
              <a:gd name="connsiteX25" fmla="*/ 102215 w 193755"/>
              <a:gd name="connsiteY25" fmla="*/ 478399 h 613063"/>
              <a:gd name="connsiteX26" fmla="*/ 99928 w 193755"/>
              <a:gd name="connsiteY26" fmla="*/ 502833 h 613063"/>
              <a:gd name="connsiteX27" fmla="*/ 99928 w 193755"/>
              <a:gd name="connsiteY27" fmla="*/ 521838 h 613063"/>
              <a:gd name="connsiteX28" fmla="*/ 99928 w 193755"/>
              <a:gd name="connsiteY28" fmla="*/ 543557 h 613063"/>
              <a:gd name="connsiteX29" fmla="*/ 99928 w 193755"/>
              <a:gd name="connsiteY29" fmla="*/ 557132 h 613063"/>
              <a:gd name="connsiteX30" fmla="*/ 99928 w 193755"/>
              <a:gd name="connsiteY30" fmla="*/ 573422 h 613063"/>
              <a:gd name="connsiteX31" fmla="*/ 99928 w 193755"/>
              <a:gd name="connsiteY31" fmla="*/ 581566 h 613063"/>
              <a:gd name="connsiteX32" fmla="*/ 99928 w 193755"/>
              <a:gd name="connsiteY32" fmla="*/ 592426 h 613063"/>
              <a:gd name="connsiteX33" fmla="*/ 99928 w 193755"/>
              <a:gd name="connsiteY33" fmla="*/ 603286 h 613063"/>
              <a:gd name="connsiteX34" fmla="*/ 99928 w 193755"/>
              <a:gd name="connsiteY34" fmla="*/ 608716 h 613063"/>
              <a:gd name="connsiteX35" fmla="*/ 99928 w 193755"/>
              <a:gd name="connsiteY35" fmla="*/ 610504 h 613063"/>
              <a:gd name="connsiteX36" fmla="*/ 90598 w 193755"/>
              <a:gd name="connsiteY36" fmla="*/ 612588 h 613063"/>
              <a:gd name="connsiteX37" fmla="*/ 48747 w 193755"/>
              <a:gd name="connsiteY37" fmla="*/ 609763 h 613063"/>
              <a:gd name="connsiteX38" fmla="*/ 9631 w 193755"/>
              <a:gd name="connsiteY38" fmla="*/ 594617 h 613063"/>
              <a:gd name="connsiteX39" fmla="*/ 0 w 193755"/>
              <a:gd name="connsiteY39" fmla="*/ 587194 h 613063"/>
              <a:gd name="connsiteX40" fmla="*/ 1580 w 193755"/>
              <a:gd name="connsiteY40" fmla="*/ 581566 h 613063"/>
              <a:gd name="connsiteX41" fmla="*/ 6154 w 193755"/>
              <a:gd name="connsiteY41" fmla="*/ 546272 h 613063"/>
              <a:gd name="connsiteX42" fmla="*/ 10729 w 193755"/>
              <a:gd name="connsiteY42" fmla="*/ 508263 h 613063"/>
              <a:gd name="connsiteX43" fmla="*/ 17590 w 193755"/>
              <a:gd name="connsiteY43" fmla="*/ 426815 h 613063"/>
              <a:gd name="connsiteX44" fmla="*/ 22165 w 193755"/>
              <a:gd name="connsiteY44" fmla="*/ 350797 h 613063"/>
              <a:gd name="connsiteX45" fmla="*/ 26739 w 193755"/>
              <a:gd name="connsiteY45" fmla="*/ 274779 h 613063"/>
              <a:gd name="connsiteX46" fmla="*/ 26739 w 193755"/>
              <a:gd name="connsiteY46" fmla="*/ 204190 h 613063"/>
              <a:gd name="connsiteX47" fmla="*/ 26739 w 193755"/>
              <a:gd name="connsiteY47" fmla="*/ 171611 h 613063"/>
              <a:gd name="connsiteX48" fmla="*/ 26739 w 193755"/>
              <a:gd name="connsiteY48" fmla="*/ 139032 h 613063"/>
              <a:gd name="connsiteX49" fmla="*/ 26739 w 193755"/>
              <a:gd name="connsiteY49" fmla="*/ 109168 h 613063"/>
              <a:gd name="connsiteX50" fmla="*/ 26739 w 193755"/>
              <a:gd name="connsiteY50" fmla="*/ 90163 h 613063"/>
              <a:gd name="connsiteX51" fmla="*/ 22165 w 193755"/>
              <a:gd name="connsiteY51" fmla="*/ 68444 h 613063"/>
              <a:gd name="connsiteX52" fmla="*/ 22165 w 193755"/>
              <a:gd name="connsiteY52" fmla="*/ 60299 h 613063"/>
              <a:gd name="connsiteX53" fmla="*/ 22165 w 193755"/>
              <a:gd name="connsiteY53" fmla="*/ 60138 h 613063"/>
              <a:gd name="connsiteX54" fmla="*/ 59552 w 193755"/>
              <a:gd name="connsiteY54" fmla="*/ 30159 h 613063"/>
              <a:gd name="connsiteX55" fmla="*/ 141508 w 193755"/>
              <a:gd name="connsiteY55" fmla="*/ 476 h 61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93755" h="613063">
                <a:moveTo>
                  <a:pt x="141508" y="476"/>
                </a:moveTo>
                <a:cubicBezTo>
                  <a:pt x="155481" y="-661"/>
                  <a:pt x="169491" y="223"/>
                  <a:pt x="183359" y="3301"/>
                </a:cubicBezTo>
                <a:lnTo>
                  <a:pt x="193755" y="7326"/>
                </a:lnTo>
                <a:lnTo>
                  <a:pt x="191415" y="8715"/>
                </a:lnTo>
                <a:lnTo>
                  <a:pt x="184553" y="25005"/>
                </a:lnTo>
                <a:lnTo>
                  <a:pt x="179979" y="33149"/>
                </a:lnTo>
                <a:lnTo>
                  <a:pt x="175405" y="38579"/>
                </a:lnTo>
                <a:lnTo>
                  <a:pt x="170830" y="54869"/>
                </a:lnTo>
                <a:lnTo>
                  <a:pt x="166256" y="65729"/>
                </a:lnTo>
                <a:lnTo>
                  <a:pt x="161682" y="79303"/>
                </a:lnTo>
                <a:lnTo>
                  <a:pt x="159394" y="95593"/>
                </a:lnTo>
                <a:lnTo>
                  <a:pt x="154820" y="109168"/>
                </a:lnTo>
                <a:lnTo>
                  <a:pt x="150246" y="130887"/>
                </a:lnTo>
                <a:lnTo>
                  <a:pt x="145671" y="149892"/>
                </a:lnTo>
                <a:lnTo>
                  <a:pt x="141097" y="174326"/>
                </a:lnTo>
                <a:lnTo>
                  <a:pt x="136523" y="196046"/>
                </a:lnTo>
                <a:lnTo>
                  <a:pt x="131948" y="220480"/>
                </a:lnTo>
                <a:lnTo>
                  <a:pt x="129661" y="250344"/>
                </a:lnTo>
                <a:lnTo>
                  <a:pt x="125087" y="274779"/>
                </a:lnTo>
                <a:lnTo>
                  <a:pt x="120513" y="307358"/>
                </a:lnTo>
                <a:lnTo>
                  <a:pt x="115938" y="337222"/>
                </a:lnTo>
                <a:lnTo>
                  <a:pt x="111364" y="372516"/>
                </a:lnTo>
                <a:lnTo>
                  <a:pt x="106790" y="402381"/>
                </a:lnTo>
                <a:lnTo>
                  <a:pt x="106790" y="426815"/>
                </a:lnTo>
                <a:lnTo>
                  <a:pt x="102215" y="456679"/>
                </a:lnTo>
                <a:lnTo>
                  <a:pt x="102215" y="478399"/>
                </a:lnTo>
                <a:lnTo>
                  <a:pt x="99928" y="502833"/>
                </a:lnTo>
                <a:lnTo>
                  <a:pt x="99928" y="521838"/>
                </a:lnTo>
                <a:lnTo>
                  <a:pt x="99928" y="543557"/>
                </a:lnTo>
                <a:lnTo>
                  <a:pt x="99928" y="557132"/>
                </a:lnTo>
                <a:lnTo>
                  <a:pt x="99928" y="573422"/>
                </a:lnTo>
                <a:lnTo>
                  <a:pt x="99928" y="581566"/>
                </a:lnTo>
                <a:lnTo>
                  <a:pt x="99928" y="592426"/>
                </a:lnTo>
                <a:lnTo>
                  <a:pt x="99928" y="603286"/>
                </a:lnTo>
                <a:lnTo>
                  <a:pt x="99928" y="608716"/>
                </a:lnTo>
                <a:lnTo>
                  <a:pt x="99928" y="610504"/>
                </a:lnTo>
                <a:lnTo>
                  <a:pt x="90598" y="612588"/>
                </a:lnTo>
                <a:cubicBezTo>
                  <a:pt x="76625" y="613725"/>
                  <a:pt x="62615" y="612841"/>
                  <a:pt x="48747" y="609763"/>
                </a:cubicBezTo>
                <a:cubicBezTo>
                  <a:pt x="34879" y="606685"/>
                  <a:pt x="21811" y="601558"/>
                  <a:pt x="9631" y="594617"/>
                </a:cubicBezTo>
                <a:lnTo>
                  <a:pt x="0" y="587194"/>
                </a:lnTo>
                <a:lnTo>
                  <a:pt x="1580" y="581566"/>
                </a:lnTo>
                <a:lnTo>
                  <a:pt x="6154" y="546272"/>
                </a:lnTo>
                <a:lnTo>
                  <a:pt x="10729" y="508263"/>
                </a:lnTo>
                <a:lnTo>
                  <a:pt x="17590" y="426815"/>
                </a:lnTo>
                <a:lnTo>
                  <a:pt x="22165" y="350797"/>
                </a:lnTo>
                <a:lnTo>
                  <a:pt x="26739" y="274779"/>
                </a:lnTo>
                <a:lnTo>
                  <a:pt x="26739" y="204190"/>
                </a:lnTo>
                <a:lnTo>
                  <a:pt x="26739" y="171611"/>
                </a:lnTo>
                <a:lnTo>
                  <a:pt x="26739" y="139032"/>
                </a:lnTo>
                <a:lnTo>
                  <a:pt x="26739" y="109168"/>
                </a:lnTo>
                <a:lnTo>
                  <a:pt x="26739" y="90163"/>
                </a:lnTo>
                <a:lnTo>
                  <a:pt x="22165" y="68444"/>
                </a:lnTo>
                <a:lnTo>
                  <a:pt x="22165" y="60299"/>
                </a:lnTo>
                <a:lnTo>
                  <a:pt x="22165" y="60138"/>
                </a:lnTo>
                <a:lnTo>
                  <a:pt x="59552" y="30159"/>
                </a:lnTo>
                <a:cubicBezTo>
                  <a:pt x="85764" y="13106"/>
                  <a:pt x="113562" y="2749"/>
                  <a:pt x="141508" y="476"/>
                </a:cubicBez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61" name="任意多边形: 形状 42"/>
          <p:cNvSpPr/>
          <p:nvPr/>
        </p:nvSpPr>
        <p:spPr bwMode="auto">
          <a:xfrm>
            <a:off x="6427695" y="2793834"/>
            <a:ext cx="562643" cy="293213"/>
          </a:xfrm>
          <a:custGeom>
            <a:avLst/>
            <a:gdLst>
              <a:gd name="connsiteX0" fmla="*/ 409402 w 562643"/>
              <a:gd name="connsiteY0" fmla="*/ 0 h 293213"/>
              <a:gd name="connsiteX1" fmla="*/ 432274 w 562643"/>
              <a:gd name="connsiteY1" fmla="*/ 5430 h 293213"/>
              <a:gd name="connsiteX2" fmla="*/ 439136 w 562643"/>
              <a:gd name="connsiteY2" fmla="*/ 5430 h 293213"/>
              <a:gd name="connsiteX3" fmla="*/ 452859 w 562643"/>
              <a:gd name="connsiteY3" fmla="*/ 10860 h 293213"/>
              <a:gd name="connsiteX4" fmla="*/ 462007 w 562643"/>
              <a:gd name="connsiteY4" fmla="*/ 16290 h 293213"/>
              <a:gd name="connsiteX5" fmla="*/ 473443 w 562643"/>
              <a:gd name="connsiteY5" fmla="*/ 19005 h 293213"/>
              <a:gd name="connsiteX6" fmla="*/ 487166 w 562643"/>
              <a:gd name="connsiteY6" fmla="*/ 29864 h 293213"/>
              <a:gd name="connsiteX7" fmla="*/ 498602 w 562643"/>
              <a:gd name="connsiteY7" fmla="*/ 40724 h 293213"/>
              <a:gd name="connsiteX8" fmla="*/ 516899 w 562643"/>
              <a:gd name="connsiteY8" fmla="*/ 51584 h 293213"/>
              <a:gd name="connsiteX9" fmla="*/ 523761 w 562643"/>
              <a:gd name="connsiteY9" fmla="*/ 59729 h 293213"/>
              <a:gd name="connsiteX10" fmla="*/ 537484 w 562643"/>
              <a:gd name="connsiteY10" fmla="*/ 65158 h 293213"/>
              <a:gd name="connsiteX11" fmla="*/ 546632 w 562643"/>
              <a:gd name="connsiteY11" fmla="*/ 76018 h 293213"/>
              <a:gd name="connsiteX12" fmla="*/ 551207 w 562643"/>
              <a:gd name="connsiteY12" fmla="*/ 86878 h 293213"/>
              <a:gd name="connsiteX13" fmla="*/ 558068 w 562643"/>
              <a:gd name="connsiteY13" fmla="*/ 89593 h 293213"/>
              <a:gd name="connsiteX14" fmla="*/ 558068 w 562643"/>
              <a:gd name="connsiteY14" fmla="*/ 95023 h 293213"/>
              <a:gd name="connsiteX15" fmla="*/ 562643 w 562643"/>
              <a:gd name="connsiteY15" fmla="*/ 100453 h 293213"/>
              <a:gd name="connsiteX16" fmla="*/ 558068 w 562643"/>
              <a:gd name="connsiteY16" fmla="*/ 105883 h 293213"/>
              <a:gd name="connsiteX17" fmla="*/ 558068 w 562643"/>
              <a:gd name="connsiteY17" fmla="*/ 116742 h 293213"/>
              <a:gd name="connsiteX18" fmla="*/ 553494 w 562643"/>
              <a:gd name="connsiteY18" fmla="*/ 124887 h 293213"/>
              <a:gd name="connsiteX19" fmla="*/ 551207 w 562643"/>
              <a:gd name="connsiteY19" fmla="*/ 135747 h 293213"/>
              <a:gd name="connsiteX20" fmla="*/ 542058 w 562643"/>
              <a:gd name="connsiteY20" fmla="*/ 146607 h 293213"/>
              <a:gd name="connsiteX21" fmla="*/ 537484 w 562643"/>
              <a:gd name="connsiteY21" fmla="*/ 157466 h 293213"/>
              <a:gd name="connsiteX22" fmla="*/ 526101 w 562643"/>
              <a:gd name="connsiteY22" fmla="*/ 164222 h 293213"/>
              <a:gd name="connsiteX23" fmla="*/ 515705 w 562643"/>
              <a:gd name="connsiteY23" fmla="*/ 160197 h 293213"/>
              <a:gd name="connsiteX24" fmla="*/ 391898 w 562643"/>
              <a:gd name="connsiteY24" fmla="*/ 187055 h 293213"/>
              <a:gd name="connsiteX25" fmla="*/ 354511 w 562643"/>
              <a:gd name="connsiteY25" fmla="*/ 217034 h 293213"/>
              <a:gd name="connsiteX26" fmla="*/ 354511 w 562643"/>
              <a:gd name="connsiteY26" fmla="*/ 206335 h 293213"/>
              <a:gd name="connsiteX27" fmla="*/ 349936 w 562643"/>
              <a:gd name="connsiteY27" fmla="*/ 200905 h 293213"/>
              <a:gd name="connsiteX28" fmla="*/ 347649 w 562643"/>
              <a:gd name="connsiteY28" fmla="*/ 195475 h 293213"/>
              <a:gd name="connsiteX29" fmla="*/ 343075 w 562643"/>
              <a:gd name="connsiteY29" fmla="*/ 195475 h 293213"/>
              <a:gd name="connsiteX30" fmla="*/ 329352 w 562643"/>
              <a:gd name="connsiteY30" fmla="*/ 200905 h 293213"/>
              <a:gd name="connsiteX31" fmla="*/ 317916 w 562643"/>
              <a:gd name="connsiteY31" fmla="*/ 206335 h 293213"/>
              <a:gd name="connsiteX32" fmla="*/ 304193 w 562643"/>
              <a:gd name="connsiteY32" fmla="*/ 211765 h 293213"/>
              <a:gd name="connsiteX33" fmla="*/ 283608 w 562643"/>
              <a:gd name="connsiteY33" fmla="*/ 222625 h 293213"/>
              <a:gd name="connsiteX34" fmla="*/ 263024 w 562643"/>
              <a:gd name="connsiteY34" fmla="*/ 230770 h 293213"/>
              <a:gd name="connsiteX35" fmla="*/ 240152 w 562643"/>
              <a:gd name="connsiteY35" fmla="*/ 241629 h 293213"/>
              <a:gd name="connsiteX36" fmla="*/ 214993 w 562643"/>
              <a:gd name="connsiteY36" fmla="*/ 257919 h 293213"/>
              <a:gd name="connsiteX37" fmla="*/ 194409 w 562643"/>
              <a:gd name="connsiteY37" fmla="*/ 266064 h 293213"/>
              <a:gd name="connsiteX38" fmla="*/ 173825 w 562643"/>
              <a:gd name="connsiteY38" fmla="*/ 276923 h 293213"/>
              <a:gd name="connsiteX39" fmla="*/ 155527 w 562643"/>
              <a:gd name="connsiteY39" fmla="*/ 282353 h 293213"/>
              <a:gd name="connsiteX40" fmla="*/ 144092 w 562643"/>
              <a:gd name="connsiteY40" fmla="*/ 287783 h 293213"/>
              <a:gd name="connsiteX41" fmla="*/ 130369 w 562643"/>
              <a:gd name="connsiteY41" fmla="*/ 293213 h 293213"/>
              <a:gd name="connsiteX42" fmla="*/ 118933 w 562643"/>
              <a:gd name="connsiteY42" fmla="*/ 293213 h 293213"/>
              <a:gd name="connsiteX43" fmla="*/ 114358 w 562643"/>
              <a:gd name="connsiteY43" fmla="*/ 287783 h 293213"/>
              <a:gd name="connsiteX44" fmla="*/ 96061 w 562643"/>
              <a:gd name="connsiteY44" fmla="*/ 287783 h 293213"/>
              <a:gd name="connsiteX45" fmla="*/ 89200 w 562643"/>
              <a:gd name="connsiteY45" fmla="*/ 287783 h 293213"/>
              <a:gd name="connsiteX46" fmla="*/ 80051 w 562643"/>
              <a:gd name="connsiteY46" fmla="*/ 282353 h 293213"/>
              <a:gd name="connsiteX47" fmla="*/ 70902 w 562643"/>
              <a:gd name="connsiteY47" fmla="*/ 276923 h 293213"/>
              <a:gd name="connsiteX48" fmla="*/ 61754 w 562643"/>
              <a:gd name="connsiteY48" fmla="*/ 271494 h 293213"/>
              <a:gd name="connsiteX49" fmla="*/ 54892 w 562643"/>
              <a:gd name="connsiteY49" fmla="*/ 260634 h 293213"/>
              <a:gd name="connsiteX50" fmla="*/ 45744 w 562643"/>
              <a:gd name="connsiteY50" fmla="*/ 252489 h 293213"/>
              <a:gd name="connsiteX51" fmla="*/ 34308 w 562643"/>
              <a:gd name="connsiteY51" fmla="*/ 241629 h 293213"/>
              <a:gd name="connsiteX52" fmla="*/ 25159 w 562643"/>
              <a:gd name="connsiteY52" fmla="*/ 236199 h 293213"/>
              <a:gd name="connsiteX53" fmla="*/ 16010 w 562643"/>
              <a:gd name="connsiteY53" fmla="*/ 225340 h 293213"/>
              <a:gd name="connsiteX54" fmla="*/ 11436 w 562643"/>
              <a:gd name="connsiteY54" fmla="*/ 217195 h 293213"/>
              <a:gd name="connsiteX55" fmla="*/ 6862 w 562643"/>
              <a:gd name="connsiteY55" fmla="*/ 211765 h 293213"/>
              <a:gd name="connsiteX56" fmla="*/ 4575 w 562643"/>
              <a:gd name="connsiteY56" fmla="*/ 206335 h 293213"/>
              <a:gd name="connsiteX57" fmla="*/ 0 w 562643"/>
              <a:gd name="connsiteY57" fmla="*/ 195475 h 293213"/>
              <a:gd name="connsiteX58" fmla="*/ 0 w 562643"/>
              <a:gd name="connsiteY58" fmla="*/ 190045 h 293213"/>
              <a:gd name="connsiteX59" fmla="*/ 36595 w 562643"/>
              <a:gd name="connsiteY59" fmla="*/ 187331 h 293213"/>
              <a:gd name="connsiteX60" fmla="*/ 75477 w 562643"/>
              <a:gd name="connsiteY60" fmla="*/ 181901 h 293213"/>
              <a:gd name="connsiteX61" fmla="*/ 109784 w 562643"/>
              <a:gd name="connsiteY61" fmla="*/ 176471 h 293213"/>
              <a:gd name="connsiteX62" fmla="*/ 144092 w 562643"/>
              <a:gd name="connsiteY62" fmla="*/ 165611 h 293213"/>
              <a:gd name="connsiteX63" fmla="*/ 173825 w 562643"/>
              <a:gd name="connsiteY63" fmla="*/ 157466 h 293213"/>
              <a:gd name="connsiteX64" fmla="*/ 203558 w 562643"/>
              <a:gd name="connsiteY64" fmla="*/ 146607 h 293213"/>
              <a:gd name="connsiteX65" fmla="*/ 228716 w 562643"/>
              <a:gd name="connsiteY65" fmla="*/ 135747 h 293213"/>
              <a:gd name="connsiteX66" fmla="*/ 253875 w 562643"/>
              <a:gd name="connsiteY66" fmla="*/ 124887 h 293213"/>
              <a:gd name="connsiteX67" fmla="*/ 274460 w 562643"/>
              <a:gd name="connsiteY67" fmla="*/ 116742 h 293213"/>
              <a:gd name="connsiteX68" fmla="*/ 295044 w 562643"/>
              <a:gd name="connsiteY68" fmla="*/ 105883 h 293213"/>
              <a:gd name="connsiteX69" fmla="*/ 313342 w 562643"/>
              <a:gd name="connsiteY69" fmla="*/ 95023 h 293213"/>
              <a:gd name="connsiteX70" fmla="*/ 324777 w 562643"/>
              <a:gd name="connsiteY70" fmla="*/ 86878 h 293213"/>
              <a:gd name="connsiteX71" fmla="*/ 343075 w 562643"/>
              <a:gd name="connsiteY71" fmla="*/ 76018 h 293213"/>
              <a:gd name="connsiteX72" fmla="*/ 349936 w 562643"/>
              <a:gd name="connsiteY72" fmla="*/ 65158 h 293213"/>
              <a:gd name="connsiteX73" fmla="*/ 359085 w 562643"/>
              <a:gd name="connsiteY73" fmla="*/ 54299 h 293213"/>
              <a:gd name="connsiteX74" fmla="*/ 368233 w 562643"/>
              <a:gd name="connsiteY74" fmla="*/ 46154 h 293213"/>
              <a:gd name="connsiteX75" fmla="*/ 372808 w 562643"/>
              <a:gd name="connsiteY75" fmla="*/ 29864 h 293213"/>
              <a:gd name="connsiteX76" fmla="*/ 384244 w 562643"/>
              <a:gd name="connsiteY76" fmla="*/ 16290 h 293213"/>
              <a:gd name="connsiteX77" fmla="*/ 388818 w 562643"/>
              <a:gd name="connsiteY77" fmla="*/ 10860 h 293213"/>
              <a:gd name="connsiteX78" fmla="*/ 397967 w 562643"/>
              <a:gd name="connsiteY78" fmla="*/ 5430 h 293213"/>
              <a:gd name="connsiteX79" fmla="*/ 402541 w 562643"/>
              <a:gd name="connsiteY79" fmla="*/ 5430 h 293213"/>
              <a:gd name="connsiteX80" fmla="*/ 409402 w 562643"/>
              <a:gd name="connsiteY80" fmla="*/ 0 h 29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62643" h="293213">
                <a:moveTo>
                  <a:pt x="409402" y="0"/>
                </a:moveTo>
                <a:lnTo>
                  <a:pt x="432274" y="5430"/>
                </a:lnTo>
                <a:lnTo>
                  <a:pt x="439136" y="5430"/>
                </a:lnTo>
                <a:lnTo>
                  <a:pt x="452859" y="10860"/>
                </a:lnTo>
                <a:lnTo>
                  <a:pt x="462007" y="16290"/>
                </a:lnTo>
                <a:lnTo>
                  <a:pt x="473443" y="19005"/>
                </a:lnTo>
                <a:lnTo>
                  <a:pt x="487166" y="29864"/>
                </a:lnTo>
                <a:lnTo>
                  <a:pt x="498602" y="40724"/>
                </a:lnTo>
                <a:lnTo>
                  <a:pt x="516899" y="51584"/>
                </a:lnTo>
                <a:lnTo>
                  <a:pt x="523761" y="59729"/>
                </a:lnTo>
                <a:lnTo>
                  <a:pt x="537484" y="65158"/>
                </a:lnTo>
                <a:lnTo>
                  <a:pt x="546632" y="76018"/>
                </a:lnTo>
                <a:lnTo>
                  <a:pt x="551207" y="86878"/>
                </a:lnTo>
                <a:lnTo>
                  <a:pt x="558068" y="89593"/>
                </a:lnTo>
                <a:lnTo>
                  <a:pt x="558068" y="95023"/>
                </a:lnTo>
                <a:lnTo>
                  <a:pt x="562643" y="100453"/>
                </a:lnTo>
                <a:lnTo>
                  <a:pt x="558068" y="105883"/>
                </a:lnTo>
                <a:lnTo>
                  <a:pt x="558068" y="116742"/>
                </a:lnTo>
                <a:lnTo>
                  <a:pt x="553494" y="124887"/>
                </a:lnTo>
                <a:lnTo>
                  <a:pt x="551207" y="135747"/>
                </a:lnTo>
                <a:lnTo>
                  <a:pt x="542058" y="146607"/>
                </a:lnTo>
                <a:lnTo>
                  <a:pt x="537484" y="157466"/>
                </a:lnTo>
                <a:lnTo>
                  <a:pt x="526101" y="164222"/>
                </a:lnTo>
                <a:lnTo>
                  <a:pt x="515705" y="160197"/>
                </a:lnTo>
                <a:cubicBezTo>
                  <a:pt x="474102" y="150963"/>
                  <a:pt x="431216" y="161475"/>
                  <a:pt x="391898" y="187055"/>
                </a:cubicBezTo>
                <a:lnTo>
                  <a:pt x="354511" y="217034"/>
                </a:lnTo>
                <a:lnTo>
                  <a:pt x="354511" y="206335"/>
                </a:lnTo>
                <a:lnTo>
                  <a:pt x="349936" y="200905"/>
                </a:lnTo>
                <a:lnTo>
                  <a:pt x="347649" y="195475"/>
                </a:lnTo>
                <a:lnTo>
                  <a:pt x="343075" y="195475"/>
                </a:lnTo>
                <a:lnTo>
                  <a:pt x="329352" y="200905"/>
                </a:lnTo>
                <a:lnTo>
                  <a:pt x="317916" y="206335"/>
                </a:lnTo>
                <a:lnTo>
                  <a:pt x="304193" y="211765"/>
                </a:lnTo>
                <a:lnTo>
                  <a:pt x="283608" y="222625"/>
                </a:lnTo>
                <a:lnTo>
                  <a:pt x="263024" y="230770"/>
                </a:lnTo>
                <a:lnTo>
                  <a:pt x="240152" y="241629"/>
                </a:lnTo>
                <a:lnTo>
                  <a:pt x="214993" y="257919"/>
                </a:lnTo>
                <a:lnTo>
                  <a:pt x="194409" y="266064"/>
                </a:lnTo>
                <a:lnTo>
                  <a:pt x="173825" y="276923"/>
                </a:lnTo>
                <a:lnTo>
                  <a:pt x="155527" y="282353"/>
                </a:lnTo>
                <a:lnTo>
                  <a:pt x="144092" y="287783"/>
                </a:lnTo>
                <a:lnTo>
                  <a:pt x="130369" y="293213"/>
                </a:lnTo>
                <a:lnTo>
                  <a:pt x="118933" y="293213"/>
                </a:lnTo>
                <a:lnTo>
                  <a:pt x="114358" y="287783"/>
                </a:lnTo>
                <a:lnTo>
                  <a:pt x="96061" y="287783"/>
                </a:lnTo>
                <a:lnTo>
                  <a:pt x="89200" y="287783"/>
                </a:lnTo>
                <a:lnTo>
                  <a:pt x="80051" y="282353"/>
                </a:lnTo>
                <a:lnTo>
                  <a:pt x="70902" y="276923"/>
                </a:lnTo>
                <a:lnTo>
                  <a:pt x="61754" y="271494"/>
                </a:lnTo>
                <a:lnTo>
                  <a:pt x="54892" y="260634"/>
                </a:lnTo>
                <a:lnTo>
                  <a:pt x="45744" y="252489"/>
                </a:lnTo>
                <a:lnTo>
                  <a:pt x="34308" y="241629"/>
                </a:lnTo>
                <a:lnTo>
                  <a:pt x="25159" y="236199"/>
                </a:lnTo>
                <a:lnTo>
                  <a:pt x="16010" y="225340"/>
                </a:lnTo>
                <a:lnTo>
                  <a:pt x="11436" y="217195"/>
                </a:lnTo>
                <a:lnTo>
                  <a:pt x="6862" y="211765"/>
                </a:lnTo>
                <a:lnTo>
                  <a:pt x="4575" y="206335"/>
                </a:lnTo>
                <a:lnTo>
                  <a:pt x="0" y="195475"/>
                </a:lnTo>
                <a:lnTo>
                  <a:pt x="0" y="190045"/>
                </a:lnTo>
                <a:lnTo>
                  <a:pt x="36595" y="187331"/>
                </a:lnTo>
                <a:lnTo>
                  <a:pt x="75477" y="181901"/>
                </a:lnTo>
                <a:lnTo>
                  <a:pt x="109784" y="176471"/>
                </a:lnTo>
                <a:lnTo>
                  <a:pt x="144092" y="165611"/>
                </a:lnTo>
                <a:lnTo>
                  <a:pt x="173825" y="157466"/>
                </a:lnTo>
                <a:lnTo>
                  <a:pt x="203558" y="146607"/>
                </a:lnTo>
                <a:lnTo>
                  <a:pt x="228716" y="135747"/>
                </a:lnTo>
                <a:lnTo>
                  <a:pt x="253875" y="124887"/>
                </a:lnTo>
                <a:lnTo>
                  <a:pt x="274460" y="116742"/>
                </a:lnTo>
                <a:lnTo>
                  <a:pt x="295044" y="105883"/>
                </a:lnTo>
                <a:lnTo>
                  <a:pt x="313342" y="95023"/>
                </a:lnTo>
                <a:lnTo>
                  <a:pt x="324777" y="86878"/>
                </a:lnTo>
                <a:lnTo>
                  <a:pt x="343075" y="76018"/>
                </a:lnTo>
                <a:lnTo>
                  <a:pt x="349936" y="65158"/>
                </a:lnTo>
                <a:lnTo>
                  <a:pt x="359085" y="54299"/>
                </a:lnTo>
                <a:lnTo>
                  <a:pt x="368233" y="46154"/>
                </a:lnTo>
                <a:lnTo>
                  <a:pt x="372808" y="29864"/>
                </a:lnTo>
                <a:lnTo>
                  <a:pt x="384244" y="16290"/>
                </a:lnTo>
                <a:lnTo>
                  <a:pt x="388818" y="10860"/>
                </a:lnTo>
                <a:lnTo>
                  <a:pt x="397967" y="5430"/>
                </a:lnTo>
                <a:lnTo>
                  <a:pt x="402541" y="5430"/>
                </a:lnTo>
                <a:lnTo>
                  <a:pt x="409402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62" name="任意多边形: 形状 43"/>
          <p:cNvSpPr/>
          <p:nvPr/>
        </p:nvSpPr>
        <p:spPr bwMode="auto">
          <a:xfrm>
            <a:off x="6681570" y="3437273"/>
            <a:ext cx="468869" cy="477828"/>
          </a:xfrm>
          <a:custGeom>
            <a:avLst/>
            <a:gdLst>
              <a:gd name="connsiteX0" fmla="*/ 457433 w 468869"/>
              <a:gd name="connsiteY0" fmla="*/ 0 h 477828"/>
              <a:gd name="connsiteX1" fmla="*/ 466582 w 468869"/>
              <a:gd name="connsiteY1" fmla="*/ 0 h 477828"/>
              <a:gd name="connsiteX2" fmla="*/ 468869 w 468869"/>
              <a:gd name="connsiteY2" fmla="*/ 5429 h 477828"/>
              <a:gd name="connsiteX3" fmla="*/ 468869 w 468869"/>
              <a:gd name="connsiteY3" fmla="*/ 10859 h 477828"/>
              <a:gd name="connsiteX4" fmla="*/ 466582 w 468869"/>
              <a:gd name="connsiteY4" fmla="*/ 16289 h 477828"/>
              <a:gd name="connsiteX5" fmla="*/ 462008 w 468869"/>
              <a:gd name="connsiteY5" fmla="*/ 21719 h 477828"/>
              <a:gd name="connsiteX6" fmla="*/ 457433 w 468869"/>
              <a:gd name="connsiteY6" fmla="*/ 24434 h 477828"/>
              <a:gd name="connsiteX7" fmla="*/ 448284 w 468869"/>
              <a:gd name="connsiteY7" fmla="*/ 35294 h 477828"/>
              <a:gd name="connsiteX8" fmla="*/ 439136 w 468869"/>
              <a:gd name="connsiteY8" fmla="*/ 46153 h 477828"/>
              <a:gd name="connsiteX9" fmla="*/ 432274 w 468869"/>
              <a:gd name="connsiteY9" fmla="*/ 57013 h 477828"/>
              <a:gd name="connsiteX10" fmla="*/ 423126 w 468869"/>
              <a:gd name="connsiteY10" fmla="*/ 65158 h 477828"/>
              <a:gd name="connsiteX11" fmla="*/ 411690 w 468869"/>
              <a:gd name="connsiteY11" fmla="*/ 76018 h 477828"/>
              <a:gd name="connsiteX12" fmla="*/ 397967 w 468869"/>
              <a:gd name="connsiteY12" fmla="*/ 92307 h 477828"/>
              <a:gd name="connsiteX13" fmla="*/ 384244 w 468869"/>
              <a:gd name="connsiteY13" fmla="*/ 105882 h 477828"/>
              <a:gd name="connsiteX14" fmla="*/ 372808 w 468869"/>
              <a:gd name="connsiteY14" fmla="*/ 122172 h 477828"/>
              <a:gd name="connsiteX15" fmla="*/ 354511 w 468869"/>
              <a:gd name="connsiteY15" fmla="*/ 135746 h 477828"/>
              <a:gd name="connsiteX16" fmla="*/ 322490 w 468869"/>
              <a:gd name="connsiteY16" fmla="*/ 171040 h 477828"/>
              <a:gd name="connsiteX17" fmla="*/ 283609 w 468869"/>
              <a:gd name="connsiteY17" fmla="*/ 211765 h 477828"/>
              <a:gd name="connsiteX18" fmla="*/ 249301 w 468869"/>
              <a:gd name="connsiteY18" fmla="*/ 241629 h 477828"/>
              <a:gd name="connsiteX19" fmla="*/ 219568 w 468869"/>
              <a:gd name="connsiteY19" fmla="*/ 276923 h 477828"/>
              <a:gd name="connsiteX20" fmla="*/ 194409 w 468869"/>
              <a:gd name="connsiteY20" fmla="*/ 306787 h 477828"/>
              <a:gd name="connsiteX21" fmla="*/ 173825 w 468869"/>
              <a:gd name="connsiteY21" fmla="*/ 331222 h 477828"/>
              <a:gd name="connsiteX22" fmla="*/ 153240 w 468869"/>
              <a:gd name="connsiteY22" fmla="*/ 358371 h 477828"/>
              <a:gd name="connsiteX23" fmla="*/ 139517 w 468869"/>
              <a:gd name="connsiteY23" fmla="*/ 377376 h 477828"/>
              <a:gd name="connsiteX24" fmla="*/ 130369 w 468869"/>
              <a:gd name="connsiteY24" fmla="*/ 388235 h 477828"/>
              <a:gd name="connsiteX25" fmla="*/ 125794 w 468869"/>
              <a:gd name="connsiteY25" fmla="*/ 399095 h 477828"/>
              <a:gd name="connsiteX26" fmla="*/ 118933 w 468869"/>
              <a:gd name="connsiteY26" fmla="*/ 418100 h 477828"/>
              <a:gd name="connsiteX27" fmla="*/ 105210 w 468869"/>
              <a:gd name="connsiteY27" fmla="*/ 434389 h 477828"/>
              <a:gd name="connsiteX28" fmla="*/ 96061 w 468869"/>
              <a:gd name="connsiteY28" fmla="*/ 447964 h 477828"/>
              <a:gd name="connsiteX29" fmla="*/ 89200 w 468869"/>
              <a:gd name="connsiteY29" fmla="*/ 458824 h 477828"/>
              <a:gd name="connsiteX30" fmla="*/ 84625 w 468869"/>
              <a:gd name="connsiteY30" fmla="*/ 469683 h 477828"/>
              <a:gd name="connsiteX31" fmla="*/ 75477 w 468869"/>
              <a:gd name="connsiteY31" fmla="*/ 472398 h 477828"/>
              <a:gd name="connsiteX32" fmla="*/ 70902 w 468869"/>
              <a:gd name="connsiteY32" fmla="*/ 477828 h 477828"/>
              <a:gd name="connsiteX33" fmla="*/ 66328 w 468869"/>
              <a:gd name="connsiteY33" fmla="*/ 477828 h 477828"/>
              <a:gd name="connsiteX34" fmla="*/ 64041 w 468869"/>
              <a:gd name="connsiteY34" fmla="*/ 477828 h 477828"/>
              <a:gd name="connsiteX35" fmla="*/ 54892 w 468869"/>
              <a:gd name="connsiteY35" fmla="*/ 472398 h 477828"/>
              <a:gd name="connsiteX36" fmla="*/ 50318 w 468869"/>
              <a:gd name="connsiteY36" fmla="*/ 469683 h 477828"/>
              <a:gd name="connsiteX37" fmla="*/ 45744 w 468869"/>
              <a:gd name="connsiteY37" fmla="*/ 464254 h 477828"/>
              <a:gd name="connsiteX38" fmla="*/ 38882 w 468869"/>
              <a:gd name="connsiteY38" fmla="*/ 453394 h 477828"/>
              <a:gd name="connsiteX39" fmla="*/ 34308 w 468869"/>
              <a:gd name="connsiteY39" fmla="*/ 442534 h 477828"/>
              <a:gd name="connsiteX40" fmla="*/ 29733 w 468869"/>
              <a:gd name="connsiteY40" fmla="*/ 428959 h 477828"/>
              <a:gd name="connsiteX41" fmla="*/ 25159 w 468869"/>
              <a:gd name="connsiteY41" fmla="*/ 412670 h 477828"/>
              <a:gd name="connsiteX42" fmla="*/ 11436 w 468869"/>
              <a:gd name="connsiteY42" fmla="*/ 388235 h 477828"/>
              <a:gd name="connsiteX43" fmla="*/ 9149 w 468869"/>
              <a:gd name="connsiteY43" fmla="*/ 366516 h 477828"/>
              <a:gd name="connsiteX44" fmla="*/ 4575 w 468869"/>
              <a:gd name="connsiteY44" fmla="*/ 347511 h 477828"/>
              <a:gd name="connsiteX45" fmla="*/ 0 w 468869"/>
              <a:gd name="connsiteY45" fmla="*/ 328507 h 477828"/>
              <a:gd name="connsiteX46" fmla="*/ 0 w 468869"/>
              <a:gd name="connsiteY46" fmla="*/ 317647 h 477828"/>
              <a:gd name="connsiteX47" fmla="*/ 4575 w 468869"/>
              <a:gd name="connsiteY47" fmla="*/ 312217 h 477828"/>
              <a:gd name="connsiteX48" fmla="*/ 9149 w 468869"/>
              <a:gd name="connsiteY48" fmla="*/ 301357 h 477828"/>
              <a:gd name="connsiteX49" fmla="*/ 11436 w 468869"/>
              <a:gd name="connsiteY49" fmla="*/ 293213 h 477828"/>
              <a:gd name="connsiteX50" fmla="*/ 16010 w 468869"/>
              <a:gd name="connsiteY50" fmla="*/ 276923 h 477828"/>
              <a:gd name="connsiteX51" fmla="*/ 20585 w 468869"/>
              <a:gd name="connsiteY51" fmla="*/ 266063 h 477828"/>
              <a:gd name="connsiteX52" fmla="*/ 29733 w 468869"/>
              <a:gd name="connsiteY52" fmla="*/ 252489 h 477828"/>
              <a:gd name="connsiteX53" fmla="*/ 38882 w 468869"/>
              <a:gd name="connsiteY53" fmla="*/ 236199 h 477828"/>
              <a:gd name="connsiteX54" fmla="*/ 45744 w 468869"/>
              <a:gd name="connsiteY54" fmla="*/ 222624 h 477828"/>
              <a:gd name="connsiteX55" fmla="*/ 54892 w 468869"/>
              <a:gd name="connsiteY55" fmla="*/ 200905 h 477828"/>
              <a:gd name="connsiteX56" fmla="*/ 59467 w 468869"/>
              <a:gd name="connsiteY56" fmla="*/ 181900 h 477828"/>
              <a:gd name="connsiteX57" fmla="*/ 66328 w 468869"/>
              <a:gd name="connsiteY57" fmla="*/ 157466 h 477828"/>
              <a:gd name="connsiteX58" fmla="*/ 70902 w 468869"/>
              <a:gd name="connsiteY58" fmla="*/ 127602 h 477828"/>
              <a:gd name="connsiteX59" fmla="*/ 78471 w 468869"/>
              <a:gd name="connsiteY59" fmla="*/ 100650 h 477828"/>
              <a:gd name="connsiteX60" fmla="*/ 88102 w 468869"/>
              <a:gd name="connsiteY60" fmla="*/ 108073 h 477828"/>
              <a:gd name="connsiteX61" fmla="*/ 127218 w 468869"/>
              <a:gd name="connsiteY61" fmla="*/ 123219 h 477828"/>
              <a:gd name="connsiteX62" fmla="*/ 169069 w 468869"/>
              <a:gd name="connsiteY62" fmla="*/ 126044 h 477828"/>
              <a:gd name="connsiteX63" fmla="*/ 178399 w 468869"/>
              <a:gd name="connsiteY63" fmla="*/ 123960 h 477828"/>
              <a:gd name="connsiteX64" fmla="*/ 178399 w 468869"/>
              <a:gd name="connsiteY64" fmla="*/ 127602 h 477828"/>
              <a:gd name="connsiteX65" fmla="*/ 180686 w 468869"/>
              <a:gd name="connsiteY65" fmla="*/ 127602 h 477828"/>
              <a:gd name="connsiteX66" fmla="*/ 185261 w 468869"/>
              <a:gd name="connsiteY66" fmla="*/ 130316 h 477828"/>
              <a:gd name="connsiteX67" fmla="*/ 194409 w 468869"/>
              <a:gd name="connsiteY67" fmla="*/ 130316 h 477828"/>
              <a:gd name="connsiteX68" fmla="*/ 208132 w 468869"/>
              <a:gd name="connsiteY68" fmla="*/ 127602 h 477828"/>
              <a:gd name="connsiteX69" fmla="*/ 219568 w 468869"/>
              <a:gd name="connsiteY69" fmla="*/ 122172 h 477828"/>
              <a:gd name="connsiteX70" fmla="*/ 233291 w 468869"/>
              <a:gd name="connsiteY70" fmla="*/ 116742 h 477828"/>
              <a:gd name="connsiteX71" fmla="*/ 240153 w 468869"/>
              <a:gd name="connsiteY71" fmla="*/ 111312 h 477828"/>
              <a:gd name="connsiteX72" fmla="*/ 253876 w 468869"/>
              <a:gd name="connsiteY72" fmla="*/ 105882 h 477828"/>
              <a:gd name="connsiteX73" fmla="*/ 267599 w 468869"/>
              <a:gd name="connsiteY73" fmla="*/ 100452 h 477828"/>
              <a:gd name="connsiteX74" fmla="*/ 279034 w 468869"/>
              <a:gd name="connsiteY74" fmla="*/ 92307 h 477828"/>
              <a:gd name="connsiteX75" fmla="*/ 297332 w 468869"/>
              <a:gd name="connsiteY75" fmla="*/ 86878 h 477828"/>
              <a:gd name="connsiteX76" fmla="*/ 313342 w 468869"/>
              <a:gd name="connsiteY76" fmla="*/ 76018 h 477828"/>
              <a:gd name="connsiteX77" fmla="*/ 329352 w 468869"/>
              <a:gd name="connsiteY77" fmla="*/ 65158 h 477828"/>
              <a:gd name="connsiteX78" fmla="*/ 359085 w 468869"/>
              <a:gd name="connsiteY78" fmla="*/ 51583 h 477828"/>
              <a:gd name="connsiteX79" fmla="*/ 388818 w 468869"/>
              <a:gd name="connsiteY79" fmla="*/ 35294 h 477828"/>
              <a:gd name="connsiteX80" fmla="*/ 411690 w 468869"/>
              <a:gd name="connsiteY80" fmla="*/ 24434 h 477828"/>
              <a:gd name="connsiteX81" fmla="*/ 432274 w 468869"/>
              <a:gd name="connsiteY81" fmla="*/ 16289 h 477828"/>
              <a:gd name="connsiteX82" fmla="*/ 448284 w 468869"/>
              <a:gd name="connsiteY82" fmla="*/ 5429 h 477828"/>
              <a:gd name="connsiteX83" fmla="*/ 457433 w 468869"/>
              <a:gd name="connsiteY83" fmla="*/ 0 h 47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468869" h="477828">
                <a:moveTo>
                  <a:pt x="457433" y="0"/>
                </a:moveTo>
                <a:lnTo>
                  <a:pt x="466582" y="0"/>
                </a:lnTo>
                <a:lnTo>
                  <a:pt x="468869" y="5429"/>
                </a:lnTo>
                <a:lnTo>
                  <a:pt x="468869" y="10859"/>
                </a:lnTo>
                <a:lnTo>
                  <a:pt x="466582" y="16289"/>
                </a:lnTo>
                <a:lnTo>
                  <a:pt x="462008" y="21719"/>
                </a:lnTo>
                <a:lnTo>
                  <a:pt x="457433" y="24434"/>
                </a:lnTo>
                <a:lnTo>
                  <a:pt x="448284" y="35294"/>
                </a:lnTo>
                <a:lnTo>
                  <a:pt x="439136" y="46153"/>
                </a:lnTo>
                <a:lnTo>
                  <a:pt x="432274" y="57013"/>
                </a:lnTo>
                <a:lnTo>
                  <a:pt x="423126" y="65158"/>
                </a:lnTo>
                <a:lnTo>
                  <a:pt x="411690" y="76018"/>
                </a:lnTo>
                <a:lnTo>
                  <a:pt x="397967" y="92307"/>
                </a:lnTo>
                <a:lnTo>
                  <a:pt x="384244" y="105882"/>
                </a:lnTo>
                <a:lnTo>
                  <a:pt x="372808" y="122172"/>
                </a:lnTo>
                <a:lnTo>
                  <a:pt x="354511" y="135746"/>
                </a:lnTo>
                <a:lnTo>
                  <a:pt x="322490" y="171040"/>
                </a:lnTo>
                <a:lnTo>
                  <a:pt x="283609" y="211765"/>
                </a:lnTo>
                <a:lnTo>
                  <a:pt x="249301" y="241629"/>
                </a:lnTo>
                <a:lnTo>
                  <a:pt x="219568" y="276923"/>
                </a:lnTo>
                <a:lnTo>
                  <a:pt x="194409" y="306787"/>
                </a:lnTo>
                <a:lnTo>
                  <a:pt x="173825" y="331222"/>
                </a:lnTo>
                <a:lnTo>
                  <a:pt x="153240" y="358371"/>
                </a:lnTo>
                <a:lnTo>
                  <a:pt x="139517" y="377376"/>
                </a:lnTo>
                <a:lnTo>
                  <a:pt x="130369" y="388235"/>
                </a:lnTo>
                <a:lnTo>
                  <a:pt x="125794" y="399095"/>
                </a:lnTo>
                <a:lnTo>
                  <a:pt x="118933" y="418100"/>
                </a:lnTo>
                <a:lnTo>
                  <a:pt x="105210" y="434389"/>
                </a:lnTo>
                <a:lnTo>
                  <a:pt x="96061" y="447964"/>
                </a:lnTo>
                <a:lnTo>
                  <a:pt x="89200" y="458824"/>
                </a:lnTo>
                <a:lnTo>
                  <a:pt x="84625" y="469683"/>
                </a:lnTo>
                <a:lnTo>
                  <a:pt x="75477" y="472398"/>
                </a:lnTo>
                <a:lnTo>
                  <a:pt x="70902" y="477828"/>
                </a:lnTo>
                <a:lnTo>
                  <a:pt x="66328" y="477828"/>
                </a:lnTo>
                <a:lnTo>
                  <a:pt x="64041" y="477828"/>
                </a:lnTo>
                <a:lnTo>
                  <a:pt x="54892" y="472398"/>
                </a:lnTo>
                <a:lnTo>
                  <a:pt x="50318" y="469683"/>
                </a:lnTo>
                <a:lnTo>
                  <a:pt x="45744" y="464254"/>
                </a:lnTo>
                <a:lnTo>
                  <a:pt x="38882" y="453394"/>
                </a:lnTo>
                <a:lnTo>
                  <a:pt x="34308" y="442534"/>
                </a:lnTo>
                <a:lnTo>
                  <a:pt x="29733" y="428959"/>
                </a:lnTo>
                <a:lnTo>
                  <a:pt x="25159" y="412670"/>
                </a:lnTo>
                <a:lnTo>
                  <a:pt x="11436" y="388235"/>
                </a:lnTo>
                <a:lnTo>
                  <a:pt x="9149" y="366516"/>
                </a:lnTo>
                <a:lnTo>
                  <a:pt x="4575" y="347511"/>
                </a:lnTo>
                <a:lnTo>
                  <a:pt x="0" y="328507"/>
                </a:lnTo>
                <a:lnTo>
                  <a:pt x="0" y="317647"/>
                </a:lnTo>
                <a:lnTo>
                  <a:pt x="4575" y="312217"/>
                </a:lnTo>
                <a:lnTo>
                  <a:pt x="9149" y="301357"/>
                </a:lnTo>
                <a:lnTo>
                  <a:pt x="11436" y="293213"/>
                </a:lnTo>
                <a:lnTo>
                  <a:pt x="16010" y="276923"/>
                </a:lnTo>
                <a:lnTo>
                  <a:pt x="20585" y="266063"/>
                </a:lnTo>
                <a:lnTo>
                  <a:pt x="29733" y="252489"/>
                </a:lnTo>
                <a:lnTo>
                  <a:pt x="38882" y="236199"/>
                </a:lnTo>
                <a:lnTo>
                  <a:pt x="45744" y="222624"/>
                </a:lnTo>
                <a:lnTo>
                  <a:pt x="54892" y="200905"/>
                </a:lnTo>
                <a:lnTo>
                  <a:pt x="59467" y="181900"/>
                </a:lnTo>
                <a:lnTo>
                  <a:pt x="66328" y="157466"/>
                </a:lnTo>
                <a:lnTo>
                  <a:pt x="70902" y="127602"/>
                </a:lnTo>
                <a:lnTo>
                  <a:pt x="78471" y="100650"/>
                </a:lnTo>
                <a:lnTo>
                  <a:pt x="88102" y="108073"/>
                </a:lnTo>
                <a:cubicBezTo>
                  <a:pt x="100282" y="115014"/>
                  <a:pt x="113350" y="120141"/>
                  <a:pt x="127218" y="123219"/>
                </a:cubicBezTo>
                <a:cubicBezTo>
                  <a:pt x="141086" y="126297"/>
                  <a:pt x="155096" y="127181"/>
                  <a:pt x="169069" y="126044"/>
                </a:cubicBezTo>
                <a:lnTo>
                  <a:pt x="178399" y="123960"/>
                </a:lnTo>
                <a:lnTo>
                  <a:pt x="178399" y="127602"/>
                </a:lnTo>
                <a:lnTo>
                  <a:pt x="180686" y="127602"/>
                </a:lnTo>
                <a:lnTo>
                  <a:pt x="185261" y="130316"/>
                </a:lnTo>
                <a:lnTo>
                  <a:pt x="194409" y="130316"/>
                </a:lnTo>
                <a:lnTo>
                  <a:pt x="208132" y="127602"/>
                </a:lnTo>
                <a:lnTo>
                  <a:pt x="219568" y="122172"/>
                </a:lnTo>
                <a:lnTo>
                  <a:pt x="233291" y="116742"/>
                </a:lnTo>
                <a:lnTo>
                  <a:pt x="240153" y="111312"/>
                </a:lnTo>
                <a:lnTo>
                  <a:pt x="253876" y="105882"/>
                </a:lnTo>
                <a:lnTo>
                  <a:pt x="267599" y="100452"/>
                </a:lnTo>
                <a:lnTo>
                  <a:pt x="279034" y="92307"/>
                </a:lnTo>
                <a:lnTo>
                  <a:pt x="297332" y="86878"/>
                </a:lnTo>
                <a:lnTo>
                  <a:pt x="313342" y="76018"/>
                </a:lnTo>
                <a:lnTo>
                  <a:pt x="329352" y="65158"/>
                </a:lnTo>
                <a:lnTo>
                  <a:pt x="359085" y="51583"/>
                </a:lnTo>
                <a:lnTo>
                  <a:pt x="388818" y="35294"/>
                </a:lnTo>
                <a:lnTo>
                  <a:pt x="411690" y="24434"/>
                </a:lnTo>
                <a:lnTo>
                  <a:pt x="432274" y="16289"/>
                </a:lnTo>
                <a:lnTo>
                  <a:pt x="448284" y="5429"/>
                </a:lnTo>
                <a:lnTo>
                  <a:pt x="457433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63" name="Freeform 533"/>
          <p:cNvSpPr/>
          <p:nvPr/>
        </p:nvSpPr>
        <p:spPr bwMode="auto">
          <a:xfrm>
            <a:off x="6741035" y="2250847"/>
            <a:ext cx="295045" cy="252490"/>
          </a:xfrm>
          <a:custGeom>
            <a:avLst/>
            <a:gdLst>
              <a:gd name="T0" fmla="*/ 85 w 129"/>
              <a:gd name="T1" fmla="*/ 17 h 93"/>
              <a:gd name="T2" fmla="*/ 92 w 129"/>
              <a:gd name="T3" fmla="*/ 20 h 93"/>
              <a:gd name="T4" fmla="*/ 100 w 129"/>
              <a:gd name="T5" fmla="*/ 24 h 93"/>
              <a:gd name="T6" fmla="*/ 105 w 129"/>
              <a:gd name="T7" fmla="*/ 28 h 93"/>
              <a:gd name="T8" fmla="*/ 111 w 129"/>
              <a:gd name="T9" fmla="*/ 32 h 93"/>
              <a:gd name="T10" fmla="*/ 115 w 129"/>
              <a:gd name="T11" fmla="*/ 35 h 93"/>
              <a:gd name="T12" fmla="*/ 118 w 129"/>
              <a:gd name="T13" fmla="*/ 41 h 93"/>
              <a:gd name="T14" fmla="*/ 122 w 129"/>
              <a:gd name="T15" fmla="*/ 44 h 93"/>
              <a:gd name="T16" fmla="*/ 124 w 129"/>
              <a:gd name="T17" fmla="*/ 50 h 93"/>
              <a:gd name="T18" fmla="*/ 128 w 129"/>
              <a:gd name="T19" fmla="*/ 56 h 93"/>
              <a:gd name="T20" fmla="*/ 128 w 129"/>
              <a:gd name="T21" fmla="*/ 61 h 93"/>
              <a:gd name="T22" fmla="*/ 129 w 129"/>
              <a:gd name="T23" fmla="*/ 65 h 93"/>
              <a:gd name="T24" fmla="*/ 129 w 129"/>
              <a:gd name="T25" fmla="*/ 70 h 93"/>
              <a:gd name="T26" fmla="*/ 129 w 129"/>
              <a:gd name="T27" fmla="*/ 78 h 93"/>
              <a:gd name="T28" fmla="*/ 128 w 129"/>
              <a:gd name="T29" fmla="*/ 85 h 93"/>
              <a:gd name="T30" fmla="*/ 126 w 129"/>
              <a:gd name="T31" fmla="*/ 89 h 93"/>
              <a:gd name="T32" fmla="*/ 122 w 129"/>
              <a:gd name="T33" fmla="*/ 91 h 93"/>
              <a:gd name="T34" fmla="*/ 116 w 129"/>
              <a:gd name="T35" fmla="*/ 93 h 93"/>
              <a:gd name="T36" fmla="*/ 111 w 129"/>
              <a:gd name="T37" fmla="*/ 93 h 93"/>
              <a:gd name="T38" fmla="*/ 104 w 129"/>
              <a:gd name="T39" fmla="*/ 91 h 93"/>
              <a:gd name="T40" fmla="*/ 96 w 129"/>
              <a:gd name="T41" fmla="*/ 89 h 93"/>
              <a:gd name="T42" fmla="*/ 89 w 129"/>
              <a:gd name="T43" fmla="*/ 85 h 93"/>
              <a:gd name="T44" fmla="*/ 79 w 129"/>
              <a:gd name="T45" fmla="*/ 80 h 93"/>
              <a:gd name="T46" fmla="*/ 70 w 129"/>
              <a:gd name="T47" fmla="*/ 74 h 93"/>
              <a:gd name="T48" fmla="*/ 61 w 129"/>
              <a:gd name="T49" fmla="*/ 69 h 93"/>
              <a:gd name="T50" fmla="*/ 52 w 129"/>
              <a:gd name="T51" fmla="*/ 65 h 93"/>
              <a:gd name="T52" fmla="*/ 44 w 129"/>
              <a:gd name="T53" fmla="*/ 59 h 93"/>
              <a:gd name="T54" fmla="*/ 37 w 129"/>
              <a:gd name="T55" fmla="*/ 54 h 93"/>
              <a:gd name="T56" fmla="*/ 31 w 129"/>
              <a:gd name="T57" fmla="*/ 48 h 93"/>
              <a:gd name="T58" fmla="*/ 26 w 129"/>
              <a:gd name="T59" fmla="*/ 43 h 93"/>
              <a:gd name="T60" fmla="*/ 20 w 129"/>
              <a:gd name="T61" fmla="*/ 37 h 93"/>
              <a:gd name="T62" fmla="*/ 15 w 129"/>
              <a:gd name="T63" fmla="*/ 32 h 93"/>
              <a:gd name="T64" fmla="*/ 11 w 129"/>
              <a:gd name="T65" fmla="*/ 28 h 93"/>
              <a:gd name="T66" fmla="*/ 9 w 129"/>
              <a:gd name="T67" fmla="*/ 22 h 93"/>
              <a:gd name="T68" fmla="*/ 5 w 129"/>
              <a:gd name="T69" fmla="*/ 19 h 93"/>
              <a:gd name="T70" fmla="*/ 3 w 129"/>
              <a:gd name="T71" fmla="*/ 15 h 93"/>
              <a:gd name="T72" fmla="*/ 2 w 129"/>
              <a:gd name="T73" fmla="*/ 13 h 93"/>
              <a:gd name="T74" fmla="*/ 2 w 129"/>
              <a:gd name="T75" fmla="*/ 9 h 93"/>
              <a:gd name="T76" fmla="*/ 0 w 129"/>
              <a:gd name="T77" fmla="*/ 7 h 93"/>
              <a:gd name="T78" fmla="*/ 2 w 129"/>
              <a:gd name="T79" fmla="*/ 6 h 93"/>
              <a:gd name="T80" fmla="*/ 2 w 129"/>
              <a:gd name="T81" fmla="*/ 4 h 93"/>
              <a:gd name="T82" fmla="*/ 5 w 129"/>
              <a:gd name="T83" fmla="*/ 4 h 93"/>
              <a:gd name="T84" fmla="*/ 7 w 129"/>
              <a:gd name="T85" fmla="*/ 2 h 93"/>
              <a:gd name="T86" fmla="*/ 13 w 129"/>
              <a:gd name="T87" fmla="*/ 2 h 93"/>
              <a:gd name="T88" fmla="*/ 16 w 129"/>
              <a:gd name="T89" fmla="*/ 0 h 93"/>
              <a:gd name="T90" fmla="*/ 24 w 129"/>
              <a:gd name="T91" fmla="*/ 0 h 93"/>
              <a:gd name="T92" fmla="*/ 29 w 129"/>
              <a:gd name="T93" fmla="*/ 0 h 93"/>
              <a:gd name="T94" fmla="*/ 37 w 129"/>
              <a:gd name="T95" fmla="*/ 0 h 93"/>
              <a:gd name="T96" fmla="*/ 44 w 129"/>
              <a:gd name="T97" fmla="*/ 2 h 93"/>
              <a:gd name="T98" fmla="*/ 52 w 129"/>
              <a:gd name="T99" fmla="*/ 2 h 93"/>
              <a:gd name="T100" fmla="*/ 59 w 129"/>
              <a:gd name="T101" fmla="*/ 4 h 93"/>
              <a:gd name="T102" fmla="*/ 66 w 129"/>
              <a:gd name="T103" fmla="*/ 7 h 93"/>
              <a:gd name="T104" fmla="*/ 72 w 129"/>
              <a:gd name="T105" fmla="*/ 9 h 93"/>
              <a:gd name="T106" fmla="*/ 85 w 129"/>
              <a:gd name="T107" fmla="*/ 17 h 93"/>
              <a:gd name="T108" fmla="*/ 85 w 129"/>
              <a:gd name="T109" fmla="*/ 1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9" h="93">
                <a:moveTo>
                  <a:pt x="85" y="17"/>
                </a:moveTo>
                <a:lnTo>
                  <a:pt x="92" y="20"/>
                </a:lnTo>
                <a:lnTo>
                  <a:pt x="100" y="24"/>
                </a:lnTo>
                <a:lnTo>
                  <a:pt x="105" y="28"/>
                </a:lnTo>
                <a:lnTo>
                  <a:pt x="111" y="32"/>
                </a:lnTo>
                <a:lnTo>
                  <a:pt x="115" y="35"/>
                </a:lnTo>
                <a:lnTo>
                  <a:pt x="118" y="41"/>
                </a:lnTo>
                <a:lnTo>
                  <a:pt x="122" y="44"/>
                </a:lnTo>
                <a:lnTo>
                  <a:pt x="124" y="50"/>
                </a:lnTo>
                <a:lnTo>
                  <a:pt x="128" y="56"/>
                </a:lnTo>
                <a:lnTo>
                  <a:pt x="128" y="61"/>
                </a:lnTo>
                <a:lnTo>
                  <a:pt x="129" y="65"/>
                </a:lnTo>
                <a:lnTo>
                  <a:pt x="129" y="70"/>
                </a:lnTo>
                <a:lnTo>
                  <a:pt x="129" y="78"/>
                </a:lnTo>
                <a:lnTo>
                  <a:pt x="128" y="85"/>
                </a:lnTo>
                <a:lnTo>
                  <a:pt x="126" y="89"/>
                </a:lnTo>
                <a:lnTo>
                  <a:pt x="122" y="91"/>
                </a:lnTo>
                <a:lnTo>
                  <a:pt x="116" y="93"/>
                </a:lnTo>
                <a:lnTo>
                  <a:pt x="111" y="93"/>
                </a:lnTo>
                <a:lnTo>
                  <a:pt x="104" y="91"/>
                </a:lnTo>
                <a:lnTo>
                  <a:pt x="96" y="89"/>
                </a:lnTo>
                <a:lnTo>
                  <a:pt x="89" y="85"/>
                </a:lnTo>
                <a:lnTo>
                  <a:pt x="79" y="80"/>
                </a:lnTo>
                <a:lnTo>
                  <a:pt x="70" y="74"/>
                </a:lnTo>
                <a:lnTo>
                  <a:pt x="61" y="69"/>
                </a:lnTo>
                <a:lnTo>
                  <a:pt x="52" y="65"/>
                </a:lnTo>
                <a:lnTo>
                  <a:pt x="44" y="59"/>
                </a:lnTo>
                <a:lnTo>
                  <a:pt x="37" y="54"/>
                </a:lnTo>
                <a:lnTo>
                  <a:pt x="31" y="48"/>
                </a:lnTo>
                <a:lnTo>
                  <a:pt x="26" y="43"/>
                </a:lnTo>
                <a:lnTo>
                  <a:pt x="20" y="37"/>
                </a:lnTo>
                <a:lnTo>
                  <a:pt x="15" y="32"/>
                </a:lnTo>
                <a:lnTo>
                  <a:pt x="11" y="28"/>
                </a:lnTo>
                <a:lnTo>
                  <a:pt x="9" y="22"/>
                </a:lnTo>
                <a:lnTo>
                  <a:pt x="5" y="19"/>
                </a:lnTo>
                <a:lnTo>
                  <a:pt x="3" y="15"/>
                </a:lnTo>
                <a:lnTo>
                  <a:pt x="2" y="13"/>
                </a:lnTo>
                <a:lnTo>
                  <a:pt x="2" y="9"/>
                </a:lnTo>
                <a:lnTo>
                  <a:pt x="0" y="7"/>
                </a:lnTo>
                <a:lnTo>
                  <a:pt x="2" y="6"/>
                </a:lnTo>
                <a:lnTo>
                  <a:pt x="2" y="4"/>
                </a:lnTo>
                <a:lnTo>
                  <a:pt x="5" y="4"/>
                </a:lnTo>
                <a:lnTo>
                  <a:pt x="7" y="2"/>
                </a:lnTo>
                <a:lnTo>
                  <a:pt x="13" y="2"/>
                </a:lnTo>
                <a:lnTo>
                  <a:pt x="16" y="0"/>
                </a:lnTo>
                <a:lnTo>
                  <a:pt x="24" y="0"/>
                </a:lnTo>
                <a:lnTo>
                  <a:pt x="29" y="0"/>
                </a:lnTo>
                <a:lnTo>
                  <a:pt x="37" y="0"/>
                </a:lnTo>
                <a:lnTo>
                  <a:pt x="44" y="2"/>
                </a:lnTo>
                <a:lnTo>
                  <a:pt x="52" y="2"/>
                </a:lnTo>
                <a:lnTo>
                  <a:pt x="59" y="4"/>
                </a:lnTo>
                <a:lnTo>
                  <a:pt x="66" y="7"/>
                </a:lnTo>
                <a:lnTo>
                  <a:pt x="72" y="9"/>
                </a:lnTo>
                <a:lnTo>
                  <a:pt x="85" y="17"/>
                </a:lnTo>
                <a:lnTo>
                  <a:pt x="85" y="17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0265" y="4382825"/>
            <a:ext cx="2973583" cy="339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0679" y="4448014"/>
            <a:ext cx="2775576" cy="291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33666" y="4458864"/>
            <a:ext cx="2523379" cy="258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69615" y="1491630"/>
            <a:ext cx="3721993" cy="16702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严寒：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（气候）极冷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本课指一年当中天气最冷的时候。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9614" y="3363838"/>
            <a:ext cx="4074393" cy="1361911"/>
          </a:xfrm>
          <a:prstGeom prst="rect">
            <a:avLst/>
          </a:prstGeom>
          <a:solidFill>
            <a:schemeClr val="bg2">
              <a:alpha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酷暑，他都坚持每天按时起床锻炼身体。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2040" y="1131590"/>
            <a:ext cx="3381375" cy="3390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69631" y="1275606"/>
            <a:ext cx="4370049" cy="11101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和风：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温和的风。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本课指好天气。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292" y="2931790"/>
            <a:ext cx="4320480" cy="1260923"/>
          </a:xfrm>
          <a:prstGeom prst="rect">
            <a:avLst/>
          </a:prstGeom>
          <a:solidFill>
            <a:schemeClr val="bg2">
              <a:alpha val="68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春天来了，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拂面，凉爽极了。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85184" y="1419622"/>
            <a:ext cx="3578475" cy="2362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560" y="1053048"/>
            <a:ext cx="828092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课文你都会读了吗？先来听老师读一遍。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7927" y="1554391"/>
            <a:ext cx="3960440" cy="30444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ɡǔ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jīn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yuán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fānɡ</a:t>
            </a:r>
            <a:r>
              <a:rPr lang="en-US" altLang="zh-CN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yán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hán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kù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shǔ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严 寒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对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酷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暑，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chūn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nuǎn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qiū 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liánɡ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  暖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对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2080" y="1687567"/>
            <a:ext cx="3096344" cy="30444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chén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mù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xuě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shuānɡ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hé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fēnɡ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xì</a:t>
            </a:r>
            <a:r>
              <a:rPr lang="en-US" altLang="zh-CN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yǔ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 雨，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zhāo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xiá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xī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yánɡ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朝  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夕阳。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987574"/>
            <a:ext cx="3822020" cy="3044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900"/>
              </a:lnSpc>
            </a:pPr>
            <a:r>
              <a:rPr lang="en-US" altLang="zh-CN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táo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lǐ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liǔ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yánɡ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yīnɡ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ɡē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yàn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wǔ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莺 歌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燕 舞，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niǎo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yǔ</a:t>
            </a:r>
            <a:r>
              <a:rPr lang="en-US" altLang="zh-CN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huā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xiānɡ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 语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 香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99992" y="1131590"/>
            <a:ext cx="3578475" cy="2362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04649" y="1846050"/>
            <a:ext cx="4439559" cy="1792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20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全文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共</a:t>
            </a:r>
            <a:r>
              <a:rPr lang="en-US" altLang="zh-CN" sz="28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小节。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2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每一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小节都有</a:t>
            </a:r>
            <a:r>
              <a:rPr lang="zh-CN" altLang="en-US" sz="28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句话。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10920" y="1970864"/>
            <a:ext cx="345286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32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84029" y="2874154"/>
            <a:ext cx="345286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3200" b="1" dirty="0" smtClean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1720" y="1059582"/>
            <a:ext cx="2232248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读完数一数：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7584" y="1186861"/>
            <a:ext cx="7631706" cy="1792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20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行的最后一个字的韵母是什么？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9712" y="3075806"/>
            <a:ext cx="853440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3200" b="1" dirty="0" err="1" smtClean="0">
                <a:ln w="0"/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ang</a:t>
            </a:r>
            <a:endParaRPr lang="en-US" altLang="zh-CN" sz="3200" b="1" dirty="0">
              <a:ln w="0"/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6311" y="555526"/>
            <a:ext cx="2232248" cy="6145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我的发现：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8559" y="3064615"/>
            <a:ext cx="3434274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有韵律，美妙和谐</a:t>
            </a:r>
            <a:endParaRPr lang="en-US" altLang="zh-CN" sz="3200" b="1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69559" y="934512"/>
            <a:ext cx="7801546" cy="62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一、从课文中找出下列词语的反义词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755576" y="1995686"/>
            <a:ext cx="7974258" cy="1792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 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 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严寒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 春暖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 朝霞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2051720" y="2170547"/>
            <a:ext cx="555166" cy="62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4319972" y="2170547"/>
            <a:ext cx="555166" cy="62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6534218" y="2224553"/>
            <a:ext cx="555166" cy="62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2267744" y="3047432"/>
            <a:ext cx="952372" cy="62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酷暑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4917860" y="3047432"/>
            <a:ext cx="958910" cy="62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7542449" y="3048062"/>
            <a:ext cx="894963" cy="62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夕阳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629681" y="249492"/>
            <a:ext cx="6417474" cy="108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defRPr/>
            </a:pPr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二、读一读，连一连</a:t>
            </a:r>
            <a:r>
              <a:rPr lang="zh-CN" altLang="zh-CN" sz="33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719080" y="1249289"/>
            <a:ext cx="6858643" cy="77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defRPr/>
            </a:pPr>
            <a:r>
              <a:rPr lang="en-US" altLang="zh-CN" sz="27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yuán</a:t>
            </a:r>
            <a:r>
              <a:rPr lang="en-US" altLang="zh-CN" sz="27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7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shǔ</a:t>
            </a:r>
            <a:r>
              <a:rPr lang="en-US" altLang="zh-CN" sz="27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7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chén</a:t>
            </a:r>
            <a:r>
              <a:rPr lang="en-US" altLang="zh-CN" sz="27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7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xiá</a:t>
            </a:r>
            <a:r>
              <a:rPr lang="en-US" altLang="zh-CN" sz="27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27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yáng</a:t>
            </a:r>
            <a:r>
              <a:rPr lang="en-US" altLang="zh-CN" sz="27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endParaRPr lang="en-US" altLang="zh-CN" sz="27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575462" y="2733768"/>
            <a:ext cx="6417474" cy="124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defRPr/>
            </a:pPr>
            <a:r>
              <a:rPr lang="zh-CN" altLang="en-US" sz="4500" b="1" dirty="0">
                <a:latin typeface="+mn-lt"/>
                <a:ea typeface="楷体" panose="02010609060101010101" pitchFamily="49" charset="-122"/>
              </a:rPr>
              <a:t>暑      圆     杨    晨    霞</a:t>
            </a:r>
            <a:endParaRPr lang="en-US" altLang="zh-CN" sz="4500" b="1" dirty="0">
              <a:latin typeface="+mn-lt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195855" y="2082110"/>
            <a:ext cx="1134126" cy="11341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925707" y="2082111"/>
            <a:ext cx="1296263" cy="11917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81338" y="2082110"/>
            <a:ext cx="1134126" cy="11341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733238" y="2082110"/>
            <a:ext cx="1134126" cy="11341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717187" y="2048114"/>
            <a:ext cx="1818431" cy="136884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67460" y="2454667"/>
            <a:ext cx="629055" cy="1135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2531136" y="948404"/>
            <a:ext cx="2581191" cy="5432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（课后第</a:t>
            </a:r>
            <a:r>
              <a:rPr lang="en-US" altLang="zh-CN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题）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249892" y="402170"/>
            <a:ext cx="92361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500" dirty="0">
                <a:solidFill>
                  <a:schemeClr val="bg1"/>
                </a:solidFill>
              </a:rPr>
              <a:t>第二课时</a:t>
            </a:r>
            <a:endParaRPr kumimoji="1"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3541" y="1707654"/>
            <a:ext cx="3672408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 smtClean="0">
                <a:latin typeface="+mn-ea"/>
                <a:cs typeface="楷体" panose="02010609060101010101" pitchFamily="49" charset="-122"/>
              </a:rPr>
              <a:t>读一读，记一记。</a:t>
            </a:r>
            <a:endParaRPr lang="zh-CN" altLang="en-US" sz="3600" b="1" dirty="0">
              <a:latin typeface="+mn-ea"/>
              <a:cs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8826" y="858363"/>
            <a:ext cx="1892195" cy="610936"/>
          </a:xfrm>
          <a:prstGeom prst="rect">
            <a:avLst/>
          </a:prstGeom>
          <a:solidFill>
            <a:srgbClr val="FF9999"/>
          </a:solidFill>
          <a:effectLst>
            <a:outerShdw blurRad="50800" dir="21594000" sy="23000" kx="1200000" algn="br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检查复习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99992" y="2438296"/>
            <a:ext cx="711433" cy="1284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354036" y="3777175"/>
            <a:ext cx="486373" cy="878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37733" y="3490520"/>
            <a:ext cx="703156" cy="1269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82694" y="2512659"/>
            <a:ext cx="629055" cy="1135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90805" y="3590382"/>
            <a:ext cx="629055" cy="1135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96897" y="3590381"/>
            <a:ext cx="629055" cy="1135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646805" y="2295046"/>
            <a:ext cx="7369456" cy="2086149"/>
          </a:xfrm>
          <a:prstGeom prst="rect">
            <a:avLst/>
          </a:prstGeom>
          <a:noFill/>
          <a:ln w="6350">
            <a:noFill/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和风细雨  夕阳  严寒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鸟语花香  朝霞  古今  酷暑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70006" y="2359728"/>
            <a:ext cx="70272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2120">
              <a:spcAft>
                <a:spcPts val="28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kern="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 请</a:t>
            </a:r>
            <a:r>
              <a:rPr lang="zh-CN" altLang="en-US" sz="3200" kern="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同学们自由读课文，一边读，一边圈画出课后的生字。</a:t>
            </a:r>
            <a:endParaRPr lang="en-US" altLang="zh-CN" sz="3200" kern="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7" name="文本框 11"/>
          <p:cNvSpPr txBox="1"/>
          <p:nvPr/>
        </p:nvSpPr>
        <p:spPr>
          <a:xfrm>
            <a:off x="129121" y="394118"/>
            <a:ext cx="92361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500" dirty="0">
                <a:solidFill>
                  <a:schemeClr val="bg1"/>
                </a:solidFill>
              </a:rPr>
              <a:t>第一课时</a:t>
            </a:r>
            <a:endParaRPr kumimoji="1" lang="zh-CN" altLang="en-US" sz="15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35" y="0"/>
            <a:ext cx="914463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003019" y="1131590"/>
            <a:ext cx="7457411" cy="2146742"/>
          </a:xfrm>
          <a:prstGeom prst="rect">
            <a:avLst/>
          </a:prstGeom>
          <a:solidFill>
            <a:schemeClr val="bg1">
              <a:alpha val="53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对子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是我国特有的文化形式之一，课文中为我们呈现的对子是从哪些方面来对的呢？让我们再到课文中去找找答案吧！</a:t>
            </a:r>
            <a:endParaRPr lang="zh-CN" altLang="en-US" sz="3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83888" y="1707654"/>
            <a:ext cx="6507717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请班里的朗读小能手来读第一小节，读完大家一起说一说自己发现了什么。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14397" y="784969"/>
            <a:ext cx="3564396" cy="294183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ɡǔ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jīn</a:t>
            </a:r>
            <a:endParaRPr lang="en-US" altLang="zh-CN" sz="20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今，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yuán</a:t>
            </a:r>
            <a:r>
              <a:rPr lang="en-US" altLang="zh-CN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fānɡ</a:t>
            </a:r>
            <a:endParaRPr lang="en-US" altLang="zh-CN" sz="20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yán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hán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kù</a:t>
            </a:r>
            <a:r>
              <a:rPr lang="en-US" altLang="zh-CN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shǔ</a:t>
            </a:r>
            <a:endParaRPr lang="en-US" altLang="zh-CN" sz="20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严  寒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酷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暑，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chūn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nuǎn</a:t>
            </a:r>
            <a:r>
              <a:rPr lang="en-US" altLang="zh-CN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en-US" altLang="zh-CN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qiū</a:t>
            </a:r>
            <a:r>
              <a:rPr lang="en-US" altLang="zh-CN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liánɡ</a:t>
            </a:r>
            <a:endParaRPr lang="en-US" altLang="zh-CN" sz="20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   暖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秋 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4397" y="1113588"/>
            <a:ext cx="485195" cy="3780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835882" y="1113588"/>
            <a:ext cx="485195" cy="3780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14397" y="1858931"/>
            <a:ext cx="485195" cy="3780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108716" y="1858930"/>
            <a:ext cx="485195" cy="3780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39552" y="2931790"/>
            <a:ext cx="9361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616444" y="2931790"/>
            <a:ext cx="7920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11560" y="3726800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2915816" y="3651870"/>
            <a:ext cx="7920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2616444" y="774903"/>
            <a:ext cx="936104" cy="500137"/>
          </a:xfrm>
          <a:prstGeom prst="rect">
            <a:avLst/>
          </a:prstGeom>
          <a:solidFill>
            <a:srgbClr val="D2F5B9"/>
          </a:solidFill>
          <a:ln>
            <a:solidFill>
              <a:srgbClr val="98D267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843808" y="1658921"/>
            <a:ext cx="936104" cy="500137"/>
          </a:xfrm>
          <a:prstGeom prst="rect">
            <a:avLst/>
          </a:prstGeom>
          <a:solidFill>
            <a:srgbClr val="D2F5B9"/>
          </a:solidFill>
          <a:ln>
            <a:solidFill>
              <a:srgbClr val="98D267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空间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84973" y="4155926"/>
            <a:ext cx="936104" cy="500137"/>
          </a:xfrm>
          <a:prstGeom prst="rect">
            <a:avLst/>
          </a:prstGeom>
          <a:solidFill>
            <a:srgbClr val="D2F5B9"/>
          </a:solidFill>
          <a:ln>
            <a:solidFill>
              <a:srgbClr val="98D267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四季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51920" y="500914"/>
            <a:ext cx="1872564" cy="1225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8184" y="500915"/>
            <a:ext cx="1691078" cy="1225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1920" y="1908990"/>
            <a:ext cx="1695029" cy="89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59595" y="1829370"/>
            <a:ext cx="1651623" cy="1196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04742" y="3363838"/>
            <a:ext cx="4228944" cy="1167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33" grpId="0" animBg="1"/>
      <p:bldP spid="34" grpId="0" animBg="1"/>
      <p:bldP spid="39" grpId="0" animBg="1"/>
      <p:bldP spid="40" grpId="0" animBg="1"/>
      <p:bldP spid="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95536" y="1707654"/>
            <a:ext cx="1144160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寒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7027" y="376638"/>
            <a:ext cx="2030717" cy="610936"/>
          </a:xfrm>
          <a:prstGeom prst="rect">
            <a:avLst/>
          </a:prstGeom>
          <a:solidFill>
            <a:srgbClr val="FF9999"/>
          </a:solidFill>
          <a:effectLst>
            <a:outerShdw blurRad="50800" dir="21594000" sy="23000" kx="1200000" algn="br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字理识字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9134" y="1347614"/>
            <a:ext cx="6523037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584" y="3291830"/>
            <a:ext cx="7239238" cy="139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矩形 1"/>
          <p:cNvSpPr>
            <a:spLocks noChangeArrowheads="1"/>
          </p:cNvSpPr>
          <p:nvPr/>
        </p:nvSpPr>
        <p:spPr bwMode="auto">
          <a:xfrm>
            <a:off x="539552" y="339502"/>
            <a:ext cx="7530524" cy="959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小节有两个对子，数一数每个对子上下联的字数，你发现了什么？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1615559"/>
            <a:ext cx="3564396" cy="30444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ɡǔ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jīn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 对 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yuán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fānɡ</a:t>
            </a:r>
            <a:r>
              <a:rPr lang="en-US" altLang="zh-CN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   对 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yán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hán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kù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shǔ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严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寒   对  酷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暑，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chūn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nuǎn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qiū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liánɡ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春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暖  对 秋  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大括号 1"/>
          <p:cNvSpPr/>
          <p:nvPr/>
        </p:nvSpPr>
        <p:spPr>
          <a:xfrm>
            <a:off x="2627784" y="1621029"/>
            <a:ext cx="45719" cy="1440160"/>
          </a:xfrm>
          <a:prstGeom prst="rightBrac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右大括号 7"/>
          <p:cNvSpPr/>
          <p:nvPr/>
        </p:nvSpPr>
        <p:spPr>
          <a:xfrm>
            <a:off x="3808161" y="3289327"/>
            <a:ext cx="45719" cy="1259082"/>
          </a:xfrm>
          <a:prstGeom prst="rightBrac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91880" y="2026546"/>
            <a:ext cx="2551841" cy="629126"/>
          </a:xfrm>
          <a:prstGeom prst="rect">
            <a:avLst/>
          </a:prstGeom>
          <a:solidFill>
            <a:srgbClr val="FFFFCC"/>
          </a:solidFill>
          <a:ln w="9525">
            <a:solidFill>
              <a:srgbClr val="FFFF99"/>
            </a:solidFill>
            <a:prstDash val="solid"/>
            <a:miter lim="800000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上下联各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954844" y="3881435"/>
            <a:ext cx="2543919" cy="629126"/>
          </a:xfrm>
          <a:prstGeom prst="rect">
            <a:avLst/>
          </a:prstGeom>
          <a:solidFill>
            <a:srgbClr val="FFFFCC"/>
          </a:solidFill>
          <a:ln w="9525">
            <a:solidFill>
              <a:srgbClr val="FFFF99"/>
            </a:solidFill>
            <a:prstDash val="solid"/>
            <a:miter lim="800000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上下联各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6516216" y="2211710"/>
            <a:ext cx="81009" cy="2172154"/>
          </a:xfrm>
          <a:prstGeom prst="rightBrac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32240" y="2682593"/>
            <a:ext cx="2088232" cy="1384995"/>
          </a:xfrm>
          <a:prstGeom prst="rect">
            <a:avLst/>
          </a:prstGeom>
          <a:solidFill>
            <a:srgbClr val="D2F5B9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对子的上联和下联字数要相同。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01729" y="327475"/>
            <a:ext cx="7974727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试着填一填，填完你就能背诵啦！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题）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07804" y="1255812"/>
            <a:ext cx="3564396" cy="35163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古对（  ），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圆对（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严寒对（    ），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春暖对（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87924" y="1215643"/>
            <a:ext cx="1656184" cy="35163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酷暑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秋凉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261" y="1059882"/>
            <a:ext cx="1224136" cy="887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080" y="1215643"/>
            <a:ext cx="1289291" cy="93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64746" y="2427734"/>
            <a:ext cx="1039502" cy="1075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4118" y="2210750"/>
            <a:ext cx="1089054" cy="1298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5" cstate="email"/>
          <a:srcRect r="6533"/>
          <a:stretch>
            <a:fillRect/>
          </a:stretch>
        </p:blipFill>
        <p:spPr bwMode="auto">
          <a:xfrm>
            <a:off x="1154118" y="3593287"/>
            <a:ext cx="1089053" cy="122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64746" y="3593287"/>
            <a:ext cx="1039502" cy="122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00658" y="1342678"/>
            <a:ext cx="6507717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男生齐读第二小节，说一说：第二节中的景物有哪些？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26038" y="699542"/>
            <a:ext cx="3813914" cy="314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000"/>
              </a:lnSpc>
            </a:pPr>
            <a:r>
              <a:rPr lang="en-US" altLang="zh-CN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chén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mù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3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暮，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xuě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shuānɡ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3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hé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fēnɡ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2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0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xì</a:t>
            </a:r>
            <a:r>
              <a:rPr lang="zh-CN" altLang="en-US" sz="20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yǔ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3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 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 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Zhāo</a:t>
            </a:r>
            <a:r>
              <a:rPr lang="en-US" altLang="zh-CN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xiá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xī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yánɡ</a:t>
            </a:r>
            <a:endParaRPr lang="en-US" altLang="zh-CN" sz="1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3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朝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霞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夕  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00911" y="4179582"/>
            <a:ext cx="1656184" cy="500137"/>
          </a:xfrm>
          <a:prstGeom prst="rect">
            <a:avLst/>
          </a:prstGeom>
          <a:solidFill>
            <a:srgbClr val="D2F5B9"/>
          </a:solidFill>
          <a:ln>
            <a:solidFill>
              <a:srgbClr val="98D267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自然之美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3260694" y="335682"/>
            <a:ext cx="2376264" cy="1224136"/>
          </a:xfrm>
          <a:prstGeom prst="cloudCallout">
            <a:avLst>
              <a:gd name="adj1" fmla="val -72541"/>
              <a:gd name="adj2" fmla="val 39652"/>
            </a:avLst>
          </a:prstGeom>
          <a:solidFill>
            <a:srgbClr val="D2F5B9"/>
          </a:solidFill>
          <a:ln w="3175">
            <a:solidFill>
              <a:srgbClr val="98D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什么时候可以看到朝霞？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42134" y="1923678"/>
            <a:ext cx="4536504" cy="500137"/>
          </a:xfrm>
          <a:prstGeom prst="rect">
            <a:avLst/>
          </a:prstGeom>
          <a:solidFill>
            <a:srgbClr val="FFFFCC"/>
          </a:solidFill>
          <a:ln w="6350">
            <a:solidFill>
              <a:srgbClr val="FFC000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早晨太阳刚刚从东方升起时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67944" y="4060415"/>
            <a:ext cx="2011803" cy="500137"/>
          </a:xfrm>
          <a:prstGeom prst="rect">
            <a:avLst/>
          </a:prstGeom>
          <a:solidFill>
            <a:srgbClr val="FFFFCC"/>
          </a:solidFill>
          <a:ln w="6350">
            <a:solidFill>
              <a:srgbClr val="FFC000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傍晚的太阳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5" name="云形标注 34"/>
          <p:cNvSpPr/>
          <p:nvPr/>
        </p:nvSpPr>
        <p:spPr>
          <a:xfrm>
            <a:off x="3964285" y="2571750"/>
            <a:ext cx="2376264" cy="1224136"/>
          </a:xfrm>
          <a:prstGeom prst="cloudCallout">
            <a:avLst>
              <a:gd name="adj1" fmla="val -72541"/>
              <a:gd name="adj2" fmla="val 39652"/>
            </a:avLst>
          </a:prstGeom>
          <a:solidFill>
            <a:srgbClr val="D2F5B9"/>
          </a:solidFill>
          <a:ln w="3175">
            <a:solidFill>
              <a:srgbClr val="98D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夕阳是什么时候的太阳？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96136" y="454360"/>
            <a:ext cx="2294512" cy="1426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65515" y="3109740"/>
            <a:ext cx="2267744" cy="1300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6" name="椭圆 35"/>
          <p:cNvSpPr/>
          <p:nvPr/>
        </p:nvSpPr>
        <p:spPr>
          <a:xfrm>
            <a:off x="392813" y="1136375"/>
            <a:ext cx="242598" cy="3780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508198" y="1131590"/>
            <a:ext cx="261459" cy="3780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92813" y="1923678"/>
            <a:ext cx="288032" cy="3439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547664" y="1851670"/>
            <a:ext cx="242598" cy="3439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392813" y="3003798"/>
            <a:ext cx="105659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147819" y="3003798"/>
            <a:ext cx="7920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15530" y="3840221"/>
            <a:ext cx="1033877" cy="633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088042" y="3795886"/>
            <a:ext cx="117265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03487" y="532267"/>
            <a:ext cx="7172969" cy="11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2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你知道“和风”和“微风、大风、狂风”中的哪个意思相近吗？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7143" y="1851670"/>
            <a:ext cx="2813298" cy="15754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44208" y="1851670"/>
            <a:ext cx="2325866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23929" y="1851670"/>
            <a:ext cx="2304256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1488058" y="3507855"/>
            <a:ext cx="85573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微风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8190" y="3507854"/>
            <a:ext cx="85573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大风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79274" y="3531840"/>
            <a:ext cx="85573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狂风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3926" y="4155926"/>
            <a:ext cx="5356376" cy="500137"/>
          </a:xfrm>
          <a:prstGeom prst="rect">
            <a:avLst/>
          </a:prstGeom>
          <a:solidFill>
            <a:srgbClr val="D2F5B9"/>
          </a:solidFill>
          <a:ln>
            <a:solidFill>
              <a:srgbClr val="98D267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和风与微风意思相近：温和的风。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2932" y="1779662"/>
            <a:ext cx="2637505" cy="1728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72200" y="1779662"/>
            <a:ext cx="2582982" cy="1728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03487" y="532267"/>
            <a:ext cx="7172969" cy="11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2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你知道“细雨”和“小雨、大雨、暴雨”中的哪个意思相近吗？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8058" y="3507855"/>
            <a:ext cx="85573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小雨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8190" y="3507854"/>
            <a:ext cx="85573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大雨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79274" y="3531840"/>
            <a:ext cx="85573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暴雨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3926" y="4155926"/>
            <a:ext cx="5356376" cy="500137"/>
          </a:xfrm>
          <a:prstGeom prst="rect">
            <a:avLst/>
          </a:prstGeom>
          <a:solidFill>
            <a:srgbClr val="D2F5B9"/>
          </a:solidFill>
          <a:ln>
            <a:solidFill>
              <a:srgbClr val="98D267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细雨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与小雨意思相近：不大的雨。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8160" y="1779662"/>
            <a:ext cx="2595529" cy="16660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文本框 64"/>
          <p:cNvSpPr txBox="1"/>
          <p:nvPr/>
        </p:nvSpPr>
        <p:spPr>
          <a:xfrm>
            <a:off x="1152128" y="1703735"/>
            <a:ext cx="7524328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 严 寒 酷 暑 凉</a:t>
            </a:r>
            <a:endParaRPr lang="en-US" altLang="zh-CN" sz="6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晨 细 朝 霞 夕 杨</a:t>
            </a:r>
            <a:endParaRPr lang="en-US" altLang="zh-CN" sz="60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1151890" y="1203325"/>
            <a:ext cx="759968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yuán</a:t>
            </a:r>
            <a:r>
              <a:rPr lang="en-US" altLang="zh-CN" sz="28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yán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hán</a:t>
            </a:r>
            <a:r>
              <a:rPr lang="en-US" altLang="zh-CN" sz="28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kù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shǔ</a:t>
            </a:r>
            <a:r>
              <a:rPr lang="en-US" altLang="zh-CN" sz="28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liáng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     </a:t>
            </a:r>
            <a:endParaRPr lang="en-US" altLang="zh-CN" sz="28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152128" y="3021399"/>
            <a:ext cx="702027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chén</a:t>
            </a:r>
            <a:r>
              <a:rPr lang="en-US" altLang="zh-CN" sz="28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xì</a:t>
            </a:r>
            <a:r>
              <a:rPr lang="en-US" altLang="zh-CN" sz="28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zhāo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xiá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 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xī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yánɡ</a:t>
            </a:r>
            <a:r>
              <a:rPr lang="en-US" altLang="zh-CN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    </a:t>
            </a:r>
            <a:endParaRPr lang="zh-CN" altLang="en-US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  <p:bldP spid="9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01729" y="335313"/>
            <a:ext cx="797472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结合图片填一填，填完你就能背诵啦！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题）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2843808" y="1322764"/>
            <a:ext cx="4032448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晨对（  ），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雪对（  ）。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和风对（    ），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）对（    ）。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843808" y="1309945"/>
            <a:ext cx="3600400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暮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霜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细雨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朝霞      夕阳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1729" y="1045734"/>
            <a:ext cx="1762683" cy="1271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0526" y="1045733"/>
            <a:ext cx="2099786" cy="1476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1729" y="2499742"/>
            <a:ext cx="1760120" cy="1053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1729" y="3723878"/>
            <a:ext cx="1760120" cy="1111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67450" y="2867761"/>
            <a:ext cx="2263992" cy="1576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00658" y="1342678"/>
            <a:ext cx="6507717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女生齐读第三小节，说一说：这一节描绘了一幅怎样的画面？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766097" y="773621"/>
            <a:ext cx="3822020" cy="3044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900"/>
              </a:lnSpc>
            </a:pPr>
            <a:r>
              <a:rPr lang="en-US" altLang="zh-CN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táo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lǐ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liǔ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yánɡ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yīnɡ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ɡē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yàn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wǔ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莺 歌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燕舞，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niǎo</a:t>
            </a:r>
            <a:r>
              <a:rPr lang="zh-CN" altLang="en-US" sz="1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yǔ</a:t>
            </a:r>
            <a:r>
              <a:rPr lang="en-US" altLang="zh-CN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duì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huā</a:t>
            </a:r>
            <a:r>
              <a:rPr lang="zh-CN" altLang="en-US" sz="18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xiānɡ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ts val="29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 语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 香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70264" y="1172967"/>
            <a:ext cx="485195" cy="3780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979712" y="1115138"/>
            <a:ext cx="485195" cy="3780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27584" y="1851670"/>
            <a:ext cx="485195" cy="3780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979712" y="1905676"/>
            <a:ext cx="485195" cy="37804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827584" y="3793023"/>
            <a:ext cx="264161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59415" y="3075806"/>
            <a:ext cx="243925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843808" y="1458146"/>
            <a:ext cx="909718" cy="500137"/>
          </a:xfrm>
          <a:prstGeom prst="rect">
            <a:avLst/>
          </a:prstGeom>
          <a:solidFill>
            <a:srgbClr val="D2F5B9"/>
          </a:solidFill>
          <a:ln>
            <a:solidFill>
              <a:srgbClr val="98D267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植物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76932" y="2452391"/>
            <a:ext cx="909718" cy="500137"/>
          </a:xfrm>
          <a:prstGeom prst="rect">
            <a:avLst/>
          </a:prstGeom>
          <a:solidFill>
            <a:srgbClr val="D2F5B9"/>
          </a:solidFill>
          <a:ln>
            <a:solidFill>
              <a:srgbClr val="98D267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动物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58002" y="4087727"/>
            <a:ext cx="909718" cy="500137"/>
          </a:xfrm>
          <a:prstGeom prst="rect">
            <a:avLst/>
          </a:prstGeom>
          <a:solidFill>
            <a:srgbClr val="D2F5B9"/>
          </a:solidFill>
          <a:ln>
            <a:solidFill>
              <a:srgbClr val="98D267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动物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32844" y="4061062"/>
            <a:ext cx="909718" cy="500137"/>
          </a:xfrm>
          <a:prstGeom prst="rect">
            <a:avLst/>
          </a:prstGeom>
          <a:solidFill>
            <a:srgbClr val="D2F5B9"/>
          </a:solidFill>
          <a:ln>
            <a:solidFill>
              <a:srgbClr val="98D267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植物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5364088" y="1194315"/>
            <a:ext cx="3024336" cy="2308324"/>
          </a:xfrm>
          <a:prstGeom prst="rect">
            <a:avLst/>
          </a:prstGeom>
          <a:solidFill>
            <a:srgbClr val="FFFFCC"/>
          </a:solidFill>
          <a:ln w="3175"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桃李成行、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生机勃勃、莺歌燕舞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鸟语花香的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景象。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32" grpId="0" animBg="1"/>
      <p:bldP spid="33" grpId="0" animBg="1"/>
      <p:bldP spid="38" grpId="0" animBg="1"/>
      <p:bldP spid="39" grpId="0" animBg="1"/>
      <p:bldP spid="41" grpId="0" animBg="1"/>
      <p:bldP spid="42" grpId="0" animBg="1"/>
      <p:bldP spid="4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42723" y="1851670"/>
            <a:ext cx="3013654" cy="208823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39" name="云形标注 38"/>
          <p:cNvSpPr/>
          <p:nvPr/>
        </p:nvSpPr>
        <p:spPr>
          <a:xfrm>
            <a:off x="2267744" y="302196"/>
            <a:ext cx="3096344" cy="1440160"/>
          </a:xfrm>
          <a:prstGeom prst="cloudCallout">
            <a:avLst>
              <a:gd name="adj1" fmla="val -72541"/>
              <a:gd name="adj2" fmla="val 39652"/>
            </a:avLst>
          </a:prstGeom>
          <a:solidFill>
            <a:srgbClr val="F9C7C7">
              <a:alpha val="23000"/>
            </a:srgbClr>
          </a:solidFill>
          <a:ln w="3175">
            <a:solidFill>
              <a:srgbClr val="ECAA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你想到了用哪两个词语来形容这两幅图片？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600" y="1851670"/>
            <a:ext cx="3621782" cy="246281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910283" y="3939902"/>
            <a:ext cx="3744416" cy="470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896455" y="4159845"/>
            <a:ext cx="1595425" cy="500137"/>
          </a:xfrm>
          <a:prstGeom prst="rect">
            <a:avLst/>
          </a:prstGeom>
          <a:solidFill>
            <a:srgbClr val="FFFFCC"/>
          </a:solidFill>
          <a:ln w="6350">
            <a:solidFill>
              <a:srgbClr val="FFC000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莺歌燕舞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93181" y="4149977"/>
            <a:ext cx="1595425" cy="500137"/>
          </a:xfrm>
          <a:prstGeom prst="rect">
            <a:avLst/>
          </a:prstGeom>
          <a:solidFill>
            <a:srgbClr val="FFFFCC"/>
          </a:solidFill>
          <a:ln w="6350">
            <a:solidFill>
              <a:srgbClr val="FFC000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鸟语花香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5693181" y="302196"/>
            <a:ext cx="2664296" cy="1224136"/>
          </a:xfrm>
          <a:prstGeom prst="cloudCallout">
            <a:avLst>
              <a:gd name="adj1" fmla="val -72541"/>
              <a:gd name="adj2" fmla="val 39652"/>
            </a:avLst>
          </a:prstGeom>
          <a:solidFill>
            <a:srgbClr val="D2F5B9"/>
          </a:solidFill>
          <a:ln w="3175">
            <a:solidFill>
              <a:srgbClr val="98D2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你能说一说图片上的内容吗？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42723" y="1131590"/>
            <a:ext cx="3013654" cy="208823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600" y="1131590"/>
            <a:ext cx="3621782" cy="246281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910283" y="3219822"/>
            <a:ext cx="3744416" cy="470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896455" y="487437"/>
            <a:ext cx="1595425" cy="500137"/>
          </a:xfrm>
          <a:prstGeom prst="rect">
            <a:avLst/>
          </a:prstGeom>
          <a:solidFill>
            <a:srgbClr val="FFFFCC"/>
          </a:solidFill>
          <a:ln w="6350">
            <a:solidFill>
              <a:srgbClr val="FFC000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莺歌燕舞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51837" y="487437"/>
            <a:ext cx="1595425" cy="500137"/>
          </a:xfrm>
          <a:prstGeom prst="rect">
            <a:avLst/>
          </a:prstGeom>
          <a:solidFill>
            <a:srgbClr val="FFFFCC"/>
          </a:solidFill>
          <a:ln w="6350">
            <a:solidFill>
              <a:srgbClr val="FFC000"/>
            </a:solidFill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鸟语花香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7544" y="3298071"/>
            <a:ext cx="8676456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春天来了，黄莺和（     ）在柳树枝头一边（    ）一边（    ） ，（    ）都开放了，到处是一片（        ）的景象。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37720" y="3295749"/>
            <a:ext cx="124239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小燕子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55576" y="3726891"/>
            <a:ext cx="100811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987824" y="3727797"/>
            <a:ext cx="93610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33173" y="3723878"/>
            <a:ext cx="93610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19672" y="4126346"/>
            <a:ext cx="158417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01729" y="335313"/>
            <a:ext cx="797472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结合图片填一填，填完你就能背诵啦！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题）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730019" y="1563638"/>
            <a:ext cx="3600400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对（  ），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对（  ）。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）对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燕舞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鸟语对（    ）。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131840" y="1563638"/>
            <a:ext cx="2736304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李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杨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莺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花香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12160" y="1149454"/>
            <a:ext cx="2002488" cy="1494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4651" y="1149455"/>
            <a:ext cx="1811780" cy="1695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4651" y="3051027"/>
            <a:ext cx="1811780" cy="1536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12160" y="2844486"/>
            <a:ext cx="2002488" cy="1743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835696" y="661721"/>
            <a:ext cx="6507717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老师来说前面部分，你来对后面部分，看谁是对对子的小状元！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87824" y="2174769"/>
            <a:ext cx="4008694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长对（　），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远对（　）。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春风对（　　），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山高对（　　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067944" y="2149425"/>
            <a:ext cx="2232248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夏雨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水深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354"/>
          <p:cNvSpPr/>
          <p:nvPr/>
        </p:nvSpPr>
        <p:spPr bwMode="auto">
          <a:xfrm>
            <a:off x="9281186" y="3813482"/>
            <a:ext cx="55960" cy="59531"/>
          </a:xfrm>
          <a:custGeom>
            <a:avLst/>
            <a:gdLst>
              <a:gd name="T0" fmla="*/ 2147483646 w 25"/>
              <a:gd name="T1" fmla="*/ 2147483646 h 27"/>
              <a:gd name="T2" fmla="*/ 2147483646 w 25"/>
              <a:gd name="T3" fmla="*/ 2147483646 h 27"/>
              <a:gd name="T4" fmla="*/ 2147483646 w 25"/>
              <a:gd name="T5" fmla="*/ 2147483646 h 27"/>
              <a:gd name="T6" fmla="*/ 2147483646 w 25"/>
              <a:gd name="T7" fmla="*/ 2147483646 h 27"/>
              <a:gd name="T8" fmla="*/ 2147483646 w 25"/>
              <a:gd name="T9" fmla="*/ 2147483646 h 27"/>
              <a:gd name="T10" fmla="*/ 2147483646 w 25"/>
              <a:gd name="T11" fmla="*/ 2147483646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" h="27">
                <a:moveTo>
                  <a:pt x="3" y="10"/>
                </a:moveTo>
                <a:cubicBezTo>
                  <a:pt x="7" y="13"/>
                  <a:pt x="10" y="17"/>
                  <a:pt x="13" y="21"/>
                </a:cubicBezTo>
                <a:cubicBezTo>
                  <a:pt x="16" y="27"/>
                  <a:pt x="25" y="22"/>
                  <a:pt x="22" y="16"/>
                </a:cubicBezTo>
                <a:cubicBezTo>
                  <a:pt x="18" y="10"/>
                  <a:pt x="14" y="5"/>
                  <a:pt x="8" y="1"/>
                </a:cubicBezTo>
                <a:cubicBezTo>
                  <a:pt x="6" y="0"/>
                  <a:pt x="2" y="1"/>
                  <a:pt x="1" y="3"/>
                </a:cubicBezTo>
                <a:cubicBezTo>
                  <a:pt x="0" y="6"/>
                  <a:pt x="1" y="8"/>
                  <a:pt x="3" y="10"/>
                </a:cubicBezTo>
                <a:close/>
              </a:path>
            </a:pathLst>
          </a:custGeom>
          <a:solidFill>
            <a:srgbClr val="EFB7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Freeform 355"/>
          <p:cNvSpPr/>
          <p:nvPr/>
        </p:nvSpPr>
        <p:spPr bwMode="auto">
          <a:xfrm>
            <a:off x="9247848" y="3873013"/>
            <a:ext cx="33338" cy="45244"/>
          </a:xfrm>
          <a:custGeom>
            <a:avLst/>
            <a:gdLst>
              <a:gd name="T0" fmla="*/ 2147483646 w 15"/>
              <a:gd name="T1" fmla="*/ 2147483646 h 21"/>
              <a:gd name="T2" fmla="*/ 2147483646 w 15"/>
              <a:gd name="T3" fmla="*/ 2147483646 h 21"/>
              <a:gd name="T4" fmla="*/ 2147483646 w 15"/>
              <a:gd name="T5" fmla="*/ 2147483646 h 21"/>
              <a:gd name="T6" fmla="*/ 2147483646 w 15"/>
              <a:gd name="T7" fmla="*/ 2147483646 h 21"/>
              <a:gd name="T8" fmla="*/ 2147483646 w 15"/>
              <a:gd name="T9" fmla="*/ 2147483646 h 21"/>
              <a:gd name="T10" fmla="*/ 2147483646 w 15"/>
              <a:gd name="T11" fmla="*/ 2147483646 h 21"/>
              <a:gd name="T12" fmla="*/ 2147483646 w 15"/>
              <a:gd name="T13" fmla="*/ 214748364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" h="21">
                <a:moveTo>
                  <a:pt x="5" y="3"/>
                </a:moveTo>
                <a:cubicBezTo>
                  <a:pt x="3" y="6"/>
                  <a:pt x="2" y="9"/>
                  <a:pt x="1" y="12"/>
                </a:cubicBezTo>
                <a:cubicBezTo>
                  <a:pt x="0" y="15"/>
                  <a:pt x="0" y="18"/>
                  <a:pt x="3" y="19"/>
                </a:cubicBezTo>
                <a:cubicBezTo>
                  <a:pt x="5" y="21"/>
                  <a:pt x="8" y="20"/>
                  <a:pt x="10" y="17"/>
                </a:cubicBezTo>
                <a:cubicBezTo>
                  <a:pt x="11" y="14"/>
                  <a:pt x="12" y="11"/>
                  <a:pt x="13" y="8"/>
                </a:cubicBezTo>
                <a:cubicBezTo>
                  <a:pt x="15" y="6"/>
                  <a:pt x="14" y="3"/>
                  <a:pt x="12" y="1"/>
                </a:cubicBezTo>
                <a:cubicBezTo>
                  <a:pt x="9" y="0"/>
                  <a:pt x="6" y="1"/>
                  <a:pt x="5" y="3"/>
                </a:cubicBezTo>
                <a:close/>
              </a:path>
            </a:pathLst>
          </a:custGeom>
          <a:solidFill>
            <a:srgbClr val="EFB7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Freeform 356"/>
          <p:cNvSpPr/>
          <p:nvPr/>
        </p:nvSpPr>
        <p:spPr bwMode="auto">
          <a:xfrm>
            <a:off x="9270470" y="4036128"/>
            <a:ext cx="51197" cy="46435"/>
          </a:xfrm>
          <a:custGeom>
            <a:avLst/>
            <a:gdLst>
              <a:gd name="T0" fmla="*/ 2147483646 w 23"/>
              <a:gd name="T1" fmla="*/ 2147483646 h 21"/>
              <a:gd name="T2" fmla="*/ 2147483646 w 23"/>
              <a:gd name="T3" fmla="*/ 2147483646 h 21"/>
              <a:gd name="T4" fmla="*/ 2147483646 w 23"/>
              <a:gd name="T5" fmla="*/ 2147483646 h 21"/>
              <a:gd name="T6" fmla="*/ 2147483646 w 23"/>
              <a:gd name="T7" fmla="*/ 2147483646 h 21"/>
              <a:gd name="T8" fmla="*/ 2147483646 w 23"/>
              <a:gd name="T9" fmla="*/ 2147483646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" h="21">
                <a:moveTo>
                  <a:pt x="5" y="12"/>
                </a:moveTo>
                <a:cubicBezTo>
                  <a:pt x="8" y="13"/>
                  <a:pt x="9" y="15"/>
                  <a:pt x="11" y="16"/>
                </a:cubicBezTo>
                <a:cubicBezTo>
                  <a:pt x="16" y="21"/>
                  <a:pt x="23" y="14"/>
                  <a:pt x="18" y="9"/>
                </a:cubicBezTo>
                <a:cubicBezTo>
                  <a:pt x="16" y="7"/>
                  <a:pt x="13" y="5"/>
                  <a:pt x="11" y="3"/>
                </a:cubicBezTo>
                <a:cubicBezTo>
                  <a:pt x="5" y="0"/>
                  <a:pt x="0" y="9"/>
                  <a:pt x="5" y="12"/>
                </a:cubicBezTo>
                <a:close/>
              </a:path>
            </a:pathLst>
          </a:custGeom>
          <a:solidFill>
            <a:srgbClr val="EFB7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012848" y="689919"/>
            <a:ext cx="2090582" cy="3808095"/>
          </a:xfrm>
          <a:prstGeom prst="rect">
            <a:avLst/>
          </a:prstGeom>
          <a:solidFill>
            <a:srgbClr val="CBF1FF">
              <a:alpha val="37000"/>
            </a:srgb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今 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严寒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酷暑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晨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和风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细雨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莺歌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燕舞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537916" y="1002770"/>
            <a:ext cx="276225" cy="2891967"/>
          </a:xfrm>
          <a:prstGeom prst="leftBrace">
            <a:avLst/>
          </a:prstGeom>
          <a:noFill/>
          <a:ln w="762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 bwMode="auto">
          <a:xfrm rot="180569">
            <a:off x="1540630" y="1617617"/>
            <a:ext cx="691039" cy="1953015"/>
            <a:chOff x="2739154" y="1988582"/>
            <a:chExt cx="1032743" cy="603522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3" name="圆角矩形 62"/>
            <p:cNvSpPr/>
            <p:nvPr/>
          </p:nvSpPr>
          <p:spPr>
            <a:xfrm rot="21436152">
              <a:off x="2739154" y="2911539"/>
              <a:ext cx="900975" cy="3303939"/>
            </a:xfrm>
            <a:prstGeom prst="roundRect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ysDot"/>
            </a:ln>
            <a:effectLst>
              <a:outerShdw dist="12700" algn="l" rotWithShape="0">
                <a:srgbClr val="F79646">
                  <a:lumMod val="50000"/>
                </a:srgbClr>
              </a:outerShdw>
            </a:effectLst>
          </p:spPr>
          <p:txBody>
            <a:bodyPr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7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 rot="21444755">
              <a:off x="2742437" y="1988582"/>
              <a:ext cx="1029460" cy="6035224"/>
            </a:xfrm>
            <a:prstGeom prst="roundRect">
              <a:avLst/>
            </a:prstGeom>
            <a:grpFill/>
            <a:ln w="381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7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矩形 18"/>
            <p:cNvSpPr>
              <a:spLocks noChangeArrowheads="1"/>
            </p:cNvSpPr>
            <p:nvPr/>
          </p:nvSpPr>
          <p:spPr bwMode="auto">
            <a:xfrm rot="21419431">
              <a:off x="2911016" y="2632687"/>
              <a:ext cx="556021" cy="4137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古对今</a:t>
              </a:r>
              <a:endPara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6243923" y="689919"/>
            <a:ext cx="1863342" cy="3808095"/>
          </a:xfrm>
          <a:prstGeom prst="rect">
            <a:avLst/>
          </a:prstGeom>
          <a:solidFill>
            <a:srgbClr val="FFFF99">
              <a:alpha val="16000"/>
            </a:srgb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方 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春暖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秋凉雪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霜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朝霞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夕阳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杨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鸟语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花香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5166637" y="1190357"/>
            <a:ext cx="86364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5166637" y="1824129"/>
            <a:ext cx="86364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5166637" y="2363981"/>
            <a:ext cx="86364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5166636" y="2984651"/>
            <a:ext cx="86364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5166636" y="3651870"/>
            <a:ext cx="86364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5166635" y="4215836"/>
            <a:ext cx="86364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899592" y="1152525"/>
            <a:ext cx="7227896" cy="283923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本文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0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形式介绍了与大自然有关的字词，激发了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30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思想感情，同时也意在培养我们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0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兴趣。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82386" y="1303261"/>
            <a:ext cx="859851" cy="5001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对子</a:t>
            </a:r>
            <a:endParaRPr lang="zh-CN" altLang="en-US" sz="2800" b="1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7168" y="1923678"/>
            <a:ext cx="1941878" cy="5001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热爱大自然</a:t>
            </a:r>
            <a:endParaRPr lang="zh-CN" altLang="en-US" sz="2800" b="1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99296" y="2643758"/>
            <a:ext cx="859851" cy="5001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对子</a:t>
            </a:r>
            <a:endParaRPr lang="zh-CN" altLang="en-US" sz="2800" b="1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385765" y="1315409"/>
            <a:ext cx="2700300" cy="2941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800"/>
              </a:lnSpc>
            </a:pPr>
            <a:r>
              <a:rPr lang="en-US" altLang="zh-CN" sz="20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xī</a:t>
            </a:r>
            <a:r>
              <a:rPr lang="en-US" altLang="zh-CN" sz="20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0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duì</a:t>
            </a:r>
            <a:r>
              <a:rPr lang="en-US" altLang="zh-CN" sz="20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gǔ</a:t>
            </a:r>
            <a:endParaRPr lang="en-US" altLang="zh-CN" sz="20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溪对谷，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800"/>
              </a:lnSpc>
            </a:pP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wù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duì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yún</a:t>
            </a:r>
            <a:endParaRPr lang="en-US" altLang="zh-CN" sz="1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雾对云。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800"/>
              </a:lnSpc>
            </a:pP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rì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yuè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duì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shān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chuān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日月 对 山 川。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800"/>
              </a:lnSpc>
            </a:pP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mù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yǔ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duì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zhāo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yān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 朝 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861468" y="598634"/>
            <a:ext cx="2449194" cy="709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对子歌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04163" y="1307770"/>
            <a:ext cx="2700300" cy="2941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800"/>
              </a:lnSpc>
            </a:pPr>
            <a:r>
              <a:rPr lang="en-US" altLang="zh-CN" sz="1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zhāo</a:t>
            </a:r>
            <a:r>
              <a:rPr lang="en-US" altLang="zh-CN" sz="1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duì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mù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朝  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800"/>
              </a:lnSpc>
            </a:pP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xià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duì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chūn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 对 春。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800"/>
              </a:lnSpc>
            </a:pPr>
            <a:r>
              <a:rPr lang="en-US" altLang="zh-CN" sz="1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chóng</a:t>
            </a:r>
            <a:r>
              <a:rPr lang="en-US" altLang="zh-CN" sz="1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áng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duì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qī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xī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   阳 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七夕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800"/>
              </a:lnSpc>
            </a:pPr>
            <a:r>
              <a:rPr lang="en-US" altLang="zh-CN" sz="1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dōng</a:t>
            </a:r>
            <a:r>
              <a:rPr lang="en-US" altLang="zh-CN" sz="1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1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zh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ì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duì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1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qiū</a:t>
            </a:r>
            <a:r>
              <a:rPr lang="en-US" altLang="zh-CN" sz="1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1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fèn</a:t>
            </a:r>
            <a:endParaRPr lang="en-US" altLang="zh-CN" sz="1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冬 至 对 秋 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651543" y="987420"/>
            <a:ext cx="1301581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555526"/>
            <a:ext cx="1108317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yuán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7" name="矩形 9"/>
          <p:cNvSpPr>
            <a:spLocks noChangeArrowheads="1"/>
          </p:cNvSpPr>
          <p:nvPr/>
        </p:nvSpPr>
        <p:spPr bwMode="auto">
          <a:xfrm>
            <a:off x="295370" y="1966181"/>
            <a:ext cx="218645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圆形 圆圈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683804" y="3221578"/>
            <a:ext cx="1299994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寒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3568" y="2787774"/>
            <a:ext cx="879087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hán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8" name="矩形 9"/>
          <p:cNvSpPr>
            <a:spLocks noChangeArrowheads="1"/>
          </p:cNvSpPr>
          <p:nvPr/>
        </p:nvSpPr>
        <p:spPr bwMode="auto">
          <a:xfrm>
            <a:off x="251520" y="4155926"/>
            <a:ext cx="330688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严寒 寒冷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5222839" y="917322"/>
            <a:ext cx="1299994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严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22603" y="483518"/>
            <a:ext cx="874278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yán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6" name="矩形 9"/>
          <p:cNvSpPr>
            <a:spLocks noChangeArrowheads="1"/>
          </p:cNvSpPr>
          <p:nvPr/>
        </p:nvSpPr>
        <p:spPr bwMode="auto">
          <a:xfrm>
            <a:off x="4790555" y="1851670"/>
            <a:ext cx="330688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严寒 严格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3530" y="415429"/>
            <a:ext cx="8496372" cy="4316561"/>
            <a:chOff x="323530" y="415429"/>
            <a:chExt cx="8496372" cy="431656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4572000" y="415429"/>
              <a:ext cx="0" cy="4316561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23530" y="2551499"/>
              <a:ext cx="8496372" cy="0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5148300" y="3149570"/>
            <a:ext cx="1299994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酷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90422" y="2715766"/>
            <a:ext cx="577722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kù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4716016" y="4083918"/>
            <a:ext cx="330688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酷暑 酷热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3728" y="733890"/>
            <a:ext cx="2055516" cy="1617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17457" y="733889"/>
            <a:ext cx="1865591" cy="1617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2123728" y="2931009"/>
            <a:ext cx="1944216" cy="1522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17457" y="2931009"/>
            <a:ext cx="1865591" cy="1522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1188482" y="871062"/>
            <a:ext cx="6084094" cy="1592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一、请选出你认为最能与“晨风”相对的词语作对子。（   ）</a:t>
            </a:r>
            <a:endParaRPr kumimoji="1" lang="zh-CN" altLang="en-US" sz="3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878489" y="2685780"/>
            <a:ext cx="6084094" cy="1727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kumimoji="1"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玩风  </a:t>
            </a:r>
            <a:r>
              <a:rPr kumimoji="1" lang="en-US" altLang="zh-CN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  B.</a:t>
            </a:r>
            <a:r>
              <a:rPr kumimoji="1"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狂风  </a:t>
            </a:r>
            <a:endParaRPr kumimoji="1" lang="en-US" altLang="zh-CN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kumimoji="1"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和风    </a:t>
            </a:r>
            <a:r>
              <a:rPr kumimoji="1" lang="en-US" altLang="zh-CN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kumimoji="1"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暮雨  </a:t>
            </a:r>
            <a:endParaRPr kumimoji="1"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9530" y="1667433"/>
            <a:ext cx="402995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41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4100" b="1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667556" y="303498"/>
            <a:ext cx="3400388" cy="830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二、开心阅读。</a:t>
            </a:r>
            <a:endParaRPr kumimoji="1" lang="zh-CN" altLang="en-US" sz="3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70309" y="897564"/>
            <a:ext cx="7659548" cy="3623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对子歌</a:t>
            </a:r>
            <a:endParaRPr kumimoji="1" lang="en-US" altLang="zh-CN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天对地，室对家，落日对流霞。黄莺对翠鸟，甜菜对苦瓜。</a:t>
            </a:r>
            <a:endParaRPr kumimoji="1" lang="en-US" altLang="zh-CN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    狗尾草，鸡冠花，白露对乌鸦。门前栽果树，塘里养鱼虾。有时三点两点雨，到处十枝五枝花。</a:t>
            </a:r>
            <a:endParaRPr kumimoji="1"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71600" y="627534"/>
            <a:ext cx="6264696" cy="830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33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kumimoji="1"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</a:rPr>
              <a:t>读对子，连一连。</a:t>
            </a:r>
            <a:endParaRPr kumimoji="1" lang="zh-CN" altLang="en-US" sz="3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169741" y="1599642"/>
            <a:ext cx="6264696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房前      流霞</a:t>
            </a:r>
            <a:endParaRPr kumimoji="1" lang="en-US" altLang="zh-CN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白鹭      屋后</a:t>
            </a:r>
            <a:endParaRPr kumimoji="1" lang="en-US" altLang="zh-CN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落日      乌鸦</a:t>
            </a:r>
            <a:endParaRPr kumimoji="1"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033837" y="2139702"/>
            <a:ext cx="1404156" cy="97210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034762" y="3090903"/>
            <a:ext cx="1404156" cy="97210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195855" y="2139703"/>
            <a:ext cx="1080120" cy="18753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81094" y="1490115"/>
            <a:ext cx="6804756" cy="6224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描写雨后花儿开的对子是：</a:t>
            </a:r>
            <a:endParaRPr kumimoji="1"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1088" y="2774633"/>
            <a:ext cx="7136130" cy="62245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有时三点两点雨，到处十枝五枝花。</a:t>
            </a:r>
            <a:endParaRPr lang="zh-CN" altLang="en-US" sz="3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92497" y="1059582"/>
            <a:ext cx="7103621" cy="2562240"/>
          </a:xfrm>
          <a:prstGeom prst="rect">
            <a:avLst/>
          </a:prstGeom>
          <a:noFill/>
          <a:ln w="34925">
            <a:noFill/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n w="0"/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三、上网或阅读课外读物，收集对子歌，并背诵。比一比，谁收集得多，背得多。</a:t>
            </a:r>
            <a:r>
              <a:rPr lang="zh-CN" altLang="en-US" sz="3600" b="1" dirty="0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3600" b="1" dirty="0" smtClean="0">
              <a:ln w="0"/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651543" y="987420"/>
            <a:ext cx="1301581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暑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555526"/>
            <a:ext cx="778098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shǔ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7" name="矩形 9"/>
          <p:cNvSpPr>
            <a:spLocks noChangeArrowheads="1"/>
          </p:cNvSpPr>
          <p:nvPr/>
        </p:nvSpPr>
        <p:spPr bwMode="auto">
          <a:xfrm>
            <a:off x="295370" y="1966181"/>
            <a:ext cx="218645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酷暑 暑假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683804" y="3221578"/>
            <a:ext cx="1299994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晨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3568" y="2787774"/>
            <a:ext cx="1060227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chén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8" name="矩形 9"/>
          <p:cNvSpPr>
            <a:spLocks noChangeArrowheads="1"/>
          </p:cNvSpPr>
          <p:nvPr/>
        </p:nvSpPr>
        <p:spPr bwMode="auto">
          <a:xfrm>
            <a:off x="251521" y="4155926"/>
            <a:ext cx="192328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早晨 清晨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5222839" y="917322"/>
            <a:ext cx="1299994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22603" y="483518"/>
            <a:ext cx="1039387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liáng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6" name="矩形 9"/>
          <p:cNvSpPr>
            <a:spLocks noChangeArrowheads="1"/>
          </p:cNvSpPr>
          <p:nvPr/>
        </p:nvSpPr>
        <p:spPr bwMode="auto">
          <a:xfrm>
            <a:off x="4790555" y="1851670"/>
            <a:ext cx="330688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秋凉 乘凉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3530" y="415429"/>
            <a:ext cx="8496372" cy="4316561"/>
            <a:chOff x="323530" y="415429"/>
            <a:chExt cx="8496372" cy="431656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4572000" y="415429"/>
              <a:ext cx="0" cy="4316561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23530" y="2551499"/>
              <a:ext cx="8496372" cy="0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5148300" y="3149570"/>
            <a:ext cx="1299994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62430" y="2715766"/>
            <a:ext cx="577722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xì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4716017" y="4083918"/>
            <a:ext cx="201622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细雨 细心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174801" y="764364"/>
            <a:ext cx="2147340" cy="1414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3180" y="699120"/>
            <a:ext cx="2038350" cy="1543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23180" y="3003458"/>
            <a:ext cx="2038350" cy="1542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4801" y="3003458"/>
            <a:ext cx="2147340" cy="1652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651543" y="987420"/>
            <a:ext cx="1301581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1560" y="555526"/>
            <a:ext cx="1092287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zhāo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7" name="矩形 9"/>
          <p:cNvSpPr>
            <a:spLocks noChangeArrowheads="1"/>
          </p:cNvSpPr>
          <p:nvPr/>
        </p:nvSpPr>
        <p:spPr bwMode="auto">
          <a:xfrm>
            <a:off x="295370" y="1966181"/>
            <a:ext cx="218645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朝霞 朝阳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683804" y="3221578"/>
            <a:ext cx="1299994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夕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7118" y="2787774"/>
            <a:ext cx="590546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xī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8" name="矩形 9"/>
          <p:cNvSpPr>
            <a:spLocks noChangeArrowheads="1"/>
          </p:cNvSpPr>
          <p:nvPr/>
        </p:nvSpPr>
        <p:spPr bwMode="auto">
          <a:xfrm>
            <a:off x="251520" y="4155926"/>
            <a:ext cx="330688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夕阳 朝夕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5222839" y="917322"/>
            <a:ext cx="1299994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霞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22603" y="483518"/>
            <a:ext cx="821379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xiá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6" name="矩形 9"/>
          <p:cNvSpPr>
            <a:spLocks noChangeArrowheads="1"/>
          </p:cNvSpPr>
          <p:nvPr/>
        </p:nvSpPr>
        <p:spPr bwMode="auto">
          <a:xfrm>
            <a:off x="4790555" y="1851670"/>
            <a:ext cx="330688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朝霞 彩霞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3530" y="415429"/>
            <a:ext cx="8496372" cy="4316561"/>
            <a:chOff x="323530" y="415429"/>
            <a:chExt cx="8496372" cy="431656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4572000" y="415429"/>
              <a:ext cx="0" cy="4316561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23530" y="2551499"/>
              <a:ext cx="8496372" cy="0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5148300" y="3149570"/>
            <a:ext cx="1299994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04048" y="2715766"/>
            <a:ext cx="1332737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yánɡ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4716016" y="4083918"/>
            <a:ext cx="330688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杨树 白杨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5736" y="734915"/>
            <a:ext cx="2189644" cy="1449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2240" y="780182"/>
            <a:ext cx="1891283" cy="1571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32240" y="3028982"/>
            <a:ext cx="1891283" cy="1591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95736" y="3064428"/>
            <a:ext cx="2189644" cy="1591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49448" y="915782"/>
            <a:ext cx="1655969" cy="661002"/>
          </a:xfrm>
          <a:prstGeom prst="ellipse">
            <a:avLst/>
          </a:prstGeom>
          <a:solidFill>
            <a:srgbClr val="CB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grpSp>
        <p:nvGrpSpPr>
          <p:cNvPr id="23" name="组合 22"/>
          <p:cNvGrpSpPr/>
          <p:nvPr/>
        </p:nvGrpSpPr>
        <p:grpSpPr>
          <a:xfrm>
            <a:off x="3616862" y="470925"/>
            <a:ext cx="342581" cy="342230"/>
            <a:chOff x="631825" y="5181600"/>
            <a:chExt cx="1554163" cy="1552575"/>
          </a:xfrm>
        </p:grpSpPr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4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5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5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902093" y="1464481"/>
            <a:ext cx="1985141" cy="623239"/>
          </a:xfrm>
          <a:prstGeom prst="rect">
            <a:avLst/>
          </a:prstGeom>
        </p:spPr>
        <p:txBody>
          <a:bodyPr wrap="none" lIns="68571" tIns="34286" rIns="68571" bIns="34286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夕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94977" y="1005089"/>
            <a:ext cx="1177227" cy="484740"/>
          </a:xfrm>
          <a:prstGeom prst="rect">
            <a:avLst/>
          </a:prstGeom>
        </p:spPr>
        <p:txBody>
          <a:bodyPr wrap="none" lIns="68571" tIns="34286" rIns="68571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减一减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TextBox 11"/>
          <p:cNvSpPr txBox="1">
            <a:spLocks noChangeArrowheads="1"/>
          </p:cNvSpPr>
          <p:nvPr/>
        </p:nvSpPr>
        <p:spPr bwMode="auto">
          <a:xfrm>
            <a:off x="3983779" y="417014"/>
            <a:ext cx="1812357" cy="482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28" tIns="25715" rIns="51428" bIns="2571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40196" y="2801475"/>
            <a:ext cx="1655969" cy="661002"/>
          </a:xfrm>
          <a:prstGeom prst="ellipse">
            <a:avLst/>
          </a:prstGeom>
          <a:solidFill>
            <a:srgbClr val="CB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58" name="矩形 57"/>
          <p:cNvSpPr/>
          <p:nvPr/>
        </p:nvSpPr>
        <p:spPr>
          <a:xfrm>
            <a:off x="731078" y="2889634"/>
            <a:ext cx="1177227" cy="484740"/>
          </a:xfrm>
          <a:prstGeom prst="rect">
            <a:avLst/>
          </a:prstGeom>
        </p:spPr>
        <p:txBody>
          <a:bodyPr wrap="none" lIns="68571" tIns="34286" rIns="68571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0422" y="2732222"/>
            <a:ext cx="199317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779652" y="3408973"/>
            <a:ext cx="199317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769713" y="4085725"/>
            <a:ext cx="199317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480046" y="3053949"/>
            <a:ext cx="199317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纟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499276" y="3730701"/>
            <a:ext cx="199317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冫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97312" y="1059582"/>
            <a:ext cx="1229201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dirty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xī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75" grpId="0"/>
      <p:bldP spid="57" grpId="0" bldLvl="0" animBg="1"/>
      <p:bldP spid="58" grpId="0"/>
      <p:bldP spid="6" grpId="0"/>
      <p:bldP spid="63" grpId="0"/>
      <p:bldP spid="69" grpId="0"/>
      <p:bldP spid="70" grpId="0"/>
      <p:bldP spid="71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" name="Group 12"/>
          <p:cNvGraphicFramePr>
            <a:graphicFrameLocks noGrp="1"/>
          </p:cNvGraphicFramePr>
          <p:nvPr/>
        </p:nvGraphicFramePr>
        <p:xfrm>
          <a:off x="2070304" y="1651442"/>
          <a:ext cx="1140142" cy="1028700"/>
        </p:xfrm>
        <a:graphic>
          <a:graphicData uri="http://schemas.openxmlformats.org/drawingml/2006/table">
            <a:tbl>
              <a:tblPr/>
              <a:tblGrid>
                <a:gridCol w="570071"/>
                <a:gridCol w="570071"/>
              </a:tblGrid>
              <a:tr h="533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1" name="TextBox 23"/>
          <p:cNvSpPr txBox="1"/>
          <p:nvPr/>
        </p:nvSpPr>
        <p:spPr>
          <a:xfrm>
            <a:off x="2172697" y="1611436"/>
            <a:ext cx="612458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5" name="Group 12"/>
          <p:cNvGraphicFramePr>
            <a:graphicFrameLocks noGrp="1"/>
          </p:cNvGraphicFramePr>
          <p:nvPr/>
        </p:nvGraphicFramePr>
        <p:xfrm>
          <a:off x="3794329" y="1651442"/>
          <a:ext cx="1140142" cy="1028700"/>
        </p:xfrm>
        <a:graphic>
          <a:graphicData uri="http://schemas.openxmlformats.org/drawingml/2006/table">
            <a:tbl>
              <a:tblPr/>
              <a:tblGrid>
                <a:gridCol w="570071"/>
                <a:gridCol w="570071"/>
              </a:tblGrid>
              <a:tr h="533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23"/>
          <p:cNvSpPr txBox="1"/>
          <p:nvPr/>
        </p:nvSpPr>
        <p:spPr>
          <a:xfrm>
            <a:off x="3876447" y="1565137"/>
            <a:ext cx="1097761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凉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7" name="Group 12"/>
          <p:cNvGraphicFramePr>
            <a:graphicFrameLocks noGrp="1"/>
          </p:cNvGraphicFramePr>
          <p:nvPr/>
        </p:nvGraphicFramePr>
        <p:xfrm>
          <a:off x="5555977" y="1692875"/>
          <a:ext cx="1140142" cy="1028700"/>
        </p:xfrm>
        <a:graphic>
          <a:graphicData uri="http://schemas.openxmlformats.org/drawingml/2006/table">
            <a:tbl>
              <a:tblPr/>
              <a:tblGrid>
                <a:gridCol w="570071"/>
                <a:gridCol w="570071"/>
              </a:tblGrid>
              <a:tr h="533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23"/>
          <p:cNvSpPr txBox="1"/>
          <p:nvPr/>
        </p:nvSpPr>
        <p:spPr>
          <a:xfrm>
            <a:off x="5609997" y="1597522"/>
            <a:ext cx="1097761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9" name="Group 12"/>
          <p:cNvGraphicFramePr>
            <a:graphicFrameLocks noGrp="1"/>
          </p:cNvGraphicFramePr>
          <p:nvPr/>
        </p:nvGraphicFramePr>
        <p:xfrm>
          <a:off x="1515548" y="3509180"/>
          <a:ext cx="1140142" cy="1028700"/>
        </p:xfrm>
        <a:graphic>
          <a:graphicData uri="http://schemas.openxmlformats.org/drawingml/2006/table">
            <a:tbl>
              <a:tblPr/>
              <a:tblGrid>
                <a:gridCol w="570071"/>
                <a:gridCol w="570071"/>
              </a:tblGrid>
              <a:tr h="533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Box 23"/>
          <p:cNvSpPr txBox="1"/>
          <p:nvPr/>
        </p:nvSpPr>
        <p:spPr>
          <a:xfrm>
            <a:off x="1570521" y="3447641"/>
            <a:ext cx="1097761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夕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11" name="Group 12"/>
          <p:cNvGraphicFramePr>
            <a:graphicFrameLocks noGrp="1"/>
          </p:cNvGraphicFramePr>
          <p:nvPr/>
        </p:nvGraphicFramePr>
        <p:xfrm>
          <a:off x="3156326" y="3545183"/>
          <a:ext cx="1140142" cy="1028700"/>
        </p:xfrm>
        <a:graphic>
          <a:graphicData uri="http://schemas.openxmlformats.org/drawingml/2006/table">
            <a:tbl>
              <a:tblPr/>
              <a:tblGrid>
                <a:gridCol w="570071"/>
                <a:gridCol w="570071"/>
              </a:tblGrid>
              <a:tr h="533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23"/>
          <p:cNvSpPr txBox="1"/>
          <p:nvPr/>
        </p:nvSpPr>
        <p:spPr>
          <a:xfrm>
            <a:off x="3265115" y="3483644"/>
            <a:ext cx="1097761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13" name="Group 12"/>
          <p:cNvGraphicFramePr>
            <a:graphicFrameLocks noGrp="1"/>
          </p:cNvGraphicFramePr>
          <p:nvPr/>
        </p:nvGraphicFramePr>
        <p:xfrm>
          <a:off x="4697947" y="3545183"/>
          <a:ext cx="1140142" cy="1028700"/>
        </p:xfrm>
        <a:graphic>
          <a:graphicData uri="http://schemas.openxmlformats.org/drawingml/2006/table">
            <a:tbl>
              <a:tblPr/>
              <a:tblGrid>
                <a:gridCol w="570071"/>
                <a:gridCol w="570071"/>
              </a:tblGrid>
              <a:tr h="533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23"/>
          <p:cNvSpPr txBox="1"/>
          <p:nvPr/>
        </p:nvSpPr>
        <p:spPr>
          <a:xfrm>
            <a:off x="4793401" y="3432308"/>
            <a:ext cx="1097761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语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15" name="Group 12"/>
          <p:cNvGraphicFramePr>
            <a:graphicFrameLocks noGrp="1"/>
          </p:cNvGraphicFramePr>
          <p:nvPr/>
        </p:nvGraphicFramePr>
        <p:xfrm>
          <a:off x="6220995" y="3557566"/>
          <a:ext cx="1140142" cy="1028700"/>
        </p:xfrm>
        <a:graphic>
          <a:graphicData uri="http://schemas.openxmlformats.org/drawingml/2006/table">
            <a:tbl>
              <a:tblPr/>
              <a:tblGrid>
                <a:gridCol w="570071"/>
                <a:gridCol w="570071"/>
              </a:tblGrid>
              <a:tr h="5338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23"/>
          <p:cNvSpPr txBox="1"/>
          <p:nvPr/>
        </p:nvSpPr>
        <p:spPr>
          <a:xfrm>
            <a:off x="6263585" y="3483644"/>
            <a:ext cx="1097761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香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2266712" y="1117771"/>
            <a:ext cx="1229201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gǔ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23928" y="1103904"/>
            <a:ext cx="1248251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liáng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55573" y="1117771"/>
            <a:ext cx="11144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xì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8775" y="2964548"/>
            <a:ext cx="1229201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xī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87679" y="3027500"/>
            <a:ext cx="48026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lǐ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2313" y="2932893"/>
            <a:ext cx="1017881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yǔ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71330" y="2952444"/>
            <a:ext cx="132500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xiāng </a:t>
            </a:r>
            <a:endParaRPr lang="zh-CN" altLang="en-US" sz="30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21" grpId="0"/>
      <p:bldP spid="22" grpId="0"/>
      <p:bldP spid="23" grpId="0"/>
      <p:bldP spid="24" grpId="0"/>
      <p:bldP spid="25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81475" y="2798349"/>
            <a:ext cx="2284658" cy="1866869"/>
          </a:xfrm>
          <a:prstGeom prst="rect">
            <a:avLst/>
          </a:prstGeom>
        </p:spPr>
      </p:pic>
      <p:cxnSp>
        <p:nvCxnSpPr>
          <p:cNvPr id="105" name="直线连接符 75"/>
          <p:cNvCxnSpPr/>
          <p:nvPr/>
        </p:nvCxnSpPr>
        <p:spPr>
          <a:xfrm flipV="1">
            <a:off x="5421187" y="3720930"/>
            <a:ext cx="1727967" cy="12886"/>
          </a:xfrm>
          <a:prstGeom prst="line">
            <a:avLst/>
          </a:prstGeom>
          <a:ln w="158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图片 10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08171" y="2886010"/>
            <a:ext cx="2205757" cy="1773701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85170" y="510636"/>
            <a:ext cx="2320514" cy="2133113"/>
          </a:xfrm>
          <a:prstGeom prst="rect">
            <a:avLst/>
          </a:prstGeom>
        </p:spPr>
      </p:pic>
      <p:sp>
        <p:nvSpPr>
          <p:cNvPr id="108" name="文本框 64"/>
          <p:cNvSpPr txBox="1"/>
          <p:nvPr/>
        </p:nvSpPr>
        <p:spPr>
          <a:xfrm>
            <a:off x="6566149" y="883768"/>
            <a:ext cx="1799966" cy="436721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6" rIns="68571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文本框 64"/>
          <p:cNvSpPr txBox="1"/>
          <p:nvPr/>
        </p:nvSpPr>
        <p:spPr>
          <a:xfrm>
            <a:off x="2078238" y="1079620"/>
            <a:ext cx="608410" cy="621506"/>
          </a:xfrm>
          <a:prstGeom prst="rect">
            <a:avLst/>
          </a:prstGeom>
          <a:noFill/>
          <a:ln w="9525">
            <a:noFill/>
          </a:ln>
        </p:spPr>
        <p:txBody>
          <a:bodyPr lIns="68571" tIns="34286" rIns="68571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文本框 64"/>
          <p:cNvSpPr txBox="1"/>
          <p:nvPr/>
        </p:nvSpPr>
        <p:spPr>
          <a:xfrm>
            <a:off x="526689" y="1866754"/>
            <a:ext cx="608410" cy="621506"/>
          </a:xfrm>
          <a:prstGeom prst="rect">
            <a:avLst/>
          </a:prstGeom>
          <a:noFill/>
          <a:ln w="9525">
            <a:noFill/>
          </a:ln>
        </p:spPr>
        <p:txBody>
          <a:bodyPr lIns="68571" tIns="34286" rIns="68571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文本框 64"/>
          <p:cNvSpPr txBox="1"/>
          <p:nvPr/>
        </p:nvSpPr>
        <p:spPr>
          <a:xfrm>
            <a:off x="2078238" y="1865965"/>
            <a:ext cx="608410" cy="621506"/>
          </a:xfrm>
          <a:prstGeom prst="rect">
            <a:avLst/>
          </a:prstGeom>
          <a:noFill/>
          <a:ln w="9525">
            <a:noFill/>
          </a:ln>
        </p:spPr>
        <p:txBody>
          <a:bodyPr lIns="68571" tIns="34286" rIns="68571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文本框 64"/>
          <p:cNvSpPr txBox="1"/>
          <p:nvPr/>
        </p:nvSpPr>
        <p:spPr>
          <a:xfrm>
            <a:off x="1334470" y="1866754"/>
            <a:ext cx="608410" cy="621506"/>
          </a:xfrm>
          <a:prstGeom prst="rect">
            <a:avLst/>
          </a:prstGeom>
          <a:noFill/>
          <a:ln w="9525">
            <a:noFill/>
          </a:ln>
        </p:spPr>
        <p:txBody>
          <a:bodyPr lIns="68571" tIns="34286" rIns="68571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" name="文本框 64"/>
          <p:cNvSpPr txBox="1"/>
          <p:nvPr/>
        </p:nvSpPr>
        <p:spPr>
          <a:xfrm>
            <a:off x="2389289" y="3395729"/>
            <a:ext cx="1102591" cy="436721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6" rIns="68571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文本框 64"/>
          <p:cNvSpPr txBox="1"/>
          <p:nvPr/>
        </p:nvSpPr>
        <p:spPr>
          <a:xfrm>
            <a:off x="5421187" y="3284209"/>
            <a:ext cx="1727967" cy="436721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6" rIns="68571" bIns="34286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上下  结构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2" name="TextBox 11"/>
          <p:cNvSpPr txBox="1">
            <a:spLocks noChangeArrowheads="1"/>
          </p:cNvSpPr>
          <p:nvPr/>
        </p:nvSpPr>
        <p:spPr bwMode="auto">
          <a:xfrm>
            <a:off x="3819412" y="288437"/>
            <a:ext cx="1936433" cy="500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6" rIns="68571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3342829" y="350085"/>
            <a:ext cx="456773" cy="456307"/>
            <a:chOff x="631825" y="5181600"/>
            <a:chExt cx="1554163" cy="1552575"/>
          </a:xfrm>
        </p:grpSpPr>
        <p:sp>
          <p:nvSpPr>
            <p:cNvPr id="12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2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2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2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2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2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3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3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3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3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3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3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3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3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3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3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4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4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4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4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4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4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4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4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4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4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5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5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5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5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5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  <p:sp>
          <p:nvSpPr>
            <p:cNvPr id="15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sz="1800"/>
            </a:p>
          </p:txBody>
        </p:sp>
      </p:grpSp>
      <p:cxnSp>
        <p:nvCxnSpPr>
          <p:cNvPr id="156" name="直线连接符 5"/>
          <p:cNvCxnSpPr/>
          <p:nvPr/>
        </p:nvCxnSpPr>
        <p:spPr>
          <a:xfrm>
            <a:off x="6557302" y="1313090"/>
            <a:ext cx="1758746" cy="3266"/>
          </a:xfrm>
          <a:prstGeom prst="line">
            <a:avLst/>
          </a:prstGeom>
          <a:ln w="158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线连接符 73"/>
          <p:cNvCxnSpPr/>
          <p:nvPr/>
        </p:nvCxnSpPr>
        <p:spPr>
          <a:xfrm flipV="1">
            <a:off x="2134265" y="3832618"/>
            <a:ext cx="1805969" cy="3266"/>
          </a:xfrm>
          <a:prstGeom prst="line">
            <a:avLst/>
          </a:prstGeom>
          <a:ln w="158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64"/>
          <p:cNvSpPr txBox="1"/>
          <p:nvPr/>
        </p:nvSpPr>
        <p:spPr>
          <a:xfrm>
            <a:off x="2774002" y="1079620"/>
            <a:ext cx="608409" cy="621506"/>
          </a:xfrm>
          <a:prstGeom prst="rect">
            <a:avLst/>
          </a:prstGeom>
          <a:noFill/>
          <a:ln w="9525">
            <a:noFill/>
          </a:ln>
        </p:spPr>
        <p:txBody>
          <a:bodyPr lIns="68571" tIns="34286" rIns="68571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64"/>
          <p:cNvSpPr txBox="1"/>
          <p:nvPr/>
        </p:nvSpPr>
        <p:spPr>
          <a:xfrm>
            <a:off x="2852851" y="1866754"/>
            <a:ext cx="608409" cy="621506"/>
          </a:xfrm>
          <a:prstGeom prst="rect">
            <a:avLst/>
          </a:prstGeom>
          <a:noFill/>
          <a:ln w="9525">
            <a:noFill/>
          </a:ln>
        </p:spPr>
        <p:txBody>
          <a:bodyPr lIns="68571" tIns="34286" rIns="68571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64"/>
          <p:cNvSpPr txBox="1"/>
          <p:nvPr/>
        </p:nvSpPr>
        <p:spPr>
          <a:xfrm>
            <a:off x="3646100" y="1079620"/>
            <a:ext cx="608410" cy="621506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6" rIns="68571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79503E-7 -3.7037E-7 L 0.36359 0.54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79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4872E-6 -3.7037E-7 L 0.42701 0.063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44" y="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139E-6 -3.7037E-7 L 0.38455 0.060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21" y="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7304E-6 3.7037E-7 L 0.25537 0.3916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2" y="1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6592E-7 3.7037E-7 L 0.51582 0.3916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5" y="1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79503E-7 3.7037E-7 L 0.61753 -0.089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76" y="-4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8216E-6 3.7037E-7 L 0.41359 0.3916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80" y="1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1" grpId="0"/>
      <p:bldP spid="113" grpId="0"/>
      <p:bldP spid="114" grpId="0"/>
      <p:bldP spid="58" grpId="0"/>
      <p:bldP spid="59" grpId="0"/>
      <p:bldP spid="60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3104</Words>
  <Application>WPS 演示</Application>
  <PresentationFormat>全屏显示(16:9)</PresentationFormat>
  <Paragraphs>500</Paragraphs>
  <Slides>44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9" baseType="lpstr">
      <vt:lpstr>Arial</vt:lpstr>
      <vt:lpstr>宋体</vt:lpstr>
      <vt:lpstr>Wingdings</vt:lpstr>
      <vt:lpstr>Calibri</vt:lpstr>
      <vt:lpstr>黑体</vt:lpstr>
      <vt:lpstr>微软雅黑</vt:lpstr>
      <vt:lpstr>楷体</vt:lpstr>
      <vt:lpstr>汉语拼音</vt:lpstr>
      <vt:lpstr>Calibri</vt:lpstr>
      <vt:lpstr>华文楷体</vt:lpstr>
      <vt:lpstr>GB Pinyinok-B</vt:lpstr>
      <vt:lpstr>Arial Unicode MS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涂圣文</cp:lastModifiedBy>
  <cp:revision>343</cp:revision>
  <dcterms:created xsi:type="dcterms:W3CDTF">2017-03-17T02:28:00Z</dcterms:created>
  <dcterms:modified xsi:type="dcterms:W3CDTF">2020-05-21T07:50:22Z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