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5"/>
  </p:notesMasterIdLst>
  <p:sldIdLst>
    <p:sldId id="421" r:id="rId3"/>
    <p:sldId id="357" r:id="rId4"/>
    <p:sldId id="509" r:id="rId5"/>
    <p:sldId id="489" r:id="rId6"/>
    <p:sldId id="510" r:id="rId7"/>
    <p:sldId id="511" r:id="rId8"/>
    <p:sldId id="491" r:id="rId9"/>
    <p:sldId id="492" r:id="rId10"/>
    <p:sldId id="512" r:id="rId11"/>
    <p:sldId id="493" r:id="rId12"/>
    <p:sldId id="385" r:id="rId13"/>
    <p:sldId id="437" r:id="rId14"/>
    <p:sldId id="513" r:id="rId15"/>
    <p:sldId id="494" r:id="rId16"/>
    <p:sldId id="517" r:id="rId17"/>
    <p:sldId id="514" r:id="rId18"/>
    <p:sldId id="515" r:id="rId19"/>
    <p:sldId id="516" r:id="rId20"/>
    <p:sldId id="518" r:id="rId21"/>
    <p:sldId id="519" r:id="rId22"/>
    <p:sldId id="413" r:id="rId23"/>
    <p:sldId id="379" r:id="rId24"/>
    <p:sldId id="474" r:id="rId25"/>
    <p:sldId id="414" r:id="rId26"/>
    <p:sldId id="522" r:id="rId27"/>
    <p:sldId id="520" r:id="rId28"/>
    <p:sldId id="521" r:id="rId29"/>
    <p:sldId id="381" r:id="rId30"/>
    <p:sldId id="496" r:id="rId31"/>
    <p:sldId id="523" r:id="rId32"/>
    <p:sldId id="306" r:id="rId33"/>
    <p:sldId id="524" r:id="rId34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2BD3"/>
    <a:srgbClr val="FF0066"/>
    <a:srgbClr val="FFFAE6"/>
    <a:srgbClr val="FFCB75"/>
    <a:srgbClr val="0584A7"/>
    <a:srgbClr val="F96901"/>
    <a:srgbClr val="EC7322"/>
    <a:srgbClr val="EF8945"/>
    <a:srgbClr val="FE9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672"/>
      </p:cViewPr>
      <p:guideLst>
        <p:guide orient="horz" pos="1674"/>
        <p:guide pos="27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72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089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523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385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245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947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859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2845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412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65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225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8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0656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2953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1280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9283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781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894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7092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5893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9998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1469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75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528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0622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1454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761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685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095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614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812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930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0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04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10" Type="http://schemas.openxmlformats.org/officeDocument/2006/relationships/tags" Target="../tags/tag6.xml"/><Relationship Id="rId4" Type="http://schemas.openxmlformats.org/officeDocument/2006/relationships/theme" Target="../theme/theme1.xml"/><Relationship Id="rId9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2020/3/16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8" r:id="rId3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99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image" Target="../media/image24.jpeg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30.png"/><Relationship Id="rId7" Type="http://schemas.openxmlformats.org/officeDocument/2006/relationships/image" Target="../media/image3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f"/><Relationship Id="rId4" Type="http://schemas.openxmlformats.org/officeDocument/2006/relationships/image" Target="../media/image3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3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5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32.xml"/><Relationship Id="rId16" Type="http://schemas.openxmlformats.org/officeDocument/2006/relationships/hyperlink" Target="http://www.1ppt.com/shiti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63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&#35782;&#23383;7%20&#22823;&#23567;&#22810;&#23569;&#65288;&#26391;&#35835;&#35270;&#39057;&#65289;.mp4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367904" y="1549112"/>
            <a:ext cx="2958983" cy="7617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45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45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大小多少</a:t>
            </a:r>
          </a:p>
        </p:txBody>
      </p:sp>
      <p:sp>
        <p:nvSpPr>
          <p:cNvPr id="25" name="剪去对角的矩形 24"/>
          <p:cNvSpPr/>
          <p:nvPr/>
        </p:nvSpPr>
        <p:spPr>
          <a:xfrm rot="5400000">
            <a:off x="2465308" y="1643885"/>
            <a:ext cx="501491" cy="501968"/>
          </a:xfrm>
          <a:prstGeom prst="snip2DiagRect">
            <a:avLst>
              <a:gd name="adj1" fmla="val 0"/>
              <a:gd name="adj2" fmla="val 22612"/>
            </a:avLst>
          </a:prstGeom>
          <a:solidFill>
            <a:srgbClr val="FE930B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496741" y="1582449"/>
            <a:ext cx="582454" cy="70019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4100">
                <a:solidFill>
                  <a:schemeClr val="bg1"/>
                </a:solidFill>
                <a:latin typeface="方正大黑简体" panose="03000509000000000000" charset="-122"/>
                <a:ea typeface="方正大黑简体" panose="03000509000000000000" charset="-122"/>
                <a:sym typeface="+mn-ea"/>
              </a:rPr>
              <a:t>7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09600" y="2697858"/>
            <a:ext cx="7623810" cy="76676"/>
            <a:chOff x="1287" y="3139"/>
            <a:chExt cx="16008" cy="161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0" y="4193470"/>
            <a:ext cx="9144000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66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" y="240983"/>
            <a:ext cx="9085898" cy="488299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940493" y="2274571"/>
            <a:ext cx="678656" cy="1878806"/>
            <a:chOff x="6262" y="5600"/>
            <a:chExt cx="1425" cy="3945"/>
          </a:xfrm>
        </p:grpSpPr>
        <p:pic>
          <p:nvPicPr>
            <p:cNvPr id="23" name="图片 22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少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06879" y="2853691"/>
            <a:ext cx="678656" cy="1878806"/>
            <a:chOff x="6262" y="5600"/>
            <a:chExt cx="1425" cy="3945"/>
          </a:xfrm>
        </p:grpSpPr>
        <p:pic>
          <p:nvPicPr>
            <p:cNvPr id="26" name="图片 25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猫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39941" y="3214212"/>
            <a:ext cx="678656" cy="1878806"/>
            <a:chOff x="6262" y="5600"/>
            <a:chExt cx="1425" cy="3945"/>
          </a:xfrm>
        </p:grpSpPr>
        <p:pic>
          <p:nvPicPr>
            <p:cNvPr id="29" name="图片 28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果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9149" y="1907858"/>
            <a:ext cx="678656" cy="1878806"/>
            <a:chOff x="6262" y="5600"/>
            <a:chExt cx="1425" cy="3945"/>
          </a:xfrm>
        </p:grpSpPr>
        <p:pic>
          <p:nvPicPr>
            <p:cNvPr id="32" name="图片 31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牛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28223" y="3245168"/>
            <a:ext cx="678656" cy="1878806"/>
            <a:chOff x="6262" y="5600"/>
            <a:chExt cx="1425" cy="3945"/>
          </a:xfrm>
        </p:grpSpPr>
        <p:pic>
          <p:nvPicPr>
            <p:cNvPr id="38" name="图片 37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只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06128" y="2622709"/>
            <a:ext cx="678656" cy="1878806"/>
            <a:chOff x="6262" y="5600"/>
            <a:chExt cx="1425" cy="3945"/>
          </a:xfrm>
        </p:grpSpPr>
        <p:pic>
          <p:nvPicPr>
            <p:cNvPr id="7" name="图片 6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多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85122" y="1994536"/>
            <a:ext cx="678656" cy="1878806"/>
            <a:chOff x="6262" y="5600"/>
            <a:chExt cx="1425" cy="3945"/>
          </a:xfrm>
        </p:grpSpPr>
        <p:pic>
          <p:nvPicPr>
            <p:cNvPr id="10" name="图片 9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鸭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67927" y="3214212"/>
            <a:ext cx="678656" cy="1878806"/>
            <a:chOff x="6262" y="5600"/>
            <a:chExt cx="1425" cy="3945"/>
          </a:xfrm>
        </p:grpSpPr>
        <p:pic>
          <p:nvPicPr>
            <p:cNvPr id="16" name="图片 15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49567" y="3430906"/>
            <a:ext cx="678656" cy="1878806"/>
            <a:chOff x="6262" y="5600"/>
            <a:chExt cx="1425" cy="3945"/>
          </a:xfrm>
        </p:grpSpPr>
        <p:pic>
          <p:nvPicPr>
            <p:cNvPr id="19" name="图片 18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黄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24074" y="2012633"/>
            <a:ext cx="678656" cy="1878806"/>
            <a:chOff x="6262" y="5600"/>
            <a:chExt cx="1425" cy="3945"/>
          </a:xfrm>
        </p:grpSpPr>
        <p:pic>
          <p:nvPicPr>
            <p:cNvPr id="34" name="图片 33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6459" y="7081"/>
              <a:ext cx="738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38151" y="1657827"/>
            <a:ext cx="175736" cy="189071"/>
            <a:chOff x="1758951" y="2630488"/>
            <a:chExt cx="835025" cy="838200"/>
          </a:xfrm>
        </p:grpSpPr>
        <p:sp>
          <p:nvSpPr>
            <p:cNvPr id="64" name="Freeform 27"/>
            <p:cNvSpPr/>
            <p:nvPr/>
          </p:nvSpPr>
          <p:spPr bwMode="auto">
            <a:xfrm>
              <a:off x="1758951" y="2630488"/>
              <a:ext cx="835025" cy="838200"/>
            </a:xfrm>
            <a:custGeom>
              <a:avLst/>
              <a:gdLst>
                <a:gd name="T0" fmla="*/ 278 w 295"/>
                <a:gd name="T1" fmla="*/ 112 h 296"/>
                <a:gd name="T2" fmla="*/ 278 w 295"/>
                <a:gd name="T3" fmla="*/ 110 h 296"/>
                <a:gd name="T4" fmla="*/ 112 w 295"/>
                <a:gd name="T5" fmla="*/ 18 h 296"/>
                <a:gd name="T6" fmla="*/ 17 w 295"/>
                <a:gd name="T7" fmla="*/ 184 h 296"/>
                <a:gd name="T8" fmla="*/ 184 w 295"/>
                <a:gd name="T9" fmla="*/ 279 h 296"/>
                <a:gd name="T10" fmla="*/ 278 w 295"/>
                <a:gd name="T11" fmla="*/ 1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" h="296">
                  <a:moveTo>
                    <a:pt x="278" y="112"/>
                  </a:moveTo>
                  <a:cubicBezTo>
                    <a:pt x="278" y="111"/>
                    <a:pt x="278" y="110"/>
                    <a:pt x="278" y="110"/>
                  </a:cubicBezTo>
                  <a:cubicBezTo>
                    <a:pt x="254" y="39"/>
                    <a:pt x="184" y="0"/>
                    <a:pt x="112" y="18"/>
                  </a:cubicBezTo>
                  <a:cubicBezTo>
                    <a:pt x="38" y="35"/>
                    <a:pt x="0" y="115"/>
                    <a:pt x="17" y="184"/>
                  </a:cubicBezTo>
                  <a:cubicBezTo>
                    <a:pt x="35" y="258"/>
                    <a:pt x="114" y="296"/>
                    <a:pt x="184" y="279"/>
                  </a:cubicBezTo>
                  <a:cubicBezTo>
                    <a:pt x="257" y="261"/>
                    <a:pt x="295" y="182"/>
                    <a:pt x="278" y="112"/>
                  </a:cubicBezTo>
                  <a:close/>
                </a:path>
              </a:pathLst>
            </a:custGeom>
            <a:solidFill>
              <a:srgbClr val="6ECB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8"/>
            <p:cNvSpPr/>
            <p:nvPr/>
          </p:nvSpPr>
          <p:spPr bwMode="auto">
            <a:xfrm>
              <a:off x="1914526" y="2854325"/>
              <a:ext cx="495300" cy="119063"/>
            </a:xfrm>
            <a:custGeom>
              <a:avLst/>
              <a:gdLst>
                <a:gd name="T0" fmla="*/ 162 w 175"/>
                <a:gd name="T1" fmla="*/ 2 h 42"/>
                <a:gd name="T2" fmla="*/ 9 w 175"/>
                <a:gd name="T3" fmla="*/ 26 h 42"/>
                <a:gd name="T4" fmla="*/ 9 w 175"/>
                <a:gd name="T5" fmla="*/ 40 h 42"/>
                <a:gd name="T6" fmla="*/ 166 w 175"/>
                <a:gd name="T7" fmla="*/ 16 h 42"/>
                <a:gd name="T8" fmla="*/ 162 w 175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42">
                  <a:moveTo>
                    <a:pt x="162" y="2"/>
                  </a:moveTo>
                  <a:cubicBezTo>
                    <a:pt x="111" y="14"/>
                    <a:pt x="61" y="24"/>
                    <a:pt x="9" y="26"/>
                  </a:cubicBezTo>
                  <a:cubicBezTo>
                    <a:pt x="0" y="26"/>
                    <a:pt x="0" y="40"/>
                    <a:pt x="9" y="40"/>
                  </a:cubicBezTo>
                  <a:cubicBezTo>
                    <a:pt x="62" y="42"/>
                    <a:pt x="115" y="32"/>
                    <a:pt x="166" y="16"/>
                  </a:cubicBezTo>
                  <a:cubicBezTo>
                    <a:pt x="175" y="13"/>
                    <a:pt x="171" y="0"/>
                    <a:pt x="162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9"/>
            <p:cNvSpPr/>
            <p:nvPr/>
          </p:nvSpPr>
          <p:spPr bwMode="auto">
            <a:xfrm>
              <a:off x="2174876" y="2967038"/>
              <a:ext cx="328613" cy="117475"/>
            </a:xfrm>
            <a:custGeom>
              <a:avLst/>
              <a:gdLst>
                <a:gd name="T0" fmla="*/ 104 w 116"/>
                <a:gd name="T1" fmla="*/ 2 h 41"/>
                <a:gd name="T2" fmla="*/ 9 w 116"/>
                <a:gd name="T3" fmla="*/ 26 h 41"/>
                <a:gd name="T4" fmla="*/ 9 w 116"/>
                <a:gd name="T5" fmla="*/ 40 h 41"/>
                <a:gd name="T6" fmla="*/ 107 w 116"/>
                <a:gd name="T7" fmla="*/ 15 h 41"/>
                <a:gd name="T8" fmla="*/ 104 w 116"/>
                <a:gd name="T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41">
                  <a:moveTo>
                    <a:pt x="104" y="2"/>
                  </a:moveTo>
                  <a:cubicBezTo>
                    <a:pt x="72" y="11"/>
                    <a:pt x="42" y="22"/>
                    <a:pt x="9" y="26"/>
                  </a:cubicBezTo>
                  <a:cubicBezTo>
                    <a:pt x="0" y="27"/>
                    <a:pt x="0" y="41"/>
                    <a:pt x="9" y="40"/>
                  </a:cubicBezTo>
                  <a:cubicBezTo>
                    <a:pt x="43" y="38"/>
                    <a:pt x="75" y="25"/>
                    <a:pt x="107" y="15"/>
                  </a:cubicBezTo>
                  <a:cubicBezTo>
                    <a:pt x="116" y="13"/>
                    <a:pt x="112" y="0"/>
                    <a:pt x="104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"/>
            <p:cNvSpPr/>
            <p:nvPr/>
          </p:nvSpPr>
          <p:spPr bwMode="auto">
            <a:xfrm>
              <a:off x="1931988" y="3049588"/>
              <a:ext cx="225425" cy="60325"/>
            </a:xfrm>
            <a:custGeom>
              <a:avLst/>
              <a:gdLst>
                <a:gd name="T0" fmla="*/ 68 w 80"/>
                <a:gd name="T1" fmla="*/ 2 h 21"/>
                <a:gd name="T2" fmla="*/ 9 w 80"/>
                <a:gd name="T3" fmla="*/ 6 h 21"/>
                <a:gd name="T4" fmla="*/ 9 w 80"/>
                <a:gd name="T5" fmla="*/ 20 h 21"/>
                <a:gd name="T6" fmla="*/ 71 w 80"/>
                <a:gd name="T7" fmla="*/ 16 h 21"/>
                <a:gd name="T8" fmla="*/ 68 w 80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1">
                  <a:moveTo>
                    <a:pt x="68" y="2"/>
                  </a:moveTo>
                  <a:cubicBezTo>
                    <a:pt x="48" y="7"/>
                    <a:pt x="29" y="5"/>
                    <a:pt x="9" y="6"/>
                  </a:cubicBezTo>
                  <a:cubicBezTo>
                    <a:pt x="0" y="6"/>
                    <a:pt x="0" y="20"/>
                    <a:pt x="9" y="20"/>
                  </a:cubicBezTo>
                  <a:cubicBezTo>
                    <a:pt x="30" y="20"/>
                    <a:pt x="51" y="21"/>
                    <a:pt x="71" y="16"/>
                  </a:cubicBezTo>
                  <a:cubicBezTo>
                    <a:pt x="80" y="13"/>
                    <a:pt x="76" y="0"/>
                    <a:pt x="68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1"/>
            <p:cNvSpPr/>
            <p:nvPr/>
          </p:nvSpPr>
          <p:spPr bwMode="auto">
            <a:xfrm>
              <a:off x="1951038" y="3121025"/>
              <a:ext cx="501650" cy="101600"/>
            </a:xfrm>
            <a:custGeom>
              <a:avLst/>
              <a:gdLst>
                <a:gd name="T0" fmla="*/ 165 w 177"/>
                <a:gd name="T1" fmla="*/ 2 h 36"/>
                <a:gd name="T2" fmla="*/ 9 w 177"/>
                <a:gd name="T3" fmla="*/ 16 h 36"/>
                <a:gd name="T4" fmla="*/ 9 w 177"/>
                <a:gd name="T5" fmla="*/ 29 h 36"/>
                <a:gd name="T6" fmla="*/ 169 w 177"/>
                <a:gd name="T7" fmla="*/ 16 h 36"/>
                <a:gd name="T8" fmla="*/ 165 w 177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6">
                  <a:moveTo>
                    <a:pt x="165" y="2"/>
                  </a:moveTo>
                  <a:cubicBezTo>
                    <a:pt x="113" y="16"/>
                    <a:pt x="62" y="19"/>
                    <a:pt x="9" y="16"/>
                  </a:cubicBezTo>
                  <a:cubicBezTo>
                    <a:pt x="0" y="15"/>
                    <a:pt x="0" y="28"/>
                    <a:pt x="9" y="29"/>
                  </a:cubicBezTo>
                  <a:cubicBezTo>
                    <a:pt x="62" y="36"/>
                    <a:pt x="116" y="30"/>
                    <a:pt x="169" y="16"/>
                  </a:cubicBezTo>
                  <a:cubicBezTo>
                    <a:pt x="177" y="13"/>
                    <a:pt x="174" y="0"/>
                    <a:pt x="165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2"/>
            <p:cNvSpPr/>
            <p:nvPr/>
          </p:nvSpPr>
          <p:spPr bwMode="auto">
            <a:xfrm>
              <a:off x="2090738" y="3267075"/>
              <a:ext cx="220663" cy="63500"/>
            </a:xfrm>
            <a:custGeom>
              <a:avLst/>
              <a:gdLst>
                <a:gd name="T0" fmla="*/ 66 w 78"/>
                <a:gd name="T1" fmla="*/ 2 h 22"/>
                <a:gd name="T2" fmla="*/ 9 w 78"/>
                <a:gd name="T3" fmla="*/ 7 h 22"/>
                <a:gd name="T4" fmla="*/ 9 w 78"/>
                <a:gd name="T5" fmla="*/ 21 h 22"/>
                <a:gd name="T6" fmla="*/ 69 w 78"/>
                <a:gd name="T7" fmla="*/ 15 h 22"/>
                <a:gd name="T8" fmla="*/ 66 w 78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66" y="2"/>
                  </a:moveTo>
                  <a:cubicBezTo>
                    <a:pt x="47" y="7"/>
                    <a:pt x="28" y="7"/>
                    <a:pt x="9" y="7"/>
                  </a:cubicBezTo>
                  <a:cubicBezTo>
                    <a:pt x="0" y="7"/>
                    <a:pt x="1" y="21"/>
                    <a:pt x="9" y="21"/>
                  </a:cubicBezTo>
                  <a:cubicBezTo>
                    <a:pt x="29" y="22"/>
                    <a:pt x="50" y="20"/>
                    <a:pt x="69" y="15"/>
                  </a:cubicBezTo>
                  <a:cubicBezTo>
                    <a:pt x="78" y="13"/>
                    <a:pt x="74" y="0"/>
                    <a:pt x="66" y="2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>
              <a:off x="2084388" y="2770188"/>
              <a:ext cx="144463" cy="55563"/>
            </a:xfrm>
            <a:custGeom>
              <a:avLst/>
              <a:gdLst>
                <a:gd name="T0" fmla="*/ 42 w 51"/>
                <a:gd name="T1" fmla="*/ 1 h 20"/>
                <a:gd name="T2" fmla="*/ 9 w 51"/>
                <a:gd name="T3" fmla="*/ 4 h 20"/>
                <a:gd name="T4" fmla="*/ 13 w 51"/>
                <a:gd name="T5" fmla="*/ 18 h 20"/>
                <a:gd name="T6" fmla="*/ 42 w 51"/>
                <a:gd name="T7" fmla="*/ 15 h 20"/>
                <a:gd name="T8" fmla="*/ 42 w 51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0">
                  <a:moveTo>
                    <a:pt x="42" y="1"/>
                  </a:moveTo>
                  <a:cubicBezTo>
                    <a:pt x="31" y="0"/>
                    <a:pt x="19" y="1"/>
                    <a:pt x="9" y="4"/>
                  </a:cubicBezTo>
                  <a:cubicBezTo>
                    <a:pt x="0" y="6"/>
                    <a:pt x="4" y="20"/>
                    <a:pt x="13" y="18"/>
                  </a:cubicBezTo>
                  <a:cubicBezTo>
                    <a:pt x="22" y="15"/>
                    <a:pt x="32" y="15"/>
                    <a:pt x="42" y="15"/>
                  </a:cubicBezTo>
                  <a:cubicBezTo>
                    <a:pt x="51" y="16"/>
                    <a:pt x="51" y="2"/>
                    <a:pt x="42" y="1"/>
                  </a:cubicBezTo>
                  <a:close/>
                </a:path>
              </a:pathLst>
            </a:custGeom>
            <a:solidFill>
              <a:srgbClr val="00A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 rot="18240000">
            <a:off x="2357438" y="1762125"/>
            <a:ext cx="1779746" cy="1280160"/>
            <a:chOff x="25400" y="4424363"/>
            <a:chExt cx="3382963" cy="2422525"/>
          </a:xfrm>
        </p:grpSpPr>
        <p:sp>
          <p:nvSpPr>
            <p:cNvPr id="71" name="Freeform 37"/>
            <p:cNvSpPr/>
            <p:nvPr/>
          </p:nvSpPr>
          <p:spPr bwMode="auto">
            <a:xfrm>
              <a:off x="25400" y="5751513"/>
              <a:ext cx="1601788" cy="1095375"/>
            </a:xfrm>
            <a:custGeom>
              <a:avLst/>
              <a:gdLst>
                <a:gd name="T0" fmla="*/ 510 w 571"/>
                <a:gd name="T1" fmla="*/ 244 h 390"/>
                <a:gd name="T2" fmla="*/ 416 w 571"/>
                <a:gd name="T3" fmla="*/ 337 h 390"/>
                <a:gd name="T4" fmla="*/ 342 w 571"/>
                <a:gd name="T5" fmla="*/ 374 h 390"/>
                <a:gd name="T6" fmla="*/ 259 w 571"/>
                <a:gd name="T7" fmla="*/ 358 h 390"/>
                <a:gd name="T8" fmla="*/ 248 w 571"/>
                <a:gd name="T9" fmla="*/ 348 h 390"/>
                <a:gd name="T10" fmla="*/ 248 w 571"/>
                <a:gd name="T11" fmla="*/ 348 h 390"/>
                <a:gd name="T12" fmla="*/ 158 w 571"/>
                <a:gd name="T13" fmla="*/ 385 h 390"/>
                <a:gd name="T14" fmla="*/ 87 w 571"/>
                <a:gd name="T15" fmla="*/ 351 h 390"/>
                <a:gd name="T16" fmla="*/ 68 w 571"/>
                <a:gd name="T17" fmla="*/ 313 h 390"/>
                <a:gd name="T18" fmla="*/ 13 w 571"/>
                <a:gd name="T19" fmla="*/ 292 h 390"/>
                <a:gd name="T20" fmla="*/ 8 w 571"/>
                <a:gd name="T21" fmla="*/ 279 h 390"/>
                <a:gd name="T22" fmla="*/ 54 w 571"/>
                <a:gd name="T23" fmla="*/ 158 h 390"/>
                <a:gd name="T24" fmla="*/ 101 w 571"/>
                <a:gd name="T25" fmla="*/ 131 h 390"/>
                <a:gd name="T26" fmla="*/ 210 w 571"/>
                <a:gd name="T27" fmla="*/ 75 h 390"/>
                <a:gd name="T28" fmla="*/ 249 w 571"/>
                <a:gd name="T29" fmla="*/ 27 h 390"/>
                <a:gd name="T30" fmla="*/ 298 w 571"/>
                <a:gd name="T31" fmla="*/ 19 h 390"/>
                <a:gd name="T32" fmla="*/ 318 w 571"/>
                <a:gd name="T33" fmla="*/ 11 h 390"/>
                <a:gd name="T34" fmla="*/ 379 w 571"/>
                <a:gd name="T35" fmla="*/ 9 h 390"/>
                <a:gd name="T36" fmla="*/ 399 w 571"/>
                <a:gd name="T37" fmla="*/ 45 h 390"/>
                <a:gd name="T38" fmla="*/ 411 w 571"/>
                <a:gd name="T39" fmla="*/ 75 h 390"/>
                <a:gd name="T40" fmla="*/ 439 w 571"/>
                <a:gd name="T41" fmla="*/ 99 h 390"/>
                <a:gd name="T42" fmla="*/ 439 w 571"/>
                <a:gd name="T43" fmla="*/ 104 h 390"/>
                <a:gd name="T44" fmla="*/ 463 w 571"/>
                <a:gd name="T45" fmla="*/ 111 h 390"/>
                <a:gd name="T46" fmla="*/ 516 w 571"/>
                <a:gd name="T47" fmla="*/ 128 h 390"/>
                <a:gd name="T48" fmla="*/ 510 w 571"/>
                <a:gd name="T49" fmla="*/ 24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1" h="390">
                  <a:moveTo>
                    <a:pt x="510" y="244"/>
                  </a:moveTo>
                  <a:cubicBezTo>
                    <a:pt x="525" y="301"/>
                    <a:pt x="474" y="370"/>
                    <a:pt x="416" y="337"/>
                  </a:cubicBezTo>
                  <a:cubicBezTo>
                    <a:pt x="398" y="358"/>
                    <a:pt x="372" y="371"/>
                    <a:pt x="342" y="374"/>
                  </a:cubicBezTo>
                  <a:cubicBezTo>
                    <a:pt x="313" y="376"/>
                    <a:pt x="284" y="376"/>
                    <a:pt x="259" y="358"/>
                  </a:cubicBezTo>
                  <a:cubicBezTo>
                    <a:pt x="255" y="355"/>
                    <a:pt x="251" y="352"/>
                    <a:pt x="248" y="348"/>
                  </a:cubicBezTo>
                  <a:cubicBezTo>
                    <a:pt x="248" y="348"/>
                    <a:pt x="248" y="348"/>
                    <a:pt x="248" y="348"/>
                  </a:cubicBezTo>
                  <a:cubicBezTo>
                    <a:pt x="225" y="374"/>
                    <a:pt x="197" y="390"/>
                    <a:pt x="158" y="385"/>
                  </a:cubicBezTo>
                  <a:cubicBezTo>
                    <a:pt x="132" y="381"/>
                    <a:pt x="104" y="372"/>
                    <a:pt x="87" y="351"/>
                  </a:cubicBezTo>
                  <a:cubicBezTo>
                    <a:pt x="78" y="339"/>
                    <a:pt x="72" y="326"/>
                    <a:pt x="68" y="313"/>
                  </a:cubicBezTo>
                  <a:cubicBezTo>
                    <a:pt x="47" y="321"/>
                    <a:pt x="23" y="314"/>
                    <a:pt x="13" y="292"/>
                  </a:cubicBezTo>
                  <a:cubicBezTo>
                    <a:pt x="11" y="288"/>
                    <a:pt x="9" y="284"/>
                    <a:pt x="8" y="279"/>
                  </a:cubicBezTo>
                  <a:cubicBezTo>
                    <a:pt x="0" y="235"/>
                    <a:pt x="25" y="188"/>
                    <a:pt x="54" y="158"/>
                  </a:cubicBezTo>
                  <a:cubicBezTo>
                    <a:pt x="64" y="149"/>
                    <a:pt x="82" y="137"/>
                    <a:pt x="101" y="131"/>
                  </a:cubicBezTo>
                  <a:cubicBezTo>
                    <a:pt x="122" y="89"/>
                    <a:pt x="167" y="58"/>
                    <a:pt x="210" y="75"/>
                  </a:cubicBezTo>
                  <a:cubicBezTo>
                    <a:pt x="218" y="55"/>
                    <a:pt x="231" y="38"/>
                    <a:pt x="249" y="27"/>
                  </a:cubicBezTo>
                  <a:cubicBezTo>
                    <a:pt x="262" y="18"/>
                    <a:pt x="282" y="15"/>
                    <a:pt x="298" y="19"/>
                  </a:cubicBezTo>
                  <a:cubicBezTo>
                    <a:pt x="305" y="15"/>
                    <a:pt x="311" y="13"/>
                    <a:pt x="318" y="11"/>
                  </a:cubicBezTo>
                  <a:cubicBezTo>
                    <a:pt x="337" y="2"/>
                    <a:pt x="358" y="0"/>
                    <a:pt x="379" y="9"/>
                  </a:cubicBezTo>
                  <a:cubicBezTo>
                    <a:pt x="396" y="16"/>
                    <a:pt x="399" y="38"/>
                    <a:pt x="399" y="45"/>
                  </a:cubicBezTo>
                  <a:cubicBezTo>
                    <a:pt x="409" y="50"/>
                    <a:pt x="413" y="63"/>
                    <a:pt x="411" y="75"/>
                  </a:cubicBezTo>
                  <a:cubicBezTo>
                    <a:pt x="424" y="75"/>
                    <a:pt x="436" y="86"/>
                    <a:pt x="439" y="99"/>
                  </a:cubicBezTo>
                  <a:cubicBezTo>
                    <a:pt x="439" y="101"/>
                    <a:pt x="439" y="102"/>
                    <a:pt x="439" y="104"/>
                  </a:cubicBezTo>
                  <a:cubicBezTo>
                    <a:pt x="448" y="105"/>
                    <a:pt x="456" y="107"/>
                    <a:pt x="463" y="111"/>
                  </a:cubicBezTo>
                  <a:cubicBezTo>
                    <a:pt x="481" y="108"/>
                    <a:pt x="502" y="114"/>
                    <a:pt x="516" y="128"/>
                  </a:cubicBezTo>
                  <a:cubicBezTo>
                    <a:pt x="571" y="144"/>
                    <a:pt x="553" y="227"/>
                    <a:pt x="510" y="24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8"/>
            <p:cNvSpPr/>
            <p:nvPr/>
          </p:nvSpPr>
          <p:spPr bwMode="auto">
            <a:xfrm>
              <a:off x="61913" y="6029325"/>
              <a:ext cx="1504950" cy="806450"/>
            </a:xfrm>
            <a:custGeom>
              <a:avLst/>
              <a:gdLst>
                <a:gd name="T0" fmla="*/ 426 w 537"/>
                <a:gd name="T1" fmla="*/ 0 h 287"/>
                <a:gd name="T2" fmla="*/ 408 w 537"/>
                <a:gd name="T3" fmla="*/ 28 h 287"/>
                <a:gd name="T4" fmla="*/ 411 w 537"/>
                <a:gd name="T5" fmla="*/ 47 h 287"/>
                <a:gd name="T6" fmla="*/ 411 w 537"/>
                <a:gd name="T7" fmla="*/ 49 h 287"/>
                <a:gd name="T8" fmla="*/ 408 w 537"/>
                <a:gd name="T9" fmla="*/ 56 h 287"/>
                <a:gd name="T10" fmla="*/ 402 w 537"/>
                <a:gd name="T11" fmla="*/ 58 h 287"/>
                <a:gd name="T12" fmla="*/ 381 w 537"/>
                <a:gd name="T13" fmla="*/ 71 h 287"/>
                <a:gd name="T14" fmla="*/ 317 w 537"/>
                <a:gd name="T15" fmla="*/ 129 h 287"/>
                <a:gd name="T16" fmla="*/ 316 w 537"/>
                <a:gd name="T17" fmla="*/ 134 h 287"/>
                <a:gd name="T18" fmla="*/ 280 w 537"/>
                <a:gd name="T19" fmla="*/ 125 h 287"/>
                <a:gd name="T20" fmla="*/ 253 w 537"/>
                <a:gd name="T21" fmla="*/ 121 h 287"/>
                <a:gd name="T22" fmla="*/ 223 w 537"/>
                <a:gd name="T23" fmla="*/ 126 h 287"/>
                <a:gd name="T24" fmla="*/ 195 w 537"/>
                <a:gd name="T25" fmla="*/ 143 h 287"/>
                <a:gd name="T26" fmla="*/ 171 w 537"/>
                <a:gd name="T27" fmla="*/ 159 h 287"/>
                <a:gd name="T28" fmla="*/ 167 w 537"/>
                <a:gd name="T29" fmla="*/ 159 h 287"/>
                <a:gd name="T30" fmla="*/ 147 w 537"/>
                <a:gd name="T31" fmla="*/ 161 h 287"/>
                <a:gd name="T32" fmla="*/ 107 w 537"/>
                <a:gd name="T33" fmla="*/ 140 h 287"/>
                <a:gd name="T34" fmla="*/ 85 w 537"/>
                <a:gd name="T35" fmla="*/ 145 h 287"/>
                <a:gd name="T36" fmla="*/ 81 w 537"/>
                <a:gd name="T37" fmla="*/ 145 h 287"/>
                <a:gd name="T38" fmla="*/ 27 w 537"/>
                <a:gd name="T39" fmla="*/ 179 h 287"/>
                <a:gd name="T40" fmla="*/ 5 w 537"/>
                <a:gd name="T41" fmla="*/ 191 h 287"/>
                <a:gd name="T42" fmla="*/ 0 w 537"/>
                <a:gd name="T43" fmla="*/ 193 h 287"/>
                <a:gd name="T44" fmla="*/ 38 w 537"/>
                <a:gd name="T45" fmla="*/ 217 h 287"/>
                <a:gd name="T46" fmla="*/ 55 w 537"/>
                <a:gd name="T47" fmla="*/ 214 h 287"/>
                <a:gd name="T48" fmla="*/ 74 w 537"/>
                <a:gd name="T49" fmla="*/ 252 h 287"/>
                <a:gd name="T50" fmla="*/ 145 w 537"/>
                <a:gd name="T51" fmla="*/ 286 h 287"/>
                <a:gd name="T52" fmla="*/ 159 w 537"/>
                <a:gd name="T53" fmla="*/ 287 h 287"/>
                <a:gd name="T54" fmla="*/ 235 w 537"/>
                <a:gd name="T55" fmla="*/ 249 h 287"/>
                <a:gd name="T56" fmla="*/ 235 w 537"/>
                <a:gd name="T57" fmla="*/ 249 h 287"/>
                <a:gd name="T58" fmla="*/ 246 w 537"/>
                <a:gd name="T59" fmla="*/ 259 h 287"/>
                <a:gd name="T60" fmla="*/ 307 w 537"/>
                <a:gd name="T61" fmla="*/ 276 h 287"/>
                <a:gd name="T62" fmla="*/ 329 w 537"/>
                <a:gd name="T63" fmla="*/ 275 h 287"/>
                <a:gd name="T64" fmla="*/ 403 w 537"/>
                <a:gd name="T65" fmla="*/ 238 h 287"/>
                <a:gd name="T66" fmla="*/ 433 w 537"/>
                <a:gd name="T67" fmla="*/ 246 h 287"/>
                <a:gd name="T68" fmla="*/ 500 w 537"/>
                <a:gd name="T69" fmla="*/ 166 h 287"/>
                <a:gd name="T70" fmla="*/ 497 w 537"/>
                <a:gd name="T71" fmla="*/ 145 h 287"/>
                <a:gd name="T72" fmla="*/ 497 w 537"/>
                <a:gd name="T73" fmla="*/ 145 h 287"/>
                <a:gd name="T74" fmla="*/ 497 w 537"/>
                <a:gd name="T75" fmla="*/ 145 h 287"/>
                <a:gd name="T76" fmla="*/ 537 w 537"/>
                <a:gd name="T77" fmla="*/ 78 h 287"/>
                <a:gd name="T78" fmla="*/ 503 w 537"/>
                <a:gd name="T79" fmla="*/ 29 h 287"/>
                <a:gd name="T80" fmla="*/ 459 w 537"/>
                <a:gd name="T81" fmla="*/ 11 h 287"/>
                <a:gd name="T82" fmla="*/ 450 w 537"/>
                <a:gd name="T83" fmla="*/ 12 h 287"/>
                <a:gd name="T84" fmla="*/ 426 w 537"/>
                <a:gd name="T85" fmla="*/ 5 h 287"/>
                <a:gd name="T86" fmla="*/ 426 w 537"/>
                <a:gd name="T87" fmla="*/ 5 h 287"/>
                <a:gd name="T88" fmla="*/ 426 w 537"/>
                <a:gd name="T89" fmla="*/ 5 h 287"/>
                <a:gd name="T90" fmla="*/ 426 w 537"/>
                <a:gd name="T91" fmla="*/ 5 h 287"/>
                <a:gd name="T92" fmla="*/ 426 w 537"/>
                <a:gd name="T93" fmla="*/ 0 h 287"/>
                <a:gd name="T94" fmla="*/ 426 w 537"/>
                <a:gd name="T9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7" h="287">
                  <a:moveTo>
                    <a:pt x="426" y="0"/>
                  </a:moveTo>
                  <a:cubicBezTo>
                    <a:pt x="417" y="5"/>
                    <a:pt x="410" y="15"/>
                    <a:pt x="408" y="28"/>
                  </a:cubicBezTo>
                  <a:cubicBezTo>
                    <a:pt x="407" y="35"/>
                    <a:pt x="408" y="42"/>
                    <a:pt x="411" y="47"/>
                  </a:cubicBezTo>
                  <a:cubicBezTo>
                    <a:pt x="411" y="48"/>
                    <a:pt x="411" y="48"/>
                    <a:pt x="411" y="49"/>
                  </a:cubicBezTo>
                  <a:cubicBezTo>
                    <a:pt x="410" y="51"/>
                    <a:pt x="409" y="54"/>
                    <a:pt x="408" y="56"/>
                  </a:cubicBezTo>
                  <a:cubicBezTo>
                    <a:pt x="406" y="57"/>
                    <a:pt x="404" y="57"/>
                    <a:pt x="402" y="58"/>
                  </a:cubicBezTo>
                  <a:cubicBezTo>
                    <a:pt x="394" y="61"/>
                    <a:pt x="387" y="65"/>
                    <a:pt x="381" y="71"/>
                  </a:cubicBezTo>
                  <a:cubicBezTo>
                    <a:pt x="353" y="75"/>
                    <a:pt x="328" y="98"/>
                    <a:pt x="317" y="129"/>
                  </a:cubicBezTo>
                  <a:cubicBezTo>
                    <a:pt x="317" y="130"/>
                    <a:pt x="316" y="132"/>
                    <a:pt x="316" y="134"/>
                  </a:cubicBezTo>
                  <a:cubicBezTo>
                    <a:pt x="304" y="129"/>
                    <a:pt x="291" y="126"/>
                    <a:pt x="280" y="125"/>
                  </a:cubicBezTo>
                  <a:cubicBezTo>
                    <a:pt x="271" y="123"/>
                    <a:pt x="262" y="121"/>
                    <a:pt x="253" y="121"/>
                  </a:cubicBezTo>
                  <a:cubicBezTo>
                    <a:pt x="243" y="121"/>
                    <a:pt x="232" y="123"/>
                    <a:pt x="223" y="126"/>
                  </a:cubicBezTo>
                  <a:cubicBezTo>
                    <a:pt x="214" y="130"/>
                    <a:pt x="204" y="136"/>
                    <a:pt x="195" y="143"/>
                  </a:cubicBezTo>
                  <a:cubicBezTo>
                    <a:pt x="187" y="147"/>
                    <a:pt x="179" y="152"/>
                    <a:pt x="171" y="159"/>
                  </a:cubicBezTo>
                  <a:cubicBezTo>
                    <a:pt x="170" y="159"/>
                    <a:pt x="169" y="159"/>
                    <a:pt x="167" y="159"/>
                  </a:cubicBezTo>
                  <a:cubicBezTo>
                    <a:pt x="161" y="159"/>
                    <a:pt x="154" y="160"/>
                    <a:pt x="147" y="161"/>
                  </a:cubicBezTo>
                  <a:cubicBezTo>
                    <a:pt x="141" y="147"/>
                    <a:pt x="124" y="140"/>
                    <a:pt x="107" y="140"/>
                  </a:cubicBezTo>
                  <a:cubicBezTo>
                    <a:pt x="100" y="140"/>
                    <a:pt x="92" y="142"/>
                    <a:pt x="85" y="145"/>
                  </a:cubicBezTo>
                  <a:cubicBezTo>
                    <a:pt x="84" y="145"/>
                    <a:pt x="82" y="145"/>
                    <a:pt x="81" y="145"/>
                  </a:cubicBezTo>
                  <a:cubicBezTo>
                    <a:pt x="61" y="145"/>
                    <a:pt x="40" y="160"/>
                    <a:pt x="27" y="179"/>
                  </a:cubicBezTo>
                  <a:cubicBezTo>
                    <a:pt x="19" y="182"/>
                    <a:pt x="12" y="186"/>
                    <a:pt x="5" y="191"/>
                  </a:cubicBezTo>
                  <a:cubicBezTo>
                    <a:pt x="3" y="192"/>
                    <a:pt x="1" y="192"/>
                    <a:pt x="0" y="193"/>
                  </a:cubicBezTo>
                  <a:cubicBezTo>
                    <a:pt x="8" y="209"/>
                    <a:pt x="22" y="217"/>
                    <a:pt x="38" y="217"/>
                  </a:cubicBezTo>
                  <a:cubicBezTo>
                    <a:pt x="44" y="217"/>
                    <a:pt x="49" y="216"/>
                    <a:pt x="55" y="214"/>
                  </a:cubicBezTo>
                  <a:cubicBezTo>
                    <a:pt x="59" y="227"/>
                    <a:pt x="65" y="240"/>
                    <a:pt x="74" y="252"/>
                  </a:cubicBezTo>
                  <a:cubicBezTo>
                    <a:pt x="91" y="273"/>
                    <a:pt x="119" y="282"/>
                    <a:pt x="145" y="286"/>
                  </a:cubicBezTo>
                  <a:cubicBezTo>
                    <a:pt x="150" y="287"/>
                    <a:pt x="155" y="287"/>
                    <a:pt x="159" y="287"/>
                  </a:cubicBezTo>
                  <a:cubicBezTo>
                    <a:pt x="191" y="287"/>
                    <a:pt x="215" y="272"/>
                    <a:pt x="235" y="249"/>
                  </a:cubicBezTo>
                  <a:cubicBezTo>
                    <a:pt x="235" y="249"/>
                    <a:pt x="235" y="249"/>
                    <a:pt x="235" y="249"/>
                  </a:cubicBezTo>
                  <a:cubicBezTo>
                    <a:pt x="238" y="253"/>
                    <a:pt x="242" y="256"/>
                    <a:pt x="246" y="259"/>
                  </a:cubicBezTo>
                  <a:cubicBezTo>
                    <a:pt x="264" y="272"/>
                    <a:pt x="285" y="276"/>
                    <a:pt x="307" y="276"/>
                  </a:cubicBezTo>
                  <a:cubicBezTo>
                    <a:pt x="314" y="276"/>
                    <a:pt x="322" y="275"/>
                    <a:pt x="329" y="275"/>
                  </a:cubicBezTo>
                  <a:cubicBezTo>
                    <a:pt x="359" y="272"/>
                    <a:pt x="385" y="259"/>
                    <a:pt x="403" y="238"/>
                  </a:cubicBezTo>
                  <a:cubicBezTo>
                    <a:pt x="414" y="244"/>
                    <a:pt x="424" y="246"/>
                    <a:pt x="433" y="246"/>
                  </a:cubicBezTo>
                  <a:cubicBezTo>
                    <a:pt x="471" y="246"/>
                    <a:pt x="500" y="207"/>
                    <a:pt x="500" y="166"/>
                  </a:cubicBezTo>
                  <a:cubicBezTo>
                    <a:pt x="500" y="159"/>
                    <a:pt x="499" y="152"/>
                    <a:pt x="497" y="145"/>
                  </a:cubicBezTo>
                  <a:cubicBezTo>
                    <a:pt x="497" y="145"/>
                    <a:pt x="497" y="145"/>
                    <a:pt x="497" y="145"/>
                  </a:cubicBezTo>
                  <a:cubicBezTo>
                    <a:pt x="497" y="145"/>
                    <a:pt x="497" y="145"/>
                    <a:pt x="497" y="145"/>
                  </a:cubicBezTo>
                  <a:cubicBezTo>
                    <a:pt x="521" y="136"/>
                    <a:pt x="537" y="106"/>
                    <a:pt x="537" y="78"/>
                  </a:cubicBezTo>
                  <a:cubicBezTo>
                    <a:pt x="537" y="56"/>
                    <a:pt x="527" y="36"/>
                    <a:pt x="503" y="29"/>
                  </a:cubicBezTo>
                  <a:cubicBezTo>
                    <a:pt x="491" y="18"/>
                    <a:pt x="474" y="11"/>
                    <a:pt x="459" y="11"/>
                  </a:cubicBezTo>
                  <a:cubicBezTo>
                    <a:pt x="456" y="11"/>
                    <a:pt x="453" y="12"/>
                    <a:pt x="450" y="12"/>
                  </a:cubicBezTo>
                  <a:cubicBezTo>
                    <a:pt x="443" y="8"/>
                    <a:pt x="435" y="6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26" y="3"/>
                    <a:pt x="426" y="2"/>
                    <a:pt x="426" y="0"/>
                  </a:cubicBezTo>
                  <a:cubicBezTo>
                    <a:pt x="426" y="0"/>
                    <a:pt x="426" y="0"/>
                    <a:pt x="426" y="0"/>
                  </a:cubicBezTo>
                </a:path>
              </a:pathLst>
            </a:custGeom>
            <a:solidFill>
              <a:srgbClr val="E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9"/>
            <p:cNvSpPr/>
            <p:nvPr/>
          </p:nvSpPr>
          <p:spPr bwMode="auto">
            <a:xfrm>
              <a:off x="1876425" y="5397500"/>
              <a:ext cx="690563" cy="1177925"/>
            </a:xfrm>
            <a:custGeom>
              <a:avLst/>
              <a:gdLst>
                <a:gd name="T0" fmla="*/ 215 w 246"/>
                <a:gd name="T1" fmla="*/ 7 h 419"/>
                <a:gd name="T2" fmla="*/ 119 w 246"/>
                <a:gd name="T3" fmla="*/ 56 h 419"/>
                <a:gd name="T4" fmla="*/ 106 w 246"/>
                <a:gd name="T5" fmla="*/ 72 h 419"/>
                <a:gd name="T6" fmla="*/ 69 w 246"/>
                <a:gd name="T7" fmla="*/ 125 h 419"/>
                <a:gd name="T8" fmla="*/ 10 w 246"/>
                <a:gd name="T9" fmla="*/ 223 h 419"/>
                <a:gd name="T10" fmla="*/ 9 w 246"/>
                <a:gd name="T11" fmla="*/ 225 h 419"/>
                <a:gd name="T12" fmla="*/ 22 w 246"/>
                <a:gd name="T13" fmla="*/ 411 h 419"/>
                <a:gd name="T14" fmla="*/ 36 w 246"/>
                <a:gd name="T15" fmla="*/ 417 h 419"/>
                <a:gd name="T16" fmla="*/ 133 w 246"/>
                <a:gd name="T17" fmla="*/ 361 h 419"/>
                <a:gd name="T18" fmla="*/ 198 w 246"/>
                <a:gd name="T19" fmla="*/ 286 h 419"/>
                <a:gd name="T20" fmla="*/ 243 w 246"/>
                <a:gd name="T21" fmla="*/ 31 h 419"/>
                <a:gd name="T22" fmla="*/ 215 w 246"/>
                <a:gd name="T23" fmla="*/ 7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419">
                  <a:moveTo>
                    <a:pt x="215" y="7"/>
                  </a:moveTo>
                  <a:cubicBezTo>
                    <a:pt x="182" y="16"/>
                    <a:pt x="149" y="37"/>
                    <a:pt x="119" y="56"/>
                  </a:cubicBezTo>
                  <a:cubicBezTo>
                    <a:pt x="114" y="59"/>
                    <a:pt x="110" y="67"/>
                    <a:pt x="106" y="72"/>
                  </a:cubicBezTo>
                  <a:cubicBezTo>
                    <a:pt x="94" y="90"/>
                    <a:pt x="81" y="108"/>
                    <a:pt x="69" y="125"/>
                  </a:cubicBezTo>
                  <a:cubicBezTo>
                    <a:pt x="50" y="153"/>
                    <a:pt x="18" y="189"/>
                    <a:pt x="10" y="223"/>
                  </a:cubicBezTo>
                  <a:cubicBezTo>
                    <a:pt x="9" y="223"/>
                    <a:pt x="9" y="224"/>
                    <a:pt x="9" y="225"/>
                  </a:cubicBezTo>
                  <a:cubicBezTo>
                    <a:pt x="0" y="286"/>
                    <a:pt x="7" y="351"/>
                    <a:pt x="22" y="411"/>
                  </a:cubicBezTo>
                  <a:cubicBezTo>
                    <a:pt x="24" y="418"/>
                    <a:pt x="31" y="419"/>
                    <a:pt x="36" y="417"/>
                  </a:cubicBezTo>
                  <a:cubicBezTo>
                    <a:pt x="70" y="400"/>
                    <a:pt x="102" y="381"/>
                    <a:pt x="133" y="361"/>
                  </a:cubicBezTo>
                  <a:cubicBezTo>
                    <a:pt x="163" y="341"/>
                    <a:pt x="189" y="321"/>
                    <a:pt x="198" y="286"/>
                  </a:cubicBezTo>
                  <a:cubicBezTo>
                    <a:pt x="219" y="202"/>
                    <a:pt x="230" y="116"/>
                    <a:pt x="243" y="31"/>
                  </a:cubicBezTo>
                  <a:cubicBezTo>
                    <a:pt x="246" y="10"/>
                    <a:pt x="239" y="0"/>
                    <a:pt x="215" y="7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0"/>
            <p:cNvSpPr/>
            <p:nvPr/>
          </p:nvSpPr>
          <p:spPr bwMode="auto">
            <a:xfrm>
              <a:off x="1119188" y="5734050"/>
              <a:ext cx="355600" cy="368300"/>
            </a:xfrm>
            <a:custGeom>
              <a:avLst/>
              <a:gdLst>
                <a:gd name="T0" fmla="*/ 107 w 127"/>
                <a:gd name="T1" fmla="*/ 87 h 131"/>
                <a:gd name="T2" fmla="*/ 57 w 127"/>
                <a:gd name="T3" fmla="*/ 20 h 131"/>
                <a:gd name="T4" fmla="*/ 49 w 127"/>
                <a:gd name="T5" fmla="*/ 3 h 131"/>
                <a:gd name="T6" fmla="*/ 8 w 127"/>
                <a:gd name="T7" fmla="*/ 36 h 131"/>
                <a:gd name="T8" fmla="*/ 17 w 127"/>
                <a:gd name="T9" fmla="*/ 86 h 131"/>
                <a:gd name="T10" fmla="*/ 72 w 127"/>
                <a:gd name="T11" fmla="*/ 128 h 131"/>
                <a:gd name="T12" fmla="*/ 119 w 127"/>
                <a:gd name="T13" fmla="*/ 101 h 131"/>
                <a:gd name="T14" fmla="*/ 107 w 127"/>
                <a:gd name="T15" fmla="*/ 8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31">
                  <a:moveTo>
                    <a:pt x="107" y="87"/>
                  </a:moveTo>
                  <a:cubicBezTo>
                    <a:pt x="57" y="20"/>
                    <a:pt x="57" y="20"/>
                    <a:pt x="57" y="20"/>
                  </a:cubicBezTo>
                  <a:cubicBezTo>
                    <a:pt x="64" y="14"/>
                    <a:pt x="59" y="0"/>
                    <a:pt x="49" y="3"/>
                  </a:cubicBezTo>
                  <a:cubicBezTo>
                    <a:pt x="33" y="9"/>
                    <a:pt x="16" y="22"/>
                    <a:pt x="8" y="36"/>
                  </a:cubicBezTo>
                  <a:cubicBezTo>
                    <a:pt x="0" y="50"/>
                    <a:pt x="11" y="74"/>
                    <a:pt x="17" y="86"/>
                  </a:cubicBezTo>
                  <a:cubicBezTo>
                    <a:pt x="28" y="109"/>
                    <a:pt x="47" y="124"/>
                    <a:pt x="72" y="128"/>
                  </a:cubicBezTo>
                  <a:cubicBezTo>
                    <a:pt x="91" y="131"/>
                    <a:pt x="108" y="115"/>
                    <a:pt x="119" y="101"/>
                  </a:cubicBezTo>
                  <a:cubicBezTo>
                    <a:pt x="127" y="92"/>
                    <a:pt x="115" y="80"/>
                    <a:pt x="107" y="87"/>
                  </a:cubicBezTo>
                  <a:close/>
                </a:path>
              </a:pathLst>
            </a:custGeom>
            <a:solidFill>
              <a:srgbClr val="FAA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1"/>
            <p:cNvSpPr/>
            <p:nvPr/>
          </p:nvSpPr>
          <p:spPr bwMode="auto">
            <a:xfrm>
              <a:off x="1230313" y="5635625"/>
              <a:ext cx="357188" cy="427038"/>
            </a:xfrm>
            <a:custGeom>
              <a:avLst/>
              <a:gdLst>
                <a:gd name="T0" fmla="*/ 126 w 127"/>
                <a:gd name="T1" fmla="*/ 125 h 152"/>
                <a:gd name="T2" fmla="*/ 84 w 127"/>
                <a:gd name="T3" fmla="*/ 51 h 152"/>
                <a:gd name="T4" fmla="*/ 35 w 127"/>
                <a:gd name="T5" fmla="*/ 3 h 152"/>
                <a:gd name="T6" fmla="*/ 31 w 127"/>
                <a:gd name="T7" fmla="*/ 5 h 152"/>
                <a:gd name="T8" fmla="*/ 0 w 127"/>
                <a:gd name="T9" fmla="*/ 41 h 152"/>
                <a:gd name="T10" fmla="*/ 27 w 127"/>
                <a:gd name="T11" fmla="*/ 101 h 152"/>
                <a:gd name="T12" fmla="*/ 77 w 127"/>
                <a:gd name="T13" fmla="*/ 143 h 152"/>
                <a:gd name="T14" fmla="*/ 124 w 127"/>
                <a:gd name="T15" fmla="*/ 134 h 152"/>
                <a:gd name="T16" fmla="*/ 126 w 127"/>
                <a:gd name="T17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52">
                  <a:moveTo>
                    <a:pt x="126" y="125"/>
                  </a:moveTo>
                  <a:cubicBezTo>
                    <a:pt x="121" y="99"/>
                    <a:pt x="99" y="72"/>
                    <a:pt x="84" y="51"/>
                  </a:cubicBezTo>
                  <a:cubicBezTo>
                    <a:pt x="75" y="37"/>
                    <a:pt x="56" y="0"/>
                    <a:pt x="35" y="3"/>
                  </a:cubicBezTo>
                  <a:cubicBezTo>
                    <a:pt x="33" y="4"/>
                    <a:pt x="32" y="4"/>
                    <a:pt x="31" y="5"/>
                  </a:cubicBezTo>
                  <a:cubicBezTo>
                    <a:pt x="14" y="13"/>
                    <a:pt x="0" y="21"/>
                    <a:pt x="0" y="41"/>
                  </a:cubicBezTo>
                  <a:cubicBezTo>
                    <a:pt x="1" y="62"/>
                    <a:pt x="14" y="86"/>
                    <a:pt x="27" y="101"/>
                  </a:cubicBezTo>
                  <a:cubicBezTo>
                    <a:pt x="40" y="118"/>
                    <a:pt x="59" y="133"/>
                    <a:pt x="77" y="143"/>
                  </a:cubicBezTo>
                  <a:cubicBezTo>
                    <a:pt x="94" y="152"/>
                    <a:pt x="110" y="146"/>
                    <a:pt x="124" y="134"/>
                  </a:cubicBezTo>
                  <a:cubicBezTo>
                    <a:pt x="126" y="132"/>
                    <a:pt x="127" y="128"/>
                    <a:pt x="126" y="125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2"/>
            <p:cNvSpPr/>
            <p:nvPr/>
          </p:nvSpPr>
          <p:spPr bwMode="auto">
            <a:xfrm>
              <a:off x="889000" y="4733925"/>
              <a:ext cx="1304925" cy="579438"/>
            </a:xfrm>
            <a:custGeom>
              <a:avLst/>
              <a:gdLst>
                <a:gd name="T0" fmla="*/ 400 w 465"/>
                <a:gd name="T1" fmla="*/ 43 h 206"/>
                <a:gd name="T2" fmla="*/ 264 w 465"/>
                <a:gd name="T3" fmla="*/ 16 h 206"/>
                <a:gd name="T4" fmla="*/ 162 w 465"/>
                <a:gd name="T5" fmla="*/ 2 h 206"/>
                <a:gd name="T6" fmla="*/ 71 w 465"/>
                <a:gd name="T7" fmla="*/ 54 h 206"/>
                <a:gd name="T8" fmla="*/ 4 w 465"/>
                <a:gd name="T9" fmla="*/ 110 h 206"/>
                <a:gd name="T10" fmla="*/ 6 w 465"/>
                <a:gd name="T11" fmla="*/ 125 h 206"/>
                <a:gd name="T12" fmla="*/ 206 w 465"/>
                <a:gd name="T13" fmla="*/ 205 h 206"/>
                <a:gd name="T14" fmla="*/ 212 w 465"/>
                <a:gd name="T15" fmla="*/ 203 h 206"/>
                <a:gd name="T16" fmla="*/ 384 w 465"/>
                <a:gd name="T17" fmla="*/ 132 h 206"/>
                <a:gd name="T18" fmla="*/ 442 w 465"/>
                <a:gd name="T19" fmla="*/ 83 h 206"/>
                <a:gd name="T20" fmla="*/ 400 w 465"/>
                <a:gd name="T21" fmla="*/ 4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5" h="206">
                  <a:moveTo>
                    <a:pt x="400" y="43"/>
                  </a:moveTo>
                  <a:cubicBezTo>
                    <a:pt x="355" y="34"/>
                    <a:pt x="309" y="25"/>
                    <a:pt x="264" y="16"/>
                  </a:cubicBezTo>
                  <a:cubicBezTo>
                    <a:pt x="232" y="10"/>
                    <a:pt x="195" y="0"/>
                    <a:pt x="162" y="2"/>
                  </a:cubicBezTo>
                  <a:cubicBezTo>
                    <a:pt x="129" y="4"/>
                    <a:pt x="96" y="35"/>
                    <a:pt x="71" y="54"/>
                  </a:cubicBezTo>
                  <a:cubicBezTo>
                    <a:pt x="48" y="71"/>
                    <a:pt x="26" y="90"/>
                    <a:pt x="4" y="110"/>
                  </a:cubicBezTo>
                  <a:cubicBezTo>
                    <a:pt x="0" y="114"/>
                    <a:pt x="1" y="121"/>
                    <a:pt x="6" y="125"/>
                  </a:cubicBezTo>
                  <a:cubicBezTo>
                    <a:pt x="64" y="165"/>
                    <a:pt x="135" y="202"/>
                    <a:pt x="206" y="205"/>
                  </a:cubicBezTo>
                  <a:cubicBezTo>
                    <a:pt x="208" y="206"/>
                    <a:pt x="210" y="205"/>
                    <a:pt x="212" y="203"/>
                  </a:cubicBezTo>
                  <a:cubicBezTo>
                    <a:pt x="265" y="174"/>
                    <a:pt x="327" y="155"/>
                    <a:pt x="384" y="132"/>
                  </a:cubicBezTo>
                  <a:cubicBezTo>
                    <a:pt x="406" y="124"/>
                    <a:pt x="429" y="102"/>
                    <a:pt x="442" y="83"/>
                  </a:cubicBezTo>
                  <a:cubicBezTo>
                    <a:pt x="465" y="51"/>
                    <a:pt x="421" y="47"/>
                    <a:pt x="400" y="43"/>
                  </a:cubicBezTo>
                  <a:close/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3"/>
            <p:cNvSpPr/>
            <p:nvPr/>
          </p:nvSpPr>
          <p:spPr bwMode="auto">
            <a:xfrm>
              <a:off x="1262063" y="4424363"/>
              <a:ext cx="2146300" cy="1709738"/>
            </a:xfrm>
            <a:custGeom>
              <a:avLst/>
              <a:gdLst>
                <a:gd name="T0" fmla="*/ 8 w 765"/>
                <a:gd name="T1" fmla="*/ 345 h 608"/>
                <a:gd name="T2" fmla="*/ 525 w 765"/>
                <a:gd name="T3" fmla="*/ 56 h 608"/>
                <a:gd name="T4" fmla="*/ 738 w 765"/>
                <a:gd name="T5" fmla="*/ 26 h 608"/>
                <a:gd name="T6" fmla="*/ 559 w 765"/>
                <a:gd name="T7" fmla="*/ 268 h 608"/>
                <a:gd name="T8" fmla="*/ 192 w 765"/>
                <a:gd name="T9" fmla="*/ 608 h 608"/>
                <a:gd name="T10" fmla="*/ 8 w 765"/>
                <a:gd name="T11" fmla="*/ 345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5" h="608">
                  <a:moveTo>
                    <a:pt x="8" y="345"/>
                  </a:moveTo>
                  <a:cubicBezTo>
                    <a:pt x="8" y="345"/>
                    <a:pt x="420" y="92"/>
                    <a:pt x="525" y="56"/>
                  </a:cubicBezTo>
                  <a:cubicBezTo>
                    <a:pt x="630" y="20"/>
                    <a:pt x="710" y="0"/>
                    <a:pt x="738" y="26"/>
                  </a:cubicBezTo>
                  <a:cubicBezTo>
                    <a:pt x="765" y="52"/>
                    <a:pt x="603" y="227"/>
                    <a:pt x="559" y="268"/>
                  </a:cubicBezTo>
                  <a:cubicBezTo>
                    <a:pt x="515" y="310"/>
                    <a:pt x="221" y="588"/>
                    <a:pt x="192" y="608"/>
                  </a:cubicBezTo>
                  <a:cubicBezTo>
                    <a:pt x="130" y="596"/>
                    <a:pt x="0" y="474"/>
                    <a:pt x="8" y="345"/>
                  </a:cubicBezTo>
                </a:path>
              </a:pathLst>
            </a:custGeom>
            <a:solidFill>
              <a:srgbClr val="FFF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4"/>
            <p:cNvSpPr>
              <a:spLocks noEditPoints="1"/>
            </p:cNvSpPr>
            <p:nvPr/>
          </p:nvSpPr>
          <p:spPr bwMode="auto">
            <a:xfrm>
              <a:off x="1784350" y="5143500"/>
              <a:ext cx="1079500" cy="990600"/>
            </a:xfrm>
            <a:custGeom>
              <a:avLst/>
              <a:gdLst>
                <a:gd name="T0" fmla="*/ 5 w 385"/>
                <a:gd name="T1" fmla="*/ 352 h 352"/>
                <a:gd name="T2" fmla="*/ 5 w 385"/>
                <a:gd name="T3" fmla="*/ 352 h 352"/>
                <a:gd name="T4" fmla="*/ 5 w 385"/>
                <a:gd name="T5" fmla="*/ 352 h 352"/>
                <a:gd name="T6" fmla="*/ 5 w 385"/>
                <a:gd name="T7" fmla="*/ 352 h 352"/>
                <a:gd name="T8" fmla="*/ 5 w 385"/>
                <a:gd name="T9" fmla="*/ 352 h 352"/>
                <a:gd name="T10" fmla="*/ 5 w 385"/>
                <a:gd name="T11" fmla="*/ 352 h 352"/>
                <a:gd name="T12" fmla="*/ 5 w 385"/>
                <a:gd name="T13" fmla="*/ 352 h 352"/>
                <a:gd name="T14" fmla="*/ 5 w 385"/>
                <a:gd name="T15" fmla="*/ 352 h 352"/>
                <a:gd name="T16" fmla="*/ 5 w 385"/>
                <a:gd name="T17" fmla="*/ 352 h 352"/>
                <a:gd name="T18" fmla="*/ 4 w 385"/>
                <a:gd name="T19" fmla="*/ 352 h 352"/>
                <a:gd name="T20" fmla="*/ 4 w 385"/>
                <a:gd name="T21" fmla="*/ 352 h 352"/>
                <a:gd name="T22" fmla="*/ 4 w 385"/>
                <a:gd name="T23" fmla="*/ 352 h 352"/>
                <a:gd name="T24" fmla="*/ 4 w 385"/>
                <a:gd name="T25" fmla="*/ 352 h 352"/>
                <a:gd name="T26" fmla="*/ 4 w 385"/>
                <a:gd name="T27" fmla="*/ 351 h 352"/>
                <a:gd name="T28" fmla="*/ 4 w 385"/>
                <a:gd name="T29" fmla="*/ 351 h 352"/>
                <a:gd name="T30" fmla="*/ 4 w 385"/>
                <a:gd name="T31" fmla="*/ 351 h 352"/>
                <a:gd name="T32" fmla="*/ 4 w 385"/>
                <a:gd name="T33" fmla="*/ 351 h 352"/>
                <a:gd name="T34" fmla="*/ 4 w 385"/>
                <a:gd name="T35" fmla="*/ 351 h 352"/>
                <a:gd name="T36" fmla="*/ 3 w 385"/>
                <a:gd name="T37" fmla="*/ 351 h 352"/>
                <a:gd name="T38" fmla="*/ 3 w 385"/>
                <a:gd name="T39" fmla="*/ 351 h 352"/>
                <a:gd name="T40" fmla="*/ 3 w 385"/>
                <a:gd name="T41" fmla="*/ 351 h 352"/>
                <a:gd name="T42" fmla="*/ 3 w 385"/>
                <a:gd name="T43" fmla="*/ 351 h 352"/>
                <a:gd name="T44" fmla="*/ 3 w 385"/>
                <a:gd name="T45" fmla="*/ 351 h 352"/>
                <a:gd name="T46" fmla="*/ 3 w 385"/>
                <a:gd name="T47" fmla="*/ 351 h 352"/>
                <a:gd name="T48" fmla="*/ 3 w 385"/>
                <a:gd name="T49" fmla="*/ 351 h 352"/>
                <a:gd name="T50" fmla="*/ 3 w 385"/>
                <a:gd name="T51" fmla="*/ 351 h 352"/>
                <a:gd name="T52" fmla="*/ 3 w 385"/>
                <a:gd name="T53" fmla="*/ 351 h 352"/>
                <a:gd name="T54" fmla="*/ 2 w 385"/>
                <a:gd name="T55" fmla="*/ 351 h 352"/>
                <a:gd name="T56" fmla="*/ 2 w 385"/>
                <a:gd name="T57" fmla="*/ 351 h 352"/>
                <a:gd name="T58" fmla="*/ 2 w 385"/>
                <a:gd name="T59" fmla="*/ 351 h 352"/>
                <a:gd name="T60" fmla="*/ 2 w 385"/>
                <a:gd name="T61" fmla="*/ 351 h 352"/>
                <a:gd name="T62" fmla="*/ 2 w 385"/>
                <a:gd name="T63" fmla="*/ 351 h 352"/>
                <a:gd name="T64" fmla="*/ 2 w 385"/>
                <a:gd name="T65" fmla="*/ 351 h 352"/>
                <a:gd name="T66" fmla="*/ 2 w 385"/>
                <a:gd name="T67" fmla="*/ 351 h 352"/>
                <a:gd name="T68" fmla="*/ 1 w 385"/>
                <a:gd name="T69" fmla="*/ 351 h 352"/>
                <a:gd name="T70" fmla="*/ 1 w 385"/>
                <a:gd name="T71" fmla="*/ 351 h 352"/>
                <a:gd name="T72" fmla="*/ 1 w 385"/>
                <a:gd name="T73" fmla="*/ 351 h 352"/>
                <a:gd name="T74" fmla="*/ 1 w 385"/>
                <a:gd name="T75" fmla="*/ 351 h 352"/>
                <a:gd name="T76" fmla="*/ 1 w 385"/>
                <a:gd name="T77" fmla="*/ 351 h 352"/>
                <a:gd name="T78" fmla="*/ 1 w 385"/>
                <a:gd name="T79" fmla="*/ 351 h 352"/>
                <a:gd name="T80" fmla="*/ 1 w 385"/>
                <a:gd name="T81" fmla="*/ 351 h 352"/>
                <a:gd name="T82" fmla="*/ 1 w 385"/>
                <a:gd name="T83" fmla="*/ 351 h 352"/>
                <a:gd name="T84" fmla="*/ 1 w 385"/>
                <a:gd name="T85" fmla="*/ 351 h 352"/>
                <a:gd name="T86" fmla="*/ 0 w 385"/>
                <a:gd name="T87" fmla="*/ 351 h 352"/>
                <a:gd name="T88" fmla="*/ 0 w 385"/>
                <a:gd name="T89" fmla="*/ 351 h 352"/>
                <a:gd name="T90" fmla="*/ 373 w 385"/>
                <a:gd name="T91" fmla="*/ 1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5" h="352"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5" y="352"/>
                  </a:move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2"/>
                  </a:moveTo>
                  <a:cubicBezTo>
                    <a:pt x="4" y="352"/>
                    <a:pt x="4" y="352"/>
                    <a:pt x="4" y="352"/>
                  </a:cubicBezTo>
                  <a:cubicBezTo>
                    <a:pt x="4" y="352"/>
                    <a:pt x="4" y="352"/>
                    <a:pt x="4" y="352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4" y="351"/>
                  </a:move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3" y="351"/>
                  </a:moveTo>
                  <a:cubicBezTo>
                    <a:pt x="3" y="351"/>
                    <a:pt x="3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2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2" y="351"/>
                  </a:cubicBezTo>
                  <a:moveTo>
                    <a:pt x="1" y="351"/>
                  </a:moveTo>
                  <a:cubicBezTo>
                    <a:pt x="2" y="351"/>
                    <a:pt x="2" y="351"/>
                    <a:pt x="2" y="351"/>
                  </a:cubicBezTo>
                  <a:cubicBezTo>
                    <a:pt x="2" y="351"/>
                    <a:pt x="2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1" y="351"/>
                  </a:move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moveTo>
                    <a:pt x="0" y="351"/>
                  </a:moveTo>
                  <a:cubicBezTo>
                    <a:pt x="0" y="351"/>
                    <a:pt x="0" y="351"/>
                    <a:pt x="0" y="351"/>
                  </a:cubicBezTo>
                  <a:cubicBezTo>
                    <a:pt x="0" y="351"/>
                    <a:pt x="0" y="351"/>
                    <a:pt x="0" y="351"/>
                  </a:cubicBezTo>
                  <a:moveTo>
                    <a:pt x="385" y="0"/>
                  </a:moveTo>
                  <a:cubicBezTo>
                    <a:pt x="381" y="5"/>
                    <a:pt x="376" y="9"/>
                    <a:pt x="373" y="12"/>
                  </a:cubicBezTo>
                  <a:cubicBezTo>
                    <a:pt x="376" y="9"/>
                    <a:pt x="381" y="5"/>
                    <a:pt x="385" y="0"/>
                  </a:cubicBezTo>
                </a:path>
              </a:pathLst>
            </a:custGeom>
            <a:solidFill>
              <a:srgbClr val="FDE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5"/>
            <p:cNvSpPr/>
            <p:nvPr/>
          </p:nvSpPr>
          <p:spPr bwMode="auto">
            <a:xfrm>
              <a:off x="1489075" y="5003800"/>
              <a:ext cx="1438275" cy="1130300"/>
            </a:xfrm>
            <a:custGeom>
              <a:avLst/>
              <a:gdLst>
                <a:gd name="T0" fmla="*/ 337 w 513"/>
                <a:gd name="T1" fmla="*/ 78 h 402"/>
                <a:gd name="T2" fmla="*/ 193 w 513"/>
                <a:gd name="T3" fmla="*/ 181 h 402"/>
                <a:gd name="T4" fmla="*/ 119 w 513"/>
                <a:gd name="T5" fmla="*/ 244 h 402"/>
                <a:gd name="T6" fmla="*/ 0 w 513"/>
                <a:gd name="T7" fmla="*/ 324 h 402"/>
                <a:gd name="T8" fmla="*/ 105 w 513"/>
                <a:gd name="T9" fmla="*/ 401 h 402"/>
                <a:gd name="T10" fmla="*/ 106 w 513"/>
                <a:gd name="T11" fmla="*/ 401 h 402"/>
                <a:gd name="T12" fmla="*/ 106 w 513"/>
                <a:gd name="T13" fmla="*/ 401 h 402"/>
                <a:gd name="T14" fmla="*/ 106 w 513"/>
                <a:gd name="T15" fmla="*/ 401 h 402"/>
                <a:gd name="T16" fmla="*/ 106 w 513"/>
                <a:gd name="T17" fmla="*/ 401 h 402"/>
                <a:gd name="T18" fmla="*/ 106 w 513"/>
                <a:gd name="T19" fmla="*/ 401 h 402"/>
                <a:gd name="T20" fmla="*/ 107 w 513"/>
                <a:gd name="T21" fmla="*/ 401 h 402"/>
                <a:gd name="T22" fmla="*/ 107 w 513"/>
                <a:gd name="T23" fmla="*/ 401 h 402"/>
                <a:gd name="T24" fmla="*/ 107 w 513"/>
                <a:gd name="T25" fmla="*/ 401 h 402"/>
                <a:gd name="T26" fmla="*/ 107 w 513"/>
                <a:gd name="T27" fmla="*/ 401 h 402"/>
                <a:gd name="T28" fmla="*/ 107 w 513"/>
                <a:gd name="T29" fmla="*/ 401 h 402"/>
                <a:gd name="T30" fmla="*/ 107 w 513"/>
                <a:gd name="T31" fmla="*/ 401 h 402"/>
                <a:gd name="T32" fmla="*/ 108 w 513"/>
                <a:gd name="T33" fmla="*/ 401 h 402"/>
                <a:gd name="T34" fmla="*/ 108 w 513"/>
                <a:gd name="T35" fmla="*/ 401 h 402"/>
                <a:gd name="T36" fmla="*/ 108 w 513"/>
                <a:gd name="T37" fmla="*/ 401 h 402"/>
                <a:gd name="T38" fmla="*/ 108 w 513"/>
                <a:gd name="T39" fmla="*/ 401 h 402"/>
                <a:gd name="T40" fmla="*/ 108 w 513"/>
                <a:gd name="T41" fmla="*/ 401 h 402"/>
                <a:gd name="T42" fmla="*/ 108 w 513"/>
                <a:gd name="T43" fmla="*/ 401 h 402"/>
                <a:gd name="T44" fmla="*/ 109 w 513"/>
                <a:gd name="T45" fmla="*/ 401 h 402"/>
                <a:gd name="T46" fmla="*/ 109 w 513"/>
                <a:gd name="T47" fmla="*/ 401 h 402"/>
                <a:gd name="T48" fmla="*/ 109 w 513"/>
                <a:gd name="T49" fmla="*/ 401 h 402"/>
                <a:gd name="T50" fmla="*/ 109 w 513"/>
                <a:gd name="T51" fmla="*/ 402 h 402"/>
                <a:gd name="T52" fmla="*/ 109 w 513"/>
                <a:gd name="T53" fmla="*/ 402 h 402"/>
                <a:gd name="T54" fmla="*/ 109 w 513"/>
                <a:gd name="T55" fmla="*/ 402 h 402"/>
                <a:gd name="T56" fmla="*/ 110 w 513"/>
                <a:gd name="T57" fmla="*/ 402 h 402"/>
                <a:gd name="T58" fmla="*/ 110 w 513"/>
                <a:gd name="T59" fmla="*/ 402 h 402"/>
                <a:gd name="T60" fmla="*/ 110 w 513"/>
                <a:gd name="T61" fmla="*/ 402 h 402"/>
                <a:gd name="T62" fmla="*/ 110 w 513"/>
                <a:gd name="T63" fmla="*/ 402 h 402"/>
                <a:gd name="T64" fmla="*/ 110 w 513"/>
                <a:gd name="T65" fmla="*/ 402 h 402"/>
                <a:gd name="T66" fmla="*/ 110 w 513"/>
                <a:gd name="T67" fmla="*/ 402 h 402"/>
                <a:gd name="T68" fmla="*/ 478 w 513"/>
                <a:gd name="T69" fmla="*/ 62 h 402"/>
                <a:gd name="T70" fmla="*/ 490 w 513"/>
                <a:gd name="T71" fmla="*/ 50 h 402"/>
                <a:gd name="T72" fmla="*/ 512 w 513"/>
                <a:gd name="T73" fmla="*/ 27 h 402"/>
                <a:gd name="T74" fmla="*/ 512 w 513"/>
                <a:gd name="T75" fmla="*/ 27 h 402"/>
                <a:gd name="T76" fmla="*/ 512 w 513"/>
                <a:gd name="T77" fmla="*/ 27 h 402"/>
                <a:gd name="T78" fmla="*/ 511 w 513"/>
                <a:gd name="T79" fmla="*/ 27 h 402"/>
                <a:gd name="T80" fmla="*/ 511 w 513"/>
                <a:gd name="T81" fmla="*/ 27 h 402"/>
                <a:gd name="T82" fmla="*/ 511 w 513"/>
                <a:gd name="T83" fmla="*/ 27 h 402"/>
                <a:gd name="T84" fmla="*/ 511 w 513"/>
                <a:gd name="T85" fmla="*/ 27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3" h="402">
                  <a:moveTo>
                    <a:pt x="468" y="0"/>
                  </a:moveTo>
                  <a:cubicBezTo>
                    <a:pt x="424" y="25"/>
                    <a:pt x="380" y="50"/>
                    <a:pt x="337" y="78"/>
                  </a:cubicBezTo>
                  <a:cubicBezTo>
                    <a:pt x="325" y="86"/>
                    <a:pt x="314" y="93"/>
                    <a:pt x="302" y="101"/>
                  </a:cubicBezTo>
                  <a:cubicBezTo>
                    <a:pt x="266" y="128"/>
                    <a:pt x="229" y="155"/>
                    <a:pt x="193" y="181"/>
                  </a:cubicBezTo>
                  <a:cubicBezTo>
                    <a:pt x="171" y="197"/>
                    <a:pt x="150" y="213"/>
                    <a:pt x="128" y="230"/>
                  </a:cubicBezTo>
                  <a:cubicBezTo>
                    <a:pt x="128" y="235"/>
                    <a:pt x="126" y="241"/>
                    <a:pt x="119" y="244"/>
                  </a:cubicBezTo>
                  <a:cubicBezTo>
                    <a:pt x="104" y="253"/>
                    <a:pt x="88" y="262"/>
                    <a:pt x="73" y="271"/>
                  </a:cubicBezTo>
                  <a:cubicBezTo>
                    <a:pt x="49" y="289"/>
                    <a:pt x="25" y="307"/>
                    <a:pt x="0" y="324"/>
                  </a:cubicBezTo>
                  <a:cubicBezTo>
                    <a:pt x="36" y="364"/>
                    <a:pt x="77" y="393"/>
                    <a:pt x="105" y="401"/>
                  </a:cubicBezTo>
                  <a:cubicBezTo>
                    <a:pt x="105" y="401"/>
                    <a:pt x="105" y="401"/>
                    <a:pt x="105" y="401"/>
                  </a:cubicBezTo>
                  <a:cubicBezTo>
                    <a:pt x="105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6" y="401"/>
                    <a:pt x="106" y="401"/>
                    <a:pt x="106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01"/>
                    <a:pt x="107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8" y="401"/>
                    <a:pt x="108" y="401"/>
                  </a:cubicBezTo>
                  <a:cubicBezTo>
                    <a:pt x="108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1"/>
                    <a:pt x="109" y="401"/>
                  </a:cubicBezTo>
                  <a:cubicBezTo>
                    <a:pt x="109" y="401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09" y="402"/>
                    <a:pt x="109" y="402"/>
                    <a:pt x="109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1" y="402"/>
                    <a:pt x="111" y="402"/>
                    <a:pt x="111" y="402"/>
                  </a:cubicBezTo>
                  <a:cubicBezTo>
                    <a:pt x="140" y="382"/>
                    <a:pt x="434" y="104"/>
                    <a:pt x="478" y="62"/>
                  </a:cubicBezTo>
                  <a:cubicBezTo>
                    <a:pt x="478" y="62"/>
                    <a:pt x="478" y="62"/>
                    <a:pt x="478" y="62"/>
                  </a:cubicBezTo>
                  <a:cubicBezTo>
                    <a:pt x="481" y="59"/>
                    <a:pt x="486" y="55"/>
                    <a:pt x="490" y="50"/>
                  </a:cubicBezTo>
                  <a:cubicBezTo>
                    <a:pt x="497" y="44"/>
                    <a:pt x="504" y="36"/>
                    <a:pt x="513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2" y="27"/>
                    <a:pt x="512" y="27"/>
                    <a:pt x="512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496" y="21"/>
                    <a:pt x="481" y="12"/>
                    <a:pt x="468" y="0"/>
                  </a:cubicBezTo>
                </a:path>
              </a:pathLst>
            </a:custGeom>
            <a:solidFill>
              <a:srgbClr val="FDE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6"/>
            <p:cNvSpPr/>
            <p:nvPr/>
          </p:nvSpPr>
          <p:spPr bwMode="auto">
            <a:xfrm>
              <a:off x="1362075" y="5299075"/>
              <a:ext cx="606425" cy="762000"/>
            </a:xfrm>
            <a:custGeom>
              <a:avLst/>
              <a:gdLst>
                <a:gd name="T0" fmla="*/ 216 w 216"/>
                <a:gd name="T1" fmla="*/ 244 h 271"/>
                <a:gd name="T2" fmla="*/ 186 w 216"/>
                <a:gd name="T3" fmla="*/ 271 h 271"/>
                <a:gd name="T4" fmla="*/ 0 w 216"/>
                <a:gd name="T5" fmla="*/ 17 h 271"/>
                <a:gd name="T6" fmla="*/ 0 w 216"/>
                <a:gd name="T7" fmla="*/ 17 h 271"/>
                <a:gd name="T8" fmla="*/ 28 w 216"/>
                <a:gd name="T9" fmla="*/ 0 h 271"/>
                <a:gd name="T10" fmla="*/ 216 w 216"/>
                <a:gd name="T11" fmla="*/ 24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271">
                  <a:moveTo>
                    <a:pt x="216" y="244"/>
                  </a:moveTo>
                  <a:cubicBezTo>
                    <a:pt x="205" y="254"/>
                    <a:pt x="195" y="263"/>
                    <a:pt x="186" y="271"/>
                  </a:cubicBezTo>
                  <a:cubicBezTo>
                    <a:pt x="101" y="228"/>
                    <a:pt x="14" y="99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" y="12"/>
                    <a:pt x="18" y="6"/>
                    <a:pt x="28" y="0"/>
                  </a:cubicBezTo>
                  <a:cubicBezTo>
                    <a:pt x="44" y="54"/>
                    <a:pt x="129" y="217"/>
                    <a:pt x="216" y="244"/>
                  </a:cubicBezTo>
                  <a:close/>
                </a:path>
              </a:pathLst>
            </a:cu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Oval 47"/>
            <p:cNvSpPr>
              <a:spLocks noChangeArrowheads="1"/>
            </p:cNvSpPr>
            <p:nvPr/>
          </p:nvSpPr>
          <p:spPr bwMode="auto">
            <a:xfrm>
              <a:off x="2081213" y="5000625"/>
              <a:ext cx="423863" cy="427038"/>
            </a:xfrm>
            <a:prstGeom prst="ellipse">
              <a:avLst/>
            </a:prstGeom>
            <a:solidFill>
              <a:srgbClr val="3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Oval 48"/>
            <p:cNvSpPr>
              <a:spLocks noChangeArrowheads="1"/>
            </p:cNvSpPr>
            <p:nvPr/>
          </p:nvSpPr>
          <p:spPr bwMode="auto">
            <a:xfrm>
              <a:off x="1771650" y="5337175"/>
              <a:ext cx="284163" cy="284163"/>
            </a:xfrm>
            <a:prstGeom prst="ellipse">
              <a:avLst/>
            </a:prstGeom>
            <a:solidFill>
              <a:srgbClr val="3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Oval 49"/>
            <p:cNvSpPr>
              <a:spLocks noChangeArrowheads="1"/>
            </p:cNvSpPr>
            <p:nvPr/>
          </p:nvSpPr>
          <p:spPr bwMode="auto">
            <a:xfrm>
              <a:off x="2501900" y="4737100"/>
              <a:ext cx="52388" cy="55563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Oval 50"/>
            <p:cNvSpPr>
              <a:spLocks noChangeArrowheads="1"/>
            </p:cNvSpPr>
            <p:nvPr/>
          </p:nvSpPr>
          <p:spPr bwMode="auto">
            <a:xfrm>
              <a:off x="2554288" y="4862513"/>
              <a:ext cx="57150" cy="57150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Oval 51"/>
            <p:cNvSpPr>
              <a:spLocks noChangeArrowheads="1"/>
            </p:cNvSpPr>
            <p:nvPr/>
          </p:nvSpPr>
          <p:spPr bwMode="auto">
            <a:xfrm>
              <a:off x="2625725" y="4972050"/>
              <a:ext cx="55563" cy="57150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Oval 52"/>
            <p:cNvSpPr>
              <a:spLocks noChangeArrowheads="1"/>
            </p:cNvSpPr>
            <p:nvPr/>
          </p:nvSpPr>
          <p:spPr bwMode="auto">
            <a:xfrm>
              <a:off x="2735263" y="5080000"/>
              <a:ext cx="55563" cy="55563"/>
            </a:xfrm>
            <a:prstGeom prst="ellipse">
              <a:avLst/>
            </a:prstGeom>
            <a:solidFill>
              <a:srgbClr val="A08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3"/>
            <p:cNvSpPr/>
            <p:nvPr/>
          </p:nvSpPr>
          <p:spPr bwMode="auto">
            <a:xfrm>
              <a:off x="603250" y="6518275"/>
              <a:ext cx="88900" cy="61913"/>
            </a:xfrm>
            <a:custGeom>
              <a:avLst/>
              <a:gdLst>
                <a:gd name="T0" fmla="*/ 27 w 32"/>
                <a:gd name="T1" fmla="*/ 14 h 22"/>
                <a:gd name="T2" fmla="*/ 7 w 32"/>
                <a:gd name="T3" fmla="*/ 3 h 22"/>
                <a:gd name="T4" fmla="*/ 1 w 32"/>
                <a:gd name="T5" fmla="*/ 4 h 22"/>
                <a:gd name="T6" fmla="*/ 28 w 32"/>
                <a:gd name="T7" fmla="*/ 19 h 22"/>
                <a:gd name="T8" fmla="*/ 27 w 32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7" y="14"/>
                  </a:moveTo>
                  <a:cubicBezTo>
                    <a:pt x="18" y="16"/>
                    <a:pt x="10" y="11"/>
                    <a:pt x="7" y="3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4" y="16"/>
                    <a:pt x="17" y="22"/>
                    <a:pt x="28" y="19"/>
                  </a:cubicBezTo>
                  <a:cubicBezTo>
                    <a:pt x="32" y="18"/>
                    <a:pt x="30" y="13"/>
                    <a:pt x="27" y="14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4"/>
            <p:cNvSpPr/>
            <p:nvPr/>
          </p:nvSpPr>
          <p:spPr bwMode="auto">
            <a:xfrm>
              <a:off x="765175" y="6138863"/>
              <a:ext cx="42863" cy="82550"/>
            </a:xfrm>
            <a:custGeom>
              <a:avLst/>
              <a:gdLst>
                <a:gd name="T0" fmla="*/ 9 w 15"/>
                <a:gd name="T1" fmla="*/ 3 h 29"/>
                <a:gd name="T2" fmla="*/ 1 w 15"/>
                <a:gd name="T3" fmla="*/ 26 h 29"/>
                <a:gd name="T4" fmla="*/ 7 w 15"/>
                <a:gd name="T5" fmla="*/ 25 h 29"/>
                <a:gd name="T6" fmla="*/ 13 w 15"/>
                <a:gd name="T7" fmla="*/ 7 h 29"/>
                <a:gd name="T8" fmla="*/ 9 w 15"/>
                <a:gd name="T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9">
                  <a:moveTo>
                    <a:pt x="9" y="3"/>
                  </a:moveTo>
                  <a:cubicBezTo>
                    <a:pt x="2" y="9"/>
                    <a:pt x="0" y="17"/>
                    <a:pt x="1" y="26"/>
                  </a:cubicBezTo>
                  <a:cubicBezTo>
                    <a:pt x="2" y="29"/>
                    <a:pt x="7" y="28"/>
                    <a:pt x="7" y="25"/>
                  </a:cubicBezTo>
                  <a:cubicBezTo>
                    <a:pt x="6" y="18"/>
                    <a:pt x="8" y="12"/>
                    <a:pt x="13" y="7"/>
                  </a:cubicBezTo>
                  <a:cubicBezTo>
                    <a:pt x="15" y="4"/>
                    <a:pt x="11" y="0"/>
                    <a:pt x="9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5"/>
            <p:cNvSpPr/>
            <p:nvPr/>
          </p:nvSpPr>
          <p:spPr bwMode="auto">
            <a:xfrm>
              <a:off x="936625" y="5854700"/>
              <a:ext cx="84138" cy="65088"/>
            </a:xfrm>
            <a:custGeom>
              <a:avLst/>
              <a:gdLst>
                <a:gd name="T0" fmla="*/ 26 w 30"/>
                <a:gd name="T1" fmla="*/ 3 h 23"/>
                <a:gd name="T2" fmla="*/ 2 w 30"/>
                <a:gd name="T3" fmla="*/ 16 h 23"/>
                <a:gd name="T4" fmla="*/ 7 w 30"/>
                <a:gd name="T5" fmla="*/ 19 h 23"/>
                <a:gd name="T6" fmla="*/ 25 w 30"/>
                <a:gd name="T7" fmla="*/ 8 h 23"/>
                <a:gd name="T8" fmla="*/ 26 w 30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6" y="3"/>
                  </a:moveTo>
                  <a:cubicBezTo>
                    <a:pt x="16" y="0"/>
                    <a:pt x="6" y="7"/>
                    <a:pt x="2" y="16"/>
                  </a:cubicBezTo>
                  <a:cubicBezTo>
                    <a:pt x="0" y="20"/>
                    <a:pt x="5" y="23"/>
                    <a:pt x="7" y="19"/>
                  </a:cubicBezTo>
                  <a:cubicBezTo>
                    <a:pt x="10" y="12"/>
                    <a:pt x="17" y="6"/>
                    <a:pt x="25" y="8"/>
                  </a:cubicBezTo>
                  <a:cubicBezTo>
                    <a:pt x="28" y="9"/>
                    <a:pt x="30" y="3"/>
                    <a:pt x="26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6"/>
            <p:cNvSpPr/>
            <p:nvPr/>
          </p:nvSpPr>
          <p:spPr bwMode="auto">
            <a:xfrm>
              <a:off x="1401763" y="6226175"/>
              <a:ext cx="44450" cy="104775"/>
            </a:xfrm>
            <a:custGeom>
              <a:avLst/>
              <a:gdLst>
                <a:gd name="T0" fmla="*/ 4 w 16"/>
                <a:gd name="T1" fmla="*/ 6 h 37"/>
                <a:gd name="T2" fmla="*/ 2 w 16"/>
                <a:gd name="T3" fmla="*/ 30 h 37"/>
                <a:gd name="T4" fmla="*/ 7 w 16"/>
                <a:gd name="T5" fmla="*/ 33 h 37"/>
                <a:gd name="T6" fmla="*/ 9 w 16"/>
                <a:gd name="T7" fmla="*/ 3 h 37"/>
                <a:gd name="T8" fmla="*/ 4 w 16"/>
                <a:gd name="T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7">
                  <a:moveTo>
                    <a:pt x="4" y="6"/>
                  </a:moveTo>
                  <a:cubicBezTo>
                    <a:pt x="9" y="14"/>
                    <a:pt x="6" y="23"/>
                    <a:pt x="2" y="30"/>
                  </a:cubicBezTo>
                  <a:cubicBezTo>
                    <a:pt x="0" y="34"/>
                    <a:pt x="5" y="37"/>
                    <a:pt x="7" y="33"/>
                  </a:cubicBezTo>
                  <a:cubicBezTo>
                    <a:pt x="12" y="24"/>
                    <a:pt x="16" y="13"/>
                    <a:pt x="9" y="3"/>
                  </a:cubicBezTo>
                  <a:cubicBezTo>
                    <a:pt x="7" y="0"/>
                    <a:pt x="2" y="3"/>
                    <a:pt x="4" y="6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7"/>
            <p:cNvSpPr/>
            <p:nvPr/>
          </p:nvSpPr>
          <p:spPr bwMode="auto">
            <a:xfrm>
              <a:off x="1239838" y="6580188"/>
              <a:ext cx="63500" cy="50800"/>
            </a:xfrm>
            <a:custGeom>
              <a:avLst/>
              <a:gdLst>
                <a:gd name="T0" fmla="*/ 16 w 23"/>
                <a:gd name="T1" fmla="*/ 3 h 18"/>
                <a:gd name="T2" fmla="*/ 4 w 23"/>
                <a:gd name="T3" fmla="*/ 11 h 18"/>
                <a:gd name="T4" fmla="*/ 5 w 23"/>
                <a:gd name="T5" fmla="*/ 16 h 18"/>
                <a:gd name="T6" fmla="*/ 21 w 23"/>
                <a:gd name="T7" fmla="*/ 7 h 18"/>
                <a:gd name="T8" fmla="*/ 16 w 23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16" y="3"/>
                  </a:moveTo>
                  <a:cubicBezTo>
                    <a:pt x="13" y="6"/>
                    <a:pt x="9" y="9"/>
                    <a:pt x="4" y="11"/>
                  </a:cubicBezTo>
                  <a:cubicBezTo>
                    <a:pt x="0" y="12"/>
                    <a:pt x="2" y="18"/>
                    <a:pt x="5" y="16"/>
                  </a:cubicBezTo>
                  <a:cubicBezTo>
                    <a:pt x="11" y="14"/>
                    <a:pt x="17" y="11"/>
                    <a:pt x="21" y="7"/>
                  </a:cubicBezTo>
                  <a:cubicBezTo>
                    <a:pt x="23" y="4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8"/>
            <p:cNvSpPr/>
            <p:nvPr/>
          </p:nvSpPr>
          <p:spPr bwMode="auto">
            <a:xfrm>
              <a:off x="442913" y="6597650"/>
              <a:ext cx="92075" cy="55563"/>
            </a:xfrm>
            <a:custGeom>
              <a:avLst/>
              <a:gdLst>
                <a:gd name="T0" fmla="*/ 30 w 33"/>
                <a:gd name="T1" fmla="*/ 14 h 20"/>
                <a:gd name="T2" fmla="*/ 6 w 33"/>
                <a:gd name="T3" fmla="*/ 3 h 20"/>
                <a:gd name="T4" fmla="*/ 1 w 33"/>
                <a:gd name="T5" fmla="*/ 6 h 20"/>
                <a:gd name="T6" fmla="*/ 30 w 33"/>
                <a:gd name="T7" fmla="*/ 19 h 20"/>
                <a:gd name="T8" fmla="*/ 30 w 33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">
                  <a:moveTo>
                    <a:pt x="30" y="14"/>
                  </a:moveTo>
                  <a:cubicBezTo>
                    <a:pt x="21" y="13"/>
                    <a:pt x="12" y="11"/>
                    <a:pt x="6" y="3"/>
                  </a:cubicBezTo>
                  <a:cubicBezTo>
                    <a:pt x="4" y="0"/>
                    <a:pt x="0" y="3"/>
                    <a:pt x="1" y="6"/>
                  </a:cubicBezTo>
                  <a:cubicBezTo>
                    <a:pt x="8" y="16"/>
                    <a:pt x="19" y="19"/>
                    <a:pt x="30" y="19"/>
                  </a:cubicBezTo>
                  <a:cubicBezTo>
                    <a:pt x="33" y="20"/>
                    <a:pt x="33" y="14"/>
                    <a:pt x="30" y="14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9"/>
            <p:cNvSpPr/>
            <p:nvPr/>
          </p:nvSpPr>
          <p:spPr bwMode="auto">
            <a:xfrm>
              <a:off x="673100" y="5959475"/>
              <a:ext cx="52388" cy="61913"/>
            </a:xfrm>
            <a:custGeom>
              <a:avLst/>
              <a:gdLst>
                <a:gd name="T0" fmla="*/ 12 w 19"/>
                <a:gd name="T1" fmla="*/ 3 h 22"/>
                <a:gd name="T2" fmla="*/ 3 w 19"/>
                <a:gd name="T3" fmla="*/ 15 h 22"/>
                <a:gd name="T4" fmla="*/ 7 w 19"/>
                <a:gd name="T5" fmla="*/ 19 h 22"/>
                <a:gd name="T6" fmla="*/ 17 w 19"/>
                <a:gd name="T7" fmla="*/ 7 h 22"/>
                <a:gd name="T8" fmla="*/ 12 w 19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2">
                  <a:moveTo>
                    <a:pt x="12" y="3"/>
                  </a:moveTo>
                  <a:cubicBezTo>
                    <a:pt x="9" y="7"/>
                    <a:pt x="6" y="11"/>
                    <a:pt x="3" y="15"/>
                  </a:cubicBezTo>
                  <a:cubicBezTo>
                    <a:pt x="0" y="18"/>
                    <a:pt x="4" y="22"/>
                    <a:pt x="7" y="19"/>
                  </a:cubicBezTo>
                  <a:cubicBezTo>
                    <a:pt x="10" y="15"/>
                    <a:pt x="13" y="11"/>
                    <a:pt x="17" y="7"/>
                  </a:cubicBezTo>
                  <a:cubicBezTo>
                    <a:pt x="19" y="4"/>
                    <a:pt x="15" y="0"/>
                    <a:pt x="12" y="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0"/>
            <p:cNvSpPr/>
            <p:nvPr/>
          </p:nvSpPr>
          <p:spPr bwMode="auto">
            <a:xfrm>
              <a:off x="420688" y="6073775"/>
              <a:ext cx="44450" cy="65088"/>
            </a:xfrm>
            <a:custGeom>
              <a:avLst/>
              <a:gdLst>
                <a:gd name="T0" fmla="*/ 9 w 16"/>
                <a:gd name="T1" fmla="*/ 2 h 23"/>
                <a:gd name="T2" fmla="*/ 1 w 16"/>
                <a:gd name="T3" fmla="*/ 18 h 23"/>
                <a:gd name="T4" fmla="*/ 6 w 16"/>
                <a:gd name="T5" fmla="*/ 20 h 23"/>
                <a:gd name="T6" fmla="*/ 14 w 16"/>
                <a:gd name="T7" fmla="*/ 7 h 23"/>
                <a:gd name="T8" fmla="*/ 9 w 16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3">
                  <a:moveTo>
                    <a:pt x="9" y="2"/>
                  </a:moveTo>
                  <a:cubicBezTo>
                    <a:pt x="5" y="7"/>
                    <a:pt x="3" y="13"/>
                    <a:pt x="1" y="18"/>
                  </a:cubicBezTo>
                  <a:cubicBezTo>
                    <a:pt x="0" y="21"/>
                    <a:pt x="5" y="23"/>
                    <a:pt x="6" y="20"/>
                  </a:cubicBezTo>
                  <a:cubicBezTo>
                    <a:pt x="8" y="16"/>
                    <a:pt x="10" y="11"/>
                    <a:pt x="14" y="7"/>
                  </a:cubicBezTo>
                  <a:cubicBezTo>
                    <a:pt x="16" y="4"/>
                    <a:pt x="12" y="0"/>
                    <a:pt x="9" y="2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1"/>
            <p:cNvSpPr/>
            <p:nvPr/>
          </p:nvSpPr>
          <p:spPr bwMode="auto">
            <a:xfrm>
              <a:off x="2600325" y="4424363"/>
              <a:ext cx="793750" cy="655638"/>
            </a:xfrm>
            <a:custGeom>
              <a:avLst/>
              <a:gdLst>
                <a:gd name="T0" fmla="*/ 117 w 283"/>
                <a:gd name="T1" fmla="*/ 233 h 233"/>
                <a:gd name="T2" fmla="*/ 7 w 283"/>
                <a:gd name="T3" fmla="*/ 73 h 233"/>
                <a:gd name="T4" fmla="*/ 7 w 283"/>
                <a:gd name="T5" fmla="*/ 73 h 233"/>
                <a:gd name="T6" fmla="*/ 48 w 283"/>
                <a:gd name="T7" fmla="*/ 56 h 233"/>
                <a:gd name="T8" fmla="*/ 261 w 283"/>
                <a:gd name="T9" fmla="*/ 26 h 233"/>
                <a:gd name="T10" fmla="*/ 117 w 283"/>
                <a:gd name="T1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233">
                  <a:moveTo>
                    <a:pt x="117" y="233"/>
                  </a:moveTo>
                  <a:cubicBezTo>
                    <a:pt x="51" y="212"/>
                    <a:pt x="0" y="109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3" y="66"/>
                    <a:pt x="37" y="60"/>
                    <a:pt x="48" y="56"/>
                  </a:cubicBezTo>
                  <a:cubicBezTo>
                    <a:pt x="153" y="20"/>
                    <a:pt x="233" y="0"/>
                    <a:pt x="261" y="26"/>
                  </a:cubicBezTo>
                  <a:cubicBezTo>
                    <a:pt x="283" y="47"/>
                    <a:pt x="180" y="167"/>
                    <a:pt x="117" y="233"/>
                  </a:cubicBezTo>
                </a:path>
              </a:pathLst>
            </a:custGeom>
            <a:solidFill>
              <a:srgbClr val="F38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2"/>
            <p:cNvSpPr>
              <a:spLocks noEditPoints="1"/>
            </p:cNvSpPr>
            <p:nvPr/>
          </p:nvSpPr>
          <p:spPr bwMode="auto">
            <a:xfrm>
              <a:off x="2927350" y="5080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Oval 63"/>
            <p:cNvSpPr>
              <a:spLocks noChangeArrowheads="1"/>
            </p:cNvSpPr>
            <p:nvPr/>
          </p:nvSpPr>
          <p:spPr bwMode="auto">
            <a:xfrm>
              <a:off x="2927350" y="5080000"/>
              <a:ext cx="1588" cy="1588"/>
            </a:xfrm>
            <a:prstGeom prst="ellipse">
              <a:avLst/>
            </a:prstGeom>
            <a:solidFill>
              <a:srgbClr val="F3B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4"/>
            <p:cNvSpPr>
              <a:spLocks noEditPoints="1"/>
            </p:cNvSpPr>
            <p:nvPr/>
          </p:nvSpPr>
          <p:spPr bwMode="auto">
            <a:xfrm>
              <a:off x="2922588" y="5080000"/>
              <a:ext cx="4763" cy="0"/>
            </a:xfrm>
            <a:custGeom>
              <a:avLst/>
              <a:gdLst>
                <a:gd name="T0" fmla="*/ 1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1 w 2"/>
                <a:gd name="T9" fmla="*/ 1 w 2"/>
                <a:gd name="T10" fmla="*/ 0 w 2"/>
                <a:gd name="T11" fmla="*/ 0 w 2"/>
                <a:gd name="T12" fmla="*/ 0 w 2"/>
                <a:gd name="T13" fmla="*/ 0 w 2"/>
                <a:gd name="T14" fmla="*/ 0 w 2"/>
                <a:gd name="T15" fmla="*/ 0 w 2"/>
                <a:gd name="T16" fmla="*/ 0 w 2"/>
                <a:gd name="T17" fmla="*/ 0 w 2"/>
                <a:gd name="T18" fmla="*/ 0 w 2"/>
                <a:gd name="T19" fmla="*/ 0 w 2"/>
                <a:gd name="T20" fmla="*/ 0 w 2"/>
                <a:gd name="T21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5"/>
            <p:cNvSpPr/>
            <p:nvPr/>
          </p:nvSpPr>
          <p:spPr bwMode="auto">
            <a:xfrm>
              <a:off x="2801938" y="4606925"/>
              <a:ext cx="508000" cy="473075"/>
            </a:xfrm>
            <a:custGeom>
              <a:avLst/>
              <a:gdLst>
                <a:gd name="T0" fmla="*/ 181 w 181"/>
                <a:gd name="T1" fmla="*/ 0 h 168"/>
                <a:gd name="T2" fmla="*/ 80 w 181"/>
                <a:gd name="T3" fmla="*/ 85 h 168"/>
                <a:gd name="T4" fmla="*/ 0 w 181"/>
                <a:gd name="T5" fmla="*/ 141 h 168"/>
                <a:gd name="T6" fmla="*/ 43 w 181"/>
                <a:gd name="T7" fmla="*/ 168 h 168"/>
                <a:gd name="T8" fmla="*/ 43 w 181"/>
                <a:gd name="T9" fmla="*/ 168 h 168"/>
                <a:gd name="T10" fmla="*/ 43 w 181"/>
                <a:gd name="T11" fmla="*/ 168 h 168"/>
                <a:gd name="T12" fmla="*/ 43 w 181"/>
                <a:gd name="T13" fmla="*/ 168 h 168"/>
                <a:gd name="T14" fmla="*/ 43 w 181"/>
                <a:gd name="T15" fmla="*/ 168 h 168"/>
                <a:gd name="T16" fmla="*/ 43 w 181"/>
                <a:gd name="T17" fmla="*/ 168 h 168"/>
                <a:gd name="T18" fmla="*/ 43 w 181"/>
                <a:gd name="T19" fmla="*/ 168 h 168"/>
                <a:gd name="T20" fmla="*/ 43 w 181"/>
                <a:gd name="T21" fmla="*/ 168 h 168"/>
                <a:gd name="T22" fmla="*/ 44 w 181"/>
                <a:gd name="T23" fmla="*/ 168 h 168"/>
                <a:gd name="T24" fmla="*/ 44 w 181"/>
                <a:gd name="T25" fmla="*/ 168 h 168"/>
                <a:gd name="T26" fmla="*/ 44 w 181"/>
                <a:gd name="T27" fmla="*/ 168 h 168"/>
                <a:gd name="T28" fmla="*/ 44 w 181"/>
                <a:gd name="T29" fmla="*/ 168 h 168"/>
                <a:gd name="T30" fmla="*/ 44 w 181"/>
                <a:gd name="T31" fmla="*/ 168 h 168"/>
                <a:gd name="T32" fmla="*/ 45 w 181"/>
                <a:gd name="T33" fmla="*/ 168 h 168"/>
                <a:gd name="T34" fmla="*/ 45 w 181"/>
                <a:gd name="T35" fmla="*/ 168 h 168"/>
                <a:gd name="T36" fmla="*/ 45 w 181"/>
                <a:gd name="T37" fmla="*/ 168 h 168"/>
                <a:gd name="T38" fmla="*/ 45 w 181"/>
                <a:gd name="T39" fmla="*/ 168 h 168"/>
                <a:gd name="T40" fmla="*/ 45 w 181"/>
                <a:gd name="T41" fmla="*/ 168 h 168"/>
                <a:gd name="T42" fmla="*/ 45 w 181"/>
                <a:gd name="T43" fmla="*/ 168 h 168"/>
                <a:gd name="T44" fmla="*/ 181 w 181"/>
                <a:gd name="T4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1" h="168">
                  <a:moveTo>
                    <a:pt x="181" y="0"/>
                  </a:moveTo>
                  <a:cubicBezTo>
                    <a:pt x="150" y="31"/>
                    <a:pt x="113" y="58"/>
                    <a:pt x="80" y="85"/>
                  </a:cubicBezTo>
                  <a:cubicBezTo>
                    <a:pt x="61" y="100"/>
                    <a:pt x="29" y="131"/>
                    <a:pt x="0" y="141"/>
                  </a:cubicBezTo>
                  <a:cubicBezTo>
                    <a:pt x="13" y="153"/>
                    <a:pt x="27" y="162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43" y="168"/>
                    <a:pt x="43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4" y="168"/>
                    <a:pt x="44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45" y="168"/>
                    <a:pt x="45" y="168"/>
                    <a:pt x="45" y="168"/>
                  </a:cubicBezTo>
                  <a:cubicBezTo>
                    <a:pt x="90" y="121"/>
                    <a:pt x="155" y="46"/>
                    <a:pt x="181" y="0"/>
                  </a:cubicBezTo>
                </a:path>
              </a:pathLst>
            </a:custGeom>
            <a:solidFill>
              <a:srgbClr val="E76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6"/>
            <p:cNvSpPr/>
            <p:nvPr/>
          </p:nvSpPr>
          <p:spPr bwMode="auto">
            <a:xfrm>
              <a:off x="1079500" y="6203950"/>
              <a:ext cx="128588" cy="123825"/>
            </a:xfrm>
            <a:custGeom>
              <a:avLst/>
              <a:gdLst>
                <a:gd name="T0" fmla="*/ 41 w 46"/>
                <a:gd name="T1" fmla="*/ 22 h 44"/>
                <a:gd name="T2" fmla="*/ 20 w 46"/>
                <a:gd name="T3" fmla="*/ 36 h 44"/>
                <a:gd name="T4" fmla="*/ 40 w 46"/>
                <a:gd name="T5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4">
                  <a:moveTo>
                    <a:pt x="41" y="22"/>
                  </a:moveTo>
                  <a:cubicBezTo>
                    <a:pt x="46" y="32"/>
                    <a:pt x="30" y="44"/>
                    <a:pt x="20" y="36"/>
                  </a:cubicBezTo>
                  <a:cubicBezTo>
                    <a:pt x="0" y="20"/>
                    <a:pt x="36" y="0"/>
                    <a:pt x="40" y="22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7"/>
            <p:cNvSpPr/>
            <p:nvPr/>
          </p:nvSpPr>
          <p:spPr bwMode="auto">
            <a:xfrm>
              <a:off x="1104900" y="6211888"/>
              <a:ext cx="112713" cy="109538"/>
            </a:xfrm>
            <a:custGeom>
              <a:avLst/>
              <a:gdLst>
                <a:gd name="T0" fmla="*/ 30 w 40"/>
                <a:gd name="T1" fmla="*/ 20 h 39"/>
                <a:gd name="T2" fmla="*/ 17 w 40"/>
                <a:gd name="T3" fmla="*/ 32 h 39"/>
                <a:gd name="T4" fmla="*/ 8 w 40"/>
                <a:gd name="T5" fmla="*/ 20 h 39"/>
                <a:gd name="T6" fmla="*/ 18 w 40"/>
                <a:gd name="T7" fmla="*/ 12 h 39"/>
                <a:gd name="T8" fmla="*/ 28 w 40"/>
                <a:gd name="T9" fmla="*/ 19 h 39"/>
                <a:gd name="T10" fmla="*/ 34 w 40"/>
                <a:gd name="T11" fmla="*/ 19 h 39"/>
                <a:gd name="T12" fmla="*/ 2 w 40"/>
                <a:gd name="T13" fmla="*/ 20 h 39"/>
                <a:gd name="T14" fmla="*/ 19 w 40"/>
                <a:gd name="T15" fmla="*/ 39 h 39"/>
                <a:gd name="T16" fmla="*/ 35 w 40"/>
                <a:gd name="T17" fmla="*/ 17 h 39"/>
                <a:gd name="T18" fmla="*/ 30 w 40"/>
                <a:gd name="T19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9">
                  <a:moveTo>
                    <a:pt x="30" y="20"/>
                  </a:moveTo>
                  <a:cubicBezTo>
                    <a:pt x="31" y="27"/>
                    <a:pt x="25" y="33"/>
                    <a:pt x="17" y="32"/>
                  </a:cubicBezTo>
                  <a:cubicBezTo>
                    <a:pt x="12" y="32"/>
                    <a:pt x="7" y="25"/>
                    <a:pt x="8" y="20"/>
                  </a:cubicBezTo>
                  <a:cubicBezTo>
                    <a:pt x="10" y="16"/>
                    <a:pt x="14" y="13"/>
                    <a:pt x="18" y="12"/>
                  </a:cubicBezTo>
                  <a:cubicBezTo>
                    <a:pt x="24" y="11"/>
                    <a:pt x="27" y="15"/>
                    <a:pt x="28" y="19"/>
                  </a:cubicBezTo>
                  <a:cubicBezTo>
                    <a:pt x="29" y="22"/>
                    <a:pt x="34" y="22"/>
                    <a:pt x="34" y="19"/>
                  </a:cubicBezTo>
                  <a:cubicBezTo>
                    <a:pt x="33" y="0"/>
                    <a:pt x="5" y="5"/>
                    <a:pt x="2" y="20"/>
                  </a:cubicBezTo>
                  <a:cubicBezTo>
                    <a:pt x="0" y="30"/>
                    <a:pt x="10" y="39"/>
                    <a:pt x="19" y="39"/>
                  </a:cubicBezTo>
                  <a:cubicBezTo>
                    <a:pt x="29" y="38"/>
                    <a:pt x="40" y="27"/>
                    <a:pt x="35" y="17"/>
                  </a:cubicBezTo>
                  <a:cubicBezTo>
                    <a:pt x="33" y="15"/>
                    <a:pt x="29" y="17"/>
                    <a:pt x="30" y="20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8"/>
            <p:cNvSpPr/>
            <p:nvPr/>
          </p:nvSpPr>
          <p:spPr bwMode="auto">
            <a:xfrm>
              <a:off x="736600" y="6335713"/>
              <a:ext cx="90488" cy="84138"/>
            </a:xfrm>
            <a:custGeom>
              <a:avLst/>
              <a:gdLst>
                <a:gd name="T0" fmla="*/ 22 w 32"/>
                <a:gd name="T1" fmla="*/ 21 h 30"/>
                <a:gd name="T2" fmla="*/ 2 w 32"/>
                <a:gd name="T3" fmla="*/ 16 h 30"/>
                <a:gd name="T4" fmla="*/ 21 w 32"/>
                <a:gd name="T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0">
                  <a:moveTo>
                    <a:pt x="22" y="21"/>
                  </a:moveTo>
                  <a:cubicBezTo>
                    <a:pt x="18" y="30"/>
                    <a:pt x="0" y="30"/>
                    <a:pt x="2" y="16"/>
                  </a:cubicBezTo>
                  <a:cubicBezTo>
                    <a:pt x="4" y="0"/>
                    <a:pt x="32" y="5"/>
                    <a:pt x="21" y="21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69"/>
            <p:cNvSpPr/>
            <p:nvPr/>
          </p:nvSpPr>
          <p:spPr bwMode="auto">
            <a:xfrm>
              <a:off x="728663" y="6342063"/>
              <a:ext cx="87313" cy="84138"/>
            </a:xfrm>
            <a:custGeom>
              <a:avLst/>
              <a:gdLst>
                <a:gd name="T0" fmla="*/ 23 w 31"/>
                <a:gd name="T1" fmla="*/ 17 h 30"/>
                <a:gd name="T2" fmla="*/ 12 w 31"/>
                <a:gd name="T3" fmla="*/ 21 h 30"/>
                <a:gd name="T4" fmla="*/ 10 w 31"/>
                <a:gd name="T5" fmla="*/ 10 h 30"/>
                <a:gd name="T6" fmla="*/ 21 w 31"/>
                <a:gd name="T7" fmla="*/ 8 h 30"/>
                <a:gd name="T8" fmla="*/ 22 w 31"/>
                <a:gd name="T9" fmla="*/ 17 h 30"/>
                <a:gd name="T10" fmla="*/ 26 w 31"/>
                <a:gd name="T11" fmla="*/ 21 h 30"/>
                <a:gd name="T12" fmla="*/ 25 w 31"/>
                <a:gd name="T13" fmla="*/ 3 h 30"/>
                <a:gd name="T14" fmla="*/ 6 w 31"/>
                <a:gd name="T15" fmla="*/ 6 h 30"/>
                <a:gd name="T16" fmla="*/ 8 w 31"/>
                <a:gd name="T17" fmla="*/ 26 h 30"/>
                <a:gd name="T18" fmla="*/ 28 w 31"/>
                <a:gd name="T19" fmla="*/ 20 h 30"/>
                <a:gd name="T20" fmla="*/ 23 w 31"/>
                <a:gd name="T21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0">
                  <a:moveTo>
                    <a:pt x="23" y="17"/>
                  </a:moveTo>
                  <a:cubicBezTo>
                    <a:pt x="21" y="21"/>
                    <a:pt x="16" y="23"/>
                    <a:pt x="12" y="21"/>
                  </a:cubicBezTo>
                  <a:cubicBezTo>
                    <a:pt x="7" y="20"/>
                    <a:pt x="7" y="13"/>
                    <a:pt x="10" y="10"/>
                  </a:cubicBezTo>
                  <a:cubicBezTo>
                    <a:pt x="13" y="7"/>
                    <a:pt x="17" y="7"/>
                    <a:pt x="21" y="8"/>
                  </a:cubicBezTo>
                  <a:cubicBezTo>
                    <a:pt x="25" y="10"/>
                    <a:pt x="24" y="14"/>
                    <a:pt x="22" y="17"/>
                  </a:cubicBezTo>
                  <a:cubicBezTo>
                    <a:pt x="20" y="20"/>
                    <a:pt x="24" y="23"/>
                    <a:pt x="26" y="21"/>
                  </a:cubicBezTo>
                  <a:cubicBezTo>
                    <a:pt x="31" y="15"/>
                    <a:pt x="31" y="7"/>
                    <a:pt x="25" y="3"/>
                  </a:cubicBezTo>
                  <a:cubicBezTo>
                    <a:pt x="19" y="0"/>
                    <a:pt x="10" y="1"/>
                    <a:pt x="6" y="6"/>
                  </a:cubicBezTo>
                  <a:cubicBezTo>
                    <a:pt x="0" y="12"/>
                    <a:pt x="1" y="22"/>
                    <a:pt x="8" y="26"/>
                  </a:cubicBezTo>
                  <a:cubicBezTo>
                    <a:pt x="15" y="30"/>
                    <a:pt x="24" y="27"/>
                    <a:pt x="28" y="20"/>
                  </a:cubicBezTo>
                  <a:cubicBezTo>
                    <a:pt x="29" y="17"/>
                    <a:pt x="25" y="14"/>
                    <a:pt x="23" y="17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0"/>
            <p:cNvSpPr/>
            <p:nvPr/>
          </p:nvSpPr>
          <p:spPr bwMode="auto">
            <a:xfrm>
              <a:off x="877888" y="5984875"/>
              <a:ext cx="87313" cy="95250"/>
            </a:xfrm>
            <a:custGeom>
              <a:avLst/>
              <a:gdLst>
                <a:gd name="T0" fmla="*/ 28 w 31"/>
                <a:gd name="T1" fmla="*/ 21 h 34"/>
                <a:gd name="T2" fmla="*/ 6 w 31"/>
                <a:gd name="T3" fmla="*/ 14 h 34"/>
                <a:gd name="T4" fmla="*/ 27 w 31"/>
                <a:gd name="T5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34">
                  <a:moveTo>
                    <a:pt x="28" y="21"/>
                  </a:moveTo>
                  <a:cubicBezTo>
                    <a:pt x="24" y="34"/>
                    <a:pt x="0" y="28"/>
                    <a:pt x="6" y="14"/>
                  </a:cubicBezTo>
                  <a:cubicBezTo>
                    <a:pt x="11" y="0"/>
                    <a:pt x="31" y="11"/>
                    <a:pt x="27" y="23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1"/>
            <p:cNvSpPr/>
            <p:nvPr/>
          </p:nvSpPr>
          <p:spPr bwMode="auto">
            <a:xfrm>
              <a:off x="868363" y="5989638"/>
              <a:ext cx="101600" cy="101600"/>
            </a:xfrm>
            <a:custGeom>
              <a:avLst/>
              <a:gdLst>
                <a:gd name="T0" fmla="*/ 28 w 36"/>
                <a:gd name="T1" fmla="*/ 18 h 36"/>
                <a:gd name="T2" fmla="*/ 18 w 36"/>
                <a:gd name="T3" fmla="*/ 23 h 36"/>
                <a:gd name="T4" fmla="*/ 11 w 36"/>
                <a:gd name="T5" fmla="*/ 15 h 36"/>
                <a:gd name="T6" fmla="*/ 22 w 36"/>
                <a:gd name="T7" fmla="*/ 10 h 36"/>
                <a:gd name="T8" fmla="*/ 27 w 36"/>
                <a:gd name="T9" fmla="*/ 21 h 36"/>
                <a:gd name="T10" fmla="*/ 33 w 36"/>
                <a:gd name="T11" fmla="*/ 23 h 36"/>
                <a:gd name="T12" fmla="*/ 24 w 36"/>
                <a:gd name="T13" fmla="*/ 4 h 36"/>
                <a:gd name="T14" fmla="*/ 5 w 36"/>
                <a:gd name="T15" fmla="*/ 13 h 36"/>
                <a:gd name="T16" fmla="*/ 33 w 36"/>
                <a:gd name="T17" fmla="*/ 20 h 36"/>
                <a:gd name="T18" fmla="*/ 28 w 36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28" y="18"/>
                  </a:moveTo>
                  <a:cubicBezTo>
                    <a:pt x="27" y="22"/>
                    <a:pt x="23" y="24"/>
                    <a:pt x="18" y="23"/>
                  </a:cubicBezTo>
                  <a:cubicBezTo>
                    <a:pt x="14" y="22"/>
                    <a:pt x="10" y="20"/>
                    <a:pt x="11" y="15"/>
                  </a:cubicBezTo>
                  <a:cubicBezTo>
                    <a:pt x="12" y="9"/>
                    <a:pt x="17" y="7"/>
                    <a:pt x="22" y="10"/>
                  </a:cubicBezTo>
                  <a:cubicBezTo>
                    <a:pt x="27" y="12"/>
                    <a:pt x="28" y="16"/>
                    <a:pt x="27" y="21"/>
                  </a:cubicBezTo>
                  <a:cubicBezTo>
                    <a:pt x="27" y="24"/>
                    <a:pt x="32" y="25"/>
                    <a:pt x="33" y="23"/>
                  </a:cubicBezTo>
                  <a:cubicBezTo>
                    <a:pt x="36" y="15"/>
                    <a:pt x="31" y="7"/>
                    <a:pt x="24" y="4"/>
                  </a:cubicBezTo>
                  <a:cubicBezTo>
                    <a:pt x="16" y="0"/>
                    <a:pt x="8" y="4"/>
                    <a:pt x="5" y="13"/>
                  </a:cubicBezTo>
                  <a:cubicBezTo>
                    <a:pt x="0" y="29"/>
                    <a:pt x="28" y="36"/>
                    <a:pt x="33" y="20"/>
                  </a:cubicBezTo>
                  <a:cubicBezTo>
                    <a:pt x="34" y="17"/>
                    <a:pt x="30" y="15"/>
                    <a:pt x="28" y="18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2"/>
            <p:cNvSpPr/>
            <p:nvPr/>
          </p:nvSpPr>
          <p:spPr bwMode="auto">
            <a:xfrm>
              <a:off x="1031875" y="6462713"/>
              <a:ext cx="90488" cy="128588"/>
            </a:xfrm>
            <a:custGeom>
              <a:avLst/>
              <a:gdLst>
                <a:gd name="T0" fmla="*/ 19 w 32"/>
                <a:gd name="T1" fmla="*/ 35 h 46"/>
                <a:gd name="T2" fmla="*/ 4 w 32"/>
                <a:gd name="T3" fmla="*/ 24 h 46"/>
                <a:gd name="T4" fmla="*/ 15 w 32"/>
                <a:gd name="T5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46">
                  <a:moveTo>
                    <a:pt x="19" y="35"/>
                  </a:moveTo>
                  <a:cubicBezTo>
                    <a:pt x="13" y="46"/>
                    <a:pt x="0" y="34"/>
                    <a:pt x="4" y="24"/>
                  </a:cubicBezTo>
                  <a:cubicBezTo>
                    <a:pt x="11" y="0"/>
                    <a:pt x="32" y="26"/>
                    <a:pt x="15" y="35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73"/>
            <p:cNvSpPr/>
            <p:nvPr/>
          </p:nvSpPr>
          <p:spPr bwMode="auto">
            <a:xfrm>
              <a:off x="1025525" y="6477000"/>
              <a:ext cx="93663" cy="114300"/>
            </a:xfrm>
            <a:custGeom>
              <a:avLst/>
              <a:gdLst>
                <a:gd name="T0" fmla="*/ 19 w 33"/>
                <a:gd name="T1" fmla="*/ 29 h 41"/>
                <a:gd name="T2" fmla="*/ 8 w 33"/>
                <a:gd name="T3" fmla="*/ 25 h 41"/>
                <a:gd name="T4" fmla="*/ 14 w 33"/>
                <a:gd name="T5" fmla="*/ 12 h 41"/>
                <a:gd name="T6" fmla="*/ 20 w 33"/>
                <a:gd name="T7" fmla="*/ 17 h 41"/>
                <a:gd name="T8" fmla="*/ 15 w 33"/>
                <a:gd name="T9" fmla="*/ 28 h 41"/>
                <a:gd name="T10" fmla="*/ 18 w 33"/>
                <a:gd name="T11" fmla="*/ 32 h 41"/>
                <a:gd name="T12" fmla="*/ 11 w 33"/>
                <a:gd name="T13" fmla="*/ 7 h 41"/>
                <a:gd name="T14" fmla="*/ 4 w 33"/>
                <a:gd name="T15" fmla="*/ 29 h 41"/>
                <a:gd name="T16" fmla="*/ 24 w 33"/>
                <a:gd name="T17" fmla="*/ 32 h 41"/>
                <a:gd name="T18" fmla="*/ 19 w 33"/>
                <a:gd name="T19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1">
                  <a:moveTo>
                    <a:pt x="19" y="29"/>
                  </a:moveTo>
                  <a:cubicBezTo>
                    <a:pt x="15" y="34"/>
                    <a:pt x="10" y="30"/>
                    <a:pt x="8" y="25"/>
                  </a:cubicBezTo>
                  <a:cubicBezTo>
                    <a:pt x="7" y="21"/>
                    <a:pt x="9" y="13"/>
                    <a:pt x="14" y="12"/>
                  </a:cubicBezTo>
                  <a:cubicBezTo>
                    <a:pt x="17" y="11"/>
                    <a:pt x="19" y="15"/>
                    <a:pt x="20" y="17"/>
                  </a:cubicBezTo>
                  <a:cubicBezTo>
                    <a:pt x="22" y="23"/>
                    <a:pt x="18" y="25"/>
                    <a:pt x="15" y="28"/>
                  </a:cubicBezTo>
                  <a:cubicBezTo>
                    <a:pt x="13" y="30"/>
                    <a:pt x="15" y="33"/>
                    <a:pt x="18" y="32"/>
                  </a:cubicBezTo>
                  <a:cubicBezTo>
                    <a:pt x="33" y="28"/>
                    <a:pt x="25" y="0"/>
                    <a:pt x="11" y="7"/>
                  </a:cubicBezTo>
                  <a:cubicBezTo>
                    <a:pt x="3" y="10"/>
                    <a:pt x="0" y="22"/>
                    <a:pt x="4" y="29"/>
                  </a:cubicBezTo>
                  <a:cubicBezTo>
                    <a:pt x="8" y="37"/>
                    <a:pt x="19" y="41"/>
                    <a:pt x="24" y="32"/>
                  </a:cubicBezTo>
                  <a:cubicBezTo>
                    <a:pt x="25" y="29"/>
                    <a:pt x="21" y="26"/>
                    <a:pt x="19" y="29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4"/>
            <p:cNvSpPr/>
            <p:nvPr/>
          </p:nvSpPr>
          <p:spPr bwMode="auto">
            <a:xfrm>
              <a:off x="409575" y="6221413"/>
              <a:ext cx="98425" cy="114300"/>
            </a:xfrm>
            <a:custGeom>
              <a:avLst/>
              <a:gdLst>
                <a:gd name="T0" fmla="*/ 28 w 35"/>
                <a:gd name="T1" fmla="*/ 29 h 41"/>
                <a:gd name="T2" fmla="*/ 3 w 35"/>
                <a:gd name="T3" fmla="*/ 26 h 41"/>
                <a:gd name="T4" fmla="*/ 27 w 35"/>
                <a:gd name="T5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28" y="29"/>
                  </a:moveTo>
                  <a:cubicBezTo>
                    <a:pt x="27" y="41"/>
                    <a:pt x="5" y="36"/>
                    <a:pt x="3" y="26"/>
                  </a:cubicBezTo>
                  <a:cubicBezTo>
                    <a:pt x="0" y="9"/>
                    <a:pt x="35" y="0"/>
                    <a:pt x="27" y="32"/>
                  </a:cubicBezTo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75"/>
            <p:cNvSpPr/>
            <p:nvPr/>
          </p:nvSpPr>
          <p:spPr bwMode="auto">
            <a:xfrm>
              <a:off x="373063" y="6237288"/>
              <a:ext cx="128588" cy="120650"/>
            </a:xfrm>
            <a:custGeom>
              <a:avLst/>
              <a:gdLst>
                <a:gd name="T0" fmla="*/ 38 w 46"/>
                <a:gd name="T1" fmla="*/ 23 h 43"/>
                <a:gd name="T2" fmla="*/ 22 w 46"/>
                <a:gd name="T3" fmla="*/ 11 h 43"/>
                <a:gd name="T4" fmla="*/ 34 w 46"/>
                <a:gd name="T5" fmla="*/ 8 h 43"/>
                <a:gd name="T6" fmla="*/ 38 w 46"/>
                <a:gd name="T7" fmla="*/ 25 h 43"/>
                <a:gd name="T8" fmla="*/ 43 w 46"/>
                <a:gd name="T9" fmla="*/ 27 h 43"/>
                <a:gd name="T10" fmla="*/ 36 w 46"/>
                <a:gd name="T11" fmla="*/ 2 h 43"/>
                <a:gd name="T12" fmla="*/ 16 w 46"/>
                <a:gd name="T13" fmla="*/ 9 h 43"/>
                <a:gd name="T14" fmla="*/ 43 w 46"/>
                <a:gd name="T15" fmla="*/ 23 h 43"/>
                <a:gd name="T16" fmla="*/ 38 w 46"/>
                <a:gd name="T17" fmla="*/ 2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38" y="23"/>
                  </a:moveTo>
                  <a:cubicBezTo>
                    <a:pt x="37" y="33"/>
                    <a:pt x="10" y="23"/>
                    <a:pt x="22" y="11"/>
                  </a:cubicBezTo>
                  <a:cubicBezTo>
                    <a:pt x="25" y="8"/>
                    <a:pt x="30" y="6"/>
                    <a:pt x="34" y="8"/>
                  </a:cubicBezTo>
                  <a:cubicBezTo>
                    <a:pt x="40" y="11"/>
                    <a:pt x="39" y="20"/>
                    <a:pt x="38" y="25"/>
                  </a:cubicBezTo>
                  <a:cubicBezTo>
                    <a:pt x="37" y="29"/>
                    <a:pt x="42" y="30"/>
                    <a:pt x="43" y="27"/>
                  </a:cubicBezTo>
                  <a:cubicBezTo>
                    <a:pt x="45" y="18"/>
                    <a:pt x="46" y="6"/>
                    <a:pt x="36" y="2"/>
                  </a:cubicBezTo>
                  <a:cubicBezTo>
                    <a:pt x="29" y="0"/>
                    <a:pt x="20" y="3"/>
                    <a:pt x="16" y="9"/>
                  </a:cubicBezTo>
                  <a:cubicBezTo>
                    <a:pt x="0" y="29"/>
                    <a:pt x="42" y="43"/>
                    <a:pt x="43" y="23"/>
                  </a:cubicBezTo>
                  <a:cubicBezTo>
                    <a:pt x="44" y="20"/>
                    <a:pt x="39" y="20"/>
                    <a:pt x="38" y="23"/>
                  </a:cubicBezTo>
                  <a:close/>
                </a:path>
              </a:pathLst>
            </a:custGeom>
            <a:solidFill>
              <a:srgbClr val="92B2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6"/>
            <p:cNvSpPr/>
            <p:nvPr/>
          </p:nvSpPr>
          <p:spPr bwMode="auto">
            <a:xfrm>
              <a:off x="846138" y="5734050"/>
              <a:ext cx="263525" cy="98425"/>
            </a:xfrm>
            <a:custGeom>
              <a:avLst/>
              <a:gdLst>
                <a:gd name="T0" fmla="*/ 90 w 94"/>
                <a:gd name="T1" fmla="*/ 16 h 35"/>
                <a:gd name="T2" fmla="*/ 3 w 94"/>
                <a:gd name="T3" fmla="*/ 27 h 35"/>
                <a:gd name="T4" fmla="*/ 8 w 94"/>
                <a:gd name="T5" fmla="*/ 32 h 35"/>
                <a:gd name="T6" fmla="*/ 86 w 94"/>
                <a:gd name="T7" fmla="*/ 22 h 35"/>
                <a:gd name="T8" fmla="*/ 90 w 94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">
                  <a:moveTo>
                    <a:pt x="90" y="16"/>
                  </a:moveTo>
                  <a:cubicBezTo>
                    <a:pt x="61" y="0"/>
                    <a:pt x="27" y="6"/>
                    <a:pt x="3" y="27"/>
                  </a:cubicBezTo>
                  <a:cubicBezTo>
                    <a:pt x="0" y="30"/>
                    <a:pt x="5" y="35"/>
                    <a:pt x="8" y="32"/>
                  </a:cubicBezTo>
                  <a:cubicBezTo>
                    <a:pt x="30" y="13"/>
                    <a:pt x="60" y="8"/>
                    <a:pt x="86" y="22"/>
                  </a:cubicBezTo>
                  <a:cubicBezTo>
                    <a:pt x="90" y="24"/>
                    <a:pt x="94" y="18"/>
                    <a:pt x="9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77"/>
            <p:cNvSpPr/>
            <p:nvPr/>
          </p:nvSpPr>
          <p:spPr bwMode="auto">
            <a:xfrm>
              <a:off x="555625" y="5780088"/>
              <a:ext cx="363538" cy="384175"/>
            </a:xfrm>
            <a:custGeom>
              <a:avLst/>
              <a:gdLst>
                <a:gd name="T0" fmla="*/ 126 w 130"/>
                <a:gd name="T1" fmla="*/ 17 h 137"/>
                <a:gd name="T2" fmla="*/ 28 w 130"/>
                <a:gd name="T3" fmla="*/ 39 h 137"/>
                <a:gd name="T4" fmla="*/ 21 w 130"/>
                <a:gd name="T5" fmla="*/ 133 h 137"/>
                <a:gd name="T6" fmla="*/ 26 w 130"/>
                <a:gd name="T7" fmla="*/ 128 h 137"/>
                <a:gd name="T8" fmla="*/ 29 w 130"/>
                <a:gd name="T9" fmla="*/ 50 h 137"/>
                <a:gd name="T10" fmla="*/ 122 w 130"/>
                <a:gd name="T11" fmla="*/ 23 h 137"/>
                <a:gd name="T12" fmla="*/ 126 w 130"/>
                <a:gd name="T13" fmla="*/ 1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37">
                  <a:moveTo>
                    <a:pt x="126" y="17"/>
                  </a:moveTo>
                  <a:cubicBezTo>
                    <a:pt x="89" y="0"/>
                    <a:pt x="52" y="6"/>
                    <a:pt x="28" y="39"/>
                  </a:cubicBezTo>
                  <a:cubicBezTo>
                    <a:pt x="9" y="64"/>
                    <a:pt x="0" y="107"/>
                    <a:pt x="21" y="133"/>
                  </a:cubicBezTo>
                  <a:cubicBezTo>
                    <a:pt x="24" y="137"/>
                    <a:pt x="29" y="131"/>
                    <a:pt x="26" y="128"/>
                  </a:cubicBezTo>
                  <a:cubicBezTo>
                    <a:pt x="9" y="106"/>
                    <a:pt x="17" y="72"/>
                    <a:pt x="29" y="50"/>
                  </a:cubicBezTo>
                  <a:cubicBezTo>
                    <a:pt x="49" y="14"/>
                    <a:pt x="87" y="7"/>
                    <a:pt x="122" y="23"/>
                  </a:cubicBezTo>
                  <a:cubicBezTo>
                    <a:pt x="126" y="25"/>
                    <a:pt x="130" y="19"/>
                    <a:pt x="12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8"/>
            <p:cNvSpPr/>
            <p:nvPr/>
          </p:nvSpPr>
          <p:spPr bwMode="auto">
            <a:xfrm>
              <a:off x="285750" y="5922963"/>
              <a:ext cx="307975" cy="284163"/>
            </a:xfrm>
            <a:custGeom>
              <a:avLst/>
              <a:gdLst>
                <a:gd name="T0" fmla="*/ 106 w 110"/>
                <a:gd name="T1" fmla="*/ 9 h 101"/>
                <a:gd name="T2" fmla="*/ 47 w 110"/>
                <a:gd name="T3" fmla="*/ 16 h 101"/>
                <a:gd name="T4" fmla="*/ 0 w 110"/>
                <a:gd name="T5" fmla="*/ 96 h 101"/>
                <a:gd name="T6" fmla="*/ 7 w 110"/>
                <a:gd name="T7" fmla="*/ 96 h 101"/>
                <a:gd name="T8" fmla="*/ 50 w 110"/>
                <a:gd name="T9" fmla="*/ 22 h 101"/>
                <a:gd name="T10" fmla="*/ 103 w 110"/>
                <a:gd name="T11" fmla="*/ 15 h 101"/>
                <a:gd name="T12" fmla="*/ 106 w 110"/>
                <a:gd name="T13" fmla="*/ 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1">
                  <a:moveTo>
                    <a:pt x="106" y="9"/>
                  </a:moveTo>
                  <a:cubicBezTo>
                    <a:pt x="88" y="0"/>
                    <a:pt x="63" y="8"/>
                    <a:pt x="47" y="16"/>
                  </a:cubicBezTo>
                  <a:cubicBezTo>
                    <a:pt x="16" y="32"/>
                    <a:pt x="2" y="63"/>
                    <a:pt x="0" y="96"/>
                  </a:cubicBezTo>
                  <a:cubicBezTo>
                    <a:pt x="0" y="101"/>
                    <a:pt x="7" y="101"/>
                    <a:pt x="7" y="96"/>
                  </a:cubicBezTo>
                  <a:cubicBezTo>
                    <a:pt x="9" y="65"/>
                    <a:pt x="22" y="38"/>
                    <a:pt x="50" y="22"/>
                  </a:cubicBezTo>
                  <a:cubicBezTo>
                    <a:pt x="64" y="15"/>
                    <a:pt x="88" y="7"/>
                    <a:pt x="103" y="15"/>
                  </a:cubicBezTo>
                  <a:cubicBezTo>
                    <a:pt x="107" y="17"/>
                    <a:pt x="110" y="11"/>
                    <a:pt x="10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9"/>
            <p:cNvSpPr/>
            <p:nvPr/>
          </p:nvSpPr>
          <p:spPr bwMode="auto">
            <a:xfrm>
              <a:off x="1952625" y="5438775"/>
              <a:ext cx="88900" cy="112713"/>
            </a:xfrm>
            <a:custGeom>
              <a:avLst/>
              <a:gdLst>
                <a:gd name="T0" fmla="*/ 18 w 32"/>
                <a:gd name="T1" fmla="*/ 6 h 40"/>
                <a:gd name="T2" fmla="*/ 3 w 32"/>
                <a:gd name="T3" fmla="*/ 34 h 40"/>
                <a:gd name="T4" fmla="*/ 5 w 32"/>
                <a:gd name="T5" fmla="*/ 39 h 40"/>
                <a:gd name="T6" fmla="*/ 23 w 32"/>
                <a:gd name="T7" fmla="*/ 4 h 40"/>
                <a:gd name="T8" fmla="*/ 18 w 32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0">
                  <a:moveTo>
                    <a:pt x="18" y="6"/>
                  </a:moveTo>
                  <a:cubicBezTo>
                    <a:pt x="25" y="18"/>
                    <a:pt x="14" y="30"/>
                    <a:pt x="3" y="34"/>
                  </a:cubicBezTo>
                  <a:cubicBezTo>
                    <a:pt x="0" y="35"/>
                    <a:pt x="1" y="40"/>
                    <a:pt x="5" y="39"/>
                  </a:cubicBezTo>
                  <a:cubicBezTo>
                    <a:pt x="20" y="37"/>
                    <a:pt x="32" y="18"/>
                    <a:pt x="23" y="4"/>
                  </a:cubicBezTo>
                  <a:cubicBezTo>
                    <a:pt x="21" y="0"/>
                    <a:pt x="17" y="3"/>
                    <a:pt x="1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80"/>
            <p:cNvSpPr/>
            <p:nvPr/>
          </p:nvSpPr>
          <p:spPr bwMode="auto">
            <a:xfrm>
              <a:off x="2397125" y="5143500"/>
              <a:ext cx="85725" cy="171450"/>
            </a:xfrm>
            <a:custGeom>
              <a:avLst/>
              <a:gdLst>
                <a:gd name="T0" fmla="*/ 15 w 30"/>
                <a:gd name="T1" fmla="*/ 6 h 61"/>
                <a:gd name="T2" fmla="*/ 3 w 30"/>
                <a:gd name="T3" fmla="*/ 55 h 61"/>
                <a:gd name="T4" fmla="*/ 5 w 30"/>
                <a:gd name="T5" fmla="*/ 60 h 61"/>
                <a:gd name="T6" fmla="*/ 20 w 30"/>
                <a:gd name="T7" fmla="*/ 3 h 61"/>
                <a:gd name="T8" fmla="*/ 15 w 30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1">
                  <a:moveTo>
                    <a:pt x="15" y="6"/>
                  </a:moveTo>
                  <a:cubicBezTo>
                    <a:pt x="22" y="22"/>
                    <a:pt x="20" y="47"/>
                    <a:pt x="3" y="55"/>
                  </a:cubicBezTo>
                  <a:cubicBezTo>
                    <a:pt x="0" y="56"/>
                    <a:pt x="2" y="61"/>
                    <a:pt x="5" y="60"/>
                  </a:cubicBezTo>
                  <a:cubicBezTo>
                    <a:pt x="26" y="53"/>
                    <a:pt x="30" y="20"/>
                    <a:pt x="20" y="3"/>
                  </a:cubicBezTo>
                  <a:cubicBezTo>
                    <a:pt x="18" y="0"/>
                    <a:pt x="13" y="3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1"/>
            <p:cNvSpPr/>
            <p:nvPr/>
          </p:nvSpPr>
          <p:spPr bwMode="auto">
            <a:xfrm>
              <a:off x="2768600" y="4548188"/>
              <a:ext cx="369888" cy="138113"/>
            </a:xfrm>
            <a:custGeom>
              <a:avLst/>
              <a:gdLst>
                <a:gd name="T0" fmla="*/ 129 w 132"/>
                <a:gd name="T1" fmla="*/ 3 h 49"/>
                <a:gd name="T2" fmla="*/ 3 w 132"/>
                <a:gd name="T3" fmla="*/ 43 h 49"/>
                <a:gd name="T4" fmla="*/ 5 w 132"/>
                <a:gd name="T5" fmla="*/ 48 h 49"/>
                <a:gd name="T6" fmla="*/ 129 w 132"/>
                <a:gd name="T7" fmla="*/ 7 h 49"/>
                <a:gd name="T8" fmla="*/ 129 w 132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49">
                  <a:moveTo>
                    <a:pt x="129" y="3"/>
                  </a:moveTo>
                  <a:cubicBezTo>
                    <a:pt x="86" y="0"/>
                    <a:pt x="38" y="20"/>
                    <a:pt x="3" y="43"/>
                  </a:cubicBezTo>
                  <a:cubicBezTo>
                    <a:pt x="0" y="45"/>
                    <a:pt x="2" y="49"/>
                    <a:pt x="5" y="48"/>
                  </a:cubicBezTo>
                  <a:cubicBezTo>
                    <a:pt x="41" y="25"/>
                    <a:pt x="86" y="7"/>
                    <a:pt x="129" y="7"/>
                  </a:cubicBezTo>
                  <a:cubicBezTo>
                    <a:pt x="132" y="7"/>
                    <a:pt x="132" y="3"/>
                    <a:pt x="129" y="3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003108" y="4339590"/>
            <a:ext cx="94774" cy="101918"/>
            <a:chOff x="2781300" y="5954713"/>
            <a:chExt cx="411163" cy="411162"/>
          </a:xfrm>
        </p:grpSpPr>
        <p:sp>
          <p:nvSpPr>
            <p:cNvPr id="118" name="Oval 85"/>
            <p:cNvSpPr>
              <a:spLocks noChangeArrowheads="1"/>
            </p:cNvSpPr>
            <p:nvPr/>
          </p:nvSpPr>
          <p:spPr bwMode="auto">
            <a:xfrm>
              <a:off x="2781300" y="5954713"/>
              <a:ext cx="411163" cy="411162"/>
            </a:xfrm>
            <a:prstGeom prst="ellipse">
              <a:avLst/>
            </a:prstGeom>
            <a:solidFill>
              <a:srgbClr val="F58C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86"/>
            <p:cNvSpPr/>
            <p:nvPr/>
          </p:nvSpPr>
          <p:spPr bwMode="auto">
            <a:xfrm>
              <a:off x="2827338" y="6043613"/>
              <a:ext cx="293688" cy="85725"/>
            </a:xfrm>
            <a:custGeom>
              <a:avLst/>
              <a:gdLst>
                <a:gd name="T0" fmla="*/ 99 w 103"/>
                <a:gd name="T1" fmla="*/ 2 h 30"/>
                <a:gd name="T2" fmla="*/ 3 w 103"/>
                <a:gd name="T3" fmla="*/ 20 h 30"/>
                <a:gd name="T4" fmla="*/ 2 w 103"/>
                <a:gd name="T5" fmla="*/ 23 h 30"/>
                <a:gd name="T6" fmla="*/ 102 w 103"/>
                <a:gd name="T7" fmla="*/ 4 h 30"/>
                <a:gd name="T8" fmla="*/ 99 w 103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0">
                  <a:moveTo>
                    <a:pt x="99" y="2"/>
                  </a:moveTo>
                  <a:cubicBezTo>
                    <a:pt x="79" y="26"/>
                    <a:pt x="31" y="24"/>
                    <a:pt x="3" y="20"/>
                  </a:cubicBezTo>
                  <a:cubicBezTo>
                    <a:pt x="1" y="20"/>
                    <a:pt x="0" y="23"/>
                    <a:pt x="2" y="23"/>
                  </a:cubicBezTo>
                  <a:cubicBezTo>
                    <a:pt x="30" y="27"/>
                    <a:pt x="82" y="30"/>
                    <a:pt x="102" y="4"/>
                  </a:cubicBezTo>
                  <a:cubicBezTo>
                    <a:pt x="103" y="3"/>
                    <a:pt x="101" y="0"/>
                    <a:pt x="99" y="2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87"/>
            <p:cNvSpPr/>
            <p:nvPr/>
          </p:nvSpPr>
          <p:spPr bwMode="auto">
            <a:xfrm>
              <a:off x="2820988" y="6135688"/>
              <a:ext cx="309563" cy="69850"/>
            </a:xfrm>
            <a:custGeom>
              <a:avLst/>
              <a:gdLst>
                <a:gd name="T0" fmla="*/ 105 w 108"/>
                <a:gd name="T1" fmla="*/ 0 h 25"/>
                <a:gd name="T2" fmla="*/ 2 w 108"/>
                <a:gd name="T3" fmla="*/ 16 h 25"/>
                <a:gd name="T4" fmla="*/ 2 w 108"/>
                <a:gd name="T5" fmla="*/ 19 h 25"/>
                <a:gd name="T6" fmla="*/ 106 w 108"/>
                <a:gd name="T7" fmla="*/ 3 h 25"/>
                <a:gd name="T8" fmla="*/ 105 w 10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5">
                  <a:moveTo>
                    <a:pt x="105" y="0"/>
                  </a:moveTo>
                  <a:cubicBezTo>
                    <a:pt x="73" y="15"/>
                    <a:pt x="37" y="21"/>
                    <a:pt x="2" y="16"/>
                  </a:cubicBezTo>
                  <a:cubicBezTo>
                    <a:pt x="1" y="16"/>
                    <a:pt x="0" y="19"/>
                    <a:pt x="2" y="19"/>
                  </a:cubicBezTo>
                  <a:cubicBezTo>
                    <a:pt x="37" y="25"/>
                    <a:pt x="74" y="18"/>
                    <a:pt x="106" y="3"/>
                  </a:cubicBezTo>
                  <a:cubicBezTo>
                    <a:pt x="108" y="2"/>
                    <a:pt x="107" y="0"/>
                    <a:pt x="105" y="0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88"/>
            <p:cNvSpPr/>
            <p:nvPr/>
          </p:nvSpPr>
          <p:spPr bwMode="auto">
            <a:xfrm>
              <a:off x="2870200" y="6229350"/>
              <a:ext cx="260350" cy="71437"/>
            </a:xfrm>
            <a:custGeom>
              <a:avLst/>
              <a:gdLst>
                <a:gd name="T0" fmla="*/ 2 w 91"/>
                <a:gd name="T1" fmla="*/ 18 h 25"/>
                <a:gd name="T2" fmla="*/ 89 w 91"/>
                <a:gd name="T3" fmla="*/ 4 h 25"/>
                <a:gd name="T4" fmla="*/ 87 w 91"/>
                <a:gd name="T5" fmla="*/ 1 h 25"/>
                <a:gd name="T6" fmla="*/ 3 w 91"/>
                <a:gd name="T7" fmla="*/ 15 h 25"/>
                <a:gd name="T8" fmla="*/ 2 w 91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5">
                  <a:moveTo>
                    <a:pt x="2" y="18"/>
                  </a:moveTo>
                  <a:cubicBezTo>
                    <a:pt x="31" y="25"/>
                    <a:pt x="67" y="25"/>
                    <a:pt x="89" y="4"/>
                  </a:cubicBezTo>
                  <a:cubicBezTo>
                    <a:pt x="91" y="2"/>
                    <a:pt x="88" y="0"/>
                    <a:pt x="87" y="1"/>
                  </a:cubicBezTo>
                  <a:cubicBezTo>
                    <a:pt x="65" y="22"/>
                    <a:pt x="31" y="22"/>
                    <a:pt x="3" y="15"/>
                  </a:cubicBezTo>
                  <a:cubicBezTo>
                    <a:pt x="1" y="15"/>
                    <a:pt x="0" y="18"/>
                    <a:pt x="2" y="18"/>
                  </a:cubicBezTo>
                  <a:close/>
                </a:path>
              </a:pathLst>
            </a:custGeom>
            <a:solidFill>
              <a:srgbClr val="E04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1690688" y="4812030"/>
            <a:ext cx="91916" cy="127159"/>
            <a:chOff x="2254250" y="6330950"/>
            <a:chExt cx="263525" cy="338138"/>
          </a:xfrm>
        </p:grpSpPr>
        <p:sp>
          <p:nvSpPr>
            <p:cNvPr id="123" name="Freeform 92"/>
            <p:cNvSpPr/>
            <p:nvPr/>
          </p:nvSpPr>
          <p:spPr bwMode="auto">
            <a:xfrm>
              <a:off x="2254250" y="6432550"/>
              <a:ext cx="263525" cy="144463"/>
            </a:xfrm>
            <a:custGeom>
              <a:avLst/>
              <a:gdLst>
                <a:gd name="T0" fmla="*/ 86 w 91"/>
                <a:gd name="T1" fmla="*/ 1 h 50"/>
                <a:gd name="T2" fmla="*/ 3 w 91"/>
                <a:gd name="T3" fmla="*/ 43 h 50"/>
                <a:gd name="T4" fmla="*/ 6 w 91"/>
                <a:gd name="T5" fmla="*/ 48 h 50"/>
                <a:gd name="T6" fmla="*/ 87 w 91"/>
                <a:gd name="T7" fmla="*/ 6 h 50"/>
                <a:gd name="T8" fmla="*/ 86 w 91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0">
                  <a:moveTo>
                    <a:pt x="86" y="1"/>
                  </a:moveTo>
                  <a:cubicBezTo>
                    <a:pt x="57" y="11"/>
                    <a:pt x="29" y="26"/>
                    <a:pt x="3" y="43"/>
                  </a:cubicBezTo>
                  <a:cubicBezTo>
                    <a:pt x="0" y="45"/>
                    <a:pt x="3" y="50"/>
                    <a:pt x="6" y="48"/>
                  </a:cubicBezTo>
                  <a:cubicBezTo>
                    <a:pt x="32" y="32"/>
                    <a:pt x="59" y="17"/>
                    <a:pt x="87" y="6"/>
                  </a:cubicBezTo>
                  <a:cubicBezTo>
                    <a:pt x="91" y="5"/>
                    <a:pt x="89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93"/>
            <p:cNvSpPr/>
            <p:nvPr/>
          </p:nvSpPr>
          <p:spPr bwMode="auto">
            <a:xfrm>
              <a:off x="2303463" y="6383338"/>
              <a:ext cx="158750" cy="279400"/>
            </a:xfrm>
            <a:custGeom>
              <a:avLst/>
              <a:gdLst>
                <a:gd name="T0" fmla="*/ 2 w 55"/>
                <a:gd name="T1" fmla="*/ 6 h 97"/>
                <a:gd name="T2" fmla="*/ 47 w 55"/>
                <a:gd name="T3" fmla="*/ 94 h 97"/>
                <a:gd name="T4" fmla="*/ 53 w 55"/>
                <a:gd name="T5" fmla="*/ 92 h 97"/>
                <a:gd name="T6" fmla="*/ 6 w 55"/>
                <a:gd name="T7" fmla="*/ 3 h 97"/>
                <a:gd name="T8" fmla="*/ 2 w 55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7">
                  <a:moveTo>
                    <a:pt x="2" y="6"/>
                  </a:moveTo>
                  <a:cubicBezTo>
                    <a:pt x="19" y="34"/>
                    <a:pt x="35" y="63"/>
                    <a:pt x="47" y="94"/>
                  </a:cubicBezTo>
                  <a:cubicBezTo>
                    <a:pt x="49" y="97"/>
                    <a:pt x="55" y="96"/>
                    <a:pt x="53" y="92"/>
                  </a:cubicBezTo>
                  <a:cubicBezTo>
                    <a:pt x="42" y="61"/>
                    <a:pt x="26" y="30"/>
                    <a:pt x="6" y="3"/>
                  </a:cubicBezTo>
                  <a:cubicBezTo>
                    <a:pt x="4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94"/>
            <p:cNvSpPr/>
            <p:nvPr/>
          </p:nvSpPr>
          <p:spPr bwMode="auto">
            <a:xfrm>
              <a:off x="2320925" y="6330950"/>
              <a:ext cx="115888" cy="338138"/>
            </a:xfrm>
            <a:custGeom>
              <a:avLst/>
              <a:gdLst>
                <a:gd name="T0" fmla="*/ 6 w 40"/>
                <a:gd name="T1" fmla="*/ 114 h 117"/>
                <a:gd name="T2" fmla="*/ 39 w 40"/>
                <a:gd name="T3" fmla="*/ 5 h 117"/>
                <a:gd name="T4" fmla="*/ 33 w 40"/>
                <a:gd name="T5" fmla="*/ 4 h 117"/>
                <a:gd name="T6" fmla="*/ 1 w 40"/>
                <a:gd name="T7" fmla="*/ 112 h 117"/>
                <a:gd name="T8" fmla="*/ 6 w 40"/>
                <a:gd name="T9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6" y="114"/>
                  </a:moveTo>
                  <a:cubicBezTo>
                    <a:pt x="18" y="78"/>
                    <a:pt x="30" y="42"/>
                    <a:pt x="39" y="5"/>
                  </a:cubicBezTo>
                  <a:cubicBezTo>
                    <a:pt x="40" y="2"/>
                    <a:pt x="34" y="0"/>
                    <a:pt x="33" y="4"/>
                  </a:cubicBezTo>
                  <a:cubicBezTo>
                    <a:pt x="22" y="40"/>
                    <a:pt x="11" y="76"/>
                    <a:pt x="1" y="112"/>
                  </a:cubicBezTo>
                  <a:cubicBezTo>
                    <a:pt x="0" y="116"/>
                    <a:pt x="5" y="117"/>
                    <a:pt x="6" y="1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95"/>
            <p:cNvSpPr/>
            <p:nvPr/>
          </p:nvSpPr>
          <p:spPr bwMode="auto">
            <a:xfrm>
              <a:off x="2263775" y="6472238"/>
              <a:ext cx="219075" cy="58738"/>
            </a:xfrm>
            <a:custGeom>
              <a:avLst/>
              <a:gdLst>
                <a:gd name="T0" fmla="*/ 73 w 76"/>
                <a:gd name="T1" fmla="*/ 14 h 20"/>
                <a:gd name="T2" fmla="*/ 6 w 76"/>
                <a:gd name="T3" fmla="*/ 0 h 20"/>
                <a:gd name="T4" fmla="*/ 4 w 76"/>
                <a:gd name="T5" fmla="*/ 6 h 20"/>
                <a:gd name="T6" fmla="*/ 73 w 76"/>
                <a:gd name="T7" fmla="*/ 19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1" y="10"/>
                    <a:pt x="28" y="6"/>
                    <a:pt x="6" y="0"/>
                  </a:cubicBezTo>
                  <a:cubicBezTo>
                    <a:pt x="2" y="0"/>
                    <a:pt x="0" y="5"/>
                    <a:pt x="4" y="6"/>
                  </a:cubicBezTo>
                  <a:cubicBezTo>
                    <a:pt x="27" y="11"/>
                    <a:pt x="49" y="17"/>
                    <a:pt x="73" y="19"/>
                  </a:cubicBezTo>
                  <a:cubicBezTo>
                    <a:pt x="76" y="20"/>
                    <a:pt x="76" y="14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Freeform 143"/>
          <p:cNvSpPr/>
          <p:nvPr/>
        </p:nvSpPr>
        <p:spPr bwMode="auto">
          <a:xfrm>
            <a:off x="4356259" y="382905"/>
            <a:ext cx="129540" cy="150019"/>
          </a:xfrm>
          <a:custGeom>
            <a:avLst/>
            <a:gdLst>
              <a:gd name="T0" fmla="*/ 105 w 132"/>
              <a:gd name="T1" fmla="*/ 71 h 142"/>
              <a:gd name="T2" fmla="*/ 115 w 132"/>
              <a:gd name="T3" fmla="*/ 62 h 142"/>
              <a:gd name="T4" fmla="*/ 129 w 132"/>
              <a:gd name="T5" fmla="*/ 49 h 142"/>
              <a:gd name="T6" fmla="*/ 126 w 132"/>
              <a:gd name="T7" fmla="*/ 41 h 142"/>
              <a:gd name="T8" fmla="*/ 77 w 132"/>
              <a:gd name="T9" fmla="*/ 43 h 142"/>
              <a:gd name="T10" fmla="*/ 75 w 132"/>
              <a:gd name="T11" fmla="*/ 40 h 142"/>
              <a:gd name="T12" fmla="*/ 64 w 132"/>
              <a:gd name="T13" fmla="*/ 26 h 142"/>
              <a:gd name="T14" fmla="*/ 47 w 132"/>
              <a:gd name="T15" fmla="*/ 4 h 142"/>
              <a:gd name="T16" fmla="*/ 39 w 132"/>
              <a:gd name="T17" fmla="*/ 7 h 142"/>
              <a:gd name="T18" fmla="*/ 42 w 132"/>
              <a:gd name="T19" fmla="*/ 56 h 142"/>
              <a:gd name="T20" fmla="*/ 3 w 132"/>
              <a:gd name="T21" fmla="*/ 84 h 142"/>
              <a:gd name="T22" fmla="*/ 6 w 132"/>
              <a:gd name="T23" fmla="*/ 92 h 142"/>
              <a:gd name="T24" fmla="*/ 27 w 132"/>
              <a:gd name="T25" fmla="*/ 92 h 142"/>
              <a:gd name="T26" fmla="*/ 39 w 132"/>
              <a:gd name="T27" fmla="*/ 92 h 142"/>
              <a:gd name="T28" fmla="*/ 39 w 132"/>
              <a:gd name="T29" fmla="*/ 136 h 142"/>
              <a:gd name="T30" fmla="*/ 47 w 132"/>
              <a:gd name="T31" fmla="*/ 139 h 142"/>
              <a:gd name="T32" fmla="*/ 74 w 132"/>
              <a:gd name="T33" fmla="*/ 102 h 142"/>
              <a:gd name="T34" fmla="*/ 76 w 132"/>
              <a:gd name="T35" fmla="*/ 102 h 142"/>
              <a:gd name="T36" fmla="*/ 93 w 132"/>
              <a:gd name="T37" fmla="*/ 106 h 142"/>
              <a:gd name="T38" fmla="*/ 115 w 132"/>
              <a:gd name="T39" fmla="*/ 111 h 142"/>
              <a:gd name="T40" fmla="*/ 121 w 132"/>
              <a:gd name="T41" fmla="*/ 104 h 142"/>
              <a:gd name="T42" fmla="*/ 103 w 132"/>
              <a:gd name="T43" fmla="*/ 73 h 142"/>
              <a:gd name="T44" fmla="*/ 105 w 132"/>
              <a:gd name="T45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2" h="142">
                <a:moveTo>
                  <a:pt x="105" y="71"/>
                </a:moveTo>
                <a:cubicBezTo>
                  <a:pt x="108" y="68"/>
                  <a:pt x="112" y="65"/>
                  <a:pt x="115" y="62"/>
                </a:cubicBezTo>
                <a:cubicBezTo>
                  <a:pt x="120" y="57"/>
                  <a:pt x="124" y="53"/>
                  <a:pt x="129" y="49"/>
                </a:cubicBezTo>
                <a:cubicBezTo>
                  <a:pt x="132" y="46"/>
                  <a:pt x="130" y="40"/>
                  <a:pt x="126" y="41"/>
                </a:cubicBezTo>
                <a:cubicBezTo>
                  <a:pt x="110" y="41"/>
                  <a:pt x="93" y="42"/>
                  <a:pt x="77" y="43"/>
                </a:cubicBezTo>
                <a:cubicBezTo>
                  <a:pt x="77" y="43"/>
                  <a:pt x="76" y="42"/>
                  <a:pt x="75" y="40"/>
                </a:cubicBezTo>
                <a:cubicBezTo>
                  <a:pt x="71" y="35"/>
                  <a:pt x="68" y="31"/>
                  <a:pt x="64" y="26"/>
                </a:cubicBezTo>
                <a:cubicBezTo>
                  <a:pt x="58" y="19"/>
                  <a:pt x="52" y="11"/>
                  <a:pt x="47" y="4"/>
                </a:cubicBezTo>
                <a:cubicBezTo>
                  <a:pt x="44" y="0"/>
                  <a:pt x="38" y="3"/>
                  <a:pt x="39" y="7"/>
                </a:cubicBezTo>
                <a:cubicBezTo>
                  <a:pt x="40" y="23"/>
                  <a:pt x="41" y="39"/>
                  <a:pt x="42" y="56"/>
                </a:cubicBezTo>
                <a:cubicBezTo>
                  <a:pt x="29" y="65"/>
                  <a:pt x="16" y="74"/>
                  <a:pt x="3" y="84"/>
                </a:cubicBezTo>
                <a:cubicBezTo>
                  <a:pt x="0" y="86"/>
                  <a:pt x="1" y="92"/>
                  <a:pt x="6" y="92"/>
                </a:cubicBezTo>
                <a:cubicBezTo>
                  <a:pt x="13" y="92"/>
                  <a:pt x="20" y="92"/>
                  <a:pt x="27" y="92"/>
                </a:cubicBezTo>
                <a:cubicBezTo>
                  <a:pt x="31" y="92"/>
                  <a:pt x="35" y="92"/>
                  <a:pt x="39" y="92"/>
                </a:cubicBezTo>
                <a:cubicBezTo>
                  <a:pt x="39" y="107"/>
                  <a:pt x="39" y="121"/>
                  <a:pt x="39" y="136"/>
                </a:cubicBezTo>
                <a:cubicBezTo>
                  <a:pt x="39" y="141"/>
                  <a:pt x="45" y="142"/>
                  <a:pt x="47" y="139"/>
                </a:cubicBezTo>
                <a:cubicBezTo>
                  <a:pt x="56" y="126"/>
                  <a:pt x="65" y="114"/>
                  <a:pt x="74" y="102"/>
                </a:cubicBezTo>
                <a:cubicBezTo>
                  <a:pt x="74" y="102"/>
                  <a:pt x="75" y="102"/>
                  <a:pt x="76" y="102"/>
                </a:cubicBezTo>
                <a:cubicBezTo>
                  <a:pt x="81" y="104"/>
                  <a:pt x="87" y="105"/>
                  <a:pt x="93" y="106"/>
                </a:cubicBezTo>
                <a:cubicBezTo>
                  <a:pt x="100" y="108"/>
                  <a:pt x="108" y="109"/>
                  <a:pt x="115" y="111"/>
                </a:cubicBezTo>
                <a:cubicBezTo>
                  <a:pt x="119" y="112"/>
                  <a:pt x="123" y="108"/>
                  <a:pt x="121" y="104"/>
                </a:cubicBezTo>
                <a:cubicBezTo>
                  <a:pt x="115" y="94"/>
                  <a:pt x="109" y="83"/>
                  <a:pt x="103" y="73"/>
                </a:cubicBezTo>
                <a:cubicBezTo>
                  <a:pt x="104" y="72"/>
                  <a:pt x="104" y="72"/>
                  <a:pt x="105" y="71"/>
                </a:cubicBezTo>
                <a:close/>
              </a:path>
            </a:pathLst>
          </a:custGeom>
          <a:solidFill>
            <a:srgbClr val="FBD2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44"/>
          <p:cNvSpPr/>
          <p:nvPr/>
        </p:nvSpPr>
        <p:spPr bwMode="auto">
          <a:xfrm>
            <a:off x="5960745" y="5023485"/>
            <a:ext cx="57150" cy="57150"/>
          </a:xfrm>
          <a:custGeom>
            <a:avLst/>
            <a:gdLst>
              <a:gd name="T0" fmla="*/ 53 w 54"/>
              <a:gd name="T1" fmla="*/ 22 h 54"/>
              <a:gd name="T2" fmla="*/ 33 w 54"/>
              <a:gd name="T3" fmla="*/ 19 h 54"/>
              <a:gd name="T4" fmla="*/ 29 w 54"/>
              <a:gd name="T5" fmla="*/ 10 h 54"/>
              <a:gd name="T6" fmla="*/ 24 w 54"/>
              <a:gd name="T7" fmla="*/ 1 h 54"/>
              <a:gd name="T8" fmla="*/ 22 w 54"/>
              <a:gd name="T9" fmla="*/ 2 h 54"/>
              <a:gd name="T10" fmla="*/ 19 w 54"/>
              <a:gd name="T11" fmla="*/ 21 h 54"/>
              <a:gd name="T12" fmla="*/ 2 w 54"/>
              <a:gd name="T13" fmla="*/ 29 h 54"/>
              <a:gd name="T14" fmla="*/ 2 w 54"/>
              <a:gd name="T15" fmla="*/ 32 h 54"/>
              <a:gd name="T16" fmla="*/ 9 w 54"/>
              <a:gd name="T17" fmla="*/ 33 h 54"/>
              <a:gd name="T18" fmla="*/ 14 w 54"/>
              <a:gd name="T19" fmla="*/ 34 h 54"/>
              <a:gd name="T20" fmla="*/ 15 w 54"/>
              <a:gd name="T21" fmla="*/ 34 h 54"/>
              <a:gd name="T22" fmla="*/ 12 w 54"/>
              <a:gd name="T23" fmla="*/ 52 h 54"/>
              <a:gd name="T24" fmla="*/ 14 w 54"/>
              <a:gd name="T25" fmla="*/ 53 h 54"/>
              <a:gd name="T26" fmla="*/ 28 w 54"/>
              <a:gd name="T27" fmla="*/ 41 h 54"/>
              <a:gd name="T28" fmla="*/ 28 w 54"/>
              <a:gd name="T29" fmla="*/ 41 h 54"/>
              <a:gd name="T30" fmla="*/ 35 w 54"/>
              <a:gd name="T31" fmla="*/ 44 h 54"/>
              <a:gd name="T32" fmla="*/ 43 w 54"/>
              <a:gd name="T33" fmla="*/ 48 h 54"/>
              <a:gd name="T34" fmla="*/ 45 w 54"/>
              <a:gd name="T35" fmla="*/ 46 h 54"/>
              <a:gd name="T36" fmla="*/ 41 w 54"/>
              <a:gd name="T37" fmla="*/ 32 h 54"/>
              <a:gd name="T38" fmla="*/ 42 w 54"/>
              <a:gd name="T39" fmla="*/ 31 h 54"/>
              <a:gd name="T40" fmla="*/ 46 w 54"/>
              <a:gd name="T41" fmla="*/ 29 h 54"/>
              <a:gd name="T42" fmla="*/ 53 w 54"/>
              <a:gd name="T43" fmla="*/ 24 h 54"/>
              <a:gd name="T44" fmla="*/ 53 w 54"/>
              <a:gd name="T45" fmla="*/ 2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4">
                <a:moveTo>
                  <a:pt x="53" y="22"/>
                </a:moveTo>
                <a:cubicBezTo>
                  <a:pt x="46" y="21"/>
                  <a:pt x="39" y="20"/>
                  <a:pt x="33" y="19"/>
                </a:cubicBezTo>
                <a:cubicBezTo>
                  <a:pt x="33" y="19"/>
                  <a:pt x="30" y="12"/>
                  <a:pt x="29" y="10"/>
                </a:cubicBezTo>
                <a:cubicBezTo>
                  <a:pt x="27" y="7"/>
                  <a:pt x="26" y="4"/>
                  <a:pt x="24" y="1"/>
                </a:cubicBezTo>
                <a:cubicBezTo>
                  <a:pt x="24" y="0"/>
                  <a:pt x="22" y="1"/>
                  <a:pt x="22" y="2"/>
                </a:cubicBezTo>
                <a:cubicBezTo>
                  <a:pt x="21" y="8"/>
                  <a:pt x="20" y="15"/>
                  <a:pt x="19" y="21"/>
                </a:cubicBezTo>
                <a:cubicBezTo>
                  <a:pt x="13" y="24"/>
                  <a:pt x="7" y="27"/>
                  <a:pt x="2" y="29"/>
                </a:cubicBezTo>
                <a:cubicBezTo>
                  <a:pt x="0" y="30"/>
                  <a:pt x="1" y="32"/>
                  <a:pt x="2" y="32"/>
                </a:cubicBezTo>
                <a:cubicBezTo>
                  <a:pt x="4" y="32"/>
                  <a:pt x="7" y="33"/>
                  <a:pt x="9" y="33"/>
                </a:cubicBezTo>
                <a:cubicBezTo>
                  <a:pt x="11" y="34"/>
                  <a:pt x="13" y="34"/>
                  <a:pt x="14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4" y="40"/>
                  <a:pt x="13" y="46"/>
                  <a:pt x="12" y="52"/>
                </a:cubicBezTo>
                <a:cubicBezTo>
                  <a:pt x="11" y="53"/>
                  <a:pt x="13" y="54"/>
                  <a:pt x="14" y="53"/>
                </a:cubicBezTo>
                <a:cubicBezTo>
                  <a:pt x="19" y="49"/>
                  <a:pt x="23" y="45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1" y="42"/>
                  <a:pt x="33" y="43"/>
                  <a:pt x="35" y="44"/>
                </a:cubicBezTo>
                <a:cubicBezTo>
                  <a:pt x="38" y="45"/>
                  <a:pt x="40" y="46"/>
                  <a:pt x="43" y="48"/>
                </a:cubicBezTo>
                <a:cubicBezTo>
                  <a:pt x="44" y="48"/>
                  <a:pt x="46" y="47"/>
                  <a:pt x="45" y="46"/>
                </a:cubicBezTo>
                <a:cubicBezTo>
                  <a:pt x="44" y="41"/>
                  <a:pt x="42" y="37"/>
                  <a:pt x="41" y="32"/>
                </a:cubicBezTo>
                <a:cubicBezTo>
                  <a:pt x="41" y="32"/>
                  <a:pt x="41" y="32"/>
                  <a:pt x="42" y="31"/>
                </a:cubicBezTo>
                <a:cubicBezTo>
                  <a:pt x="43" y="30"/>
                  <a:pt x="45" y="29"/>
                  <a:pt x="46" y="29"/>
                </a:cubicBezTo>
                <a:cubicBezTo>
                  <a:pt x="49" y="27"/>
                  <a:pt x="51" y="26"/>
                  <a:pt x="53" y="24"/>
                </a:cubicBezTo>
                <a:cubicBezTo>
                  <a:pt x="54" y="24"/>
                  <a:pt x="54" y="22"/>
                  <a:pt x="5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7" name="Freeform 150"/>
          <p:cNvSpPr/>
          <p:nvPr/>
        </p:nvSpPr>
        <p:spPr bwMode="auto">
          <a:xfrm>
            <a:off x="3771424" y="4937760"/>
            <a:ext cx="57150" cy="57150"/>
          </a:xfrm>
          <a:custGeom>
            <a:avLst/>
            <a:gdLst>
              <a:gd name="T0" fmla="*/ 51 w 52"/>
              <a:gd name="T1" fmla="*/ 26 h 52"/>
              <a:gd name="T2" fmla="*/ 51 w 52"/>
              <a:gd name="T3" fmla="*/ 22 h 52"/>
              <a:gd name="T4" fmla="*/ 26 w 52"/>
              <a:gd name="T5" fmla="*/ 1 h 52"/>
              <a:gd name="T6" fmla="*/ 1 w 52"/>
              <a:gd name="T7" fmla="*/ 26 h 52"/>
              <a:gd name="T8" fmla="*/ 26 w 52"/>
              <a:gd name="T9" fmla="*/ 51 h 52"/>
              <a:gd name="T10" fmla="*/ 51 w 52"/>
              <a:gd name="T11" fmla="*/ 30 h 52"/>
              <a:gd name="T12" fmla="*/ 51 w 52"/>
              <a:gd name="T13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52">
                <a:moveTo>
                  <a:pt x="51" y="26"/>
                </a:moveTo>
                <a:cubicBezTo>
                  <a:pt x="52" y="25"/>
                  <a:pt x="51" y="23"/>
                  <a:pt x="51" y="22"/>
                </a:cubicBezTo>
                <a:cubicBezTo>
                  <a:pt x="49" y="10"/>
                  <a:pt x="39" y="1"/>
                  <a:pt x="26" y="1"/>
                </a:cubicBezTo>
                <a:cubicBezTo>
                  <a:pt x="12" y="0"/>
                  <a:pt x="1" y="13"/>
                  <a:pt x="1" y="26"/>
                </a:cubicBezTo>
                <a:cubicBezTo>
                  <a:pt x="0" y="40"/>
                  <a:pt x="13" y="51"/>
                  <a:pt x="26" y="51"/>
                </a:cubicBezTo>
                <a:cubicBezTo>
                  <a:pt x="39" y="52"/>
                  <a:pt x="49" y="41"/>
                  <a:pt x="51" y="30"/>
                </a:cubicBezTo>
                <a:cubicBezTo>
                  <a:pt x="51" y="29"/>
                  <a:pt x="52" y="27"/>
                  <a:pt x="51" y="26"/>
                </a:cubicBezTo>
                <a:close/>
              </a:path>
            </a:pathLst>
          </a:custGeom>
          <a:solidFill>
            <a:srgbClr val="7DC3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8" name="Freeform 154"/>
          <p:cNvSpPr/>
          <p:nvPr/>
        </p:nvSpPr>
        <p:spPr bwMode="auto">
          <a:xfrm>
            <a:off x="7471410" y="2833211"/>
            <a:ext cx="206693" cy="253365"/>
          </a:xfrm>
          <a:custGeom>
            <a:avLst/>
            <a:gdLst>
              <a:gd name="T0" fmla="*/ 10 w 365"/>
              <a:gd name="T1" fmla="*/ 75 h 418"/>
              <a:gd name="T2" fmla="*/ 274 w 365"/>
              <a:gd name="T3" fmla="*/ 103 h 418"/>
              <a:gd name="T4" fmla="*/ 207 w 365"/>
              <a:gd name="T5" fmla="*/ 396 h 418"/>
              <a:gd name="T6" fmla="*/ 51 w 365"/>
              <a:gd name="T7" fmla="*/ 285 h 418"/>
              <a:gd name="T8" fmla="*/ 127 w 365"/>
              <a:gd name="T9" fmla="*/ 169 h 418"/>
              <a:gd name="T10" fmla="*/ 227 w 365"/>
              <a:gd name="T11" fmla="*/ 270 h 418"/>
              <a:gd name="T12" fmla="*/ 195 w 365"/>
              <a:gd name="T13" fmla="*/ 311 h 418"/>
              <a:gd name="T14" fmla="*/ 125 w 365"/>
              <a:gd name="T15" fmla="*/ 234 h 418"/>
              <a:gd name="T16" fmla="*/ 116 w 365"/>
              <a:gd name="T17" fmla="*/ 229 h 418"/>
              <a:gd name="T18" fmla="*/ 179 w 365"/>
              <a:gd name="T19" fmla="*/ 321 h 418"/>
              <a:gd name="T20" fmla="*/ 237 w 365"/>
              <a:gd name="T21" fmla="*/ 268 h 418"/>
              <a:gd name="T22" fmla="*/ 57 w 365"/>
              <a:gd name="T23" fmla="*/ 187 h 418"/>
              <a:gd name="T24" fmla="*/ 50 w 365"/>
              <a:gd name="T25" fmla="*/ 308 h 418"/>
              <a:gd name="T26" fmla="*/ 186 w 365"/>
              <a:gd name="T27" fmla="*/ 405 h 418"/>
              <a:gd name="T28" fmla="*/ 328 w 365"/>
              <a:gd name="T29" fmla="*/ 169 h 418"/>
              <a:gd name="T30" fmla="*/ 5 w 365"/>
              <a:gd name="T31" fmla="*/ 67 h 418"/>
              <a:gd name="T32" fmla="*/ 10 w 365"/>
              <a:gd name="T33" fmla="*/ 75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418">
                <a:moveTo>
                  <a:pt x="10" y="75"/>
                </a:moveTo>
                <a:cubicBezTo>
                  <a:pt x="86" y="25"/>
                  <a:pt x="208" y="47"/>
                  <a:pt x="274" y="103"/>
                </a:cubicBezTo>
                <a:cubicBezTo>
                  <a:pt x="365" y="182"/>
                  <a:pt x="346" y="388"/>
                  <a:pt x="207" y="396"/>
                </a:cubicBezTo>
                <a:cubicBezTo>
                  <a:pt x="140" y="400"/>
                  <a:pt x="73" y="346"/>
                  <a:pt x="51" y="285"/>
                </a:cubicBezTo>
                <a:cubicBezTo>
                  <a:pt x="30" y="227"/>
                  <a:pt x="64" y="170"/>
                  <a:pt x="127" y="169"/>
                </a:cubicBezTo>
                <a:cubicBezTo>
                  <a:pt x="185" y="168"/>
                  <a:pt x="241" y="208"/>
                  <a:pt x="227" y="270"/>
                </a:cubicBezTo>
                <a:cubicBezTo>
                  <a:pt x="223" y="286"/>
                  <a:pt x="212" y="305"/>
                  <a:pt x="195" y="311"/>
                </a:cubicBezTo>
                <a:cubicBezTo>
                  <a:pt x="160" y="323"/>
                  <a:pt x="102" y="268"/>
                  <a:pt x="125" y="234"/>
                </a:cubicBezTo>
                <a:cubicBezTo>
                  <a:pt x="128" y="229"/>
                  <a:pt x="120" y="224"/>
                  <a:pt x="116" y="229"/>
                </a:cubicBezTo>
                <a:cubicBezTo>
                  <a:pt x="89" y="269"/>
                  <a:pt x="143" y="314"/>
                  <a:pt x="179" y="321"/>
                </a:cubicBezTo>
                <a:cubicBezTo>
                  <a:pt x="211" y="327"/>
                  <a:pt x="230" y="294"/>
                  <a:pt x="237" y="268"/>
                </a:cubicBezTo>
                <a:cubicBezTo>
                  <a:pt x="259" y="172"/>
                  <a:pt x="117" y="126"/>
                  <a:pt x="57" y="187"/>
                </a:cubicBezTo>
                <a:cubicBezTo>
                  <a:pt x="26" y="220"/>
                  <a:pt x="33" y="271"/>
                  <a:pt x="50" y="308"/>
                </a:cubicBezTo>
                <a:cubicBezTo>
                  <a:pt x="74" y="357"/>
                  <a:pt x="131" y="399"/>
                  <a:pt x="186" y="405"/>
                </a:cubicBezTo>
                <a:cubicBezTo>
                  <a:pt x="315" y="418"/>
                  <a:pt x="360" y="271"/>
                  <a:pt x="328" y="169"/>
                </a:cubicBezTo>
                <a:cubicBezTo>
                  <a:pt x="291" y="49"/>
                  <a:pt x="106" y="0"/>
                  <a:pt x="5" y="67"/>
                </a:cubicBezTo>
                <a:cubicBezTo>
                  <a:pt x="0" y="70"/>
                  <a:pt x="5" y="78"/>
                  <a:pt x="10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79" name="Freeform 155"/>
          <p:cNvSpPr/>
          <p:nvPr/>
        </p:nvSpPr>
        <p:spPr bwMode="auto">
          <a:xfrm>
            <a:off x="8697278" y="1900238"/>
            <a:ext cx="128111" cy="146209"/>
          </a:xfrm>
          <a:custGeom>
            <a:avLst/>
            <a:gdLst>
              <a:gd name="T0" fmla="*/ 103 w 130"/>
              <a:gd name="T1" fmla="*/ 69 h 139"/>
              <a:gd name="T2" fmla="*/ 113 w 130"/>
              <a:gd name="T3" fmla="*/ 59 h 139"/>
              <a:gd name="T4" fmla="*/ 127 w 130"/>
              <a:gd name="T5" fmla="*/ 46 h 139"/>
              <a:gd name="T6" fmla="*/ 125 w 130"/>
              <a:gd name="T7" fmla="*/ 40 h 139"/>
              <a:gd name="T8" fmla="*/ 75 w 130"/>
              <a:gd name="T9" fmla="*/ 42 h 139"/>
              <a:gd name="T10" fmla="*/ 45 w 130"/>
              <a:gd name="T11" fmla="*/ 2 h 139"/>
              <a:gd name="T12" fmla="*/ 39 w 130"/>
              <a:gd name="T13" fmla="*/ 5 h 139"/>
              <a:gd name="T14" fmla="*/ 42 w 130"/>
              <a:gd name="T15" fmla="*/ 54 h 139"/>
              <a:gd name="T16" fmla="*/ 3 w 130"/>
              <a:gd name="T17" fmla="*/ 83 h 139"/>
              <a:gd name="T18" fmla="*/ 5 w 130"/>
              <a:gd name="T19" fmla="*/ 90 h 139"/>
              <a:gd name="T20" fmla="*/ 26 w 130"/>
              <a:gd name="T21" fmla="*/ 89 h 139"/>
              <a:gd name="T22" fmla="*/ 39 w 130"/>
              <a:gd name="T23" fmla="*/ 89 h 139"/>
              <a:gd name="T24" fmla="*/ 39 w 130"/>
              <a:gd name="T25" fmla="*/ 134 h 139"/>
              <a:gd name="T26" fmla="*/ 46 w 130"/>
              <a:gd name="T27" fmla="*/ 136 h 139"/>
              <a:gd name="T28" fmla="*/ 72 w 130"/>
              <a:gd name="T29" fmla="*/ 99 h 139"/>
              <a:gd name="T30" fmla="*/ 75 w 130"/>
              <a:gd name="T31" fmla="*/ 100 h 139"/>
              <a:gd name="T32" fmla="*/ 92 w 130"/>
              <a:gd name="T33" fmla="*/ 103 h 139"/>
              <a:gd name="T34" fmla="*/ 115 w 130"/>
              <a:gd name="T35" fmla="*/ 108 h 139"/>
              <a:gd name="T36" fmla="*/ 119 w 130"/>
              <a:gd name="T37" fmla="*/ 103 h 139"/>
              <a:gd name="T38" fmla="*/ 101 w 130"/>
              <a:gd name="T39" fmla="*/ 71 h 139"/>
              <a:gd name="T40" fmla="*/ 103 w 130"/>
              <a:gd name="T41" fmla="*/ 6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9">
                <a:moveTo>
                  <a:pt x="103" y="69"/>
                </a:moveTo>
                <a:cubicBezTo>
                  <a:pt x="107" y="65"/>
                  <a:pt x="110" y="62"/>
                  <a:pt x="113" y="59"/>
                </a:cubicBezTo>
                <a:cubicBezTo>
                  <a:pt x="118" y="55"/>
                  <a:pt x="123" y="50"/>
                  <a:pt x="127" y="46"/>
                </a:cubicBezTo>
                <a:cubicBezTo>
                  <a:pt x="130" y="44"/>
                  <a:pt x="128" y="39"/>
                  <a:pt x="125" y="40"/>
                </a:cubicBezTo>
                <a:cubicBezTo>
                  <a:pt x="108" y="40"/>
                  <a:pt x="91" y="41"/>
                  <a:pt x="75" y="42"/>
                </a:cubicBezTo>
                <a:cubicBezTo>
                  <a:pt x="73" y="42"/>
                  <a:pt x="50" y="9"/>
                  <a:pt x="45" y="2"/>
                </a:cubicBezTo>
                <a:cubicBezTo>
                  <a:pt x="43" y="0"/>
                  <a:pt x="38" y="2"/>
                  <a:pt x="39" y="5"/>
                </a:cubicBezTo>
                <a:cubicBezTo>
                  <a:pt x="40" y="22"/>
                  <a:pt x="41" y="38"/>
                  <a:pt x="42" y="54"/>
                </a:cubicBezTo>
                <a:cubicBezTo>
                  <a:pt x="29" y="64"/>
                  <a:pt x="16" y="73"/>
                  <a:pt x="3" y="83"/>
                </a:cubicBezTo>
                <a:cubicBezTo>
                  <a:pt x="0" y="85"/>
                  <a:pt x="1" y="90"/>
                  <a:pt x="5" y="90"/>
                </a:cubicBezTo>
                <a:cubicBezTo>
                  <a:pt x="12" y="89"/>
                  <a:pt x="19" y="89"/>
                  <a:pt x="26" y="89"/>
                </a:cubicBezTo>
                <a:cubicBezTo>
                  <a:pt x="30" y="89"/>
                  <a:pt x="34" y="89"/>
                  <a:pt x="39" y="89"/>
                </a:cubicBezTo>
                <a:cubicBezTo>
                  <a:pt x="39" y="104"/>
                  <a:pt x="39" y="119"/>
                  <a:pt x="39" y="134"/>
                </a:cubicBezTo>
                <a:cubicBezTo>
                  <a:pt x="39" y="138"/>
                  <a:pt x="43" y="139"/>
                  <a:pt x="46" y="136"/>
                </a:cubicBezTo>
                <a:cubicBezTo>
                  <a:pt x="55" y="124"/>
                  <a:pt x="63" y="112"/>
                  <a:pt x="72" y="99"/>
                </a:cubicBezTo>
                <a:cubicBezTo>
                  <a:pt x="73" y="99"/>
                  <a:pt x="74" y="99"/>
                  <a:pt x="75" y="100"/>
                </a:cubicBezTo>
                <a:cubicBezTo>
                  <a:pt x="81" y="101"/>
                  <a:pt x="87" y="102"/>
                  <a:pt x="92" y="103"/>
                </a:cubicBezTo>
                <a:cubicBezTo>
                  <a:pt x="100" y="105"/>
                  <a:pt x="107" y="107"/>
                  <a:pt x="115" y="108"/>
                </a:cubicBezTo>
                <a:cubicBezTo>
                  <a:pt x="118" y="109"/>
                  <a:pt x="121" y="106"/>
                  <a:pt x="119" y="103"/>
                </a:cubicBezTo>
                <a:cubicBezTo>
                  <a:pt x="113" y="92"/>
                  <a:pt x="107" y="81"/>
                  <a:pt x="101" y="71"/>
                </a:cubicBezTo>
                <a:cubicBezTo>
                  <a:pt x="102" y="70"/>
                  <a:pt x="102" y="70"/>
                  <a:pt x="10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0" name="Freeform 156"/>
          <p:cNvSpPr/>
          <p:nvPr/>
        </p:nvSpPr>
        <p:spPr bwMode="auto">
          <a:xfrm>
            <a:off x="6830854" y="3127057"/>
            <a:ext cx="57150" cy="57150"/>
          </a:xfrm>
          <a:custGeom>
            <a:avLst/>
            <a:gdLst>
              <a:gd name="T0" fmla="*/ 52 w 53"/>
              <a:gd name="T1" fmla="*/ 29 h 52"/>
              <a:gd name="T2" fmla="*/ 34 w 53"/>
              <a:gd name="T3" fmla="*/ 21 h 52"/>
              <a:gd name="T4" fmla="*/ 33 w 53"/>
              <a:gd name="T5" fmla="*/ 12 h 52"/>
              <a:gd name="T6" fmla="*/ 31 w 53"/>
              <a:gd name="T7" fmla="*/ 2 h 52"/>
              <a:gd name="T8" fmla="*/ 28 w 53"/>
              <a:gd name="T9" fmla="*/ 1 h 52"/>
              <a:gd name="T10" fmla="*/ 20 w 53"/>
              <a:gd name="T11" fmla="*/ 19 h 52"/>
              <a:gd name="T12" fmla="*/ 1 w 53"/>
              <a:gd name="T13" fmla="*/ 22 h 52"/>
              <a:gd name="T14" fmla="*/ 1 w 53"/>
              <a:gd name="T15" fmla="*/ 25 h 52"/>
              <a:gd name="T16" fmla="*/ 7 w 53"/>
              <a:gd name="T17" fmla="*/ 28 h 52"/>
              <a:gd name="T18" fmla="*/ 12 w 53"/>
              <a:gd name="T19" fmla="*/ 30 h 52"/>
              <a:gd name="T20" fmla="*/ 13 w 53"/>
              <a:gd name="T21" fmla="*/ 31 h 52"/>
              <a:gd name="T22" fmla="*/ 4 w 53"/>
              <a:gd name="T23" fmla="*/ 47 h 52"/>
              <a:gd name="T24" fmla="*/ 6 w 53"/>
              <a:gd name="T25" fmla="*/ 49 h 52"/>
              <a:gd name="T26" fmla="*/ 23 w 53"/>
              <a:gd name="T27" fmla="*/ 41 h 52"/>
              <a:gd name="T28" fmla="*/ 23 w 53"/>
              <a:gd name="T29" fmla="*/ 41 h 52"/>
              <a:gd name="T30" fmla="*/ 29 w 53"/>
              <a:gd name="T31" fmla="*/ 46 h 52"/>
              <a:gd name="T32" fmla="*/ 36 w 53"/>
              <a:gd name="T33" fmla="*/ 52 h 52"/>
              <a:gd name="T34" fmla="*/ 38 w 53"/>
              <a:gd name="T35" fmla="*/ 50 h 52"/>
              <a:gd name="T36" fmla="*/ 38 w 53"/>
              <a:gd name="T37" fmla="*/ 36 h 52"/>
              <a:gd name="T38" fmla="*/ 39 w 53"/>
              <a:gd name="T39" fmla="*/ 36 h 52"/>
              <a:gd name="T40" fmla="*/ 44 w 53"/>
              <a:gd name="T41" fmla="*/ 34 h 52"/>
              <a:gd name="T42" fmla="*/ 52 w 53"/>
              <a:gd name="T43" fmla="*/ 32 h 52"/>
              <a:gd name="T44" fmla="*/ 52 w 53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" h="52">
                <a:moveTo>
                  <a:pt x="52" y="29"/>
                </a:moveTo>
                <a:cubicBezTo>
                  <a:pt x="46" y="27"/>
                  <a:pt x="40" y="24"/>
                  <a:pt x="34" y="21"/>
                </a:cubicBezTo>
                <a:cubicBezTo>
                  <a:pt x="35" y="21"/>
                  <a:pt x="33" y="14"/>
                  <a:pt x="33" y="12"/>
                </a:cubicBezTo>
                <a:cubicBezTo>
                  <a:pt x="32" y="8"/>
                  <a:pt x="32" y="5"/>
                  <a:pt x="31" y="2"/>
                </a:cubicBezTo>
                <a:cubicBezTo>
                  <a:pt x="31" y="0"/>
                  <a:pt x="29" y="0"/>
                  <a:pt x="28" y="1"/>
                </a:cubicBezTo>
                <a:cubicBezTo>
                  <a:pt x="26" y="7"/>
                  <a:pt x="23" y="13"/>
                  <a:pt x="20" y="19"/>
                </a:cubicBezTo>
                <a:cubicBezTo>
                  <a:pt x="14" y="20"/>
                  <a:pt x="7" y="21"/>
                  <a:pt x="1" y="22"/>
                </a:cubicBezTo>
                <a:cubicBezTo>
                  <a:pt x="0" y="22"/>
                  <a:pt x="0" y="24"/>
                  <a:pt x="1" y="25"/>
                </a:cubicBezTo>
                <a:cubicBezTo>
                  <a:pt x="3" y="26"/>
                  <a:pt x="5" y="27"/>
                  <a:pt x="7" y="28"/>
                </a:cubicBezTo>
                <a:cubicBezTo>
                  <a:pt x="9" y="29"/>
                  <a:pt x="10" y="30"/>
                  <a:pt x="12" y="30"/>
                </a:cubicBezTo>
                <a:cubicBezTo>
                  <a:pt x="13" y="31"/>
                  <a:pt x="13" y="31"/>
                  <a:pt x="13" y="31"/>
                </a:cubicBezTo>
                <a:cubicBezTo>
                  <a:pt x="10" y="36"/>
                  <a:pt x="7" y="41"/>
                  <a:pt x="4" y="47"/>
                </a:cubicBezTo>
                <a:cubicBezTo>
                  <a:pt x="4" y="48"/>
                  <a:pt x="5" y="49"/>
                  <a:pt x="6" y="49"/>
                </a:cubicBezTo>
                <a:cubicBezTo>
                  <a:pt x="12" y="46"/>
                  <a:pt x="17" y="43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5" y="43"/>
                  <a:pt x="27" y="44"/>
                  <a:pt x="29" y="46"/>
                </a:cubicBezTo>
                <a:cubicBezTo>
                  <a:pt x="31" y="48"/>
                  <a:pt x="33" y="50"/>
                  <a:pt x="36" y="52"/>
                </a:cubicBezTo>
                <a:cubicBezTo>
                  <a:pt x="37" y="52"/>
                  <a:pt x="38" y="52"/>
                  <a:pt x="38" y="50"/>
                </a:cubicBezTo>
                <a:cubicBezTo>
                  <a:pt x="38" y="46"/>
                  <a:pt x="38" y="41"/>
                  <a:pt x="38" y="36"/>
                </a:cubicBezTo>
                <a:cubicBezTo>
                  <a:pt x="38" y="36"/>
                  <a:pt x="39" y="36"/>
                  <a:pt x="39" y="36"/>
                </a:cubicBezTo>
                <a:cubicBezTo>
                  <a:pt x="41" y="35"/>
                  <a:pt x="43" y="35"/>
                  <a:pt x="44" y="34"/>
                </a:cubicBezTo>
                <a:cubicBezTo>
                  <a:pt x="47" y="34"/>
                  <a:pt x="49" y="33"/>
                  <a:pt x="52" y="32"/>
                </a:cubicBezTo>
                <a:cubicBezTo>
                  <a:pt x="53" y="32"/>
                  <a:pt x="53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8457248" y="3105150"/>
            <a:ext cx="220980" cy="157639"/>
            <a:chOff x="10550526" y="3582988"/>
            <a:chExt cx="985837" cy="655637"/>
          </a:xfrm>
        </p:grpSpPr>
        <p:sp>
          <p:nvSpPr>
            <p:cNvPr id="182" name="Freeform 157"/>
            <p:cNvSpPr>
              <a:spLocks noEditPoints="1"/>
            </p:cNvSpPr>
            <p:nvPr/>
          </p:nvSpPr>
          <p:spPr bwMode="auto">
            <a:xfrm>
              <a:off x="10731501" y="3594100"/>
              <a:ext cx="793750" cy="566738"/>
            </a:xfrm>
            <a:custGeom>
              <a:avLst/>
              <a:gdLst>
                <a:gd name="T0" fmla="*/ 232 w 282"/>
                <a:gd name="T1" fmla="*/ 81 h 202"/>
                <a:gd name="T2" fmla="*/ 232 w 282"/>
                <a:gd name="T3" fmla="*/ 81 h 202"/>
                <a:gd name="T4" fmla="*/ 232 w 282"/>
                <a:gd name="T5" fmla="*/ 81 h 202"/>
                <a:gd name="T6" fmla="*/ 253 w 282"/>
                <a:gd name="T7" fmla="*/ 0 h 202"/>
                <a:gd name="T8" fmla="*/ 0 w 282"/>
                <a:gd name="T9" fmla="*/ 131 h 202"/>
                <a:gd name="T10" fmla="*/ 13 w 282"/>
                <a:gd name="T11" fmla="*/ 202 h 202"/>
                <a:gd name="T12" fmla="*/ 117 w 282"/>
                <a:gd name="T13" fmla="*/ 168 h 202"/>
                <a:gd name="T14" fmla="*/ 282 w 282"/>
                <a:gd name="T15" fmla="*/ 113 h 202"/>
                <a:gd name="T16" fmla="*/ 270 w 282"/>
                <a:gd name="T17" fmla="*/ 112 h 202"/>
                <a:gd name="T18" fmla="*/ 208 w 282"/>
                <a:gd name="T19" fmla="*/ 118 h 202"/>
                <a:gd name="T20" fmla="*/ 147 w 282"/>
                <a:gd name="T21" fmla="*/ 123 h 202"/>
                <a:gd name="T22" fmla="*/ 136 w 282"/>
                <a:gd name="T23" fmla="*/ 123 h 202"/>
                <a:gd name="T24" fmla="*/ 232 w 282"/>
                <a:gd name="T25" fmla="*/ 81 h 202"/>
                <a:gd name="T26" fmla="*/ 107 w 282"/>
                <a:gd name="T27" fmla="*/ 102 h 202"/>
                <a:gd name="T28" fmla="*/ 253 w 282"/>
                <a:gd name="T2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2" h="202">
                  <a:moveTo>
                    <a:pt x="232" y="81"/>
                  </a:move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moveTo>
                    <a:pt x="253" y="0"/>
                  </a:moveTo>
                  <a:cubicBezTo>
                    <a:pt x="164" y="39"/>
                    <a:pt x="83" y="81"/>
                    <a:pt x="0" y="131"/>
                  </a:cubicBezTo>
                  <a:cubicBezTo>
                    <a:pt x="13" y="202"/>
                    <a:pt x="13" y="202"/>
                    <a:pt x="13" y="202"/>
                  </a:cubicBezTo>
                  <a:cubicBezTo>
                    <a:pt x="23" y="189"/>
                    <a:pt x="91" y="176"/>
                    <a:pt x="117" y="168"/>
                  </a:cubicBezTo>
                  <a:cubicBezTo>
                    <a:pt x="170" y="152"/>
                    <a:pt x="235" y="144"/>
                    <a:pt x="282" y="113"/>
                  </a:cubicBezTo>
                  <a:cubicBezTo>
                    <a:pt x="278" y="113"/>
                    <a:pt x="274" y="112"/>
                    <a:pt x="270" y="112"/>
                  </a:cubicBezTo>
                  <a:cubicBezTo>
                    <a:pt x="249" y="112"/>
                    <a:pt x="228" y="115"/>
                    <a:pt x="208" y="118"/>
                  </a:cubicBezTo>
                  <a:cubicBezTo>
                    <a:pt x="187" y="121"/>
                    <a:pt x="167" y="123"/>
                    <a:pt x="147" y="123"/>
                  </a:cubicBezTo>
                  <a:cubicBezTo>
                    <a:pt x="143" y="123"/>
                    <a:pt x="139" y="123"/>
                    <a:pt x="136" y="123"/>
                  </a:cubicBezTo>
                  <a:cubicBezTo>
                    <a:pt x="164" y="107"/>
                    <a:pt x="201" y="94"/>
                    <a:pt x="232" y="81"/>
                  </a:cubicBezTo>
                  <a:cubicBezTo>
                    <a:pt x="190" y="84"/>
                    <a:pt x="149" y="100"/>
                    <a:pt x="107" y="102"/>
                  </a:cubicBezTo>
                  <a:cubicBezTo>
                    <a:pt x="133" y="55"/>
                    <a:pt x="214" y="32"/>
                    <a:pt x="25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58"/>
            <p:cNvSpPr/>
            <p:nvPr/>
          </p:nvSpPr>
          <p:spPr bwMode="auto">
            <a:xfrm>
              <a:off x="10717213" y="3582988"/>
              <a:ext cx="819150" cy="588963"/>
            </a:xfrm>
            <a:custGeom>
              <a:avLst/>
              <a:gdLst>
                <a:gd name="T0" fmla="*/ 6 w 291"/>
                <a:gd name="T1" fmla="*/ 138 h 210"/>
                <a:gd name="T2" fmla="*/ 249 w 291"/>
                <a:gd name="T3" fmla="*/ 12 h 210"/>
                <a:gd name="T4" fmla="*/ 251 w 291"/>
                <a:gd name="T5" fmla="*/ 6 h 210"/>
                <a:gd name="T6" fmla="*/ 239 w 291"/>
                <a:gd name="T7" fmla="*/ 14 h 210"/>
                <a:gd name="T8" fmla="*/ 219 w 291"/>
                <a:gd name="T9" fmla="*/ 25 h 210"/>
                <a:gd name="T10" fmla="*/ 175 w 291"/>
                <a:gd name="T11" fmla="*/ 49 h 210"/>
                <a:gd name="T12" fmla="*/ 109 w 291"/>
                <a:gd name="T13" fmla="*/ 105 h 210"/>
                <a:gd name="T14" fmla="*/ 112 w 291"/>
                <a:gd name="T15" fmla="*/ 109 h 210"/>
                <a:gd name="T16" fmla="*/ 215 w 291"/>
                <a:gd name="T17" fmla="*/ 91 h 210"/>
                <a:gd name="T18" fmla="*/ 217 w 291"/>
                <a:gd name="T19" fmla="*/ 90 h 210"/>
                <a:gd name="T20" fmla="*/ 187 w 291"/>
                <a:gd name="T21" fmla="*/ 102 h 210"/>
                <a:gd name="T22" fmla="*/ 139 w 291"/>
                <a:gd name="T23" fmla="*/ 125 h 210"/>
                <a:gd name="T24" fmla="*/ 141 w 291"/>
                <a:gd name="T25" fmla="*/ 130 h 210"/>
                <a:gd name="T26" fmla="*/ 276 w 291"/>
                <a:gd name="T27" fmla="*/ 119 h 210"/>
                <a:gd name="T28" fmla="*/ 261 w 291"/>
                <a:gd name="T29" fmla="*/ 128 h 210"/>
                <a:gd name="T30" fmla="*/ 225 w 291"/>
                <a:gd name="T31" fmla="*/ 142 h 210"/>
                <a:gd name="T32" fmla="*/ 167 w 291"/>
                <a:gd name="T33" fmla="*/ 157 h 210"/>
                <a:gd name="T34" fmla="*/ 75 w 291"/>
                <a:gd name="T35" fmla="*/ 181 h 210"/>
                <a:gd name="T36" fmla="*/ 15 w 291"/>
                <a:gd name="T37" fmla="*/ 204 h 210"/>
                <a:gd name="T38" fmla="*/ 20 w 291"/>
                <a:gd name="T39" fmla="*/ 208 h 210"/>
                <a:gd name="T40" fmla="*/ 76 w 291"/>
                <a:gd name="T41" fmla="*/ 187 h 210"/>
                <a:gd name="T42" fmla="*/ 141 w 291"/>
                <a:gd name="T43" fmla="*/ 170 h 210"/>
                <a:gd name="T44" fmla="*/ 288 w 291"/>
                <a:gd name="T45" fmla="*/ 119 h 210"/>
                <a:gd name="T46" fmla="*/ 287 w 291"/>
                <a:gd name="T47" fmla="*/ 114 h 210"/>
                <a:gd name="T48" fmla="*/ 174 w 291"/>
                <a:gd name="T49" fmla="*/ 124 h 210"/>
                <a:gd name="T50" fmla="*/ 170 w 291"/>
                <a:gd name="T51" fmla="*/ 116 h 210"/>
                <a:gd name="T52" fmla="*/ 238 w 291"/>
                <a:gd name="T53" fmla="*/ 88 h 210"/>
                <a:gd name="T54" fmla="*/ 237 w 291"/>
                <a:gd name="T55" fmla="*/ 82 h 210"/>
                <a:gd name="T56" fmla="*/ 168 w 291"/>
                <a:gd name="T57" fmla="*/ 94 h 210"/>
                <a:gd name="T58" fmla="*/ 118 w 291"/>
                <a:gd name="T59" fmla="*/ 102 h 210"/>
                <a:gd name="T60" fmla="*/ 150 w 291"/>
                <a:gd name="T61" fmla="*/ 72 h 210"/>
                <a:gd name="T62" fmla="*/ 260 w 291"/>
                <a:gd name="T63" fmla="*/ 7 h 210"/>
                <a:gd name="T64" fmla="*/ 257 w 291"/>
                <a:gd name="T65" fmla="*/ 2 h 210"/>
                <a:gd name="T66" fmla="*/ 3 w 291"/>
                <a:gd name="T67" fmla="*/ 133 h 210"/>
                <a:gd name="T68" fmla="*/ 6 w 291"/>
                <a:gd name="T69" fmla="*/ 13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0">
                  <a:moveTo>
                    <a:pt x="6" y="138"/>
                  </a:moveTo>
                  <a:cubicBezTo>
                    <a:pt x="85" y="92"/>
                    <a:pt x="166" y="49"/>
                    <a:pt x="249" y="12"/>
                  </a:cubicBezTo>
                  <a:cubicBezTo>
                    <a:pt x="250" y="10"/>
                    <a:pt x="251" y="8"/>
                    <a:pt x="251" y="6"/>
                  </a:cubicBezTo>
                  <a:cubicBezTo>
                    <a:pt x="247" y="8"/>
                    <a:pt x="243" y="11"/>
                    <a:pt x="239" y="14"/>
                  </a:cubicBezTo>
                  <a:cubicBezTo>
                    <a:pt x="233" y="18"/>
                    <a:pt x="226" y="21"/>
                    <a:pt x="219" y="25"/>
                  </a:cubicBezTo>
                  <a:cubicBezTo>
                    <a:pt x="204" y="33"/>
                    <a:pt x="190" y="41"/>
                    <a:pt x="175" y="49"/>
                  </a:cubicBezTo>
                  <a:cubicBezTo>
                    <a:pt x="149" y="63"/>
                    <a:pt x="125" y="80"/>
                    <a:pt x="109" y="105"/>
                  </a:cubicBezTo>
                  <a:cubicBezTo>
                    <a:pt x="108" y="107"/>
                    <a:pt x="110" y="109"/>
                    <a:pt x="112" y="109"/>
                  </a:cubicBezTo>
                  <a:cubicBezTo>
                    <a:pt x="147" y="106"/>
                    <a:pt x="181" y="97"/>
                    <a:pt x="215" y="91"/>
                  </a:cubicBezTo>
                  <a:cubicBezTo>
                    <a:pt x="230" y="85"/>
                    <a:pt x="231" y="85"/>
                    <a:pt x="217" y="90"/>
                  </a:cubicBezTo>
                  <a:cubicBezTo>
                    <a:pt x="207" y="94"/>
                    <a:pt x="197" y="98"/>
                    <a:pt x="187" y="102"/>
                  </a:cubicBezTo>
                  <a:cubicBezTo>
                    <a:pt x="171" y="109"/>
                    <a:pt x="155" y="117"/>
                    <a:pt x="139" y="125"/>
                  </a:cubicBezTo>
                  <a:cubicBezTo>
                    <a:pt x="137" y="126"/>
                    <a:pt x="138" y="130"/>
                    <a:pt x="141" y="130"/>
                  </a:cubicBezTo>
                  <a:cubicBezTo>
                    <a:pt x="186" y="131"/>
                    <a:pt x="230" y="120"/>
                    <a:pt x="276" y="119"/>
                  </a:cubicBezTo>
                  <a:cubicBezTo>
                    <a:pt x="284" y="119"/>
                    <a:pt x="260" y="128"/>
                    <a:pt x="261" y="128"/>
                  </a:cubicBezTo>
                  <a:cubicBezTo>
                    <a:pt x="249" y="134"/>
                    <a:pt x="237" y="138"/>
                    <a:pt x="225" y="142"/>
                  </a:cubicBezTo>
                  <a:cubicBezTo>
                    <a:pt x="206" y="148"/>
                    <a:pt x="187" y="152"/>
                    <a:pt x="167" y="157"/>
                  </a:cubicBezTo>
                  <a:cubicBezTo>
                    <a:pt x="136" y="164"/>
                    <a:pt x="106" y="173"/>
                    <a:pt x="75" y="181"/>
                  </a:cubicBezTo>
                  <a:cubicBezTo>
                    <a:pt x="56" y="186"/>
                    <a:pt x="30" y="190"/>
                    <a:pt x="15" y="204"/>
                  </a:cubicBezTo>
                  <a:cubicBezTo>
                    <a:pt x="13" y="206"/>
                    <a:pt x="17" y="210"/>
                    <a:pt x="20" y="208"/>
                  </a:cubicBezTo>
                  <a:cubicBezTo>
                    <a:pt x="33" y="195"/>
                    <a:pt x="59" y="191"/>
                    <a:pt x="76" y="187"/>
                  </a:cubicBezTo>
                  <a:cubicBezTo>
                    <a:pt x="98" y="181"/>
                    <a:pt x="119" y="175"/>
                    <a:pt x="141" y="170"/>
                  </a:cubicBezTo>
                  <a:cubicBezTo>
                    <a:pt x="191" y="156"/>
                    <a:pt x="243" y="148"/>
                    <a:pt x="288" y="119"/>
                  </a:cubicBezTo>
                  <a:cubicBezTo>
                    <a:pt x="291" y="118"/>
                    <a:pt x="290" y="114"/>
                    <a:pt x="287" y="114"/>
                  </a:cubicBezTo>
                  <a:cubicBezTo>
                    <a:pt x="249" y="113"/>
                    <a:pt x="211" y="120"/>
                    <a:pt x="174" y="124"/>
                  </a:cubicBezTo>
                  <a:cubicBezTo>
                    <a:pt x="149" y="126"/>
                    <a:pt x="146" y="127"/>
                    <a:pt x="170" y="116"/>
                  </a:cubicBezTo>
                  <a:cubicBezTo>
                    <a:pt x="192" y="106"/>
                    <a:pt x="215" y="97"/>
                    <a:pt x="238" y="88"/>
                  </a:cubicBezTo>
                  <a:cubicBezTo>
                    <a:pt x="241" y="87"/>
                    <a:pt x="241" y="82"/>
                    <a:pt x="237" y="82"/>
                  </a:cubicBezTo>
                  <a:cubicBezTo>
                    <a:pt x="214" y="85"/>
                    <a:pt x="191" y="89"/>
                    <a:pt x="168" y="94"/>
                  </a:cubicBezTo>
                  <a:cubicBezTo>
                    <a:pt x="163" y="96"/>
                    <a:pt x="119" y="100"/>
                    <a:pt x="118" y="102"/>
                  </a:cubicBezTo>
                  <a:cubicBezTo>
                    <a:pt x="126" y="90"/>
                    <a:pt x="138" y="80"/>
                    <a:pt x="150" y="72"/>
                  </a:cubicBezTo>
                  <a:cubicBezTo>
                    <a:pt x="184" y="46"/>
                    <a:pt x="226" y="33"/>
                    <a:pt x="260" y="7"/>
                  </a:cubicBezTo>
                  <a:cubicBezTo>
                    <a:pt x="263" y="5"/>
                    <a:pt x="260" y="0"/>
                    <a:pt x="257" y="2"/>
                  </a:cubicBezTo>
                  <a:cubicBezTo>
                    <a:pt x="170" y="40"/>
                    <a:pt x="85" y="83"/>
                    <a:pt x="3" y="133"/>
                  </a:cubicBezTo>
                  <a:cubicBezTo>
                    <a:pt x="0" y="134"/>
                    <a:pt x="3" y="139"/>
                    <a:pt x="6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Oval 159"/>
            <p:cNvSpPr>
              <a:spLocks noChangeArrowheads="1"/>
            </p:cNvSpPr>
            <p:nvPr/>
          </p:nvSpPr>
          <p:spPr bwMode="auto">
            <a:xfrm>
              <a:off x="10550526" y="3937000"/>
              <a:ext cx="304800" cy="301625"/>
            </a:xfrm>
            <a:prstGeom prst="ellipse">
              <a:avLst/>
            </a:prstGeom>
            <a:solidFill>
              <a:srgbClr val="FBD2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088154" y="2386489"/>
            <a:ext cx="145733" cy="158591"/>
            <a:chOff x="8977312" y="2100263"/>
            <a:chExt cx="771526" cy="782637"/>
          </a:xfrm>
        </p:grpSpPr>
        <p:sp>
          <p:nvSpPr>
            <p:cNvPr id="216" name="Freeform 196"/>
            <p:cNvSpPr/>
            <p:nvPr/>
          </p:nvSpPr>
          <p:spPr bwMode="auto">
            <a:xfrm>
              <a:off x="8977312" y="2100263"/>
              <a:ext cx="771526" cy="782637"/>
            </a:xfrm>
            <a:custGeom>
              <a:avLst/>
              <a:gdLst>
                <a:gd name="T0" fmla="*/ 273 w 273"/>
                <a:gd name="T1" fmla="*/ 135 h 276"/>
                <a:gd name="T2" fmla="*/ 138 w 273"/>
                <a:gd name="T3" fmla="*/ 2 h 276"/>
                <a:gd name="T4" fmla="*/ 2 w 273"/>
                <a:gd name="T5" fmla="*/ 138 h 276"/>
                <a:gd name="T6" fmla="*/ 138 w 273"/>
                <a:gd name="T7" fmla="*/ 273 h 276"/>
                <a:gd name="T8" fmla="*/ 273 w 273"/>
                <a:gd name="T9" fmla="*/ 138 h 276"/>
                <a:gd name="T10" fmla="*/ 273 w 273"/>
                <a:gd name="T11" fmla="*/ 135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276">
                  <a:moveTo>
                    <a:pt x="273" y="135"/>
                  </a:moveTo>
                  <a:cubicBezTo>
                    <a:pt x="269" y="61"/>
                    <a:pt x="212" y="5"/>
                    <a:pt x="138" y="2"/>
                  </a:cubicBezTo>
                  <a:cubicBezTo>
                    <a:pt x="62" y="0"/>
                    <a:pt x="5" y="66"/>
                    <a:pt x="2" y="138"/>
                  </a:cubicBezTo>
                  <a:cubicBezTo>
                    <a:pt x="0" y="213"/>
                    <a:pt x="66" y="271"/>
                    <a:pt x="138" y="273"/>
                  </a:cubicBezTo>
                  <a:cubicBezTo>
                    <a:pt x="213" y="276"/>
                    <a:pt x="271" y="210"/>
                    <a:pt x="273" y="138"/>
                  </a:cubicBezTo>
                  <a:cubicBezTo>
                    <a:pt x="273" y="137"/>
                    <a:pt x="273" y="136"/>
                    <a:pt x="273" y="135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97"/>
            <p:cNvSpPr/>
            <p:nvPr/>
          </p:nvSpPr>
          <p:spPr bwMode="auto">
            <a:xfrm>
              <a:off x="9134475" y="2305050"/>
              <a:ext cx="498475" cy="98425"/>
            </a:xfrm>
            <a:custGeom>
              <a:avLst/>
              <a:gdLst>
                <a:gd name="T0" fmla="*/ 167 w 176"/>
                <a:gd name="T1" fmla="*/ 19 h 35"/>
                <a:gd name="T2" fmla="*/ 12 w 176"/>
                <a:gd name="T3" fmla="*/ 2 h 35"/>
                <a:gd name="T4" fmla="*/ 9 w 176"/>
                <a:gd name="T5" fmla="*/ 15 h 35"/>
                <a:gd name="T6" fmla="*/ 167 w 176"/>
                <a:gd name="T7" fmla="*/ 34 h 35"/>
                <a:gd name="T8" fmla="*/ 167 w 176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5">
                  <a:moveTo>
                    <a:pt x="167" y="19"/>
                  </a:moveTo>
                  <a:cubicBezTo>
                    <a:pt x="114" y="17"/>
                    <a:pt x="63" y="14"/>
                    <a:pt x="12" y="2"/>
                  </a:cubicBezTo>
                  <a:cubicBezTo>
                    <a:pt x="3" y="0"/>
                    <a:pt x="0" y="13"/>
                    <a:pt x="9" y="15"/>
                  </a:cubicBezTo>
                  <a:cubicBezTo>
                    <a:pt x="60" y="31"/>
                    <a:pt x="113" y="35"/>
                    <a:pt x="167" y="34"/>
                  </a:cubicBezTo>
                  <a:cubicBezTo>
                    <a:pt x="176" y="34"/>
                    <a:pt x="176" y="20"/>
                    <a:pt x="167" y="19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98"/>
            <p:cNvSpPr/>
            <p:nvPr/>
          </p:nvSpPr>
          <p:spPr bwMode="auto">
            <a:xfrm>
              <a:off x="9355138" y="2486025"/>
              <a:ext cx="336550" cy="61912"/>
            </a:xfrm>
            <a:custGeom>
              <a:avLst/>
              <a:gdLst>
                <a:gd name="T0" fmla="*/ 110 w 119"/>
                <a:gd name="T1" fmla="*/ 3 h 22"/>
                <a:gd name="T2" fmla="*/ 12 w 119"/>
                <a:gd name="T3" fmla="*/ 1 h 22"/>
                <a:gd name="T4" fmla="*/ 9 w 119"/>
                <a:gd name="T5" fmla="*/ 15 h 22"/>
                <a:gd name="T6" fmla="*/ 110 w 119"/>
                <a:gd name="T7" fmla="*/ 17 h 22"/>
                <a:gd name="T8" fmla="*/ 110 w 119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2">
                  <a:moveTo>
                    <a:pt x="110" y="3"/>
                  </a:moveTo>
                  <a:cubicBezTo>
                    <a:pt x="77" y="3"/>
                    <a:pt x="45" y="6"/>
                    <a:pt x="12" y="1"/>
                  </a:cubicBezTo>
                  <a:cubicBezTo>
                    <a:pt x="4" y="0"/>
                    <a:pt x="0" y="13"/>
                    <a:pt x="9" y="15"/>
                  </a:cubicBezTo>
                  <a:cubicBezTo>
                    <a:pt x="42" y="22"/>
                    <a:pt x="76" y="18"/>
                    <a:pt x="110" y="17"/>
                  </a:cubicBezTo>
                  <a:cubicBezTo>
                    <a:pt x="119" y="17"/>
                    <a:pt x="119" y="3"/>
                    <a:pt x="110" y="3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99"/>
            <p:cNvSpPr/>
            <p:nvPr/>
          </p:nvSpPr>
          <p:spPr bwMode="auto">
            <a:xfrm>
              <a:off x="9115425" y="2439988"/>
              <a:ext cx="220663" cy="82550"/>
            </a:xfrm>
            <a:custGeom>
              <a:avLst/>
              <a:gdLst>
                <a:gd name="T0" fmla="*/ 70 w 78"/>
                <a:gd name="T1" fmla="*/ 15 h 29"/>
                <a:gd name="T2" fmla="*/ 13 w 78"/>
                <a:gd name="T3" fmla="*/ 2 h 29"/>
                <a:gd name="T4" fmla="*/ 9 w 78"/>
                <a:gd name="T5" fmla="*/ 16 h 29"/>
                <a:gd name="T6" fmla="*/ 70 w 78"/>
                <a:gd name="T7" fmla="*/ 28 h 29"/>
                <a:gd name="T8" fmla="*/ 70 w 78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9">
                  <a:moveTo>
                    <a:pt x="70" y="15"/>
                  </a:moveTo>
                  <a:cubicBezTo>
                    <a:pt x="50" y="14"/>
                    <a:pt x="32" y="6"/>
                    <a:pt x="13" y="2"/>
                  </a:cubicBezTo>
                  <a:cubicBezTo>
                    <a:pt x="4" y="0"/>
                    <a:pt x="0" y="14"/>
                    <a:pt x="9" y="16"/>
                  </a:cubicBezTo>
                  <a:cubicBezTo>
                    <a:pt x="29" y="21"/>
                    <a:pt x="49" y="28"/>
                    <a:pt x="70" y="28"/>
                  </a:cubicBezTo>
                  <a:cubicBezTo>
                    <a:pt x="78" y="29"/>
                    <a:pt x="78" y="15"/>
                    <a:pt x="70" y="15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00"/>
            <p:cNvSpPr/>
            <p:nvPr/>
          </p:nvSpPr>
          <p:spPr bwMode="auto">
            <a:xfrm>
              <a:off x="9107488" y="2540000"/>
              <a:ext cx="493713" cy="130175"/>
            </a:xfrm>
            <a:custGeom>
              <a:avLst/>
              <a:gdLst>
                <a:gd name="T0" fmla="*/ 166 w 175"/>
                <a:gd name="T1" fmla="*/ 32 h 46"/>
                <a:gd name="T2" fmla="*/ 12 w 175"/>
                <a:gd name="T3" fmla="*/ 3 h 46"/>
                <a:gd name="T4" fmla="*/ 9 w 175"/>
                <a:gd name="T5" fmla="*/ 16 h 46"/>
                <a:gd name="T6" fmla="*/ 166 w 175"/>
                <a:gd name="T7" fmla="*/ 46 h 46"/>
                <a:gd name="T8" fmla="*/ 166 w 175"/>
                <a:gd name="T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46">
                  <a:moveTo>
                    <a:pt x="166" y="32"/>
                  </a:moveTo>
                  <a:cubicBezTo>
                    <a:pt x="113" y="31"/>
                    <a:pt x="62" y="20"/>
                    <a:pt x="12" y="3"/>
                  </a:cubicBezTo>
                  <a:cubicBezTo>
                    <a:pt x="4" y="0"/>
                    <a:pt x="0" y="13"/>
                    <a:pt x="9" y="16"/>
                  </a:cubicBezTo>
                  <a:cubicBezTo>
                    <a:pt x="59" y="36"/>
                    <a:pt x="112" y="45"/>
                    <a:pt x="166" y="46"/>
                  </a:cubicBezTo>
                  <a:cubicBezTo>
                    <a:pt x="175" y="46"/>
                    <a:pt x="175" y="32"/>
                    <a:pt x="166" y="32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01"/>
            <p:cNvSpPr/>
            <p:nvPr/>
          </p:nvSpPr>
          <p:spPr bwMode="auto">
            <a:xfrm>
              <a:off x="9209088" y="2698750"/>
              <a:ext cx="217488" cy="73025"/>
            </a:xfrm>
            <a:custGeom>
              <a:avLst/>
              <a:gdLst>
                <a:gd name="T0" fmla="*/ 68 w 77"/>
                <a:gd name="T1" fmla="*/ 12 h 26"/>
                <a:gd name="T2" fmla="*/ 12 w 77"/>
                <a:gd name="T3" fmla="*/ 2 h 26"/>
                <a:gd name="T4" fmla="*/ 9 w 77"/>
                <a:gd name="T5" fmla="*/ 15 h 26"/>
                <a:gd name="T6" fmla="*/ 68 w 77"/>
                <a:gd name="T7" fmla="*/ 26 h 26"/>
                <a:gd name="T8" fmla="*/ 68 w 77"/>
                <a:gd name="T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6">
                  <a:moveTo>
                    <a:pt x="68" y="12"/>
                  </a:moveTo>
                  <a:cubicBezTo>
                    <a:pt x="49" y="12"/>
                    <a:pt x="31" y="7"/>
                    <a:pt x="12" y="2"/>
                  </a:cubicBezTo>
                  <a:cubicBezTo>
                    <a:pt x="4" y="0"/>
                    <a:pt x="0" y="12"/>
                    <a:pt x="9" y="15"/>
                  </a:cubicBezTo>
                  <a:cubicBezTo>
                    <a:pt x="28" y="21"/>
                    <a:pt x="48" y="25"/>
                    <a:pt x="68" y="26"/>
                  </a:cubicBezTo>
                  <a:cubicBezTo>
                    <a:pt x="77" y="26"/>
                    <a:pt x="77" y="12"/>
                    <a:pt x="68" y="12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02"/>
            <p:cNvSpPr/>
            <p:nvPr/>
          </p:nvSpPr>
          <p:spPr bwMode="auto">
            <a:xfrm>
              <a:off x="9347200" y="2211388"/>
              <a:ext cx="141288" cy="65087"/>
            </a:xfrm>
            <a:custGeom>
              <a:avLst/>
              <a:gdLst>
                <a:gd name="T0" fmla="*/ 41 w 50"/>
                <a:gd name="T1" fmla="*/ 6 h 23"/>
                <a:gd name="T2" fmla="*/ 9 w 50"/>
                <a:gd name="T3" fmla="*/ 0 h 23"/>
                <a:gd name="T4" fmla="*/ 9 w 50"/>
                <a:gd name="T5" fmla="*/ 15 h 23"/>
                <a:gd name="T6" fmla="*/ 38 w 50"/>
                <a:gd name="T7" fmla="*/ 20 h 23"/>
                <a:gd name="T8" fmla="*/ 41 w 50"/>
                <a:gd name="T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3">
                  <a:moveTo>
                    <a:pt x="41" y="6"/>
                  </a:moveTo>
                  <a:cubicBezTo>
                    <a:pt x="31" y="3"/>
                    <a:pt x="20" y="0"/>
                    <a:pt x="9" y="0"/>
                  </a:cubicBezTo>
                  <a:cubicBezTo>
                    <a:pt x="0" y="1"/>
                    <a:pt x="0" y="14"/>
                    <a:pt x="9" y="15"/>
                  </a:cubicBezTo>
                  <a:cubicBezTo>
                    <a:pt x="19" y="15"/>
                    <a:pt x="28" y="17"/>
                    <a:pt x="38" y="20"/>
                  </a:cubicBezTo>
                  <a:cubicBezTo>
                    <a:pt x="46" y="23"/>
                    <a:pt x="50" y="9"/>
                    <a:pt x="41" y="6"/>
                  </a:cubicBezTo>
                  <a:close/>
                </a:path>
              </a:pathLst>
            </a:custGeom>
            <a:solidFill>
              <a:srgbClr val="399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7" name="Freeform 207"/>
          <p:cNvSpPr/>
          <p:nvPr/>
        </p:nvSpPr>
        <p:spPr bwMode="auto">
          <a:xfrm>
            <a:off x="510540" y="2556510"/>
            <a:ext cx="391478" cy="390525"/>
          </a:xfrm>
          <a:custGeom>
            <a:avLst/>
            <a:gdLst>
              <a:gd name="T0" fmla="*/ 108 w 490"/>
              <a:gd name="T1" fmla="*/ 437 h 455"/>
              <a:gd name="T2" fmla="*/ 41 w 490"/>
              <a:gd name="T3" fmla="*/ 274 h 455"/>
              <a:gd name="T4" fmla="*/ 220 w 490"/>
              <a:gd name="T5" fmla="*/ 88 h 455"/>
              <a:gd name="T6" fmla="*/ 421 w 490"/>
              <a:gd name="T7" fmla="*/ 125 h 455"/>
              <a:gd name="T8" fmla="*/ 423 w 490"/>
              <a:gd name="T9" fmla="*/ 263 h 455"/>
              <a:gd name="T10" fmla="*/ 308 w 490"/>
              <a:gd name="T11" fmla="*/ 388 h 455"/>
              <a:gd name="T12" fmla="*/ 139 w 490"/>
              <a:gd name="T13" fmla="*/ 322 h 455"/>
              <a:gd name="T14" fmla="*/ 244 w 490"/>
              <a:gd name="T15" fmla="*/ 187 h 455"/>
              <a:gd name="T16" fmla="*/ 332 w 490"/>
              <a:gd name="T17" fmla="*/ 214 h 455"/>
              <a:gd name="T18" fmla="*/ 296 w 490"/>
              <a:gd name="T19" fmla="*/ 279 h 455"/>
              <a:gd name="T20" fmla="*/ 252 w 490"/>
              <a:gd name="T21" fmla="*/ 298 h 455"/>
              <a:gd name="T22" fmla="*/ 248 w 490"/>
              <a:gd name="T23" fmla="*/ 312 h 455"/>
              <a:gd name="T24" fmla="*/ 315 w 490"/>
              <a:gd name="T25" fmla="*/ 179 h 455"/>
              <a:gd name="T26" fmla="*/ 126 w 490"/>
              <a:gd name="T27" fmla="*/ 336 h 455"/>
              <a:gd name="T28" fmla="*/ 237 w 490"/>
              <a:gd name="T29" fmla="*/ 416 h 455"/>
              <a:gd name="T30" fmla="*/ 376 w 490"/>
              <a:gd name="T31" fmla="*/ 357 h 455"/>
              <a:gd name="T32" fmla="*/ 435 w 490"/>
              <a:gd name="T33" fmla="*/ 121 h 455"/>
              <a:gd name="T34" fmla="*/ 89 w 490"/>
              <a:gd name="T35" fmla="*/ 162 h 455"/>
              <a:gd name="T36" fmla="*/ 101 w 490"/>
              <a:gd name="T37" fmla="*/ 449 h 455"/>
              <a:gd name="T38" fmla="*/ 108 w 490"/>
              <a:gd name="T39" fmla="*/ 43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0" h="455">
                <a:moveTo>
                  <a:pt x="108" y="437"/>
                </a:moveTo>
                <a:cubicBezTo>
                  <a:pt x="55" y="399"/>
                  <a:pt x="28" y="339"/>
                  <a:pt x="41" y="274"/>
                </a:cubicBezTo>
                <a:cubicBezTo>
                  <a:pt x="58" y="188"/>
                  <a:pt x="144" y="119"/>
                  <a:pt x="220" y="88"/>
                </a:cubicBezTo>
                <a:cubicBezTo>
                  <a:pt x="288" y="61"/>
                  <a:pt x="370" y="69"/>
                  <a:pt x="421" y="125"/>
                </a:cubicBezTo>
                <a:cubicBezTo>
                  <a:pt x="457" y="166"/>
                  <a:pt x="444" y="218"/>
                  <a:pt x="423" y="263"/>
                </a:cubicBezTo>
                <a:cubicBezTo>
                  <a:pt x="400" y="316"/>
                  <a:pt x="360" y="363"/>
                  <a:pt x="308" y="388"/>
                </a:cubicBezTo>
                <a:cubicBezTo>
                  <a:pt x="245" y="417"/>
                  <a:pt x="148" y="403"/>
                  <a:pt x="139" y="322"/>
                </a:cubicBezTo>
                <a:cubicBezTo>
                  <a:pt x="132" y="259"/>
                  <a:pt x="186" y="202"/>
                  <a:pt x="244" y="187"/>
                </a:cubicBezTo>
                <a:cubicBezTo>
                  <a:pt x="270" y="181"/>
                  <a:pt x="322" y="182"/>
                  <a:pt x="332" y="214"/>
                </a:cubicBezTo>
                <a:cubicBezTo>
                  <a:pt x="339" y="238"/>
                  <a:pt x="312" y="265"/>
                  <a:pt x="296" y="279"/>
                </a:cubicBezTo>
                <a:cubicBezTo>
                  <a:pt x="285" y="289"/>
                  <a:pt x="268" y="301"/>
                  <a:pt x="252" y="298"/>
                </a:cubicBezTo>
                <a:cubicBezTo>
                  <a:pt x="243" y="297"/>
                  <a:pt x="239" y="310"/>
                  <a:pt x="248" y="312"/>
                </a:cubicBezTo>
                <a:cubicBezTo>
                  <a:pt x="307" y="323"/>
                  <a:pt x="393" y="207"/>
                  <a:pt x="315" y="179"/>
                </a:cubicBezTo>
                <a:cubicBezTo>
                  <a:pt x="218" y="144"/>
                  <a:pt x="109" y="234"/>
                  <a:pt x="126" y="336"/>
                </a:cubicBezTo>
                <a:cubicBezTo>
                  <a:pt x="136" y="390"/>
                  <a:pt x="187" y="413"/>
                  <a:pt x="237" y="416"/>
                </a:cubicBezTo>
                <a:cubicBezTo>
                  <a:pt x="290" y="419"/>
                  <a:pt x="339" y="392"/>
                  <a:pt x="376" y="357"/>
                </a:cubicBezTo>
                <a:cubicBezTo>
                  <a:pt x="433" y="302"/>
                  <a:pt x="490" y="194"/>
                  <a:pt x="435" y="121"/>
                </a:cubicBezTo>
                <a:cubicBezTo>
                  <a:pt x="345" y="0"/>
                  <a:pt x="172" y="76"/>
                  <a:pt x="89" y="162"/>
                </a:cubicBezTo>
                <a:cubicBezTo>
                  <a:pt x="5" y="248"/>
                  <a:pt x="0" y="376"/>
                  <a:pt x="101" y="449"/>
                </a:cubicBezTo>
                <a:cubicBezTo>
                  <a:pt x="109" y="455"/>
                  <a:pt x="116" y="442"/>
                  <a:pt x="108" y="4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8" name="Freeform 208"/>
          <p:cNvSpPr/>
          <p:nvPr/>
        </p:nvSpPr>
        <p:spPr bwMode="auto">
          <a:xfrm>
            <a:off x="210503" y="3349466"/>
            <a:ext cx="133350" cy="153353"/>
          </a:xfrm>
          <a:custGeom>
            <a:avLst/>
            <a:gdLst>
              <a:gd name="T0" fmla="*/ 207 w 260"/>
              <a:gd name="T1" fmla="*/ 134 h 279"/>
              <a:gd name="T2" fmla="*/ 228 w 260"/>
              <a:gd name="T3" fmla="*/ 115 h 279"/>
              <a:gd name="T4" fmla="*/ 257 w 260"/>
              <a:gd name="T5" fmla="*/ 87 h 279"/>
              <a:gd name="T6" fmla="*/ 255 w 260"/>
              <a:gd name="T7" fmla="*/ 81 h 279"/>
              <a:gd name="T8" fmla="*/ 149 w 260"/>
              <a:gd name="T9" fmla="*/ 86 h 279"/>
              <a:gd name="T10" fmla="*/ 142 w 260"/>
              <a:gd name="T11" fmla="*/ 76 h 279"/>
              <a:gd name="T12" fmla="*/ 118 w 260"/>
              <a:gd name="T13" fmla="*/ 45 h 279"/>
              <a:gd name="T14" fmla="*/ 85 w 260"/>
              <a:gd name="T15" fmla="*/ 2 h 279"/>
              <a:gd name="T16" fmla="*/ 79 w 260"/>
              <a:gd name="T17" fmla="*/ 5 h 279"/>
              <a:gd name="T18" fmla="*/ 86 w 260"/>
              <a:gd name="T19" fmla="*/ 109 h 279"/>
              <a:gd name="T20" fmla="*/ 3 w 260"/>
              <a:gd name="T21" fmla="*/ 170 h 279"/>
              <a:gd name="T22" fmla="*/ 4 w 260"/>
              <a:gd name="T23" fmla="*/ 177 h 279"/>
              <a:gd name="T24" fmla="*/ 47 w 260"/>
              <a:gd name="T25" fmla="*/ 176 h 279"/>
              <a:gd name="T26" fmla="*/ 74 w 260"/>
              <a:gd name="T27" fmla="*/ 176 h 279"/>
              <a:gd name="T28" fmla="*/ 79 w 260"/>
              <a:gd name="T29" fmla="*/ 175 h 279"/>
              <a:gd name="T30" fmla="*/ 79 w 260"/>
              <a:gd name="T31" fmla="*/ 176 h 279"/>
              <a:gd name="T32" fmla="*/ 79 w 260"/>
              <a:gd name="T33" fmla="*/ 274 h 279"/>
              <a:gd name="T34" fmla="*/ 86 w 260"/>
              <a:gd name="T35" fmla="*/ 276 h 279"/>
              <a:gd name="T36" fmla="*/ 144 w 260"/>
              <a:gd name="T37" fmla="*/ 196 h 279"/>
              <a:gd name="T38" fmla="*/ 152 w 260"/>
              <a:gd name="T39" fmla="*/ 198 h 279"/>
              <a:gd name="T40" fmla="*/ 185 w 260"/>
              <a:gd name="T41" fmla="*/ 205 h 279"/>
              <a:gd name="T42" fmla="*/ 235 w 260"/>
              <a:gd name="T43" fmla="*/ 216 h 279"/>
              <a:gd name="T44" fmla="*/ 239 w 260"/>
              <a:gd name="T45" fmla="*/ 210 h 279"/>
              <a:gd name="T46" fmla="*/ 199 w 260"/>
              <a:gd name="T47" fmla="*/ 139 h 279"/>
              <a:gd name="T48" fmla="*/ 207 w 260"/>
              <a:gd name="T49" fmla="*/ 134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0" h="279">
                <a:moveTo>
                  <a:pt x="207" y="134"/>
                </a:moveTo>
                <a:cubicBezTo>
                  <a:pt x="214" y="128"/>
                  <a:pt x="221" y="121"/>
                  <a:pt x="228" y="115"/>
                </a:cubicBezTo>
                <a:cubicBezTo>
                  <a:pt x="237" y="106"/>
                  <a:pt x="247" y="97"/>
                  <a:pt x="257" y="87"/>
                </a:cubicBezTo>
                <a:cubicBezTo>
                  <a:pt x="260" y="85"/>
                  <a:pt x="258" y="81"/>
                  <a:pt x="255" y="81"/>
                </a:cubicBezTo>
                <a:cubicBezTo>
                  <a:pt x="219" y="83"/>
                  <a:pt x="184" y="84"/>
                  <a:pt x="149" y="86"/>
                </a:cubicBezTo>
                <a:cubicBezTo>
                  <a:pt x="152" y="86"/>
                  <a:pt x="145" y="79"/>
                  <a:pt x="142" y="76"/>
                </a:cubicBezTo>
                <a:cubicBezTo>
                  <a:pt x="134" y="65"/>
                  <a:pt x="126" y="55"/>
                  <a:pt x="118" y="45"/>
                </a:cubicBezTo>
                <a:cubicBezTo>
                  <a:pt x="107" y="31"/>
                  <a:pt x="96" y="16"/>
                  <a:pt x="85" y="2"/>
                </a:cubicBezTo>
                <a:cubicBezTo>
                  <a:pt x="83" y="0"/>
                  <a:pt x="79" y="2"/>
                  <a:pt x="79" y="5"/>
                </a:cubicBezTo>
                <a:cubicBezTo>
                  <a:pt x="81" y="40"/>
                  <a:pt x="84" y="75"/>
                  <a:pt x="86" y="109"/>
                </a:cubicBezTo>
                <a:cubicBezTo>
                  <a:pt x="58" y="130"/>
                  <a:pt x="30" y="150"/>
                  <a:pt x="3" y="170"/>
                </a:cubicBezTo>
                <a:cubicBezTo>
                  <a:pt x="0" y="172"/>
                  <a:pt x="0" y="177"/>
                  <a:pt x="4" y="177"/>
                </a:cubicBezTo>
                <a:cubicBezTo>
                  <a:pt x="19" y="177"/>
                  <a:pt x="33" y="176"/>
                  <a:pt x="47" y="176"/>
                </a:cubicBezTo>
                <a:cubicBezTo>
                  <a:pt x="56" y="176"/>
                  <a:pt x="65" y="176"/>
                  <a:pt x="74" y="176"/>
                </a:cubicBezTo>
                <a:cubicBezTo>
                  <a:pt x="76" y="176"/>
                  <a:pt x="78" y="175"/>
                  <a:pt x="79" y="175"/>
                </a:cubicBezTo>
                <a:cubicBezTo>
                  <a:pt x="79" y="176"/>
                  <a:pt x="79" y="176"/>
                  <a:pt x="79" y="176"/>
                </a:cubicBezTo>
                <a:cubicBezTo>
                  <a:pt x="79" y="209"/>
                  <a:pt x="79" y="241"/>
                  <a:pt x="79" y="274"/>
                </a:cubicBezTo>
                <a:cubicBezTo>
                  <a:pt x="79" y="278"/>
                  <a:pt x="84" y="279"/>
                  <a:pt x="86" y="276"/>
                </a:cubicBezTo>
                <a:cubicBezTo>
                  <a:pt x="105" y="249"/>
                  <a:pt x="124" y="223"/>
                  <a:pt x="144" y="196"/>
                </a:cubicBezTo>
                <a:cubicBezTo>
                  <a:pt x="147" y="197"/>
                  <a:pt x="150" y="197"/>
                  <a:pt x="152" y="198"/>
                </a:cubicBezTo>
                <a:cubicBezTo>
                  <a:pt x="163" y="200"/>
                  <a:pt x="174" y="203"/>
                  <a:pt x="185" y="205"/>
                </a:cubicBezTo>
                <a:cubicBezTo>
                  <a:pt x="201" y="209"/>
                  <a:pt x="218" y="212"/>
                  <a:pt x="235" y="216"/>
                </a:cubicBezTo>
                <a:cubicBezTo>
                  <a:pt x="238" y="217"/>
                  <a:pt x="241" y="213"/>
                  <a:pt x="239" y="210"/>
                </a:cubicBezTo>
                <a:cubicBezTo>
                  <a:pt x="225" y="187"/>
                  <a:pt x="212" y="163"/>
                  <a:pt x="199" y="139"/>
                </a:cubicBezTo>
                <a:cubicBezTo>
                  <a:pt x="201" y="143"/>
                  <a:pt x="201" y="140"/>
                  <a:pt x="207" y="1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238" name="组合 237"/>
          <p:cNvGrpSpPr/>
          <p:nvPr/>
        </p:nvGrpSpPr>
        <p:grpSpPr>
          <a:xfrm>
            <a:off x="1267302" y="1890237"/>
            <a:ext cx="90964" cy="125254"/>
            <a:chOff x="4813300" y="1206500"/>
            <a:chExt cx="260350" cy="333375"/>
          </a:xfrm>
        </p:grpSpPr>
        <p:sp>
          <p:nvSpPr>
            <p:cNvPr id="229" name="Freeform 209"/>
            <p:cNvSpPr/>
            <p:nvPr/>
          </p:nvSpPr>
          <p:spPr bwMode="auto">
            <a:xfrm>
              <a:off x="4813300" y="1301750"/>
              <a:ext cx="260350" cy="146050"/>
            </a:xfrm>
            <a:custGeom>
              <a:avLst/>
              <a:gdLst>
                <a:gd name="T0" fmla="*/ 87 w 93"/>
                <a:gd name="T1" fmla="*/ 1 h 52"/>
                <a:gd name="T2" fmla="*/ 4 w 93"/>
                <a:gd name="T3" fmla="*/ 44 h 52"/>
                <a:gd name="T4" fmla="*/ 7 w 93"/>
                <a:gd name="T5" fmla="*/ 50 h 52"/>
                <a:gd name="T6" fmla="*/ 89 w 93"/>
                <a:gd name="T7" fmla="*/ 8 h 52"/>
                <a:gd name="T8" fmla="*/ 87 w 93"/>
                <a:gd name="T9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2">
                  <a:moveTo>
                    <a:pt x="87" y="1"/>
                  </a:moveTo>
                  <a:cubicBezTo>
                    <a:pt x="58" y="12"/>
                    <a:pt x="30" y="27"/>
                    <a:pt x="4" y="44"/>
                  </a:cubicBezTo>
                  <a:cubicBezTo>
                    <a:pt x="0" y="46"/>
                    <a:pt x="3" y="52"/>
                    <a:pt x="7" y="50"/>
                  </a:cubicBezTo>
                  <a:cubicBezTo>
                    <a:pt x="34" y="35"/>
                    <a:pt x="60" y="19"/>
                    <a:pt x="89" y="8"/>
                  </a:cubicBezTo>
                  <a:cubicBezTo>
                    <a:pt x="93" y="7"/>
                    <a:pt x="91" y="0"/>
                    <a:pt x="87" y="1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10"/>
            <p:cNvSpPr/>
            <p:nvPr/>
          </p:nvSpPr>
          <p:spPr bwMode="auto">
            <a:xfrm>
              <a:off x="4860925" y="1257300"/>
              <a:ext cx="160338" cy="277813"/>
            </a:xfrm>
            <a:custGeom>
              <a:avLst/>
              <a:gdLst>
                <a:gd name="T0" fmla="*/ 2 w 57"/>
                <a:gd name="T1" fmla="*/ 7 h 99"/>
                <a:gd name="T2" fmla="*/ 48 w 57"/>
                <a:gd name="T3" fmla="*/ 94 h 99"/>
                <a:gd name="T4" fmla="*/ 55 w 57"/>
                <a:gd name="T5" fmla="*/ 92 h 99"/>
                <a:gd name="T6" fmla="*/ 8 w 57"/>
                <a:gd name="T7" fmla="*/ 3 h 99"/>
                <a:gd name="T8" fmla="*/ 2 w 57"/>
                <a:gd name="T9" fmla="*/ 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9">
                  <a:moveTo>
                    <a:pt x="2" y="7"/>
                  </a:moveTo>
                  <a:cubicBezTo>
                    <a:pt x="19" y="35"/>
                    <a:pt x="35" y="64"/>
                    <a:pt x="48" y="94"/>
                  </a:cubicBezTo>
                  <a:cubicBezTo>
                    <a:pt x="50" y="99"/>
                    <a:pt x="57" y="97"/>
                    <a:pt x="55" y="92"/>
                  </a:cubicBezTo>
                  <a:cubicBezTo>
                    <a:pt x="44" y="61"/>
                    <a:pt x="28" y="30"/>
                    <a:pt x="8" y="3"/>
                  </a:cubicBezTo>
                  <a:cubicBezTo>
                    <a:pt x="6" y="0"/>
                    <a:pt x="0" y="3"/>
                    <a:pt x="2" y="7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11"/>
            <p:cNvSpPr/>
            <p:nvPr/>
          </p:nvSpPr>
          <p:spPr bwMode="auto">
            <a:xfrm>
              <a:off x="4876800" y="1206500"/>
              <a:ext cx="119063" cy="333375"/>
            </a:xfrm>
            <a:custGeom>
              <a:avLst/>
              <a:gdLst>
                <a:gd name="T0" fmla="*/ 8 w 42"/>
                <a:gd name="T1" fmla="*/ 114 h 119"/>
                <a:gd name="T2" fmla="*/ 41 w 42"/>
                <a:gd name="T3" fmla="*/ 6 h 119"/>
                <a:gd name="T4" fmla="*/ 34 w 42"/>
                <a:gd name="T5" fmla="*/ 4 h 119"/>
                <a:gd name="T6" fmla="*/ 1 w 42"/>
                <a:gd name="T7" fmla="*/ 112 h 119"/>
                <a:gd name="T8" fmla="*/ 8 w 42"/>
                <a:gd name="T9" fmla="*/ 11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9">
                  <a:moveTo>
                    <a:pt x="8" y="114"/>
                  </a:moveTo>
                  <a:cubicBezTo>
                    <a:pt x="20" y="79"/>
                    <a:pt x="32" y="43"/>
                    <a:pt x="41" y="6"/>
                  </a:cubicBezTo>
                  <a:cubicBezTo>
                    <a:pt x="42" y="1"/>
                    <a:pt x="35" y="0"/>
                    <a:pt x="34" y="4"/>
                  </a:cubicBezTo>
                  <a:cubicBezTo>
                    <a:pt x="23" y="40"/>
                    <a:pt x="11" y="76"/>
                    <a:pt x="1" y="112"/>
                  </a:cubicBezTo>
                  <a:cubicBezTo>
                    <a:pt x="0" y="117"/>
                    <a:pt x="7" y="119"/>
                    <a:pt x="8" y="114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12"/>
            <p:cNvSpPr/>
            <p:nvPr/>
          </p:nvSpPr>
          <p:spPr bwMode="auto">
            <a:xfrm>
              <a:off x="4821238" y="1341437"/>
              <a:ext cx="222250" cy="60325"/>
            </a:xfrm>
            <a:custGeom>
              <a:avLst/>
              <a:gdLst>
                <a:gd name="T0" fmla="*/ 75 w 79"/>
                <a:gd name="T1" fmla="*/ 14 h 22"/>
                <a:gd name="T2" fmla="*/ 7 w 79"/>
                <a:gd name="T3" fmla="*/ 1 h 22"/>
                <a:gd name="T4" fmla="*/ 5 w 79"/>
                <a:gd name="T5" fmla="*/ 8 h 22"/>
                <a:gd name="T6" fmla="*/ 74 w 79"/>
                <a:gd name="T7" fmla="*/ 21 h 22"/>
                <a:gd name="T8" fmla="*/ 75 w 79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2">
                  <a:moveTo>
                    <a:pt x="75" y="14"/>
                  </a:moveTo>
                  <a:cubicBezTo>
                    <a:pt x="52" y="11"/>
                    <a:pt x="29" y="6"/>
                    <a:pt x="7" y="1"/>
                  </a:cubicBezTo>
                  <a:cubicBezTo>
                    <a:pt x="2" y="0"/>
                    <a:pt x="0" y="7"/>
                    <a:pt x="5" y="8"/>
                  </a:cubicBezTo>
                  <a:cubicBezTo>
                    <a:pt x="28" y="13"/>
                    <a:pt x="50" y="19"/>
                    <a:pt x="74" y="21"/>
                  </a:cubicBezTo>
                  <a:cubicBezTo>
                    <a:pt x="78" y="22"/>
                    <a:pt x="79" y="15"/>
                    <a:pt x="75" y="14"/>
                  </a:cubicBezTo>
                  <a:close/>
                </a:path>
              </a:pathLst>
            </a:custGeom>
            <a:solidFill>
              <a:srgbClr val="7DC3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3" name="Freeform 221"/>
          <p:cNvSpPr/>
          <p:nvPr/>
        </p:nvSpPr>
        <p:spPr bwMode="auto">
          <a:xfrm>
            <a:off x="6885623" y="337185"/>
            <a:ext cx="57150" cy="57150"/>
          </a:xfrm>
          <a:custGeom>
            <a:avLst/>
            <a:gdLst>
              <a:gd name="T0" fmla="*/ 23 w 54"/>
              <a:gd name="T1" fmla="*/ 0 h 54"/>
              <a:gd name="T2" fmla="*/ 22 w 54"/>
              <a:gd name="T3" fmla="*/ 2 h 54"/>
              <a:gd name="T4" fmla="*/ 19 w 54"/>
              <a:gd name="T5" fmla="*/ 21 h 54"/>
              <a:gd name="T6" fmla="*/ 2 w 54"/>
              <a:gd name="T7" fmla="*/ 29 h 54"/>
              <a:gd name="T8" fmla="*/ 2 w 54"/>
              <a:gd name="T9" fmla="*/ 32 h 54"/>
              <a:gd name="T10" fmla="*/ 9 w 54"/>
              <a:gd name="T11" fmla="*/ 33 h 54"/>
              <a:gd name="T12" fmla="*/ 14 w 54"/>
              <a:gd name="T13" fmla="*/ 34 h 54"/>
              <a:gd name="T14" fmla="*/ 15 w 54"/>
              <a:gd name="T15" fmla="*/ 34 h 54"/>
              <a:gd name="T16" fmla="*/ 12 w 54"/>
              <a:gd name="T17" fmla="*/ 52 h 54"/>
              <a:gd name="T18" fmla="*/ 13 w 54"/>
              <a:gd name="T19" fmla="*/ 54 h 54"/>
              <a:gd name="T20" fmla="*/ 14 w 54"/>
              <a:gd name="T21" fmla="*/ 53 h 54"/>
              <a:gd name="T22" fmla="*/ 28 w 54"/>
              <a:gd name="T23" fmla="*/ 41 h 54"/>
              <a:gd name="T24" fmla="*/ 29 w 54"/>
              <a:gd name="T25" fmla="*/ 41 h 54"/>
              <a:gd name="T26" fmla="*/ 35 w 54"/>
              <a:gd name="T27" fmla="*/ 44 h 54"/>
              <a:gd name="T28" fmla="*/ 43 w 54"/>
              <a:gd name="T29" fmla="*/ 47 h 54"/>
              <a:gd name="T30" fmla="*/ 44 w 54"/>
              <a:gd name="T31" fmla="*/ 48 h 54"/>
              <a:gd name="T32" fmla="*/ 45 w 54"/>
              <a:gd name="T33" fmla="*/ 46 h 54"/>
              <a:gd name="T34" fmla="*/ 41 w 54"/>
              <a:gd name="T35" fmla="*/ 32 h 54"/>
              <a:gd name="T36" fmla="*/ 42 w 54"/>
              <a:gd name="T37" fmla="*/ 31 h 54"/>
              <a:gd name="T38" fmla="*/ 46 w 54"/>
              <a:gd name="T39" fmla="*/ 28 h 54"/>
              <a:gd name="T40" fmla="*/ 53 w 54"/>
              <a:gd name="T41" fmla="*/ 24 h 54"/>
              <a:gd name="T42" fmla="*/ 53 w 54"/>
              <a:gd name="T43" fmla="*/ 22 h 54"/>
              <a:gd name="T44" fmla="*/ 33 w 54"/>
              <a:gd name="T45" fmla="*/ 19 h 54"/>
              <a:gd name="T46" fmla="*/ 33 w 54"/>
              <a:gd name="T47" fmla="*/ 19 h 54"/>
              <a:gd name="T48" fmla="*/ 29 w 54"/>
              <a:gd name="T49" fmla="*/ 10 h 54"/>
              <a:gd name="T50" fmla="*/ 24 w 54"/>
              <a:gd name="T51" fmla="*/ 1 h 54"/>
              <a:gd name="T52" fmla="*/ 23 w 54"/>
              <a:gd name="T5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" h="54">
                <a:moveTo>
                  <a:pt x="23" y="0"/>
                </a:moveTo>
                <a:cubicBezTo>
                  <a:pt x="22" y="0"/>
                  <a:pt x="22" y="1"/>
                  <a:pt x="22" y="2"/>
                </a:cubicBezTo>
                <a:cubicBezTo>
                  <a:pt x="21" y="8"/>
                  <a:pt x="20" y="15"/>
                  <a:pt x="19" y="21"/>
                </a:cubicBezTo>
                <a:cubicBezTo>
                  <a:pt x="13" y="24"/>
                  <a:pt x="7" y="26"/>
                  <a:pt x="2" y="29"/>
                </a:cubicBezTo>
                <a:cubicBezTo>
                  <a:pt x="0" y="30"/>
                  <a:pt x="1" y="32"/>
                  <a:pt x="2" y="32"/>
                </a:cubicBezTo>
                <a:cubicBezTo>
                  <a:pt x="4" y="32"/>
                  <a:pt x="7" y="33"/>
                  <a:pt x="9" y="33"/>
                </a:cubicBezTo>
                <a:cubicBezTo>
                  <a:pt x="11" y="33"/>
                  <a:pt x="13" y="34"/>
                  <a:pt x="14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4" y="40"/>
                  <a:pt x="13" y="46"/>
                  <a:pt x="12" y="52"/>
                </a:cubicBezTo>
                <a:cubicBezTo>
                  <a:pt x="12" y="53"/>
                  <a:pt x="12" y="54"/>
                  <a:pt x="13" y="54"/>
                </a:cubicBezTo>
                <a:cubicBezTo>
                  <a:pt x="14" y="54"/>
                  <a:pt x="14" y="53"/>
                  <a:pt x="14" y="53"/>
                </a:cubicBezTo>
                <a:cubicBezTo>
                  <a:pt x="19" y="49"/>
                  <a:pt x="23" y="45"/>
                  <a:pt x="28" y="41"/>
                </a:cubicBezTo>
                <a:cubicBezTo>
                  <a:pt x="28" y="41"/>
                  <a:pt x="28" y="41"/>
                  <a:pt x="29" y="41"/>
                </a:cubicBezTo>
                <a:cubicBezTo>
                  <a:pt x="31" y="42"/>
                  <a:pt x="33" y="43"/>
                  <a:pt x="35" y="44"/>
                </a:cubicBezTo>
                <a:cubicBezTo>
                  <a:pt x="38" y="45"/>
                  <a:pt x="40" y="46"/>
                  <a:pt x="43" y="47"/>
                </a:cubicBezTo>
                <a:cubicBezTo>
                  <a:pt x="43" y="48"/>
                  <a:pt x="44" y="48"/>
                  <a:pt x="44" y="48"/>
                </a:cubicBezTo>
                <a:cubicBezTo>
                  <a:pt x="45" y="48"/>
                  <a:pt x="46" y="47"/>
                  <a:pt x="45" y="46"/>
                </a:cubicBezTo>
                <a:cubicBezTo>
                  <a:pt x="44" y="41"/>
                  <a:pt x="42" y="37"/>
                  <a:pt x="41" y="32"/>
                </a:cubicBezTo>
                <a:cubicBezTo>
                  <a:pt x="41" y="32"/>
                  <a:pt x="41" y="32"/>
                  <a:pt x="42" y="31"/>
                </a:cubicBezTo>
                <a:cubicBezTo>
                  <a:pt x="43" y="30"/>
                  <a:pt x="45" y="29"/>
                  <a:pt x="46" y="28"/>
                </a:cubicBezTo>
                <a:cubicBezTo>
                  <a:pt x="49" y="27"/>
                  <a:pt x="51" y="26"/>
                  <a:pt x="53" y="24"/>
                </a:cubicBezTo>
                <a:cubicBezTo>
                  <a:pt x="54" y="24"/>
                  <a:pt x="54" y="22"/>
                  <a:pt x="53" y="22"/>
                </a:cubicBezTo>
                <a:cubicBezTo>
                  <a:pt x="46" y="21"/>
                  <a:pt x="39" y="20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0" y="12"/>
                  <a:pt x="29" y="10"/>
                </a:cubicBezTo>
                <a:cubicBezTo>
                  <a:pt x="27" y="7"/>
                  <a:pt x="26" y="4"/>
                  <a:pt x="24" y="1"/>
                </a:cubicBezTo>
                <a:cubicBezTo>
                  <a:pt x="24" y="1"/>
                  <a:pt x="24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4" name="Freeform 222"/>
          <p:cNvSpPr/>
          <p:nvPr/>
        </p:nvSpPr>
        <p:spPr bwMode="auto">
          <a:xfrm>
            <a:off x="2542699" y="343376"/>
            <a:ext cx="57150" cy="57150"/>
          </a:xfrm>
          <a:custGeom>
            <a:avLst/>
            <a:gdLst>
              <a:gd name="T0" fmla="*/ 52 w 54"/>
              <a:gd name="T1" fmla="*/ 29 h 52"/>
              <a:gd name="T2" fmla="*/ 34 w 54"/>
              <a:gd name="T3" fmla="*/ 20 h 52"/>
              <a:gd name="T4" fmla="*/ 33 w 54"/>
              <a:gd name="T5" fmla="*/ 11 h 52"/>
              <a:gd name="T6" fmla="*/ 31 w 54"/>
              <a:gd name="T7" fmla="*/ 1 h 52"/>
              <a:gd name="T8" fmla="*/ 29 w 54"/>
              <a:gd name="T9" fmla="*/ 1 h 52"/>
              <a:gd name="T10" fmla="*/ 21 w 54"/>
              <a:gd name="T11" fmla="*/ 19 h 52"/>
              <a:gd name="T12" fmla="*/ 1 w 54"/>
              <a:gd name="T13" fmla="*/ 21 h 52"/>
              <a:gd name="T14" fmla="*/ 1 w 54"/>
              <a:gd name="T15" fmla="*/ 24 h 52"/>
              <a:gd name="T16" fmla="*/ 8 w 54"/>
              <a:gd name="T17" fmla="*/ 27 h 52"/>
              <a:gd name="T18" fmla="*/ 12 w 54"/>
              <a:gd name="T19" fmla="*/ 30 h 52"/>
              <a:gd name="T20" fmla="*/ 13 w 54"/>
              <a:gd name="T21" fmla="*/ 30 h 52"/>
              <a:gd name="T22" fmla="*/ 5 w 54"/>
              <a:gd name="T23" fmla="*/ 46 h 52"/>
              <a:gd name="T24" fmla="*/ 7 w 54"/>
              <a:gd name="T25" fmla="*/ 48 h 52"/>
              <a:gd name="T26" fmla="*/ 23 w 54"/>
              <a:gd name="T27" fmla="*/ 40 h 52"/>
              <a:gd name="T28" fmla="*/ 24 w 54"/>
              <a:gd name="T29" fmla="*/ 41 h 52"/>
              <a:gd name="T30" fmla="*/ 29 w 54"/>
              <a:gd name="T31" fmla="*/ 45 h 52"/>
              <a:gd name="T32" fmla="*/ 36 w 54"/>
              <a:gd name="T33" fmla="*/ 51 h 52"/>
              <a:gd name="T34" fmla="*/ 39 w 54"/>
              <a:gd name="T35" fmla="*/ 50 h 52"/>
              <a:gd name="T36" fmla="*/ 38 w 54"/>
              <a:gd name="T37" fmla="*/ 35 h 52"/>
              <a:gd name="T38" fmla="*/ 40 w 54"/>
              <a:gd name="T39" fmla="*/ 35 h 52"/>
              <a:gd name="T40" fmla="*/ 45 w 54"/>
              <a:gd name="T41" fmla="*/ 34 h 52"/>
              <a:gd name="T42" fmla="*/ 52 w 54"/>
              <a:gd name="T43" fmla="*/ 32 h 52"/>
              <a:gd name="T44" fmla="*/ 52 w 54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2">
                <a:moveTo>
                  <a:pt x="52" y="29"/>
                </a:moveTo>
                <a:cubicBezTo>
                  <a:pt x="46" y="26"/>
                  <a:pt x="40" y="23"/>
                  <a:pt x="34" y="20"/>
                </a:cubicBezTo>
                <a:cubicBezTo>
                  <a:pt x="35" y="21"/>
                  <a:pt x="33" y="13"/>
                  <a:pt x="33" y="11"/>
                </a:cubicBezTo>
                <a:cubicBezTo>
                  <a:pt x="33" y="8"/>
                  <a:pt x="32" y="5"/>
                  <a:pt x="31" y="1"/>
                </a:cubicBezTo>
                <a:cubicBezTo>
                  <a:pt x="31" y="0"/>
                  <a:pt x="29" y="0"/>
                  <a:pt x="29" y="1"/>
                </a:cubicBezTo>
                <a:cubicBezTo>
                  <a:pt x="26" y="7"/>
                  <a:pt x="23" y="13"/>
                  <a:pt x="21" y="19"/>
                </a:cubicBezTo>
                <a:cubicBezTo>
                  <a:pt x="14" y="20"/>
                  <a:pt x="8" y="20"/>
                  <a:pt x="1" y="21"/>
                </a:cubicBezTo>
                <a:cubicBezTo>
                  <a:pt x="0" y="22"/>
                  <a:pt x="0" y="24"/>
                  <a:pt x="1" y="24"/>
                </a:cubicBezTo>
                <a:cubicBezTo>
                  <a:pt x="3" y="25"/>
                  <a:pt x="5" y="26"/>
                  <a:pt x="8" y="27"/>
                </a:cubicBezTo>
                <a:cubicBezTo>
                  <a:pt x="9" y="28"/>
                  <a:pt x="11" y="29"/>
                  <a:pt x="12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0" y="35"/>
                  <a:pt x="7" y="41"/>
                  <a:pt x="5" y="46"/>
                </a:cubicBezTo>
                <a:cubicBezTo>
                  <a:pt x="4" y="47"/>
                  <a:pt x="5" y="49"/>
                  <a:pt x="7" y="48"/>
                </a:cubicBezTo>
                <a:cubicBezTo>
                  <a:pt x="12" y="45"/>
                  <a:pt x="18" y="43"/>
                  <a:pt x="23" y="40"/>
                </a:cubicBezTo>
                <a:cubicBezTo>
                  <a:pt x="23" y="40"/>
                  <a:pt x="23" y="40"/>
                  <a:pt x="24" y="41"/>
                </a:cubicBezTo>
                <a:cubicBezTo>
                  <a:pt x="26" y="42"/>
                  <a:pt x="27" y="44"/>
                  <a:pt x="29" y="45"/>
                </a:cubicBezTo>
                <a:cubicBezTo>
                  <a:pt x="31" y="47"/>
                  <a:pt x="34" y="49"/>
                  <a:pt x="36" y="51"/>
                </a:cubicBezTo>
                <a:cubicBezTo>
                  <a:pt x="37" y="52"/>
                  <a:pt x="39" y="51"/>
                  <a:pt x="39" y="50"/>
                </a:cubicBezTo>
                <a:cubicBezTo>
                  <a:pt x="39" y="45"/>
                  <a:pt x="38" y="40"/>
                  <a:pt x="38" y="35"/>
                </a:cubicBezTo>
                <a:cubicBezTo>
                  <a:pt x="39" y="35"/>
                  <a:pt x="39" y="35"/>
                  <a:pt x="40" y="35"/>
                </a:cubicBezTo>
                <a:cubicBezTo>
                  <a:pt x="41" y="35"/>
                  <a:pt x="43" y="34"/>
                  <a:pt x="45" y="34"/>
                </a:cubicBezTo>
                <a:cubicBezTo>
                  <a:pt x="47" y="33"/>
                  <a:pt x="50" y="32"/>
                  <a:pt x="52" y="32"/>
                </a:cubicBezTo>
                <a:cubicBezTo>
                  <a:pt x="53" y="31"/>
                  <a:pt x="54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5" name="Freeform 223"/>
          <p:cNvSpPr/>
          <p:nvPr/>
        </p:nvSpPr>
        <p:spPr bwMode="auto">
          <a:xfrm>
            <a:off x="1966436" y="1017270"/>
            <a:ext cx="57150" cy="57150"/>
          </a:xfrm>
          <a:custGeom>
            <a:avLst/>
            <a:gdLst>
              <a:gd name="T0" fmla="*/ 52 w 54"/>
              <a:gd name="T1" fmla="*/ 29 h 52"/>
              <a:gd name="T2" fmla="*/ 34 w 54"/>
              <a:gd name="T3" fmla="*/ 21 h 52"/>
              <a:gd name="T4" fmla="*/ 33 w 54"/>
              <a:gd name="T5" fmla="*/ 11 h 52"/>
              <a:gd name="T6" fmla="*/ 31 w 54"/>
              <a:gd name="T7" fmla="*/ 1 h 52"/>
              <a:gd name="T8" fmla="*/ 29 w 54"/>
              <a:gd name="T9" fmla="*/ 1 h 52"/>
              <a:gd name="T10" fmla="*/ 21 w 54"/>
              <a:gd name="T11" fmla="*/ 19 h 52"/>
              <a:gd name="T12" fmla="*/ 1 w 54"/>
              <a:gd name="T13" fmla="*/ 21 h 52"/>
              <a:gd name="T14" fmla="*/ 1 w 54"/>
              <a:gd name="T15" fmla="*/ 24 h 52"/>
              <a:gd name="T16" fmla="*/ 8 w 54"/>
              <a:gd name="T17" fmla="*/ 28 h 52"/>
              <a:gd name="T18" fmla="*/ 12 w 54"/>
              <a:gd name="T19" fmla="*/ 30 h 52"/>
              <a:gd name="T20" fmla="*/ 13 w 54"/>
              <a:gd name="T21" fmla="*/ 30 h 52"/>
              <a:gd name="T22" fmla="*/ 5 w 54"/>
              <a:gd name="T23" fmla="*/ 46 h 52"/>
              <a:gd name="T24" fmla="*/ 7 w 54"/>
              <a:gd name="T25" fmla="*/ 48 h 52"/>
              <a:gd name="T26" fmla="*/ 23 w 54"/>
              <a:gd name="T27" fmla="*/ 40 h 52"/>
              <a:gd name="T28" fmla="*/ 24 w 54"/>
              <a:gd name="T29" fmla="*/ 41 h 52"/>
              <a:gd name="T30" fmla="*/ 29 w 54"/>
              <a:gd name="T31" fmla="*/ 45 h 52"/>
              <a:gd name="T32" fmla="*/ 36 w 54"/>
              <a:gd name="T33" fmla="*/ 51 h 52"/>
              <a:gd name="T34" fmla="*/ 39 w 54"/>
              <a:gd name="T35" fmla="*/ 50 h 52"/>
              <a:gd name="T36" fmla="*/ 38 w 54"/>
              <a:gd name="T37" fmla="*/ 36 h 52"/>
              <a:gd name="T38" fmla="*/ 39 w 54"/>
              <a:gd name="T39" fmla="*/ 35 h 52"/>
              <a:gd name="T40" fmla="*/ 45 w 54"/>
              <a:gd name="T41" fmla="*/ 34 h 52"/>
              <a:gd name="T42" fmla="*/ 52 w 54"/>
              <a:gd name="T43" fmla="*/ 32 h 52"/>
              <a:gd name="T44" fmla="*/ 52 w 54"/>
              <a:gd name="T45" fmla="*/ 2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52">
                <a:moveTo>
                  <a:pt x="52" y="29"/>
                </a:moveTo>
                <a:cubicBezTo>
                  <a:pt x="46" y="26"/>
                  <a:pt x="40" y="23"/>
                  <a:pt x="34" y="21"/>
                </a:cubicBezTo>
                <a:cubicBezTo>
                  <a:pt x="35" y="21"/>
                  <a:pt x="33" y="13"/>
                  <a:pt x="33" y="11"/>
                </a:cubicBezTo>
                <a:cubicBezTo>
                  <a:pt x="32" y="8"/>
                  <a:pt x="32" y="5"/>
                  <a:pt x="31" y="1"/>
                </a:cubicBezTo>
                <a:cubicBezTo>
                  <a:pt x="31" y="0"/>
                  <a:pt x="29" y="0"/>
                  <a:pt x="29" y="1"/>
                </a:cubicBezTo>
                <a:cubicBezTo>
                  <a:pt x="26" y="7"/>
                  <a:pt x="23" y="13"/>
                  <a:pt x="21" y="19"/>
                </a:cubicBezTo>
                <a:cubicBezTo>
                  <a:pt x="14" y="20"/>
                  <a:pt x="8" y="21"/>
                  <a:pt x="1" y="21"/>
                </a:cubicBezTo>
                <a:cubicBezTo>
                  <a:pt x="0" y="22"/>
                  <a:pt x="0" y="24"/>
                  <a:pt x="1" y="24"/>
                </a:cubicBezTo>
                <a:cubicBezTo>
                  <a:pt x="3" y="25"/>
                  <a:pt x="5" y="26"/>
                  <a:pt x="8" y="28"/>
                </a:cubicBezTo>
                <a:cubicBezTo>
                  <a:pt x="9" y="28"/>
                  <a:pt x="11" y="29"/>
                  <a:pt x="12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0" y="36"/>
                  <a:pt x="7" y="41"/>
                  <a:pt x="5" y="46"/>
                </a:cubicBezTo>
                <a:cubicBezTo>
                  <a:pt x="4" y="47"/>
                  <a:pt x="5" y="49"/>
                  <a:pt x="7" y="48"/>
                </a:cubicBezTo>
                <a:cubicBezTo>
                  <a:pt x="12" y="45"/>
                  <a:pt x="18" y="43"/>
                  <a:pt x="23" y="40"/>
                </a:cubicBezTo>
                <a:cubicBezTo>
                  <a:pt x="23" y="40"/>
                  <a:pt x="23" y="40"/>
                  <a:pt x="24" y="41"/>
                </a:cubicBezTo>
                <a:cubicBezTo>
                  <a:pt x="26" y="42"/>
                  <a:pt x="27" y="44"/>
                  <a:pt x="29" y="45"/>
                </a:cubicBezTo>
                <a:cubicBezTo>
                  <a:pt x="31" y="47"/>
                  <a:pt x="34" y="49"/>
                  <a:pt x="36" y="51"/>
                </a:cubicBezTo>
                <a:cubicBezTo>
                  <a:pt x="37" y="52"/>
                  <a:pt x="39" y="51"/>
                  <a:pt x="39" y="50"/>
                </a:cubicBezTo>
                <a:cubicBezTo>
                  <a:pt x="38" y="45"/>
                  <a:pt x="38" y="40"/>
                  <a:pt x="38" y="36"/>
                </a:cubicBezTo>
                <a:cubicBezTo>
                  <a:pt x="38" y="35"/>
                  <a:pt x="39" y="35"/>
                  <a:pt x="39" y="35"/>
                </a:cubicBezTo>
                <a:cubicBezTo>
                  <a:pt x="41" y="35"/>
                  <a:pt x="43" y="34"/>
                  <a:pt x="45" y="34"/>
                </a:cubicBezTo>
                <a:cubicBezTo>
                  <a:pt x="47" y="33"/>
                  <a:pt x="50" y="32"/>
                  <a:pt x="52" y="32"/>
                </a:cubicBezTo>
                <a:cubicBezTo>
                  <a:pt x="53" y="31"/>
                  <a:pt x="54" y="30"/>
                  <a:pt x="5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250" name="组合 249"/>
          <p:cNvGrpSpPr/>
          <p:nvPr/>
        </p:nvGrpSpPr>
        <p:grpSpPr>
          <a:xfrm>
            <a:off x="5835015" y="515303"/>
            <a:ext cx="89535" cy="123349"/>
            <a:chOff x="5437188" y="1171575"/>
            <a:chExt cx="255588" cy="328612"/>
          </a:xfrm>
        </p:grpSpPr>
        <p:sp>
          <p:nvSpPr>
            <p:cNvPr id="246" name="Freeform 224"/>
            <p:cNvSpPr/>
            <p:nvPr/>
          </p:nvSpPr>
          <p:spPr bwMode="auto">
            <a:xfrm>
              <a:off x="5437188" y="1266825"/>
              <a:ext cx="255588" cy="144462"/>
            </a:xfrm>
            <a:custGeom>
              <a:avLst/>
              <a:gdLst>
                <a:gd name="T0" fmla="*/ 86 w 91"/>
                <a:gd name="T1" fmla="*/ 1 h 51"/>
                <a:gd name="T2" fmla="*/ 4 w 91"/>
                <a:gd name="T3" fmla="*/ 44 h 51"/>
                <a:gd name="T4" fmla="*/ 7 w 91"/>
                <a:gd name="T5" fmla="*/ 49 h 51"/>
                <a:gd name="T6" fmla="*/ 88 w 91"/>
                <a:gd name="T7" fmla="*/ 7 h 51"/>
                <a:gd name="T8" fmla="*/ 86 w 9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1">
                  <a:moveTo>
                    <a:pt x="86" y="1"/>
                  </a:moveTo>
                  <a:cubicBezTo>
                    <a:pt x="57" y="12"/>
                    <a:pt x="30" y="27"/>
                    <a:pt x="4" y="44"/>
                  </a:cubicBezTo>
                  <a:cubicBezTo>
                    <a:pt x="0" y="46"/>
                    <a:pt x="3" y="51"/>
                    <a:pt x="7" y="49"/>
                  </a:cubicBezTo>
                  <a:cubicBezTo>
                    <a:pt x="33" y="33"/>
                    <a:pt x="59" y="18"/>
                    <a:pt x="88" y="7"/>
                  </a:cubicBezTo>
                  <a:cubicBezTo>
                    <a:pt x="91" y="6"/>
                    <a:pt x="90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25"/>
            <p:cNvSpPr/>
            <p:nvPr/>
          </p:nvSpPr>
          <p:spPr bwMode="auto">
            <a:xfrm>
              <a:off x="5484813" y="1222375"/>
              <a:ext cx="153988" cy="273050"/>
            </a:xfrm>
            <a:custGeom>
              <a:avLst/>
              <a:gdLst>
                <a:gd name="T0" fmla="*/ 2 w 55"/>
                <a:gd name="T1" fmla="*/ 6 h 97"/>
                <a:gd name="T2" fmla="*/ 48 w 55"/>
                <a:gd name="T3" fmla="*/ 93 h 97"/>
                <a:gd name="T4" fmla="*/ 54 w 55"/>
                <a:gd name="T5" fmla="*/ 92 h 97"/>
                <a:gd name="T6" fmla="*/ 7 w 55"/>
                <a:gd name="T7" fmla="*/ 3 h 97"/>
                <a:gd name="T8" fmla="*/ 2 w 55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7">
                  <a:moveTo>
                    <a:pt x="2" y="6"/>
                  </a:moveTo>
                  <a:cubicBezTo>
                    <a:pt x="20" y="34"/>
                    <a:pt x="35" y="63"/>
                    <a:pt x="48" y="93"/>
                  </a:cubicBezTo>
                  <a:cubicBezTo>
                    <a:pt x="49" y="97"/>
                    <a:pt x="55" y="96"/>
                    <a:pt x="54" y="92"/>
                  </a:cubicBezTo>
                  <a:cubicBezTo>
                    <a:pt x="42" y="60"/>
                    <a:pt x="26" y="30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26"/>
            <p:cNvSpPr/>
            <p:nvPr/>
          </p:nvSpPr>
          <p:spPr bwMode="auto">
            <a:xfrm>
              <a:off x="5500688" y="1171575"/>
              <a:ext cx="112713" cy="328612"/>
            </a:xfrm>
            <a:custGeom>
              <a:avLst/>
              <a:gdLst>
                <a:gd name="T0" fmla="*/ 7 w 40"/>
                <a:gd name="T1" fmla="*/ 113 h 117"/>
                <a:gd name="T2" fmla="*/ 39 w 40"/>
                <a:gd name="T3" fmla="*/ 5 h 117"/>
                <a:gd name="T4" fmla="*/ 34 w 40"/>
                <a:gd name="T5" fmla="*/ 4 h 117"/>
                <a:gd name="T6" fmla="*/ 1 w 40"/>
                <a:gd name="T7" fmla="*/ 112 h 117"/>
                <a:gd name="T8" fmla="*/ 7 w 40"/>
                <a:gd name="T9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7" y="113"/>
                  </a:moveTo>
                  <a:cubicBezTo>
                    <a:pt x="19" y="78"/>
                    <a:pt x="31" y="42"/>
                    <a:pt x="39" y="5"/>
                  </a:cubicBezTo>
                  <a:cubicBezTo>
                    <a:pt x="40" y="2"/>
                    <a:pt x="35" y="0"/>
                    <a:pt x="34" y="4"/>
                  </a:cubicBezTo>
                  <a:cubicBezTo>
                    <a:pt x="23" y="40"/>
                    <a:pt x="12" y="76"/>
                    <a:pt x="1" y="112"/>
                  </a:cubicBezTo>
                  <a:cubicBezTo>
                    <a:pt x="0" y="116"/>
                    <a:pt x="6" y="117"/>
                    <a:pt x="7" y="113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27"/>
            <p:cNvSpPr/>
            <p:nvPr/>
          </p:nvSpPr>
          <p:spPr bwMode="auto">
            <a:xfrm>
              <a:off x="5448301" y="1306513"/>
              <a:ext cx="212725" cy="57150"/>
            </a:xfrm>
            <a:custGeom>
              <a:avLst/>
              <a:gdLst>
                <a:gd name="T0" fmla="*/ 73 w 76"/>
                <a:gd name="T1" fmla="*/ 14 h 20"/>
                <a:gd name="T2" fmla="*/ 5 w 76"/>
                <a:gd name="T3" fmla="*/ 1 h 20"/>
                <a:gd name="T4" fmla="*/ 4 w 76"/>
                <a:gd name="T5" fmla="*/ 7 h 20"/>
                <a:gd name="T6" fmla="*/ 72 w 76"/>
                <a:gd name="T7" fmla="*/ 20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0" y="11"/>
                    <a:pt x="28" y="6"/>
                    <a:pt x="5" y="1"/>
                  </a:cubicBezTo>
                  <a:cubicBezTo>
                    <a:pt x="2" y="0"/>
                    <a:pt x="0" y="6"/>
                    <a:pt x="4" y="7"/>
                  </a:cubicBezTo>
                  <a:cubicBezTo>
                    <a:pt x="26" y="12"/>
                    <a:pt x="49" y="17"/>
                    <a:pt x="72" y="20"/>
                  </a:cubicBezTo>
                  <a:cubicBezTo>
                    <a:pt x="75" y="20"/>
                    <a:pt x="76" y="15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4" name="Freeform 231"/>
          <p:cNvSpPr/>
          <p:nvPr/>
        </p:nvSpPr>
        <p:spPr bwMode="auto">
          <a:xfrm>
            <a:off x="2790826" y="4889659"/>
            <a:ext cx="135731" cy="138113"/>
          </a:xfrm>
          <a:custGeom>
            <a:avLst/>
            <a:gdLst>
              <a:gd name="T0" fmla="*/ 133 w 136"/>
              <a:gd name="T1" fmla="*/ 73 h 131"/>
              <a:gd name="T2" fmla="*/ 86 w 136"/>
              <a:gd name="T3" fmla="*/ 52 h 131"/>
              <a:gd name="T4" fmla="*/ 83 w 136"/>
              <a:gd name="T5" fmla="*/ 29 h 131"/>
              <a:gd name="T6" fmla="*/ 78 w 136"/>
              <a:gd name="T7" fmla="*/ 4 h 131"/>
              <a:gd name="T8" fmla="*/ 71 w 136"/>
              <a:gd name="T9" fmla="*/ 4 h 131"/>
              <a:gd name="T10" fmla="*/ 52 w 136"/>
              <a:gd name="T11" fmla="*/ 49 h 131"/>
              <a:gd name="T12" fmla="*/ 3 w 136"/>
              <a:gd name="T13" fmla="*/ 56 h 131"/>
              <a:gd name="T14" fmla="*/ 2 w 136"/>
              <a:gd name="T15" fmla="*/ 63 h 131"/>
              <a:gd name="T16" fmla="*/ 19 w 136"/>
              <a:gd name="T17" fmla="*/ 71 h 131"/>
              <a:gd name="T18" fmla="*/ 31 w 136"/>
              <a:gd name="T19" fmla="*/ 77 h 131"/>
              <a:gd name="T20" fmla="*/ 33 w 136"/>
              <a:gd name="T21" fmla="*/ 78 h 131"/>
              <a:gd name="T22" fmla="*/ 13 w 136"/>
              <a:gd name="T23" fmla="*/ 118 h 131"/>
              <a:gd name="T24" fmla="*/ 18 w 136"/>
              <a:gd name="T25" fmla="*/ 123 h 131"/>
              <a:gd name="T26" fmla="*/ 59 w 136"/>
              <a:gd name="T27" fmla="*/ 102 h 131"/>
              <a:gd name="T28" fmla="*/ 61 w 136"/>
              <a:gd name="T29" fmla="*/ 104 h 131"/>
              <a:gd name="T30" fmla="*/ 74 w 136"/>
              <a:gd name="T31" fmla="*/ 115 h 131"/>
              <a:gd name="T32" fmla="*/ 92 w 136"/>
              <a:gd name="T33" fmla="*/ 129 h 131"/>
              <a:gd name="T34" fmla="*/ 99 w 136"/>
              <a:gd name="T35" fmla="*/ 127 h 131"/>
              <a:gd name="T36" fmla="*/ 97 w 136"/>
              <a:gd name="T37" fmla="*/ 90 h 131"/>
              <a:gd name="T38" fmla="*/ 100 w 136"/>
              <a:gd name="T39" fmla="*/ 89 h 131"/>
              <a:gd name="T40" fmla="*/ 113 w 136"/>
              <a:gd name="T41" fmla="*/ 85 h 131"/>
              <a:gd name="T42" fmla="*/ 132 w 136"/>
              <a:gd name="T43" fmla="*/ 80 h 131"/>
              <a:gd name="T44" fmla="*/ 133 w 136"/>
              <a:gd name="T45" fmla="*/ 7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131">
                <a:moveTo>
                  <a:pt x="133" y="73"/>
                </a:moveTo>
                <a:cubicBezTo>
                  <a:pt x="117" y="66"/>
                  <a:pt x="102" y="59"/>
                  <a:pt x="86" y="52"/>
                </a:cubicBezTo>
                <a:cubicBezTo>
                  <a:pt x="88" y="53"/>
                  <a:pt x="84" y="34"/>
                  <a:pt x="83" y="29"/>
                </a:cubicBezTo>
                <a:cubicBezTo>
                  <a:pt x="81" y="21"/>
                  <a:pt x="79" y="12"/>
                  <a:pt x="78" y="4"/>
                </a:cubicBezTo>
                <a:cubicBezTo>
                  <a:pt x="77" y="0"/>
                  <a:pt x="72" y="1"/>
                  <a:pt x="71" y="4"/>
                </a:cubicBezTo>
                <a:cubicBezTo>
                  <a:pt x="64" y="19"/>
                  <a:pt x="58" y="34"/>
                  <a:pt x="52" y="49"/>
                </a:cubicBezTo>
                <a:cubicBezTo>
                  <a:pt x="36" y="51"/>
                  <a:pt x="19" y="54"/>
                  <a:pt x="3" y="56"/>
                </a:cubicBezTo>
                <a:cubicBezTo>
                  <a:pt x="0" y="57"/>
                  <a:pt x="0" y="62"/>
                  <a:pt x="2" y="63"/>
                </a:cubicBezTo>
                <a:cubicBezTo>
                  <a:pt x="8" y="66"/>
                  <a:pt x="14" y="69"/>
                  <a:pt x="19" y="71"/>
                </a:cubicBezTo>
                <a:cubicBezTo>
                  <a:pt x="23" y="73"/>
                  <a:pt x="27" y="75"/>
                  <a:pt x="31" y="77"/>
                </a:cubicBezTo>
                <a:cubicBezTo>
                  <a:pt x="32" y="77"/>
                  <a:pt x="33" y="78"/>
                  <a:pt x="33" y="78"/>
                </a:cubicBezTo>
                <a:cubicBezTo>
                  <a:pt x="26" y="91"/>
                  <a:pt x="20" y="105"/>
                  <a:pt x="13" y="118"/>
                </a:cubicBezTo>
                <a:cubicBezTo>
                  <a:pt x="11" y="122"/>
                  <a:pt x="14" y="125"/>
                  <a:pt x="18" y="123"/>
                </a:cubicBezTo>
                <a:cubicBezTo>
                  <a:pt x="31" y="116"/>
                  <a:pt x="45" y="109"/>
                  <a:pt x="59" y="102"/>
                </a:cubicBezTo>
                <a:cubicBezTo>
                  <a:pt x="59" y="103"/>
                  <a:pt x="60" y="103"/>
                  <a:pt x="61" y="104"/>
                </a:cubicBezTo>
                <a:cubicBezTo>
                  <a:pt x="65" y="108"/>
                  <a:pt x="70" y="111"/>
                  <a:pt x="74" y="115"/>
                </a:cubicBezTo>
                <a:cubicBezTo>
                  <a:pt x="80" y="120"/>
                  <a:pt x="86" y="125"/>
                  <a:pt x="92" y="129"/>
                </a:cubicBezTo>
                <a:cubicBezTo>
                  <a:pt x="95" y="131"/>
                  <a:pt x="99" y="130"/>
                  <a:pt x="99" y="127"/>
                </a:cubicBezTo>
                <a:cubicBezTo>
                  <a:pt x="98" y="114"/>
                  <a:pt x="98" y="102"/>
                  <a:pt x="97" y="90"/>
                </a:cubicBezTo>
                <a:cubicBezTo>
                  <a:pt x="98" y="90"/>
                  <a:pt x="99" y="89"/>
                  <a:pt x="100" y="89"/>
                </a:cubicBezTo>
                <a:cubicBezTo>
                  <a:pt x="104" y="88"/>
                  <a:pt x="109" y="87"/>
                  <a:pt x="113" y="85"/>
                </a:cubicBezTo>
                <a:cubicBezTo>
                  <a:pt x="119" y="83"/>
                  <a:pt x="125" y="82"/>
                  <a:pt x="132" y="80"/>
                </a:cubicBezTo>
                <a:cubicBezTo>
                  <a:pt x="135" y="79"/>
                  <a:pt x="136" y="74"/>
                  <a:pt x="13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219" name="组合 1218"/>
          <p:cNvGrpSpPr/>
          <p:nvPr/>
        </p:nvGrpSpPr>
        <p:grpSpPr>
          <a:xfrm>
            <a:off x="3393758" y="763905"/>
            <a:ext cx="90964" cy="123825"/>
            <a:chOff x="4773613" y="827088"/>
            <a:chExt cx="260350" cy="330200"/>
          </a:xfrm>
        </p:grpSpPr>
        <p:sp>
          <p:nvSpPr>
            <p:cNvPr id="255" name="Freeform 232"/>
            <p:cNvSpPr/>
            <p:nvPr/>
          </p:nvSpPr>
          <p:spPr bwMode="auto">
            <a:xfrm>
              <a:off x="4773613" y="922338"/>
              <a:ext cx="260350" cy="144463"/>
            </a:xfrm>
            <a:custGeom>
              <a:avLst/>
              <a:gdLst>
                <a:gd name="T0" fmla="*/ 86 w 91"/>
                <a:gd name="T1" fmla="*/ 1 h 51"/>
                <a:gd name="T2" fmla="*/ 3 w 91"/>
                <a:gd name="T3" fmla="*/ 44 h 51"/>
                <a:gd name="T4" fmla="*/ 6 w 91"/>
                <a:gd name="T5" fmla="*/ 49 h 51"/>
                <a:gd name="T6" fmla="*/ 87 w 91"/>
                <a:gd name="T7" fmla="*/ 7 h 51"/>
                <a:gd name="T8" fmla="*/ 86 w 9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1">
                  <a:moveTo>
                    <a:pt x="86" y="1"/>
                  </a:moveTo>
                  <a:cubicBezTo>
                    <a:pt x="57" y="12"/>
                    <a:pt x="29" y="27"/>
                    <a:pt x="3" y="44"/>
                  </a:cubicBezTo>
                  <a:cubicBezTo>
                    <a:pt x="0" y="46"/>
                    <a:pt x="3" y="51"/>
                    <a:pt x="6" y="49"/>
                  </a:cubicBezTo>
                  <a:cubicBezTo>
                    <a:pt x="32" y="33"/>
                    <a:pt x="59" y="18"/>
                    <a:pt x="87" y="7"/>
                  </a:cubicBezTo>
                  <a:cubicBezTo>
                    <a:pt x="91" y="6"/>
                    <a:pt x="89" y="0"/>
                    <a:pt x="86" y="1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33"/>
            <p:cNvSpPr/>
            <p:nvPr/>
          </p:nvSpPr>
          <p:spPr bwMode="auto">
            <a:xfrm>
              <a:off x="4821238" y="877888"/>
              <a:ext cx="155575" cy="273050"/>
            </a:xfrm>
            <a:custGeom>
              <a:avLst/>
              <a:gdLst>
                <a:gd name="T0" fmla="*/ 2 w 54"/>
                <a:gd name="T1" fmla="*/ 6 h 97"/>
                <a:gd name="T2" fmla="*/ 47 w 54"/>
                <a:gd name="T3" fmla="*/ 93 h 97"/>
                <a:gd name="T4" fmla="*/ 53 w 54"/>
                <a:gd name="T5" fmla="*/ 92 h 97"/>
                <a:gd name="T6" fmla="*/ 6 w 54"/>
                <a:gd name="T7" fmla="*/ 3 h 97"/>
                <a:gd name="T8" fmla="*/ 2 w 54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7">
                  <a:moveTo>
                    <a:pt x="2" y="6"/>
                  </a:moveTo>
                  <a:cubicBezTo>
                    <a:pt x="19" y="34"/>
                    <a:pt x="35" y="63"/>
                    <a:pt x="47" y="93"/>
                  </a:cubicBezTo>
                  <a:cubicBezTo>
                    <a:pt x="49" y="97"/>
                    <a:pt x="54" y="95"/>
                    <a:pt x="53" y="92"/>
                  </a:cubicBezTo>
                  <a:cubicBezTo>
                    <a:pt x="42" y="60"/>
                    <a:pt x="26" y="30"/>
                    <a:pt x="6" y="3"/>
                  </a:cubicBezTo>
                  <a:cubicBezTo>
                    <a:pt x="4" y="0"/>
                    <a:pt x="0" y="2"/>
                    <a:pt x="2" y="6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34"/>
            <p:cNvSpPr/>
            <p:nvPr/>
          </p:nvSpPr>
          <p:spPr bwMode="auto">
            <a:xfrm>
              <a:off x="4838701" y="827088"/>
              <a:ext cx="114300" cy="330200"/>
            </a:xfrm>
            <a:custGeom>
              <a:avLst/>
              <a:gdLst>
                <a:gd name="T0" fmla="*/ 6 w 40"/>
                <a:gd name="T1" fmla="*/ 113 h 117"/>
                <a:gd name="T2" fmla="*/ 39 w 40"/>
                <a:gd name="T3" fmla="*/ 5 h 117"/>
                <a:gd name="T4" fmla="*/ 33 w 40"/>
                <a:gd name="T5" fmla="*/ 4 h 117"/>
                <a:gd name="T6" fmla="*/ 1 w 40"/>
                <a:gd name="T7" fmla="*/ 112 h 117"/>
                <a:gd name="T8" fmla="*/ 6 w 40"/>
                <a:gd name="T9" fmla="*/ 1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17">
                  <a:moveTo>
                    <a:pt x="6" y="113"/>
                  </a:moveTo>
                  <a:cubicBezTo>
                    <a:pt x="18" y="78"/>
                    <a:pt x="30" y="42"/>
                    <a:pt x="39" y="5"/>
                  </a:cubicBezTo>
                  <a:cubicBezTo>
                    <a:pt x="40" y="1"/>
                    <a:pt x="34" y="0"/>
                    <a:pt x="33" y="4"/>
                  </a:cubicBezTo>
                  <a:cubicBezTo>
                    <a:pt x="22" y="40"/>
                    <a:pt x="11" y="76"/>
                    <a:pt x="1" y="112"/>
                  </a:cubicBezTo>
                  <a:cubicBezTo>
                    <a:pt x="0" y="116"/>
                    <a:pt x="5" y="117"/>
                    <a:pt x="6" y="113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35"/>
            <p:cNvSpPr/>
            <p:nvPr/>
          </p:nvSpPr>
          <p:spPr bwMode="auto">
            <a:xfrm>
              <a:off x="4781551" y="962026"/>
              <a:ext cx="217488" cy="57150"/>
            </a:xfrm>
            <a:custGeom>
              <a:avLst/>
              <a:gdLst>
                <a:gd name="T0" fmla="*/ 73 w 76"/>
                <a:gd name="T1" fmla="*/ 14 h 20"/>
                <a:gd name="T2" fmla="*/ 6 w 76"/>
                <a:gd name="T3" fmla="*/ 1 h 20"/>
                <a:gd name="T4" fmla="*/ 4 w 76"/>
                <a:gd name="T5" fmla="*/ 7 h 20"/>
                <a:gd name="T6" fmla="*/ 73 w 76"/>
                <a:gd name="T7" fmla="*/ 20 h 20"/>
                <a:gd name="T8" fmla="*/ 73 w 76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0">
                  <a:moveTo>
                    <a:pt x="73" y="14"/>
                  </a:moveTo>
                  <a:cubicBezTo>
                    <a:pt x="50" y="11"/>
                    <a:pt x="28" y="6"/>
                    <a:pt x="6" y="1"/>
                  </a:cubicBezTo>
                  <a:cubicBezTo>
                    <a:pt x="2" y="0"/>
                    <a:pt x="0" y="6"/>
                    <a:pt x="4" y="7"/>
                  </a:cubicBezTo>
                  <a:cubicBezTo>
                    <a:pt x="27" y="12"/>
                    <a:pt x="49" y="17"/>
                    <a:pt x="73" y="20"/>
                  </a:cubicBezTo>
                  <a:cubicBezTo>
                    <a:pt x="76" y="20"/>
                    <a:pt x="76" y="15"/>
                    <a:pt x="73" y="14"/>
                  </a:cubicBezTo>
                  <a:close/>
                </a:path>
              </a:pathLst>
            </a:custGeom>
            <a:solidFill>
              <a:srgbClr val="FCF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997191" y="2584133"/>
            <a:ext cx="678656" cy="1878806"/>
            <a:chOff x="6262" y="5600"/>
            <a:chExt cx="1425" cy="3945"/>
          </a:xfrm>
        </p:grpSpPr>
        <p:pic>
          <p:nvPicPr>
            <p:cNvPr id="3" name="图片 2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杏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63778" y="1852613"/>
            <a:ext cx="678656" cy="1878806"/>
            <a:chOff x="6262" y="5600"/>
            <a:chExt cx="1425" cy="3945"/>
          </a:xfrm>
        </p:grpSpPr>
        <p:pic>
          <p:nvPicPr>
            <p:cNvPr id="13" name="图片 12" descr="火箭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2" y="5600"/>
              <a:ext cx="1425" cy="3945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6355" y="7022"/>
              <a:ext cx="783" cy="1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FF0066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组词：小山 小河 小店 小心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11467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造句：远处有一座小山。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81902" y="2292191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竖钩写在竖中线上。</a:t>
            </a:r>
            <a:endParaRPr lang="zh-CN" altLang="en-US" sz="1500" b="1" dirty="0">
              <a:latin typeface="+mj-ea"/>
              <a:ea typeface="+mj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08095" y="1150620"/>
            <a:ext cx="300418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笔顺：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808095" y="3465195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组词：多少 少量 少见 少许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55244"/>
            <a:ext cx="311467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造句：我在水杯里放了少量的茶叶。</a:t>
            </a:r>
            <a:endParaRPr lang="en-US" altLang="zh-CN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最后一笔撇要长，向左下方伸展。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814286" y="3075623"/>
            <a:ext cx="300418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笔顺：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42950" y="2689622"/>
            <a:ext cx="740569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shǎo</a:t>
            </a:r>
          </a:p>
        </p:txBody>
      </p:sp>
      <p:sp>
        <p:nvSpPr>
          <p:cNvPr id="4" name="矩形 3"/>
          <p:cNvSpPr/>
          <p:nvPr/>
        </p:nvSpPr>
        <p:spPr>
          <a:xfrm>
            <a:off x="742950" y="662226"/>
            <a:ext cx="942975" cy="4845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xiǎo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334" y="1307783"/>
            <a:ext cx="1290161" cy="984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5626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7405" y="3242310"/>
            <a:ext cx="1482090" cy="966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少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094196"/>
            <a:ext cx="1362075" cy="1362075"/>
          </a:xfrm>
          <a:prstGeom prst="rect">
            <a:avLst/>
          </a:prstGeom>
        </p:spPr>
      </p:pic>
      <p:pic>
        <p:nvPicPr>
          <p:cNvPr id="16" name="图片 15" descr="小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150620"/>
            <a:ext cx="1362075" cy="1362075"/>
          </a:xfrm>
          <a:prstGeom prst="rect">
            <a:avLst/>
          </a:prstGeom>
        </p:spPr>
      </p:pic>
      <p:pic>
        <p:nvPicPr>
          <p:cNvPr id="18" name="图片 17" descr="小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179" y="1150620"/>
            <a:ext cx="1194435" cy="302895"/>
          </a:xfrm>
          <a:prstGeom prst="rect">
            <a:avLst/>
          </a:prstGeom>
        </p:spPr>
      </p:pic>
      <p:pic>
        <p:nvPicPr>
          <p:cNvPr id="22" name="图片 21" descr="少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179" y="3071813"/>
            <a:ext cx="1491615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组词：黄牛 水牛 牛毛  奶牛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478678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造句：田里的黄牛正在耕地。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711" y="228409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撇不宜过长，第四笔竖写在竖中线上。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08095" y="1150620"/>
            <a:ext cx="300418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笔顺：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组词：果子 苹果 果树 水果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55244"/>
            <a:ext cx="311467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造句：我喜欢吃苹果。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en-US" altLang="zh-CN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“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木</a:t>
            </a:r>
            <a:r>
              <a:rPr lang="en-US" altLang="zh-CN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”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的横写在横中线上，竖写在竖中线上。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814286" y="3075623"/>
            <a:ext cx="300418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笔顺：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877252" y="666036"/>
            <a:ext cx="757238" cy="4845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niú</a:t>
            </a:r>
          </a:p>
        </p:txBody>
      </p:sp>
      <p:sp>
        <p:nvSpPr>
          <p:cNvPr id="5" name="矩形 4"/>
          <p:cNvSpPr/>
          <p:nvPr/>
        </p:nvSpPr>
        <p:spPr>
          <a:xfrm>
            <a:off x="877253" y="2644855"/>
            <a:ext cx="715566" cy="900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ɡuǒ</a:t>
            </a:r>
          </a:p>
          <a:p>
            <a:pPr eaLnBrk="1" hangingPunct="1"/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6150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249" y="1161574"/>
            <a:ext cx="1702118" cy="14258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4042" y="3075623"/>
            <a:ext cx="1600676" cy="1341120"/>
          </a:xfrm>
          <a:prstGeom prst="rect">
            <a:avLst/>
          </a:prstGeom>
        </p:spPr>
      </p:pic>
      <p:pic>
        <p:nvPicPr>
          <p:cNvPr id="15" name="图片 14" descr="牛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8" y="1150620"/>
            <a:ext cx="1463040" cy="1463040"/>
          </a:xfrm>
          <a:prstGeom prst="rect">
            <a:avLst/>
          </a:prstGeom>
        </p:spPr>
      </p:pic>
      <p:pic>
        <p:nvPicPr>
          <p:cNvPr id="16" name="图片 15" descr="果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51" y="3214687"/>
            <a:ext cx="1580198" cy="1580198"/>
          </a:xfrm>
          <a:prstGeom prst="rect">
            <a:avLst/>
          </a:prstGeom>
        </p:spPr>
      </p:pic>
      <p:pic>
        <p:nvPicPr>
          <p:cNvPr id="19" name="图片 18" descr="果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709" y="3073718"/>
            <a:ext cx="2679383" cy="302895"/>
          </a:xfrm>
          <a:prstGeom prst="rect">
            <a:avLst/>
          </a:prstGeom>
        </p:spPr>
      </p:pic>
      <p:pic>
        <p:nvPicPr>
          <p:cNvPr id="22" name="图片 21" descr="牛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816" y="1109663"/>
            <a:ext cx="1491615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组词：小鸟 飞鸟 候鸟  水鸟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478678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造句：小鸟在树上叽叽喳喳的叫。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711" y="228409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撇从竖中线上起笔，较短。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08095" y="1150620"/>
            <a:ext cx="300418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笔顺：</a:t>
            </a:r>
          </a:p>
        </p:txBody>
      </p:sp>
      <p:sp>
        <p:nvSpPr>
          <p:cNvPr id="8" name="矩形 7"/>
          <p:cNvSpPr/>
          <p:nvPr/>
        </p:nvSpPr>
        <p:spPr>
          <a:xfrm>
            <a:off x="734616" y="666036"/>
            <a:ext cx="1000125" cy="4845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niǎo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255" y="1150620"/>
            <a:ext cx="1462564" cy="1283018"/>
          </a:xfrm>
          <a:prstGeom prst="rect">
            <a:avLst/>
          </a:prstGeom>
        </p:spPr>
      </p:pic>
      <p:pic>
        <p:nvPicPr>
          <p:cNvPr id="10" name="图片 9" descr="鸟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79" y="1175385"/>
            <a:ext cx="1474470" cy="1474470"/>
          </a:xfrm>
          <a:prstGeom prst="rect">
            <a:avLst/>
          </a:prstGeom>
        </p:spPr>
      </p:pic>
      <p:pic>
        <p:nvPicPr>
          <p:cNvPr id="15" name="图片 14" descr="鸟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794" y="1063943"/>
            <a:ext cx="1787843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80963" y="-4287"/>
            <a:ext cx="4265295" cy="3828098"/>
          </a:xfrm>
          <a:prstGeom prst="rect">
            <a:avLst/>
          </a:prstGeom>
        </p:spPr>
      </p:pic>
      <p:sp>
        <p:nvSpPr>
          <p:cNvPr id="16" name="流程图: 可选过程 15"/>
          <p:cNvSpPr/>
          <p:nvPr/>
        </p:nvSpPr>
        <p:spPr>
          <a:xfrm>
            <a:off x="4714875" y="745807"/>
            <a:ext cx="4020503" cy="365283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课文解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578" name="组合 1"/>
          <p:cNvGrpSpPr/>
          <p:nvPr/>
        </p:nvGrpSpPr>
        <p:grpSpPr>
          <a:xfrm>
            <a:off x="1586389" y="1321594"/>
            <a:ext cx="6972300" cy="1952681"/>
            <a:chOff x="-2106714" y="840878"/>
            <a:chExt cx="9063652" cy="2603721"/>
          </a:xfrm>
        </p:grpSpPr>
        <p:pic>
          <p:nvPicPr>
            <p:cNvPr id="24585" name="图片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106714" y="1569655"/>
              <a:ext cx="2454602" cy="187494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86" name="矩形 3"/>
            <p:cNvSpPr/>
            <p:nvPr/>
          </p:nvSpPr>
          <p:spPr>
            <a:xfrm>
              <a:off x="2277142" y="840878"/>
              <a:ext cx="4679796" cy="23392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defTabSz="514350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一 个 大，一 个 小，</a:t>
              </a:r>
              <a:endParaRPr lang="en-US" altLang="zh-CN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endParaRPr>
            </a:p>
            <a:p>
              <a:pPr defTabSz="514350">
                <a:lnSpc>
                  <a:spcPct val="150000"/>
                </a:lnSpc>
              </a:pPr>
              <a:endPara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endParaRPr>
            </a:p>
            <a:p>
              <a:pPr defTabSz="514350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一头  黄  牛  一 只 猫。</a:t>
              </a:r>
              <a:endParaRPr lang="en-US" altLang="zh-CN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4447" name="矩形 2"/>
          <p:cNvSpPr/>
          <p:nvPr/>
        </p:nvSpPr>
        <p:spPr>
          <a:xfrm>
            <a:off x="4873942" y="1070134"/>
            <a:ext cx="315372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yí  ɡè  dà yí  ɡè xiǎo</a:t>
            </a:r>
          </a:p>
        </p:txBody>
      </p:sp>
      <p:sp>
        <p:nvSpPr>
          <p:cNvPr id="14448" name="矩形 2"/>
          <p:cNvSpPr/>
          <p:nvPr/>
        </p:nvSpPr>
        <p:spPr>
          <a:xfrm>
            <a:off x="4776788" y="2028349"/>
            <a:ext cx="408765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yì tóu huánɡ niú yì zhī māo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003" y="2770823"/>
            <a:ext cx="4410075" cy="1962626"/>
          </a:xfrm>
          <a:prstGeom prst="rect">
            <a:avLst/>
          </a:prstGeom>
        </p:spPr>
      </p:pic>
      <p:sp>
        <p:nvSpPr>
          <p:cNvPr id="24584" name="矩形 6"/>
          <p:cNvSpPr/>
          <p:nvPr/>
        </p:nvSpPr>
        <p:spPr>
          <a:xfrm>
            <a:off x="4873865" y="3163512"/>
            <a:ext cx="2910350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“黄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牛”和“猫”比较有什么作用？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80963" y="-4287"/>
            <a:ext cx="4265295" cy="3828098"/>
          </a:xfrm>
          <a:prstGeom prst="rect">
            <a:avLst/>
          </a:prstGeom>
        </p:spPr>
      </p:pic>
      <p:sp>
        <p:nvSpPr>
          <p:cNvPr id="16" name="流程图: 可选过程 15"/>
          <p:cNvSpPr/>
          <p:nvPr/>
        </p:nvSpPr>
        <p:spPr>
          <a:xfrm>
            <a:off x="4714875" y="745807"/>
            <a:ext cx="4020503" cy="365283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课文解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4585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389" y="1868329"/>
            <a:ext cx="1888331" cy="14063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325" y="699612"/>
            <a:ext cx="4410075" cy="1962626"/>
          </a:xfrm>
          <a:prstGeom prst="rect">
            <a:avLst/>
          </a:prstGeom>
        </p:spPr>
      </p:pic>
      <p:sp>
        <p:nvSpPr>
          <p:cNvPr id="24584" name="矩形 6"/>
          <p:cNvSpPr/>
          <p:nvPr/>
        </p:nvSpPr>
        <p:spPr>
          <a:xfrm>
            <a:off x="5502991" y="1245654"/>
            <a:ext cx="2910350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“黄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牛”和“猫”比较有什么作用？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828222" y="2662238"/>
            <a:ext cx="3706178" cy="131492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+mj-ea"/>
                <a:ea typeface="+mj-ea"/>
              </a:rPr>
              <a:t>    </a:t>
            </a:r>
            <a:r>
              <a:rPr lang="zh-CN" altLang="en-US" sz="1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通过比较，我们感受到了事物的大小，我们还认识了一些量词，它们和我们平时的表达习惯有关。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80963" y="-4287"/>
            <a:ext cx="4265295" cy="3828098"/>
          </a:xfrm>
          <a:prstGeom prst="rect">
            <a:avLst/>
          </a:prstGeom>
        </p:spPr>
      </p:pic>
      <p:sp>
        <p:nvSpPr>
          <p:cNvPr id="16" name="流程图: 可选过程 15"/>
          <p:cNvSpPr/>
          <p:nvPr/>
        </p:nvSpPr>
        <p:spPr>
          <a:xfrm>
            <a:off x="4714875" y="745807"/>
            <a:ext cx="4020503" cy="365283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课文解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4840606" y="1216343"/>
            <a:ext cx="4204811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一边多，一边少，</a:t>
            </a:r>
            <a:endParaRPr lang="en-US" altLang="zh-CN" sz="2700" b="1" spc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一群鸭子一只鸟</a:t>
            </a:r>
            <a:r>
              <a:rPr lang="zh-CN" altLang="en-US" sz="2700" b="1" spc="15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0491" name="矩形 2"/>
          <p:cNvSpPr/>
          <p:nvPr/>
        </p:nvSpPr>
        <p:spPr>
          <a:xfrm>
            <a:off x="4717733" y="1184434"/>
            <a:ext cx="40266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 yì biān duō  yì biān shǎo</a:t>
            </a:r>
          </a:p>
        </p:txBody>
      </p:sp>
      <p:sp>
        <p:nvSpPr>
          <p:cNvPr id="20492" name="矩形 2"/>
          <p:cNvSpPr/>
          <p:nvPr/>
        </p:nvSpPr>
        <p:spPr>
          <a:xfrm>
            <a:off x="4840129" y="2009299"/>
            <a:ext cx="40266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yì  qún yā zi  yì zhī niǎo</a:t>
            </a:r>
          </a:p>
        </p:txBody>
      </p:sp>
      <p:pic>
        <p:nvPicPr>
          <p:cNvPr id="6151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171" y="1575912"/>
            <a:ext cx="2448878" cy="187213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665" y="3121948"/>
            <a:ext cx="713452" cy="70180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216" y="3100418"/>
            <a:ext cx="665645" cy="744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80963" y="-4287"/>
            <a:ext cx="4265295" cy="3828098"/>
          </a:xfrm>
          <a:prstGeom prst="rect">
            <a:avLst/>
          </a:prstGeom>
        </p:spPr>
      </p:pic>
      <p:sp>
        <p:nvSpPr>
          <p:cNvPr id="16" name="流程图: 可选过程 15"/>
          <p:cNvSpPr/>
          <p:nvPr/>
        </p:nvSpPr>
        <p:spPr>
          <a:xfrm>
            <a:off x="4714875" y="745807"/>
            <a:ext cx="4020503" cy="365283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课文解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4847273" y="1125379"/>
            <a:ext cx="4129564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一个大，一个小，</a:t>
            </a:r>
            <a:endParaRPr lang="en-US" altLang="zh-CN" sz="2700" b="1" spc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一个苹果一颗枣。</a:t>
            </a:r>
          </a:p>
        </p:txBody>
      </p:sp>
      <p:sp>
        <p:nvSpPr>
          <p:cNvPr id="25703" name="矩形 2"/>
          <p:cNvSpPr/>
          <p:nvPr/>
        </p:nvSpPr>
        <p:spPr>
          <a:xfrm>
            <a:off x="4879181" y="1034891"/>
            <a:ext cx="369570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yí  ɡè  dà  yí  ɡè xiǎo</a:t>
            </a:r>
          </a:p>
        </p:txBody>
      </p:sp>
      <p:sp>
        <p:nvSpPr>
          <p:cNvPr id="25705" name="矩形 2"/>
          <p:cNvSpPr/>
          <p:nvPr/>
        </p:nvSpPr>
        <p:spPr>
          <a:xfrm>
            <a:off x="4847273" y="1869281"/>
            <a:ext cx="388810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yí  ɡè pínɡ ɡuǒ yì kē zǎo</a:t>
            </a:r>
          </a:p>
        </p:txBody>
      </p:sp>
      <p:pic>
        <p:nvPicPr>
          <p:cNvPr id="6152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07" y="1600200"/>
            <a:ext cx="2193131" cy="194262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9181" y="3066574"/>
            <a:ext cx="882254" cy="112514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144" y="3315653"/>
            <a:ext cx="566738" cy="6274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80963" y="-4287"/>
            <a:ext cx="4265295" cy="3828098"/>
          </a:xfrm>
          <a:prstGeom prst="rect">
            <a:avLst/>
          </a:prstGeom>
        </p:spPr>
      </p:pic>
      <p:sp>
        <p:nvSpPr>
          <p:cNvPr id="16" name="流程图: 可选过程 15"/>
          <p:cNvSpPr/>
          <p:nvPr/>
        </p:nvSpPr>
        <p:spPr>
          <a:xfrm>
            <a:off x="4714875" y="745331"/>
            <a:ext cx="4196239" cy="365283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课文解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6153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279" y="1775936"/>
            <a:ext cx="2253139" cy="15916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936808" y="1095852"/>
            <a:ext cx="4198620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一边多，一边少，</a:t>
            </a:r>
            <a:endParaRPr lang="en-US" altLang="zh-CN" sz="2700" b="1" spc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一堆杏子一个桃</a:t>
            </a:r>
            <a:r>
              <a:rPr lang="zh-CN" altLang="en-US" sz="2700" b="1" spc="15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8775" name="矩形 2"/>
          <p:cNvSpPr/>
          <p:nvPr/>
        </p:nvSpPr>
        <p:spPr>
          <a:xfrm>
            <a:off x="4936808" y="1095851"/>
            <a:ext cx="386715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yì biān duō   yì biān shǎo</a:t>
            </a:r>
          </a:p>
        </p:txBody>
      </p:sp>
      <p:sp>
        <p:nvSpPr>
          <p:cNvPr id="28777" name="矩形 2"/>
          <p:cNvSpPr/>
          <p:nvPr/>
        </p:nvSpPr>
        <p:spPr>
          <a:xfrm>
            <a:off x="4973479" y="1867376"/>
            <a:ext cx="380761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100" b="1" dirty="0">
                <a:latin typeface="宋体" panose="02010600030101010101" pitchFamily="2" charset="-122"/>
              </a:rPr>
              <a:t>yì duī xìnɡ zi yí ɡè táo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109" y="2921318"/>
            <a:ext cx="1273969" cy="12453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988" y="2921318"/>
            <a:ext cx="1095375" cy="1283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02030" y="1383506"/>
            <a:ext cx="6988493" cy="2283143"/>
          </a:xfrm>
          <a:prstGeom prst="rect">
            <a:avLst/>
          </a:prstGeom>
          <a:noFill/>
          <a:ln w="53975"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    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一”的读音变化规律：“一”单独使用或表示顺序，跟在“第”后面读“yī”。“一”与后面的字一起连用时，读音就会发生变化，后面的字是“一、二、三”声时，“一”就念“yì”；后面的字是四声时，“一”就念“yí”。</a:t>
            </a:r>
            <a:endParaRPr lang="en-US" altLang="zh-CN" sz="24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" name="图片 4" descr="初读感知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16" y="356711"/>
            <a:ext cx="2427446" cy="7505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32974" y="1390650"/>
            <a:ext cx="777573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小朋友，你认识下面这些图片吗？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002155" y="3968592"/>
            <a:ext cx="174450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楷体_GB2312" panose="02010609030101010101" pitchFamily="49" charset="-122"/>
                <a:ea typeface="楷体_GB2312" panose="02010609030101010101" pitchFamily="49" charset="-122"/>
              </a:rPr>
              <a:t>牛   猫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175885" y="3931444"/>
            <a:ext cx="245459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鸭子  鸟</a:t>
            </a:r>
          </a:p>
        </p:txBody>
      </p:sp>
      <p:pic>
        <p:nvPicPr>
          <p:cNvPr id="6150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152" y="1781651"/>
            <a:ext cx="2566511" cy="21497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371" y="1782128"/>
            <a:ext cx="2597468" cy="198548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20" grpId="1"/>
      <p:bldP spid="25" grpId="1"/>
    </p:bldLst>
  </p:timing>
</p:sld>
</file>

<file path=ppt/slides/slide20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95464" y="1244600"/>
            <a:ext cx="414338" cy="438150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7" name="椭圆 6"/>
          <p:cNvSpPr/>
          <p:nvPr/>
        </p:nvSpPr>
        <p:spPr>
          <a:xfrm>
            <a:off x="4624389" y="1287463"/>
            <a:ext cx="501650" cy="436563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9" name="椭圆 8"/>
          <p:cNvSpPr/>
          <p:nvPr/>
        </p:nvSpPr>
        <p:spPr>
          <a:xfrm>
            <a:off x="6076950" y="1287463"/>
            <a:ext cx="457200" cy="436563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11" name="椭圆 10"/>
          <p:cNvSpPr/>
          <p:nvPr/>
        </p:nvSpPr>
        <p:spPr>
          <a:xfrm>
            <a:off x="1773238" y="1944688"/>
            <a:ext cx="458788" cy="438150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12" name="椭圆 11"/>
          <p:cNvSpPr/>
          <p:nvPr/>
        </p:nvSpPr>
        <p:spPr>
          <a:xfrm>
            <a:off x="4606926" y="1935163"/>
            <a:ext cx="458788" cy="438150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14" name="椭圆 13"/>
          <p:cNvSpPr/>
          <p:nvPr/>
        </p:nvSpPr>
        <p:spPr>
          <a:xfrm>
            <a:off x="6076950" y="2563813"/>
            <a:ext cx="458788" cy="438150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15" name="椭圆 14"/>
          <p:cNvSpPr/>
          <p:nvPr/>
        </p:nvSpPr>
        <p:spPr>
          <a:xfrm>
            <a:off x="4616450" y="3186113"/>
            <a:ext cx="457200" cy="438150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25609" name="矩形 3"/>
          <p:cNvSpPr/>
          <p:nvPr/>
        </p:nvSpPr>
        <p:spPr>
          <a:xfrm>
            <a:off x="1362075" y="1112838"/>
            <a:ext cx="5992813" cy="26574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defTabSz="51435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一个大，一个小，一头黄牛一只猫。</a:t>
            </a:r>
            <a:endParaRPr lang="en-US" altLang="zh-CN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defTabSz="51435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一边多，一边少，一群鸭子一只鸟。</a:t>
            </a:r>
            <a:endParaRPr lang="en-US" altLang="zh-CN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defTabSz="51435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一个大，一个小，一个苹果一颗枣。</a:t>
            </a:r>
            <a:endParaRPr lang="en-US" altLang="zh-CN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defTabSz="51435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一边多，一边少，一堆杏子一个桃。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47975" y="4003675"/>
            <a:ext cx="3381375" cy="56102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什么是量词？</a:t>
            </a:r>
          </a:p>
        </p:txBody>
      </p:sp>
      <p:pic>
        <p:nvPicPr>
          <p:cNvPr id="4" name="图片 3" descr="课文解读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255" y="-4287"/>
            <a:ext cx="2276475" cy="703898"/>
          </a:xfrm>
          <a:prstGeom prst="rect">
            <a:avLst/>
          </a:prstGeom>
        </p:spPr>
      </p:pic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350" y="1077278"/>
            <a:ext cx="2911793" cy="1295876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16268" y="763429"/>
            <a:ext cx="7623810" cy="76676"/>
            <a:chOff x="1287" y="3139"/>
            <a:chExt cx="16008" cy="16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7241160" y="1358107"/>
            <a:ext cx="161279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这些标注的都是</a:t>
            </a:r>
            <a:r>
              <a:rPr lang="zh-CN" altLang="en-US" sz="2000" b="1" dirty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量词</a:t>
            </a:r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149192" y="1328738"/>
            <a:ext cx="6845141" cy="1849279"/>
          </a:xfrm>
          <a:custGeom>
            <a:avLst/>
            <a:gdLst>
              <a:gd name="connsiteX0" fmla="*/ 0 w 6798110"/>
              <a:gd name="connsiteY0" fmla="*/ 0 h 2081173"/>
              <a:gd name="connsiteX1" fmla="*/ 6798110 w 6798110"/>
              <a:gd name="connsiteY1" fmla="*/ 0 h 2081173"/>
              <a:gd name="connsiteX2" fmla="*/ 6798110 w 6798110"/>
              <a:gd name="connsiteY2" fmla="*/ 2081173 h 2081173"/>
              <a:gd name="connsiteX3" fmla="*/ 0 w 6798110"/>
              <a:gd name="connsiteY3" fmla="*/ 2081173 h 2081173"/>
              <a:gd name="connsiteX4" fmla="*/ 0 w 6798110"/>
              <a:gd name="connsiteY4" fmla="*/ 0 h 208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8110" h="2081173">
                <a:moveTo>
                  <a:pt x="0" y="0"/>
                </a:moveTo>
                <a:lnTo>
                  <a:pt x="6798110" y="0"/>
                </a:lnTo>
                <a:lnTo>
                  <a:pt x="6798110" y="2081173"/>
                </a:lnTo>
                <a:lnTo>
                  <a:pt x="0" y="208117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anchor="b"/>
          <a:lstStyle/>
          <a:p>
            <a:pPr indent="534829" defTabSz="80010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这首儿歌由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4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个小节组成。让我们轻松地了解了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”“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大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——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小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”“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多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——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少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”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两对反义词，从具体例子中了解量词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“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群、颗、堆</a:t>
            </a:r>
            <a:r>
              <a:rPr lang="en-US" altLang="zh-CN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”</a:t>
            </a:r>
            <a:r>
              <a:rPr lang="zh-CN" altLang="en-US" sz="24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Calibri" panose="020F0502020204030204" charset="0"/>
              </a:rPr>
              <a:t>等的用法。</a:t>
            </a:r>
            <a:endParaRPr lang="zh-CN" altLang="en-US" sz="24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987267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图片 1" descr="知识拓展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367189"/>
            <a:ext cx="2276475" cy="70389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80123" y="1124903"/>
            <a:ext cx="998220" cy="415291"/>
            <a:chOff x="2806" y="2648"/>
            <a:chExt cx="2096" cy="872"/>
          </a:xfrm>
        </p:grpSpPr>
        <p:sp>
          <p:nvSpPr>
            <p:cNvPr id="5" name="剪去对角的矩形 4"/>
            <p:cNvSpPr/>
            <p:nvPr/>
          </p:nvSpPr>
          <p:spPr>
            <a:xfrm>
              <a:off x="2806" y="2736"/>
              <a:ext cx="2037" cy="664"/>
            </a:xfrm>
            <a:prstGeom prst="snip2Diag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818" y="2648"/>
              <a:ext cx="2084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100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</a:rPr>
                <a:t>读一读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6316" y="-288608"/>
            <a:ext cx="7385685" cy="60855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6989" y="1607344"/>
            <a:ext cx="4404836" cy="28598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987267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图片 1" descr="知识拓展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367189"/>
            <a:ext cx="2276475" cy="70389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80123" y="1124903"/>
            <a:ext cx="998220" cy="415291"/>
            <a:chOff x="2806" y="2648"/>
            <a:chExt cx="2096" cy="872"/>
          </a:xfrm>
        </p:grpSpPr>
        <p:sp>
          <p:nvSpPr>
            <p:cNvPr id="5" name="剪去对角的矩形 4"/>
            <p:cNvSpPr/>
            <p:nvPr/>
          </p:nvSpPr>
          <p:spPr>
            <a:xfrm>
              <a:off x="2806" y="2736"/>
              <a:ext cx="2037" cy="664"/>
            </a:xfrm>
            <a:prstGeom prst="snip2Diag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818" y="2648"/>
              <a:ext cx="2084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zh-CN" sz="2100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</a:rPr>
                <a:t>记一记</a:t>
              </a:r>
            </a:p>
          </p:txBody>
        </p:sp>
      </p:grpSp>
      <p:pic>
        <p:nvPicPr>
          <p:cNvPr id="9" name="竖排内容占位符 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29" y="941546"/>
            <a:ext cx="7206615" cy="3676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6885" y="1469231"/>
            <a:ext cx="5914073" cy="2985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1096327" y="1215390"/>
            <a:ext cx="6769418" cy="25612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685800">
              <a:lnSpc>
                <a:spcPct val="150000"/>
              </a:lnSpc>
            </a:pPr>
            <a:r>
              <a:rPr lang="zh-CN" altLang="en-US" sz="18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杏子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800" b="1" dirty="0">
                <a:solidFill>
                  <a:srgbClr val="FF0066"/>
                </a:solidFill>
              </a:rPr>
              <a:t>杏子：落叶乔木。地生，植株无毛。叶互生，阔卵形或圆卵形叶子，边缘有钝锯齿。圆、长圆或扁圆形核果，果皮多为白色、黄色至黄红色，向阳部常具红晕和斑点；暗黄色果肉，味甜多汁；核面平滑没有斑孔，核缘厚而有沟纹。种仁多苦味或甜味。花期3-4月，果期6-7月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15353" y="736760"/>
            <a:ext cx="998220" cy="415291"/>
            <a:chOff x="2806" y="2648"/>
            <a:chExt cx="2096" cy="872"/>
          </a:xfrm>
        </p:grpSpPr>
        <p:sp>
          <p:nvSpPr>
            <p:cNvPr id="5" name="剪去对角的矩形 4"/>
            <p:cNvSpPr/>
            <p:nvPr/>
          </p:nvSpPr>
          <p:spPr>
            <a:xfrm>
              <a:off x="2806" y="2736"/>
              <a:ext cx="2037" cy="664"/>
            </a:xfrm>
            <a:prstGeom prst="snip2Diag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818" y="2648"/>
              <a:ext cx="2084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00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</a:rPr>
                <a:t>资料库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3338" y="1138239"/>
            <a:ext cx="2260600" cy="71580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marL="338138" indent="-338138">
              <a:lnSpc>
                <a:spcPct val="150000"/>
              </a:lnSpc>
              <a:tabLst>
                <a:tab pos="338138" algn="l"/>
              </a:tabLst>
              <a:defRPr/>
            </a:pPr>
            <a:r>
              <a:rPr lang="zh-CN" altLang="en-US" sz="2800" b="1" spc="375" dirty="0">
                <a:solidFill>
                  <a:srgbClr val="0070C0"/>
                </a:solidFill>
                <a:latin typeface="+mj-ea"/>
                <a:ea typeface="+mj-ea"/>
              </a:rPr>
              <a:t>填一填。</a:t>
            </a:r>
          </a:p>
        </p:txBody>
      </p:sp>
      <p:sp>
        <p:nvSpPr>
          <p:cNvPr id="7171" name="TextBox 10"/>
          <p:cNvSpPr txBox="1"/>
          <p:nvPr/>
        </p:nvSpPr>
        <p:spPr>
          <a:xfrm>
            <a:off x="1297305" y="999649"/>
            <a:ext cx="2482215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tián yi tián</a:t>
            </a:r>
          </a:p>
        </p:txBody>
      </p:sp>
      <p:sp>
        <p:nvSpPr>
          <p:cNvPr id="3" name="矩形 2"/>
          <p:cNvSpPr/>
          <p:nvPr/>
        </p:nvSpPr>
        <p:spPr>
          <a:xfrm>
            <a:off x="1187451" y="1874838"/>
            <a:ext cx="7272338" cy="136302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latin typeface="+mn-ea"/>
              </a:rPr>
              <a:t>“</a:t>
            </a:r>
            <a:r>
              <a:rPr lang="zh-CN" altLang="en-US" sz="2800" b="1" dirty="0">
                <a:latin typeface="+mn-ea"/>
              </a:rPr>
              <a:t>猫”的部首是</a:t>
            </a:r>
            <a:r>
              <a:rPr lang="en-US" altLang="zh-CN" sz="2800" b="1" dirty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　 </a:t>
            </a:r>
            <a:r>
              <a:rPr lang="en-US" altLang="zh-CN" sz="2800" b="1" dirty="0">
                <a:latin typeface="+mn-ea"/>
              </a:rPr>
              <a:t>)</a:t>
            </a:r>
            <a:r>
              <a:rPr lang="zh-CN" altLang="en-US" sz="2800" b="1" dirty="0">
                <a:latin typeface="+mn-ea"/>
              </a:rPr>
              <a:t>，“鸭”的部首是  </a:t>
            </a:r>
            <a:endParaRPr lang="en-US" altLang="zh-CN" sz="2800" b="1" dirty="0">
              <a:latin typeface="+mn-ea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latin typeface="+mn-ea"/>
              </a:rPr>
              <a:t>   (</a:t>
            </a:r>
            <a:r>
              <a:rPr lang="zh-CN" altLang="en-US" sz="2800" b="1" dirty="0">
                <a:latin typeface="+mn-ea"/>
              </a:rPr>
              <a:t>　　</a:t>
            </a:r>
            <a:r>
              <a:rPr lang="en-US" altLang="zh-CN" sz="2800" b="1" dirty="0">
                <a:latin typeface="+mn-ea"/>
              </a:rPr>
              <a:t>)</a:t>
            </a:r>
            <a:r>
              <a:rPr lang="zh-CN" altLang="en-US" sz="2800" b="1" dirty="0">
                <a:latin typeface="+mn-ea"/>
              </a:rPr>
              <a:t>。 </a:t>
            </a:r>
            <a:r>
              <a:rPr lang="en-US" altLang="zh-CN" sz="2800" b="1" dirty="0">
                <a:latin typeface="+mn-ea"/>
              </a:rPr>
              <a:t>(2)“</a:t>
            </a:r>
            <a:r>
              <a:rPr lang="zh-CN" altLang="en-US" sz="2800" b="1" dirty="0">
                <a:latin typeface="+mn-ea"/>
              </a:rPr>
              <a:t>鸟”的第四笔是</a:t>
            </a:r>
            <a:r>
              <a:rPr lang="en-US" altLang="zh-CN" sz="2800" b="1" dirty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　　</a:t>
            </a:r>
            <a:r>
              <a:rPr lang="en-US" altLang="zh-CN" sz="2800" b="1" dirty="0">
                <a:latin typeface="+mn-ea"/>
              </a:rPr>
              <a:t>)</a:t>
            </a:r>
            <a:r>
              <a:rPr lang="zh-CN" altLang="en-US" sz="2800" b="1" dirty="0">
                <a:latin typeface="+mn-ea"/>
              </a:rPr>
              <a:t>。 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24075" y="2686050"/>
            <a:ext cx="443389" cy="43767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7185" name="Picture 17" descr="猫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3569" y="2137415"/>
            <a:ext cx="124421" cy="29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787774"/>
            <a:ext cx="406524" cy="392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5"/>
          <p:cNvSpPr txBox="1"/>
          <p:nvPr/>
        </p:nvSpPr>
        <p:spPr>
          <a:xfrm>
            <a:off x="574358" y="1074658"/>
            <a:ext cx="366029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i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你知道这些词语的反义词吗？</a:t>
            </a:r>
          </a:p>
        </p:txBody>
      </p:sp>
      <p:sp>
        <p:nvSpPr>
          <p:cNvPr id="45058" name="Text Box 6"/>
          <p:cNvSpPr txBox="1"/>
          <p:nvPr/>
        </p:nvSpPr>
        <p:spPr>
          <a:xfrm>
            <a:off x="2018110" y="1744504"/>
            <a:ext cx="409407" cy="29777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轻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高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上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入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多</a:t>
            </a:r>
          </a:p>
        </p:txBody>
      </p:sp>
      <p:sp>
        <p:nvSpPr>
          <p:cNvPr id="45059" name="Line 7"/>
          <p:cNvSpPr/>
          <p:nvPr/>
        </p:nvSpPr>
        <p:spPr>
          <a:xfrm>
            <a:off x="2465785" y="1946910"/>
            <a:ext cx="91797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60" name="Line 8"/>
          <p:cNvSpPr/>
          <p:nvPr/>
        </p:nvSpPr>
        <p:spPr>
          <a:xfrm>
            <a:off x="2465785" y="2594610"/>
            <a:ext cx="864394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61" name="Line 9"/>
          <p:cNvSpPr/>
          <p:nvPr/>
        </p:nvSpPr>
        <p:spPr>
          <a:xfrm>
            <a:off x="2465785" y="3242310"/>
            <a:ext cx="91797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62" name="Line 10"/>
          <p:cNvSpPr/>
          <p:nvPr/>
        </p:nvSpPr>
        <p:spPr>
          <a:xfrm>
            <a:off x="2412206" y="3836432"/>
            <a:ext cx="9715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63" name="Line 11"/>
          <p:cNvSpPr/>
          <p:nvPr/>
        </p:nvSpPr>
        <p:spPr>
          <a:xfrm>
            <a:off x="2412207" y="4538901"/>
            <a:ext cx="91797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32" name="Text Box 12"/>
          <p:cNvSpPr txBox="1"/>
          <p:nvPr/>
        </p:nvSpPr>
        <p:spPr>
          <a:xfrm>
            <a:off x="3437335" y="1690926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重</a:t>
            </a:r>
          </a:p>
        </p:txBody>
      </p:sp>
      <p:sp>
        <p:nvSpPr>
          <p:cNvPr id="30733" name="Text Box 13"/>
          <p:cNvSpPr txBox="1"/>
          <p:nvPr/>
        </p:nvSpPr>
        <p:spPr>
          <a:xfrm>
            <a:off x="3437335" y="2377916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矮</a:t>
            </a:r>
          </a:p>
        </p:txBody>
      </p:sp>
      <p:sp>
        <p:nvSpPr>
          <p:cNvPr id="30734" name="Text Box 14"/>
          <p:cNvSpPr txBox="1"/>
          <p:nvPr/>
        </p:nvSpPr>
        <p:spPr>
          <a:xfrm>
            <a:off x="3437335" y="2972038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</a:p>
        </p:txBody>
      </p:sp>
      <p:sp>
        <p:nvSpPr>
          <p:cNvPr id="30735" name="Text Box 15"/>
          <p:cNvSpPr txBox="1"/>
          <p:nvPr/>
        </p:nvSpPr>
        <p:spPr>
          <a:xfrm>
            <a:off x="3423048" y="352687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出</a:t>
            </a:r>
          </a:p>
        </p:txBody>
      </p:sp>
      <p:sp>
        <p:nvSpPr>
          <p:cNvPr id="30736" name="Text Box 16"/>
          <p:cNvSpPr txBox="1"/>
          <p:nvPr/>
        </p:nvSpPr>
        <p:spPr>
          <a:xfrm>
            <a:off x="3368279" y="4282916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少</a:t>
            </a:r>
          </a:p>
        </p:txBody>
      </p:sp>
      <p:sp>
        <p:nvSpPr>
          <p:cNvPr id="45069" name="Text Box 17"/>
          <p:cNvSpPr txBox="1"/>
          <p:nvPr/>
        </p:nvSpPr>
        <p:spPr>
          <a:xfrm>
            <a:off x="5274469" y="1676639"/>
            <a:ext cx="138564" cy="28469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70" name="Text Box 18"/>
          <p:cNvSpPr txBox="1"/>
          <p:nvPr/>
        </p:nvSpPr>
        <p:spPr>
          <a:xfrm>
            <a:off x="4680348" y="1676639"/>
            <a:ext cx="409407" cy="29777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开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短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有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前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</a:p>
        </p:txBody>
      </p:sp>
      <p:sp>
        <p:nvSpPr>
          <p:cNvPr id="45071" name="Line 19"/>
          <p:cNvSpPr/>
          <p:nvPr/>
        </p:nvSpPr>
        <p:spPr>
          <a:xfrm>
            <a:off x="5166122" y="1892141"/>
            <a:ext cx="107989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72" name="Line 20"/>
          <p:cNvSpPr/>
          <p:nvPr/>
        </p:nvSpPr>
        <p:spPr>
          <a:xfrm>
            <a:off x="5166122" y="2539841"/>
            <a:ext cx="107989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73" name="Line 21"/>
          <p:cNvSpPr/>
          <p:nvPr/>
        </p:nvSpPr>
        <p:spPr>
          <a:xfrm>
            <a:off x="5112544" y="3133964"/>
            <a:ext cx="107989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74" name="Line 22"/>
          <p:cNvSpPr/>
          <p:nvPr/>
        </p:nvSpPr>
        <p:spPr>
          <a:xfrm>
            <a:off x="5166122" y="3782854"/>
            <a:ext cx="9715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75" name="Line 23"/>
          <p:cNvSpPr/>
          <p:nvPr/>
        </p:nvSpPr>
        <p:spPr>
          <a:xfrm>
            <a:off x="5112544" y="4430554"/>
            <a:ext cx="1025129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44" name="Text Box 24"/>
          <p:cNvSpPr txBox="1"/>
          <p:nvPr/>
        </p:nvSpPr>
        <p:spPr>
          <a:xfrm>
            <a:off x="6300788" y="1676638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关</a:t>
            </a:r>
          </a:p>
        </p:txBody>
      </p:sp>
      <p:sp>
        <p:nvSpPr>
          <p:cNvPr id="30745" name="Text Box 25"/>
          <p:cNvSpPr txBox="1"/>
          <p:nvPr/>
        </p:nvSpPr>
        <p:spPr>
          <a:xfrm>
            <a:off x="6285310" y="2285047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长</a:t>
            </a:r>
          </a:p>
        </p:txBody>
      </p:sp>
      <p:sp>
        <p:nvSpPr>
          <p:cNvPr id="30746" name="Text Box 26"/>
          <p:cNvSpPr txBox="1"/>
          <p:nvPr/>
        </p:nvSpPr>
        <p:spPr>
          <a:xfrm>
            <a:off x="6235601" y="2972039"/>
            <a:ext cx="461665" cy="333746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无</a:t>
            </a:r>
          </a:p>
        </p:txBody>
      </p:sp>
      <p:sp>
        <p:nvSpPr>
          <p:cNvPr id="30747" name="Text Box 27"/>
          <p:cNvSpPr txBox="1"/>
          <p:nvPr/>
        </p:nvSpPr>
        <p:spPr>
          <a:xfrm>
            <a:off x="6285310" y="3526870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后</a:t>
            </a:r>
          </a:p>
        </p:txBody>
      </p:sp>
      <p:sp>
        <p:nvSpPr>
          <p:cNvPr id="30748" name="Text Box 28"/>
          <p:cNvSpPr txBox="1"/>
          <p:nvPr/>
        </p:nvSpPr>
        <p:spPr>
          <a:xfrm>
            <a:off x="6285310" y="4120991"/>
            <a:ext cx="40940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小</a:t>
            </a:r>
          </a:p>
        </p:txBody>
      </p:sp>
      <p:sp>
        <p:nvSpPr>
          <p:cNvPr id="45081" name="Line 29"/>
          <p:cNvSpPr/>
          <p:nvPr/>
        </p:nvSpPr>
        <p:spPr>
          <a:xfrm>
            <a:off x="4248150" y="1568292"/>
            <a:ext cx="0" cy="313253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082" name="Line 30"/>
          <p:cNvSpPr/>
          <p:nvPr/>
        </p:nvSpPr>
        <p:spPr>
          <a:xfrm>
            <a:off x="4356497" y="1568292"/>
            <a:ext cx="0" cy="313253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45" name="图片 44" descr="课堂练测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8504" y="268605"/>
            <a:ext cx="2276475" cy="703898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616268" y="851059"/>
            <a:ext cx="7623810" cy="76676"/>
            <a:chOff x="1287" y="3139"/>
            <a:chExt cx="16008" cy="161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/>
          <p:nvPr/>
        </p:nvSpPr>
        <p:spPr>
          <a:xfrm>
            <a:off x="1802606" y="1826181"/>
            <a:ext cx="5890074" cy="10387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头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黄牛 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只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猫 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群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鸭子 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只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鸟     </a:t>
            </a:r>
          </a:p>
          <a:p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苹果 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颗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枣 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堆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杏子      一</a:t>
            </a: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桃      </a:t>
            </a:r>
          </a:p>
        </p:txBody>
      </p:sp>
      <p:pic>
        <p:nvPicPr>
          <p:cNvPr id="45" name="图片 44" descr="课堂练测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8504" y="268605"/>
            <a:ext cx="2276475" cy="703898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616268" y="851059"/>
            <a:ext cx="7623810" cy="76676"/>
            <a:chOff x="1287" y="3139"/>
            <a:chExt cx="16008" cy="161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5057" name="Text Box 5"/>
          <p:cNvSpPr txBox="1"/>
          <p:nvPr/>
        </p:nvSpPr>
        <p:spPr>
          <a:xfrm>
            <a:off x="574358" y="1074658"/>
            <a:ext cx="1222129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 b="1" i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填量词。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可选过程 15"/>
          <p:cNvSpPr/>
          <p:nvPr/>
        </p:nvSpPr>
        <p:spPr>
          <a:xfrm>
            <a:off x="411004" y="1490186"/>
            <a:ext cx="8321993" cy="3089910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98250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图片 1" descr="习题解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983" y="271462"/>
            <a:ext cx="2276475" cy="703898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18173" y="1162526"/>
            <a:ext cx="21550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 dirty="0">
                <a:solidFill>
                  <a:srgbClr val="EC732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课后习题答案。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5320" y="1628299"/>
            <a:ext cx="7922895" cy="17927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/>
              <a:t>朗读课文。背诵课文。</a:t>
            </a:r>
          </a:p>
          <a:p>
            <a:endParaRPr lang="zh-CN" altLang="en-US" dirty="0"/>
          </a:p>
          <a:p>
            <a:r>
              <a:rPr lang="zh-CN" altLang="en-US" dirty="0"/>
              <a:t>(1)朗读课文。</a:t>
            </a:r>
          </a:p>
          <a:p>
            <a:endParaRPr lang="zh-CN" altLang="en-US" dirty="0"/>
          </a:p>
          <a:p>
            <a:r>
              <a:rPr lang="zh-CN" altLang="en-US" dirty="0"/>
              <a:t>解析　在读儿歌时，可以一边读，一边在头脑中想象画面，将它们进行对比，其中“大、小、多、少”以及每一句的后半句中的数量词要重读。</a:t>
            </a:r>
          </a:p>
          <a:p>
            <a:endParaRPr lang="zh-CN" altLang="en-US" dirty="0"/>
          </a:p>
          <a:p>
            <a:r>
              <a:rPr lang="zh-CN" altLang="en-US" dirty="0"/>
              <a:t>答案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8699" y="3382804"/>
            <a:ext cx="4547235" cy="942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可选过程 15"/>
          <p:cNvSpPr/>
          <p:nvPr/>
        </p:nvSpPr>
        <p:spPr>
          <a:xfrm>
            <a:off x="531971" y="1497806"/>
            <a:ext cx="8080058" cy="3085148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98250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图片 1" descr="习题解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983" y="271462"/>
            <a:ext cx="2276475" cy="703898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18173" y="1162526"/>
            <a:ext cx="21550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rgbClr val="EC732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课后习题答案。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5320" y="1628299"/>
            <a:ext cx="7922895" cy="114646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/>
              <a:t>　</a:t>
            </a:r>
          </a:p>
          <a:p>
            <a:r>
              <a:rPr lang="zh-CN" altLang="en-US" dirty="0"/>
              <a:t>(2)背诵课文。</a:t>
            </a:r>
          </a:p>
          <a:p>
            <a:endParaRPr lang="zh-CN" altLang="en-US" dirty="0"/>
          </a:p>
          <a:p>
            <a:r>
              <a:rPr lang="zh-CN" altLang="en-US" dirty="0"/>
              <a:t>解析　这首儿歌合辙押韵，读起来朗朗上口，非常容易背诵。在背诵时，先记住“大—小”“多—少”这两对反义词，再将每句后面的量词与相对应的事物记住，多读几遍，就能很快背诵下来了。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" name="图片 4" descr="初读感知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16" y="356711"/>
            <a:ext cx="2427446" cy="7505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32974" y="1390650"/>
            <a:ext cx="777573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小朋友，你认识下面这些图片吗？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068354" y="3835242"/>
            <a:ext cx="217646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楷体_GB2312" panose="02010609030101010101" pitchFamily="49" charset="-122"/>
                <a:ea typeface="楷体_GB2312" panose="02010609030101010101" pitchFamily="49" charset="-122"/>
              </a:rPr>
              <a:t>苹果   枣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450205" y="3835242"/>
            <a:ext cx="186309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杏子  桃</a:t>
            </a:r>
            <a:endParaRPr lang="zh-CN" altLang="en-US"/>
          </a:p>
        </p:txBody>
      </p:sp>
      <p:pic>
        <p:nvPicPr>
          <p:cNvPr id="6152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798" y="1979295"/>
            <a:ext cx="1934051" cy="15916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145" y="1979295"/>
            <a:ext cx="2253139" cy="159162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26" grpId="1"/>
      <p:bldP spid="28" grpId="1"/>
    </p:bldLst>
  </p:timing>
</p:sld>
</file>

<file path=ppt/slides/slide30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可选过程 15"/>
          <p:cNvSpPr/>
          <p:nvPr/>
        </p:nvSpPr>
        <p:spPr>
          <a:xfrm>
            <a:off x="413385" y="1493044"/>
            <a:ext cx="8321993" cy="3072765"/>
          </a:xfrm>
          <a:prstGeom prst="flowChartAlternateProcess">
            <a:avLst/>
          </a:prstGeom>
          <a:solidFill>
            <a:srgbClr val="FFCB75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98250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" name="图片 1" descr="习题解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983" y="271462"/>
            <a:ext cx="2276475" cy="703898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18173" y="1162526"/>
            <a:ext cx="21550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rgbClr val="EC732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课后习题答案。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5320" y="1628299"/>
            <a:ext cx="7922895" cy="28700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/>
              <a:t>　</a:t>
            </a:r>
          </a:p>
          <a:p>
            <a:r>
              <a:rPr lang="zh-CN" altLang="en-US" dirty="0"/>
              <a:t>读一读，记一记。</a:t>
            </a:r>
          </a:p>
          <a:p>
            <a:endParaRPr lang="zh-CN" altLang="en-US" dirty="0"/>
          </a:p>
          <a:p>
            <a:r>
              <a:rPr lang="zh-CN" altLang="en-US" dirty="0"/>
              <a:t>                   qún</a:t>
            </a:r>
          </a:p>
          <a:p>
            <a:endParaRPr lang="zh-CN" altLang="en-US" dirty="0"/>
          </a:p>
          <a:p>
            <a:r>
              <a:rPr lang="zh-CN" altLang="en-US" dirty="0"/>
              <a:t>一头牛　一只猫　一群鸭子</a:t>
            </a:r>
          </a:p>
          <a:p>
            <a:endParaRPr lang="zh-CN" altLang="en-US" dirty="0"/>
          </a:p>
          <a:p>
            <a:r>
              <a:rPr lang="zh-CN" altLang="en-US" dirty="0"/>
              <a:t>   kē zǎo      duī</a:t>
            </a:r>
          </a:p>
          <a:p>
            <a:endParaRPr lang="zh-CN" altLang="en-US" dirty="0"/>
          </a:p>
          <a:p>
            <a:r>
              <a:rPr lang="zh-CN" altLang="en-US" dirty="0"/>
              <a:t>一颗枣　一个桃　一堆杏子</a:t>
            </a:r>
          </a:p>
          <a:p>
            <a:endParaRPr lang="zh-CN" altLang="en-US" dirty="0"/>
          </a:p>
          <a:p>
            <a:r>
              <a:rPr lang="zh-CN" altLang="en-US" dirty="0"/>
              <a:t>解析　这道题是让同学们练习使用量词，有表示单数的量词“头、只、颗、个”，也有表示复数的量词“群、堆”，同学们要注意区分。类似的短语还有“一匹马、一筐苹果”等。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桌面\6006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342" y="702468"/>
            <a:ext cx="7910036" cy="1513523"/>
          </a:xfrm>
          <a:prstGeom prst="rect">
            <a:avLst/>
          </a:prstGeom>
          <a:noFill/>
        </p:spPr>
      </p:pic>
      <p:pic>
        <p:nvPicPr>
          <p:cNvPr id="43" name="图片 42" descr="456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669" y="796290"/>
            <a:ext cx="9128760" cy="4333875"/>
          </a:xfrm>
          <a:prstGeom prst="rect">
            <a:avLst/>
          </a:prstGeom>
        </p:spPr>
      </p:pic>
      <p:pic>
        <p:nvPicPr>
          <p:cNvPr id="4" name="图片 3" descr="6564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665" y="3370421"/>
            <a:ext cx="556260" cy="72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67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07" y="2323012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2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8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07" y="267186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9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" name="图片 4" descr="初读感知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16" y="356711"/>
            <a:ext cx="2427446" cy="75057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177915" y="2156937"/>
            <a:ext cx="1511618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b="1">
                <a:latin typeface="楷体_GB2312" panose="02010609030101010101" pitchFamily="49" charset="-122"/>
                <a:ea typeface="楷体_GB2312" panose="02010609030101010101" pitchFamily="49" charset="-122"/>
              </a:rPr>
              <a:t>画</a:t>
            </a: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2379" y="1161098"/>
            <a:ext cx="3512344" cy="19626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37284" y="1359694"/>
            <a:ext cx="2254568" cy="13611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小朋友，什么是大？什么是小？什么是多？什么又是少呢？</a:t>
            </a:r>
          </a:p>
        </p:txBody>
      </p:sp>
      <p:pic>
        <p:nvPicPr>
          <p:cNvPr id="9221" name="Picture 14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1560672"/>
            <a:ext cx="3375184" cy="261604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4893945" y="1737836"/>
            <a:ext cx="3619500" cy="1178243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608171" y="74961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1040" y="739140"/>
            <a:ext cx="12753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学写笔画</a:t>
            </a:r>
          </a:p>
        </p:txBody>
      </p:sp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2080498" y="1716881"/>
          <a:ext cx="1710823" cy="1709738"/>
        </p:xfrm>
        <a:graphic>
          <a:graphicData uri="http://schemas.openxmlformats.org/drawingml/2006/table">
            <a:tbl>
              <a:tblPr/>
              <a:tblGrid>
                <a:gridCol w="855821"/>
                <a:gridCol w="855002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308282" y="1924526"/>
            <a:ext cx="3205163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>
                <a:latin typeface="楷体_GB2312" panose="02010609030101010101" pitchFamily="49" charset="-122"/>
                <a:ea typeface="楷体_GB2312" panose="02010609030101010101" pitchFamily="49" charset="-122"/>
              </a:rPr>
              <a:t>竖折折钩</a:t>
            </a:r>
          </a:p>
        </p:txBody>
      </p:sp>
      <p:pic>
        <p:nvPicPr>
          <p:cNvPr id="9" name="图片 8" descr="图片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0000">
            <a:off x="-99060" y="2185036"/>
            <a:ext cx="2439829" cy="2334101"/>
          </a:xfrm>
          <a:prstGeom prst="rect">
            <a:avLst/>
          </a:prstGeom>
        </p:spPr>
      </p:pic>
      <p:sp>
        <p:nvSpPr>
          <p:cNvPr id="17430" name="Freeform 22"/>
          <p:cNvSpPr/>
          <p:nvPr/>
        </p:nvSpPr>
        <p:spPr>
          <a:xfrm>
            <a:off x="2586514" y="2068830"/>
            <a:ext cx="906066" cy="921544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29" h="2063">
                <a:moveTo>
                  <a:pt x="1284" y="1817"/>
                </a:moveTo>
                <a:lnTo>
                  <a:pt x="1267" y="1804"/>
                </a:lnTo>
                <a:lnTo>
                  <a:pt x="1252" y="1790"/>
                </a:lnTo>
                <a:lnTo>
                  <a:pt x="1238" y="1779"/>
                </a:lnTo>
                <a:lnTo>
                  <a:pt x="1225" y="1767"/>
                </a:lnTo>
                <a:lnTo>
                  <a:pt x="1211" y="1758"/>
                </a:lnTo>
                <a:lnTo>
                  <a:pt x="1202" y="1748"/>
                </a:lnTo>
                <a:lnTo>
                  <a:pt x="1190" y="1741"/>
                </a:lnTo>
                <a:lnTo>
                  <a:pt x="1183" y="1733"/>
                </a:lnTo>
                <a:lnTo>
                  <a:pt x="1173" y="1727"/>
                </a:lnTo>
                <a:lnTo>
                  <a:pt x="1167" y="1721"/>
                </a:lnTo>
                <a:lnTo>
                  <a:pt x="1162" y="1716"/>
                </a:lnTo>
                <a:lnTo>
                  <a:pt x="1158" y="1712"/>
                </a:lnTo>
                <a:lnTo>
                  <a:pt x="1156" y="1708"/>
                </a:lnTo>
                <a:lnTo>
                  <a:pt x="1154" y="1704"/>
                </a:lnTo>
                <a:lnTo>
                  <a:pt x="1154" y="1702"/>
                </a:lnTo>
                <a:lnTo>
                  <a:pt x="1156" y="1698"/>
                </a:lnTo>
                <a:lnTo>
                  <a:pt x="1160" y="1696"/>
                </a:lnTo>
                <a:lnTo>
                  <a:pt x="1162" y="1696"/>
                </a:lnTo>
                <a:lnTo>
                  <a:pt x="1167" y="1695"/>
                </a:lnTo>
                <a:lnTo>
                  <a:pt x="1173" y="1695"/>
                </a:lnTo>
                <a:lnTo>
                  <a:pt x="1181" y="1695"/>
                </a:lnTo>
                <a:lnTo>
                  <a:pt x="1188" y="1696"/>
                </a:lnTo>
                <a:lnTo>
                  <a:pt x="1196" y="1696"/>
                </a:lnTo>
                <a:lnTo>
                  <a:pt x="1208" y="1698"/>
                </a:lnTo>
                <a:lnTo>
                  <a:pt x="1219" y="1700"/>
                </a:lnTo>
                <a:lnTo>
                  <a:pt x="1231" y="1704"/>
                </a:lnTo>
                <a:lnTo>
                  <a:pt x="1246" y="1708"/>
                </a:lnTo>
                <a:lnTo>
                  <a:pt x="1261" y="1712"/>
                </a:lnTo>
                <a:lnTo>
                  <a:pt x="1277" y="1716"/>
                </a:lnTo>
                <a:lnTo>
                  <a:pt x="1296" y="1719"/>
                </a:lnTo>
                <a:lnTo>
                  <a:pt x="1315" y="1725"/>
                </a:lnTo>
                <a:lnTo>
                  <a:pt x="1336" y="1731"/>
                </a:lnTo>
                <a:lnTo>
                  <a:pt x="1357" y="1739"/>
                </a:lnTo>
                <a:lnTo>
                  <a:pt x="1377" y="1746"/>
                </a:lnTo>
                <a:lnTo>
                  <a:pt x="1396" y="1752"/>
                </a:lnTo>
                <a:lnTo>
                  <a:pt x="1413" y="1756"/>
                </a:lnTo>
                <a:lnTo>
                  <a:pt x="1430" y="1760"/>
                </a:lnTo>
                <a:lnTo>
                  <a:pt x="1446" y="1762"/>
                </a:lnTo>
                <a:lnTo>
                  <a:pt x="1459" y="1764"/>
                </a:lnTo>
                <a:lnTo>
                  <a:pt x="1474" y="1766"/>
                </a:lnTo>
                <a:lnTo>
                  <a:pt x="1486" y="1766"/>
                </a:lnTo>
                <a:lnTo>
                  <a:pt x="1497" y="1764"/>
                </a:lnTo>
                <a:lnTo>
                  <a:pt x="1509" y="1764"/>
                </a:lnTo>
                <a:lnTo>
                  <a:pt x="1520" y="1760"/>
                </a:lnTo>
                <a:lnTo>
                  <a:pt x="1530" y="1756"/>
                </a:lnTo>
                <a:lnTo>
                  <a:pt x="1538" y="1752"/>
                </a:lnTo>
                <a:lnTo>
                  <a:pt x="1545" y="1748"/>
                </a:lnTo>
                <a:lnTo>
                  <a:pt x="1553" y="1743"/>
                </a:lnTo>
                <a:lnTo>
                  <a:pt x="1559" y="1735"/>
                </a:lnTo>
                <a:lnTo>
                  <a:pt x="1563" y="1729"/>
                </a:lnTo>
                <a:lnTo>
                  <a:pt x="1568" y="1719"/>
                </a:lnTo>
                <a:lnTo>
                  <a:pt x="1572" y="1712"/>
                </a:lnTo>
                <a:lnTo>
                  <a:pt x="1578" y="1702"/>
                </a:lnTo>
                <a:lnTo>
                  <a:pt x="1584" y="1691"/>
                </a:lnTo>
                <a:lnTo>
                  <a:pt x="1590" y="1679"/>
                </a:lnTo>
                <a:lnTo>
                  <a:pt x="1593" y="1668"/>
                </a:lnTo>
                <a:lnTo>
                  <a:pt x="1599" y="1654"/>
                </a:lnTo>
                <a:lnTo>
                  <a:pt x="1605" y="1639"/>
                </a:lnTo>
                <a:lnTo>
                  <a:pt x="1611" y="1624"/>
                </a:lnTo>
                <a:lnTo>
                  <a:pt x="1616" y="1606"/>
                </a:lnTo>
                <a:lnTo>
                  <a:pt x="1624" y="1589"/>
                </a:lnTo>
                <a:lnTo>
                  <a:pt x="1630" y="1570"/>
                </a:lnTo>
                <a:lnTo>
                  <a:pt x="1638" y="1549"/>
                </a:lnTo>
                <a:lnTo>
                  <a:pt x="1643" y="1528"/>
                </a:lnTo>
                <a:lnTo>
                  <a:pt x="1651" y="1506"/>
                </a:lnTo>
                <a:lnTo>
                  <a:pt x="1657" y="1483"/>
                </a:lnTo>
                <a:lnTo>
                  <a:pt x="1662" y="1462"/>
                </a:lnTo>
                <a:lnTo>
                  <a:pt x="1668" y="1441"/>
                </a:lnTo>
                <a:lnTo>
                  <a:pt x="1678" y="1399"/>
                </a:lnTo>
                <a:lnTo>
                  <a:pt x="1686" y="1359"/>
                </a:lnTo>
                <a:lnTo>
                  <a:pt x="1691" y="1316"/>
                </a:lnTo>
                <a:lnTo>
                  <a:pt x="1697" y="1276"/>
                </a:lnTo>
                <a:lnTo>
                  <a:pt x="1703" y="1236"/>
                </a:lnTo>
                <a:lnTo>
                  <a:pt x="1709" y="1195"/>
                </a:lnTo>
                <a:lnTo>
                  <a:pt x="1709" y="1176"/>
                </a:lnTo>
                <a:lnTo>
                  <a:pt x="1707" y="1157"/>
                </a:lnTo>
                <a:lnTo>
                  <a:pt x="1707" y="1140"/>
                </a:lnTo>
                <a:lnTo>
                  <a:pt x="1705" y="1123"/>
                </a:lnTo>
                <a:lnTo>
                  <a:pt x="1705" y="1107"/>
                </a:lnTo>
                <a:lnTo>
                  <a:pt x="1703" y="1094"/>
                </a:lnTo>
                <a:lnTo>
                  <a:pt x="1701" y="1078"/>
                </a:lnTo>
                <a:lnTo>
                  <a:pt x="1699" y="1067"/>
                </a:lnTo>
                <a:lnTo>
                  <a:pt x="1697" y="1053"/>
                </a:lnTo>
                <a:lnTo>
                  <a:pt x="1695" y="1042"/>
                </a:lnTo>
                <a:lnTo>
                  <a:pt x="1693" y="1032"/>
                </a:lnTo>
                <a:lnTo>
                  <a:pt x="1691" y="1023"/>
                </a:lnTo>
                <a:lnTo>
                  <a:pt x="1689" y="1013"/>
                </a:lnTo>
                <a:lnTo>
                  <a:pt x="1687" y="1005"/>
                </a:lnTo>
                <a:lnTo>
                  <a:pt x="1684" y="1000"/>
                </a:lnTo>
                <a:lnTo>
                  <a:pt x="1682" y="992"/>
                </a:lnTo>
                <a:lnTo>
                  <a:pt x="1678" y="988"/>
                </a:lnTo>
                <a:lnTo>
                  <a:pt x="1672" y="984"/>
                </a:lnTo>
                <a:lnTo>
                  <a:pt x="1664" y="981"/>
                </a:lnTo>
                <a:lnTo>
                  <a:pt x="1659" y="979"/>
                </a:lnTo>
                <a:lnTo>
                  <a:pt x="1651" y="975"/>
                </a:lnTo>
                <a:lnTo>
                  <a:pt x="1643" y="973"/>
                </a:lnTo>
                <a:lnTo>
                  <a:pt x="1634" y="971"/>
                </a:lnTo>
                <a:lnTo>
                  <a:pt x="1624" y="969"/>
                </a:lnTo>
                <a:lnTo>
                  <a:pt x="1614" y="967"/>
                </a:lnTo>
                <a:lnTo>
                  <a:pt x="1605" y="965"/>
                </a:lnTo>
                <a:lnTo>
                  <a:pt x="1593" y="963"/>
                </a:lnTo>
                <a:lnTo>
                  <a:pt x="1582" y="961"/>
                </a:lnTo>
                <a:lnTo>
                  <a:pt x="1568" y="961"/>
                </a:lnTo>
                <a:lnTo>
                  <a:pt x="1555" y="961"/>
                </a:lnTo>
                <a:lnTo>
                  <a:pt x="1542" y="959"/>
                </a:lnTo>
                <a:lnTo>
                  <a:pt x="1528" y="959"/>
                </a:lnTo>
                <a:lnTo>
                  <a:pt x="1471" y="959"/>
                </a:lnTo>
                <a:lnTo>
                  <a:pt x="1440" y="961"/>
                </a:lnTo>
                <a:lnTo>
                  <a:pt x="1411" y="961"/>
                </a:lnTo>
                <a:lnTo>
                  <a:pt x="1380" y="963"/>
                </a:lnTo>
                <a:lnTo>
                  <a:pt x="1350" y="965"/>
                </a:lnTo>
                <a:lnTo>
                  <a:pt x="1317" y="967"/>
                </a:lnTo>
                <a:lnTo>
                  <a:pt x="1284" y="971"/>
                </a:lnTo>
                <a:lnTo>
                  <a:pt x="1267" y="973"/>
                </a:lnTo>
                <a:lnTo>
                  <a:pt x="1248" y="975"/>
                </a:lnTo>
                <a:lnTo>
                  <a:pt x="1229" y="977"/>
                </a:lnTo>
                <a:lnTo>
                  <a:pt x="1210" y="979"/>
                </a:lnTo>
                <a:lnTo>
                  <a:pt x="1188" y="981"/>
                </a:lnTo>
                <a:lnTo>
                  <a:pt x="1167" y="984"/>
                </a:lnTo>
                <a:lnTo>
                  <a:pt x="1144" y="986"/>
                </a:lnTo>
                <a:lnTo>
                  <a:pt x="1121" y="988"/>
                </a:lnTo>
                <a:lnTo>
                  <a:pt x="1096" y="990"/>
                </a:lnTo>
                <a:lnTo>
                  <a:pt x="1071" y="994"/>
                </a:lnTo>
                <a:lnTo>
                  <a:pt x="1044" y="996"/>
                </a:lnTo>
                <a:lnTo>
                  <a:pt x="1018" y="1000"/>
                </a:lnTo>
                <a:lnTo>
                  <a:pt x="989" y="1002"/>
                </a:lnTo>
                <a:lnTo>
                  <a:pt x="960" y="1005"/>
                </a:lnTo>
                <a:lnTo>
                  <a:pt x="929" y="1009"/>
                </a:lnTo>
                <a:lnTo>
                  <a:pt x="899" y="1013"/>
                </a:lnTo>
                <a:lnTo>
                  <a:pt x="868" y="1017"/>
                </a:lnTo>
                <a:lnTo>
                  <a:pt x="837" y="1023"/>
                </a:lnTo>
                <a:lnTo>
                  <a:pt x="808" y="1027"/>
                </a:lnTo>
                <a:lnTo>
                  <a:pt x="782" y="1030"/>
                </a:lnTo>
                <a:lnTo>
                  <a:pt x="753" y="1034"/>
                </a:lnTo>
                <a:lnTo>
                  <a:pt x="726" y="1038"/>
                </a:lnTo>
                <a:lnTo>
                  <a:pt x="699" y="1042"/>
                </a:lnTo>
                <a:lnTo>
                  <a:pt x="674" y="1044"/>
                </a:lnTo>
                <a:lnTo>
                  <a:pt x="649" y="1048"/>
                </a:lnTo>
                <a:lnTo>
                  <a:pt x="624" y="1052"/>
                </a:lnTo>
                <a:lnTo>
                  <a:pt x="601" y="1055"/>
                </a:lnTo>
                <a:lnTo>
                  <a:pt x="578" y="1057"/>
                </a:lnTo>
                <a:lnTo>
                  <a:pt x="532" y="1063"/>
                </a:lnTo>
                <a:lnTo>
                  <a:pt x="488" y="1067"/>
                </a:lnTo>
                <a:lnTo>
                  <a:pt x="467" y="1071"/>
                </a:lnTo>
                <a:lnTo>
                  <a:pt x="446" y="1076"/>
                </a:lnTo>
                <a:lnTo>
                  <a:pt x="426" y="1080"/>
                </a:lnTo>
                <a:lnTo>
                  <a:pt x="407" y="1086"/>
                </a:lnTo>
                <a:lnTo>
                  <a:pt x="388" y="1090"/>
                </a:lnTo>
                <a:lnTo>
                  <a:pt x="369" y="1096"/>
                </a:lnTo>
                <a:lnTo>
                  <a:pt x="352" y="1101"/>
                </a:lnTo>
                <a:lnTo>
                  <a:pt x="336" y="1105"/>
                </a:lnTo>
                <a:lnTo>
                  <a:pt x="319" y="1111"/>
                </a:lnTo>
                <a:lnTo>
                  <a:pt x="304" y="1117"/>
                </a:lnTo>
                <a:lnTo>
                  <a:pt x="290" y="1123"/>
                </a:lnTo>
                <a:lnTo>
                  <a:pt x="277" y="1128"/>
                </a:lnTo>
                <a:lnTo>
                  <a:pt x="263" y="1134"/>
                </a:lnTo>
                <a:lnTo>
                  <a:pt x="252" y="1142"/>
                </a:lnTo>
                <a:lnTo>
                  <a:pt x="242" y="1148"/>
                </a:lnTo>
                <a:lnTo>
                  <a:pt x="231" y="1153"/>
                </a:lnTo>
                <a:lnTo>
                  <a:pt x="219" y="1159"/>
                </a:lnTo>
                <a:lnTo>
                  <a:pt x="208" y="1165"/>
                </a:lnTo>
                <a:lnTo>
                  <a:pt x="198" y="1171"/>
                </a:lnTo>
                <a:lnTo>
                  <a:pt x="188" y="1174"/>
                </a:lnTo>
                <a:lnTo>
                  <a:pt x="179" y="1180"/>
                </a:lnTo>
                <a:lnTo>
                  <a:pt x="169" y="1184"/>
                </a:lnTo>
                <a:lnTo>
                  <a:pt x="162" y="1188"/>
                </a:lnTo>
                <a:lnTo>
                  <a:pt x="154" y="1192"/>
                </a:lnTo>
                <a:lnTo>
                  <a:pt x="148" y="1195"/>
                </a:lnTo>
                <a:lnTo>
                  <a:pt x="141" y="1197"/>
                </a:lnTo>
                <a:lnTo>
                  <a:pt x="135" y="1201"/>
                </a:lnTo>
                <a:lnTo>
                  <a:pt x="131" y="1203"/>
                </a:lnTo>
                <a:lnTo>
                  <a:pt x="125" y="1205"/>
                </a:lnTo>
                <a:lnTo>
                  <a:pt x="121" y="1205"/>
                </a:lnTo>
                <a:lnTo>
                  <a:pt x="117" y="1207"/>
                </a:lnTo>
                <a:lnTo>
                  <a:pt x="116" y="1207"/>
                </a:lnTo>
                <a:lnTo>
                  <a:pt x="114" y="1209"/>
                </a:lnTo>
                <a:lnTo>
                  <a:pt x="110" y="1209"/>
                </a:lnTo>
                <a:lnTo>
                  <a:pt x="108" y="1209"/>
                </a:lnTo>
                <a:lnTo>
                  <a:pt x="104" y="1209"/>
                </a:lnTo>
                <a:lnTo>
                  <a:pt x="100" y="1207"/>
                </a:lnTo>
                <a:lnTo>
                  <a:pt x="96" y="1205"/>
                </a:lnTo>
                <a:lnTo>
                  <a:pt x="93" y="1203"/>
                </a:lnTo>
                <a:lnTo>
                  <a:pt x="89" y="1199"/>
                </a:lnTo>
                <a:lnTo>
                  <a:pt x="85" y="1195"/>
                </a:lnTo>
                <a:lnTo>
                  <a:pt x="79" y="1192"/>
                </a:lnTo>
                <a:lnTo>
                  <a:pt x="75" y="1186"/>
                </a:lnTo>
                <a:lnTo>
                  <a:pt x="69" y="1180"/>
                </a:lnTo>
                <a:lnTo>
                  <a:pt x="66" y="1174"/>
                </a:lnTo>
                <a:lnTo>
                  <a:pt x="62" y="1169"/>
                </a:lnTo>
                <a:lnTo>
                  <a:pt x="56" y="1161"/>
                </a:lnTo>
                <a:lnTo>
                  <a:pt x="52" y="1153"/>
                </a:lnTo>
                <a:lnTo>
                  <a:pt x="45" y="1148"/>
                </a:lnTo>
                <a:lnTo>
                  <a:pt x="39" y="1142"/>
                </a:lnTo>
                <a:lnTo>
                  <a:pt x="33" y="1134"/>
                </a:lnTo>
                <a:lnTo>
                  <a:pt x="27" y="1128"/>
                </a:lnTo>
                <a:lnTo>
                  <a:pt x="23" y="1123"/>
                </a:lnTo>
                <a:lnTo>
                  <a:pt x="18" y="1117"/>
                </a:lnTo>
                <a:lnTo>
                  <a:pt x="16" y="1111"/>
                </a:lnTo>
                <a:lnTo>
                  <a:pt x="12" y="1105"/>
                </a:lnTo>
                <a:lnTo>
                  <a:pt x="6" y="1096"/>
                </a:lnTo>
                <a:lnTo>
                  <a:pt x="2" y="1086"/>
                </a:lnTo>
                <a:lnTo>
                  <a:pt x="0" y="1076"/>
                </a:lnTo>
                <a:lnTo>
                  <a:pt x="0" y="1067"/>
                </a:lnTo>
                <a:lnTo>
                  <a:pt x="0" y="1065"/>
                </a:lnTo>
                <a:lnTo>
                  <a:pt x="0" y="1063"/>
                </a:lnTo>
                <a:lnTo>
                  <a:pt x="2" y="1055"/>
                </a:lnTo>
                <a:lnTo>
                  <a:pt x="6" y="1048"/>
                </a:lnTo>
                <a:lnTo>
                  <a:pt x="12" y="1036"/>
                </a:lnTo>
                <a:lnTo>
                  <a:pt x="16" y="1030"/>
                </a:lnTo>
                <a:lnTo>
                  <a:pt x="18" y="1025"/>
                </a:lnTo>
                <a:lnTo>
                  <a:pt x="23" y="1019"/>
                </a:lnTo>
                <a:lnTo>
                  <a:pt x="27" y="1011"/>
                </a:lnTo>
                <a:lnTo>
                  <a:pt x="33" y="1005"/>
                </a:lnTo>
                <a:lnTo>
                  <a:pt x="39" y="998"/>
                </a:lnTo>
                <a:lnTo>
                  <a:pt x="45" y="990"/>
                </a:lnTo>
                <a:lnTo>
                  <a:pt x="52" y="982"/>
                </a:lnTo>
                <a:lnTo>
                  <a:pt x="54" y="977"/>
                </a:lnTo>
                <a:lnTo>
                  <a:pt x="58" y="973"/>
                </a:lnTo>
                <a:lnTo>
                  <a:pt x="62" y="967"/>
                </a:lnTo>
                <a:lnTo>
                  <a:pt x="66" y="961"/>
                </a:lnTo>
                <a:lnTo>
                  <a:pt x="68" y="954"/>
                </a:lnTo>
                <a:lnTo>
                  <a:pt x="71" y="948"/>
                </a:lnTo>
                <a:lnTo>
                  <a:pt x="73" y="940"/>
                </a:lnTo>
                <a:lnTo>
                  <a:pt x="75" y="931"/>
                </a:lnTo>
                <a:lnTo>
                  <a:pt x="79" y="923"/>
                </a:lnTo>
                <a:lnTo>
                  <a:pt x="81" y="913"/>
                </a:lnTo>
                <a:lnTo>
                  <a:pt x="83" y="902"/>
                </a:lnTo>
                <a:lnTo>
                  <a:pt x="85" y="892"/>
                </a:lnTo>
                <a:lnTo>
                  <a:pt x="87" y="881"/>
                </a:lnTo>
                <a:lnTo>
                  <a:pt x="89" y="869"/>
                </a:lnTo>
                <a:lnTo>
                  <a:pt x="91" y="856"/>
                </a:lnTo>
                <a:lnTo>
                  <a:pt x="93" y="844"/>
                </a:lnTo>
                <a:lnTo>
                  <a:pt x="94" y="831"/>
                </a:lnTo>
                <a:lnTo>
                  <a:pt x="96" y="815"/>
                </a:lnTo>
                <a:lnTo>
                  <a:pt x="98" y="802"/>
                </a:lnTo>
                <a:lnTo>
                  <a:pt x="100" y="785"/>
                </a:lnTo>
                <a:lnTo>
                  <a:pt x="102" y="769"/>
                </a:lnTo>
                <a:lnTo>
                  <a:pt x="102" y="754"/>
                </a:lnTo>
                <a:lnTo>
                  <a:pt x="104" y="737"/>
                </a:lnTo>
                <a:lnTo>
                  <a:pt x="106" y="718"/>
                </a:lnTo>
                <a:lnTo>
                  <a:pt x="108" y="700"/>
                </a:lnTo>
                <a:lnTo>
                  <a:pt x="108" y="681"/>
                </a:lnTo>
                <a:lnTo>
                  <a:pt x="110" y="660"/>
                </a:lnTo>
                <a:lnTo>
                  <a:pt x="112" y="641"/>
                </a:lnTo>
                <a:lnTo>
                  <a:pt x="112" y="620"/>
                </a:lnTo>
                <a:lnTo>
                  <a:pt x="114" y="599"/>
                </a:lnTo>
                <a:lnTo>
                  <a:pt x="114" y="576"/>
                </a:lnTo>
                <a:lnTo>
                  <a:pt x="116" y="553"/>
                </a:lnTo>
                <a:lnTo>
                  <a:pt x="116" y="531"/>
                </a:lnTo>
                <a:lnTo>
                  <a:pt x="116" y="510"/>
                </a:lnTo>
                <a:lnTo>
                  <a:pt x="116" y="489"/>
                </a:lnTo>
                <a:lnTo>
                  <a:pt x="116" y="468"/>
                </a:lnTo>
                <a:lnTo>
                  <a:pt x="114" y="449"/>
                </a:lnTo>
                <a:lnTo>
                  <a:pt x="114" y="430"/>
                </a:lnTo>
                <a:lnTo>
                  <a:pt x="114" y="410"/>
                </a:lnTo>
                <a:lnTo>
                  <a:pt x="114" y="393"/>
                </a:lnTo>
                <a:lnTo>
                  <a:pt x="112" y="376"/>
                </a:lnTo>
                <a:lnTo>
                  <a:pt x="112" y="359"/>
                </a:lnTo>
                <a:lnTo>
                  <a:pt x="110" y="341"/>
                </a:lnTo>
                <a:lnTo>
                  <a:pt x="110" y="324"/>
                </a:lnTo>
                <a:lnTo>
                  <a:pt x="108" y="309"/>
                </a:lnTo>
                <a:lnTo>
                  <a:pt x="108" y="293"/>
                </a:lnTo>
                <a:lnTo>
                  <a:pt x="106" y="280"/>
                </a:lnTo>
                <a:lnTo>
                  <a:pt x="104" y="267"/>
                </a:lnTo>
                <a:lnTo>
                  <a:pt x="102" y="251"/>
                </a:lnTo>
                <a:lnTo>
                  <a:pt x="100" y="240"/>
                </a:lnTo>
                <a:lnTo>
                  <a:pt x="98" y="226"/>
                </a:lnTo>
                <a:lnTo>
                  <a:pt x="96" y="215"/>
                </a:lnTo>
                <a:lnTo>
                  <a:pt x="94" y="203"/>
                </a:lnTo>
                <a:lnTo>
                  <a:pt x="93" y="192"/>
                </a:lnTo>
                <a:lnTo>
                  <a:pt x="91" y="182"/>
                </a:lnTo>
                <a:lnTo>
                  <a:pt x="89" y="172"/>
                </a:lnTo>
                <a:lnTo>
                  <a:pt x="87" y="163"/>
                </a:lnTo>
                <a:lnTo>
                  <a:pt x="83" y="155"/>
                </a:lnTo>
                <a:lnTo>
                  <a:pt x="81" y="146"/>
                </a:lnTo>
                <a:lnTo>
                  <a:pt x="77" y="140"/>
                </a:lnTo>
                <a:lnTo>
                  <a:pt x="75" y="132"/>
                </a:lnTo>
                <a:lnTo>
                  <a:pt x="71" y="124"/>
                </a:lnTo>
                <a:lnTo>
                  <a:pt x="68" y="119"/>
                </a:lnTo>
                <a:lnTo>
                  <a:pt x="64" y="115"/>
                </a:lnTo>
                <a:lnTo>
                  <a:pt x="58" y="105"/>
                </a:lnTo>
                <a:lnTo>
                  <a:pt x="52" y="96"/>
                </a:lnTo>
                <a:lnTo>
                  <a:pt x="46" y="86"/>
                </a:lnTo>
                <a:lnTo>
                  <a:pt x="43" y="78"/>
                </a:lnTo>
                <a:lnTo>
                  <a:pt x="39" y="71"/>
                </a:lnTo>
                <a:lnTo>
                  <a:pt x="37" y="63"/>
                </a:lnTo>
                <a:lnTo>
                  <a:pt x="35" y="55"/>
                </a:lnTo>
                <a:lnTo>
                  <a:pt x="33" y="48"/>
                </a:lnTo>
                <a:lnTo>
                  <a:pt x="31" y="42"/>
                </a:lnTo>
                <a:lnTo>
                  <a:pt x="31" y="36"/>
                </a:lnTo>
                <a:lnTo>
                  <a:pt x="31" y="30"/>
                </a:lnTo>
                <a:lnTo>
                  <a:pt x="31" y="25"/>
                </a:lnTo>
                <a:lnTo>
                  <a:pt x="35" y="15"/>
                </a:lnTo>
                <a:lnTo>
                  <a:pt x="39" y="7"/>
                </a:lnTo>
                <a:lnTo>
                  <a:pt x="41" y="5"/>
                </a:lnTo>
                <a:lnTo>
                  <a:pt x="46" y="4"/>
                </a:lnTo>
                <a:lnTo>
                  <a:pt x="52" y="2"/>
                </a:lnTo>
                <a:lnTo>
                  <a:pt x="58" y="2"/>
                </a:lnTo>
                <a:lnTo>
                  <a:pt x="66" y="0"/>
                </a:lnTo>
                <a:lnTo>
                  <a:pt x="75" y="0"/>
                </a:lnTo>
                <a:lnTo>
                  <a:pt x="87" y="0"/>
                </a:lnTo>
                <a:lnTo>
                  <a:pt x="100" y="0"/>
                </a:lnTo>
                <a:lnTo>
                  <a:pt x="114" y="2"/>
                </a:lnTo>
                <a:lnTo>
                  <a:pt x="129" y="2"/>
                </a:lnTo>
                <a:lnTo>
                  <a:pt x="146" y="4"/>
                </a:lnTo>
                <a:lnTo>
                  <a:pt x="165" y="5"/>
                </a:lnTo>
                <a:lnTo>
                  <a:pt x="185" y="7"/>
                </a:lnTo>
                <a:lnTo>
                  <a:pt x="208" y="11"/>
                </a:lnTo>
                <a:lnTo>
                  <a:pt x="231" y="13"/>
                </a:lnTo>
                <a:lnTo>
                  <a:pt x="258" y="17"/>
                </a:lnTo>
                <a:lnTo>
                  <a:pt x="258" y="75"/>
                </a:lnTo>
                <a:lnTo>
                  <a:pt x="258" y="128"/>
                </a:lnTo>
                <a:lnTo>
                  <a:pt x="258" y="182"/>
                </a:lnTo>
                <a:lnTo>
                  <a:pt x="258" y="232"/>
                </a:lnTo>
                <a:lnTo>
                  <a:pt x="258" y="282"/>
                </a:lnTo>
                <a:lnTo>
                  <a:pt x="258" y="330"/>
                </a:lnTo>
                <a:lnTo>
                  <a:pt x="258" y="376"/>
                </a:lnTo>
                <a:lnTo>
                  <a:pt x="258" y="420"/>
                </a:lnTo>
                <a:lnTo>
                  <a:pt x="258" y="462"/>
                </a:lnTo>
                <a:lnTo>
                  <a:pt x="258" y="503"/>
                </a:lnTo>
                <a:lnTo>
                  <a:pt x="258" y="541"/>
                </a:lnTo>
                <a:lnTo>
                  <a:pt x="258" y="577"/>
                </a:lnTo>
                <a:lnTo>
                  <a:pt x="258" y="614"/>
                </a:lnTo>
                <a:lnTo>
                  <a:pt x="258" y="647"/>
                </a:lnTo>
                <a:lnTo>
                  <a:pt x="258" y="679"/>
                </a:lnTo>
                <a:lnTo>
                  <a:pt x="260" y="708"/>
                </a:lnTo>
                <a:lnTo>
                  <a:pt x="260" y="737"/>
                </a:lnTo>
                <a:lnTo>
                  <a:pt x="260" y="764"/>
                </a:lnTo>
                <a:lnTo>
                  <a:pt x="260" y="789"/>
                </a:lnTo>
                <a:lnTo>
                  <a:pt x="260" y="812"/>
                </a:lnTo>
                <a:lnTo>
                  <a:pt x="261" y="833"/>
                </a:lnTo>
                <a:lnTo>
                  <a:pt x="261" y="852"/>
                </a:lnTo>
                <a:lnTo>
                  <a:pt x="261" y="869"/>
                </a:lnTo>
                <a:lnTo>
                  <a:pt x="263" y="885"/>
                </a:lnTo>
                <a:lnTo>
                  <a:pt x="263" y="900"/>
                </a:lnTo>
                <a:lnTo>
                  <a:pt x="263" y="911"/>
                </a:lnTo>
                <a:lnTo>
                  <a:pt x="265" y="923"/>
                </a:lnTo>
                <a:lnTo>
                  <a:pt x="265" y="931"/>
                </a:lnTo>
                <a:lnTo>
                  <a:pt x="267" y="938"/>
                </a:lnTo>
                <a:lnTo>
                  <a:pt x="267" y="944"/>
                </a:lnTo>
                <a:lnTo>
                  <a:pt x="269" y="948"/>
                </a:lnTo>
                <a:lnTo>
                  <a:pt x="269" y="950"/>
                </a:lnTo>
                <a:lnTo>
                  <a:pt x="275" y="957"/>
                </a:lnTo>
                <a:lnTo>
                  <a:pt x="279" y="963"/>
                </a:lnTo>
                <a:lnTo>
                  <a:pt x="284" y="969"/>
                </a:lnTo>
                <a:lnTo>
                  <a:pt x="290" y="973"/>
                </a:lnTo>
                <a:lnTo>
                  <a:pt x="298" y="977"/>
                </a:lnTo>
                <a:lnTo>
                  <a:pt x="304" y="981"/>
                </a:lnTo>
                <a:lnTo>
                  <a:pt x="311" y="981"/>
                </a:lnTo>
                <a:lnTo>
                  <a:pt x="321" y="982"/>
                </a:lnTo>
                <a:lnTo>
                  <a:pt x="327" y="982"/>
                </a:lnTo>
                <a:lnTo>
                  <a:pt x="334" y="981"/>
                </a:lnTo>
                <a:lnTo>
                  <a:pt x="342" y="981"/>
                </a:lnTo>
                <a:lnTo>
                  <a:pt x="354" y="981"/>
                </a:lnTo>
                <a:lnTo>
                  <a:pt x="365" y="979"/>
                </a:lnTo>
                <a:lnTo>
                  <a:pt x="378" y="977"/>
                </a:lnTo>
                <a:lnTo>
                  <a:pt x="392" y="977"/>
                </a:lnTo>
                <a:lnTo>
                  <a:pt x="409" y="975"/>
                </a:lnTo>
                <a:lnTo>
                  <a:pt x="428" y="971"/>
                </a:lnTo>
                <a:lnTo>
                  <a:pt x="448" y="969"/>
                </a:lnTo>
                <a:lnTo>
                  <a:pt x="469" y="967"/>
                </a:lnTo>
                <a:lnTo>
                  <a:pt x="494" y="963"/>
                </a:lnTo>
                <a:lnTo>
                  <a:pt x="519" y="961"/>
                </a:lnTo>
                <a:lnTo>
                  <a:pt x="545" y="957"/>
                </a:lnTo>
                <a:lnTo>
                  <a:pt x="572" y="954"/>
                </a:lnTo>
                <a:lnTo>
                  <a:pt x="603" y="950"/>
                </a:lnTo>
                <a:lnTo>
                  <a:pt x="661" y="946"/>
                </a:lnTo>
                <a:lnTo>
                  <a:pt x="720" y="940"/>
                </a:lnTo>
                <a:lnTo>
                  <a:pt x="778" y="934"/>
                </a:lnTo>
                <a:lnTo>
                  <a:pt x="837" y="927"/>
                </a:lnTo>
                <a:lnTo>
                  <a:pt x="895" y="919"/>
                </a:lnTo>
                <a:lnTo>
                  <a:pt x="956" y="911"/>
                </a:lnTo>
                <a:lnTo>
                  <a:pt x="1016" y="904"/>
                </a:lnTo>
                <a:lnTo>
                  <a:pt x="1079" y="896"/>
                </a:lnTo>
                <a:lnTo>
                  <a:pt x="1108" y="894"/>
                </a:lnTo>
                <a:lnTo>
                  <a:pt x="1135" y="892"/>
                </a:lnTo>
                <a:lnTo>
                  <a:pt x="1163" y="890"/>
                </a:lnTo>
                <a:lnTo>
                  <a:pt x="1190" y="888"/>
                </a:lnTo>
                <a:lnTo>
                  <a:pt x="1215" y="886"/>
                </a:lnTo>
                <a:lnTo>
                  <a:pt x="1242" y="885"/>
                </a:lnTo>
                <a:lnTo>
                  <a:pt x="1267" y="883"/>
                </a:lnTo>
                <a:lnTo>
                  <a:pt x="1290" y="881"/>
                </a:lnTo>
                <a:lnTo>
                  <a:pt x="1315" y="879"/>
                </a:lnTo>
                <a:lnTo>
                  <a:pt x="1338" y="875"/>
                </a:lnTo>
                <a:lnTo>
                  <a:pt x="1359" y="873"/>
                </a:lnTo>
                <a:lnTo>
                  <a:pt x="1382" y="871"/>
                </a:lnTo>
                <a:lnTo>
                  <a:pt x="1403" y="869"/>
                </a:lnTo>
                <a:lnTo>
                  <a:pt x="1424" y="867"/>
                </a:lnTo>
                <a:lnTo>
                  <a:pt x="1444" y="865"/>
                </a:lnTo>
                <a:lnTo>
                  <a:pt x="1465" y="863"/>
                </a:lnTo>
                <a:lnTo>
                  <a:pt x="1482" y="862"/>
                </a:lnTo>
                <a:lnTo>
                  <a:pt x="1501" y="860"/>
                </a:lnTo>
                <a:lnTo>
                  <a:pt x="1517" y="858"/>
                </a:lnTo>
                <a:lnTo>
                  <a:pt x="1534" y="856"/>
                </a:lnTo>
                <a:lnTo>
                  <a:pt x="1549" y="854"/>
                </a:lnTo>
                <a:lnTo>
                  <a:pt x="1563" y="852"/>
                </a:lnTo>
                <a:lnTo>
                  <a:pt x="1576" y="850"/>
                </a:lnTo>
                <a:lnTo>
                  <a:pt x="1588" y="848"/>
                </a:lnTo>
                <a:lnTo>
                  <a:pt x="1599" y="846"/>
                </a:lnTo>
                <a:lnTo>
                  <a:pt x="1609" y="844"/>
                </a:lnTo>
                <a:lnTo>
                  <a:pt x="1616" y="842"/>
                </a:lnTo>
                <a:lnTo>
                  <a:pt x="1624" y="840"/>
                </a:lnTo>
                <a:lnTo>
                  <a:pt x="1632" y="838"/>
                </a:lnTo>
                <a:lnTo>
                  <a:pt x="1636" y="837"/>
                </a:lnTo>
                <a:lnTo>
                  <a:pt x="1641" y="835"/>
                </a:lnTo>
                <a:lnTo>
                  <a:pt x="1643" y="833"/>
                </a:lnTo>
                <a:lnTo>
                  <a:pt x="1649" y="827"/>
                </a:lnTo>
                <a:lnTo>
                  <a:pt x="1655" y="823"/>
                </a:lnTo>
                <a:lnTo>
                  <a:pt x="1662" y="819"/>
                </a:lnTo>
                <a:lnTo>
                  <a:pt x="1670" y="817"/>
                </a:lnTo>
                <a:lnTo>
                  <a:pt x="1680" y="814"/>
                </a:lnTo>
                <a:lnTo>
                  <a:pt x="1689" y="812"/>
                </a:lnTo>
                <a:lnTo>
                  <a:pt x="1699" y="812"/>
                </a:lnTo>
                <a:lnTo>
                  <a:pt x="1709" y="810"/>
                </a:lnTo>
                <a:lnTo>
                  <a:pt x="1712" y="810"/>
                </a:lnTo>
                <a:lnTo>
                  <a:pt x="1720" y="812"/>
                </a:lnTo>
                <a:lnTo>
                  <a:pt x="1726" y="812"/>
                </a:lnTo>
                <a:lnTo>
                  <a:pt x="1733" y="814"/>
                </a:lnTo>
                <a:lnTo>
                  <a:pt x="1743" y="817"/>
                </a:lnTo>
                <a:lnTo>
                  <a:pt x="1753" y="819"/>
                </a:lnTo>
                <a:lnTo>
                  <a:pt x="1762" y="823"/>
                </a:lnTo>
                <a:lnTo>
                  <a:pt x="1774" y="827"/>
                </a:lnTo>
                <a:lnTo>
                  <a:pt x="1785" y="833"/>
                </a:lnTo>
                <a:lnTo>
                  <a:pt x="1799" y="838"/>
                </a:lnTo>
                <a:lnTo>
                  <a:pt x="1812" y="844"/>
                </a:lnTo>
                <a:lnTo>
                  <a:pt x="1826" y="850"/>
                </a:lnTo>
                <a:lnTo>
                  <a:pt x="1841" y="858"/>
                </a:lnTo>
                <a:lnTo>
                  <a:pt x="1854" y="867"/>
                </a:lnTo>
                <a:lnTo>
                  <a:pt x="1872" y="875"/>
                </a:lnTo>
                <a:lnTo>
                  <a:pt x="1887" y="885"/>
                </a:lnTo>
                <a:lnTo>
                  <a:pt x="1904" y="896"/>
                </a:lnTo>
                <a:lnTo>
                  <a:pt x="1920" y="904"/>
                </a:lnTo>
                <a:lnTo>
                  <a:pt x="1933" y="913"/>
                </a:lnTo>
                <a:lnTo>
                  <a:pt x="1947" y="921"/>
                </a:lnTo>
                <a:lnTo>
                  <a:pt x="1960" y="929"/>
                </a:lnTo>
                <a:lnTo>
                  <a:pt x="1971" y="936"/>
                </a:lnTo>
                <a:lnTo>
                  <a:pt x="1983" y="944"/>
                </a:lnTo>
                <a:lnTo>
                  <a:pt x="1993" y="950"/>
                </a:lnTo>
                <a:lnTo>
                  <a:pt x="2000" y="956"/>
                </a:lnTo>
                <a:lnTo>
                  <a:pt x="2008" y="961"/>
                </a:lnTo>
                <a:lnTo>
                  <a:pt x="2014" y="965"/>
                </a:lnTo>
                <a:lnTo>
                  <a:pt x="2019" y="969"/>
                </a:lnTo>
                <a:lnTo>
                  <a:pt x="2023" y="973"/>
                </a:lnTo>
                <a:lnTo>
                  <a:pt x="2027" y="977"/>
                </a:lnTo>
                <a:lnTo>
                  <a:pt x="2029" y="979"/>
                </a:lnTo>
                <a:lnTo>
                  <a:pt x="2029" y="982"/>
                </a:lnTo>
                <a:lnTo>
                  <a:pt x="2029" y="990"/>
                </a:lnTo>
                <a:lnTo>
                  <a:pt x="2027" y="996"/>
                </a:lnTo>
                <a:lnTo>
                  <a:pt x="2023" y="1002"/>
                </a:lnTo>
                <a:lnTo>
                  <a:pt x="2018" y="1007"/>
                </a:lnTo>
                <a:lnTo>
                  <a:pt x="2014" y="1009"/>
                </a:lnTo>
                <a:lnTo>
                  <a:pt x="2010" y="1011"/>
                </a:lnTo>
                <a:lnTo>
                  <a:pt x="2006" y="1013"/>
                </a:lnTo>
                <a:lnTo>
                  <a:pt x="2002" y="1017"/>
                </a:lnTo>
                <a:lnTo>
                  <a:pt x="1996" y="1019"/>
                </a:lnTo>
                <a:lnTo>
                  <a:pt x="1991" y="1021"/>
                </a:lnTo>
                <a:lnTo>
                  <a:pt x="1985" y="1023"/>
                </a:lnTo>
                <a:lnTo>
                  <a:pt x="1977" y="1025"/>
                </a:lnTo>
                <a:lnTo>
                  <a:pt x="1971" y="1027"/>
                </a:lnTo>
                <a:lnTo>
                  <a:pt x="1964" y="1030"/>
                </a:lnTo>
                <a:lnTo>
                  <a:pt x="1958" y="1034"/>
                </a:lnTo>
                <a:lnTo>
                  <a:pt x="1952" y="1040"/>
                </a:lnTo>
                <a:lnTo>
                  <a:pt x="1948" y="1048"/>
                </a:lnTo>
                <a:lnTo>
                  <a:pt x="1943" y="1055"/>
                </a:lnTo>
                <a:lnTo>
                  <a:pt x="1939" y="1065"/>
                </a:lnTo>
                <a:lnTo>
                  <a:pt x="1935" y="1075"/>
                </a:lnTo>
                <a:lnTo>
                  <a:pt x="1933" y="1086"/>
                </a:lnTo>
                <a:lnTo>
                  <a:pt x="1929" y="1098"/>
                </a:lnTo>
                <a:lnTo>
                  <a:pt x="1925" y="1111"/>
                </a:lnTo>
                <a:lnTo>
                  <a:pt x="1923" y="1124"/>
                </a:lnTo>
                <a:lnTo>
                  <a:pt x="1920" y="1142"/>
                </a:lnTo>
                <a:lnTo>
                  <a:pt x="1918" y="1159"/>
                </a:lnTo>
                <a:lnTo>
                  <a:pt x="1916" y="1176"/>
                </a:lnTo>
                <a:lnTo>
                  <a:pt x="1914" y="1195"/>
                </a:lnTo>
                <a:lnTo>
                  <a:pt x="1908" y="1240"/>
                </a:lnTo>
                <a:lnTo>
                  <a:pt x="1902" y="1286"/>
                </a:lnTo>
                <a:lnTo>
                  <a:pt x="1897" y="1334"/>
                </a:lnTo>
                <a:lnTo>
                  <a:pt x="1895" y="1359"/>
                </a:lnTo>
                <a:lnTo>
                  <a:pt x="1891" y="1384"/>
                </a:lnTo>
                <a:lnTo>
                  <a:pt x="1887" y="1409"/>
                </a:lnTo>
                <a:lnTo>
                  <a:pt x="1883" y="1433"/>
                </a:lnTo>
                <a:lnTo>
                  <a:pt x="1877" y="1460"/>
                </a:lnTo>
                <a:lnTo>
                  <a:pt x="1874" y="1487"/>
                </a:lnTo>
                <a:lnTo>
                  <a:pt x="1868" y="1516"/>
                </a:lnTo>
                <a:lnTo>
                  <a:pt x="1862" y="1545"/>
                </a:lnTo>
                <a:lnTo>
                  <a:pt x="1856" y="1574"/>
                </a:lnTo>
                <a:lnTo>
                  <a:pt x="1849" y="1602"/>
                </a:lnTo>
                <a:lnTo>
                  <a:pt x="1841" y="1633"/>
                </a:lnTo>
                <a:lnTo>
                  <a:pt x="1833" y="1662"/>
                </a:lnTo>
                <a:lnTo>
                  <a:pt x="1826" y="1689"/>
                </a:lnTo>
                <a:lnTo>
                  <a:pt x="1816" y="1716"/>
                </a:lnTo>
                <a:lnTo>
                  <a:pt x="1806" y="1741"/>
                </a:lnTo>
                <a:lnTo>
                  <a:pt x="1795" y="1766"/>
                </a:lnTo>
                <a:lnTo>
                  <a:pt x="1783" y="1789"/>
                </a:lnTo>
                <a:lnTo>
                  <a:pt x="1772" y="1812"/>
                </a:lnTo>
                <a:lnTo>
                  <a:pt x="1760" y="1833"/>
                </a:lnTo>
                <a:lnTo>
                  <a:pt x="1747" y="1854"/>
                </a:lnTo>
                <a:lnTo>
                  <a:pt x="1733" y="1873"/>
                </a:lnTo>
                <a:lnTo>
                  <a:pt x="1718" y="1892"/>
                </a:lnTo>
                <a:lnTo>
                  <a:pt x="1705" y="1909"/>
                </a:lnTo>
                <a:lnTo>
                  <a:pt x="1689" y="1925"/>
                </a:lnTo>
                <a:lnTo>
                  <a:pt x="1672" y="1942"/>
                </a:lnTo>
                <a:lnTo>
                  <a:pt x="1657" y="1956"/>
                </a:lnTo>
                <a:lnTo>
                  <a:pt x="1639" y="1969"/>
                </a:lnTo>
                <a:lnTo>
                  <a:pt x="1624" y="1982"/>
                </a:lnTo>
                <a:lnTo>
                  <a:pt x="1611" y="1994"/>
                </a:lnTo>
                <a:lnTo>
                  <a:pt x="1597" y="2005"/>
                </a:lnTo>
                <a:lnTo>
                  <a:pt x="1584" y="2015"/>
                </a:lnTo>
                <a:lnTo>
                  <a:pt x="1570" y="2023"/>
                </a:lnTo>
                <a:lnTo>
                  <a:pt x="1561" y="2030"/>
                </a:lnTo>
                <a:lnTo>
                  <a:pt x="1549" y="2038"/>
                </a:lnTo>
                <a:lnTo>
                  <a:pt x="1540" y="2044"/>
                </a:lnTo>
                <a:lnTo>
                  <a:pt x="1530" y="2050"/>
                </a:lnTo>
                <a:lnTo>
                  <a:pt x="1522" y="2053"/>
                </a:lnTo>
                <a:lnTo>
                  <a:pt x="1515" y="2057"/>
                </a:lnTo>
                <a:lnTo>
                  <a:pt x="1507" y="2059"/>
                </a:lnTo>
                <a:lnTo>
                  <a:pt x="1501" y="2061"/>
                </a:lnTo>
                <a:lnTo>
                  <a:pt x="1495" y="2063"/>
                </a:lnTo>
                <a:lnTo>
                  <a:pt x="1490" y="2063"/>
                </a:lnTo>
                <a:lnTo>
                  <a:pt x="1482" y="2061"/>
                </a:lnTo>
                <a:lnTo>
                  <a:pt x="1476" y="2059"/>
                </a:lnTo>
                <a:lnTo>
                  <a:pt x="1471" y="2055"/>
                </a:lnTo>
                <a:lnTo>
                  <a:pt x="1465" y="2053"/>
                </a:lnTo>
                <a:lnTo>
                  <a:pt x="1461" y="2050"/>
                </a:lnTo>
                <a:lnTo>
                  <a:pt x="1457" y="2046"/>
                </a:lnTo>
                <a:lnTo>
                  <a:pt x="1453" y="2042"/>
                </a:lnTo>
                <a:lnTo>
                  <a:pt x="1449" y="2038"/>
                </a:lnTo>
                <a:lnTo>
                  <a:pt x="1444" y="2028"/>
                </a:lnTo>
                <a:lnTo>
                  <a:pt x="1442" y="2017"/>
                </a:lnTo>
                <a:lnTo>
                  <a:pt x="1438" y="2004"/>
                </a:lnTo>
                <a:lnTo>
                  <a:pt x="1438" y="1996"/>
                </a:lnTo>
                <a:lnTo>
                  <a:pt x="1438" y="1988"/>
                </a:lnTo>
                <a:lnTo>
                  <a:pt x="1436" y="1979"/>
                </a:lnTo>
                <a:lnTo>
                  <a:pt x="1432" y="1969"/>
                </a:lnTo>
                <a:lnTo>
                  <a:pt x="1426" y="1957"/>
                </a:lnTo>
                <a:lnTo>
                  <a:pt x="1421" y="1948"/>
                </a:lnTo>
                <a:lnTo>
                  <a:pt x="1415" y="1938"/>
                </a:lnTo>
                <a:lnTo>
                  <a:pt x="1407" y="1927"/>
                </a:lnTo>
                <a:lnTo>
                  <a:pt x="1400" y="1917"/>
                </a:lnTo>
                <a:lnTo>
                  <a:pt x="1390" y="1908"/>
                </a:lnTo>
                <a:lnTo>
                  <a:pt x="1380" y="1896"/>
                </a:lnTo>
                <a:lnTo>
                  <a:pt x="1369" y="1886"/>
                </a:lnTo>
                <a:lnTo>
                  <a:pt x="1357" y="1875"/>
                </a:lnTo>
                <a:lnTo>
                  <a:pt x="1344" y="1863"/>
                </a:lnTo>
                <a:lnTo>
                  <a:pt x="1330" y="1852"/>
                </a:lnTo>
                <a:lnTo>
                  <a:pt x="1315" y="1840"/>
                </a:lnTo>
                <a:lnTo>
                  <a:pt x="1300" y="1829"/>
                </a:lnTo>
                <a:lnTo>
                  <a:pt x="1284" y="1817"/>
                </a:lnTo>
              </a:path>
            </a:pathLst>
          </a:custGeom>
          <a:solidFill>
            <a:srgbClr val="FF0000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af1c2b886ac1d1a376d9e47653f323e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4903" y="585787"/>
            <a:ext cx="7130415" cy="3902393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5306854" y="1122045"/>
            <a:ext cx="2094548" cy="861060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762851" y="70961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608171" y="74961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1040" y="739140"/>
            <a:ext cx="12753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认识偏旁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06854" y="1130617"/>
            <a:ext cx="2060258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>
                <a:latin typeface="楷体_GB2312" panose="02010609030101010101" pitchFamily="49" charset="-122"/>
                <a:ea typeface="楷体_GB2312" panose="02010609030101010101" pitchFamily="49" charset="-122"/>
              </a:rPr>
              <a:t>反犬旁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306854" y="2874169"/>
            <a:ext cx="2094548" cy="861060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3177064" y="1553051"/>
            <a:ext cx="1584008" cy="26193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3177064" y="3107531"/>
            <a:ext cx="1584008" cy="26193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306854" y="2874169"/>
            <a:ext cx="2060258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>
                <a:latin typeface="楷体_GB2312" panose="02010609030101010101" pitchFamily="49" charset="-122"/>
                <a:ea typeface="楷体_GB2312" panose="02010609030101010101" pitchFamily="49" charset="-122"/>
              </a:rPr>
              <a:t>鸟字旁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50269" y="1359217"/>
            <a:ext cx="905828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犭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5999" y="2655094"/>
            <a:ext cx="414814" cy="1225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11" y="147447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1037" y="1453991"/>
            <a:ext cx="11101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2913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多少 多年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58794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87943" y="1423511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黄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452104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/>
          <p:nvPr/>
        </p:nvGraphicFramePr>
        <p:xfrm>
          <a:off x="6701314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48532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牛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701314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只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43150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黄牛 黄色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41150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水牛 小牛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8033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一只 两只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8101" y="953929"/>
            <a:ext cx="1219676" cy="91678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07244" y="953691"/>
            <a:ext cx="603647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duō</a:t>
            </a:r>
          </a:p>
        </p:txBody>
      </p:sp>
      <p:sp>
        <p:nvSpPr>
          <p:cNvPr id="12" name="矩形 11"/>
          <p:cNvSpPr/>
          <p:nvPr/>
        </p:nvSpPr>
        <p:spPr>
          <a:xfrm>
            <a:off x="2631520" y="1047036"/>
            <a:ext cx="913209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huáng</a:t>
            </a:r>
          </a:p>
        </p:txBody>
      </p:sp>
      <p:sp>
        <p:nvSpPr>
          <p:cNvPr id="16" name="矩形 15"/>
          <p:cNvSpPr/>
          <p:nvPr/>
        </p:nvSpPr>
        <p:spPr>
          <a:xfrm>
            <a:off x="4744642" y="1084421"/>
            <a:ext cx="516731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niú</a:t>
            </a:r>
          </a:p>
        </p:txBody>
      </p:sp>
      <p:sp>
        <p:nvSpPr>
          <p:cNvPr id="17" name="矩形 16"/>
          <p:cNvSpPr/>
          <p:nvPr/>
        </p:nvSpPr>
        <p:spPr>
          <a:xfrm>
            <a:off x="6874669" y="1084184"/>
            <a:ext cx="87511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zhī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24585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834" y="2569369"/>
            <a:ext cx="2521268" cy="13263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98" y="2698862"/>
            <a:ext cx="1738313" cy="1067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07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4598" y="2566036"/>
            <a:ext cx="1841659" cy="125015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11" y="154305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04387" y="148923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2913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听见 听力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58794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8794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边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452104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/>
          <p:nvPr/>
        </p:nvGraphicFramePr>
        <p:xfrm>
          <a:off x="6701314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48532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鸭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701314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43150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无边 无人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316730" y="3914775"/>
            <a:ext cx="1909763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声音 雨声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8033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还有 还是</a:t>
            </a:r>
          </a:p>
        </p:txBody>
      </p:sp>
      <p:sp>
        <p:nvSpPr>
          <p:cNvPr id="8" name="矩形 7"/>
          <p:cNvSpPr/>
          <p:nvPr/>
        </p:nvSpPr>
        <p:spPr>
          <a:xfrm>
            <a:off x="972742" y="1055370"/>
            <a:ext cx="688181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māo</a:t>
            </a:r>
          </a:p>
        </p:txBody>
      </p:sp>
      <p:sp>
        <p:nvSpPr>
          <p:cNvPr id="10" name="矩形 9"/>
          <p:cNvSpPr/>
          <p:nvPr/>
        </p:nvSpPr>
        <p:spPr>
          <a:xfrm>
            <a:off x="2637235" y="1032272"/>
            <a:ext cx="671513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biān</a:t>
            </a:r>
          </a:p>
        </p:txBody>
      </p:sp>
      <p:sp>
        <p:nvSpPr>
          <p:cNvPr id="31" name="矩形 30"/>
          <p:cNvSpPr/>
          <p:nvPr/>
        </p:nvSpPr>
        <p:spPr>
          <a:xfrm>
            <a:off x="4732497" y="1092280"/>
            <a:ext cx="431006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yā</a:t>
            </a:r>
          </a:p>
        </p:txBody>
      </p:sp>
      <p:sp>
        <p:nvSpPr>
          <p:cNvPr id="11" name="矩形 10"/>
          <p:cNvSpPr/>
          <p:nvPr/>
        </p:nvSpPr>
        <p:spPr>
          <a:xfrm>
            <a:off x="6775371" y="1083707"/>
            <a:ext cx="672703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píng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9369" y="2569369"/>
            <a:ext cx="1600676" cy="1341120"/>
          </a:xfrm>
          <a:prstGeom prst="rect">
            <a:avLst/>
          </a:prstGeom>
        </p:spPr>
      </p:pic>
      <p:pic>
        <p:nvPicPr>
          <p:cNvPr id="22530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46734" y="2618899"/>
            <a:ext cx="1549241" cy="118014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053" y="2622233"/>
            <a:ext cx="1581626" cy="1185386"/>
          </a:xfrm>
          <a:prstGeom prst="rect">
            <a:avLst/>
          </a:prstGeom>
        </p:spPr>
      </p:pic>
      <p:pic>
        <p:nvPicPr>
          <p:cNvPr id="18434" name="图片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352" y="2605564"/>
            <a:ext cx="1437799" cy="126777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/>
        </p:nvGraphicFramePr>
        <p:xfrm>
          <a:off x="258794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616268" y="955834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381375" y="37957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87943" y="1423511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>
                <a:latin typeface="楷体_GB2312" panose="02010609030101010101" pitchFamily="49" charset="-122"/>
                <a:ea typeface="楷体_GB2312" panose="02010609030101010101" pitchFamily="49" charset="-122"/>
              </a:rPr>
              <a:t>杏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452104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48532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>
                <a:latin typeface="楷体_GB2312" panose="02010609030101010101" pitchFamily="49" charset="-122"/>
                <a:ea typeface="楷体_GB2312" panose="02010609030101010101" pitchFamily="49" charset="-122"/>
              </a:rPr>
              <a:t>桃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43150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杏子 杏花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41150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桃子 桃树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8101" y="953929"/>
            <a:ext cx="1219676" cy="916781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2726532" y="1093470"/>
            <a:ext cx="654844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xìng</a:t>
            </a:r>
          </a:p>
        </p:txBody>
      </p:sp>
      <p:sp>
        <p:nvSpPr>
          <p:cNvPr id="31" name="矩形 30"/>
          <p:cNvSpPr/>
          <p:nvPr/>
        </p:nvSpPr>
        <p:spPr>
          <a:xfrm>
            <a:off x="4655344" y="1084421"/>
            <a:ext cx="535781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táo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159" y="2695099"/>
            <a:ext cx="1657826" cy="1129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504" y="2695099"/>
            <a:ext cx="1641158" cy="1093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991</Words>
  <Application>Microsoft Office PowerPoint</Application>
  <PresentationFormat>全屏显示(16:9)</PresentationFormat>
  <Paragraphs>232</Paragraphs>
  <Slides>32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amt</cp:lastModifiedBy>
  <cp:revision>59</cp:revision>
  <dcterms:created xsi:type="dcterms:W3CDTF">2019-02-14T03:43:00Z</dcterms:created>
  <dcterms:modified xsi:type="dcterms:W3CDTF">2020-03-16T09:37:20Z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