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4" r:id="rId3"/>
  </p:sldMasterIdLst>
  <p:notesMasterIdLst>
    <p:notesMasterId r:id="rId5"/>
  </p:notesMasterIdLst>
  <p:handoutMasterIdLst>
    <p:handoutMasterId r:id="rId40"/>
  </p:handoutMasterIdLst>
  <p:sldIdLst>
    <p:sldId id="546" r:id="rId4"/>
    <p:sldId id="545" r:id="rId6"/>
    <p:sldId id="547" r:id="rId7"/>
    <p:sldId id="548" r:id="rId8"/>
    <p:sldId id="549" r:id="rId9"/>
    <p:sldId id="516" r:id="rId10"/>
    <p:sldId id="556" r:id="rId11"/>
    <p:sldId id="550" r:id="rId12"/>
    <p:sldId id="551" r:id="rId13"/>
    <p:sldId id="552" r:id="rId14"/>
    <p:sldId id="553" r:id="rId15"/>
    <p:sldId id="536" r:id="rId16"/>
    <p:sldId id="558" r:id="rId17"/>
    <p:sldId id="560" r:id="rId18"/>
    <p:sldId id="566" r:id="rId19"/>
    <p:sldId id="559" r:id="rId20"/>
    <p:sldId id="561" r:id="rId21"/>
    <p:sldId id="562" r:id="rId22"/>
    <p:sldId id="569" r:id="rId23"/>
    <p:sldId id="563" r:id="rId24"/>
    <p:sldId id="567" r:id="rId25"/>
    <p:sldId id="568" r:id="rId26"/>
    <p:sldId id="571" r:id="rId27"/>
    <p:sldId id="573" r:id="rId28"/>
    <p:sldId id="574" r:id="rId29"/>
    <p:sldId id="575" r:id="rId30"/>
    <p:sldId id="578" r:id="rId31"/>
    <p:sldId id="576" r:id="rId32"/>
    <p:sldId id="577" r:id="rId33"/>
    <p:sldId id="580" r:id="rId34"/>
    <p:sldId id="581" r:id="rId35"/>
    <p:sldId id="582" r:id="rId36"/>
    <p:sldId id="584" r:id="rId37"/>
    <p:sldId id="524" r:id="rId38"/>
    <p:sldId id="480" r:id="rId3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楷体" panose="02010609060101010101" pitchFamily="49" charset="-122"/>
      <p:regular r:id="rId48"/>
    </p:embeddedFont>
    <p:embeddedFont>
      <p:font typeface="微软雅黑" panose="020B0503020204020204" pitchFamily="34" charset="-122"/>
      <p:regular r:id="rId49"/>
    </p:embeddedFont>
    <p:embeddedFont>
      <p:font typeface="黑体" panose="02010609060101010101" pitchFamily="49" charset="-122"/>
      <p:regular r:id="rId50"/>
    </p:embeddedFont>
    <p:embeddedFont>
      <p:font typeface="仿宋" panose="02010609060101010101" pitchFamily="49" charset="-122"/>
      <p:regular r:id="rId51"/>
    </p:embeddedFont>
    <p:embeddedFont>
      <p:font typeface="等线" panose="02010600030101010101" charset="-122"/>
      <p:regular r:id="rId5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9900FF"/>
    <a:srgbClr val="00A64A"/>
    <a:srgbClr val="0000FF"/>
    <a:srgbClr val="6600FF"/>
    <a:srgbClr val="6600CC"/>
    <a:srgbClr val="DA3BFF"/>
    <a:srgbClr val="F87C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51" autoAdjust="0"/>
    <p:restoredTop sz="94607" autoAdjust="0"/>
  </p:normalViewPr>
  <p:slideViewPr>
    <p:cSldViewPr>
      <p:cViewPr varScale="1">
        <p:scale>
          <a:sx n="101" d="100"/>
          <a:sy n="101" d="100"/>
        </p:scale>
        <p:origin x="-90" y="-7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2" Type="http://schemas.openxmlformats.org/officeDocument/2006/relationships/font" Target="fonts/font9.fntdata"/><Relationship Id="rId51" Type="http://schemas.openxmlformats.org/officeDocument/2006/relationships/font" Target="fonts/font8.fntdata"/><Relationship Id="rId50" Type="http://schemas.openxmlformats.org/officeDocument/2006/relationships/font" Target="fonts/font7.fntdata"/><Relationship Id="rId5" Type="http://schemas.openxmlformats.org/officeDocument/2006/relationships/notesMaster" Target="notesMasters/notesMaster1.xml"/><Relationship Id="rId49" Type="http://schemas.openxmlformats.org/officeDocument/2006/relationships/font" Target="fonts/font6.fntdata"/><Relationship Id="rId48" Type="http://schemas.openxmlformats.org/officeDocument/2006/relationships/font" Target="fonts/font5.fntdata"/><Relationship Id="rId47" Type="http://schemas.openxmlformats.org/officeDocument/2006/relationships/font" Target="fonts/font4.fntdata"/><Relationship Id="rId46" Type="http://schemas.openxmlformats.org/officeDocument/2006/relationships/font" Target="fonts/font3.fntdata"/><Relationship Id="rId45" Type="http://schemas.openxmlformats.org/officeDocument/2006/relationships/font" Target="fonts/font2.fntdata"/><Relationship Id="rId44" Type="http://schemas.openxmlformats.org/officeDocument/2006/relationships/font" Target="fonts/font1.fntdata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AC9D390-D680-4442-B95F-4004305C62C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B676A8D1-6C0C-49C8-9FDF-E1AECDB524E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CB6D1A0-F7B6-44C5-90AC-F0C68690060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81EDE00-BAC6-4FB9-9B36-988BE6C6CC1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331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09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096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4096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638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1638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427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427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5427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1EDE00-BAC6-4FB9-9B36-988BE6C6C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2150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355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2355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560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  <p:sp>
        <p:nvSpPr>
          <p:cNvPr id="2560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r>
              <a:rPr lang="zh-CN" altLang="en-US" smtClean="0"/>
              <a:t>状元成才路</a:t>
            </a: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5"/>
          <p:cNvGrpSpPr/>
          <p:nvPr userDrawn="1"/>
        </p:nvGrpSpPr>
        <p:grpSpPr bwMode="auto">
          <a:xfrm>
            <a:off x="0" y="4344988"/>
            <a:ext cx="9144000" cy="819150"/>
            <a:chOff x="-565" y="4332219"/>
            <a:chExt cx="9144396" cy="818892"/>
          </a:xfrm>
        </p:grpSpPr>
        <p:grpSp>
          <p:nvGrpSpPr>
            <p:cNvPr id="4" name="组合 5"/>
            <p:cNvGrpSpPr/>
            <p:nvPr userDrawn="1"/>
          </p:nvGrpSpPr>
          <p:grpSpPr bwMode="auto">
            <a:xfrm>
              <a:off x="-565" y="4332219"/>
              <a:ext cx="7092587" cy="818891"/>
              <a:chOff x="6246" y="3991372"/>
              <a:chExt cx="9979583" cy="1152129"/>
            </a:xfrm>
          </p:grpSpPr>
          <p:pic>
            <p:nvPicPr>
              <p:cNvPr id="6" name="图片 3"/>
              <p:cNvPicPr>
                <a:picLocks noChangeAspect="1" noChangeArrowheads="1"/>
              </p:cNvPicPr>
              <p:nvPr userDrawn="1"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6246" y="3991372"/>
                <a:ext cx="7953126" cy="1152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图片 3"/>
              <p:cNvPicPr>
                <a:picLocks noChangeAspect="1" noChangeArrowheads="1"/>
              </p:cNvPicPr>
              <p:nvPr userDrawn="1"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7554081" y="3991373"/>
                <a:ext cx="2431748" cy="1152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3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092022" y="4332220"/>
              <a:ext cx="2051809" cy="818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5"/>
          <p:cNvGrpSpPr/>
          <p:nvPr userDrawn="1"/>
        </p:nvGrpSpPr>
        <p:grpSpPr bwMode="auto">
          <a:xfrm>
            <a:off x="22225" y="4443413"/>
            <a:ext cx="9121775" cy="700087"/>
            <a:chOff x="22225" y="4443413"/>
            <a:chExt cx="9121775" cy="700087"/>
          </a:xfrm>
        </p:grpSpPr>
        <p:pic>
          <p:nvPicPr>
            <p:cNvPr id="4" name="图片 5"/>
            <p:cNvPicPr>
              <a:picLocks noChangeAspect="1" noChangeArrowheads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225" y="4587875"/>
              <a:ext cx="4549775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572000" y="4732338"/>
              <a:ext cx="144463" cy="411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16463" y="4443413"/>
              <a:ext cx="4427537" cy="7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图片 9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EBEDEC"/>
              </a:clrFrom>
              <a:clrTo>
                <a:srgbClr val="EBE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8680">
            <a:off x="-87313" y="82550"/>
            <a:ext cx="965201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" y="4303713"/>
            <a:ext cx="1379538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8513" y="4059238"/>
            <a:ext cx="2046287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5FF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5"/>
          <p:cNvGrpSpPr/>
          <p:nvPr userDrawn="1"/>
        </p:nvGrpSpPr>
        <p:grpSpPr bwMode="auto">
          <a:xfrm>
            <a:off x="22225" y="4443413"/>
            <a:ext cx="9121775" cy="700087"/>
            <a:chOff x="22225" y="4443413"/>
            <a:chExt cx="9121775" cy="700087"/>
          </a:xfrm>
        </p:grpSpPr>
        <p:pic>
          <p:nvPicPr>
            <p:cNvPr id="4" name="图片 5"/>
            <p:cNvPicPr>
              <a:picLocks noChangeAspect="1" noChangeArrowheads="1"/>
            </p:cNvPicPr>
            <p:nvPr userDrawn="1"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225" y="4587875"/>
              <a:ext cx="4549775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572000" y="4732338"/>
              <a:ext cx="144463" cy="411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16463" y="4443413"/>
              <a:ext cx="4427537" cy="700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588" y="0"/>
            <a:ext cx="914400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350"/>
            <a:ext cx="9144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任意多边形: 形状 7"/>
          <p:cNvSpPr>
            <a:spLocks noChangeArrowheads="1"/>
          </p:cNvSpPr>
          <p:nvPr userDrawn="1"/>
        </p:nvSpPr>
        <p:spPr bwMode="auto">
          <a:xfrm>
            <a:off x="2268538" y="6350"/>
            <a:ext cx="46037" cy="5143500"/>
          </a:xfrm>
          <a:custGeom>
            <a:avLst/>
            <a:gdLst>
              <a:gd name="T0" fmla="*/ 0 w 45719"/>
              <a:gd name="T1" fmla="*/ 3892574 h 5143500"/>
              <a:gd name="T2" fmla="*/ 45719 w 45719"/>
              <a:gd name="T3" fmla="*/ 3892574 h 5143500"/>
              <a:gd name="T4" fmla="*/ 45719 w 45719"/>
              <a:gd name="T5" fmla="*/ 5143500 h 5143500"/>
              <a:gd name="T6" fmla="*/ 0 w 45719"/>
              <a:gd name="T7" fmla="*/ 5143500 h 5143500"/>
              <a:gd name="T8" fmla="*/ 0 w 45719"/>
              <a:gd name="T9" fmla="*/ 3892574 h 5143500"/>
              <a:gd name="T10" fmla="*/ 0 w 45719"/>
              <a:gd name="T11" fmla="*/ 0 h 5143500"/>
              <a:gd name="T12" fmla="*/ 45719 w 45719"/>
              <a:gd name="T13" fmla="*/ 0 h 5143500"/>
              <a:gd name="T14" fmla="*/ 45719 w 45719"/>
              <a:gd name="T15" fmla="*/ 2740446 h 5143500"/>
              <a:gd name="T16" fmla="*/ 0 w 45719"/>
              <a:gd name="T17" fmla="*/ 2740446 h 5143500"/>
              <a:gd name="T18" fmla="*/ 0 w 45719"/>
              <a:gd name="T19" fmla="*/ 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719" h="5143500">
                <a:moveTo>
                  <a:pt x="0" y="3892574"/>
                </a:moveTo>
                <a:lnTo>
                  <a:pt x="45719" y="3892574"/>
                </a:lnTo>
                <a:lnTo>
                  <a:pt x="45719" y="5143500"/>
                </a:lnTo>
                <a:lnTo>
                  <a:pt x="0" y="5143500"/>
                </a:lnTo>
                <a:lnTo>
                  <a:pt x="0" y="3892574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2740446"/>
                </a:lnTo>
                <a:lnTo>
                  <a:pt x="0" y="27404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" name="任意多边形: 形状 8"/>
          <p:cNvSpPr>
            <a:spLocks noChangeArrowheads="1"/>
          </p:cNvSpPr>
          <p:nvPr userDrawn="1"/>
        </p:nvSpPr>
        <p:spPr bwMode="auto">
          <a:xfrm>
            <a:off x="4549775" y="6350"/>
            <a:ext cx="46038" cy="5143500"/>
          </a:xfrm>
          <a:custGeom>
            <a:avLst/>
            <a:gdLst>
              <a:gd name="T0" fmla="*/ 0 w 45719"/>
              <a:gd name="T1" fmla="*/ 3892574 h 5143500"/>
              <a:gd name="T2" fmla="*/ 45719 w 45719"/>
              <a:gd name="T3" fmla="*/ 3892574 h 5143500"/>
              <a:gd name="T4" fmla="*/ 45719 w 45719"/>
              <a:gd name="T5" fmla="*/ 5143500 h 5143500"/>
              <a:gd name="T6" fmla="*/ 0 w 45719"/>
              <a:gd name="T7" fmla="*/ 5143500 h 5143500"/>
              <a:gd name="T8" fmla="*/ 0 w 45719"/>
              <a:gd name="T9" fmla="*/ 3892574 h 5143500"/>
              <a:gd name="T10" fmla="*/ 0 w 45719"/>
              <a:gd name="T11" fmla="*/ 0 h 5143500"/>
              <a:gd name="T12" fmla="*/ 45719 w 45719"/>
              <a:gd name="T13" fmla="*/ 0 h 5143500"/>
              <a:gd name="T14" fmla="*/ 45719 w 45719"/>
              <a:gd name="T15" fmla="*/ 2740446 h 5143500"/>
              <a:gd name="T16" fmla="*/ 0 w 45719"/>
              <a:gd name="T17" fmla="*/ 2740446 h 5143500"/>
              <a:gd name="T18" fmla="*/ 0 w 45719"/>
              <a:gd name="T19" fmla="*/ 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719" h="5143500">
                <a:moveTo>
                  <a:pt x="0" y="3892574"/>
                </a:moveTo>
                <a:lnTo>
                  <a:pt x="45719" y="3892574"/>
                </a:lnTo>
                <a:lnTo>
                  <a:pt x="45719" y="5143500"/>
                </a:lnTo>
                <a:lnTo>
                  <a:pt x="0" y="5143500"/>
                </a:lnTo>
                <a:lnTo>
                  <a:pt x="0" y="3892574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2740446"/>
                </a:lnTo>
                <a:lnTo>
                  <a:pt x="0" y="27404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任意多边形: 形状 9"/>
          <p:cNvSpPr>
            <a:spLocks noChangeArrowheads="1"/>
          </p:cNvSpPr>
          <p:nvPr userDrawn="1"/>
        </p:nvSpPr>
        <p:spPr bwMode="auto">
          <a:xfrm>
            <a:off x="6826250" y="6350"/>
            <a:ext cx="46038" cy="5143500"/>
          </a:xfrm>
          <a:custGeom>
            <a:avLst/>
            <a:gdLst>
              <a:gd name="T0" fmla="*/ 0 w 45719"/>
              <a:gd name="T1" fmla="*/ 3892574 h 5143500"/>
              <a:gd name="T2" fmla="*/ 45719 w 45719"/>
              <a:gd name="T3" fmla="*/ 3892574 h 5143500"/>
              <a:gd name="T4" fmla="*/ 45719 w 45719"/>
              <a:gd name="T5" fmla="*/ 5143500 h 5143500"/>
              <a:gd name="T6" fmla="*/ 0 w 45719"/>
              <a:gd name="T7" fmla="*/ 5143500 h 5143500"/>
              <a:gd name="T8" fmla="*/ 0 w 45719"/>
              <a:gd name="T9" fmla="*/ 3892574 h 5143500"/>
              <a:gd name="T10" fmla="*/ 0 w 45719"/>
              <a:gd name="T11" fmla="*/ 0 h 5143500"/>
              <a:gd name="T12" fmla="*/ 45719 w 45719"/>
              <a:gd name="T13" fmla="*/ 0 h 5143500"/>
              <a:gd name="T14" fmla="*/ 45719 w 45719"/>
              <a:gd name="T15" fmla="*/ 2740446 h 5143500"/>
              <a:gd name="T16" fmla="*/ 0 w 45719"/>
              <a:gd name="T17" fmla="*/ 2740446 h 5143500"/>
              <a:gd name="T18" fmla="*/ 0 w 45719"/>
              <a:gd name="T19" fmla="*/ 0 h 5143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719" h="5143500">
                <a:moveTo>
                  <a:pt x="0" y="3892574"/>
                </a:moveTo>
                <a:lnTo>
                  <a:pt x="45719" y="3892574"/>
                </a:lnTo>
                <a:lnTo>
                  <a:pt x="45719" y="5143500"/>
                </a:lnTo>
                <a:lnTo>
                  <a:pt x="0" y="5143500"/>
                </a:lnTo>
                <a:lnTo>
                  <a:pt x="0" y="3892574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2740446"/>
                </a:lnTo>
                <a:lnTo>
                  <a:pt x="0" y="274044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3.jpe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1.png"/><Relationship Id="rId1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hyperlink" Target="&#35782;&#23383;1%20&#26149;&#22799;&#31179;&#20908;&#65288;&#31508;&#39034;&#65289;.ppt" TargetMode="Externa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58.jpeg"/><Relationship Id="rId3" Type="http://schemas.openxmlformats.org/officeDocument/2006/relationships/image" Target="../media/image29.png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67.png"/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slide" Target="slide1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1.jpeg"/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1" Type="http://schemas.openxmlformats.org/officeDocument/2006/relationships/image" Target="../media/image75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6.jpe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7.jpeg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9.png"/><Relationship Id="rId1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3" Type="http://schemas.openxmlformats.org/officeDocument/2006/relationships/image" Target="../media/image22.png"/><Relationship Id="rId2" Type="http://schemas.openxmlformats.org/officeDocument/2006/relationships/image" Target="../media/image83.png"/><Relationship Id="rId1" Type="http://schemas.openxmlformats.org/officeDocument/2006/relationships/hyperlink" Target="&#22235;&#26102;&#20196;.wmv" TargetMode="Externa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8.png"/><Relationship Id="rId1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9.png"/><Relationship Id="rId1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Relationship Id="rId3" Type="http://schemas.openxmlformats.org/officeDocument/2006/relationships/image" Target="../media/image91.png"/><Relationship Id="rId2" Type="http://schemas.openxmlformats.org/officeDocument/2006/relationships/tags" Target="../tags/tag1.xml"/><Relationship Id="rId1" Type="http://schemas.openxmlformats.org/officeDocument/2006/relationships/image" Target="../media/image9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hyperlink" Target="&#35782;&#23383;1%20&#26149;&#22799;&#31179;&#20908;&#65288;&#31508;&#39034;&#65289;.ppt" TargetMode="Externa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/>
        </p:nvSpPr>
        <p:spPr>
          <a:xfrm>
            <a:off x="0" y="2740025"/>
            <a:ext cx="9144000" cy="1152525"/>
          </a:xfrm>
          <a:prstGeom prst="roundRect">
            <a:avLst>
              <a:gd name="adj" fmla="val 0"/>
            </a:avLst>
          </a:prstGeom>
          <a:solidFill>
            <a:schemeClr val="bg1">
              <a:alpha val="56000"/>
            </a:schemeClr>
          </a:solidFill>
          <a:ln w="25400" cmpd="sng">
            <a:solidFill>
              <a:schemeClr val="bg1">
                <a:alpha val="56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 bwMode="auto">
          <a:xfrm>
            <a:off x="3707705" y="3003798"/>
            <a:ext cx="576263" cy="57467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268" name="文本框 4"/>
          <p:cNvSpPr txBox="1">
            <a:spLocks noChangeArrowheads="1"/>
          </p:cNvSpPr>
          <p:nvPr/>
        </p:nvSpPr>
        <p:spPr bwMode="auto">
          <a:xfrm>
            <a:off x="2301672" y="2883520"/>
            <a:ext cx="4502354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字 </a:t>
            </a:r>
            <a:r>
              <a:rPr lang="en-US" altLang="zh-CN" sz="4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春夏秋冬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9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025" y="11113"/>
            <a:ext cx="23749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: 形状 17"/>
          <p:cNvSpPr/>
          <p:nvPr/>
        </p:nvSpPr>
        <p:spPr>
          <a:xfrm>
            <a:off x="881063" y="3516313"/>
            <a:ext cx="639762" cy="841375"/>
          </a:xfrm>
          <a:custGeom>
            <a:avLst/>
            <a:gdLst/>
            <a:ahLst/>
            <a:cxnLst/>
            <a:rect l="l" t="t" r="r" b="b"/>
            <a:pathLst>
              <a:path w="640911" h="841425">
                <a:moveTo>
                  <a:pt x="328123" y="518298"/>
                </a:moveTo>
                <a:cubicBezTo>
                  <a:pt x="323094" y="518019"/>
                  <a:pt x="317506" y="518298"/>
                  <a:pt x="311359" y="519137"/>
                </a:cubicBezTo>
                <a:cubicBezTo>
                  <a:pt x="305213" y="519975"/>
                  <a:pt x="301022" y="521512"/>
                  <a:pt x="298786" y="523747"/>
                </a:cubicBezTo>
                <a:cubicBezTo>
                  <a:pt x="294316" y="526541"/>
                  <a:pt x="286912" y="528776"/>
                  <a:pt x="276574" y="530452"/>
                </a:cubicBezTo>
                <a:cubicBezTo>
                  <a:pt x="266236" y="532129"/>
                  <a:pt x="260229" y="534783"/>
                  <a:pt x="258553" y="538415"/>
                </a:cubicBezTo>
                <a:cubicBezTo>
                  <a:pt x="256876" y="542047"/>
                  <a:pt x="249053" y="547915"/>
                  <a:pt x="235083" y="556017"/>
                </a:cubicBezTo>
                <a:cubicBezTo>
                  <a:pt x="221113" y="564120"/>
                  <a:pt x="214128" y="570686"/>
                  <a:pt x="214128" y="575715"/>
                </a:cubicBezTo>
                <a:cubicBezTo>
                  <a:pt x="214128" y="579627"/>
                  <a:pt x="219856" y="587869"/>
                  <a:pt x="231311" y="600442"/>
                </a:cubicBezTo>
                <a:cubicBezTo>
                  <a:pt x="242767" y="613015"/>
                  <a:pt x="250171" y="619302"/>
                  <a:pt x="253524" y="619302"/>
                </a:cubicBezTo>
                <a:cubicBezTo>
                  <a:pt x="255759" y="619302"/>
                  <a:pt x="261207" y="614552"/>
                  <a:pt x="269869" y="605052"/>
                </a:cubicBezTo>
                <a:cubicBezTo>
                  <a:pt x="278530" y="595553"/>
                  <a:pt x="286213" y="587171"/>
                  <a:pt x="292919" y="579906"/>
                </a:cubicBezTo>
                <a:cubicBezTo>
                  <a:pt x="299625" y="572642"/>
                  <a:pt x="308426" y="561605"/>
                  <a:pt x="319322" y="546797"/>
                </a:cubicBezTo>
                <a:cubicBezTo>
                  <a:pt x="330219" y="531989"/>
                  <a:pt x="335667" y="523467"/>
                  <a:pt x="335667" y="521232"/>
                </a:cubicBezTo>
                <a:cubicBezTo>
                  <a:pt x="335667" y="519556"/>
                  <a:pt x="333153" y="518578"/>
                  <a:pt x="328123" y="518298"/>
                </a:cubicBezTo>
                <a:close/>
                <a:moveTo>
                  <a:pt x="277831" y="478484"/>
                </a:moveTo>
                <a:cubicBezTo>
                  <a:pt x="275037" y="479043"/>
                  <a:pt x="272523" y="482396"/>
                  <a:pt x="270288" y="488542"/>
                </a:cubicBezTo>
                <a:lnTo>
                  <a:pt x="266097" y="500277"/>
                </a:lnTo>
                <a:lnTo>
                  <a:pt x="281184" y="494410"/>
                </a:lnTo>
                <a:cubicBezTo>
                  <a:pt x="289007" y="491057"/>
                  <a:pt x="292919" y="488822"/>
                  <a:pt x="292919" y="487704"/>
                </a:cubicBezTo>
                <a:cubicBezTo>
                  <a:pt x="292919" y="486587"/>
                  <a:pt x="291802" y="485190"/>
                  <a:pt x="289566" y="483513"/>
                </a:cubicBezTo>
                <a:cubicBezTo>
                  <a:pt x="284537" y="479602"/>
                  <a:pt x="280625" y="477925"/>
                  <a:pt x="277831" y="478484"/>
                </a:cubicBezTo>
                <a:close/>
                <a:moveTo>
                  <a:pt x="152311" y="393407"/>
                </a:moveTo>
                <a:cubicBezTo>
                  <a:pt x="150215" y="392568"/>
                  <a:pt x="148749" y="393546"/>
                  <a:pt x="147910" y="396340"/>
                </a:cubicBezTo>
                <a:cubicBezTo>
                  <a:pt x="147352" y="399134"/>
                  <a:pt x="147072" y="404443"/>
                  <a:pt x="147072" y="412266"/>
                </a:cubicBezTo>
                <a:lnTo>
                  <a:pt x="147072" y="432383"/>
                </a:lnTo>
                <a:lnTo>
                  <a:pt x="157131" y="422325"/>
                </a:lnTo>
                <a:cubicBezTo>
                  <a:pt x="162160" y="417295"/>
                  <a:pt x="164814" y="413803"/>
                  <a:pt x="165094" y="411847"/>
                </a:cubicBezTo>
                <a:cubicBezTo>
                  <a:pt x="165373" y="409891"/>
                  <a:pt x="163836" y="406399"/>
                  <a:pt x="160483" y="401370"/>
                </a:cubicBezTo>
                <a:cubicBezTo>
                  <a:pt x="157131" y="396899"/>
                  <a:pt x="154407" y="394245"/>
                  <a:pt x="152311" y="393407"/>
                </a:cubicBezTo>
                <a:close/>
                <a:moveTo>
                  <a:pt x="238436" y="375385"/>
                </a:moveTo>
                <a:cubicBezTo>
                  <a:pt x="235642" y="375385"/>
                  <a:pt x="232708" y="377481"/>
                  <a:pt x="229635" y="381672"/>
                </a:cubicBezTo>
                <a:cubicBezTo>
                  <a:pt x="226562" y="385863"/>
                  <a:pt x="226282" y="387958"/>
                  <a:pt x="228797" y="387958"/>
                </a:cubicBezTo>
                <a:cubicBezTo>
                  <a:pt x="231311" y="387958"/>
                  <a:pt x="234245" y="385863"/>
                  <a:pt x="237598" y="381672"/>
                </a:cubicBezTo>
                <a:cubicBezTo>
                  <a:pt x="240951" y="377481"/>
                  <a:pt x="241230" y="375385"/>
                  <a:pt x="238436" y="375385"/>
                </a:cubicBezTo>
                <a:close/>
                <a:moveTo>
                  <a:pt x="302218" y="354640"/>
                </a:moveTo>
                <a:cubicBezTo>
                  <a:pt x="297765" y="355059"/>
                  <a:pt x="289776" y="358621"/>
                  <a:pt x="278251" y="365327"/>
                </a:cubicBezTo>
                <a:cubicBezTo>
                  <a:pt x="262884" y="374268"/>
                  <a:pt x="248634" y="384047"/>
                  <a:pt x="235502" y="394664"/>
                </a:cubicBezTo>
                <a:cubicBezTo>
                  <a:pt x="222371" y="405281"/>
                  <a:pt x="216922" y="411428"/>
                  <a:pt x="219157" y="413104"/>
                </a:cubicBezTo>
                <a:cubicBezTo>
                  <a:pt x="220834" y="415340"/>
                  <a:pt x="231451" y="411568"/>
                  <a:pt x="251009" y="401789"/>
                </a:cubicBezTo>
                <a:cubicBezTo>
                  <a:pt x="270567" y="392010"/>
                  <a:pt x="280905" y="385444"/>
                  <a:pt x="282022" y="382091"/>
                </a:cubicBezTo>
                <a:cubicBezTo>
                  <a:pt x="283699" y="377621"/>
                  <a:pt x="287052" y="376782"/>
                  <a:pt x="292081" y="379576"/>
                </a:cubicBezTo>
                <a:cubicBezTo>
                  <a:pt x="296551" y="381812"/>
                  <a:pt x="300323" y="381532"/>
                  <a:pt x="303397" y="378738"/>
                </a:cubicBezTo>
                <a:cubicBezTo>
                  <a:pt x="306470" y="375944"/>
                  <a:pt x="308007" y="371474"/>
                  <a:pt x="308007" y="365327"/>
                </a:cubicBezTo>
                <a:cubicBezTo>
                  <a:pt x="308007" y="359739"/>
                  <a:pt x="307168" y="356386"/>
                  <a:pt x="305492" y="355269"/>
                </a:cubicBezTo>
                <a:cubicBezTo>
                  <a:pt x="304794" y="354710"/>
                  <a:pt x="303702" y="354500"/>
                  <a:pt x="302218" y="354640"/>
                </a:cubicBezTo>
                <a:close/>
                <a:moveTo>
                  <a:pt x="314712" y="281926"/>
                </a:moveTo>
                <a:cubicBezTo>
                  <a:pt x="311359" y="281647"/>
                  <a:pt x="307168" y="284301"/>
                  <a:pt x="302139" y="289889"/>
                </a:cubicBezTo>
                <a:cubicBezTo>
                  <a:pt x="298786" y="293242"/>
                  <a:pt x="297250" y="295477"/>
                  <a:pt x="297529" y="296595"/>
                </a:cubicBezTo>
                <a:cubicBezTo>
                  <a:pt x="297809" y="297712"/>
                  <a:pt x="300183" y="299109"/>
                  <a:pt x="304654" y="300786"/>
                </a:cubicBezTo>
                <a:cubicBezTo>
                  <a:pt x="310242" y="303021"/>
                  <a:pt x="314153" y="303440"/>
                  <a:pt x="316389" y="302043"/>
                </a:cubicBezTo>
                <a:cubicBezTo>
                  <a:pt x="318624" y="300646"/>
                  <a:pt x="319741" y="297014"/>
                  <a:pt x="319741" y="291146"/>
                </a:cubicBezTo>
                <a:cubicBezTo>
                  <a:pt x="319741" y="285279"/>
                  <a:pt x="318065" y="282205"/>
                  <a:pt x="314712" y="281926"/>
                </a:cubicBezTo>
                <a:close/>
                <a:moveTo>
                  <a:pt x="279508" y="266419"/>
                </a:moveTo>
                <a:cubicBezTo>
                  <a:pt x="264420" y="272566"/>
                  <a:pt x="249333" y="276757"/>
                  <a:pt x="234245" y="278992"/>
                </a:cubicBezTo>
                <a:cubicBezTo>
                  <a:pt x="195129" y="285139"/>
                  <a:pt x="173336" y="299109"/>
                  <a:pt x="168865" y="320902"/>
                </a:cubicBezTo>
                <a:cubicBezTo>
                  <a:pt x="167189" y="328726"/>
                  <a:pt x="165094" y="333336"/>
                  <a:pt x="162579" y="334733"/>
                </a:cubicBezTo>
                <a:cubicBezTo>
                  <a:pt x="160064" y="336130"/>
                  <a:pt x="158807" y="337946"/>
                  <a:pt x="158807" y="340181"/>
                </a:cubicBezTo>
                <a:cubicBezTo>
                  <a:pt x="158807" y="342416"/>
                  <a:pt x="161322" y="343673"/>
                  <a:pt x="166351" y="343953"/>
                </a:cubicBezTo>
                <a:cubicBezTo>
                  <a:pt x="171380" y="344232"/>
                  <a:pt x="174314" y="343394"/>
                  <a:pt x="175152" y="341438"/>
                </a:cubicBezTo>
                <a:cubicBezTo>
                  <a:pt x="175990" y="339482"/>
                  <a:pt x="185071" y="333475"/>
                  <a:pt x="202393" y="323417"/>
                </a:cubicBezTo>
                <a:cubicBezTo>
                  <a:pt x="220834" y="312241"/>
                  <a:pt x="238436" y="300925"/>
                  <a:pt x="255200" y="289470"/>
                </a:cubicBezTo>
                <a:cubicBezTo>
                  <a:pt x="271964" y="278014"/>
                  <a:pt x="280346" y="271169"/>
                  <a:pt x="280346" y="268934"/>
                </a:cubicBezTo>
                <a:cubicBezTo>
                  <a:pt x="280346" y="268934"/>
                  <a:pt x="280346" y="268375"/>
                  <a:pt x="280346" y="267258"/>
                </a:cubicBezTo>
                <a:cubicBezTo>
                  <a:pt x="280346" y="266699"/>
                  <a:pt x="280067" y="266419"/>
                  <a:pt x="279508" y="266419"/>
                </a:cubicBezTo>
                <a:close/>
                <a:moveTo>
                  <a:pt x="364166" y="291"/>
                </a:moveTo>
                <a:cubicBezTo>
                  <a:pt x="366960" y="1129"/>
                  <a:pt x="376180" y="4901"/>
                  <a:pt x="391827" y="11607"/>
                </a:cubicBezTo>
                <a:cubicBezTo>
                  <a:pt x="396297" y="13842"/>
                  <a:pt x="399929" y="15518"/>
                  <a:pt x="402723" y="16636"/>
                </a:cubicBezTo>
                <a:cubicBezTo>
                  <a:pt x="412223" y="20547"/>
                  <a:pt x="418230" y="22503"/>
                  <a:pt x="420745" y="22503"/>
                </a:cubicBezTo>
                <a:cubicBezTo>
                  <a:pt x="423259" y="22503"/>
                  <a:pt x="427450" y="25716"/>
                  <a:pt x="433318" y="32142"/>
                </a:cubicBezTo>
                <a:cubicBezTo>
                  <a:pt x="439185" y="38569"/>
                  <a:pt x="441280" y="45135"/>
                  <a:pt x="439604" y="51840"/>
                </a:cubicBezTo>
                <a:cubicBezTo>
                  <a:pt x="439045" y="55752"/>
                  <a:pt x="439045" y="58266"/>
                  <a:pt x="439604" y="59384"/>
                </a:cubicBezTo>
                <a:cubicBezTo>
                  <a:pt x="440163" y="60502"/>
                  <a:pt x="441560" y="60502"/>
                  <a:pt x="443795" y="59384"/>
                </a:cubicBezTo>
                <a:cubicBezTo>
                  <a:pt x="448266" y="57707"/>
                  <a:pt x="449802" y="58685"/>
                  <a:pt x="448405" y="62318"/>
                </a:cubicBezTo>
                <a:cubicBezTo>
                  <a:pt x="447008" y="65950"/>
                  <a:pt x="437229" y="68045"/>
                  <a:pt x="419068" y="68604"/>
                </a:cubicBezTo>
                <a:cubicBezTo>
                  <a:pt x="400907" y="69163"/>
                  <a:pt x="383584" y="72097"/>
                  <a:pt x="367100" y="77405"/>
                </a:cubicBezTo>
                <a:cubicBezTo>
                  <a:pt x="350615" y="82714"/>
                  <a:pt x="340836" y="85368"/>
                  <a:pt x="337763" y="85368"/>
                </a:cubicBezTo>
                <a:cubicBezTo>
                  <a:pt x="334689" y="85368"/>
                  <a:pt x="330778" y="87883"/>
                  <a:pt x="326028" y="92912"/>
                </a:cubicBezTo>
                <a:cubicBezTo>
                  <a:pt x="321278" y="97941"/>
                  <a:pt x="314852" y="101434"/>
                  <a:pt x="306749" y="103389"/>
                </a:cubicBezTo>
                <a:cubicBezTo>
                  <a:pt x="298647" y="105345"/>
                  <a:pt x="292081" y="107720"/>
                  <a:pt x="287052" y="110514"/>
                </a:cubicBezTo>
                <a:cubicBezTo>
                  <a:pt x="279787" y="114426"/>
                  <a:pt x="270986" y="121550"/>
                  <a:pt x="260648" y="131888"/>
                </a:cubicBezTo>
                <a:cubicBezTo>
                  <a:pt x="250311" y="142226"/>
                  <a:pt x="245142" y="149071"/>
                  <a:pt x="245142" y="152424"/>
                </a:cubicBezTo>
                <a:cubicBezTo>
                  <a:pt x="245142" y="156336"/>
                  <a:pt x="241789" y="163181"/>
                  <a:pt x="235083" y="172960"/>
                </a:cubicBezTo>
                <a:cubicBezTo>
                  <a:pt x="228378" y="182739"/>
                  <a:pt x="225863" y="187629"/>
                  <a:pt x="227539" y="187629"/>
                </a:cubicBezTo>
                <a:cubicBezTo>
                  <a:pt x="229216" y="187629"/>
                  <a:pt x="237877" y="181482"/>
                  <a:pt x="253524" y="169188"/>
                </a:cubicBezTo>
                <a:cubicBezTo>
                  <a:pt x="269170" y="156895"/>
                  <a:pt x="277692" y="151586"/>
                  <a:pt x="279089" y="153262"/>
                </a:cubicBezTo>
                <a:cubicBezTo>
                  <a:pt x="280486" y="154939"/>
                  <a:pt x="277273" y="158292"/>
                  <a:pt x="269449" y="163321"/>
                </a:cubicBezTo>
                <a:cubicBezTo>
                  <a:pt x="239274" y="181761"/>
                  <a:pt x="218040" y="203554"/>
                  <a:pt x="205746" y="228700"/>
                </a:cubicBezTo>
                <a:cubicBezTo>
                  <a:pt x="197923" y="244906"/>
                  <a:pt x="194011" y="253846"/>
                  <a:pt x="194011" y="255523"/>
                </a:cubicBezTo>
                <a:cubicBezTo>
                  <a:pt x="194570" y="256640"/>
                  <a:pt x="196386" y="257059"/>
                  <a:pt x="199460" y="256780"/>
                </a:cubicBezTo>
                <a:cubicBezTo>
                  <a:pt x="202533" y="256501"/>
                  <a:pt x="206305" y="255662"/>
                  <a:pt x="210775" y="254265"/>
                </a:cubicBezTo>
                <a:cubicBezTo>
                  <a:pt x="215246" y="252868"/>
                  <a:pt x="218319" y="251611"/>
                  <a:pt x="219996" y="250494"/>
                </a:cubicBezTo>
                <a:cubicBezTo>
                  <a:pt x="225025" y="246023"/>
                  <a:pt x="239693" y="240295"/>
                  <a:pt x="264001" y="233310"/>
                </a:cubicBezTo>
                <a:cubicBezTo>
                  <a:pt x="288309" y="226325"/>
                  <a:pt x="304654" y="222833"/>
                  <a:pt x="313036" y="222833"/>
                </a:cubicBezTo>
                <a:cubicBezTo>
                  <a:pt x="323094" y="222833"/>
                  <a:pt x="329101" y="221436"/>
                  <a:pt x="331057" y="218642"/>
                </a:cubicBezTo>
                <a:cubicBezTo>
                  <a:pt x="333013" y="215848"/>
                  <a:pt x="333432" y="208025"/>
                  <a:pt x="332314" y="195172"/>
                </a:cubicBezTo>
                <a:cubicBezTo>
                  <a:pt x="331756" y="188467"/>
                  <a:pt x="328543" y="182879"/>
                  <a:pt x="322675" y="178408"/>
                </a:cubicBezTo>
                <a:cubicBezTo>
                  <a:pt x="316808" y="173938"/>
                  <a:pt x="310801" y="172262"/>
                  <a:pt x="304654" y="173379"/>
                </a:cubicBezTo>
                <a:cubicBezTo>
                  <a:pt x="297948" y="175056"/>
                  <a:pt x="290265" y="176173"/>
                  <a:pt x="281603" y="176732"/>
                </a:cubicBezTo>
                <a:cubicBezTo>
                  <a:pt x="272942" y="177291"/>
                  <a:pt x="266516" y="179945"/>
                  <a:pt x="262325" y="184695"/>
                </a:cubicBezTo>
                <a:cubicBezTo>
                  <a:pt x="258134" y="189445"/>
                  <a:pt x="254641" y="191820"/>
                  <a:pt x="251847" y="191820"/>
                </a:cubicBezTo>
                <a:cubicBezTo>
                  <a:pt x="246818" y="191820"/>
                  <a:pt x="252127" y="185114"/>
                  <a:pt x="267773" y="171703"/>
                </a:cubicBezTo>
                <a:cubicBezTo>
                  <a:pt x="271126" y="168909"/>
                  <a:pt x="274758" y="166115"/>
                  <a:pt x="278670" y="163321"/>
                </a:cubicBezTo>
                <a:cubicBezTo>
                  <a:pt x="294875" y="151586"/>
                  <a:pt x="310801" y="150468"/>
                  <a:pt x="326447" y="159968"/>
                </a:cubicBezTo>
                <a:cubicBezTo>
                  <a:pt x="344329" y="171144"/>
                  <a:pt x="356203" y="184835"/>
                  <a:pt x="362071" y="201040"/>
                </a:cubicBezTo>
                <a:cubicBezTo>
                  <a:pt x="367938" y="217245"/>
                  <a:pt x="368916" y="238759"/>
                  <a:pt x="365004" y="265581"/>
                </a:cubicBezTo>
                <a:cubicBezTo>
                  <a:pt x="362769" y="280110"/>
                  <a:pt x="361232" y="292683"/>
                  <a:pt x="360394" y="303300"/>
                </a:cubicBezTo>
                <a:cubicBezTo>
                  <a:pt x="359556" y="313917"/>
                  <a:pt x="358019" y="330681"/>
                  <a:pt x="355784" y="353592"/>
                </a:cubicBezTo>
                <a:cubicBezTo>
                  <a:pt x="353549" y="376503"/>
                  <a:pt x="352990" y="391032"/>
                  <a:pt x="354108" y="397179"/>
                </a:cubicBezTo>
                <a:cubicBezTo>
                  <a:pt x="355225" y="402208"/>
                  <a:pt x="354527" y="415200"/>
                  <a:pt x="352012" y="436155"/>
                </a:cubicBezTo>
                <a:cubicBezTo>
                  <a:pt x="349498" y="457110"/>
                  <a:pt x="347123" y="470381"/>
                  <a:pt x="344887" y="475969"/>
                </a:cubicBezTo>
                <a:cubicBezTo>
                  <a:pt x="343211" y="479881"/>
                  <a:pt x="344468" y="481837"/>
                  <a:pt x="348659" y="481837"/>
                </a:cubicBezTo>
                <a:cubicBezTo>
                  <a:pt x="352850" y="481837"/>
                  <a:pt x="354946" y="483094"/>
                  <a:pt x="354946" y="485609"/>
                </a:cubicBezTo>
                <a:cubicBezTo>
                  <a:pt x="354946" y="488123"/>
                  <a:pt x="356902" y="489381"/>
                  <a:pt x="360813" y="489381"/>
                </a:cubicBezTo>
                <a:cubicBezTo>
                  <a:pt x="364725" y="489381"/>
                  <a:pt x="366681" y="491336"/>
                  <a:pt x="366681" y="495248"/>
                </a:cubicBezTo>
                <a:cubicBezTo>
                  <a:pt x="366681" y="499160"/>
                  <a:pt x="368916" y="502233"/>
                  <a:pt x="373386" y="504468"/>
                </a:cubicBezTo>
                <a:cubicBezTo>
                  <a:pt x="375622" y="505586"/>
                  <a:pt x="376879" y="507542"/>
                  <a:pt x="377158" y="510336"/>
                </a:cubicBezTo>
                <a:cubicBezTo>
                  <a:pt x="377438" y="513130"/>
                  <a:pt x="376460" y="518718"/>
                  <a:pt x="374224" y="527100"/>
                </a:cubicBezTo>
                <a:cubicBezTo>
                  <a:pt x="369754" y="545540"/>
                  <a:pt x="360953" y="566076"/>
                  <a:pt x="347821" y="588707"/>
                </a:cubicBezTo>
                <a:cubicBezTo>
                  <a:pt x="334689" y="611339"/>
                  <a:pt x="323094" y="625728"/>
                  <a:pt x="313036" y="631875"/>
                </a:cubicBezTo>
                <a:cubicBezTo>
                  <a:pt x="305213" y="636904"/>
                  <a:pt x="307168" y="641374"/>
                  <a:pt x="318903" y="645286"/>
                </a:cubicBezTo>
                <a:cubicBezTo>
                  <a:pt x="318903" y="645286"/>
                  <a:pt x="323374" y="646962"/>
                  <a:pt x="332314" y="650315"/>
                </a:cubicBezTo>
                <a:cubicBezTo>
                  <a:pt x="341255" y="653668"/>
                  <a:pt x="348240" y="656462"/>
                  <a:pt x="353269" y="658697"/>
                </a:cubicBezTo>
                <a:cubicBezTo>
                  <a:pt x="368916" y="664285"/>
                  <a:pt x="382048" y="669594"/>
                  <a:pt x="392665" y="674623"/>
                </a:cubicBezTo>
                <a:cubicBezTo>
                  <a:pt x="403282" y="679652"/>
                  <a:pt x="410686" y="682167"/>
                  <a:pt x="414877" y="682167"/>
                </a:cubicBezTo>
                <a:cubicBezTo>
                  <a:pt x="419068" y="682167"/>
                  <a:pt x="422002" y="683284"/>
                  <a:pt x="423678" y="685519"/>
                </a:cubicBezTo>
                <a:cubicBezTo>
                  <a:pt x="425355" y="687755"/>
                  <a:pt x="431082" y="689850"/>
                  <a:pt x="440861" y="691806"/>
                </a:cubicBezTo>
                <a:cubicBezTo>
                  <a:pt x="450640" y="693762"/>
                  <a:pt x="456787" y="695718"/>
                  <a:pt x="459302" y="697673"/>
                </a:cubicBezTo>
                <a:cubicBezTo>
                  <a:pt x="461816" y="699629"/>
                  <a:pt x="468941" y="702004"/>
                  <a:pt x="480676" y="704798"/>
                </a:cubicBezTo>
                <a:cubicBezTo>
                  <a:pt x="495205" y="708710"/>
                  <a:pt x="505822" y="711783"/>
                  <a:pt x="512527" y="714018"/>
                </a:cubicBezTo>
                <a:cubicBezTo>
                  <a:pt x="516439" y="715695"/>
                  <a:pt x="528174" y="720025"/>
                  <a:pt x="547732" y="727010"/>
                </a:cubicBezTo>
                <a:cubicBezTo>
                  <a:pt x="567290" y="733995"/>
                  <a:pt x="585311" y="741260"/>
                  <a:pt x="601796" y="748804"/>
                </a:cubicBezTo>
                <a:cubicBezTo>
                  <a:pt x="618280" y="756347"/>
                  <a:pt x="627361" y="760119"/>
                  <a:pt x="629037" y="760119"/>
                </a:cubicBezTo>
                <a:cubicBezTo>
                  <a:pt x="631831" y="760119"/>
                  <a:pt x="634625" y="763612"/>
                  <a:pt x="637419" y="770597"/>
                </a:cubicBezTo>
                <a:cubicBezTo>
                  <a:pt x="640213" y="777582"/>
                  <a:pt x="641331" y="783309"/>
                  <a:pt x="640772" y="787780"/>
                </a:cubicBezTo>
                <a:cubicBezTo>
                  <a:pt x="639654" y="795044"/>
                  <a:pt x="634346" y="800772"/>
                  <a:pt x="624846" y="804963"/>
                </a:cubicBezTo>
                <a:cubicBezTo>
                  <a:pt x="615347" y="809154"/>
                  <a:pt x="604450" y="810691"/>
                  <a:pt x="592157" y="809573"/>
                </a:cubicBezTo>
                <a:cubicBezTo>
                  <a:pt x="573716" y="807897"/>
                  <a:pt x="544938" y="801051"/>
                  <a:pt x="505822" y="789037"/>
                </a:cubicBezTo>
                <a:cubicBezTo>
                  <a:pt x="466706" y="777023"/>
                  <a:pt x="438207" y="765987"/>
                  <a:pt x="420325" y="755928"/>
                </a:cubicBezTo>
                <a:cubicBezTo>
                  <a:pt x="415855" y="753693"/>
                  <a:pt x="411105" y="752575"/>
                  <a:pt x="406076" y="752575"/>
                </a:cubicBezTo>
                <a:cubicBezTo>
                  <a:pt x="401047" y="752575"/>
                  <a:pt x="398532" y="751458"/>
                  <a:pt x="398532" y="749223"/>
                </a:cubicBezTo>
                <a:cubicBezTo>
                  <a:pt x="398532" y="746987"/>
                  <a:pt x="393503" y="744193"/>
                  <a:pt x="383445" y="740841"/>
                </a:cubicBezTo>
                <a:cubicBezTo>
                  <a:pt x="358857" y="733017"/>
                  <a:pt x="329800" y="720444"/>
                  <a:pt x="296272" y="703122"/>
                </a:cubicBezTo>
                <a:lnTo>
                  <a:pt x="270288" y="690549"/>
                </a:lnTo>
                <a:lnTo>
                  <a:pt x="252685" y="709827"/>
                </a:lnTo>
                <a:cubicBezTo>
                  <a:pt x="241509" y="723238"/>
                  <a:pt x="233686" y="733576"/>
                  <a:pt x="229216" y="740841"/>
                </a:cubicBezTo>
                <a:cubicBezTo>
                  <a:pt x="224745" y="748105"/>
                  <a:pt x="217481" y="756487"/>
                  <a:pt x="207423" y="765987"/>
                </a:cubicBezTo>
                <a:cubicBezTo>
                  <a:pt x="197923" y="774927"/>
                  <a:pt x="184512" y="787500"/>
                  <a:pt x="167189" y="803706"/>
                </a:cubicBezTo>
                <a:cubicBezTo>
                  <a:pt x="150425" y="819352"/>
                  <a:pt x="140367" y="827175"/>
                  <a:pt x="137014" y="827175"/>
                </a:cubicBezTo>
                <a:cubicBezTo>
                  <a:pt x="133661" y="827175"/>
                  <a:pt x="131566" y="828572"/>
                  <a:pt x="130727" y="831366"/>
                </a:cubicBezTo>
                <a:cubicBezTo>
                  <a:pt x="129889" y="834160"/>
                  <a:pt x="126536" y="835697"/>
                  <a:pt x="120669" y="835976"/>
                </a:cubicBezTo>
                <a:cubicBezTo>
                  <a:pt x="114802" y="836256"/>
                  <a:pt x="111868" y="837234"/>
                  <a:pt x="111868" y="838910"/>
                </a:cubicBezTo>
                <a:cubicBezTo>
                  <a:pt x="111868" y="840586"/>
                  <a:pt x="101949" y="841425"/>
                  <a:pt x="82112" y="841425"/>
                </a:cubicBezTo>
                <a:cubicBezTo>
                  <a:pt x="62274" y="841425"/>
                  <a:pt x="49562" y="839189"/>
                  <a:pt x="43974" y="834719"/>
                </a:cubicBezTo>
                <a:cubicBezTo>
                  <a:pt x="38386" y="829690"/>
                  <a:pt x="32239" y="824661"/>
                  <a:pt x="25533" y="819631"/>
                </a:cubicBezTo>
                <a:cubicBezTo>
                  <a:pt x="19386" y="814602"/>
                  <a:pt x="17710" y="811808"/>
                  <a:pt x="20504" y="811249"/>
                </a:cubicBezTo>
                <a:lnTo>
                  <a:pt x="23857" y="811249"/>
                </a:lnTo>
                <a:cubicBezTo>
                  <a:pt x="41738" y="809573"/>
                  <a:pt x="54032" y="807058"/>
                  <a:pt x="60738" y="803706"/>
                </a:cubicBezTo>
                <a:cubicBezTo>
                  <a:pt x="69120" y="799235"/>
                  <a:pt x="72752" y="798397"/>
                  <a:pt x="71634" y="801191"/>
                </a:cubicBezTo>
                <a:cubicBezTo>
                  <a:pt x="71634" y="801191"/>
                  <a:pt x="71075" y="802309"/>
                  <a:pt x="69958" y="804544"/>
                </a:cubicBezTo>
                <a:lnTo>
                  <a:pt x="70796" y="805382"/>
                </a:lnTo>
                <a:cubicBezTo>
                  <a:pt x="72472" y="804823"/>
                  <a:pt x="75546" y="803147"/>
                  <a:pt x="80016" y="800353"/>
                </a:cubicBezTo>
                <a:cubicBezTo>
                  <a:pt x="90075" y="792530"/>
                  <a:pt x="127514" y="754811"/>
                  <a:pt x="192335" y="687196"/>
                </a:cubicBezTo>
                <a:lnTo>
                  <a:pt x="227539" y="650315"/>
                </a:lnTo>
                <a:lnTo>
                  <a:pt x="217481" y="640257"/>
                </a:lnTo>
                <a:cubicBezTo>
                  <a:pt x="210775" y="632992"/>
                  <a:pt x="205467" y="627125"/>
                  <a:pt x="201555" y="622654"/>
                </a:cubicBezTo>
                <a:cubicBezTo>
                  <a:pt x="196526" y="617625"/>
                  <a:pt x="194011" y="613993"/>
                  <a:pt x="194011" y="611758"/>
                </a:cubicBezTo>
                <a:cubicBezTo>
                  <a:pt x="194011" y="608405"/>
                  <a:pt x="191776" y="606309"/>
                  <a:pt x="187306" y="605471"/>
                </a:cubicBezTo>
                <a:cubicBezTo>
                  <a:pt x="182835" y="604633"/>
                  <a:pt x="178924" y="605611"/>
                  <a:pt x="175571" y="608405"/>
                </a:cubicBezTo>
                <a:cubicBezTo>
                  <a:pt x="167189" y="615111"/>
                  <a:pt x="142881" y="645286"/>
                  <a:pt x="102648" y="698931"/>
                </a:cubicBezTo>
                <a:cubicBezTo>
                  <a:pt x="94824" y="708989"/>
                  <a:pt x="86582" y="716533"/>
                  <a:pt x="77921" y="721562"/>
                </a:cubicBezTo>
                <a:cubicBezTo>
                  <a:pt x="69259" y="726591"/>
                  <a:pt x="62414" y="727709"/>
                  <a:pt x="57385" y="724915"/>
                </a:cubicBezTo>
                <a:cubicBezTo>
                  <a:pt x="49003" y="720444"/>
                  <a:pt x="43694" y="714577"/>
                  <a:pt x="41459" y="707313"/>
                </a:cubicBezTo>
                <a:cubicBezTo>
                  <a:pt x="39224" y="700048"/>
                  <a:pt x="38386" y="688034"/>
                  <a:pt x="38945" y="671270"/>
                </a:cubicBezTo>
                <a:cubicBezTo>
                  <a:pt x="40062" y="658418"/>
                  <a:pt x="41180" y="649756"/>
                  <a:pt x="42297" y="645286"/>
                </a:cubicBezTo>
                <a:cubicBezTo>
                  <a:pt x="43415" y="640815"/>
                  <a:pt x="45650" y="637183"/>
                  <a:pt x="49003" y="634389"/>
                </a:cubicBezTo>
                <a:cubicBezTo>
                  <a:pt x="55150" y="629919"/>
                  <a:pt x="69818" y="616088"/>
                  <a:pt x="93008" y="592898"/>
                </a:cubicBezTo>
                <a:cubicBezTo>
                  <a:pt x="116199" y="569708"/>
                  <a:pt x="127794" y="557275"/>
                  <a:pt x="127794" y="555598"/>
                </a:cubicBezTo>
                <a:cubicBezTo>
                  <a:pt x="127794" y="553363"/>
                  <a:pt x="125838" y="552246"/>
                  <a:pt x="121926" y="552246"/>
                </a:cubicBezTo>
                <a:cubicBezTo>
                  <a:pt x="118573" y="552246"/>
                  <a:pt x="116059" y="550429"/>
                  <a:pt x="114382" y="546797"/>
                </a:cubicBezTo>
                <a:cubicBezTo>
                  <a:pt x="112706" y="543165"/>
                  <a:pt x="113265" y="540511"/>
                  <a:pt x="116059" y="538834"/>
                </a:cubicBezTo>
                <a:cubicBezTo>
                  <a:pt x="118853" y="537158"/>
                  <a:pt x="124161" y="537158"/>
                  <a:pt x="131985" y="538834"/>
                </a:cubicBezTo>
                <a:cubicBezTo>
                  <a:pt x="136455" y="539952"/>
                  <a:pt x="140087" y="539812"/>
                  <a:pt x="142881" y="538415"/>
                </a:cubicBezTo>
                <a:cubicBezTo>
                  <a:pt x="145675" y="537018"/>
                  <a:pt x="149587" y="533805"/>
                  <a:pt x="154616" y="528776"/>
                </a:cubicBezTo>
                <a:cubicBezTo>
                  <a:pt x="165233" y="515924"/>
                  <a:pt x="170402" y="508380"/>
                  <a:pt x="170123" y="506145"/>
                </a:cubicBezTo>
                <a:cubicBezTo>
                  <a:pt x="169843" y="503909"/>
                  <a:pt x="162998" y="502792"/>
                  <a:pt x="149587" y="502792"/>
                </a:cubicBezTo>
                <a:cubicBezTo>
                  <a:pt x="127794" y="502233"/>
                  <a:pt x="112147" y="496924"/>
                  <a:pt x="102648" y="486866"/>
                </a:cubicBezTo>
                <a:cubicBezTo>
                  <a:pt x="93148" y="476808"/>
                  <a:pt x="85884" y="458647"/>
                  <a:pt x="80854" y="432383"/>
                </a:cubicBezTo>
                <a:cubicBezTo>
                  <a:pt x="78619" y="420648"/>
                  <a:pt x="77921" y="412546"/>
                  <a:pt x="78759" y="408075"/>
                </a:cubicBezTo>
                <a:cubicBezTo>
                  <a:pt x="79597" y="403605"/>
                  <a:pt x="82810" y="395223"/>
                  <a:pt x="88398" y="382929"/>
                </a:cubicBezTo>
                <a:cubicBezTo>
                  <a:pt x="96221" y="366165"/>
                  <a:pt x="100133" y="356386"/>
                  <a:pt x="100133" y="353592"/>
                </a:cubicBezTo>
                <a:cubicBezTo>
                  <a:pt x="100133" y="350239"/>
                  <a:pt x="107817" y="330402"/>
                  <a:pt x="123184" y="294080"/>
                </a:cubicBezTo>
                <a:cubicBezTo>
                  <a:pt x="138551" y="257758"/>
                  <a:pt x="152101" y="227303"/>
                  <a:pt x="163836" y="202716"/>
                </a:cubicBezTo>
                <a:cubicBezTo>
                  <a:pt x="180600" y="169188"/>
                  <a:pt x="187585" y="150748"/>
                  <a:pt x="184791" y="147395"/>
                </a:cubicBezTo>
                <a:cubicBezTo>
                  <a:pt x="183115" y="145160"/>
                  <a:pt x="177527" y="144880"/>
                  <a:pt x="168027" y="146557"/>
                </a:cubicBezTo>
                <a:cubicBezTo>
                  <a:pt x="155734" y="148233"/>
                  <a:pt x="147212" y="150329"/>
                  <a:pt x="142462" y="152843"/>
                </a:cubicBezTo>
                <a:cubicBezTo>
                  <a:pt x="137712" y="155358"/>
                  <a:pt x="128352" y="156615"/>
                  <a:pt x="114382" y="156615"/>
                </a:cubicBezTo>
                <a:cubicBezTo>
                  <a:pt x="100412" y="156615"/>
                  <a:pt x="88398" y="155498"/>
                  <a:pt x="78340" y="153262"/>
                </a:cubicBezTo>
                <a:cubicBezTo>
                  <a:pt x="63252" y="149351"/>
                  <a:pt x="49003" y="142645"/>
                  <a:pt x="35592" y="133146"/>
                </a:cubicBezTo>
                <a:cubicBezTo>
                  <a:pt x="22181" y="123646"/>
                  <a:pt x="12681" y="113588"/>
                  <a:pt x="7093" y="102970"/>
                </a:cubicBezTo>
                <a:cubicBezTo>
                  <a:pt x="4299" y="96824"/>
                  <a:pt x="2203" y="88442"/>
                  <a:pt x="806" y="77824"/>
                </a:cubicBezTo>
                <a:cubicBezTo>
                  <a:pt x="-591" y="67207"/>
                  <a:pt x="-172" y="61340"/>
                  <a:pt x="2064" y="60222"/>
                </a:cubicBezTo>
                <a:cubicBezTo>
                  <a:pt x="4858" y="58546"/>
                  <a:pt x="11843" y="63016"/>
                  <a:pt x="23019" y="73633"/>
                </a:cubicBezTo>
                <a:cubicBezTo>
                  <a:pt x="30283" y="80898"/>
                  <a:pt x="35871" y="85368"/>
                  <a:pt x="39783" y="87045"/>
                </a:cubicBezTo>
                <a:cubicBezTo>
                  <a:pt x="43694" y="88721"/>
                  <a:pt x="50400" y="89559"/>
                  <a:pt x="59899" y="89559"/>
                </a:cubicBezTo>
                <a:cubicBezTo>
                  <a:pt x="71634" y="89559"/>
                  <a:pt x="94824" y="85228"/>
                  <a:pt x="129470" y="76567"/>
                </a:cubicBezTo>
                <a:cubicBezTo>
                  <a:pt x="164116" y="67906"/>
                  <a:pt x="193732" y="59105"/>
                  <a:pt x="218319" y="50164"/>
                </a:cubicBezTo>
                <a:cubicBezTo>
                  <a:pt x="240112" y="42341"/>
                  <a:pt x="256876" y="36473"/>
                  <a:pt x="268611" y="32562"/>
                </a:cubicBezTo>
                <a:cubicBezTo>
                  <a:pt x="280905" y="29209"/>
                  <a:pt x="294037" y="25297"/>
                  <a:pt x="308007" y="20827"/>
                </a:cubicBezTo>
                <a:cubicBezTo>
                  <a:pt x="322535" y="16356"/>
                  <a:pt x="334131" y="13423"/>
                  <a:pt x="342792" y="12026"/>
                </a:cubicBezTo>
                <a:cubicBezTo>
                  <a:pt x="351453" y="10629"/>
                  <a:pt x="356622" y="8254"/>
                  <a:pt x="358299" y="4901"/>
                </a:cubicBezTo>
                <a:cubicBezTo>
                  <a:pt x="358299" y="4901"/>
                  <a:pt x="358299" y="4342"/>
                  <a:pt x="358299" y="3225"/>
                </a:cubicBezTo>
                <a:cubicBezTo>
                  <a:pt x="359416" y="431"/>
                  <a:pt x="361372" y="-547"/>
                  <a:pt x="364166" y="29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250143" y="1635646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877875" y="1635646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sp>
        <p:nvSpPr>
          <p:cNvPr id="25604" name="文本框 1"/>
          <p:cNvSpPr txBox="1">
            <a:spLocks noChangeArrowheads="1"/>
          </p:cNvSpPr>
          <p:nvPr/>
        </p:nvSpPr>
        <p:spPr bwMode="auto">
          <a:xfrm>
            <a:off x="334963" y="339725"/>
            <a:ext cx="8053387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春、夏、秋、冬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还有哪些迷人的景致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？仿照四个短语说一说。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文本框 15"/>
          <p:cNvSpPr>
            <a:spLocks noChangeArrowheads="1"/>
          </p:cNvSpPr>
          <p:nvPr/>
        </p:nvSpPr>
        <p:spPr bwMode="auto">
          <a:xfrm>
            <a:off x="828675" y="1931988"/>
            <a:ext cx="671513" cy="814387"/>
          </a:xfrm>
          <a:custGeom>
            <a:avLst/>
            <a:gdLst>
              <a:gd name="T0" fmla="*/ 355816 w 670560"/>
              <a:gd name="T1" fmla="*/ 642519 h 814443"/>
              <a:gd name="T2" fmla="*/ 319354 w 670560"/>
              <a:gd name="T3" fmla="*/ 686944 h 814443"/>
              <a:gd name="T4" fmla="*/ 388086 w 670560"/>
              <a:gd name="T5" fmla="*/ 709575 h 814443"/>
              <a:gd name="T6" fmla="*/ 397307 w 670560"/>
              <a:gd name="T7" fmla="*/ 631623 h 814443"/>
              <a:gd name="T8" fmla="*/ 328155 w 670560"/>
              <a:gd name="T9" fmla="*/ 571691 h 814443"/>
              <a:gd name="T10" fmla="*/ 380124 w 670560"/>
              <a:gd name="T11" fmla="*/ 592646 h 814443"/>
              <a:gd name="T12" fmla="*/ 399821 w 670560"/>
              <a:gd name="T13" fmla="*/ 557023 h 814443"/>
              <a:gd name="T14" fmla="*/ 319354 w 670560"/>
              <a:gd name="T15" fmla="*/ 534391 h 814443"/>
              <a:gd name="T16" fmla="*/ 325221 w 670560"/>
              <a:gd name="T17" fmla="*/ 531039 h 814443"/>
              <a:gd name="T18" fmla="*/ 332765 w 670560"/>
              <a:gd name="T19" fmla="*/ 347473 h 814443"/>
              <a:gd name="T20" fmla="*/ 377190 w 670560"/>
              <a:gd name="T21" fmla="*/ 318974 h 814443"/>
              <a:gd name="T22" fmla="*/ 423291 w 670560"/>
              <a:gd name="T23" fmla="*/ 3811 h 814443"/>
              <a:gd name="T24" fmla="*/ 431673 w 670560"/>
              <a:gd name="T25" fmla="*/ 107328 h 814443"/>
              <a:gd name="T26" fmla="*/ 471068 w 670560"/>
              <a:gd name="T27" fmla="*/ 146305 h 814443"/>
              <a:gd name="T28" fmla="*/ 398983 w 670560"/>
              <a:gd name="T29" fmla="*/ 200788 h 814443"/>
              <a:gd name="T30" fmla="*/ 435026 w 670560"/>
              <a:gd name="T31" fmla="*/ 260300 h 814443"/>
              <a:gd name="T32" fmla="*/ 410718 w 670560"/>
              <a:gd name="T33" fmla="*/ 318136 h 814443"/>
              <a:gd name="T34" fmla="*/ 465201 w 670560"/>
              <a:gd name="T35" fmla="*/ 371781 h 814443"/>
              <a:gd name="T36" fmla="*/ 454304 w 670560"/>
              <a:gd name="T37" fmla="*/ 396088 h 814443"/>
              <a:gd name="T38" fmla="*/ 588416 w 670560"/>
              <a:gd name="T39" fmla="*/ 430874 h 814443"/>
              <a:gd name="T40" fmla="*/ 668883 w 670560"/>
              <a:gd name="T41" fmla="*/ 494996 h 814443"/>
              <a:gd name="T42" fmla="*/ 644576 w 670560"/>
              <a:gd name="T43" fmla="*/ 513436 h 814443"/>
              <a:gd name="T44" fmla="*/ 596798 w 670560"/>
              <a:gd name="T45" fmla="*/ 496672 h 814443"/>
              <a:gd name="T46" fmla="*/ 383895 w 670560"/>
              <a:gd name="T47" fmla="*/ 515113 h 814443"/>
              <a:gd name="T48" fmla="*/ 440055 w 670560"/>
              <a:gd name="T49" fmla="*/ 545288 h 814443"/>
              <a:gd name="T50" fmla="*/ 453885 w 670560"/>
              <a:gd name="T51" fmla="*/ 754838 h 814443"/>
              <a:gd name="T52" fmla="*/ 428320 w 670560"/>
              <a:gd name="T53" fmla="*/ 814350 h 814443"/>
              <a:gd name="T54" fmla="*/ 384315 w 670560"/>
              <a:gd name="T55" fmla="*/ 792557 h 814443"/>
              <a:gd name="T56" fmla="*/ 361264 w 670560"/>
              <a:gd name="T57" fmla="*/ 771602 h 814443"/>
              <a:gd name="T58" fmla="*/ 305105 w 670560"/>
              <a:gd name="T59" fmla="*/ 774955 h 814443"/>
              <a:gd name="T60" fmla="*/ 236372 w 670560"/>
              <a:gd name="T61" fmla="*/ 709575 h 814443"/>
              <a:gd name="T62" fmla="*/ 233019 w 670560"/>
              <a:gd name="T63" fmla="*/ 649225 h 814443"/>
              <a:gd name="T64" fmla="*/ 290436 w 670560"/>
              <a:gd name="T65" fmla="*/ 526428 h 814443"/>
              <a:gd name="T66" fmla="*/ 489090 w 670560"/>
              <a:gd name="T67" fmla="*/ 467754 h 814443"/>
              <a:gd name="T68" fmla="*/ 488671 w 670560"/>
              <a:gd name="T69" fmla="*/ 444704 h 814443"/>
              <a:gd name="T70" fmla="*/ 367551 w 670560"/>
              <a:gd name="T71" fmla="*/ 419977 h 814443"/>
              <a:gd name="T72" fmla="*/ 295884 w 670560"/>
              <a:gd name="T73" fmla="*/ 444704 h 814443"/>
              <a:gd name="T74" fmla="*/ 248107 w 670560"/>
              <a:gd name="T75" fmla="*/ 517208 h 814443"/>
              <a:gd name="T76" fmla="*/ 171831 w 670560"/>
              <a:gd name="T77" fmla="*/ 640424 h 814443"/>
              <a:gd name="T78" fmla="*/ 47777 w 670560"/>
              <a:gd name="T79" fmla="*/ 758191 h 814443"/>
              <a:gd name="T80" fmla="*/ 12573 w 670560"/>
              <a:gd name="T81" fmla="*/ 701612 h 814443"/>
              <a:gd name="T82" fmla="*/ 31013 w 670560"/>
              <a:gd name="T83" fmla="*/ 624917 h 814443"/>
              <a:gd name="T84" fmla="*/ 34785 w 670560"/>
              <a:gd name="T85" fmla="*/ 655930 h 814443"/>
              <a:gd name="T86" fmla="*/ 86754 w 670560"/>
              <a:gd name="T87" fmla="*/ 605638 h 814443"/>
              <a:gd name="T88" fmla="*/ 162192 w 670560"/>
              <a:gd name="T89" fmla="*/ 504635 h 814443"/>
              <a:gd name="T90" fmla="*/ 176860 w 670560"/>
              <a:gd name="T91" fmla="*/ 465659 h 814443"/>
              <a:gd name="T92" fmla="*/ 167640 w 670560"/>
              <a:gd name="T93" fmla="*/ 401118 h 814443"/>
              <a:gd name="T94" fmla="*/ 186918 w 670560"/>
              <a:gd name="T95" fmla="*/ 411176 h 814443"/>
              <a:gd name="T96" fmla="*/ 246431 w 670560"/>
              <a:gd name="T97" fmla="*/ 353340 h 814443"/>
              <a:gd name="T98" fmla="*/ 254394 w 670560"/>
              <a:gd name="T99" fmla="*/ 333223 h 814443"/>
              <a:gd name="T100" fmla="*/ 217094 w 670560"/>
              <a:gd name="T101" fmla="*/ 311011 h 814443"/>
              <a:gd name="T102" fmla="*/ 253974 w 670560"/>
              <a:gd name="T103" fmla="*/ 247727 h 814443"/>
              <a:gd name="T104" fmla="*/ 254394 w 670560"/>
              <a:gd name="T105" fmla="*/ 268263 h 814443"/>
              <a:gd name="T106" fmla="*/ 304266 w 670560"/>
              <a:gd name="T107" fmla="*/ 240183 h 814443"/>
              <a:gd name="T108" fmla="*/ 282473 w 670560"/>
              <a:gd name="T109" fmla="*/ 220905 h 814443"/>
              <a:gd name="T110" fmla="*/ 221285 w 670560"/>
              <a:gd name="T111" fmla="*/ 182347 h 814443"/>
              <a:gd name="T112" fmla="*/ 198234 w 670560"/>
              <a:gd name="T113" fmla="*/ 124511 h 814443"/>
              <a:gd name="T114" fmla="*/ 240563 w 670560"/>
              <a:gd name="T115" fmla="*/ 135827 h 814443"/>
              <a:gd name="T116" fmla="*/ 336956 w 670560"/>
              <a:gd name="T117" fmla="*/ 107328 h 814443"/>
              <a:gd name="T118" fmla="*/ 391020 w 670560"/>
              <a:gd name="T119" fmla="*/ 16384 h 814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0560" h="814443">
                <a:moveTo>
                  <a:pt x="397307" y="631623"/>
                </a:moveTo>
                <a:cubicBezTo>
                  <a:pt x="393395" y="631623"/>
                  <a:pt x="389623" y="632880"/>
                  <a:pt x="385991" y="635394"/>
                </a:cubicBezTo>
                <a:cubicBezTo>
                  <a:pt x="382359" y="637909"/>
                  <a:pt x="376771" y="639166"/>
                  <a:pt x="369227" y="639166"/>
                </a:cubicBezTo>
                <a:cubicBezTo>
                  <a:pt x="361683" y="639166"/>
                  <a:pt x="357213" y="640284"/>
                  <a:pt x="355816" y="642519"/>
                </a:cubicBezTo>
                <a:cubicBezTo>
                  <a:pt x="354419" y="644754"/>
                  <a:pt x="345897" y="645872"/>
                  <a:pt x="330251" y="645872"/>
                </a:cubicBezTo>
                <a:cubicBezTo>
                  <a:pt x="315722" y="645872"/>
                  <a:pt x="307060" y="647688"/>
                  <a:pt x="304266" y="651320"/>
                </a:cubicBezTo>
                <a:cubicBezTo>
                  <a:pt x="301472" y="654952"/>
                  <a:pt x="303149" y="662357"/>
                  <a:pt x="309296" y="673533"/>
                </a:cubicBezTo>
                <a:cubicBezTo>
                  <a:pt x="313207" y="681356"/>
                  <a:pt x="316560" y="685826"/>
                  <a:pt x="319354" y="686944"/>
                </a:cubicBezTo>
                <a:cubicBezTo>
                  <a:pt x="322148" y="688061"/>
                  <a:pt x="331089" y="688900"/>
                  <a:pt x="346176" y="689458"/>
                </a:cubicBezTo>
                <a:cubicBezTo>
                  <a:pt x="355676" y="689458"/>
                  <a:pt x="362242" y="690017"/>
                  <a:pt x="365874" y="691135"/>
                </a:cubicBezTo>
                <a:cubicBezTo>
                  <a:pt x="369506" y="692252"/>
                  <a:pt x="373558" y="695046"/>
                  <a:pt x="378028" y="699517"/>
                </a:cubicBezTo>
                <a:lnTo>
                  <a:pt x="388086" y="709575"/>
                </a:lnTo>
                <a:lnTo>
                  <a:pt x="393954" y="688620"/>
                </a:lnTo>
                <a:cubicBezTo>
                  <a:pt x="397865" y="675209"/>
                  <a:pt x="400380" y="662357"/>
                  <a:pt x="401498" y="650063"/>
                </a:cubicBezTo>
                <a:cubicBezTo>
                  <a:pt x="402615" y="642240"/>
                  <a:pt x="402895" y="637211"/>
                  <a:pt x="402336" y="634975"/>
                </a:cubicBezTo>
                <a:cubicBezTo>
                  <a:pt x="401777" y="632740"/>
                  <a:pt x="400101" y="631623"/>
                  <a:pt x="397307" y="631623"/>
                </a:cubicBezTo>
                <a:close/>
                <a:moveTo>
                  <a:pt x="394478" y="548431"/>
                </a:moveTo>
                <a:cubicBezTo>
                  <a:pt x="393011" y="548292"/>
                  <a:pt x="391160" y="548361"/>
                  <a:pt x="388925" y="548641"/>
                </a:cubicBezTo>
                <a:cubicBezTo>
                  <a:pt x="376072" y="548641"/>
                  <a:pt x="364058" y="551714"/>
                  <a:pt x="352882" y="557861"/>
                </a:cubicBezTo>
                <a:cubicBezTo>
                  <a:pt x="340588" y="563449"/>
                  <a:pt x="332346" y="568059"/>
                  <a:pt x="328155" y="571691"/>
                </a:cubicBezTo>
                <a:cubicBezTo>
                  <a:pt x="323964" y="575323"/>
                  <a:pt x="320192" y="580492"/>
                  <a:pt x="316839" y="587198"/>
                </a:cubicBezTo>
                <a:cubicBezTo>
                  <a:pt x="310134" y="600050"/>
                  <a:pt x="308737" y="606756"/>
                  <a:pt x="312648" y="607315"/>
                </a:cubicBezTo>
                <a:cubicBezTo>
                  <a:pt x="316001" y="607874"/>
                  <a:pt x="326618" y="605080"/>
                  <a:pt x="344500" y="598933"/>
                </a:cubicBezTo>
                <a:cubicBezTo>
                  <a:pt x="357352" y="595021"/>
                  <a:pt x="369227" y="592926"/>
                  <a:pt x="380124" y="592646"/>
                </a:cubicBezTo>
                <a:cubicBezTo>
                  <a:pt x="391020" y="592367"/>
                  <a:pt x="397865" y="594183"/>
                  <a:pt x="400659" y="598095"/>
                </a:cubicBezTo>
                <a:cubicBezTo>
                  <a:pt x="403453" y="603124"/>
                  <a:pt x="405130" y="602565"/>
                  <a:pt x="405689" y="596418"/>
                </a:cubicBezTo>
                <a:cubicBezTo>
                  <a:pt x="405689" y="592507"/>
                  <a:pt x="405130" y="587477"/>
                  <a:pt x="404012" y="581331"/>
                </a:cubicBezTo>
                <a:cubicBezTo>
                  <a:pt x="401218" y="571272"/>
                  <a:pt x="399821" y="563170"/>
                  <a:pt x="399821" y="557023"/>
                </a:cubicBezTo>
                <a:cubicBezTo>
                  <a:pt x="399821" y="553111"/>
                  <a:pt x="399123" y="550597"/>
                  <a:pt x="397726" y="549479"/>
                </a:cubicBezTo>
                <a:cubicBezTo>
                  <a:pt x="397027" y="548920"/>
                  <a:pt x="395945" y="548571"/>
                  <a:pt x="394478" y="548431"/>
                </a:cubicBezTo>
                <a:close/>
                <a:moveTo>
                  <a:pt x="325221" y="531039"/>
                </a:moveTo>
                <a:cubicBezTo>
                  <a:pt x="324663" y="531039"/>
                  <a:pt x="322707" y="532156"/>
                  <a:pt x="319354" y="534391"/>
                </a:cubicBezTo>
                <a:cubicBezTo>
                  <a:pt x="317119" y="535509"/>
                  <a:pt x="316001" y="536347"/>
                  <a:pt x="316001" y="536906"/>
                </a:cubicBezTo>
                <a:cubicBezTo>
                  <a:pt x="316001" y="537465"/>
                  <a:pt x="317398" y="537744"/>
                  <a:pt x="320192" y="537744"/>
                </a:cubicBezTo>
                <a:cubicBezTo>
                  <a:pt x="324104" y="537744"/>
                  <a:pt x="326060" y="536627"/>
                  <a:pt x="326060" y="534391"/>
                </a:cubicBezTo>
                <a:cubicBezTo>
                  <a:pt x="326060" y="532156"/>
                  <a:pt x="325780" y="531039"/>
                  <a:pt x="325221" y="531039"/>
                </a:cubicBezTo>
                <a:close/>
                <a:moveTo>
                  <a:pt x="367131" y="303886"/>
                </a:moveTo>
                <a:cubicBezTo>
                  <a:pt x="361543" y="303886"/>
                  <a:pt x="357632" y="305283"/>
                  <a:pt x="355397" y="308077"/>
                </a:cubicBezTo>
                <a:cubicBezTo>
                  <a:pt x="353720" y="309195"/>
                  <a:pt x="350507" y="314084"/>
                  <a:pt x="345757" y="322746"/>
                </a:cubicBezTo>
                <a:cubicBezTo>
                  <a:pt x="341008" y="331407"/>
                  <a:pt x="336677" y="339650"/>
                  <a:pt x="332765" y="347473"/>
                </a:cubicBezTo>
                <a:cubicBezTo>
                  <a:pt x="328854" y="355296"/>
                  <a:pt x="327177" y="359208"/>
                  <a:pt x="327736" y="359208"/>
                </a:cubicBezTo>
                <a:cubicBezTo>
                  <a:pt x="328854" y="359208"/>
                  <a:pt x="337236" y="355855"/>
                  <a:pt x="352882" y="349149"/>
                </a:cubicBezTo>
                <a:cubicBezTo>
                  <a:pt x="368529" y="342444"/>
                  <a:pt x="376631" y="338532"/>
                  <a:pt x="377190" y="337414"/>
                </a:cubicBezTo>
                <a:cubicBezTo>
                  <a:pt x="378866" y="335738"/>
                  <a:pt x="378866" y="329591"/>
                  <a:pt x="377190" y="318974"/>
                </a:cubicBezTo>
                <a:cubicBezTo>
                  <a:pt x="376072" y="312268"/>
                  <a:pt x="374955" y="308077"/>
                  <a:pt x="373837" y="306401"/>
                </a:cubicBezTo>
                <a:cubicBezTo>
                  <a:pt x="372719" y="304725"/>
                  <a:pt x="370484" y="303886"/>
                  <a:pt x="367131" y="303886"/>
                </a:cubicBezTo>
                <a:close/>
                <a:moveTo>
                  <a:pt x="405270" y="39"/>
                </a:moveTo>
                <a:cubicBezTo>
                  <a:pt x="408902" y="-241"/>
                  <a:pt x="414909" y="1017"/>
                  <a:pt x="423291" y="3811"/>
                </a:cubicBezTo>
                <a:cubicBezTo>
                  <a:pt x="430555" y="6605"/>
                  <a:pt x="435585" y="10796"/>
                  <a:pt x="438379" y="16384"/>
                </a:cubicBezTo>
                <a:cubicBezTo>
                  <a:pt x="441172" y="21972"/>
                  <a:pt x="442569" y="30912"/>
                  <a:pt x="442569" y="43206"/>
                </a:cubicBezTo>
                <a:cubicBezTo>
                  <a:pt x="442569" y="58294"/>
                  <a:pt x="439776" y="75058"/>
                  <a:pt x="434188" y="93498"/>
                </a:cubicBezTo>
                <a:cubicBezTo>
                  <a:pt x="431952" y="100763"/>
                  <a:pt x="431114" y="105373"/>
                  <a:pt x="431673" y="107328"/>
                </a:cubicBezTo>
                <a:cubicBezTo>
                  <a:pt x="432232" y="109284"/>
                  <a:pt x="435026" y="112218"/>
                  <a:pt x="440055" y="116129"/>
                </a:cubicBezTo>
                <a:cubicBezTo>
                  <a:pt x="446761" y="121717"/>
                  <a:pt x="451510" y="124791"/>
                  <a:pt x="454304" y="125350"/>
                </a:cubicBezTo>
                <a:cubicBezTo>
                  <a:pt x="457098" y="125350"/>
                  <a:pt x="460311" y="127585"/>
                  <a:pt x="463944" y="132055"/>
                </a:cubicBezTo>
                <a:cubicBezTo>
                  <a:pt x="467576" y="136526"/>
                  <a:pt x="469951" y="141275"/>
                  <a:pt x="471068" y="146305"/>
                </a:cubicBezTo>
                <a:cubicBezTo>
                  <a:pt x="472745" y="152451"/>
                  <a:pt x="471348" y="157341"/>
                  <a:pt x="466877" y="160973"/>
                </a:cubicBezTo>
                <a:cubicBezTo>
                  <a:pt x="462407" y="164605"/>
                  <a:pt x="455142" y="167260"/>
                  <a:pt x="445084" y="168936"/>
                </a:cubicBezTo>
                <a:cubicBezTo>
                  <a:pt x="431673" y="171171"/>
                  <a:pt x="422173" y="174105"/>
                  <a:pt x="416585" y="177737"/>
                </a:cubicBezTo>
                <a:cubicBezTo>
                  <a:pt x="410997" y="181369"/>
                  <a:pt x="405130" y="189053"/>
                  <a:pt x="398983" y="200788"/>
                </a:cubicBezTo>
                <a:cubicBezTo>
                  <a:pt x="390042" y="216434"/>
                  <a:pt x="385572" y="225096"/>
                  <a:pt x="385572" y="226772"/>
                </a:cubicBezTo>
                <a:cubicBezTo>
                  <a:pt x="385572" y="228448"/>
                  <a:pt x="388366" y="230544"/>
                  <a:pt x="393954" y="233058"/>
                </a:cubicBezTo>
                <a:cubicBezTo>
                  <a:pt x="399542" y="235573"/>
                  <a:pt x="405689" y="237389"/>
                  <a:pt x="412394" y="238507"/>
                </a:cubicBezTo>
                <a:cubicBezTo>
                  <a:pt x="427482" y="241860"/>
                  <a:pt x="435026" y="249124"/>
                  <a:pt x="435026" y="260300"/>
                </a:cubicBezTo>
                <a:cubicBezTo>
                  <a:pt x="435026" y="265888"/>
                  <a:pt x="433210" y="270358"/>
                  <a:pt x="429577" y="273711"/>
                </a:cubicBezTo>
                <a:cubicBezTo>
                  <a:pt x="425945" y="277064"/>
                  <a:pt x="418262" y="280976"/>
                  <a:pt x="406527" y="285446"/>
                </a:cubicBezTo>
                <a:lnTo>
                  <a:pt x="386410" y="293828"/>
                </a:lnTo>
                <a:lnTo>
                  <a:pt x="410718" y="318136"/>
                </a:lnTo>
                <a:cubicBezTo>
                  <a:pt x="426923" y="333782"/>
                  <a:pt x="437680" y="341605"/>
                  <a:pt x="442989" y="341605"/>
                </a:cubicBezTo>
                <a:cubicBezTo>
                  <a:pt x="448297" y="341605"/>
                  <a:pt x="454863" y="345238"/>
                  <a:pt x="462686" y="352502"/>
                </a:cubicBezTo>
                <a:lnTo>
                  <a:pt x="474421" y="364237"/>
                </a:lnTo>
                <a:lnTo>
                  <a:pt x="465201" y="371781"/>
                </a:lnTo>
                <a:cubicBezTo>
                  <a:pt x="458495" y="377369"/>
                  <a:pt x="453047" y="380163"/>
                  <a:pt x="448856" y="380163"/>
                </a:cubicBezTo>
                <a:cubicBezTo>
                  <a:pt x="444665" y="380163"/>
                  <a:pt x="439496" y="381839"/>
                  <a:pt x="433349" y="385192"/>
                </a:cubicBezTo>
                <a:cubicBezTo>
                  <a:pt x="426644" y="388545"/>
                  <a:pt x="426085" y="391059"/>
                  <a:pt x="431673" y="392736"/>
                </a:cubicBezTo>
                <a:cubicBezTo>
                  <a:pt x="435585" y="393294"/>
                  <a:pt x="443128" y="394412"/>
                  <a:pt x="454304" y="396088"/>
                </a:cubicBezTo>
                <a:cubicBezTo>
                  <a:pt x="465480" y="397206"/>
                  <a:pt x="476377" y="399441"/>
                  <a:pt x="486994" y="402794"/>
                </a:cubicBezTo>
                <a:cubicBezTo>
                  <a:pt x="496494" y="406147"/>
                  <a:pt x="512000" y="410338"/>
                  <a:pt x="533514" y="415367"/>
                </a:cubicBezTo>
                <a:cubicBezTo>
                  <a:pt x="555028" y="420396"/>
                  <a:pt x="568579" y="423190"/>
                  <a:pt x="574167" y="423749"/>
                </a:cubicBezTo>
                <a:cubicBezTo>
                  <a:pt x="579755" y="424867"/>
                  <a:pt x="584505" y="427241"/>
                  <a:pt x="588416" y="430874"/>
                </a:cubicBezTo>
                <a:cubicBezTo>
                  <a:pt x="592328" y="434506"/>
                  <a:pt x="595122" y="436322"/>
                  <a:pt x="596798" y="436322"/>
                </a:cubicBezTo>
                <a:cubicBezTo>
                  <a:pt x="599033" y="436322"/>
                  <a:pt x="608673" y="442189"/>
                  <a:pt x="625716" y="453924"/>
                </a:cubicBezTo>
                <a:cubicBezTo>
                  <a:pt x="642760" y="465659"/>
                  <a:pt x="653516" y="473762"/>
                  <a:pt x="657987" y="478232"/>
                </a:cubicBezTo>
                <a:cubicBezTo>
                  <a:pt x="663016" y="483261"/>
                  <a:pt x="666648" y="488849"/>
                  <a:pt x="668883" y="494996"/>
                </a:cubicBezTo>
                <a:cubicBezTo>
                  <a:pt x="671119" y="501143"/>
                  <a:pt x="671119" y="505893"/>
                  <a:pt x="668883" y="509245"/>
                </a:cubicBezTo>
                <a:cubicBezTo>
                  <a:pt x="668325" y="510363"/>
                  <a:pt x="665950" y="511481"/>
                  <a:pt x="661759" y="512598"/>
                </a:cubicBezTo>
                <a:cubicBezTo>
                  <a:pt x="657568" y="513716"/>
                  <a:pt x="653796" y="514414"/>
                  <a:pt x="650443" y="514694"/>
                </a:cubicBezTo>
                <a:cubicBezTo>
                  <a:pt x="647090" y="514973"/>
                  <a:pt x="645135" y="514554"/>
                  <a:pt x="644576" y="513436"/>
                </a:cubicBezTo>
                <a:cubicBezTo>
                  <a:pt x="644576" y="512319"/>
                  <a:pt x="641782" y="510642"/>
                  <a:pt x="636194" y="508407"/>
                </a:cubicBezTo>
                <a:cubicBezTo>
                  <a:pt x="630606" y="506172"/>
                  <a:pt x="625856" y="504775"/>
                  <a:pt x="621944" y="504216"/>
                </a:cubicBezTo>
                <a:cubicBezTo>
                  <a:pt x="619709" y="504216"/>
                  <a:pt x="617753" y="503099"/>
                  <a:pt x="616077" y="500863"/>
                </a:cubicBezTo>
                <a:cubicBezTo>
                  <a:pt x="614400" y="498628"/>
                  <a:pt x="607974" y="497231"/>
                  <a:pt x="596798" y="496672"/>
                </a:cubicBezTo>
                <a:cubicBezTo>
                  <a:pt x="534213" y="492761"/>
                  <a:pt x="488391" y="491643"/>
                  <a:pt x="459333" y="493320"/>
                </a:cubicBezTo>
                <a:cubicBezTo>
                  <a:pt x="429717" y="495555"/>
                  <a:pt x="411556" y="500305"/>
                  <a:pt x="404850" y="507569"/>
                </a:cubicBezTo>
                <a:cubicBezTo>
                  <a:pt x="403174" y="508687"/>
                  <a:pt x="400380" y="509245"/>
                  <a:pt x="396468" y="509245"/>
                </a:cubicBezTo>
                <a:cubicBezTo>
                  <a:pt x="392557" y="509245"/>
                  <a:pt x="388366" y="511201"/>
                  <a:pt x="383895" y="515113"/>
                </a:cubicBezTo>
                <a:cubicBezTo>
                  <a:pt x="379984" y="517907"/>
                  <a:pt x="378866" y="519304"/>
                  <a:pt x="380543" y="519304"/>
                </a:cubicBezTo>
                <a:cubicBezTo>
                  <a:pt x="381101" y="518745"/>
                  <a:pt x="381940" y="518466"/>
                  <a:pt x="383057" y="518466"/>
                </a:cubicBezTo>
                <a:cubicBezTo>
                  <a:pt x="386969" y="516789"/>
                  <a:pt x="396189" y="519443"/>
                  <a:pt x="410718" y="526428"/>
                </a:cubicBezTo>
                <a:cubicBezTo>
                  <a:pt x="425247" y="533413"/>
                  <a:pt x="435026" y="539700"/>
                  <a:pt x="440055" y="545288"/>
                </a:cubicBezTo>
                <a:cubicBezTo>
                  <a:pt x="450113" y="555905"/>
                  <a:pt x="455981" y="572110"/>
                  <a:pt x="457657" y="593904"/>
                </a:cubicBezTo>
                <a:cubicBezTo>
                  <a:pt x="458775" y="608432"/>
                  <a:pt x="459333" y="633439"/>
                  <a:pt x="459333" y="668922"/>
                </a:cubicBezTo>
                <a:cubicBezTo>
                  <a:pt x="459333" y="704406"/>
                  <a:pt x="458775" y="724104"/>
                  <a:pt x="457657" y="728016"/>
                </a:cubicBezTo>
                <a:cubicBezTo>
                  <a:pt x="457098" y="732486"/>
                  <a:pt x="455841" y="741427"/>
                  <a:pt x="453885" y="754838"/>
                </a:cubicBezTo>
                <a:cubicBezTo>
                  <a:pt x="451929" y="768249"/>
                  <a:pt x="449974" y="775653"/>
                  <a:pt x="448018" y="777050"/>
                </a:cubicBezTo>
                <a:cubicBezTo>
                  <a:pt x="446062" y="778447"/>
                  <a:pt x="445084" y="783057"/>
                  <a:pt x="445084" y="790881"/>
                </a:cubicBezTo>
                <a:cubicBezTo>
                  <a:pt x="445084" y="797027"/>
                  <a:pt x="443547" y="802336"/>
                  <a:pt x="440474" y="806806"/>
                </a:cubicBezTo>
                <a:cubicBezTo>
                  <a:pt x="437401" y="811277"/>
                  <a:pt x="433349" y="813791"/>
                  <a:pt x="428320" y="814350"/>
                </a:cubicBezTo>
                <a:cubicBezTo>
                  <a:pt x="417144" y="814909"/>
                  <a:pt x="409041" y="812953"/>
                  <a:pt x="404012" y="808483"/>
                </a:cubicBezTo>
                <a:cubicBezTo>
                  <a:pt x="401218" y="805130"/>
                  <a:pt x="398704" y="803454"/>
                  <a:pt x="396468" y="803454"/>
                </a:cubicBezTo>
                <a:cubicBezTo>
                  <a:pt x="394233" y="803454"/>
                  <a:pt x="393116" y="801637"/>
                  <a:pt x="393116" y="798005"/>
                </a:cubicBezTo>
                <a:cubicBezTo>
                  <a:pt x="393116" y="794373"/>
                  <a:pt x="390182" y="792557"/>
                  <a:pt x="384315" y="792557"/>
                </a:cubicBezTo>
                <a:cubicBezTo>
                  <a:pt x="378447" y="792557"/>
                  <a:pt x="375513" y="791439"/>
                  <a:pt x="375513" y="789204"/>
                </a:cubicBezTo>
                <a:cubicBezTo>
                  <a:pt x="375513" y="786969"/>
                  <a:pt x="373697" y="785851"/>
                  <a:pt x="370065" y="785851"/>
                </a:cubicBezTo>
                <a:cubicBezTo>
                  <a:pt x="366433" y="785851"/>
                  <a:pt x="364617" y="783476"/>
                  <a:pt x="364617" y="778727"/>
                </a:cubicBezTo>
                <a:cubicBezTo>
                  <a:pt x="364617" y="773977"/>
                  <a:pt x="363499" y="771602"/>
                  <a:pt x="361264" y="771602"/>
                </a:cubicBezTo>
                <a:cubicBezTo>
                  <a:pt x="359029" y="771602"/>
                  <a:pt x="355117" y="768668"/>
                  <a:pt x="349529" y="762801"/>
                </a:cubicBezTo>
                <a:cubicBezTo>
                  <a:pt x="343941" y="756933"/>
                  <a:pt x="339611" y="754559"/>
                  <a:pt x="336537" y="755676"/>
                </a:cubicBezTo>
                <a:cubicBezTo>
                  <a:pt x="333464" y="756794"/>
                  <a:pt x="328714" y="758051"/>
                  <a:pt x="322288" y="759448"/>
                </a:cubicBezTo>
                <a:cubicBezTo>
                  <a:pt x="315862" y="760845"/>
                  <a:pt x="310134" y="766014"/>
                  <a:pt x="305105" y="774955"/>
                </a:cubicBezTo>
                <a:cubicBezTo>
                  <a:pt x="301193" y="783337"/>
                  <a:pt x="297840" y="788506"/>
                  <a:pt x="295046" y="790461"/>
                </a:cubicBezTo>
                <a:cubicBezTo>
                  <a:pt x="292252" y="792417"/>
                  <a:pt x="287782" y="792557"/>
                  <a:pt x="281635" y="790881"/>
                </a:cubicBezTo>
                <a:cubicBezTo>
                  <a:pt x="273253" y="789204"/>
                  <a:pt x="265011" y="781102"/>
                  <a:pt x="256908" y="766573"/>
                </a:cubicBezTo>
                <a:cubicBezTo>
                  <a:pt x="248806" y="752044"/>
                  <a:pt x="241960" y="733045"/>
                  <a:pt x="236372" y="709575"/>
                </a:cubicBezTo>
                <a:cubicBezTo>
                  <a:pt x="235255" y="704546"/>
                  <a:pt x="233718" y="702031"/>
                  <a:pt x="231762" y="702031"/>
                </a:cubicBezTo>
                <a:cubicBezTo>
                  <a:pt x="229806" y="702031"/>
                  <a:pt x="227431" y="697561"/>
                  <a:pt x="224637" y="688620"/>
                </a:cubicBezTo>
                <a:cubicBezTo>
                  <a:pt x="222961" y="681915"/>
                  <a:pt x="222542" y="676606"/>
                  <a:pt x="223380" y="672694"/>
                </a:cubicBezTo>
                <a:cubicBezTo>
                  <a:pt x="224218" y="668783"/>
                  <a:pt x="227431" y="660960"/>
                  <a:pt x="233019" y="649225"/>
                </a:cubicBezTo>
                <a:cubicBezTo>
                  <a:pt x="240843" y="631902"/>
                  <a:pt x="246989" y="616256"/>
                  <a:pt x="251460" y="602286"/>
                </a:cubicBezTo>
                <a:cubicBezTo>
                  <a:pt x="255930" y="588316"/>
                  <a:pt x="260680" y="576441"/>
                  <a:pt x="265709" y="566662"/>
                </a:cubicBezTo>
                <a:cubicBezTo>
                  <a:pt x="270738" y="556883"/>
                  <a:pt x="274091" y="548920"/>
                  <a:pt x="275768" y="542773"/>
                </a:cubicBezTo>
                <a:cubicBezTo>
                  <a:pt x="277444" y="536068"/>
                  <a:pt x="282334" y="530619"/>
                  <a:pt x="290436" y="526428"/>
                </a:cubicBezTo>
                <a:cubicBezTo>
                  <a:pt x="298539" y="522237"/>
                  <a:pt x="308737" y="520142"/>
                  <a:pt x="321030" y="520142"/>
                </a:cubicBezTo>
                <a:cubicBezTo>
                  <a:pt x="335000" y="520142"/>
                  <a:pt x="349390" y="518046"/>
                  <a:pt x="364198" y="513855"/>
                </a:cubicBezTo>
                <a:cubicBezTo>
                  <a:pt x="379006" y="509664"/>
                  <a:pt x="407086" y="499187"/>
                  <a:pt x="448437" y="482423"/>
                </a:cubicBezTo>
                <a:cubicBezTo>
                  <a:pt x="466318" y="475717"/>
                  <a:pt x="479869" y="470828"/>
                  <a:pt x="489090" y="467754"/>
                </a:cubicBezTo>
                <a:cubicBezTo>
                  <a:pt x="498310" y="464681"/>
                  <a:pt x="505155" y="461747"/>
                  <a:pt x="509625" y="458953"/>
                </a:cubicBezTo>
                <a:cubicBezTo>
                  <a:pt x="512978" y="456718"/>
                  <a:pt x="514375" y="455181"/>
                  <a:pt x="513817" y="454343"/>
                </a:cubicBezTo>
                <a:cubicBezTo>
                  <a:pt x="513258" y="453505"/>
                  <a:pt x="510743" y="451968"/>
                  <a:pt x="506273" y="449733"/>
                </a:cubicBezTo>
                <a:cubicBezTo>
                  <a:pt x="499567" y="446939"/>
                  <a:pt x="493700" y="445263"/>
                  <a:pt x="488671" y="444704"/>
                </a:cubicBezTo>
                <a:cubicBezTo>
                  <a:pt x="476936" y="443028"/>
                  <a:pt x="461988" y="440373"/>
                  <a:pt x="443827" y="436741"/>
                </a:cubicBezTo>
                <a:cubicBezTo>
                  <a:pt x="425666" y="433109"/>
                  <a:pt x="415468" y="430734"/>
                  <a:pt x="413232" y="429616"/>
                </a:cubicBezTo>
                <a:cubicBezTo>
                  <a:pt x="409321" y="427381"/>
                  <a:pt x="402336" y="425565"/>
                  <a:pt x="392277" y="424168"/>
                </a:cubicBezTo>
                <a:cubicBezTo>
                  <a:pt x="382219" y="422771"/>
                  <a:pt x="373977" y="421374"/>
                  <a:pt x="367551" y="419977"/>
                </a:cubicBezTo>
                <a:cubicBezTo>
                  <a:pt x="361124" y="418580"/>
                  <a:pt x="351345" y="420955"/>
                  <a:pt x="338214" y="427102"/>
                </a:cubicBezTo>
                <a:cubicBezTo>
                  <a:pt x="325082" y="433249"/>
                  <a:pt x="316979" y="436322"/>
                  <a:pt x="313906" y="436322"/>
                </a:cubicBezTo>
                <a:cubicBezTo>
                  <a:pt x="310832" y="436322"/>
                  <a:pt x="309296" y="437300"/>
                  <a:pt x="309296" y="439256"/>
                </a:cubicBezTo>
                <a:cubicBezTo>
                  <a:pt x="309296" y="441211"/>
                  <a:pt x="304825" y="443028"/>
                  <a:pt x="295884" y="444704"/>
                </a:cubicBezTo>
                <a:cubicBezTo>
                  <a:pt x="286944" y="446380"/>
                  <a:pt x="279400" y="451968"/>
                  <a:pt x="273253" y="461468"/>
                </a:cubicBezTo>
                <a:cubicBezTo>
                  <a:pt x="260959" y="482144"/>
                  <a:pt x="256768" y="492481"/>
                  <a:pt x="260680" y="492481"/>
                </a:cubicBezTo>
                <a:cubicBezTo>
                  <a:pt x="263474" y="492481"/>
                  <a:pt x="262915" y="494437"/>
                  <a:pt x="259004" y="498349"/>
                </a:cubicBezTo>
                <a:cubicBezTo>
                  <a:pt x="255651" y="502819"/>
                  <a:pt x="252019" y="509106"/>
                  <a:pt x="248107" y="517208"/>
                </a:cubicBezTo>
                <a:cubicBezTo>
                  <a:pt x="244195" y="525311"/>
                  <a:pt x="241960" y="531597"/>
                  <a:pt x="241401" y="536068"/>
                </a:cubicBezTo>
                <a:cubicBezTo>
                  <a:pt x="240284" y="541656"/>
                  <a:pt x="235255" y="550597"/>
                  <a:pt x="226314" y="562890"/>
                </a:cubicBezTo>
                <a:cubicBezTo>
                  <a:pt x="217373" y="575184"/>
                  <a:pt x="207035" y="589992"/>
                  <a:pt x="195300" y="607315"/>
                </a:cubicBezTo>
                <a:cubicBezTo>
                  <a:pt x="183566" y="624638"/>
                  <a:pt x="175742" y="635674"/>
                  <a:pt x="171831" y="640424"/>
                </a:cubicBezTo>
                <a:cubicBezTo>
                  <a:pt x="167919" y="645173"/>
                  <a:pt x="160375" y="655232"/>
                  <a:pt x="149199" y="670599"/>
                </a:cubicBezTo>
                <a:cubicBezTo>
                  <a:pt x="138023" y="685966"/>
                  <a:pt x="122517" y="703847"/>
                  <a:pt x="102679" y="724244"/>
                </a:cubicBezTo>
                <a:cubicBezTo>
                  <a:pt x="82842" y="744640"/>
                  <a:pt x="69291" y="755257"/>
                  <a:pt x="62027" y="756095"/>
                </a:cubicBezTo>
                <a:cubicBezTo>
                  <a:pt x="54762" y="756933"/>
                  <a:pt x="50012" y="757632"/>
                  <a:pt x="47777" y="758191"/>
                </a:cubicBezTo>
                <a:cubicBezTo>
                  <a:pt x="44424" y="759308"/>
                  <a:pt x="39395" y="756235"/>
                  <a:pt x="32690" y="748971"/>
                </a:cubicBezTo>
                <a:cubicBezTo>
                  <a:pt x="25984" y="741706"/>
                  <a:pt x="22072" y="735001"/>
                  <a:pt x="20955" y="728854"/>
                </a:cubicBezTo>
                <a:cubicBezTo>
                  <a:pt x="19279" y="721589"/>
                  <a:pt x="17462" y="716700"/>
                  <a:pt x="15507" y="714185"/>
                </a:cubicBezTo>
                <a:cubicBezTo>
                  <a:pt x="13551" y="711671"/>
                  <a:pt x="12573" y="707480"/>
                  <a:pt x="12573" y="701612"/>
                </a:cubicBezTo>
                <a:cubicBezTo>
                  <a:pt x="12573" y="695745"/>
                  <a:pt x="10617" y="685826"/>
                  <a:pt x="6705" y="671856"/>
                </a:cubicBezTo>
                <a:lnTo>
                  <a:pt x="0" y="650063"/>
                </a:lnTo>
                <a:lnTo>
                  <a:pt x="14249" y="637490"/>
                </a:lnTo>
                <a:cubicBezTo>
                  <a:pt x="23190" y="629108"/>
                  <a:pt x="28778" y="624917"/>
                  <a:pt x="31013" y="624917"/>
                </a:cubicBezTo>
                <a:cubicBezTo>
                  <a:pt x="33249" y="624917"/>
                  <a:pt x="32410" y="626593"/>
                  <a:pt x="28499" y="629946"/>
                </a:cubicBezTo>
                <a:cubicBezTo>
                  <a:pt x="25146" y="632740"/>
                  <a:pt x="23330" y="636791"/>
                  <a:pt x="23050" y="642100"/>
                </a:cubicBezTo>
                <a:cubicBezTo>
                  <a:pt x="22771" y="647409"/>
                  <a:pt x="24308" y="651739"/>
                  <a:pt x="27660" y="655092"/>
                </a:cubicBezTo>
                <a:cubicBezTo>
                  <a:pt x="29337" y="657327"/>
                  <a:pt x="31712" y="657607"/>
                  <a:pt x="34785" y="655930"/>
                </a:cubicBezTo>
                <a:cubicBezTo>
                  <a:pt x="37859" y="654254"/>
                  <a:pt x="43586" y="649225"/>
                  <a:pt x="51968" y="640843"/>
                </a:cubicBezTo>
                <a:cubicBezTo>
                  <a:pt x="64821" y="627990"/>
                  <a:pt x="71247" y="620447"/>
                  <a:pt x="71247" y="618211"/>
                </a:cubicBezTo>
                <a:cubicBezTo>
                  <a:pt x="71247" y="615976"/>
                  <a:pt x="72364" y="614859"/>
                  <a:pt x="74600" y="614859"/>
                </a:cubicBezTo>
                <a:cubicBezTo>
                  <a:pt x="76835" y="614859"/>
                  <a:pt x="80886" y="611785"/>
                  <a:pt x="86754" y="605638"/>
                </a:cubicBezTo>
                <a:cubicBezTo>
                  <a:pt x="92621" y="599492"/>
                  <a:pt x="95555" y="595301"/>
                  <a:pt x="95555" y="593065"/>
                </a:cubicBezTo>
                <a:cubicBezTo>
                  <a:pt x="95555" y="589713"/>
                  <a:pt x="112039" y="569037"/>
                  <a:pt x="145008" y="531039"/>
                </a:cubicBezTo>
                <a:cubicBezTo>
                  <a:pt x="151714" y="522657"/>
                  <a:pt x="155067" y="517208"/>
                  <a:pt x="155067" y="514694"/>
                </a:cubicBezTo>
                <a:cubicBezTo>
                  <a:pt x="155067" y="512179"/>
                  <a:pt x="157442" y="508826"/>
                  <a:pt x="162192" y="504635"/>
                </a:cubicBezTo>
                <a:cubicBezTo>
                  <a:pt x="166941" y="500444"/>
                  <a:pt x="169316" y="497091"/>
                  <a:pt x="169316" y="494577"/>
                </a:cubicBezTo>
                <a:cubicBezTo>
                  <a:pt x="169316" y="492062"/>
                  <a:pt x="172110" y="487173"/>
                  <a:pt x="177698" y="479908"/>
                </a:cubicBezTo>
                <a:lnTo>
                  <a:pt x="186918" y="468174"/>
                </a:lnTo>
                <a:lnTo>
                  <a:pt x="176860" y="465659"/>
                </a:lnTo>
                <a:cubicBezTo>
                  <a:pt x="166243" y="463424"/>
                  <a:pt x="158420" y="459652"/>
                  <a:pt x="153390" y="454343"/>
                </a:cubicBezTo>
                <a:cubicBezTo>
                  <a:pt x="148361" y="449035"/>
                  <a:pt x="145288" y="441351"/>
                  <a:pt x="144170" y="431293"/>
                </a:cubicBezTo>
                <a:cubicBezTo>
                  <a:pt x="143611" y="422911"/>
                  <a:pt x="144589" y="417043"/>
                  <a:pt x="147104" y="413691"/>
                </a:cubicBezTo>
                <a:cubicBezTo>
                  <a:pt x="149619" y="410338"/>
                  <a:pt x="156464" y="406147"/>
                  <a:pt x="167640" y="401118"/>
                </a:cubicBezTo>
                <a:cubicBezTo>
                  <a:pt x="182727" y="394412"/>
                  <a:pt x="193764" y="388545"/>
                  <a:pt x="200749" y="383515"/>
                </a:cubicBezTo>
                <a:cubicBezTo>
                  <a:pt x="207734" y="378486"/>
                  <a:pt x="211785" y="376530"/>
                  <a:pt x="212903" y="377648"/>
                </a:cubicBezTo>
                <a:cubicBezTo>
                  <a:pt x="214020" y="378766"/>
                  <a:pt x="209270" y="383795"/>
                  <a:pt x="198653" y="392736"/>
                </a:cubicBezTo>
                <a:cubicBezTo>
                  <a:pt x="185242" y="403912"/>
                  <a:pt x="181330" y="410058"/>
                  <a:pt x="186918" y="411176"/>
                </a:cubicBezTo>
                <a:cubicBezTo>
                  <a:pt x="188595" y="411735"/>
                  <a:pt x="190551" y="412014"/>
                  <a:pt x="192786" y="412014"/>
                </a:cubicBezTo>
                <a:cubicBezTo>
                  <a:pt x="208432" y="412014"/>
                  <a:pt x="223240" y="400838"/>
                  <a:pt x="237210" y="378486"/>
                </a:cubicBezTo>
                <a:cubicBezTo>
                  <a:pt x="249504" y="360046"/>
                  <a:pt x="254533" y="350826"/>
                  <a:pt x="252298" y="350826"/>
                </a:cubicBezTo>
                <a:cubicBezTo>
                  <a:pt x="251180" y="350826"/>
                  <a:pt x="249225" y="351664"/>
                  <a:pt x="246431" y="353340"/>
                </a:cubicBezTo>
                <a:cubicBezTo>
                  <a:pt x="238049" y="358928"/>
                  <a:pt x="234137" y="360744"/>
                  <a:pt x="234696" y="358788"/>
                </a:cubicBezTo>
                <a:cubicBezTo>
                  <a:pt x="235255" y="356833"/>
                  <a:pt x="239446" y="352781"/>
                  <a:pt x="247269" y="346635"/>
                </a:cubicBezTo>
                <a:cubicBezTo>
                  <a:pt x="264033" y="334341"/>
                  <a:pt x="268224" y="328194"/>
                  <a:pt x="259842" y="328194"/>
                </a:cubicBezTo>
                <a:cubicBezTo>
                  <a:pt x="257607" y="328194"/>
                  <a:pt x="255791" y="329871"/>
                  <a:pt x="254394" y="333223"/>
                </a:cubicBezTo>
                <a:cubicBezTo>
                  <a:pt x="252997" y="336576"/>
                  <a:pt x="251320" y="338253"/>
                  <a:pt x="249364" y="338253"/>
                </a:cubicBezTo>
                <a:cubicBezTo>
                  <a:pt x="247409" y="338253"/>
                  <a:pt x="246989" y="336716"/>
                  <a:pt x="248107" y="333642"/>
                </a:cubicBezTo>
                <a:cubicBezTo>
                  <a:pt x="249225" y="330569"/>
                  <a:pt x="246151" y="327635"/>
                  <a:pt x="238887" y="324841"/>
                </a:cubicBezTo>
                <a:cubicBezTo>
                  <a:pt x="228270" y="320371"/>
                  <a:pt x="221005" y="315761"/>
                  <a:pt x="217094" y="311011"/>
                </a:cubicBezTo>
                <a:cubicBezTo>
                  <a:pt x="213182" y="306261"/>
                  <a:pt x="211226" y="299975"/>
                  <a:pt x="211226" y="292152"/>
                </a:cubicBezTo>
                <a:cubicBezTo>
                  <a:pt x="211226" y="285446"/>
                  <a:pt x="211925" y="280976"/>
                  <a:pt x="213322" y="278740"/>
                </a:cubicBezTo>
                <a:cubicBezTo>
                  <a:pt x="214719" y="276505"/>
                  <a:pt x="218491" y="273711"/>
                  <a:pt x="224637" y="270358"/>
                </a:cubicBezTo>
                <a:cubicBezTo>
                  <a:pt x="233019" y="265888"/>
                  <a:pt x="242798" y="258344"/>
                  <a:pt x="253974" y="247727"/>
                </a:cubicBezTo>
                <a:cubicBezTo>
                  <a:pt x="265150" y="237110"/>
                  <a:pt x="270459" y="233478"/>
                  <a:pt x="269900" y="236830"/>
                </a:cubicBezTo>
                <a:cubicBezTo>
                  <a:pt x="269341" y="239066"/>
                  <a:pt x="265989" y="243815"/>
                  <a:pt x="259842" y="251080"/>
                </a:cubicBezTo>
                <a:cubicBezTo>
                  <a:pt x="253136" y="258903"/>
                  <a:pt x="249783" y="263653"/>
                  <a:pt x="249783" y="265329"/>
                </a:cubicBezTo>
                <a:cubicBezTo>
                  <a:pt x="249783" y="267006"/>
                  <a:pt x="251320" y="267983"/>
                  <a:pt x="254394" y="268263"/>
                </a:cubicBezTo>
                <a:cubicBezTo>
                  <a:pt x="257467" y="268542"/>
                  <a:pt x="260959" y="268403"/>
                  <a:pt x="264871" y="267844"/>
                </a:cubicBezTo>
                <a:cubicBezTo>
                  <a:pt x="268783" y="267285"/>
                  <a:pt x="272135" y="266167"/>
                  <a:pt x="274929" y="264491"/>
                </a:cubicBezTo>
                <a:cubicBezTo>
                  <a:pt x="279959" y="261697"/>
                  <a:pt x="284708" y="260021"/>
                  <a:pt x="289179" y="259462"/>
                </a:cubicBezTo>
                <a:cubicBezTo>
                  <a:pt x="297561" y="258903"/>
                  <a:pt x="302590" y="252477"/>
                  <a:pt x="304266" y="240183"/>
                </a:cubicBezTo>
                <a:cubicBezTo>
                  <a:pt x="304825" y="233478"/>
                  <a:pt x="306502" y="227610"/>
                  <a:pt x="309296" y="222581"/>
                </a:cubicBezTo>
                <a:cubicBezTo>
                  <a:pt x="314884" y="212523"/>
                  <a:pt x="311531" y="210287"/>
                  <a:pt x="299237" y="215875"/>
                </a:cubicBezTo>
                <a:cubicBezTo>
                  <a:pt x="297561" y="216993"/>
                  <a:pt x="295884" y="217831"/>
                  <a:pt x="294208" y="218390"/>
                </a:cubicBezTo>
                <a:cubicBezTo>
                  <a:pt x="286385" y="222302"/>
                  <a:pt x="282473" y="223140"/>
                  <a:pt x="282473" y="220905"/>
                </a:cubicBezTo>
                <a:cubicBezTo>
                  <a:pt x="283032" y="219228"/>
                  <a:pt x="282753" y="217971"/>
                  <a:pt x="281635" y="217133"/>
                </a:cubicBezTo>
                <a:cubicBezTo>
                  <a:pt x="280517" y="216294"/>
                  <a:pt x="278562" y="215875"/>
                  <a:pt x="275768" y="215875"/>
                </a:cubicBezTo>
                <a:cubicBezTo>
                  <a:pt x="264033" y="215875"/>
                  <a:pt x="250901" y="209170"/>
                  <a:pt x="236372" y="195759"/>
                </a:cubicBezTo>
                <a:cubicBezTo>
                  <a:pt x="229108" y="189612"/>
                  <a:pt x="224079" y="185141"/>
                  <a:pt x="221285" y="182347"/>
                </a:cubicBezTo>
                <a:cubicBezTo>
                  <a:pt x="212344" y="174524"/>
                  <a:pt x="207873" y="167819"/>
                  <a:pt x="207873" y="162230"/>
                </a:cubicBezTo>
                <a:cubicBezTo>
                  <a:pt x="207873" y="159437"/>
                  <a:pt x="206616" y="156922"/>
                  <a:pt x="204102" y="154687"/>
                </a:cubicBezTo>
                <a:cubicBezTo>
                  <a:pt x="201587" y="152451"/>
                  <a:pt x="199771" y="146584"/>
                  <a:pt x="198653" y="137084"/>
                </a:cubicBezTo>
                <a:cubicBezTo>
                  <a:pt x="197536" y="130938"/>
                  <a:pt x="197396" y="126747"/>
                  <a:pt x="198234" y="124511"/>
                </a:cubicBezTo>
                <a:cubicBezTo>
                  <a:pt x="199072" y="122276"/>
                  <a:pt x="200888" y="120320"/>
                  <a:pt x="203682" y="118644"/>
                </a:cubicBezTo>
                <a:cubicBezTo>
                  <a:pt x="208712" y="115850"/>
                  <a:pt x="214719" y="116828"/>
                  <a:pt x="221704" y="121578"/>
                </a:cubicBezTo>
                <a:cubicBezTo>
                  <a:pt x="228689" y="126328"/>
                  <a:pt x="232181" y="129820"/>
                  <a:pt x="232181" y="132055"/>
                </a:cubicBezTo>
                <a:cubicBezTo>
                  <a:pt x="232181" y="134290"/>
                  <a:pt x="234975" y="135548"/>
                  <a:pt x="240563" y="135827"/>
                </a:cubicBezTo>
                <a:cubicBezTo>
                  <a:pt x="246151" y="136107"/>
                  <a:pt x="253276" y="135408"/>
                  <a:pt x="261937" y="133732"/>
                </a:cubicBezTo>
                <a:cubicBezTo>
                  <a:pt x="270599" y="132055"/>
                  <a:pt x="278841" y="129541"/>
                  <a:pt x="286664" y="126188"/>
                </a:cubicBezTo>
                <a:cubicBezTo>
                  <a:pt x="302869" y="120600"/>
                  <a:pt x="315303" y="116549"/>
                  <a:pt x="323964" y="114034"/>
                </a:cubicBezTo>
                <a:cubicBezTo>
                  <a:pt x="332626" y="111519"/>
                  <a:pt x="336956" y="109284"/>
                  <a:pt x="336956" y="107328"/>
                </a:cubicBezTo>
                <a:cubicBezTo>
                  <a:pt x="336956" y="105373"/>
                  <a:pt x="339750" y="104395"/>
                  <a:pt x="345338" y="104395"/>
                </a:cubicBezTo>
                <a:cubicBezTo>
                  <a:pt x="365455" y="103836"/>
                  <a:pt x="377469" y="93219"/>
                  <a:pt x="381381" y="72543"/>
                </a:cubicBezTo>
                <a:cubicBezTo>
                  <a:pt x="381940" y="69190"/>
                  <a:pt x="384035" y="59551"/>
                  <a:pt x="387667" y="43625"/>
                </a:cubicBezTo>
                <a:cubicBezTo>
                  <a:pt x="391300" y="27699"/>
                  <a:pt x="392417" y="18619"/>
                  <a:pt x="391020" y="16384"/>
                </a:cubicBezTo>
                <a:cubicBezTo>
                  <a:pt x="389623" y="14148"/>
                  <a:pt x="390880" y="10796"/>
                  <a:pt x="394792" y="6325"/>
                </a:cubicBezTo>
                <a:cubicBezTo>
                  <a:pt x="398145" y="2414"/>
                  <a:pt x="401637" y="318"/>
                  <a:pt x="405270" y="39"/>
                </a:cubicBezTo>
                <a:close/>
              </a:path>
            </a:pathLst>
          </a:custGeom>
          <a:solidFill>
            <a:srgbClr val="00A6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文本框 9"/>
          <p:cNvSpPr txBox="1">
            <a:spLocks noChangeArrowheads="1"/>
          </p:cNvSpPr>
          <p:nvPr/>
        </p:nvSpPr>
        <p:spPr bwMode="auto">
          <a:xfrm>
            <a:off x="3348038" y="2062163"/>
            <a:ext cx="1584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草发芽</a:t>
            </a:r>
            <a:endParaRPr lang="zh-CN" altLang="en-US" sz="36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7" name="文本框 10"/>
          <p:cNvSpPr txBox="1">
            <a:spLocks noChangeArrowheads="1"/>
          </p:cNvSpPr>
          <p:nvPr/>
        </p:nvSpPr>
        <p:spPr bwMode="auto">
          <a:xfrm>
            <a:off x="6719888" y="2062163"/>
            <a:ext cx="1584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花吐蕊</a:t>
            </a:r>
            <a:endParaRPr lang="zh-CN" altLang="en-US" sz="36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9" name="文本框 20"/>
          <p:cNvSpPr txBox="1">
            <a:spLocks noChangeArrowheads="1"/>
          </p:cNvSpPr>
          <p:nvPr/>
        </p:nvSpPr>
        <p:spPr bwMode="auto">
          <a:xfrm>
            <a:off x="3348038" y="3646488"/>
            <a:ext cx="1584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树成荫</a:t>
            </a:r>
            <a:endParaRPr lang="zh-CN" altLang="en-US" sz="36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10" name="文本框 21"/>
          <p:cNvSpPr txBox="1">
            <a:spLocks noChangeArrowheads="1"/>
          </p:cNvSpPr>
          <p:nvPr/>
        </p:nvSpPr>
        <p:spPr bwMode="auto">
          <a:xfrm>
            <a:off x="6719888" y="3646488"/>
            <a:ext cx="15843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知了叫</a:t>
            </a:r>
            <a:endParaRPr lang="zh-CN" altLang="en-US" sz="36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877875" y="3219982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5250143" y="3219982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  <p:bldP spid="25607" grpId="0"/>
      <p:bldP spid="25609" grpId="0"/>
      <p:bldP spid="256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/>
          <p:cNvSpPr/>
          <p:nvPr/>
        </p:nvSpPr>
        <p:spPr>
          <a:xfrm>
            <a:off x="1004888" y="3109913"/>
            <a:ext cx="742950" cy="741362"/>
          </a:xfrm>
          <a:custGeom>
            <a:avLst/>
            <a:gdLst/>
            <a:ahLst/>
            <a:cxnLst/>
            <a:rect l="l" t="t" r="r" b="b"/>
            <a:pathLst>
              <a:path w="742649" h="740756">
                <a:moveTo>
                  <a:pt x="148467" y="431590"/>
                </a:moveTo>
                <a:cubicBezTo>
                  <a:pt x="146231" y="431590"/>
                  <a:pt x="144275" y="432847"/>
                  <a:pt x="142599" y="435361"/>
                </a:cubicBezTo>
                <a:cubicBezTo>
                  <a:pt x="140923" y="437876"/>
                  <a:pt x="142040" y="439133"/>
                  <a:pt x="145952" y="439133"/>
                </a:cubicBezTo>
                <a:cubicBezTo>
                  <a:pt x="149863" y="439133"/>
                  <a:pt x="151819" y="437876"/>
                  <a:pt x="151819" y="435361"/>
                </a:cubicBezTo>
                <a:cubicBezTo>
                  <a:pt x="151819" y="432847"/>
                  <a:pt x="150702" y="431590"/>
                  <a:pt x="148467" y="431590"/>
                </a:cubicBezTo>
                <a:close/>
                <a:moveTo>
                  <a:pt x="352568" y="395966"/>
                </a:moveTo>
                <a:cubicBezTo>
                  <a:pt x="359553" y="396245"/>
                  <a:pt x="363046" y="397503"/>
                  <a:pt x="363046" y="399738"/>
                </a:cubicBezTo>
                <a:cubicBezTo>
                  <a:pt x="363046" y="401973"/>
                  <a:pt x="366398" y="402253"/>
                  <a:pt x="373104" y="400576"/>
                </a:cubicBezTo>
                <a:cubicBezTo>
                  <a:pt x="377574" y="400017"/>
                  <a:pt x="380089" y="399878"/>
                  <a:pt x="380648" y="400157"/>
                </a:cubicBezTo>
                <a:cubicBezTo>
                  <a:pt x="381207" y="400436"/>
                  <a:pt x="380648" y="401414"/>
                  <a:pt x="378971" y="403091"/>
                </a:cubicBezTo>
                <a:cubicBezTo>
                  <a:pt x="372266" y="410355"/>
                  <a:pt x="372545" y="413987"/>
                  <a:pt x="379810" y="413987"/>
                </a:cubicBezTo>
                <a:cubicBezTo>
                  <a:pt x="382604" y="413987"/>
                  <a:pt x="384140" y="414267"/>
                  <a:pt x="384420" y="414826"/>
                </a:cubicBezTo>
                <a:cubicBezTo>
                  <a:pt x="384699" y="415384"/>
                  <a:pt x="383721" y="416223"/>
                  <a:pt x="381486" y="417340"/>
                </a:cubicBezTo>
                <a:cubicBezTo>
                  <a:pt x="374780" y="421811"/>
                  <a:pt x="377016" y="424605"/>
                  <a:pt x="388192" y="425722"/>
                </a:cubicBezTo>
                <a:cubicBezTo>
                  <a:pt x="390986" y="426281"/>
                  <a:pt x="394338" y="426560"/>
                  <a:pt x="398250" y="426560"/>
                </a:cubicBezTo>
                <a:cubicBezTo>
                  <a:pt x="416132" y="427678"/>
                  <a:pt x="425631" y="426281"/>
                  <a:pt x="426749" y="422369"/>
                </a:cubicBezTo>
                <a:lnTo>
                  <a:pt x="424234" y="419855"/>
                </a:lnTo>
                <a:cubicBezTo>
                  <a:pt x="420881" y="418737"/>
                  <a:pt x="414176" y="417620"/>
                  <a:pt x="404117" y="416502"/>
                </a:cubicBezTo>
                <a:cubicBezTo>
                  <a:pt x="395735" y="415943"/>
                  <a:pt x="397412" y="415384"/>
                  <a:pt x="409147" y="414826"/>
                </a:cubicBezTo>
                <a:cubicBezTo>
                  <a:pt x="409147" y="414826"/>
                  <a:pt x="410544" y="414826"/>
                  <a:pt x="413338" y="414826"/>
                </a:cubicBezTo>
                <a:cubicBezTo>
                  <a:pt x="425631" y="414267"/>
                  <a:pt x="433874" y="414686"/>
                  <a:pt x="438065" y="416083"/>
                </a:cubicBezTo>
                <a:cubicBezTo>
                  <a:pt x="442256" y="417480"/>
                  <a:pt x="445189" y="420693"/>
                  <a:pt x="446866" y="425722"/>
                </a:cubicBezTo>
                <a:cubicBezTo>
                  <a:pt x="448542" y="429634"/>
                  <a:pt x="451615" y="432428"/>
                  <a:pt x="456086" y="434104"/>
                </a:cubicBezTo>
                <a:cubicBezTo>
                  <a:pt x="481232" y="442486"/>
                  <a:pt x="497996" y="454500"/>
                  <a:pt x="506378" y="470147"/>
                </a:cubicBezTo>
                <a:cubicBezTo>
                  <a:pt x="510848" y="479088"/>
                  <a:pt x="509312" y="485793"/>
                  <a:pt x="501768" y="490264"/>
                </a:cubicBezTo>
                <a:cubicBezTo>
                  <a:pt x="494224" y="494734"/>
                  <a:pt x="483467" y="495572"/>
                  <a:pt x="469497" y="492778"/>
                </a:cubicBezTo>
                <a:cubicBezTo>
                  <a:pt x="458880" y="490543"/>
                  <a:pt x="449520" y="491381"/>
                  <a:pt x="441417" y="495293"/>
                </a:cubicBezTo>
                <a:cubicBezTo>
                  <a:pt x="433315" y="499204"/>
                  <a:pt x="421720" y="508983"/>
                  <a:pt x="406632" y="524630"/>
                </a:cubicBezTo>
                <a:cubicBezTo>
                  <a:pt x="390986" y="540835"/>
                  <a:pt x="379530" y="557040"/>
                  <a:pt x="372266" y="573245"/>
                </a:cubicBezTo>
                <a:cubicBezTo>
                  <a:pt x="366678" y="587215"/>
                  <a:pt x="364582" y="596994"/>
                  <a:pt x="365979" y="602582"/>
                </a:cubicBezTo>
                <a:cubicBezTo>
                  <a:pt x="367376" y="608170"/>
                  <a:pt x="375060" y="616552"/>
                  <a:pt x="389030" y="627728"/>
                </a:cubicBezTo>
                <a:cubicBezTo>
                  <a:pt x="400765" y="637228"/>
                  <a:pt x="409286" y="644073"/>
                  <a:pt x="414595" y="648264"/>
                </a:cubicBezTo>
                <a:cubicBezTo>
                  <a:pt x="419904" y="652455"/>
                  <a:pt x="429403" y="661396"/>
                  <a:pt x="443094" y="675087"/>
                </a:cubicBezTo>
                <a:cubicBezTo>
                  <a:pt x="456784" y="688777"/>
                  <a:pt x="464468" y="700093"/>
                  <a:pt x="466144" y="709034"/>
                </a:cubicBezTo>
                <a:cubicBezTo>
                  <a:pt x="467821" y="717975"/>
                  <a:pt x="469637" y="723143"/>
                  <a:pt x="471593" y="724540"/>
                </a:cubicBezTo>
                <a:cubicBezTo>
                  <a:pt x="473548" y="725937"/>
                  <a:pt x="472012" y="728871"/>
                  <a:pt x="466982" y="733342"/>
                </a:cubicBezTo>
                <a:cubicBezTo>
                  <a:pt x="463071" y="737253"/>
                  <a:pt x="456645" y="739628"/>
                  <a:pt x="447704" y="740466"/>
                </a:cubicBezTo>
                <a:cubicBezTo>
                  <a:pt x="438763" y="741304"/>
                  <a:pt x="430661" y="740327"/>
                  <a:pt x="423396" y="737533"/>
                </a:cubicBezTo>
                <a:cubicBezTo>
                  <a:pt x="416132" y="734739"/>
                  <a:pt x="404956" y="725239"/>
                  <a:pt x="389868" y="709034"/>
                </a:cubicBezTo>
                <a:cubicBezTo>
                  <a:pt x="374780" y="692829"/>
                  <a:pt x="367237" y="682211"/>
                  <a:pt x="367237" y="677182"/>
                </a:cubicBezTo>
                <a:cubicBezTo>
                  <a:pt x="367237" y="671594"/>
                  <a:pt x="365421" y="668102"/>
                  <a:pt x="361788" y="666705"/>
                </a:cubicBezTo>
                <a:cubicBezTo>
                  <a:pt x="358156" y="665308"/>
                  <a:pt x="353825" y="656786"/>
                  <a:pt x="348796" y="641140"/>
                </a:cubicBezTo>
                <a:cubicBezTo>
                  <a:pt x="344885" y="628846"/>
                  <a:pt x="343348" y="618508"/>
                  <a:pt x="344186" y="610126"/>
                </a:cubicBezTo>
                <a:cubicBezTo>
                  <a:pt x="345024" y="601744"/>
                  <a:pt x="348237" y="589730"/>
                  <a:pt x="353825" y="574084"/>
                </a:cubicBezTo>
                <a:cubicBezTo>
                  <a:pt x="356061" y="567378"/>
                  <a:pt x="363185" y="554246"/>
                  <a:pt x="375200" y="534688"/>
                </a:cubicBezTo>
                <a:cubicBezTo>
                  <a:pt x="387214" y="515130"/>
                  <a:pt x="396853" y="500601"/>
                  <a:pt x="404117" y="491102"/>
                </a:cubicBezTo>
                <a:cubicBezTo>
                  <a:pt x="409147" y="485514"/>
                  <a:pt x="410264" y="481602"/>
                  <a:pt x="407470" y="479367"/>
                </a:cubicBezTo>
                <a:cubicBezTo>
                  <a:pt x="404676" y="477132"/>
                  <a:pt x="393221" y="472661"/>
                  <a:pt x="373104" y="465956"/>
                </a:cubicBezTo>
                <a:cubicBezTo>
                  <a:pt x="361369" y="462044"/>
                  <a:pt x="353267" y="458971"/>
                  <a:pt x="348796" y="456736"/>
                </a:cubicBezTo>
                <a:cubicBezTo>
                  <a:pt x="344326" y="454500"/>
                  <a:pt x="340833" y="448633"/>
                  <a:pt x="338319" y="439133"/>
                </a:cubicBezTo>
                <a:cubicBezTo>
                  <a:pt x="335804" y="429634"/>
                  <a:pt x="335385" y="422090"/>
                  <a:pt x="337061" y="416502"/>
                </a:cubicBezTo>
                <a:cubicBezTo>
                  <a:pt x="338738" y="411473"/>
                  <a:pt x="339855" y="407561"/>
                  <a:pt x="340414" y="404767"/>
                </a:cubicBezTo>
                <a:cubicBezTo>
                  <a:pt x="340973" y="402532"/>
                  <a:pt x="341252" y="400576"/>
                  <a:pt x="341252" y="398900"/>
                </a:cubicBezTo>
                <a:cubicBezTo>
                  <a:pt x="341811" y="396665"/>
                  <a:pt x="345583" y="395687"/>
                  <a:pt x="352568" y="395966"/>
                </a:cubicBezTo>
                <a:close/>
                <a:moveTo>
                  <a:pt x="400765" y="377945"/>
                </a:moveTo>
                <a:cubicBezTo>
                  <a:pt x="403000" y="377945"/>
                  <a:pt x="402441" y="379202"/>
                  <a:pt x="399088" y="381717"/>
                </a:cubicBezTo>
                <a:cubicBezTo>
                  <a:pt x="395735" y="384231"/>
                  <a:pt x="392802" y="385489"/>
                  <a:pt x="390287" y="385489"/>
                </a:cubicBezTo>
                <a:cubicBezTo>
                  <a:pt x="387773" y="385489"/>
                  <a:pt x="388331" y="384231"/>
                  <a:pt x="391964" y="381717"/>
                </a:cubicBezTo>
                <a:cubicBezTo>
                  <a:pt x="395596" y="379202"/>
                  <a:pt x="398529" y="377945"/>
                  <a:pt x="400765" y="377945"/>
                </a:cubicBezTo>
                <a:close/>
                <a:moveTo>
                  <a:pt x="513083" y="338549"/>
                </a:moveTo>
                <a:cubicBezTo>
                  <a:pt x="515878" y="338549"/>
                  <a:pt x="517275" y="338829"/>
                  <a:pt x="517275" y="339388"/>
                </a:cubicBezTo>
                <a:cubicBezTo>
                  <a:pt x="517275" y="339946"/>
                  <a:pt x="516157" y="340785"/>
                  <a:pt x="513922" y="341902"/>
                </a:cubicBezTo>
                <a:cubicBezTo>
                  <a:pt x="507216" y="346373"/>
                  <a:pt x="503863" y="347211"/>
                  <a:pt x="503863" y="344417"/>
                </a:cubicBezTo>
                <a:cubicBezTo>
                  <a:pt x="503863" y="343858"/>
                  <a:pt x="504143" y="343020"/>
                  <a:pt x="504702" y="341902"/>
                </a:cubicBezTo>
                <a:cubicBezTo>
                  <a:pt x="506378" y="339667"/>
                  <a:pt x="509172" y="338549"/>
                  <a:pt x="513083" y="338549"/>
                </a:cubicBezTo>
                <a:close/>
                <a:moveTo>
                  <a:pt x="427587" y="232098"/>
                </a:moveTo>
                <a:lnTo>
                  <a:pt x="435131" y="232936"/>
                </a:lnTo>
                <a:lnTo>
                  <a:pt x="434293" y="233774"/>
                </a:lnTo>
                <a:cubicBezTo>
                  <a:pt x="429822" y="234892"/>
                  <a:pt x="425631" y="234892"/>
                  <a:pt x="421720" y="233774"/>
                </a:cubicBezTo>
                <a:cubicBezTo>
                  <a:pt x="423396" y="232657"/>
                  <a:pt x="425352" y="232098"/>
                  <a:pt x="427587" y="232098"/>
                </a:cubicBezTo>
                <a:close/>
                <a:moveTo>
                  <a:pt x="444351" y="231260"/>
                </a:moveTo>
                <a:cubicBezTo>
                  <a:pt x="444351" y="231260"/>
                  <a:pt x="445469" y="231260"/>
                  <a:pt x="447704" y="231260"/>
                </a:cubicBezTo>
                <a:cubicBezTo>
                  <a:pt x="452174" y="231819"/>
                  <a:pt x="452873" y="232657"/>
                  <a:pt x="449799" y="233774"/>
                </a:cubicBezTo>
                <a:cubicBezTo>
                  <a:pt x="446726" y="234892"/>
                  <a:pt x="444630" y="234613"/>
                  <a:pt x="443513" y="232936"/>
                </a:cubicBezTo>
                <a:cubicBezTo>
                  <a:pt x="442395" y="232377"/>
                  <a:pt x="442675" y="231819"/>
                  <a:pt x="444351" y="231260"/>
                </a:cubicBezTo>
                <a:close/>
                <a:moveTo>
                  <a:pt x="333499" y="336"/>
                </a:moveTo>
                <a:cubicBezTo>
                  <a:pt x="337271" y="894"/>
                  <a:pt x="341811" y="2152"/>
                  <a:pt x="347120" y="4108"/>
                </a:cubicBezTo>
                <a:cubicBezTo>
                  <a:pt x="357737" y="8019"/>
                  <a:pt x="364722" y="12210"/>
                  <a:pt x="368075" y="16681"/>
                </a:cubicBezTo>
                <a:cubicBezTo>
                  <a:pt x="373104" y="23386"/>
                  <a:pt x="376038" y="32187"/>
                  <a:pt x="376876" y="43084"/>
                </a:cubicBezTo>
                <a:cubicBezTo>
                  <a:pt x="377714" y="53980"/>
                  <a:pt x="376177" y="62223"/>
                  <a:pt x="372266" y="67811"/>
                </a:cubicBezTo>
                <a:cubicBezTo>
                  <a:pt x="368354" y="74516"/>
                  <a:pt x="367237" y="78428"/>
                  <a:pt x="368913" y="79546"/>
                </a:cubicBezTo>
                <a:cubicBezTo>
                  <a:pt x="370589" y="80663"/>
                  <a:pt x="376177" y="79825"/>
                  <a:pt x="385677" y="77031"/>
                </a:cubicBezTo>
                <a:cubicBezTo>
                  <a:pt x="395735" y="74237"/>
                  <a:pt x="404397" y="72281"/>
                  <a:pt x="411661" y="71164"/>
                </a:cubicBezTo>
                <a:cubicBezTo>
                  <a:pt x="435131" y="67811"/>
                  <a:pt x="451615" y="63620"/>
                  <a:pt x="461115" y="58591"/>
                </a:cubicBezTo>
                <a:cubicBezTo>
                  <a:pt x="463909" y="56914"/>
                  <a:pt x="468380" y="57333"/>
                  <a:pt x="474526" y="59848"/>
                </a:cubicBezTo>
                <a:cubicBezTo>
                  <a:pt x="480673" y="62362"/>
                  <a:pt x="485423" y="65576"/>
                  <a:pt x="488776" y="69487"/>
                </a:cubicBezTo>
                <a:cubicBezTo>
                  <a:pt x="489893" y="70605"/>
                  <a:pt x="493805" y="73399"/>
                  <a:pt x="500510" y="77869"/>
                </a:cubicBezTo>
                <a:cubicBezTo>
                  <a:pt x="507216" y="82340"/>
                  <a:pt x="510429" y="87508"/>
                  <a:pt x="510150" y="93376"/>
                </a:cubicBezTo>
                <a:cubicBezTo>
                  <a:pt x="509870" y="99243"/>
                  <a:pt x="506099" y="104133"/>
                  <a:pt x="498834" y="108044"/>
                </a:cubicBezTo>
                <a:cubicBezTo>
                  <a:pt x="482629" y="116985"/>
                  <a:pt x="456365" y="142690"/>
                  <a:pt x="420043" y="185159"/>
                </a:cubicBezTo>
                <a:cubicBezTo>
                  <a:pt x="393221" y="217569"/>
                  <a:pt x="384001" y="232657"/>
                  <a:pt x="392383" y="230422"/>
                </a:cubicBezTo>
                <a:cubicBezTo>
                  <a:pt x="395735" y="229304"/>
                  <a:pt x="399647" y="229583"/>
                  <a:pt x="404117" y="231260"/>
                </a:cubicBezTo>
                <a:cubicBezTo>
                  <a:pt x="408588" y="232936"/>
                  <a:pt x="408308" y="234054"/>
                  <a:pt x="403279" y="234613"/>
                </a:cubicBezTo>
                <a:cubicBezTo>
                  <a:pt x="403279" y="234613"/>
                  <a:pt x="401882" y="234613"/>
                  <a:pt x="399088" y="234613"/>
                </a:cubicBezTo>
                <a:lnTo>
                  <a:pt x="390706" y="236289"/>
                </a:lnTo>
                <a:cubicBezTo>
                  <a:pt x="390706" y="236848"/>
                  <a:pt x="391824" y="237407"/>
                  <a:pt x="394059" y="237965"/>
                </a:cubicBezTo>
                <a:cubicBezTo>
                  <a:pt x="398529" y="239642"/>
                  <a:pt x="420323" y="241318"/>
                  <a:pt x="459439" y="242995"/>
                </a:cubicBezTo>
                <a:cubicBezTo>
                  <a:pt x="510848" y="245230"/>
                  <a:pt x="554714" y="249141"/>
                  <a:pt x="591036" y="254729"/>
                </a:cubicBezTo>
                <a:cubicBezTo>
                  <a:pt x="677650" y="268141"/>
                  <a:pt x="727383" y="293007"/>
                  <a:pt x="740236" y="329329"/>
                </a:cubicBezTo>
                <a:cubicBezTo>
                  <a:pt x="743588" y="338829"/>
                  <a:pt x="743449" y="345255"/>
                  <a:pt x="739817" y="348608"/>
                </a:cubicBezTo>
                <a:cubicBezTo>
                  <a:pt x="736184" y="351961"/>
                  <a:pt x="727523" y="352799"/>
                  <a:pt x="713832" y="351122"/>
                </a:cubicBezTo>
                <a:cubicBezTo>
                  <a:pt x="700142" y="349446"/>
                  <a:pt x="693296" y="347630"/>
                  <a:pt x="693296" y="345674"/>
                </a:cubicBezTo>
                <a:cubicBezTo>
                  <a:pt x="693296" y="343718"/>
                  <a:pt x="691620" y="343299"/>
                  <a:pt x="688267" y="344417"/>
                </a:cubicBezTo>
                <a:cubicBezTo>
                  <a:pt x="684915" y="345534"/>
                  <a:pt x="682540" y="344976"/>
                  <a:pt x="681143" y="342740"/>
                </a:cubicBezTo>
                <a:cubicBezTo>
                  <a:pt x="679746" y="340505"/>
                  <a:pt x="675974" y="339946"/>
                  <a:pt x="669827" y="341064"/>
                </a:cubicBezTo>
                <a:cubicBezTo>
                  <a:pt x="633505" y="344976"/>
                  <a:pt x="603050" y="346931"/>
                  <a:pt x="578463" y="346931"/>
                </a:cubicBezTo>
                <a:cubicBezTo>
                  <a:pt x="565611" y="347490"/>
                  <a:pt x="557787" y="348608"/>
                  <a:pt x="554994" y="350284"/>
                </a:cubicBezTo>
                <a:cubicBezTo>
                  <a:pt x="552758" y="351402"/>
                  <a:pt x="548986" y="351402"/>
                  <a:pt x="543678" y="350284"/>
                </a:cubicBezTo>
                <a:cubicBezTo>
                  <a:pt x="538369" y="349167"/>
                  <a:pt x="535715" y="347770"/>
                  <a:pt x="535715" y="346093"/>
                </a:cubicBezTo>
                <a:cubicBezTo>
                  <a:pt x="535715" y="344417"/>
                  <a:pt x="538229" y="342182"/>
                  <a:pt x="543259" y="339388"/>
                </a:cubicBezTo>
                <a:cubicBezTo>
                  <a:pt x="547729" y="337152"/>
                  <a:pt x="548288" y="336035"/>
                  <a:pt x="544935" y="336035"/>
                </a:cubicBezTo>
                <a:cubicBezTo>
                  <a:pt x="543259" y="336035"/>
                  <a:pt x="540185" y="336314"/>
                  <a:pt x="535715" y="336873"/>
                </a:cubicBezTo>
                <a:cubicBezTo>
                  <a:pt x="527892" y="337991"/>
                  <a:pt x="524259" y="337991"/>
                  <a:pt x="524818" y="336873"/>
                </a:cubicBezTo>
                <a:cubicBezTo>
                  <a:pt x="525936" y="335755"/>
                  <a:pt x="537950" y="331285"/>
                  <a:pt x="560861" y="323462"/>
                </a:cubicBezTo>
                <a:cubicBezTo>
                  <a:pt x="578742" y="317874"/>
                  <a:pt x="589918" y="313962"/>
                  <a:pt x="594389" y="311727"/>
                </a:cubicBezTo>
                <a:cubicBezTo>
                  <a:pt x="597742" y="310609"/>
                  <a:pt x="599558" y="310051"/>
                  <a:pt x="599837" y="310051"/>
                </a:cubicBezTo>
                <a:cubicBezTo>
                  <a:pt x="600117" y="310051"/>
                  <a:pt x="598301" y="311727"/>
                  <a:pt x="594389" y="315080"/>
                </a:cubicBezTo>
                <a:lnTo>
                  <a:pt x="590198" y="319271"/>
                </a:lnTo>
                <a:cubicBezTo>
                  <a:pt x="590757" y="319271"/>
                  <a:pt x="593551" y="318433"/>
                  <a:pt x="598580" y="316756"/>
                </a:cubicBezTo>
                <a:cubicBezTo>
                  <a:pt x="608638" y="312286"/>
                  <a:pt x="613388" y="309212"/>
                  <a:pt x="612829" y="307536"/>
                </a:cubicBezTo>
                <a:cubicBezTo>
                  <a:pt x="612829" y="306418"/>
                  <a:pt x="611432" y="305860"/>
                  <a:pt x="608638" y="305860"/>
                </a:cubicBezTo>
                <a:cubicBezTo>
                  <a:pt x="604168" y="305301"/>
                  <a:pt x="600815" y="305021"/>
                  <a:pt x="598580" y="305021"/>
                </a:cubicBezTo>
                <a:cubicBezTo>
                  <a:pt x="568405" y="299992"/>
                  <a:pt x="540185" y="295522"/>
                  <a:pt x="513922" y="291610"/>
                </a:cubicBezTo>
                <a:cubicBezTo>
                  <a:pt x="496040" y="288816"/>
                  <a:pt x="481092" y="286441"/>
                  <a:pt x="469078" y="284485"/>
                </a:cubicBezTo>
                <a:cubicBezTo>
                  <a:pt x="457064" y="282530"/>
                  <a:pt x="442675" y="280853"/>
                  <a:pt x="425911" y="279456"/>
                </a:cubicBezTo>
                <a:cubicBezTo>
                  <a:pt x="409147" y="278059"/>
                  <a:pt x="397971" y="276802"/>
                  <a:pt x="392383" y="275684"/>
                </a:cubicBezTo>
                <a:cubicBezTo>
                  <a:pt x="373942" y="272332"/>
                  <a:pt x="363325" y="271773"/>
                  <a:pt x="360531" y="274008"/>
                </a:cubicBezTo>
                <a:cubicBezTo>
                  <a:pt x="358296" y="275126"/>
                  <a:pt x="350333" y="285603"/>
                  <a:pt x="336642" y="305440"/>
                </a:cubicBezTo>
                <a:cubicBezTo>
                  <a:pt x="322952" y="325278"/>
                  <a:pt x="315548" y="337152"/>
                  <a:pt x="314430" y="341064"/>
                </a:cubicBezTo>
                <a:cubicBezTo>
                  <a:pt x="311636" y="348328"/>
                  <a:pt x="301019" y="364534"/>
                  <a:pt x="282578" y="389680"/>
                </a:cubicBezTo>
                <a:cubicBezTo>
                  <a:pt x="264138" y="414826"/>
                  <a:pt x="245139" y="439133"/>
                  <a:pt x="225581" y="462603"/>
                </a:cubicBezTo>
                <a:cubicBezTo>
                  <a:pt x="207140" y="484955"/>
                  <a:pt x="197920" y="496969"/>
                  <a:pt x="197920" y="498646"/>
                </a:cubicBezTo>
                <a:cubicBezTo>
                  <a:pt x="197920" y="501440"/>
                  <a:pt x="162157" y="535247"/>
                  <a:pt x="90631" y="600068"/>
                </a:cubicBezTo>
                <a:cubicBezTo>
                  <a:pt x="83925" y="605656"/>
                  <a:pt x="73028" y="608729"/>
                  <a:pt x="57941" y="609288"/>
                </a:cubicBezTo>
                <a:cubicBezTo>
                  <a:pt x="45088" y="610406"/>
                  <a:pt x="36567" y="609707"/>
                  <a:pt x="32376" y="607192"/>
                </a:cubicBezTo>
                <a:cubicBezTo>
                  <a:pt x="28185" y="604678"/>
                  <a:pt x="22457" y="597553"/>
                  <a:pt x="15193" y="585818"/>
                </a:cubicBezTo>
                <a:cubicBezTo>
                  <a:pt x="7369" y="572966"/>
                  <a:pt x="2620" y="560952"/>
                  <a:pt x="943" y="549776"/>
                </a:cubicBezTo>
                <a:cubicBezTo>
                  <a:pt x="-733" y="538600"/>
                  <a:pt x="-174" y="525189"/>
                  <a:pt x="2620" y="509542"/>
                </a:cubicBezTo>
                <a:cubicBezTo>
                  <a:pt x="5972" y="492778"/>
                  <a:pt x="8487" y="484955"/>
                  <a:pt x="10163" y="486073"/>
                </a:cubicBezTo>
                <a:cubicBezTo>
                  <a:pt x="11281" y="486631"/>
                  <a:pt x="11840" y="490822"/>
                  <a:pt x="11840" y="498646"/>
                </a:cubicBezTo>
                <a:cubicBezTo>
                  <a:pt x="12399" y="510380"/>
                  <a:pt x="12958" y="518762"/>
                  <a:pt x="13516" y="523792"/>
                </a:cubicBezTo>
                <a:cubicBezTo>
                  <a:pt x="13516" y="532732"/>
                  <a:pt x="21898" y="532732"/>
                  <a:pt x="38662" y="523792"/>
                </a:cubicBezTo>
                <a:cubicBezTo>
                  <a:pt x="43133" y="521556"/>
                  <a:pt x="47882" y="518483"/>
                  <a:pt x="52912" y="514571"/>
                </a:cubicBezTo>
                <a:cubicBezTo>
                  <a:pt x="63529" y="506748"/>
                  <a:pt x="83227" y="488587"/>
                  <a:pt x="112005" y="460088"/>
                </a:cubicBezTo>
                <a:cubicBezTo>
                  <a:pt x="140783" y="431590"/>
                  <a:pt x="162716" y="408958"/>
                  <a:pt x="177804" y="392194"/>
                </a:cubicBezTo>
                <a:cubicBezTo>
                  <a:pt x="191215" y="376548"/>
                  <a:pt x="200994" y="367188"/>
                  <a:pt x="207140" y="364114"/>
                </a:cubicBezTo>
                <a:cubicBezTo>
                  <a:pt x="213287" y="361041"/>
                  <a:pt x="216361" y="357828"/>
                  <a:pt x="216361" y="354475"/>
                </a:cubicBezTo>
                <a:cubicBezTo>
                  <a:pt x="216361" y="352240"/>
                  <a:pt x="221530" y="344417"/>
                  <a:pt x="231867" y="331006"/>
                </a:cubicBezTo>
                <a:cubicBezTo>
                  <a:pt x="242205" y="317594"/>
                  <a:pt x="249609" y="308654"/>
                  <a:pt x="254080" y="304183"/>
                </a:cubicBezTo>
                <a:cubicBezTo>
                  <a:pt x="258550" y="300830"/>
                  <a:pt x="263440" y="295103"/>
                  <a:pt x="268748" y="287000"/>
                </a:cubicBezTo>
                <a:cubicBezTo>
                  <a:pt x="274057" y="278897"/>
                  <a:pt x="276152" y="274287"/>
                  <a:pt x="275035" y="273170"/>
                </a:cubicBezTo>
                <a:cubicBezTo>
                  <a:pt x="273358" y="271493"/>
                  <a:pt x="261623" y="270655"/>
                  <a:pt x="239830" y="270655"/>
                </a:cubicBezTo>
                <a:cubicBezTo>
                  <a:pt x="225301" y="270655"/>
                  <a:pt x="215802" y="270236"/>
                  <a:pt x="211331" y="269398"/>
                </a:cubicBezTo>
                <a:cubicBezTo>
                  <a:pt x="206861" y="268560"/>
                  <a:pt x="203229" y="266464"/>
                  <a:pt x="200435" y="263111"/>
                </a:cubicBezTo>
                <a:cubicBezTo>
                  <a:pt x="195964" y="258641"/>
                  <a:pt x="189119" y="256965"/>
                  <a:pt x="179899" y="258082"/>
                </a:cubicBezTo>
                <a:cubicBezTo>
                  <a:pt x="170679" y="259200"/>
                  <a:pt x="166069" y="258781"/>
                  <a:pt x="166069" y="256825"/>
                </a:cubicBezTo>
                <a:cubicBezTo>
                  <a:pt x="166069" y="254869"/>
                  <a:pt x="168024" y="253053"/>
                  <a:pt x="171936" y="251377"/>
                </a:cubicBezTo>
                <a:cubicBezTo>
                  <a:pt x="175848" y="249700"/>
                  <a:pt x="178642" y="249421"/>
                  <a:pt x="180318" y="250538"/>
                </a:cubicBezTo>
                <a:cubicBezTo>
                  <a:pt x="181994" y="251656"/>
                  <a:pt x="189259" y="251237"/>
                  <a:pt x="202111" y="249281"/>
                </a:cubicBezTo>
                <a:cubicBezTo>
                  <a:pt x="214964" y="247325"/>
                  <a:pt x="235360" y="244950"/>
                  <a:pt x="263300" y="242156"/>
                </a:cubicBezTo>
                <a:lnTo>
                  <a:pt x="305210" y="237127"/>
                </a:lnTo>
                <a:lnTo>
                  <a:pt x="321136" y="220363"/>
                </a:lnTo>
                <a:cubicBezTo>
                  <a:pt x="331194" y="209187"/>
                  <a:pt x="339297" y="198011"/>
                  <a:pt x="345443" y="186835"/>
                </a:cubicBezTo>
                <a:cubicBezTo>
                  <a:pt x="349355" y="179012"/>
                  <a:pt x="361928" y="163785"/>
                  <a:pt x="383162" y="141153"/>
                </a:cubicBezTo>
                <a:cubicBezTo>
                  <a:pt x="404397" y="118522"/>
                  <a:pt x="418367" y="105250"/>
                  <a:pt x="425072" y="101339"/>
                </a:cubicBezTo>
                <a:cubicBezTo>
                  <a:pt x="431219" y="97986"/>
                  <a:pt x="433175" y="95192"/>
                  <a:pt x="430940" y="92957"/>
                </a:cubicBezTo>
                <a:cubicBezTo>
                  <a:pt x="429822" y="92398"/>
                  <a:pt x="428146" y="92677"/>
                  <a:pt x="425911" y="93795"/>
                </a:cubicBezTo>
                <a:cubicBezTo>
                  <a:pt x="422558" y="94913"/>
                  <a:pt x="419205" y="94074"/>
                  <a:pt x="415852" y="91280"/>
                </a:cubicBezTo>
                <a:cubicBezTo>
                  <a:pt x="411382" y="87928"/>
                  <a:pt x="399647" y="89744"/>
                  <a:pt x="380648" y="96729"/>
                </a:cubicBezTo>
                <a:cubicBezTo>
                  <a:pt x="361649" y="103714"/>
                  <a:pt x="349355" y="110699"/>
                  <a:pt x="343767" y="117684"/>
                </a:cubicBezTo>
                <a:cubicBezTo>
                  <a:pt x="338179" y="124669"/>
                  <a:pt x="331054" y="134308"/>
                  <a:pt x="322393" y="146602"/>
                </a:cubicBezTo>
                <a:cubicBezTo>
                  <a:pt x="313732" y="158895"/>
                  <a:pt x="308563" y="166718"/>
                  <a:pt x="306886" y="170071"/>
                </a:cubicBezTo>
                <a:cubicBezTo>
                  <a:pt x="305210" y="173424"/>
                  <a:pt x="303673" y="175799"/>
                  <a:pt x="302276" y="177196"/>
                </a:cubicBezTo>
                <a:cubicBezTo>
                  <a:pt x="300879" y="178593"/>
                  <a:pt x="298504" y="181806"/>
                  <a:pt x="295151" y="186835"/>
                </a:cubicBezTo>
                <a:cubicBezTo>
                  <a:pt x="287328" y="198011"/>
                  <a:pt x="278248" y="208209"/>
                  <a:pt x="267910" y="217429"/>
                </a:cubicBezTo>
                <a:cubicBezTo>
                  <a:pt x="257572" y="226650"/>
                  <a:pt x="249889" y="231539"/>
                  <a:pt x="244859" y="232098"/>
                </a:cubicBezTo>
                <a:cubicBezTo>
                  <a:pt x="239830" y="232098"/>
                  <a:pt x="236198" y="231399"/>
                  <a:pt x="233963" y="230002"/>
                </a:cubicBezTo>
                <a:cubicBezTo>
                  <a:pt x="231728" y="228605"/>
                  <a:pt x="228934" y="224834"/>
                  <a:pt x="225581" y="218687"/>
                </a:cubicBezTo>
                <a:cubicBezTo>
                  <a:pt x="219434" y="207511"/>
                  <a:pt x="213287" y="185438"/>
                  <a:pt x="207140" y="152469"/>
                </a:cubicBezTo>
                <a:cubicBezTo>
                  <a:pt x="206023" y="148557"/>
                  <a:pt x="207420" y="144227"/>
                  <a:pt x="211331" y="139477"/>
                </a:cubicBezTo>
                <a:cubicBezTo>
                  <a:pt x="215243" y="134727"/>
                  <a:pt x="225860" y="124529"/>
                  <a:pt x="243183" y="108883"/>
                </a:cubicBezTo>
                <a:cubicBezTo>
                  <a:pt x="252683" y="99942"/>
                  <a:pt x="263579" y="88486"/>
                  <a:pt x="275873" y="74516"/>
                </a:cubicBezTo>
                <a:cubicBezTo>
                  <a:pt x="288166" y="60546"/>
                  <a:pt x="298504" y="48812"/>
                  <a:pt x="306886" y="39312"/>
                </a:cubicBezTo>
                <a:cubicBezTo>
                  <a:pt x="315827" y="29812"/>
                  <a:pt x="320297" y="21291"/>
                  <a:pt x="320297" y="13747"/>
                </a:cubicBezTo>
                <a:cubicBezTo>
                  <a:pt x="320297" y="6203"/>
                  <a:pt x="321694" y="1872"/>
                  <a:pt x="324488" y="755"/>
                </a:cubicBezTo>
                <a:cubicBezTo>
                  <a:pt x="326724" y="-83"/>
                  <a:pt x="329727" y="-223"/>
                  <a:pt x="333499" y="33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7650" name="文本框 16"/>
          <p:cNvSpPr>
            <a:spLocks noChangeArrowheads="1"/>
          </p:cNvSpPr>
          <p:nvPr/>
        </p:nvSpPr>
        <p:spPr bwMode="auto">
          <a:xfrm>
            <a:off x="1035050" y="938213"/>
            <a:ext cx="698500" cy="712787"/>
          </a:xfrm>
          <a:custGeom>
            <a:avLst/>
            <a:gdLst>
              <a:gd name="T0" fmla="*/ 229388 w 698371"/>
              <a:gd name="T1" fmla="*/ 8862 h 712763"/>
              <a:gd name="T2" fmla="*/ 274651 w 698371"/>
              <a:gd name="T3" fmla="*/ 88491 h 712763"/>
              <a:gd name="T4" fmla="*/ 252439 w 698371"/>
              <a:gd name="T5" fmla="*/ 112799 h 712763"/>
              <a:gd name="T6" fmla="*/ 181611 w 698371"/>
              <a:gd name="T7" fmla="*/ 155547 h 712763"/>
              <a:gd name="T8" fmla="*/ 129642 w 698371"/>
              <a:gd name="T9" fmla="*/ 196619 h 712763"/>
              <a:gd name="T10" fmla="*/ 24448 w 698371"/>
              <a:gd name="T11" fmla="*/ 315224 h 712763"/>
              <a:gd name="T12" fmla="*/ 61748 w 698371"/>
              <a:gd name="T13" fmla="*/ 344980 h 712763"/>
              <a:gd name="T14" fmla="*/ 151016 w 698371"/>
              <a:gd name="T15" fmla="*/ 292174 h 712763"/>
              <a:gd name="T16" fmla="*/ 175743 w 698371"/>
              <a:gd name="T17" fmla="*/ 173568 h 712763"/>
              <a:gd name="T18" fmla="*/ 196698 w 698371"/>
              <a:gd name="T19" fmla="*/ 163091 h 712763"/>
              <a:gd name="T20" fmla="*/ 231064 w 698371"/>
              <a:gd name="T21" fmla="*/ 234338 h 712763"/>
              <a:gd name="T22" fmla="*/ 272136 w 698371"/>
              <a:gd name="T23" fmla="*/ 290497 h 712763"/>
              <a:gd name="T24" fmla="*/ 214300 w 698371"/>
              <a:gd name="T25" fmla="*/ 319834 h 712763"/>
              <a:gd name="T26" fmla="*/ 234417 w 698371"/>
              <a:gd name="T27" fmla="*/ 407845 h 712763"/>
              <a:gd name="T28" fmla="*/ 311532 w 698371"/>
              <a:gd name="T29" fmla="*/ 339951 h 712763"/>
              <a:gd name="T30" fmla="*/ 385293 w 698371"/>
              <a:gd name="T31" fmla="*/ 270380 h 712763"/>
              <a:gd name="T32" fmla="*/ 439357 w 698371"/>
              <a:gd name="T33" fmla="*/ 299298 h 712763"/>
              <a:gd name="T34" fmla="*/ 505994 w 698371"/>
              <a:gd name="T35" fmla="*/ 228470 h 712763"/>
              <a:gd name="T36" fmla="*/ 551257 w 698371"/>
              <a:gd name="T37" fmla="*/ 115313 h 712763"/>
              <a:gd name="T38" fmla="*/ 577241 w 698371"/>
              <a:gd name="T39" fmla="*/ 174826 h 712763"/>
              <a:gd name="T40" fmla="*/ 600711 w 698371"/>
              <a:gd name="T41" fmla="*/ 230985 h 712763"/>
              <a:gd name="T42" fmla="*/ 644297 w 698371"/>
              <a:gd name="T43" fmla="*/ 249845 h 712763"/>
              <a:gd name="T44" fmla="*/ 616637 w 698371"/>
              <a:gd name="T45" fmla="*/ 283792 h 712763"/>
              <a:gd name="T46" fmla="*/ 542875 w 698371"/>
              <a:gd name="T47" fmla="*/ 389405 h 712763"/>
              <a:gd name="T48" fmla="*/ 588976 w 698371"/>
              <a:gd name="T49" fmla="*/ 411617 h 712763"/>
              <a:gd name="T50" fmla="*/ 679501 w 698371"/>
              <a:gd name="T51" fmla="*/ 498371 h 712763"/>
              <a:gd name="T52" fmla="*/ 668605 w 698371"/>
              <a:gd name="T53" fmla="*/ 588477 h 712763"/>
              <a:gd name="T54" fmla="*/ 615379 w 698371"/>
              <a:gd name="T55" fmla="*/ 551178 h 712763"/>
              <a:gd name="T56" fmla="*/ 605740 w 698371"/>
              <a:gd name="T57" fmla="*/ 464843 h 712763"/>
              <a:gd name="T58" fmla="*/ 536169 w 698371"/>
              <a:gd name="T59" fmla="*/ 429638 h 712763"/>
              <a:gd name="T60" fmla="*/ 521920 w 698371"/>
              <a:gd name="T61" fmla="*/ 515135 h 712763"/>
              <a:gd name="T62" fmla="*/ 505156 w 698371"/>
              <a:gd name="T63" fmla="*/ 571294 h 712763"/>
              <a:gd name="T64" fmla="*/ 487554 w 698371"/>
              <a:gd name="T65" fmla="*/ 597278 h 712763"/>
              <a:gd name="T66" fmla="*/ 423012 w 698371"/>
              <a:gd name="T67" fmla="*/ 571294 h 712763"/>
              <a:gd name="T68" fmla="*/ 403734 w 698371"/>
              <a:gd name="T69" fmla="*/ 473225 h 712763"/>
              <a:gd name="T70" fmla="*/ 454864 w 698371"/>
              <a:gd name="T71" fmla="*/ 422095 h 712763"/>
              <a:gd name="T72" fmla="*/ 443129 w 698371"/>
              <a:gd name="T73" fmla="*/ 364259 h 712763"/>
              <a:gd name="T74" fmla="*/ 392837 w 698371"/>
              <a:gd name="T75" fmla="*/ 329055 h 712763"/>
              <a:gd name="T76" fmla="*/ 375235 w 698371"/>
              <a:gd name="T77" fmla="*/ 285887 h 712763"/>
              <a:gd name="T78" fmla="*/ 309855 w 698371"/>
              <a:gd name="T79" fmla="*/ 361744 h 712763"/>
              <a:gd name="T80" fmla="*/ 307341 w 698371"/>
              <a:gd name="T81" fmla="*/ 459814 h 712763"/>
              <a:gd name="T82" fmla="*/ 271717 w 698371"/>
              <a:gd name="T83" fmla="*/ 462747 h 712763"/>
              <a:gd name="T84" fmla="*/ 213462 w 698371"/>
              <a:gd name="T85" fmla="*/ 440535 h 712763"/>
              <a:gd name="T86" fmla="*/ 192507 w 698371"/>
              <a:gd name="T87" fmla="*/ 711274 h 712763"/>
              <a:gd name="T88" fmla="*/ 125451 w 698371"/>
              <a:gd name="T89" fmla="*/ 643799 h 712763"/>
              <a:gd name="T90" fmla="*/ 128804 w 698371"/>
              <a:gd name="T91" fmla="*/ 567941 h 712763"/>
              <a:gd name="T92" fmla="*/ 147244 w 698371"/>
              <a:gd name="T93" fmla="*/ 587220 h 712763"/>
              <a:gd name="T94" fmla="*/ 148921 w 698371"/>
              <a:gd name="T95" fmla="*/ 463166 h 712763"/>
              <a:gd name="T96" fmla="*/ 107011 w 698371"/>
              <a:gd name="T97" fmla="*/ 531899 h 712763"/>
              <a:gd name="T98" fmla="*/ 50851 w 698371"/>
              <a:gd name="T99" fmla="*/ 491665 h 712763"/>
              <a:gd name="T100" fmla="*/ 163170 w 698371"/>
              <a:gd name="T101" fmla="*/ 360906 h 712763"/>
              <a:gd name="T102" fmla="*/ 35764 w 698371"/>
              <a:gd name="T103" fmla="*/ 384376 h 712763"/>
              <a:gd name="T104" fmla="*/ 51690 w 698371"/>
              <a:gd name="T105" fmla="*/ 232661 h 712763"/>
              <a:gd name="T106" fmla="*/ 153112 w 698371"/>
              <a:gd name="T107" fmla="*/ 111961 h 712763"/>
              <a:gd name="T108" fmla="*/ 178258 w 698371"/>
              <a:gd name="T109" fmla="*/ 28979 h 712763"/>
              <a:gd name="T110" fmla="*/ 179829 w 698371"/>
              <a:gd name="T111" fmla="*/ 270 h 712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8371" h="712763">
                <a:moveTo>
                  <a:pt x="179829" y="270"/>
                </a:moveTo>
                <a:cubicBezTo>
                  <a:pt x="183392" y="-149"/>
                  <a:pt x="188037" y="-79"/>
                  <a:pt x="193765" y="480"/>
                </a:cubicBezTo>
                <a:cubicBezTo>
                  <a:pt x="205220" y="1598"/>
                  <a:pt x="217094" y="4392"/>
                  <a:pt x="229388" y="8862"/>
                </a:cubicBezTo>
                <a:cubicBezTo>
                  <a:pt x="246152" y="14450"/>
                  <a:pt x="259284" y="22273"/>
                  <a:pt x="268783" y="32332"/>
                </a:cubicBezTo>
                <a:cubicBezTo>
                  <a:pt x="278283" y="42390"/>
                  <a:pt x="283033" y="53566"/>
                  <a:pt x="283033" y="65860"/>
                </a:cubicBezTo>
                <a:cubicBezTo>
                  <a:pt x="283033" y="77594"/>
                  <a:pt x="280239" y="85138"/>
                  <a:pt x="274651" y="88491"/>
                </a:cubicBezTo>
                <a:cubicBezTo>
                  <a:pt x="269063" y="91844"/>
                  <a:pt x="267107" y="94358"/>
                  <a:pt x="268783" y="96035"/>
                </a:cubicBezTo>
                <a:cubicBezTo>
                  <a:pt x="269901" y="97711"/>
                  <a:pt x="269063" y="99946"/>
                  <a:pt x="266269" y="102740"/>
                </a:cubicBezTo>
                <a:cubicBezTo>
                  <a:pt x="263475" y="105534"/>
                  <a:pt x="258865" y="108887"/>
                  <a:pt x="252439" y="112799"/>
                </a:cubicBezTo>
                <a:cubicBezTo>
                  <a:pt x="246012" y="116710"/>
                  <a:pt x="238608" y="120622"/>
                  <a:pt x="230226" y="124534"/>
                </a:cubicBezTo>
                <a:cubicBezTo>
                  <a:pt x="220727" y="128445"/>
                  <a:pt x="212764" y="132077"/>
                  <a:pt x="206338" y="135430"/>
                </a:cubicBezTo>
                <a:cubicBezTo>
                  <a:pt x="199911" y="138783"/>
                  <a:pt x="191669" y="145489"/>
                  <a:pt x="181611" y="155547"/>
                </a:cubicBezTo>
                <a:cubicBezTo>
                  <a:pt x="171552" y="165605"/>
                  <a:pt x="164428" y="169796"/>
                  <a:pt x="160237" y="168120"/>
                </a:cubicBezTo>
                <a:cubicBezTo>
                  <a:pt x="156046" y="166444"/>
                  <a:pt x="151156" y="170355"/>
                  <a:pt x="145568" y="179855"/>
                </a:cubicBezTo>
                <a:cubicBezTo>
                  <a:pt x="139980" y="189354"/>
                  <a:pt x="134671" y="194942"/>
                  <a:pt x="129642" y="196619"/>
                </a:cubicBezTo>
                <a:cubicBezTo>
                  <a:pt x="126290" y="197736"/>
                  <a:pt x="110503" y="212405"/>
                  <a:pt x="82284" y="240624"/>
                </a:cubicBezTo>
                <a:cubicBezTo>
                  <a:pt x="54065" y="268844"/>
                  <a:pt x="36881" y="287424"/>
                  <a:pt x="30735" y="296365"/>
                </a:cubicBezTo>
                <a:cubicBezTo>
                  <a:pt x="25705" y="303070"/>
                  <a:pt x="23610" y="309357"/>
                  <a:pt x="24448" y="315224"/>
                </a:cubicBezTo>
                <a:cubicBezTo>
                  <a:pt x="25286" y="321092"/>
                  <a:pt x="28779" y="327937"/>
                  <a:pt x="34926" y="335760"/>
                </a:cubicBezTo>
                <a:cubicBezTo>
                  <a:pt x="40514" y="341348"/>
                  <a:pt x="44705" y="344701"/>
                  <a:pt x="47499" y="345818"/>
                </a:cubicBezTo>
                <a:cubicBezTo>
                  <a:pt x="50293" y="346936"/>
                  <a:pt x="55042" y="346657"/>
                  <a:pt x="61748" y="344980"/>
                </a:cubicBezTo>
                <a:cubicBezTo>
                  <a:pt x="67895" y="343304"/>
                  <a:pt x="80608" y="336738"/>
                  <a:pt x="99886" y="325283"/>
                </a:cubicBezTo>
                <a:cubicBezTo>
                  <a:pt x="119165" y="313827"/>
                  <a:pt x="131598" y="305305"/>
                  <a:pt x="137186" y="299717"/>
                </a:cubicBezTo>
                <a:cubicBezTo>
                  <a:pt x="138862" y="298600"/>
                  <a:pt x="143473" y="296085"/>
                  <a:pt x="151016" y="292174"/>
                </a:cubicBezTo>
                <a:cubicBezTo>
                  <a:pt x="158560" y="288262"/>
                  <a:pt x="163729" y="283792"/>
                  <a:pt x="166523" y="278762"/>
                </a:cubicBezTo>
                <a:cubicBezTo>
                  <a:pt x="169317" y="273733"/>
                  <a:pt x="171273" y="253616"/>
                  <a:pt x="172390" y="218412"/>
                </a:cubicBezTo>
                <a:cubicBezTo>
                  <a:pt x="173508" y="194942"/>
                  <a:pt x="174626" y="179995"/>
                  <a:pt x="175743" y="173568"/>
                </a:cubicBezTo>
                <a:cubicBezTo>
                  <a:pt x="176861" y="167142"/>
                  <a:pt x="179376" y="162532"/>
                  <a:pt x="183287" y="159738"/>
                </a:cubicBezTo>
                <a:cubicBezTo>
                  <a:pt x="192787" y="153591"/>
                  <a:pt x="197536" y="153032"/>
                  <a:pt x="197536" y="158062"/>
                </a:cubicBezTo>
                <a:cubicBezTo>
                  <a:pt x="197536" y="159738"/>
                  <a:pt x="197257" y="161414"/>
                  <a:pt x="196698" y="163091"/>
                </a:cubicBezTo>
                <a:cubicBezTo>
                  <a:pt x="195022" y="168679"/>
                  <a:pt x="196838" y="175105"/>
                  <a:pt x="202147" y="182369"/>
                </a:cubicBezTo>
                <a:cubicBezTo>
                  <a:pt x="207455" y="189634"/>
                  <a:pt x="211506" y="196898"/>
                  <a:pt x="214300" y="204163"/>
                </a:cubicBezTo>
                <a:cubicBezTo>
                  <a:pt x="218212" y="214221"/>
                  <a:pt x="223800" y="224279"/>
                  <a:pt x="231064" y="234338"/>
                </a:cubicBezTo>
                <a:cubicBezTo>
                  <a:pt x="238329" y="244396"/>
                  <a:pt x="244755" y="250543"/>
                  <a:pt x="250343" y="252778"/>
                </a:cubicBezTo>
                <a:cubicBezTo>
                  <a:pt x="261519" y="257807"/>
                  <a:pt x="269342" y="264234"/>
                  <a:pt x="273813" y="272057"/>
                </a:cubicBezTo>
                <a:cubicBezTo>
                  <a:pt x="278283" y="279880"/>
                  <a:pt x="277724" y="286027"/>
                  <a:pt x="272136" y="290497"/>
                </a:cubicBezTo>
                <a:cubicBezTo>
                  <a:pt x="267107" y="293850"/>
                  <a:pt x="262637" y="295666"/>
                  <a:pt x="258725" y="295946"/>
                </a:cubicBezTo>
                <a:cubicBezTo>
                  <a:pt x="254813" y="296225"/>
                  <a:pt x="246431" y="300276"/>
                  <a:pt x="233579" y="308100"/>
                </a:cubicBezTo>
                <a:lnTo>
                  <a:pt x="214300" y="319834"/>
                </a:lnTo>
                <a:lnTo>
                  <a:pt x="215139" y="360906"/>
                </a:lnTo>
                <a:lnTo>
                  <a:pt x="215977" y="402816"/>
                </a:lnTo>
                <a:lnTo>
                  <a:pt x="234417" y="407845"/>
                </a:lnTo>
                <a:cubicBezTo>
                  <a:pt x="246711" y="411757"/>
                  <a:pt x="253696" y="413713"/>
                  <a:pt x="255372" y="413713"/>
                </a:cubicBezTo>
                <a:cubicBezTo>
                  <a:pt x="256490" y="413713"/>
                  <a:pt x="263335" y="405470"/>
                  <a:pt x="275908" y="388986"/>
                </a:cubicBezTo>
                <a:cubicBezTo>
                  <a:pt x="288481" y="372501"/>
                  <a:pt x="300356" y="356156"/>
                  <a:pt x="311532" y="339951"/>
                </a:cubicBezTo>
                <a:cubicBezTo>
                  <a:pt x="321031" y="326540"/>
                  <a:pt x="332766" y="312011"/>
                  <a:pt x="346736" y="296365"/>
                </a:cubicBezTo>
                <a:cubicBezTo>
                  <a:pt x="355677" y="286306"/>
                  <a:pt x="362522" y="279740"/>
                  <a:pt x="367272" y="276667"/>
                </a:cubicBezTo>
                <a:cubicBezTo>
                  <a:pt x="372022" y="273594"/>
                  <a:pt x="378029" y="271498"/>
                  <a:pt x="385293" y="270380"/>
                </a:cubicBezTo>
                <a:cubicBezTo>
                  <a:pt x="394793" y="269263"/>
                  <a:pt x="403594" y="270520"/>
                  <a:pt x="411697" y="274152"/>
                </a:cubicBezTo>
                <a:cubicBezTo>
                  <a:pt x="419799" y="277785"/>
                  <a:pt x="425527" y="283233"/>
                  <a:pt x="428880" y="290497"/>
                </a:cubicBezTo>
                <a:cubicBezTo>
                  <a:pt x="431674" y="296644"/>
                  <a:pt x="435166" y="299578"/>
                  <a:pt x="439357" y="299298"/>
                </a:cubicBezTo>
                <a:cubicBezTo>
                  <a:pt x="443548" y="299019"/>
                  <a:pt x="452349" y="295806"/>
                  <a:pt x="465760" y="289659"/>
                </a:cubicBezTo>
                <a:lnTo>
                  <a:pt x="488392" y="278762"/>
                </a:lnTo>
                <a:lnTo>
                  <a:pt x="505994" y="228470"/>
                </a:lnTo>
                <a:cubicBezTo>
                  <a:pt x="517170" y="194384"/>
                  <a:pt x="523876" y="170076"/>
                  <a:pt x="526111" y="155547"/>
                </a:cubicBezTo>
                <a:cubicBezTo>
                  <a:pt x="528346" y="143253"/>
                  <a:pt x="531000" y="134592"/>
                  <a:pt x="534074" y="129563"/>
                </a:cubicBezTo>
                <a:cubicBezTo>
                  <a:pt x="537147" y="124534"/>
                  <a:pt x="542875" y="119784"/>
                  <a:pt x="551257" y="115313"/>
                </a:cubicBezTo>
                <a:cubicBezTo>
                  <a:pt x="556286" y="113078"/>
                  <a:pt x="559639" y="112380"/>
                  <a:pt x="561315" y="113218"/>
                </a:cubicBezTo>
                <a:cubicBezTo>
                  <a:pt x="562992" y="114056"/>
                  <a:pt x="565786" y="118107"/>
                  <a:pt x="569697" y="125372"/>
                </a:cubicBezTo>
                <a:cubicBezTo>
                  <a:pt x="574726" y="135430"/>
                  <a:pt x="577241" y="151915"/>
                  <a:pt x="577241" y="174826"/>
                </a:cubicBezTo>
                <a:cubicBezTo>
                  <a:pt x="577241" y="190472"/>
                  <a:pt x="577800" y="200950"/>
                  <a:pt x="578917" y="206258"/>
                </a:cubicBezTo>
                <a:cubicBezTo>
                  <a:pt x="580035" y="211567"/>
                  <a:pt x="582550" y="216456"/>
                  <a:pt x="586461" y="220927"/>
                </a:cubicBezTo>
                <a:cubicBezTo>
                  <a:pt x="592049" y="227632"/>
                  <a:pt x="596799" y="230985"/>
                  <a:pt x="600711" y="230985"/>
                </a:cubicBezTo>
                <a:cubicBezTo>
                  <a:pt x="604622" y="230985"/>
                  <a:pt x="606997" y="232382"/>
                  <a:pt x="607835" y="235176"/>
                </a:cubicBezTo>
                <a:cubicBezTo>
                  <a:pt x="608674" y="237970"/>
                  <a:pt x="613004" y="240205"/>
                  <a:pt x="620827" y="241882"/>
                </a:cubicBezTo>
                <a:cubicBezTo>
                  <a:pt x="628651" y="242999"/>
                  <a:pt x="636474" y="245654"/>
                  <a:pt x="644297" y="249845"/>
                </a:cubicBezTo>
                <a:cubicBezTo>
                  <a:pt x="652120" y="254036"/>
                  <a:pt x="656032" y="257249"/>
                  <a:pt x="656032" y="259484"/>
                </a:cubicBezTo>
                <a:cubicBezTo>
                  <a:pt x="656032" y="263954"/>
                  <a:pt x="652260" y="268564"/>
                  <a:pt x="644716" y="273314"/>
                </a:cubicBezTo>
                <a:cubicBezTo>
                  <a:pt x="637172" y="278064"/>
                  <a:pt x="627812" y="281557"/>
                  <a:pt x="616637" y="283792"/>
                </a:cubicBezTo>
                <a:cubicBezTo>
                  <a:pt x="591490" y="289380"/>
                  <a:pt x="574168" y="296644"/>
                  <a:pt x="564668" y="305585"/>
                </a:cubicBezTo>
                <a:cubicBezTo>
                  <a:pt x="560198" y="310055"/>
                  <a:pt x="555448" y="326540"/>
                  <a:pt x="550419" y="355039"/>
                </a:cubicBezTo>
                <a:cubicBezTo>
                  <a:pt x="548183" y="368450"/>
                  <a:pt x="545669" y="379905"/>
                  <a:pt x="542875" y="389405"/>
                </a:cubicBezTo>
                <a:cubicBezTo>
                  <a:pt x="540081" y="398904"/>
                  <a:pt x="538684" y="403794"/>
                  <a:pt x="538684" y="404073"/>
                </a:cubicBezTo>
                <a:cubicBezTo>
                  <a:pt x="538684" y="404353"/>
                  <a:pt x="545669" y="405331"/>
                  <a:pt x="559639" y="407007"/>
                </a:cubicBezTo>
                <a:cubicBezTo>
                  <a:pt x="574726" y="408684"/>
                  <a:pt x="584505" y="410220"/>
                  <a:pt x="588976" y="411617"/>
                </a:cubicBezTo>
                <a:cubicBezTo>
                  <a:pt x="593446" y="413014"/>
                  <a:pt x="599593" y="416227"/>
                  <a:pt x="607416" y="421257"/>
                </a:cubicBezTo>
                <a:cubicBezTo>
                  <a:pt x="626974" y="435227"/>
                  <a:pt x="642062" y="447800"/>
                  <a:pt x="652679" y="458976"/>
                </a:cubicBezTo>
                <a:cubicBezTo>
                  <a:pt x="663296" y="470151"/>
                  <a:pt x="672237" y="483283"/>
                  <a:pt x="679501" y="498371"/>
                </a:cubicBezTo>
                <a:cubicBezTo>
                  <a:pt x="691795" y="522399"/>
                  <a:pt x="698082" y="539862"/>
                  <a:pt x="698361" y="550758"/>
                </a:cubicBezTo>
                <a:cubicBezTo>
                  <a:pt x="698640" y="561655"/>
                  <a:pt x="693192" y="575206"/>
                  <a:pt x="682016" y="591411"/>
                </a:cubicBezTo>
                <a:cubicBezTo>
                  <a:pt x="680899" y="593088"/>
                  <a:pt x="676428" y="592110"/>
                  <a:pt x="668605" y="588477"/>
                </a:cubicBezTo>
                <a:cubicBezTo>
                  <a:pt x="660782" y="584845"/>
                  <a:pt x="653797" y="580515"/>
                  <a:pt x="647650" y="575485"/>
                </a:cubicBezTo>
                <a:cubicBezTo>
                  <a:pt x="638150" y="567662"/>
                  <a:pt x="632562" y="563751"/>
                  <a:pt x="630886" y="563751"/>
                </a:cubicBezTo>
                <a:cubicBezTo>
                  <a:pt x="628651" y="563751"/>
                  <a:pt x="623482" y="559559"/>
                  <a:pt x="615379" y="551178"/>
                </a:cubicBezTo>
                <a:cubicBezTo>
                  <a:pt x="607277" y="542795"/>
                  <a:pt x="603225" y="537766"/>
                  <a:pt x="603225" y="536090"/>
                </a:cubicBezTo>
                <a:cubicBezTo>
                  <a:pt x="603225" y="533855"/>
                  <a:pt x="604762" y="525193"/>
                  <a:pt x="607835" y="510106"/>
                </a:cubicBezTo>
                <a:cubicBezTo>
                  <a:pt x="610909" y="495018"/>
                  <a:pt x="610210" y="479930"/>
                  <a:pt x="605740" y="464843"/>
                </a:cubicBezTo>
                <a:cubicBezTo>
                  <a:pt x="596799" y="433550"/>
                  <a:pt x="577800" y="416227"/>
                  <a:pt x="548742" y="412874"/>
                </a:cubicBezTo>
                <a:cubicBezTo>
                  <a:pt x="543154" y="412316"/>
                  <a:pt x="539801" y="412874"/>
                  <a:pt x="538684" y="414551"/>
                </a:cubicBezTo>
                <a:cubicBezTo>
                  <a:pt x="537566" y="416227"/>
                  <a:pt x="536728" y="421257"/>
                  <a:pt x="536169" y="429638"/>
                </a:cubicBezTo>
                <a:cubicBezTo>
                  <a:pt x="535052" y="441932"/>
                  <a:pt x="533655" y="451432"/>
                  <a:pt x="531978" y="458137"/>
                </a:cubicBezTo>
                <a:cubicBezTo>
                  <a:pt x="530302" y="464843"/>
                  <a:pt x="528905" y="475600"/>
                  <a:pt x="527787" y="490408"/>
                </a:cubicBezTo>
                <a:cubicBezTo>
                  <a:pt x="526670" y="505216"/>
                  <a:pt x="524714" y="513459"/>
                  <a:pt x="521920" y="515135"/>
                </a:cubicBezTo>
                <a:cubicBezTo>
                  <a:pt x="519126" y="516811"/>
                  <a:pt x="518008" y="518767"/>
                  <a:pt x="518567" y="521002"/>
                </a:cubicBezTo>
                <a:cubicBezTo>
                  <a:pt x="519685" y="524355"/>
                  <a:pt x="518148" y="533575"/>
                  <a:pt x="513957" y="548663"/>
                </a:cubicBezTo>
                <a:cubicBezTo>
                  <a:pt x="509766" y="563751"/>
                  <a:pt x="506832" y="571294"/>
                  <a:pt x="505156" y="571294"/>
                </a:cubicBezTo>
                <a:cubicBezTo>
                  <a:pt x="502921" y="571294"/>
                  <a:pt x="501803" y="573390"/>
                  <a:pt x="501803" y="577581"/>
                </a:cubicBezTo>
                <a:cubicBezTo>
                  <a:pt x="501803" y="581772"/>
                  <a:pt x="500825" y="583867"/>
                  <a:pt x="498869" y="583867"/>
                </a:cubicBezTo>
                <a:cubicBezTo>
                  <a:pt x="496914" y="583867"/>
                  <a:pt x="493142" y="588338"/>
                  <a:pt x="487554" y="597278"/>
                </a:cubicBezTo>
                <a:cubicBezTo>
                  <a:pt x="482524" y="605661"/>
                  <a:pt x="478473" y="610829"/>
                  <a:pt x="475400" y="612785"/>
                </a:cubicBezTo>
                <a:cubicBezTo>
                  <a:pt x="472326" y="614741"/>
                  <a:pt x="467157" y="614881"/>
                  <a:pt x="459893" y="613204"/>
                </a:cubicBezTo>
                <a:cubicBezTo>
                  <a:pt x="443129" y="609851"/>
                  <a:pt x="430835" y="595881"/>
                  <a:pt x="423012" y="571294"/>
                </a:cubicBezTo>
                <a:cubicBezTo>
                  <a:pt x="418542" y="556765"/>
                  <a:pt x="412954" y="538884"/>
                  <a:pt x="406248" y="517649"/>
                </a:cubicBezTo>
                <a:cubicBezTo>
                  <a:pt x="401219" y="502003"/>
                  <a:pt x="398565" y="492224"/>
                  <a:pt x="398285" y="488313"/>
                </a:cubicBezTo>
                <a:cubicBezTo>
                  <a:pt x="398006" y="484401"/>
                  <a:pt x="399822" y="479372"/>
                  <a:pt x="403734" y="473225"/>
                </a:cubicBezTo>
                <a:cubicBezTo>
                  <a:pt x="408763" y="464284"/>
                  <a:pt x="414071" y="460373"/>
                  <a:pt x="419659" y="461490"/>
                </a:cubicBezTo>
                <a:cubicBezTo>
                  <a:pt x="428600" y="462608"/>
                  <a:pt x="435865" y="460093"/>
                  <a:pt x="441453" y="453946"/>
                </a:cubicBezTo>
                <a:cubicBezTo>
                  <a:pt x="447041" y="447800"/>
                  <a:pt x="451511" y="437182"/>
                  <a:pt x="454864" y="422095"/>
                </a:cubicBezTo>
                <a:cubicBezTo>
                  <a:pt x="458776" y="404213"/>
                  <a:pt x="461570" y="389684"/>
                  <a:pt x="463246" y="378508"/>
                </a:cubicBezTo>
                <a:lnTo>
                  <a:pt x="465760" y="361744"/>
                </a:lnTo>
                <a:lnTo>
                  <a:pt x="443129" y="364259"/>
                </a:lnTo>
                <a:cubicBezTo>
                  <a:pt x="433630" y="364818"/>
                  <a:pt x="427064" y="364678"/>
                  <a:pt x="423431" y="363840"/>
                </a:cubicBezTo>
                <a:cubicBezTo>
                  <a:pt x="419799" y="363002"/>
                  <a:pt x="416027" y="360347"/>
                  <a:pt x="412116" y="355877"/>
                </a:cubicBezTo>
                <a:cubicBezTo>
                  <a:pt x="399263" y="341907"/>
                  <a:pt x="392837" y="332966"/>
                  <a:pt x="392837" y="329055"/>
                </a:cubicBezTo>
                <a:cubicBezTo>
                  <a:pt x="392837" y="326260"/>
                  <a:pt x="390742" y="321092"/>
                  <a:pt x="386551" y="313548"/>
                </a:cubicBezTo>
                <a:cubicBezTo>
                  <a:pt x="382360" y="306004"/>
                  <a:pt x="380264" y="299997"/>
                  <a:pt x="380264" y="295526"/>
                </a:cubicBezTo>
                <a:cubicBezTo>
                  <a:pt x="380264" y="289938"/>
                  <a:pt x="378588" y="286725"/>
                  <a:pt x="375235" y="285887"/>
                </a:cubicBezTo>
                <a:cubicBezTo>
                  <a:pt x="371882" y="285049"/>
                  <a:pt x="367412" y="286865"/>
                  <a:pt x="361824" y="291335"/>
                </a:cubicBezTo>
                <a:cubicBezTo>
                  <a:pt x="356794" y="294688"/>
                  <a:pt x="347155" y="306283"/>
                  <a:pt x="332906" y="326121"/>
                </a:cubicBezTo>
                <a:cubicBezTo>
                  <a:pt x="318656" y="345958"/>
                  <a:pt x="310973" y="357833"/>
                  <a:pt x="309855" y="361744"/>
                </a:cubicBezTo>
                <a:cubicBezTo>
                  <a:pt x="309296" y="365097"/>
                  <a:pt x="306782" y="372361"/>
                  <a:pt x="302311" y="383538"/>
                </a:cubicBezTo>
                <a:cubicBezTo>
                  <a:pt x="291694" y="407566"/>
                  <a:pt x="290856" y="425727"/>
                  <a:pt x="299797" y="438020"/>
                </a:cubicBezTo>
                <a:cubicBezTo>
                  <a:pt x="304826" y="445285"/>
                  <a:pt x="307341" y="452549"/>
                  <a:pt x="307341" y="459814"/>
                </a:cubicBezTo>
                <a:cubicBezTo>
                  <a:pt x="307341" y="464284"/>
                  <a:pt x="306642" y="467218"/>
                  <a:pt x="305245" y="468615"/>
                </a:cubicBezTo>
                <a:cubicBezTo>
                  <a:pt x="303848" y="470012"/>
                  <a:pt x="299797" y="470710"/>
                  <a:pt x="293091" y="470710"/>
                </a:cubicBezTo>
                <a:cubicBezTo>
                  <a:pt x="286386" y="470710"/>
                  <a:pt x="279261" y="468056"/>
                  <a:pt x="271717" y="462747"/>
                </a:cubicBezTo>
                <a:cubicBezTo>
                  <a:pt x="264173" y="457439"/>
                  <a:pt x="253137" y="447520"/>
                  <a:pt x="238608" y="432991"/>
                </a:cubicBezTo>
                <a:cubicBezTo>
                  <a:pt x="230226" y="424609"/>
                  <a:pt x="224219" y="420977"/>
                  <a:pt x="220587" y="422095"/>
                </a:cubicBezTo>
                <a:cubicBezTo>
                  <a:pt x="216955" y="423212"/>
                  <a:pt x="214580" y="429359"/>
                  <a:pt x="213462" y="440535"/>
                </a:cubicBezTo>
                <a:cubicBezTo>
                  <a:pt x="208433" y="479092"/>
                  <a:pt x="205639" y="543075"/>
                  <a:pt x="205080" y="632483"/>
                </a:cubicBezTo>
                <a:lnTo>
                  <a:pt x="204242" y="707083"/>
                </a:lnTo>
                <a:lnTo>
                  <a:pt x="192507" y="711274"/>
                </a:lnTo>
                <a:cubicBezTo>
                  <a:pt x="185243" y="713509"/>
                  <a:pt x="179236" y="713229"/>
                  <a:pt x="174486" y="710436"/>
                </a:cubicBezTo>
                <a:cubicBezTo>
                  <a:pt x="169736" y="707642"/>
                  <a:pt x="162332" y="699818"/>
                  <a:pt x="152274" y="686966"/>
                </a:cubicBezTo>
                <a:cubicBezTo>
                  <a:pt x="138304" y="668526"/>
                  <a:pt x="129363" y="654136"/>
                  <a:pt x="125451" y="643799"/>
                </a:cubicBezTo>
                <a:cubicBezTo>
                  <a:pt x="121540" y="633461"/>
                  <a:pt x="119584" y="618792"/>
                  <a:pt x="119584" y="599793"/>
                </a:cubicBezTo>
                <a:cubicBezTo>
                  <a:pt x="119025" y="555648"/>
                  <a:pt x="121260" y="534972"/>
                  <a:pt x="126290" y="537766"/>
                </a:cubicBezTo>
                <a:cubicBezTo>
                  <a:pt x="127966" y="538884"/>
                  <a:pt x="128804" y="548942"/>
                  <a:pt x="128804" y="567941"/>
                </a:cubicBezTo>
                <a:cubicBezTo>
                  <a:pt x="128804" y="580794"/>
                  <a:pt x="130061" y="592110"/>
                  <a:pt x="132576" y="601889"/>
                </a:cubicBezTo>
                <a:cubicBezTo>
                  <a:pt x="135091" y="611668"/>
                  <a:pt x="138024" y="616557"/>
                  <a:pt x="141377" y="616557"/>
                </a:cubicBezTo>
                <a:cubicBezTo>
                  <a:pt x="143612" y="616557"/>
                  <a:pt x="145568" y="606778"/>
                  <a:pt x="147244" y="587220"/>
                </a:cubicBezTo>
                <a:cubicBezTo>
                  <a:pt x="148921" y="567662"/>
                  <a:pt x="151016" y="540421"/>
                  <a:pt x="153531" y="505496"/>
                </a:cubicBezTo>
                <a:cubicBezTo>
                  <a:pt x="156046" y="470571"/>
                  <a:pt x="156744" y="452549"/>
                  <a:pt x="155626" y="451432"/>
                </a:cubicBezTo>
                <a:lnTo>
                  <a:pt x="148921" y="463166"/>
                </a:lnTo>
                <a:cubicBezTo>
                  <a:pt x="148362" y="465402"/>
                  <a:pt x="147803" y="467357"/>
                  <a:pt x="147244" y="469034"/>
                </a:cubicBezTo>
                <a:cubicBezTo>
                  <a:pt x="141656" y="484122"/>
                  <a:pt x="136208" y="495856"/>
                  <a:pt x="130900" y="504238"/>
                </a:cubicBezTo>
                <a:cubicBezTo>
                  <a:pt x="125591" y="512620"/>
                  <a:pt x="117628" y="521840"/>
                  <a:pt x="107011" y="531899"/>
                </a:cubicBezTo>
                <a:cubicBezTo>
                  <a:pt x="85218" y="553692"/>
                  <a:pt x="67336" y="557045"/>
                  <a:pt x="53366" y="541957"/>
                </a:cubicBezTo>
                <a:cubicBezTo>
                  <a:pt x="46660" y="535252"/>
                  <a:pt x="43168" y="526730"/>
                  <a:pt x="42889" y="516392"/>
                </a:cubicBezTo>
                <a:cubicBezTo>
                  <a:pt x="42609" y="506054"/>
                  <a:pt x="45263" y="497812"/>
                  <a:pt x="50851" y="491665"/>
                </a:cubicBezTo>
                <a:cubicBezTo>
                  <a:pt x="55881" y="486636"/>
                  <a:pt x="71667" y="468615"/>
                  <a:pt x="98210" y="437601"/>
                </a:cubicBezTo>
                <a:cubicBezTo>
                  <a:pt x="124753" y="406588"/>
                  <a:pt x="142634" y="386052"/>
                  <a:pt x="151855" y="375994"/>
                </a:cubicBezTo>
                <a:cubicBezTo>
                  <a:pt x="161075" y="365935"/>
                  <a:pt x="164847" y="360906"/>
                  <a:pt x="163170" y="360906"/>
                </a:cubicBezTo>
                <a:cubicBezTo>
                  <a:pt x="161494" y="360906"/>
                  <a:pt x="152553" y="366215"/>
                  <a:pt x="136348" y="376832"/>
                </a:cubicBezTo>
                <a:cubicBezTo>
                  <a:pt x="115113" y="391361"/>
                  <a:pt x="96673" y="399184"/>
                  <a:pt x="81027" y="400301"/>
                </a:cubicBezTo>
                <a:cubicBezTo>
                  <a:pt x="65380" y="401419"/>
                  <a:pt x="50293" y="396111"/>
                  <a:pt x="35764" y="384376"/>
                </a:cubicBezTo>
                <a:cubicBezTo>
                  <a:pt x="15088" y="368171"/>
                  <a:pt x="3353" y="348054"/>
                  <a:pt x="559" y="324025"/>
                </a:cubicBezTo>
                <a:cubicBezTo>
                  <a:pt x="-1117" y="308938"/>
                  <a:pt x="979" y="296085"/>
                  <a:pt x="6846" y="285468"/>
                </a:cubicBezTo>
                <a:cubicBezTo>
                  <a:pt x="12713" y="274851"/>
                  <a:pt x="27661" y="257249"/>
                  <a:pt x="51690" y="232661"/>
                </a:cubicBezTo>
                <a:cubicBezTo>
                  <a:pt x="80188" y="202486"/>
                  <a:pt x="95835" y="185583"/>
                  <a:pt x="98629" y="181950"/>
                </a:cubicBezTo>
                <a:cubicBezTo>
                  <a:pt x="101423" y="178318"/>
                  <a:pt x="110643" y="166164"/>
                  <a:pt x="126290" y="145489"/>
                </a:cubicBezTo>
                <a:cubicBezTo>
                  <a:pt x="141936" y="124813"/>
                  <a:pt x="150877" y="113637"/>
                  <a:pt x="153112" y="111961"/>
                </a:cubicBezTo>
                <a:cubicBezTo>
                  <a:pt x="156465" y="109725"/>
                  <a:pt x="162751" y="98689"/>
                  <a:pt x="171971" y="78852"/>
                </a:cubicBezTo>
                <a:cubicBezTo>
                  <a:pt x="181192" y="59014"/>
                  <a:pt x="185802" y="46581"/>
                  <a:pt x="185802" y="41552"/>
                </a:cubicBezTo>
                <a:cubicBezTo>
                  <a:pt x="185802" y="35964"/>
                  <a:pt x="183287" y="31773"/>
                  <a:pt x="178258" y="28979"/>
                </a:cubicBezTo>
                <a:cubicBezTo>
                  <a:pt x="174346" y="26744"/>
                  <a:pt x="171692" y="22553"/>
                  <a:pt x="170295" y="16406"/>
                </a:cubicBezTo>
                <a:cubicBezTo>
                  <a:pt x="168898" y="10259"/>
                  <a:pt x="169596" y="5789"/>
                  <a:pt x="172390" y="2995"/>
                </a:cubicBezTo>
                <a:cubicBezTo>
                  <a:pt x="173787" y="1598"/>
                  <a:pt x="176267" y="690"/>
                  <a:pt x="179829" y="2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8" name="文本框 29"/>
          <p:cNvSpPr txBox="1">
            <a:spLocks noChangeArrowheads="1"/>
          </p:cNvSpPr>
          <p:nvPr/>
        </p:nvSpPr>
        <p:spPr bwMode="auto">
          <a:xfrm>
            <a:off x="2413000" y="1860550"/>
            <a:ext cx="1439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枫叶红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9" name="文本框 30"/>
          <p:cNvSpPr txBox="1">
            <a:spLocks noChangeArrowheads="1"/>
          </p:cNvSpPr>
          <p:nvPr/>
        </p:nvSpPr>
        <p:spPr bwMode="auto">
          <a:xfrm>
            <a:off x="4356100" y="1860550"/>
            <a:ext cx="1441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落叶飘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0" name="文本框 31"/>
          <p:cNvSpPr txBox="1">
            <a:spLocks noChangeArrowheads="1"/>
          </p:cNvSpPr>
          <p:nvPr/>
        </p:nvSpPr>
        <p:spPr bwMode="auto">
          <a:xfrm>
            <a:off x="6300788" y="1860550"/>
            <a:ext cx="1439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水果香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1" name="文本框 33"/>
          <p:cNvSpPr txBox="1">
            <a:spLocks noChangeArrowheads="1"/>
          </p:cNvSpPr>
          <p:nvPr/>
        </p:nvSpPr>
        <p:spPr bwMode="auto">
          <a:xfrm>
            <a:off x="2413000" y="4146550"/>
            <a:ext cx="14398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北风吹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2" name="文本框 34"/>
          <p:cNvSpPr txBox="1">
            <a:spLocks noChangeArrowheads="1"/>
          </p:cNvSpPr>
          <p:nvPr/>
        </p:nvSpPr>
        <p:spPr bwMode="auto">
          <a:xfrm>
            <a:off x="4356100" y="4146550"/>
            <a:ext cx="1441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寒霜降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3" name="文本框 35"/>
          <p:cNvSpPr txBox="1">
            <a:spLocks noChangeArrowheads="1"/>
          </p:cNvSpPr>
          <p:nvPr/>
        </p:nvSpPr>
        <p:spPr bwMode="auto">
          <a:xfrm>
            <a:off x="6300788" y="4146550"/>
            <a:ext cx="1439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66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水结冰</a:t>
            </a:r>
            <a:endParaRPr lang="zh-CN" altLang="en-US" sz="3200" b="1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411658" y="348679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356050" y="348679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6300266" y="348679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2411834" y="2702965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4356226" y="2702965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email"/>
          <a:srcRect/>
          <a:stretch>
            <a:fillRect/>
          </a:stretch>
        </p:blipFill>
        <p:spPr>
          <a:xfrm>
            <a:off x="6300266" y="2702965"/>
            <a:ext cx="1440000" cy="1440000"/>
          </a:xfrm>
          <a:prstGeom prst="ellipse">
            <a:avLst/>
          </a:prstGeom>
          <a:ln w="22225">
            <a:solidFill>
              <a:schemeClr val="bg1"/>
            </a:solidFill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  <p:bldP spid="26630" grpId="0"/>
      <p:bldP spid="26631" grpId="0"/>
      <p:bldP spid="26632" grpId="0"/>
      <p:bldP spid="266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7"/>
          <p:cNvGrpSpPr/>
          <p:nvPr/>
        </p:nvGrpSpPr>
        <p:grpSpPr bwMode="auto">
          <a:xfrm>
            <a:off x="34925" y="50800"/>
            <a:ext cx="3328988" cy="831850"/>
            <a:chOff x="128309" y="-74591"/>
            <a:chExt cx="3329132" cy="830198"/>
          </a:xfrm>
        </p:grpSpPr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583845" y="201967"/>
              <a:ext cx="2873596" cy="553640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 fov="0">
                <a:rot lat="0" lon="0" rev="0"/>
              </a:camera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ts val="0"/>
                </a:spcAft>
                <a:defRPr/>
              </a:pPr>
              <a:r>
                <a:rPr lang="zh-CN" altLang="en-US" sz="3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重点字书写指导</a:t>
              </a:r>
              <a:endPara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8675" name="图片 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28309" y="-74591"/>
              <a:ext cx="577850" cy="81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8676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65825" y="561975"/>
            <a:ext cx="2278063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文本框 3"/>
          <p:cNvSpPr txBox="1">
            <a:spLocks noChangeArrowheads="1"/>
          </p:cNvSpPr>
          <p:nvPr/>
        </p:nvSpPr>
        <p:spPr bwMode="auto">
          <a:xfrm>
            <a:off x="690563" y="2439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78" name="文本框 9"/>
          <p:cNvSpPr txBox="1">
            <a:spLocks noChangeArrowheads="1"/>
          </p:cNvSpPr>
          <p:nvPr/>
        </p:nvSpPr>
        <p:spPr bwMode="auto">
          <a:xfrm>
            <a:off x="690563" y="17780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79" name="文本框 10"/>
          <p:cNvSpPr txBox="1">
            <a:spLocks noChangeArrowheads="1"/>
          </p:cNvSpPr>
          <p:nvPr/>
        </p:nvSpPr>
        <p:spPr bwMode="auto">
          <a:xfrm>
            <a:off x="690563" y="3100388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80" name="文本框 11"/>
          <p:cNvSpPr txBox="1">
            <a:spLocks noChangeArrowheads="1"/>
          </p:cNvSpPr>
          <p:nvPr/>
        </p:nvSpPr>
        <p:spPr bwMode="auto">
          <a:xfrm>
            <a:off x="1939925" y="2439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宋体" panose="02010600030101010101" pitchFamily="2" charset="-122"/>
              </a:rPr>
              <a:t>半包围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28681" name="文本框 13"/>
          <p:cNvSpPr txBox="1">
            <a:spLocks noChangeArrowheads="1"/>
          </p:cNvSpPr>
          <p:nvPr/>
        </p:nvSpPr>
        <p:spPr bwMode="auto">
          <a:xfrm>
            <a:off x="2627313" y="3100388"/>
            <a:ext cx="594518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2600" b="1" dirty="0">
                <a:latin typeface="宋体" panose="02010600030101010101" pitchFamily="2" charset="-122"/>
              </a:rPr>
              <a:t>先外后内。“  ”底部写平稳，</a:t>
            </a:r>
            <a:r>
              <a:rPr lang="zh-CN" altLang="en-US" sz="2600" b="1" dirty="0">
                <a:solidFill>
                  <a:srgbClr val="00A64A"/>
                </a:solidFill>
                <a:latin typeface="宋体" panose="02010600030101010101" pitchFamily="2" charset="-122"/>
              </a:rPr>
              <a:t>横斜钩</a:t>
            </a:r>
            <a:r>
              <a:rPr lang="zh-CN" altLang="en-US" sz="2600" b="1" dirty="0">
                <a:solidFill>
                  <a:srgbClr val="FF0000"/>
                </a:solidFill>
                <a:latin typeface="宋体" panose="02010600030101010101" pitchFamily="2" charset="-122"/>
              </a:rPr>
              <a:t>的横段略斜</a:t>
            </a:r>
            <a:r>
              <a:rPr lang="zh-CN" altLang="en-US" sz="2600" b="1" dirty="0">
                <a:latin typeface="宋体" panose="02010600030101010101" pitchFamily="2" charset="-122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宋体" panose="02010600030101010101" pitchFamily="2" charset="-122"/>
              </a:rPr>
              <a:t>顿笔后折向下写竖</a:t>
            </a:r>
            <a:r>
              <a:rPr lang="zh-CN" altLang="en-US" sz="2600" b="1" dirty="0">
                <a:latin typeface="宋体" panose="02010600030101010101" pitchFamily="2" charset="-122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宋体" panose="02010600030101010101" pitchFamily="2" charset="-122"/>
              </a:rPr>
              <a:t>慢慢往外斜</a:t>
            </a:r>
            <a:r>
              <a:rPr lang="zh-CN" altLang="en-US" sz="2600" b="1" dirty="0">
                <a:latin typeface="宋体" panose="02010600030101010101" pitchFamily="2" charset="-122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宋体" panose="02010600030101010101" pitchFamily="2" charset="-122"/>
              </a:rPr>
              <a:t>至末端顿笔向上钩</a:t>
            </a:r>
            <a:r>
              <a:rPr lang="zh-CN" altLang="en-US" sz="2600" b="1" dirty="0">
                <a:latin typeface="宋体" panose="02010600030101010101" pitchFamily="2" charset="-122"/>
              </a:rPr>
              <a:t>；里面是撇和长点。</a:t>
            </a:r>
            <a:endParaRPr lang="zh-CN" altLang="en-US" sz="2600" b="1" dirty="0">
              <a:latin typeface="宋体" panose="02010600030101010101" pitchFamily="2" charset="-122"/>
            </a:endParaRPr>
          </a:p>
        </p:txBody>
      </p:sp>
      <p:sp>
        <p:nvSpPr>
          <p:cNvPr id="28682" name="文本框 14"/>
          <p:cNvSpPr txBox="1">
            <a:spLocks noChangeArrowheads="1"/>
          </p:cNvSpPr>
          <p:nvPr/>
        </p:nvSpPr>
        <p:spPr bwMode="auto">
          <a:xfrm>
            <a:off x="600075" y="1117600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fēnɡ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8683" name="文本框 15"/>
          <p:cNvSpPr txBox="1">
            <a:spLocks noChangeArrowheads="1"/>
          </p:cNvSpPr>
          <p:nvPr/>
        </p:nvSpPr>
        <p:spPr bwMode="auto">
          <a:xfrm>
            <a:off x="1719263" y="688975"/>
            <a:ext cx="11811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84" name="文本框 11"/>
          <p:cNvSpPr txBox="1">
            <a:spLocks noChangeArrowheads="1"/>
          </p:cNvSpPr>
          <p:nvPr/>
        </p:nvSpPr>
        <p:spPr bwMode="auto">
          <a:xfrm>
            <a:off x="1939925" y="17780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宋体" panose="02010600030101010101" pitchFamily="2" charset="-122"/>
              </a:rPr>
              <a:t>风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24" name="任意多边形: 形状 23"/>
          <p:cNvSpPr>
            <a:spLocks noChangeArrowheads="1"/>
          </p:cNvSpPr>
          <p:nvPr/>
        </p:nvSpPr>
        <p:spPr bwMode="auto">
          <a:xfrm>
            <a:off x="7875588" y="2047875"/>
            <a:ext cx="177800" cy="508000"/>
          </a:xfrm>
          <a:custGeom>
            <a:avLst/>
            <a:gdLst>
              <a:gd name="T0" fmla="*/ 116804 w 216065"/>
              <a:gd name="T1" fmla="*/ 0 h 616022"/>
              <a:gd name="T2" fmla="*/ 119980 w 216065"/>
              <a:gd name="T3" fmla="*/ 0 h 616022"/>
              <a:gd name="T4" fmla="*/ 123157 w 216065"/>
              <a:gd name="T5" fmla="*/ 3176 h 616022"/>
              <a:gd name="T6" fmla="*/ 126333 w 216065"/>
              <a:gd name="T7" fmla="*/ 5558 h 616022"/>
              <a:gd name="T8" fmla="*/ 129509 w 216065"/>
              <a:gd name="T9" fmla="*/ 11911 h 616022"/>
              <a:gd name="T10" fmla="*/ 131098 w 216065"/>
              <a:gd name="T11" fmla="*/ 18263 h 616022"/>
              <a:gd name="T12" fmla="*/ 134274 w 216065"/>
              <a:gd name="T13" fmla="*/ 26998 h 616022"/>
              <a:gd name="T14" fmla="*/ 135862 w 216065"/>
              <a:gd name="T15" fmla="*/ 38115 h 616022"/>
              <a:gd name="T16" fmla="*/ 138244 w 216065"/>
              <a:gd name="T17" fmla="*/ 50026 h 616022"/>
              <a:gd name="T18" fmla="*/ 139833 w 216065"/>
              <a:gd name="T19" fmla="*/ 63525 h 616022"/>
              <a:gd name="T20" fmla="*/ 143009 w 216065"/>
              <a:gd name="T21" fmla="*/ 79406 h 616022"/>
              <a:gd name="T22" fmla="*/ 144597 w 216065"/>
              <a:gd name="T23" fmla="*/ 96081 h 616022"/>
              <a:gd name="T24" fmla="*/ 146185 w 216065"/>
              <a:gd name="T25" fmla="*/ 114345 h 616022"/>
              <a:gd name="T26" fmla="*/ 147773 w 216065"/>
              <a:gd name="T27" fmla="*/ 134196 h 616022"/>
              <a:gd name="T28" fmla="*/ 149362 w 216065"/>
              <a:gd name="T29" fmla="*/ 155636 h 616022"/>
              <a:gd name="T30" fmla="*/ 150950 w 216065"/>
              <a:gd name="T31" fmla="*/ 180252 h 616022"/>
              <a:gd name="T32" fmla="*/ 152538 w 216065"/>
              <a:gd name="T33" fmla="*/ 216778 h 616022"/>
              <a:gd name="T34" fmla="*/ 155714 w 216065"/>
              <a:gd name="T35" fmla="*/ 265216 h 616022"/>
              <a:gd name="T36" fmla="*/ 158097 w 216065"/>
              <a:gd name="T37" fmla="*/ 309683 h 616022"/>
              <a:gd name="T38" fmla="*/ 164449 w 216065"/>
              <a:gd name="T39" fmla="*/ 350975 h 616022"/>
              <a:gd name="T40" fmla="*/ 169214 w 216065"/>
              <a:gd name="T41" fmla="*/ 389089 h 616022"/>
              <a:gd name="T42" fmla="*/ 175567 w 216065"/>
              <a:gd name="T43" fmla="*/ 424822 h 616022"/>
              <a:gd name="T44" fmla="*/ 182713 w 216065"/>
              <a:gd name="T45" fmla="*/ 456585 h 616022"/>
              <a:gd name="T46" fmla="*/ 190654 w 216065"/>
              <a:gd name="T47" fmla="*/ 485171 h 616022"/>
              <a:gd name="T48" fmla="*/ 199389 w 216065"/>
              <a:gd name="T49" fmla="*/ 511375 h 616022"/>
              <a:gd name="T50" fmla="*/ 205742 w 216065"/>
              <a:gd name="T51" fmla="*/ 534402 h 616022"/>
              <a:gd name="T52" fmla="*/ 212095 w 216065"/>
              <a:gd name="T53" fmla="*/ 554254 h 616022"/>
              <a:gd name="T54" fmla="*/ 215271 w 216065"/>
              <a:gd name="T55" fmla="*/ 572517 h 616022"/>
              <a:gd name="T56" fmla="*/ 216065 w 216065"/>
              <a:gd name="T57" fmla="*/ 586016 h 616022"/>
              <a:gd name="T58" fmla="*/ 216065 w 216065"/>
              <a:gd name="T59" fmla="*/ 597133 h 616022"/>
              <a:gd name="T60" fmla="*/ 215271 w 216065"/>
              <a:gd name="T61" fmla="*/ 605868 h 616022"/>
              <a:gd name="T62" fmla="*/ 212095 w 216065"/>
              <a:gd name="T63" fmla="*/ 610632 h 616022"/>
              <a:gd name="T64" fmla="*/ 204154 w 216065"/>
              <a:gd name="T65" fmla="*/ 615397 h 616022"/>
              <a:gd name="T66" fmla="*/ 176226 w 216065"/>
              <a:gd name="T67" fmla="*/ 604286 h 616022"/>
              <a:gd name="T68" fmla="*/ 867 w 216065"/>
              <a:gd name="T69" fmla="*/ 390678 h 616022"/>
              <a:gd name="T70" fmla="*/ 13573 w 216065"/>
              <a:gd name="T71" fmla="*/ 389089 h 616022"/>
              <a:gd name="T72" fmla="*/ 20719 w 216065"/>
              <a:gd name="T73" fmla="*/ 383531 h 616022"/>
              <a:gd name="T74" fmla="*/ 27072 w 216065"/>
              <a:gd name="T75" fmla="*/ 375590 h 616022"/>
              <a:gd name="T76" fmla="*/ 30248 w 216065"/>
              <a:gd name="T77" fmla="*/ 363680 h 616022"/>
              <a:gd name="T78" fmla="*/ 35013 w 216065"/>
              <a:gd name="T79" fmla="*/ 347798 h 616022"/>
              <a:gd name="T80" fmla="*/ 38983 w 216065"/>
              <a:gd name="T81" fmla="*/ 327947 h 616022"/>
              <a:gd name="T82" fmla="*/ 43748 w 216065"/>
              <a:gd name="T83" fmla="*/ 304919 h 616022"/>
              <a:gd name="T84" fmla="*/ 50101 w 216065"/>
              <a:gd name="T85" fmla="*/ 277921 h 616022"/>
              <a:gd name="T86" fmla="*/ 54865 w 216065"/>
              <a:gd name="T87" fmla="*/ 246953 h 616022"/>
              <a:gd name="T88" fmla="*/ 60424 w 216065"/>
              <a:gd name="T89" fmla="*/ 212014 h 616022"/>
              <a:gd name="T90" fmla="*/ 66776 w 216065"/>
              <a:gd name="T91" fmla="*/ 172311 h 616022"/>
              <a:gd name="T92" fmla="*/ 73129 w 216065"/>
              <a:gd name="T93" fmla="*/ 134196 h 616022"/>
              <a:gd name="T94" fmla="*/ 78688 w 216065"/>
              <a:gd name="T95" fmla="*/ 100846 h 616022"/>
              <a:gd name="T96" fmla="*/ 85041 w 216065"/>
              <a:gd name="T97" fmla="*/ 71465 h 616022"/>
              <a:gd name="T98" fmla="*/ 91393 w 216065"/>
              <a:gd name="T99" fmla="*/ 46850 h 616022"/>
              <a:gd name="T100" fmla="*/ 96952 w 216065"/>
              <a:gd name="T101" fmla="*/ 28586 h 616022"/>
              <a:gd name="T102" fmla="*/ 103305 w 216065"/>
              <a:gd name="T103" fmla="*/ 13499 h 616022"/>
              <a:gd name="T104" fmla="*/ 109657 w 216065"/>
              <a:gd name="T105" fmla="*/ 3970 h 616022"/>
              <a:gd name="T106" fmla="*/ 116010 w 216065"/>
              <a:gd name="T107" fmla="*/ 0 h 616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065" h="616022">
                <a:moveTo>
                  <a:pt x="116010" y="0"/>
                </a:moveTo>
                <a:lnTo>
                  <a:pt x="116804" y="0"/>
                </a:lnTo>
                <a:lnTo>
                  <a:pt x="118392" y="0"/>
                </a:lnTo>
                <a:lnTo>
                  <a:pt x="119980" y="0"/>
                </a:lnTo>
                <a:lnTo>
                  <a:pt x="121569" y="1588"/>
                </a:lnTo>
                <a:lnTo>
                  <a:pt x="123157" y="3176"/>
                </a:lnTo>
                <a:lnTo>
                  <a:pt x="124745" y="3970"/>
                </a:lnTo>
                <a:lnTo>
                  <a:pt x="126333" y="5558"/>
                </a:lnTo>
                <a:lnTo>
                  <a:pt x="127921" y="8735"/>
                </a:lnTo>
                <a:lnTo>
                  <a:pt x="129509" y="11911"/>
                </a:lnTo>
                <a:lnTo>
                  <a:pt x="129509" y="15087"/>
                </a:lnTo>
                <a:lnTo>
                  <a:pt x="131098" y="18263"/>
                </a:lnTo>
                <a:lnTo>
                  <a:pt x="132686" y="23028"/>
                </a:lnTo>
                <a:lnTo>
                  <a:pt x="134274" y="26998"/>
                </a:lnTo>
                <a:lnTo>
                  <a:pt x="135862" y="31762"/>
                </a:lnTo>
                <a:lnTo>
                  <a:pt x="135862" y="38115"/>
                </a:lnTo>
                <a:lnTo>
                  <a:pt x="136656" y="43673"/>
                </a:lnTo>
                <a:lnTo>
                  <a:pt x="138244" y="50026"/>
                </a:lnTo>
                <a:lnTo>
                  <a:pt x="139833" y="56378"/>
                </a:lnTo>
                <a:lnTo>
                  <a:pt x="139833" y="63525"/>
                </a:lnTo>
                <a:lnTo>
                  <a:pt x="141421" y="69877"/>
                </a:lnTo>
                <a:lnTo>
                  <a:pt x="143009" y="79406"/>
                </a:lnTo>
                <a:lnTo>
                  <a:pt x="143009" y="86553"/>
                </a:lnTo>
                <a:lnTo>
                  <a:pt x="144597" y="96081"/>
                </a:lnTo>
                <a:lnTo>
                  <a:pt x="144597" y="104816"/>
                </a:lnTo>
                <a:lnTo>
                  <a:pt x="146185" y="114345"/>
                </a:lnTo>
                <a:lnTo>
                  <a:pt x="146185" y="123079"/>
                </a:lnTo>
                <a:lnTo>
                  <a:pt x="147773" y="134196"/>
                </a:lnTo>
                <a:lnTo>
                  <a:pt x="147773" y="144519"/>
                </a:lnTo>
                <a:lnTo>
                  <a:pt x="149362" y="155636"/>
                </a:lnTo>
                <a:lnTo>
                  <a:pt x="149362" y="167547"/>
                </a:lnTo>
                <a:lnTo>
                  <a:pt x="150950" y="180252"/>
                </a:lnTo>
                <a:lnTo>
                  <a:pt x="150950" y="192163"/>
                </a:lnTo>
                <a:lnTo>
                  <a:pt x="152538" y="216778"/>
                </a:lnTo>
                <a:lnTo>
                  <a:pt x="154126" y="241394"/>
                </a:lnTo>
                <a:lnTo>
                  <a:pt x="155714" y="265216"/>
                </a:lnTo>
                <a:lnTo>
                  <a:pt x="156508" y="288244"/>
                </a:lnTo>
                <a:lnTo>
                  <a:pt x="158097" y="309683"/>
                </a:lnTo>
                <a:lnTo>
                  <a:pt x="161273" y="331123"/>
                </a:lnTo>
                <a:lnTo>
                  <a:pt x="164449" y="350975"/>
                </a:lnTo>
                <a:lnTo>
                  <a:pt x="166037" y="370826"/>
                </a:lnTo>
                <a:lnTo>
                  <a:pt x="169214" y="389089"/>
                </a:lnTo>
                <a:lnTo>
                  <a:pt x="172390" y="407353"/>
                </a:lnTo>
                <a:lnTo>
                  <a:pt x="175567" y="424822"/>
                </a:lnTo>
                <a:lnTo>
                  <a:pt x="179537" y="441497"/>
                </a:lnTo>
                <a:lnTo>
                  <a:pt x="182713" y="456585"/>
                </a:lnTo>
                <a:lnTo>
                  <a:pt x="187478" y="471672"/>
                </a:lnTo>
                <a:lnTo>
                  <a:pt x="190654" y="485171"/>
                </a:lnTo>
                <a:lnTo>
                  <a:pt x="195419" y="499464"/>
                </a:lnTo>
                <a:lnTo>
                  <a:pt x="199389" y="511375"/>
                </a:lnTo>
                <a:lnTo>
                  <a:pt x="202565" y="524080"/>
                </a:lnTo>
                <a:lnTo>
                  <a:pt x="205742" y="534402"/>
                </a:lnTo>
                <a:lnTo>
                  <a:pt x="208918" y="544725"/>
                </a:lnTo>
                <a:lnTo>
                  <a:pt x="212095" y="554254"/>
                </a:lnTo>
                <a:lnTo>
                  <a:pt x="213683" y="563783"/>
                </a:lnTo>
                <a:lnTo>
                  <a:pt x="215271" y="572517"/>
                </a:lnTo>
                <a:lnTo>
                  <a:pt x="216065" y="578870"/>
                </a:lnTo>
                <a:lnTo>
                  <a:pt x="216065" y="586016"/>
                </a:lnTo>
                <a:lnTo>
                  <a:pt x="216065" y="592369"/>
                </a:lnTo>
                <a:lnTo>
                  <a:pt x="216065" y="597133"/>
                </a:lnTo>
                <a:lnTo>
                  <a:pt x="216065" y="601898"/>
                </a:lnTo>
                <a:lnTo>
                  <a:pt x="215271" y="605868"/>
                </a:lnTo>
                <a:lnTo>
                  <a:pt x="215271" y="609044"/>
                </a:lnTo>
                <a:lnTo>
                  <a:pt x="212095" y="610632"/>
                </a:lnTo>
                <a:lnTo>
                  <a:pt x="210506" y="612220"/>
                </a:lnTo>
                <a:lnTo>
                  <a:pt x="204154" y="615397"/>
                </a:lnTo>
                <a:lnTo>
                  <a:pt x="201654" y="616022"/>
                </a:lnTo>
                <a:lnTo>
                  <a:pt x="176226" y="604286"/>
                </a:lnTo>
                <a:lnTo>
                  <a:pt x="0" y="390678"/>
                </a:lnTo>
                <a:lnTo>
                  <a:pt x="867" y="390678"/>
                </a:lnTo>
                <a:lnTo>
                  <a:pt x="7220" y="389089"/>
                </a:lnTo>
                <a:lnTo>
                  <a:pt x="13573" y="389089"/>
                </a:lnTo>
                <a:lnTo>
                  <a:pt x="17543" y="385913"/>
                </a:lnTo>
                <a:lnTo>
                  <a:pt x="20719" y="383531"/>
                </a:lnTo>
                <a:lnTo>
                  <a:pt x="23896" y="380355"/>
                </a:lnTo>
                <a:lnTo>
                  <a:pt x="27072" y="375590"/>
                </a:lnTo>
                <a:lnTo>
                  <a:pt x="28660" y="370826"/>
                </a:lnTo>
                <a:lnTo>
                  <a:pt x="30248" y="363680"/>
                </a:lnTo>
                <a:lnTo>
                  <a:pt x="33425" y="357327"/>
                </a:lnTo>
                <a:lnTo>
                  <a:pt x="35013" y="347798"/>
                </a:lnTo>
                <a:lnTo>
                  <a:pt x="36601" y="339064"/>
                </a:lnTo>
                <a:lnTo>
                  <a:pt x="38983" y="327947"/>
                </a:lnTo>
                <a:lnTo>
                  <a:pt x="42160" y="317624"/>
                </a:lnTo>
                <a:lnTo>
                  <a:pt x="43748" y="304919"/>
                </a:lnTo>
                <a:lnTo>
                  <a:pt x="46924" y="293008"/>
                </a:lnTo>
                <a:lnTo>
                  <a:pt x="50101" y="277921"/>
                </a:lnTo>
                <a:lnTo>
                  <a:pt x="51689" y="262834"/>
                </a:lnTo>
                <a:lnTo>
                  <a:pt x="54865" y="246953"/>
                </a:lnTo>
                <a:lnTo>
                  <a:pt x="57247" y="230277"/>
                </a:lnTo>
                <a:lnTo>
                  <a:pt x="60424" y="212014"/>
                </a:lnTo>
                <a:lnTo>
                  <a:pt x="63600" y="192163"/>
                </a:lnTo>
                <a:lnTo>
                  <a:pt x="66776" y="172311"/>
                </a:lnTo>
                <a:lnTo>
                  <a:pt x="69953" y="152460"/>
                </a:lnTo>
                <a:lnTo>
                  <a:pt x="73129" y="134196"/>
                </a:lnTo>
                <a:lnTo>
                  <a:pt x="76305" y="117521"/>
                </a:lnTo>
                <a:lnTo>
                  <a:pt x="78688" y="100846"/>
                </a:lnTo>
                <a:lnTo>
                  <a:pt x="81864" y="84964"/>
                </a:lnTo>
                <a:lnTo>
                  <a:pt x="85041" y="71465"/>
                </a:lnTo>
                <a:lnTo>
                  <a:pt x="88217" y="59554"/>
                </a:lnTo>
                <a:lnTo>
                  <a:pt x="91393" y="46850"/>
                </a:lnTo>
                <a:lnTo>
                  <a:pt x="94569" y="38115"/>
                </a:lnTo>
                <a:lnTo>
                  <a:pt x="96952" y="28586"/>
                </a:lnTo>
                <a:lnTo>
                  <a:pt x="100128" y="21440"/>
                </a:lnTo>
                <a:lnTo>
                  <a:pt x="103305" y="13499"/>
                </a:lnTo>
                <a:lnTo>
                  <a:pt x="106481" y="8735"/>
                </a:lnTo>
                <a:lnTo>
                  <a:pt x="109657" y="3970"/>
                </a:lnTo>
                <a:lnTo>
                  <a:pt x="112833" y="1588"/>
                </a:lnTo>
                <a:lnTo>
                  <a:pt x="11601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任意多边形: 形状 24"/>
          <p:cNvSpPr>
            <a:spLocks noChangeArrowheads="1"/>
          </p:cNvSpPr>
          <p:nvPr/>
        </p:nvSpPr>
        <p:spPr bwMode="auto">
          <a:xfrm>
            <a:off x="7375525" y="885825"/>
            <a:ext cx="666750" cy="1674813"/>
          </a:xfrm>
          <a:custGeom>
            <a:avLst/>
            <a:gdLst>
              <a:gd name="T0" fmla="*/ 68291 w 808264"/>
              <a:gd name="T1" fmla="*/ 1588 h 2033588"/>
              <a:gd name="T2" fmla="*/ 89732 w 808264"/>
              <a:gd name="T3" fmla="*/ 7941 h 2033588"/>
              <a:gd name="T4" fmla="*/ 120701 w 808264"/>
              <a:gd name="T5" fmla="*/ 19852 h 2033588"/>
              <a:gd name="T6" fmla="*/ 158818 w 808264"/>
              <a:gd name="T7" fmla="*/ 38115 h 2033588"/>
              <a:gd name="T8" fmla="*/ 206463 w 808264"/>
              <a:gd name="T9" fmla="*/ 61143 h 2033588"/>
              <a:gd name="T10" fmla="*/ 246961 w 808264"/>
              <a:gd name="T11" fmla="*/ 84170 h 2033588"/>
              <a:gd name="T12" fmla="*/ 279519 w 808264"/>
              <a:gd name="T13" fmla="*/ 104022 h 2033588"/>
              <a:gd name="T14" fmla="*/ 302547 w 808264"/>
              <a:gd name="T15" fmla="*/ 122285 h 2033588"/>
              <a:gd name="T16" fmla="*/ 312870 w 808264"/>
              <a:gd name="T17" fmla="*/ 135784 h 2033588"/>
              <a:gd name="T18" fmla="*/ 316047 w 808264"/>
              <a:gd name="T19" fmla="*/ 152460 h 2033588"/>
              <a:gd name="T20" fmla="*/ 305724 w 808264"/>
              <a:gd name="T21" fmla="*/ 168341 h 2033588"/>
              <a:gd name="T22" fmla="*/ 285871 w 808264"/>
              <a:gd name="T23" fmla="*/ 185016 h 2033588"/>
              <a:gd name="T24" fmla="*/ 253314 w 808264"/>
              <a:gd name="T25" fmla="*/ 203279 h 2033588"/>
              <a:gd name="T26" fmla="*/ 223139 w 808264"/>
              <a:gd name="T27" fmla="*/ 235042 h 2033588"/>
              <a:gd name="T28" fmla="*/ 193757 w 808264"/>
              <a:gd name="T29" fmla="*/ 285862 h 2033588"/>
              <a:gd name="T30" fmla="*/ 169141 w 808264"/>
              <a:gd name="T31" fmla="*/ 354151 h 2033588"/>
              <a:gd name="T32" fmla="*/ 149288 w 808264"/>
              <a:gd name="T33" fmla="*/ 444674 h 2033588"/>
              <a:gd name="T34" fmla="*/ 132613 w 808264"/>
              <a:gd name="T35" fmla="*/ 543931 h 2033588"/>
              <a:gd name="T36" fmla="*/ 122289 w 808264"/>
              <a:gd name="T37" fmla="*/ 651924 h 2033588"/>
              <a:gd name="T38" fmla="*/ 115937 w 808264"/>
              <a:gd name="T39" fmla="*/ 768650 h 2033588"/>
              <a:gd name="T40" fmla="*/ 114349 w 808264"/>
              <a:gd name="T41" fmla="*/ 891730 h 2033588"/>
              <a:gd name="T42" fmla="*/ 119113 w 808264"/>
              <a:gd name="T43" fmla="*/ 1011633 h 2033588"/>
              <a:gd name="T44" fmla="*/ 129436 w 808264"/>
              <a:gd name="T45" fmla="*/ 1122801 h 2033588"/>
              <a:gd name="T46" fmla="*/ 146906 w 808264"/>
              <a:gd name="T47" fmla="*/ 1225235 h 2033588"/>
              <a:gd name="T48" fmla="*/ 169141 w 808264"/>
              <a:gd name="T49" fmla="*/ 1318140 h 2033588"/>
              <a:gd name="T50" fmla="*/ 198522 w 808264"/>
              <a:gd name="T51" fmla="*/ 1402310 h 2033588"/>
              <a:gd name="T52" fmla="*/ 230285 w 808264"/>
              <a:gd name="T53" fmla="*/ 1478540 h 2033588"/>
              <a:gd name="T54" fmla="*/ 266813 w 808264"/>
              <a:gd name="T55" fmla="*/ 1544447 h 2033588"/>
              <a:gd name="T56" fmla="*/ 319223 w 808264"/>
              <a:gd name="T57" fmla="*/ 1614324 h 2033588"/>
              <a:gd name="T58" fmla="*/ 416896 w 808264"/>
              <a:gd name="T59" fmla="*/ 1706435 h 2033588"/>
              <a:gd name="T60" fmla="*/ 514569 w 808264"/>
              <a:gd name="T61" fmla="*/ 1769166 h 2033588"/>
              <a:gd name="T62" fmla="*/ 563802 w 808264"/>
              <a:gd name="T63" fmla="*/ 1792194 h 2033588"/>
              <a:gd name="T64" fmla="*/ 600330 w 808264"/>
              <a:gd name="T65" fmla="*/ 1800929 h 2033588"/>
              <a:gd name="T66" fmla="*/ 804411 w 808264"/>
              <a:gd name="T67" fmla="*/ 2027236 h 2033588"/>
              <a:gd name="T68" fmla="*/ 769471 w 808264"/>
              <a:gd name="T69" fmla="*/ 2033588 h 2033588"/>
              <a:gd name="T70" fmla="*/ 721032 w 808264"/>
              <a:gd name="T71" fmla="*/ 2032000 h 2033588"/>
              <a:gd name="T72" fmla="*/ 651946 w 808264"/>
              <a:gd name="T73" fmla="*/ 2019295 h 2033588"/>
              <a:gd name="T74" fmla="*/ 586037 w 808264"/>
              <a:gd name="T75" fmla="*/ 2001032 h 2033588"/>
              <a:gd name="T76" fmla="*/ 537597 w 808264"/>
              <a:gd name="T77" fmla="*/ 1979592 h 2033588"/>
              <a:gd name="T78" fmla="*/ 484393 w 808264"/>
              <a:gd name="T79" fmla="*/ 1951006 h 2033588"/>
              <a:gd name="T80" fmla="*/ 425631 w 808264"/>
              <a:gd name="T81" fmla="*/ 1912891 h 2033588"/>
              <a:gd name="T82" fmla="*/ 335899 w 808264"/>
              <a:gd name="T83" fmla="*/ 1840632 h 2033588"/>
              <a:gd name="T84" fmla="*/ 230285 w 808264"/>
              <a:gd name="T85" fmla="*/ 1729463 h 2033588"/>
              <a:gd name="T86" fmla="*/ 142142 w 808264"/>
              <a:gd name="T87" fmla="*/ 1599237 h 2033588"/>
              <a:gd name="T88" fmla="*/ 74644 w 808264"/>
              <a:gd name="T89" fmla="*/ 1449954 h 2033588"/>
              <a:gd name="T90" fmla="*/ 39704 w 808264"/>
              <a:gd name="T91" fmla="*/ 1321316 h 2033588"/>
              <a:gd name="T92" fmla="*/ 23028 w 808264"/>
              <a:gd name="T93" fmla="*/ 1226823 h 2033588"/>
              <a:gd name="T94" fmla="*/ 10323 w 808264"/>
              <a:gd name="T95" fmla="*/ 1124389 h 2033588"/>
              <a:gd name="T96" fmla="*/ 1588 w 808264"/>
              <a:gd name="T97" fmla="*/ 1012427 h 2033588"/>
              <a:gd name="T98" fmla="*/ 0 w 808264"/>
              <a:gd name="T99" fmla="*/ 835351 h 2033588"/>
              <a:gd name="T100" fmla="*/ 8735 w 808264"/>
              <a:gd name="T101" fmla="*/ 592369 h 2033588"/>
              <a:gd name="T102" fmla="*/ 23028 w 808264"/>
              <a:gd name="T103" fmla="*/ 439909 h 2033588"/>
              <a:gd name="T104" fmla="*/ 27793 w 808264"/>
              <a:gd name="T105" fmla="*/ 385119 h 2033588"/>
              <a:gd name="T106" fmla="*/ 30175 w 808264"/>
              <a:gd name="T107" fmla="*/ 337476 h 2033588"/>
              <a:gd name="T108" fmla="*/ 33352 w 808264"/>
              <a:gd name="T109" fmla="*/ 297773 h 2033588"/>
              <a:gd name="T110" fmla="*/ 33352 w 808264"/>
              <a:gd name="T111" fmla="*/ 264422 h 2033588"/>
              <a:gd name="T112" fmla="*/ 33352 w 808264"/>
              <a:gd name="T113" fmla="*/ 236630 h 2033588"/>
              <a:gd name="T114" fmla="*/ 31763 w 808264"/>
              <a:gd name="T115" fmla="*/ 218367 h 2033588"/>
              <a:gd name="T116" fmla="*/ 27793 w 808264"/>
              <a:gd name="T117" fmla="*/ 206456 h 2033588"/>
              <a:gd name="T118" fmla="*/ 22575 w 808264"/>
              <a:gd name="T119" fmla="*/ 199877 h 2033588"/>
              <a:gd name="T120" fmla="*/ 42881 w 808264"/>
              <a:gd name="T121" fmla="*/ 3176 h 2033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8264" h="2033588">
                <a:moveTo>
                  <a:pt x="50027" y="0"/>
                </a:moveTo>
                <a:lnTo>
                  <a:pt x="57968" y="0"/>
                </a:lnTo>
                <a:lnTo>
                  <a:pt x="65909" y="0"/>
                </a:lnTo>
                <a:lnTo>
                  <a:pt x="68291" y="1588"/>
                </a:lnTo>
                <a:lnTo>
                  <a:pt x="73056" y="1588"/>
                </a:lnTo>
                <a:lnTo>
                  <a:pt x="79409" y="3176"/>
                </a:lnTo>
                <a:lnTo>
                  <a:pt x="84173" y="4764"/>
                </a:lnTo>
                <a:lnTo>
                  <a:pt x="89732" y="7941"/>
                </a:lnTo>
                <a:lnTo>
                  <a:pt x="97673" y="8735"/>
                </a:lnTo>
                <a:lnTo>
                  <a:pt x="104025" y="11911"/>
                </a:lnTo>
                <a:lnTo>
                  <a:pt x="111172" y="16675"/>
                </a:lnTo>
                <a:lnTo>
                  <a:pt x="120701" y="19852"/>
                </a:lnTo>
                <a:lnTo>
                  <a:pt x="129436" y="23028"/>
                </a:lnTo>
                <a:lnTo>
                  <a:pt x="138965" y="27792"/>
                </a:lnTo>
                <a:lnTo>
                  <a:pt x="147700" y="31762"/>
                </a:lnTo>
                <a:lnTo>
                  <a:pt x="158818" y="38115"/>
                </a:lnTo>
                <a:lnTo>
                  <a:pt x="170729" y="42879"/>
                </a:lnTo>
                <a:lnTo>
                  <a:pt x="181846" y="48438"/>
                </a:lnTo>
                <a:lnTo>
                  <a:pt x="193757" y="54790"/>
                </a:lnTo>
                <a:lnTo>
                  <a:pt x="206463" y="61143"/>
                </a:lnTo>
                <a:lnTo>
                  <a:pt x="216786" y="67495"/>
                </a:lnTo>
                <a:lnTo>
                  <a:pt x="227109" y="71465"/>
                </a:lnTo>
                <a:lnTo>
                  <a:pt x="238226" y="77818"/>
                </a:lnTo>
                <a:lnTo>
                  <a:pt x="246961" y="84170"/>
                </a:lnTo>
                <a:lnTo>
                  <a:pt x="256490" y="88141"/>
                </a:lnTo>
                <a:lnTo>
                  <a:pt x="266019" y="94493"/>
                </a:lnTo>
                <a:lnTo>
                  <a:pt x="273166" y="99258"/>
                </a:lnTo>
                <a:lnTo>
                  <a:pt x="279519" y="104022"/>
                </a:lnTo>
                <a:lnTo>
                  <a:pt x="285871" y="107992"/>
                </a:lnTo>
                <a:lnTo>
                  <a:pt x="291430" y="112757"/>
                </a:lnTo>
                <a:lnTo>
                  <a:pt x="297783" y="117521"/>
                </a:lnTo>
                <a:lnTo>
                  <a:pt x="302547" y="122285"/>
                </a:lnTo>
                <a:lnTo>
                  <a:pt x="305724" y="125462"/>
                </a:lnTo>
                <a:lnTo>
                  <a:pt x="308106" y="129432"/>
                </a:lnTo>
                <a:lnTo>
                  <a:pt x="311282" y="132608"/>
                </a:lnTo>
                <a:lnTo>
                  <a:pt x="312870" y="135784"/>
                </a:lnTo>
                <a:lnTo>
                  <a:pt x="314459" y="140549"/>
                </a:lnTo>
                <a:lnTo>
                  <a:pt x="316047" y="143725"/>
                </a:lnTo>
                <a:lnTo>
                  <a:pt x="316047" y="148489"/>
                </a:lnTo>
                <a:lnTo>
                  <a:pt x="316047" y="152460"/>
                </a:lnTo>
                <a:lnTo>
                  <a:pt x="314459" y="155636"/>
                </a:lnTo>
                <a:lnTo>
                  <a:pt x="311282" y="160400"/>
                </a:lnTo>
                <a:lnTo>
                  <a:pt x="309694" y="163576"/>
                </a:lnTo>
                <a:lnTo>
                  <a:pt x="305724" y="168341"/>
                </a:lnTo>
                <a:lnTo>
                  <a:pt x="302547" y="172311"/>
                </a:lnTo>
                <a:lnTo>
                  <a:pt x="297783" y="177075"/>
                </a:lnTo>
                <a:lnTo>
                  <a:pt x="291430" y="180252"/>
                </a:lnTo>
                <a:lnTo>
                  <a:pt x="285871" y="185016"/>
                </a:lnTo>
                <a:lnTo>
                  <a:pt x="277931" y="188986"/>
                </a:lnTo>
                <a:lnTo>
                  <a:pt x="269990" y="193751"/>
                </a:lnTo>
                <a:lnTo>
                  <a:pt x="262843" y="198515"/>
                </a:lnTo>
                <a:lnTo>
                  <a:pt x="253314" y="203279"/>
                </a:lnTo>
                <a:lnTo>
                  <a:pt x="246167" y="208838"/>
                </a:lnTo>
                <a:lnTo>
                  <a:pt x="238226" y="216778"/>
                </a:lnTo>
                <a:lnTo>
                  <a:pt x="230285" y="224719"/>
                </a:lnTo>
                <a:lnTo>
                  <a:pt x="223139" y="235042"/>
                </a:lnTo>
                <a:lnTo>
                  <a:pt x="215198" y="246159"/>
                </a:lnTo>
                <a:lnTo>
                  <a:pt x="207257" y="258070"/>
                </a:lnTo>
                <a:lnTo>
                  <a:pt x="201698" y="269981"/>
                </a:lnTo>
                <a:lnTo>
                  <a:pt x="193757" y="285862"/>
                </a:lnTo>
                <a:lnTo>
                  <a:pt x="187405" y="300949"/>
                </a:lnTo>
                <a:lnTo>
                  <a:pt x="181846" y="317624"/>
                </a:lnTo>
                <a:lnTo>
                  <a:pt x="175493" y="335888"/>
                </a:lnTo>
                <a:lnTo>
                  <a:pt x="169141" y="354151"/>
                </a:lnTo>
                <a:lnTo>
                  <a:pt x="165170" y="375591"/>
                </a:lnTo>
                <a:lnTo>
                  <a:pt x="158818" y="397030"/>
                </a:lnTo>
                <a:lnTo>
                  <a:pt x="154053" y="420058"/>
                </a:lnTo>
                <a:lnTo>
                  <a:pt x="149288" y="444674"/>
                </a:lnTo>
                <a:lnTo>
                  <a:pt x="145318" y="467701"/>
                </a:lnTo>
                <a:lnTo>
                  <a:pt x="140553" y="493111"/>
                </a:lnTo>
                <a:lnTo>
                  <a:pt x="137377" y="517727"/>
                </a:lnTo>
                <a:lnTo>
                  <a:pt x="132613" y="543931"/>
                </a:lnTo>
                <a:lnTo>
                  <a:pt x="129436" y="570135"/>
                </a:lnTo>
                <a:lnTo>
                  <a:pt x="127054" y="597133"/>
                </a:lnTo>
                <a:lnTo>
                  <a:pt x="125466" y="624925"/>
                </a:lnTo>
                <a:lnTo>
                  <a:pt x="122289" y="651924"/>
                </a:lnTo>
                <a:lnTo>
                  <a:pt x="120701" y="679716"/>
                </a:lnTo>
                <a:lnTo>
                  <a:pt x="119113" y="709096"/>
                </a:lnTo>
                <a:lnTo>
                  <a:pt x="117525" y="737682"/>
                </a:lnTo>
                <a:lnTo>
                  <a:pt x="115937" y="768650"/>
                </a:lnTo>
                <a:lnTo>
                  <a:pt x="114349" y="797237"/>
                </a:lnTo>
                <a:lnTo>
                  <a:pt x="114349" y="829793"/>
                </a:lnTo>
                <a:lnTo>
                  <a:pt x="114349" y="859967"/>
                </a:lnTo>
                <a:lnTo>
                  <a:pt x="114349" y="891730"/>
                </a:lnTo>
                <a:lnTo>
                  <a:pt x="115937" y="922698"/>
                </a:lnTo>
                <a:lnTo>
                  <a:pt x="115937" y="952872"/>
                </a:lnTo>
                <a:lnTo>
                  <a:pt x="117525" y="982253"/>
                </a:lnTo>
                <a:lnTo>
                  <a:pt x="119113" y="1011633"/>
                </a:lnTo>
                <a:lnTo>
                  <a:pt x="122289" y="1040219"/>
                </a:lnTo>
                <a:lnTo>
                  <a:pt x="123878" y="1069599"/>
                </a:lnTo>
                <a:lnTo>
                  <a:pt x="127054" y="1096597"/>
                </a:lnTo>
                <a:lnTo>
                  <a:pt x="129436" y="1122801"/>
                </a:lnTo>
                <a:lnTo>
                  <a:pt x="134201" y="1149005"/>
                </a:lnTo>
                <a:lnTo>
                  <a:pt x="137377" y="1174415"/>
                </a:lnTo>
                <a:lnTo>
                  <a:pt x="142142" y="1200619"/>
                </a:lnTo>
                <a:lnTo>
                  <a:pt x="146906" y="1225235"/>
                </a:lnTo>
                <a:lnTo>
                  <a:pt x="152465" y="1249851"/>
                </a:lnTo>
                <a:lnTo>
                  <a:pt x="157229" y="1272879"/>
                </a:lnTo>
                <a:lnTo>
                  <a:pt x="163582" y="1295112"/>
                </a:lnTo>
                <a:lnTo>
                  <a:pt x="169141" y="1318140"/>
                </a:lnTo>
                <a:lnTo>
                  <a:pt x="177082" y="1339580"/>
                </a:lnTo>
                <a:lnTo>
                  <a:pt x="183434" y="1361019"/>
                </a:lnTo>
                <a:lnTo>
                  <a:pt x="190581" y="1382459"/>
                </a:lnTo>
                <a:lnTo>
                  <a:pt x="198522" y="1402310"/>
                </a:lnTo>
                <a:lnTo>
                  <a:pt x="206463" y="1422162"/>
                </a:lnTo>
                <a:lnTo>
                  <a:pt x="213609" y="1442013"/>
                </a:lnTo>
                <a:lnTo>
                  <a:pt x="221550" y="1460277"/>
                </a:lnTo>
                <a:lnTo>
                  <a:pt x="230285" y="1478540"/>
                </a:lnTo>
                <a:lnTo>
                  <a:pt x="239814" y="1495215"/>
                </a:lnTo>
                <a:lnTo>
                  <a:pt x="248549" y="1512685"/>
                </a:lnTo>
                <a:lnTo>
                  <a:pt x="258078" y="1529360"/>
                </a:lnTo>
                <a:lnTo>
                  <a:pt x="266813" y="1544447"/>
                </a:lnTo>
                <a:lnTo>
                  <a:pt x="277931" y="1559534"/>
                </a:lnTo>
                <a:lnTo>
                  <a:pt x="286665" y="1574621"/>
                </a:lnTo>
                <a:lnTo>
                  <a:pt x="297783" y="1588915"/>
                </a:lnTo>
                <a:lnTo>
                  <a:pt x="319223" y="1614324"/>
                </a:lnTo>
                <a:lnTo>
                  <a:pt x="342252" y="1640528"/>
                </a:lnTo>
                <a:lnTo>
                  <a:pt x="365280" y="1663556"/>
                </a:lnTo>
                <a:lnTo>
                  <a:pt x="390691" y="1686584"/>
                </a:lnTo>
                <a:lnTo>
                  <a:pt x="416896" y="1706435"/>
                </a:lnTo>
                <a:lnTo>
                  <a:pt x="443101" y="1726287"/>
                </a:lnTo>
                <a:lnTo>
                  <a:pt x="471688" y="1744550"/>
                </a:lnTo>
                <a:lnTo>
                  <a:pt x="501069" y="1761226"/>
                </a:lnTo>
                <a:lnTo>
                  <a:pt x="514569" y="1769166"/>
                </a:lnTo>
                <a:lnTo>
                  <a:pt x="528068" y="1774725"/>
                </a:lnTo>
                <a:lnTo>
                  <a:pt x="540774" y="1781077"/>
                </a:lnTo>
                <a:lnTo>
                  <a:pt x="552685" y="1787430"/>
                </a:lnTo>
                <a:lnTo>
                  <a:pt x="563802" y="1792194"/>
                </a:lnTo>
                <a:lnTo>
                  <a:pt x="574125" y="1794576"/>
                </a:lnTo>
                <a:lnTo>
                  <a:pt x="583655" y="1797752"/>
                </a:lnTo>
                <a:lnTo>
                  <a:pt x="592389" y="1799340"/>
                </a:lnTo>
                <a:lnTo>
                  <a:pt x="600330" y="1800929"/>
                </a:lnTo>
                <a:lnTo>
                  <a:pt x="606610" y="1800929"/>
                </a:lnTo>
                <a:lnTo>
                  <a:pt x="782836" y="2014537"/>
                </a:lnTo>
                <a:lnTo>
                  <a:pt x="808264" y="2026273"/>
                </a:lnTo>
                <a:lnTo>
                  <a:pt x="804411" y="2027236"/>
                </a:lnTo>
                <a:lnTo>
                  <a:pt x="797264" y="2028824"/>
                </a:lnTo>
                <a:lnTo>
                  <a:pt x="789323" y="2030412"/>
                </a:lnTo>
                <a:lnTo>
                  <a:pt x="780588" y="2032000"/>
                </a:lnTo>
                <a:lnTo>
                  <a:pt x="769471" y="2033588"/>
                </a:lnTo>
                <a:lnTo>
                  <a:pt x="759148" y="2033588"/>
                </a:lnTo>
                <a:lnTo>
                  <a:pt x="746443" y="2033588"/>
                </a:lnTo>
                <a:lnTo>
                  <a:pt x="734531" y="2033588"/>
                </a:lnTo>
                <a:lnTo>
                  <a:pt x="721032" y="2032000"/>
                </a:lnTo>
                <a:lnTo>
                  <a:pt x="705150" y="2030412"/>
                </a:lnTo>
                <a:lnTo>
                  <a:pt x="688474" y="2027236"/>
                </a:lnTo>
                <a:lnTo>
                  <a:pt x="670210" y="2024059"/>
                </a:lnTo>
                <a:lnTo>
                  <a:pt x="651946" y="2019295"/>
                </a:lnTo>
                <a:lnTo>
                  <a:pt x="630506" y="2015325"/>
                </a:lnTo>
                <a:lnTo>
                  <a:pt x="609065" y="2008972"/>
                </a:lnTo>
                <a:lnTo>
                  <a:pt x="598742" y="2005796"/>
                </a:lnTo>
                <a:lnTo>
                  <a:pt x="586037" y="2001032"/>
                </a:lnTo>
                <a:lnTo>
                  <a:pt x="574125" y="1996267"/>
                </a:lnTo>
                <a:lnTo>
                  <a:pt x="562214" y="1992297"/>
                </a:lnTo>
                <a:lnTo>
                  <a:pt x="549509" y="1985945"/>
                </a:lnTo>
                <a:lnTo>
                  <a:pt x="537597" y="1979592"/>
                </a:lnTo>
                <a:lnTo>
                  <a:pt x="524098" y="1974034"/>
                </a:lnTo>
                <a:lnTo>
                  <a:pt x="511393" y="1966093"/>
                </a:lnTo>
                <a:lnTo>
                  <a:pt x="497893" y="1958152"/>
                </a:lnTo>
                <a:lnTo>
                  <a:pt x="484393" y="1951006"/>
                </a:lnTo>
                <a:lnTo>
                  <a:pt x="470100" y="1941477"/>
                </a:lnTo>
                <a:lnTo>
                  <a:pt x="455012" y="1932743"/>
                </a:lnTo>
                <a:lnTo>
                  <a:pt x="441513" y="1923214"/>
                </a:lnTo>
                <a:lnTo>
                  <a:pt x="425631" y="1912891"/>
                </a:lnTo>
                <a:lnTo>
                  <a:pt x="410543" y="1901774"/>
                </a:lnTo>
                <a:lnTo>
                  <a:pt x="395456" y="1889863"/>
                </a:lnTo>
                <a:lnTo>
                  <a:pt x="365280" y="1865247"/>
                </a:lnTo>
                <a:lnTo>
                  <a:pt x="335899" y="1840632"/>
                </a:lnTo>
                <a:lnTo>
                  <a:pt x="308106" y="1814428"/>
                </a:lnTo>
                <a:lnTo>
                  <a:pt x="281107" y="1787430"/>
                </a:lnTo>
                <a:lnTo>
                  <a:pt x="254902" y="1758049"/>
                </a:lnTo>
                <a:lnTo>
                  <a:pt x="230285" y="1729463"/>
                </a:lnTo>
                <a:lnTo>
                  <a:pt x="206463" y="1698495"/>
                </a:lnTo>
                <a:lnTo>
                  <a:pt x="183434" y="1666732"/>
                </a:lnTo>
                <a:lnTo>
                  <a:pt x="161994" y="1634176"/>
                </a:lnTo>
                <a:lnTo>
                  <a:pt x="142142" y="1599237"/>
                </a:lnTo>
                <a:lnTo>
                  <a:pt x="122289" y="1564299"/>
                </a:lnTo>
                <a:lnTo>
                  <a:pt x="105614" y="1527772"/>
                </a:lnTo>
                <a:lnTo>
                  <a:pt x="89732" y="1489657"/>
                </a:lnTo>
                <a:lnTo>
                  <a:pt x="74644" y="1449954"/>
                </a:lnTo>
                <a:lnTo>
                  <a:pt x="62733" y="1408663"/>
                </a:lnTo>
                <a:lnTo>
                  <a:pt x="50027" y="1365784"/>
                </a:lnTo>
                <a:lnTo>
                  <a:pt x="44469" y="1344344"/>
                </a:lnTo>
                <a:lnTo>
                  <a:pt x="39704" y="1321316"/>
                </a:lnTo>
                <a:lnTo>
                  <a:pt x="34940" y="1298289"/>
                </a:lnTo>
                <a:lnTo>
                  <a:pt x="30175" y="1275261"/>
                </a:lnTo>
                <a:lnTo>
                  <a:pt x="26205" y="1251439"/>
                </a:lnTo>
                <a:lnTo>
                  <a:pt x="23028" y="1226823"/>
                </a:lnTo>
                <a:lnTo>
                  <a:pt x="18264" y="1202207"/>
                </a:lnTo>
                <a:lnTo>
                  <a:pt x="15088" y="1176003"/>
                </a:lnTo>
                <a:lnTo>
                  <a:pt x="11911" y="1150593"/>
                </a:lnTo>
                <a:lnTo>
                  <a:pt x="10323" y="1124389"/>
                </a:lnTo>
                <a:lnTo>
                  <a:pt x="7941" y="1096597"/>
                </a:lnTo>
                <a:lnTo>
                  <a:pt x="6353" y="1069599"/>
                </a:lnTo>
                <a:lnTo>
                  <a:pt x="3176" y="1041807"/>
                </a:lnTo>
                <a:lnTo>
                  <a:pt x="1588" y="1012427"/>
                </a:lnTo>
                <a:lnTo>
                  <a:pt x="1588" y="983841"/>
                </a:lnTo>
                <a:lnTo>
                  <a:pt x="0" y="954460"/>
                </a:lnTo>
                <a:lnTo>
                  <a:pt x="0" y="894906"/>
                </a:lnTo>
                <a:lnTo>
                  <a:pt x="0" y="835351"/>
                </a:lnTo>
                <a:lnTo>
                  <a:pt x="1588" y="774209"/>
                </a:lnTo>
                <a:lnTo>
                  <a:pt x="3176" y="714654"/>
                </a:lnTo>
                <a:lnTo>
                  <a:pt x="6353" y="653512"/>
                </a:lnTo>
                <a:lnTo>
                  <a:pt x="8735" y="592369"/>
                </a:lnTo>
                <a:lnTo>
                  <a:pt x="15088" y="531226"/>
                </a:lnTo>
                <a:lnTo>
                  <a:pt x="19852" y="470084"/>
                </a:lnTo>
                <a:lnTo>
                  <a:pt x="21440" y="454997"/>
                </a:lnTo>
                <a:lnTo>
                  <a:pt x="23028" y="439909"/>
                </a:lnTo>
                <a:lnTo>
                  <a:pt x="24617" y="426410"/>
                </a:lnTo>
                <a:lnTo>
                  <a:pt x="26205" y="412117"/>
                </a:lnTo>
                <a:lnTo>
                  <a:pt x="26205" y="398618"/>
                </a:lnTo>
                <a:lnTo>
                  <a:pt x="27793" y="385119"/>
                </a:lnTo>
                <a:lnTo>
                  <a:pt x="28587" y="372414"/>
                </a:lnTo>
                <a:lnTo>
                  <a:pt x="28587" y="360503"/>
                </a:lnTo>
                <a:lnTo>
                  <a:pt x="30175" y="349387"/>
                </a:lnTo>
                <a:lnTo>
                  <a:pt x="30175" y="337476"/>
                </a:lnTo>
                <a:lnTo>
                  <a:pt x="31763" y="327153"/>
                </a:lnTo>
                <a:lnTo>
                  <a:pt x="31763" y="316036"/>
                </a:lnTo>
                <a:lnTo>
                  <a:pt x="33352" y="307301"/>
                </a:lnTo>
                <a:lnTo>
                  <a:pt x="33352" y="297773"/>
                </a:lnTo>
                <a:lnTo>
                  <a:pt x="33352" y="289038"/>
                </a:lnTo>
                <a:lnTo>
                  <a:pt x="33352" y="279509"/>
                </a:lnTo>
                <a:lnTo>
                  <a:pt x="33352" y="271569"/>
                </a:lnTo>
                <a:lnTo>
                  <a:pt x="33352" y="264422"/>
                </a:lnTo>
                <a:lnTo>
                  <a:pt x="33352" y="256481"/>
                </a:lnTo>
                <a:lnTo>
                  <a:pt x="33352" y="248541"/>
                </a:lnTo>
                <a:lnTo>
                  <a:pt x="33352" y="242982"/>
                </a:lnTo>
                <a:lnTo>
                  <a:pt x="33352" y="236630"/>
                </a:lnTo>
                <a:lnTo>
                  <a:pt x="33352" y="231866"/>
                </a:lnTo>
                <a:lnTo>
                  <a:pt x="31763" y="227895"/>
                </a:lnTo>
                <a:lnTo>
                  <a:pt x="31763" y="223131"/>
                </a:lnTo>
                <a:lnTo>
                  <a:pt x="31763" y="218367"/>
                </a:lnTo>
                <a:lnTo>
                  <a:pt x="30175" y="213602"/>
                </a:lnTo>
                <a:lnTo>
                  <a:pt x="30175" y="210426"/>
                </a:lnTo>
                <a:lnTo>
                  <a:pt x="28587" y="208838"/>
                </a:lnTo>
                <a:lnTo>
                  <a:pt x="27793" y="206456"/>
                </a:lnTo>
                <a:lnTo>
                  <a:pt x="27793" y="204868"/>
                </a:lnTo>
                <a:lnTo>
                  <a:pt x="26205" y="203279"/>
                </a:lnTo>
                <a:lnTo>
                  <a:pt x="23028" y="200103"/>
                </a:lnTo>
                <a:lnTo>
                  <a:pt x="22575" y="199877"/>
                </a:lnTo>
                <a:lnTo>
                  <a:pt x="22575" y="17002"/>
                </a:lnTo>
                <a:lnTo>
                  <a:pt x="28587" y="10323"/>
                </a:lnTo>
                <a:lnTo>
                  <a:pt x="36528" y="6353"/>
                </a:lnTo>
                <a:lnTo>
                  <a:pt x="42881" y="3176"/>
                </a:lnTo>
                <a:lnTo>
                  <a:pt x="5002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任意多边形: 形状 25"/>
          <p:cNvSpPr>
            <a:spLocks noChangeArrowheads="1"/>
          </p:cNvSpPr>
          <p:nvPr/>
        </p:nvSpPr>
        <p:spPr bwMode="auto">
          <a:xfrm>
            <a:off x="6513513" y="885825"/>
            <a:ext cx="1120775" cy="304800"/>
          </a:xfrm>
          <a:custGeom>
            <a:avLst/>
            <a:gdLst>
              <a:gd name="T0" fmla="*/ 1110929 w 1358685"/>
              <a:gd name="T1" fmla="*/ 1588 h 370826"/>
              <a:gd name="T2" fmla="*/ 1132370 w 1358685"/>
              <a:gd name="T3" fmla="*/ 7941 h 370826"/>
              <a:gd name="T4" fmla="*/ 1163339 w 1358685"/>
              <a:gd name="T5" fmla="*/ 19852 h 370826"/>
              <a:gd name="T6" fmla="*/ 1201456 w 1358685"/>
              <a:gd name="T7" fmla="*/ 38115 h 370826"/>
              <a:gd name="T8" fmla="*/ 1249101 w 1358685"/>
              <a:gd name="T9" fmla="*/ 61143 h 370826"/>
              <a:gd name="T10" fmla="*/ 1289599 w 1358685"/>
              <a:gd name="T11" fmla="*/ 84170 h 370826"/>
              <a:gd name="T12" fmla="*/ 1322157 w 1358685"/>
              <a:gd name="T13" fmla="*/ 104022 h 370826"/>
              <a:gd name="T14" fmla="*/ 1345185 w 1358685"/>
              <a:gd name="T15" fmla="*/ 122285 h 370826"/>
              <a:gd name="T16" fmla="*/ 1355509 w 1358685"/>
              <a:gd name="T17" fmla="*/ 135784 h 370826"/>
              <a:gd name="T18" fmla="*/ 1358685 w 1358685"/>
              <a:gd name="T19" fmla="*/ 152460 h 370826"/>
              <a:gd name="T20" fmla="*/ 1348362 w 1358685"/>
              <a:gd name="T21" fmla="*/ 168341 h 370826"/>
              <a:gd name="T22" fmla="*/ 1331884 w 1358685"/>
              <a:gd name="T23" fmla="*/ 182124 h 370826"/>
              <a:gd name="T24" fmla="*/ 1057726 w 1358685"/>
              <a:gd name="T25" fmla="*/ 196927 h 370826"/>
              <a:gd name="T26" fmla="*/ 1037873 w 1358685"/>
              <a:gd name="T27" fmla="*/ 192163 h 370826"/>
              <a:gd name="T28" fmla="*/ 1007698 w 1358685"/>
              <a:gd name="T29" fmla="*/ 192163 h 370826"/>
              <a:gd name="T30" fmla="*/ 969582 w 1358685"/>
              <a:gd name="T31" fmla="*/ 196927 h 370826"/>
              <a:gd name="T32" fmla="*/ 940201 w 1358685"/>
              <a:gd name="T33" fmla="*/ 201691 h 370826"/>
              <a:gd name="T34" fmla="*/ 908437 w 1358685"/>
              <a:gd name="T35" fmla="*/ 208044 h 370826"/>
              <a:gd name="T36" fmla="*/ 868733 w 1358685"/>
              <a:gd name="T37" fmla="*/ 213602 h 370826"/>
              <a:gd name="T38" fmla="*/ 821087 w 1358685"/>
              <a:gd name="T39" fmla="*/ 223131 h 370826"/>
              <a:gd name="T40" fmla="*/ 764707 w 1358685"/>
              <a:gd name="T41" fmla="*/ 231866 h 370826"/>
              <a:gd name="T42" fmla="*/ 701974 w 1358685"/>
              <a:gd name="T43" fmla="*/ 244571 h 370826"/>
              <a:gd name="T44" fmla="*/ 630506 w 1358685"/>
              <a:gd name="T45" fmla="*/ 258070 h 370826"/>
              <a:gd name="T46" fmla="*/ 551097 w 1358685"/>
              <a:gd name="T47" fmla="*/ 271569 h 370826"/>
              <a:gd name="T48" fmla="*/ 407367 w 1358685"/>
              <a:gd name="T49" fmla="*/ 299361 h 370826"/>
              <a:gd name="T50" fmla="*/ 258873 w 1358685"/>
              <a:gd name="T51" fmla="*/ 327153 h 370826"/>
              <a:gd name="T52" fmla="*/ 132613 w 1358685"/>
              <a:gd name="T53" fmla="*/ 349387 h 370826"/>
              <a:gd name="T54" fmla="*/ 23823 w 1358685"/>
              <a:gd name="T55" fmla="*/ 366856 h 370826"/>
              <a:gd name="T56" fmla="*/ 16676 w 1358685"/>
              <a:gd name="T57" fmla="*/ 269981 h 370826"/>
              <a:gd name="T58" fmla="*/ 56381 w 1358685"/>
              <a:gd name="T59" fmla="*/ 266010 h 370826"/>
              <a:gd name="T60" fmla="*/ 103232 w 1358685"/>
              <a:gd name="T61" fmla="*/ 259658 h 370826"/>
              <a:gd name="T62" fmla="*/ 158818 w 1358685"/>
              <a:gd name="T63" fmla="*/ 250129 h 370826"/>
              <a:gd name="T64" fmla="*/ 220757 w 1358685"/>
              <a:gd name="T65" fmla="*/ 239806 h 370826"/>
              <a:gd name="T66" fmla="*/ 291431 w 1358685"/>
              <a:gd name="T67" fmla="*/ 227895 h 370826"/>
              <a:gd name="T68" fmla="*/ 367663 w 1358685"/>
              <a:gd name="T69" fmla="*/ 213602 h 370826"/>
              <a:gd name="T70" fmla="*/ 453425 w 1358685"/>
              <a:gd name="T71" fmla="*/ 196927 h 370826"/>
              <a:gd name="T72" fmla="*/ 544745 w 1358685"/>
              <a:gd name="T73" fmla="*/ 178664 h 370826"/>
              <a:gd name="T74" fmla="*/ 627330 w 1358685"/>
              <a:gd name="T75" fmla="*/ 161988 h 370826"/>
              <a:gd name="T76" fmla="*/ 701974 w 1358685"/>
              <a:gd name="T77" fmla="*/ 146901 h 370826"/>
              <a:gd name="T78" fmla="*/ 766295 w 1358685"/>
              <a:gd name="T79" fmla="*/ 134196 h 370826"/>
              <a:gd name="T80" fmla="*/ 822676 w 1358685"/>
              <a:gd name="T81" fmla="*/ 122285 h 370826"/>
              <a:gd name="T82" fmla="*/ 868733 w 1358685"/>
              <a:gd name="T83" fmla="*/ 111168 h 370826"/>
              <a:gd name="T84" fmla="*/ 906849 w 1358685"/>
              <a:gd name="T85" fmla="*/ 104022 h 370826"/>
              <a:gd name="T86" fmla="*/ 933848 w 1358685"/>
              <a:gd name="T87" fmla="*/ 97669 h 370826"/>
              <a:gd name="T88" fmla="*/ 978317 w 1358685"/>
              <a:gd name="T89" fmla="*/ 84170 h 370826"/>
              <a:gd name="T90" fmla="*/ 1030727 w 1358685"/>
              <a:gd name="T91" fmla="*/ 53202 h 370826"/>
              <a:gd name="T92" fmla="*/ 1056137 w 1358685"/>
              <a:gd name="T93" fmla="*/ 26204 h 370826"/>
              <a:gd name="T94" fmla="*/ 1079166 w 1358685"/>
              <a:gd name="T95" fmla="*/ 6353 h 370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58685" h="370826">
                <a:moveTo>
                  <a:pt x="1092665" y="0"/>
                </a:moveTo>
                <a:lnTo>
                  <a:pt x="1100606" y="0"/>
                </a:lnTo>
                <a:lnTo>
                  <a:pt x="1108547" y="0"/>
                </a:lnTo>
                <a:lnTo>
                  <a:pt x="1110929" y="1588"/>
                </a:lnTo>
                <a:lnTo>
                  <a:pt x="1115694" y="1588"/>
                </a:lnTo>
                <a:lnTo>
                  <a:pt x="1122047" y="3176"/>
                </a:lnTo>
                <a:lnTo>
                  <a:pt x="1126811" y="4764"/>
                </a:lnTo>
                <a:lnTo>
                  <a:pt x="1132370" y="7941"/>
                </a:lnTo>
                <a:lnTo>
                  <a:pt x="1140311" y="8735"/>
                </a:lnTo>
                <a:lnTo>
                  <a:pt x="1146663" y="11911"/>
                </a:lnTo>
                <a:lnTo>
                  <a:pt x="1153810" y="16675"/>
                </a:lnTo>
                <a:lnTo>
                  <a:pt x="1163339" y="19852"/>
                </a:lnTo>
                <a:lnTo>
                  <a:pt x="1172074" y="23028"/>
                </a:lnTo>
                <a:lnTo>
                  <a:pt x="1181603" y="27792"/>
                </a:lnTo>
                <a:lnTo>
                  <a:pt x="1190338" y="31762"/>
                </a:lnTo>
                <a:lnTo>
                  <a:pt x="1201456" y="38115"/>
                </a:lnTo>
                <a:lnTo>
                  <a:pt x="1213367" y="42879"/>
                </a:lnTo>
                <a:lnTo>
                  <a:pt x="1224484" y="48438"/>
                </a:lnTo>
                <a:lnTo>
                  <a:pt x="1236395" y="54790"/>
                </a:lnTo>
                <a:lnTo>
                  <a:pt x="1249101" y="61143"/>
                </a:lnTo>
                <a:lnTo>
                  <a:pt x="1259424" y="67495"/>
                </a:lnTo>
                <a:lnTo>
                  <a:pt x="1269747" y="71465"/>
                </a:lnTo>
                <a:lnTo>
                  <a:pt x="1280864" y="77818"/>
                </a:lnTo>
                <a:lnTo>
                  <a:pt x="1289599" y="84170"/>
                </a:lnTo>
                <a:lnTo>
                  <a:pt x="1299128" y="88141"/>
                </a:lnTo>
                <a:lnTo>
                  <a:pt x="1308657" y="94493"/>
                </a:lnTo>
                <a:lnTo>
                  <a:pt x="1315804" y="99258"/>
                </a:lnTo>
                <a:lnTo>
                  <a:pt x="1322157" y="104022"/>
                </a:lnTo>
                <a:lnTo>
                  <a:pt x="1328510" y="107992"/>
                </a:lnTo>
                <a:lnTo>
                  <a:pt x="1334068" y="112757"/>
                </a:lnTo>
                <a:lnTo>
                  <a:pt x="1340421" y="117521"/>
                </a:lnTo>
                <a:lnTo>
                  <a:pt x="1345185" y="122285"/>
                </a:lnTo>
                <a:lnTo>
                  <a:pt x="1348362" y="125462"/>
                </a:lnTo>
                <a:lnTo>
                  <a:pt x="1350744" y="129432"/>
                </a:lnTo>
                <a:lnTo>
                  <a:pt x="1353920" y="132608"/>
                </a:lnTo>
                <a:lnTo>
                  <a:pt x="1355509" y="135784"/>
                </a:lnTo>
                <a:lnTo>
                  <a:pt x="1357097" y="140549"/>
                </a:lnTo>
                <a:lnTo>
                  <a:pt x="1358685" y="143725"/>
                </a:lnTo>
                <a:lnTo>
                  <a:pt x="1358685" y="148489"/>
                </a:lnTo>
                <a:lnTo>
                  <a:pt x="1358685" y="152460"/>
                </a:lnTo>
                <a:lnTo>
                  <a:pt x="1357097" y="155636"/>
                </a:lnTo>
                <a:lnTo>
                  <a:pt x="1353920" y="160400"/>
                </a:lnTo>
                <a:lnTo>
                  <a:pt x="1352332" y="163576"/>
                </a:lnTo>
                <a:lnTo>
                  <a:pt x="1348362" y="168341"/>
                </a:lnTo>
                <a:lnTo>
                  <a:pt x="1345185" y="172311"/>
                </a:lnTo>
                <a:lnTo>
                  <a:pt x="1340421" y="177075"/>
                </a:lnTo>
                <a:lnTo>
                  <a:pt x="1334068" y="180252"/>
                </a:lnTo>
                <a:lnTo>
                  <a:pt x="1331884" y="182124"/>
                </a:lnTo>
                <a:lnTo>
                  <a:pt x="1067424" y="201860"/>
                </a:lnTo>
                <a:lnTo>
                  <a:pt x="1065666" y="200103"/>
                </a:lnTo>
                <a:lnTo>
                  <a:pt x="1062490" y="198515"/>
                </a:lnTo>
                <a:lnTo>
                  <a:pt x="1057726" y="196927"/>
                </a:lnTo>
                <a:lnTo>
                  <a:pt x="1052961" y="195339"/>
                </a:lnTo>
                <a:lnTo>
                  <a:pt x="1048991" y="193751"/>
                </a:lnTo>
                <a:lnTo>
                  <a:pt x="1044226" y="192163"/>
                </a:lnTo>
                <a:lnTo>
                  <a:pt x="1037873" y="192163"/>
                </a:lnTo>
                <a:lnTo>
                  <a:pt x="1030727" y="192163"/>
                </a:lnTo>
                <a:lnTo>
                  <a:pt x="1024374" y="190575"/>
                </a:lnTo>
                <a:lnTo>
                  <a:pt x="1016433" y="192163"/>
                </a:lnTo>
                <a:lnTo>
                  <a:pt x="1007698" y="192163"/>
                </a:lnTo>
                <a:lnTo>
                  <a:pt x="998169" y="192163"/>
                </a:lnTo>
                <a:lnTo>
                  <a:pt x="989434" y="193751"/>
                </a:lnTo>
                <a:lnTo>
                  <a:pt x="979905" y="195339"/>
                </a:lnTo>
                <a:lnTo>
                  <a:pt x="969582" y="196927"/>
                </a:lnTo>
                <a:lnTo>
                  <a:pt x="958465" y="198515"/>
                </a:lnTo>
                <a:lnTo>
                  <a:pt x="952906" y="200103"/>
                </a:lnTo>
                <a:lnTo>
                  <a:pt x="946553" y="200103"/>
                </a:lnTo>
                <a:lnTo>
                  <a:pt x="940201" y="201691"/>
                </a:lnTo>
                <a:lnTo>
                  <a:pt x="933054" y="203279"/>
                </a:lnTo>
                <a:lnTo>
                  <a:pt x="925113" y="204868"/>
                </a:lnTo>
                <a:lnTo>
                  <a:pt x="917172" y="206456"/>
                </a:lnTo>
                <a:lnTo>
                  <a:pt x="908437" y="208044"/>
                </a:lnTo>
                <a:lnTo>
                  <a:pt x="898908" y="208838"/>
                </a:lnTo>
                <a:lnTo>
                  <a:pt x="890173" y="210426"/>
                </a:lnTo>
                <a:lnTo>
                  <a:pt x="879056" y="212014"/>
                </a:lnTo>
                <a:lnTo>
                  <a:pt x="868733" y="213602"/>
                </a:lnTo>
                <a:lnTo>
                  <a:pt x="857615" y="215190"/>
                </a:lnTo>
                <a:lnTo>
                  <a:pt x="845704" y="218367"/>
                </a:lnTo>
                <a:lnTo>
                  <a:pt x="833793" y="219955"/>
                </a:lnTo>
                <a:lnTo>
                  <a:pt x="821087" y="223131"/>
                </a:lnTo>
                <a:lnTo>
                  <a:pt x="807588" y="224719"/>
                </a:lnTo>
                <a:lnTo>
                  <a:pt x="794088" y="227895"/>
                </a:lnTo>
                <a:lnTo>
                  <a:pt x="779795" y="230278"/>
                </a:lnTo>
                <a:lnTo>
                  <a:pt x="764707" y="231866"/>
                </a:lnTo>
                <a:lnTo>
                  <a:pt x="749619" y="235042"/>
                </a:lnTo>
                <a:lnTo>
                  <a:pt x="734532" y="238218"/>
                </a:lnTo>
                <a:lnTo>
                  <a:pt x="718650" y="241394"/>
                </a:lnTo>
                <a:lnTo>
                  <a:pt x="701974" y="244571"/>
                </a:lnTo>
                <a:lnTo>
                  <a:pt x="683710" y="247747"/>
                </a:lnTo>
                <a:lnTo>
                  <a:pt x="667034" y="250129"/>
                </a:lnTo>
                <a:lnTo>
                  <a:pt x="648770" y="253305"/>
                </a:lnTo>
                <a:lnTo>
                  <a:pt x="630506" y="258070"/>
                </a:lnTo>
                <a:lnTo>
                  <a:pt x="610654" y="261246"/>
                </a:lnTo>
                <a:lnTo>
                  <a:pt x="590802" y="264422"/>
                </a:lnTo>
                <a:lnTo>
                  <a:pt x="570950" y="268392"/>
                </a:lnTo>
                <a:lnTo>
                  <a:pt x="551097" y="271569"/>
                </a:lnTo>
                <a:lnTo>
                  <a:pt x="529657" y="276333"/>
                </a:lnTo>
                <a:lnTo>
                  <a:pt x="486776" y="284274"/>
                </a:lnTo>
                <a:lnTo>
                  <a:pt x="447072" y="291420"/>
                </a:lnTo>
                <a:lnTo>
                  <a:pt x="407367" y="299361"/>
                </a:lnTo>
                <a:lnTo>
                  <a:pt x="367663" y="307301"/>
                </a:lnTo>
                <a:lnTo>
                  <a:pt x="331135" y="312860"/>
                </a:lnTo>
                <a:lnTo>
                  <a:pt x="294607" y="320800"/>
                </a:lnTo>
                <a:lnTo>
                  <a:pt x="258873" y="327153"/>
                </a:lnTo>
                <a:lnTo>
                  <a:pt x="225521" y="332711"/>
                </a:lnTo>
                <a:lnTo>
                  <a:pt x="193758" y="337476"/>
                </a:lnTo>
                <a:lnTo>
                  <a:pt x="162788" y="343828"/>
                </a:lnTo>
                <a:lnTo>
                  <a:pt x="132613" y="349387"/>
                </a:lnTo>
                <a:lnTo>
                  <a:pt x="103232" y="354151"/>
                </a:lnTo>
                <a:lnTo>
                  <a:pt x="76233" y="358915"/>
                </a:lnTo>
                <a:lnTo>
                  <a:pt x="48440" y="363680"/>
                </a:lnTo>
                <a:lnTo>
                  <a:pt x="23823" y="366856"/>
                </a:lnTo>
                <a:lnTo>
                  <a:pt x="0" y="370826"/>
                </a:lnTo>
                <a:lnTo>
                  <a:pt x="0" y="271569"/>
                </a:lnTo>
                <a:lnTo>
                  <a:pt x="7147" y="271569"/>
                </a:lnTo>
                <a:lnTo>
                  <a:pt x="16676" y="269981"/>
                </a:lnTo>
                <a:lnTo>
                  <a:pt x="25411" y="269981"/>
                </a:lnTo>
                <a:lnTo>
                  <a:pt x="36528" y="268392"/>
                </a:lnTo>
                <a:lnTo>
                  <a:pt x="45263" y="267598"/>
                </a:lnTo>
                <a:lnTo>
                  <a:pt x="56381" y="266010"/>
                </a:lnTo>
                <a:lnTo>
                  <a:pt x="66704" y="264422"/>
                </a:lnTo>
                <a:lnTo>
                  <a:pt x="79409" y="262834"/>
                </a:lnTo>
                <a:lnTo>
                  <a:pt x="91320" y="261246"/>
                </a:lnTo>
                <a:lnTo>
                  <a:pt x="103232" y="259658"/>
                </a:lnTo>
                <a:lnTo>
                  <a:pt x="117525" y="258070"/>
                </a:lnTo>
                <a:lnTo>
                  <a:pt x="129437" y="254893"/>
                </a:lnTo>
                <a:lnTo>
                  <a:pt x="144524" y="253305"/>
                </a:lnTo>
                <a:lnTo>
                  <a:pt x="158818" y="250129"/>
                </a:lnTo>
                <a:lnTo>
                  <a:pt x="173906" y="248541"/>
                </a:lnTo>
                <a:lnTo>
                  <a:pt x="188993" y="246159"/>
                </a:lnTo>
                <a:lnTo>
                  <a:pt x="204081" y="242982"/>
                </a:lnTo>
                <a:lnTo>
                  <a:pt x="220757" y="239806"/>
                </a:lnTo>
                <a:lnTo>
                  <a:pt x="238227" y="236630"/>
                </a:lnTo>
                <a:lnTo>
                  <a:pt x="254903" y="233454"/>
                </a:lnTo>
                <a:lnTo>
                  <a:pt x="273167" y="230278"/>
                </a:lnTo>
                <a:lnTo>
                  <a:pt x="291431" y="227895"/>
                </a:lnTo>
                <a:lnTo>
                  <a:pt x="309695" y="224719"/>
                </a:lnTo>
                <a:lnTo>
                  <a:pt x="327959" y="221543"/>
                </a:lnTo>
                <a:lnTo>
                  <a:pt x="347811" y="216778"/>
                </a:lnTo>
                <a:lnTo>
                  <a:pt x="367663" y="213602"/>
                </a:lnTo>
                <a:lnTo>
                  <a:pt x="389103" y="208838"/>
                </a:lnTo>
                <a:lnTo>
                  <a:pt x="410544" y="204868"/>
                </a:lnTo>
                <a:lnTo>
                  <a:pt x="431984" y="201691"/>
                </a:lnTo>
                <a:lnTo>
                  <a:pt x="453425" y="196927"/>
                </a:lnTo>
                <a:lnTo>
                  <a:pt x="476453" y="192163"/>
                </a:lnTo>
                <a:lnTo>
                  <a:pt x="498688" y="188192"/>
                </a:lnTo>
                <a:lnTo>
                  <a:pt x="521716" y="183428"/>
                </a:lnTo>
                <a:lnTo>
                  <a:pt x="544745" y="178664"/>
                </a:lnTo>
                <a:lnTo>
                  <a:pt x="566185" y="173899"/>
                </a:lnTo>
                <a:lnTo>
                  <a:pt x="587625" y="170723"/>
                </a:lnTo>
                <a:lnTo>
                  <a:pt x="607478" y="166753"/>
                </a:lnTo>
                <a:lnTo>
                  <a:pt x="627330" y="161988"/>
                </a:lnTo>
                <a:lnTo>
                  <a:pt x="647182" y="158812"/>
                </a:lnTo>
                <a:lnTo>
                  <a:pt x="665446" y="154048"/>
                </a:lnTo>
                <a:lnTo>
                  <a:pt x="683710" y="150871"/>
                </a:lnTo>
                <a:lnTo>
                  <a:pt x="701974" y="146901"/>
                </a:lnTo>
                <a:lnTo>
                  <a:pt x="718650" y="143725"/>
                </a:lnTo>
                <a:lnTo>
                  <a:pt x="735326" y="140549"/>
                </a:lnTo>
                <a:lnTo>
                  <a:pt x="751208" y="137372"/>
                </a:lnTo>
                <a:lnTo>
                  <a:pt x="766295" y="134196"/>
                </a:lnTo>
                <a:lnTo>
                  <a:pt x="781383" y="129432"/>
                </a:lnTo>
                <a:lnTo>
                  <a:pt x="794882" y="127844"/>
                </a:lnTo>
                <a:lnTo>
                  <a:pt x="809176" y="125462"/>
                </a:lnTo>
                <a:lnTo>
                  <a:pt x="822676" y="122285"/>
                </a:lnTo>
                <a:lnTo>
                  <a:pt x="834587" y="119109"/>
                </a:lnTo>
                <a:lnTo>
                  <a:pt x="847292" y="115933"/>
                </a:lnTo>
                <a:lnTo>
                  <a:pt x="857615" y="114345"/>
                </a:lnTo>
                <a:lnTo>
                  <a:pt x="868733" y="111168"/>
                </a:lnTo>
                <a:lnTo>
                  <a:pt x="879056" y="109580"/>
                </a:lnTo>
                <a:lnTo>
                  <a:pt x="888585" y="107198"/>
                </a:lnTo>
                <a:lnTo>
                  <a:pt x="897320" y="105610"/>
                </a:lnTo>
                <a:lnTo>
                  <a:pt x="906849" y="104022"/>
                </a:lnTo>
                <a:lnTo>
                  <a:pt x="913996" y="102434"/>
                </a:lnTo>
                <a:lnTo>
                  <a:pt x="921937" y="100846"/>
                </a:lnTo>
                <a:lnTo>
                  <a:pt x="928289" y="99258"/>
                </a:lnTo>
                <a:lnTo>
                  <a:pt x="933848" y="97669"/>
                </a:lnTo>
                <a:lnTo>
                  <a:pt x="940201" y="96081"/>
                </a:lnTo>
                <a:lnTo>
                  <a:pt x="944965" y="94493"/>
                </a:lnTo>
                <a:lnTo>
                  <a:pt x="963229" y="88141"/>
                </a:lnTo>
                <a:lnTo>
                  <a:pt x="978317" y="84170"/>
                </a:lnTo>
                <a:lnTo>
                  <a:pt x="993404" y="76230"/>
                </a:lnTo>
                <a:lnTo>
                  <a:pt x="1007698" y="69877"/>
                </a:lnTo>
                <a:lnTo>
                  <a:pt x="1019609" y="61143"/>
                </a:lnTo>
                <a:lnTo>
                  <a:pt x="1030727" y="53202"/>
                </a:lnTo>
                <a:lnTo>
                  <a:pt x="1041050" y="44467"/>
                </a:lnTo>
                <a:lnTo>
                  <a:pt x="1048991" y="34939"/>
                </a:lnTo>
                <a:lnTo>
                  <a:pt x="1051373" y="30174"/>
                </a:lnTo>
                <a:lnTo>
                  <a:pt x="1056137" y="26204"/>
                </a:lnTo>
                <a:lnTo>
                  <a:pt x="1059314" y="21440"/>
                </a:lnTo>
                <a:lnTo>
                  <a:pt x="1064078" y="18263"/>
                </a:lnTo>
                <a:lnTo>
                  <a:pt x="1071225" y="10323"/>
                </a:lnTo>
                <a:lnTo>
                  <a:pt x="1079166" y="6353"/>
                </a:lnTo>
                <a:lnTo>
                  <a:pt x="1085519" y="3176"/>
                </a:lnTo>
                <a:lnTo>
                  <a:pt x="109266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5"/>
          <p:cNvSpPr>
            <a:spLocks noChangeArrowheads="1"/>
          </p:cNvSpPr>
          <p:nvPr/>
        </p:nvSpPr>
        <p:spPr bwMode="auto">
          <a:xfrm>
            <a:off x="6084888" y="1071563"/>
            <a:ext cx="517525" cy="1474787"/>
          </a:xfrm>
          <a:custGeom>
            <a:avLst/>
            <a:gdLst>
              <a:gd name="T0" fmla="*/ 544 w 788"/>
              <a:gd name="T1" fmla="*/ 142 h 2256"/>
              <a:gd name="T2" fmla="*/ 523 w 788"/>
              <a:gd name="T3" fmla="*/ 86 h 2256"/>
              <a:gd name="T4" fmla="*/ 519 w 788"/>
              <a:gd name="T5" fmla="*/ 38 h 2256"/>
              <a:gd name="T6" fmla="*/ 534 w 788"/>
              <a:gd name="T7" fmla="*/ 15 h 2256"/>
              <a:gd name="T8" fmla="*/ 556 w 788"/>
              <a:gd name="T9" fmla="*/ 4 h 2256"/>
              <a:gd name="T10" fmla="*/ 586 w 788"/>
              <a:gd name="T11" fmla="*/ 0 h 2256"/>
              <a:gd name="T12" fmla="*/ 629 w 788"/>
              <a:gd name="T13" fmla="*/ 9 h 2256"/>
              <a:gd name="T14" fmla="*/ 681 w 788"/>
              <a:gd name="T15" fmla="*/ 29 h 2256"/>
              <a:gd name="T16" fmla="*/ 742 w 788"/>
              <a:gd name="T17" fmla="*/ 59 h 2256"/>
              <a:gd name="T18" fmla="*/ 759 w 788"/>
              <a:gd name="T19" fmla="*/ 198 h 2256"/>
              <a:gd name="T20" fmla="*/ 773 w 788"/>
              <a:gd name="T21" fmla="*/ 327 h 2256"/>
              <a:gd name="T22" fmla="*/ 781 w 788"/>
              <a:gd name="T23" fmla="*/ 444 h 2256"/>
              <a:gd name="T24" fmla="*/ 786 w 788"/>
              <a:gd name="T25" fmla="*/ 552 h 2256"/>
              <a:gd name="T26" fmla="*/ 788 w 788"/>
              <a:gd name="T27" fmla="*/ 756 h 2256"/>
              <a:gd name="T28" fmla="*/ 781 w 788"/>
              <a:gd name="T29" fmla="*/ 956 h 2256"/>
              <a:gd name="T30" fmla="*/ 757 w 788"/>
              <a:gd name="T31" fmla="*/ 1169 h 2256"/>
              <a:gd name="T32" fmla="*/ 711 w 788"/>
              <a:gd name="T33" fmla="*/ 1406 h 2256"/>
              <a:gd name="T34" fmla="*/ 679 w 788"/>
              <a:gd name="T35" fmla="*/ 1525 h 2256"/>
              <a:gd name="T36" fmla="*/ 636 w 788"/>
              <a:gd name="T37" fmla="*/ 1637 h 2256"/>
              <a:gd name="T38" fmla="*/ 583 w 788"/>
              <a:gd name="T39" fmla="*/ 1741 h 2256"/>
              <a:gd name="T40" fmla="*/ 519 w 788"/>
              <a:gd name="T41" fmla="*/ 1835 h 2256"/>
              <a:gd name="T42" fmla="*/ 371 w 788"/>
              <a:gd name="T43" fmla="*/ 2004 h 2256"/>
              <a:gd name="T44" fmla="*/ 202 w 788"/>
              <a:gd name="T45" fmla="*/ 2147 h 2256"/>
              <a:gd name="T46" fmla="*/ 121 w 788"/>
              <a:gd name="T47" fmla="*/ 2203 h 2256"/>
              <a:gd name="T48" fmla="*/ 61 w 788"/>
              <a:gd name="T49" fmla="*/ 2239 h 2256"/>
              <a:gd name="T50" fmla="*/ 21 w 788"/>
              <a:gd name="T51" fmla="*/ 2256 h 2256"/>
              <a:gd name="T52" fmla="*/ 2 w 788"/>
              <a:gd name="T53" fmla="*/ 2253 h 2256"/>
              <a:gd name="T54" fmla="*/ 2 w 788"/>
              <a:gd name="T55" fmla="*/ 2233 h 2256"/>
              <a:gd name="T56" fmla="*/ 21 w 788"/>
              <a:gd name="T57" fmla="*/ 2203 h 2256"/>
              <a:gd name="T58" fmla="*/ 58 w 788"/>
              <a:gd name="T59" fmla="*/ 2160 h 2256"/>
              <a:gd name="T60" fmla="*/ 113 w 788"/>
              <a:gd name="T61" fmla="*/ 2103 h 2256"/>
              <a:gd name="T62" fmla="*/ 238 w 788"/>
              <a:gd name="T63" fmla="*/ 1977 h 2256"/>
              <a:gd name="T64" fmla="*/ 344 w 788"/>
              <a:gd name="T65" fmla="*/ 1849 h 2256"/>
              <a:gd name="T66" fmla="*/ 392 w 788"/>
              <a:gd name="T67" fmla="*/ 1777 h 2256"/>
              <a:gd name="T68" fmla="*/ 438 w 788"/>
              <a:gd name="T69" fmla="*/ 1695 h 2256"/>
              <a:gd name="T70" fmla="*/ 481 w 788"/>
              <a:gd name="T71" fmla="*/ 1598 h 2256"/>
              <a:gd name="T72" fmla="*/ 519 w 788"/>
              <a:gd name="T73" fmla="*/ 1493 h 2256"/>
              <a:gd name="T74" fmla="*/ 554 w 788"/>
              <a:gd name="T75" fmla="*/ 1375 h 2256"/>
              <a:gd name="T76" fmla="*/ 581 w 788"/>
              <a:gd name="T77" fmla="*/ 1252 h 2256"/>
              <a:gd name="T78" fmla="*/ 604 w 788"/>
              <a:gd name="T79" fmla="*/ 1117 h 2256"/>
              <a:gd name="T80" fmla="*/ 619 w 788"/>
              <a:gd name="T81" fmla="*/ 975 h 2256"/>
              <a:gd name="T82" fmla="*/ 629 w 788"/>
              <a:gd name="T83" fmla="*/ 835 h 2256"/>
              <a:gd name="T84" fmla="*/ 632 w 788"/>
              <a:gd name="T85" fmla="*/ 704 h 2256"/>
              <a:gd name="T86" fmla="*/ 631 w 788"/>
              <a:gd name="T87" fmla="*/ 583 h 2256"/>
              <a:gd name="T88" fmla="*/ 625 w 788"/>
              <a:gd name="T89" fmla="*/ 471 h 2256"/>
              <a:gd name="T90" fmla="*/ 613 w 788"/>
              <a:gd name="T91" fmla="*/ 373 h 2256"/>
              <a:gd name="T92" fmla="*/ 602 w 788"/>
              <a:gd name="T93" fmla="*/ 294 h 2256"/>
              <a:gd name="T94" fmla="*/ 586 w 788"/>
              <a:gd name="T95" fmla="*/ 234 h 2256"/>
              <a:gd name="T96" fmla="*/ 569 w 788"/>
              <a:gd name="T97" fmla="*/ 190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2256">
                <a:moveTo>
                  <a:pt x="569" y="190"/>
                </a:moveTo>
                <a:lnTo>
                  <a:pt x="559" y="173"/>
                </a:lnTo>
                <a:lnTo>
                  <a:pt x="552" y="157"/>
                </a:lnTo>
                <a:lnTo>
                  <a:pt x="544" y="142"/>
                </a:lnTo>
                <a:lnTo>
                  <a:pt x="538" y="127"/>
                </a:lnTo>
                <a:lnTo>
                  <a:pt x="533" y="111"/>
                </a:lnTo>
                <a:lnTo>
                  <a:pt x="527" y="98"/>
                </a:lnTo>
                <a:lnTo>
                  <a:pt x="523" y="86"/>
                </a:lnTo>
                <a:lnTo>
                  <a:pt x="519" y="73"/>
                </a:lnTo>
                <a:lnTo>
                  <a:pt x="517" y="61"/>
                </a:lnTo>
                <a:lnTo>
                  <a:pt x="517" y="50"/>
                </a:lnTo>
                <a:lnTo>
                  <a:pt x="519" y="38"/>
                </a:lnTo>
                <a:lnTo>
                  <a:pt x="523" y="30"/>
                </a:lnTo>
                <a:lnTo>
                  <a:pt x="527" y="21"/>
                </a:lnTo>
                <a:lnTo>
                  <a:pt x="531" y="17"/>
                </a:lnTo>
                <a:lnTo>
                  <a:pt x="534" y="15"/>
                </a:lnTo>
                <a:lnTo>
                  <a:pt x="540" y="11"/>
                </a:lnTo>
                <a:lnTo>
                  <a:pt x="544" y="9"/>
                </a:lnTo>
                <a:lnTo>
                  <a:pt x="550" y="5"/>
                </a:lnTo>
                <a:lnTo>
                  <a:pt x="556" y="4"/>
                </a:lnTo>
                <a:lnTo>
                  <a:pt x="563" y="2"/>
                </a:lnTo>
                <a:lnTo>
                  <a:pt x="569" y="0"/>
                </a:lnTo>
                <a:lnTo>
                  <a:pt x="579" y="0"/>
                </a:lnTo>
                <a:lnTo>
                  <a:pt x="586" y="0"/>
                </a:lnTo>
                <a:lnTo>
                  <a:pt x="596" y="2"/>
                </a:lnTo>
                <a:lnTo>
                  <a:pt x="606" y="4"/>
                </a:lnTo>
                <a:lnTo>
                  <a:pt x="617" y="5"/>
                </a:lnTo>
                <a:lnTo>
                  <a:pt x="629" y="9"/>
                </a:lnTo>
                <a:lnTo>
                  <a:pt x="640" y="11"/>
                </a:lnTo>
                <a:lnTo>
                  <a:pt x="652" y="17"/>
                </a:lnTo>
                <a:lnTo>
                  <a:pt x="665" y="23"/>
                </a:lnTo>
                <a:lnTo>
                  <a:pt x="681" y="29"/>
                </a:lnTo>
                <a:lnTo>
                  <a:pt x="694" y="34"/>
                </a:lnTo>
                <a:lnTo>
                  <a:pt x="709" y="42"/>
                </a:lnTo>
                <a:lnTo>
                  <a:pt x="725" y="50"/>
                </a:lnTo>
                <a:lnTo>
                  <a:pt x="742" y="59"/>
                </a:lnTo>
                <a:lnTo>
                  <a:pt x="746" y="94"/>
                </a:lnTo>
                <a:lnTo>
                  <a:pt x="752" y="131"/>
                </a:lnTo>
                <a:lnTo>
                  <a:pt x="756" y="163"/>
                </a:lnTo>
                <a:lnTo>
                  <a:pt x="759" y="198"/>
                </a:lnTo>
                <a:lnTo>
                  <a:pt x="763" y="231"/>
                </a:lnTo>
                <a:lnTo>
                  <a:pt x="765" y="263"/>
                </a:lnTo>
                <a:lnTo>
                  <a:pt x="769" y="294"/>
                </a:lnTo>
                <a:lnTo>
                  <a:pt x="773" y="327"/>
                </a:lnTo>
                <a:lnTo>
                  <a:pt x="775" y="356"/>
                </a:lnTo>
                <a:lnTo>
                  <a:pt x="777" y="386"/>
                </a:lnTo>
                <a:lnTo>
                  <a:pt x="779" y="415"/>
                </a:lnTo>
                <a:lnTo>
                  <a:pt x="781" y="444"/>
                </a:lnTo>
                <a:lnTo>
                  <a:pt x="782" y="473"/>
                </a:lnTo>
                <a:lnTo>
                  <a:pt x="784" y="500"/>
                </a:lnTo>
                <a:lnTo>
                  <a:pt x="786" y="527"/>
                </a:lnTo>
                <a:lnTo>
                  <a:pt x="786" y="552"/>
                </a:lnTo>
                <a:lnTo>
                  <a:pt x="788" y="604"/>
                </a:lnTo>
                <a:lnTo>
                  <a:pt x="788" y="654"/>
                </a:lnTo>
                <a:lnTo>
                  <a:pt x="788" y="704"/>
                </a:lnTo>
                <a:lnTo>
                  <a:pt x="788" y="756"/>
                </a:lnTo>
                <a:lnTo>
                  <a:pt x="786" y="806"/>
                </a:lnTo>
                <a:lnTo>
                  <a:pt x="784" y="856"/>
                </a:lnTo>
                <a:lnTo>
                  <a:pt x="782" y="906"/>
                </a:lnTo>
                <a:lnTo>
                  <a:pt x="781" y="956"/>
                </a:lnTo>
                <a:lnTo>
                  <a:pt x="777" y="1008"/>
                </a:lnTo>
                <a:lnTo>
                  <a:pt x="773" y="1060"/>
                </a:lnTo>
                <a:lnTo>
                  <a:pt x="765" y="1114"/>
                </a:lnTo>
                <a:lnTo>
                  <a:pt x="757" y="1169"/>
                </a:lnTo>
                <a:lnTo>
                  <a:pt x="748" y="1225"/>
                </a:lnTo>
                <a:lnTo>
                  <a:pt x="738" y="1285"/>
                </a:lnTo>
                <a:lnTo>
                  <a:pt x="725" y="1345"/>
                </a:lnTo>
                <a:lnTo>
                  <a:pt x="711" y="1406"/>
                </a:lnTo>
                <a:lnTo>
                  <a:pt x="704" y="1437"/>
                </a:lnTo>
                <a:lnTo>
                  <a:pt x="696" y="1468"/>
                </a:lnTo>
                <a:lnTo>
                  <a:pt x="688" y="1497"/>
                </a:lnTo>
                <a:lnTo>
                  <a:pt x="679" y="1525"/>
                </a:lnTo>
                <a:lnTo>
                  <a:pt x="669" y="1554"/>
                </a:lnTo>
                <a:lnTo>
                  <a:pt x="657" y="1583"/>
                </a:lnTo>
                <a:lnTo>
                  <a:pt x="648" y="1610"/>
                </a:lnTo>
                <a:lnTo>
                  <a:pt x="636" y="1637"/>
                </a:lnTo>
                <a:lnTo>
                  <a:pt x="623" y="1664"/>
                </a:lnTo>
                <a:lnTo>
                  <a:pt x="609" y="1689"/>
                </a:lnTo>
                <a:lnTo>
                  <a:pt x="596" y="1716"/>
                </a:lnTo>
                <a:lnTo>
                  <a:pt x="583" y="1741"/>
                </a:lnTo>
                <a:lnTo>
                  <a:pt x="567" y="1764"/>
                </a:lnTo>
                <a:lnTo>
                  <a:pt x="552" y="1789"/>
                </a:lnTo>
                <a:lnTo>
                  <a:pt x="536" y="1812"/>
                </a:lnTo>
                <a:lnTo>
                  <a:pt x="519" y="1835"/>
                </a:lnTo>
                <a:lnTo>
                  <a:pt x="484" y="1879"/>
                </a:lnTo>
                <a:lnTo>
                  <a:pt x="448" y="1924"/>
                </a:lnTo>
                <a:lnTo>
                  <a:pt x="409" y="1964"/>
                </a:lnTo>
                <a:lnTo>
                  <a:pt x="371" y="2004"/>
                </a:lnTo>
                <a:lnTo>
                  <a:pt x="331" y="2043"/>
                </a:lnTo>
                <a:lnTo>
                  <a:pt x="288" y="2079"/>
                </a:lnTo>
                <a:lnTo>
                  <a:pt x="246" y="2114"/>
                </a:lnTo>
                <a:lnTo>
                  <a:pt x="202" y="2147"/>
                </a:lnTo>
                <a:lnTo>
                  <a:pt x="181" y="2162"/>
                </a:lnTo>
                <a:lnTo>
                  <a:pt x="159" y="2178"/>
                </a:lnTo>
                <a:lnTo>
                  <a:pt x="140" y="2191"/>
                </a:lnTo>
                <a:lnTo>
                  <a:pt x="121" y="2203"/>
                </a:lnTo>
                <a:lnTo>
                  <a:pt x="104" y="2214"/>
                </a:lnTo>
                <a:lnTo>
                  <a:pt x="88" y="2224"/>
                </a:lnTo>
                <a:lnTo>
                  <a:pt x="75" y="2231"/>
                </a:lnTo>
                <a:lnTo>
                  <a:pt x="61" y="2239"/>
                </a:lnTo>
                <a:lnTo>
                  <a:pt x="50" y="2245"/>
                </a:lnTo>
                <a:lnTo>
                  <a:pt x="38" y="2249"/>
                </a:lnTo>
                <a:lnTo>
                  <a:pt x="31" y="2253"/>
                </a:lnTo>
                <a:lnTo>
                  <a:pt x="21" y="2256"/>
                </a:lnTo>
                <a:lnTo>
                  <a:pt x="15" y="2256"/>
                </a:lnTo>
                <a:lnTo>
                  <a:pt x="9" y="2256"/>
                </a:lnTo>
                <a:lnTo>
                  <a:pt x="6" y="2255"/>
                </a:lnTo>
                <a:lnTo>
                  <a:pt x="2" y="2253"/>
                </a:lnTo>
                <a:lnTo>
                  <a:pt x="0" y="2249"/>
                </a:lnTo>
                <a:lnTo>
                  <a:pt x="0" y="2245"/>
                </a:lnTo>
                <a:lnTo>
                  <a:pt x="0" y="2239"/>
                </a:lnTo>
                <a:lnTo>
                  <a:pt x="2" y="2233"/>
                </a:lnTo>
                <a:lnTo>
                  <a:pt x="6" y="2228"/>
                </a:lnTo>
                <a:lnTo>
                  <a:pt x="9" y="2220"/>
                </a:lnTo>
                <a:lnTo>
                  <a:pt x="15" y="2212"/>
                </a:lnTo>
                <a:lnTo>
                  <a:pt x="21" y="2203"/>
                </a:lnTo>
                <a:lnTo>
                  <a:pt x="29" y="2193"/>
                </a:lnTo>
                <a:lnTo>
                  <a:pt x="36" y="2183"/>
                </a:lnTo>
                <a:lnTo>
                  <a:pt x="46" y="2172"/>
                </a:lnTo>
                <a:lnTo>
                  <a:pt x="58" y="2160"/>
                </a:lnTo>
                <a:lnTo>
                  <a:pt x="69" y="2147"/>
                </a:lnTo>
                <a:lnTo>
                  <a:pt x="83" y="2133"/>
                </a:lnTo>
                <a:lnTo>
                  <a:pt x="98" y="2118"/>
                </a:lnTo>
                <a:lnTo>
                  <a:pt x="113" y="2103"/>
                </a:lnTo>
                <a:lnTo>
                  <a:pt x="146" y="2072"/>
                </a:lnTo>
                <a:lnTo>
                  <a:pt x="177" y="2041"/>
                </a:lnTo>
                <a:lnTo>
                  <a:pt x="208" y="2008"/>
                </a:lnTo>
                <a:lnTo>
                  <a:pt x="238" y="1977"/>
                </a:lnTo>
                <a:lnTo>
                  <a:pt x="265" y="1945"/>
                </a:lnTo>
                <a:lnTo>
                  <a:pt x="292" y="1914"/>
                </a:lnTo>
                <a:lnTo>
                  <a:pt x="319" y="1881"/>
                </a:lnTo>
                <a:lnTo>
                  <a:pt x="344" y="1849"/>
                </a:lnTo>
                <a:lnTo>
                  <a:pt x="358" y="1831"/>
                </a:lnTo>
                <a:lnTo>
                  <a:pt x="369" y="1814"/>
                </a:lnTo>
                <a:lnTo>
                  <a:pt x="381" y="1797"/>
                </a:lnTo>
                <a:lnTo>
                  <a:pt x="392" y="1777"/>
                </a:lnTo>
                <a:lnTo>
                  <a:pt x="404" y="1756"/>
                </a:lnTo>
                <a:lnTo>
                  <a:pt x="415" y="1737"/>
                </a:lnTo>
                <a:lnTo>
                  <a:pt x="427" y="1716"/>
                </a:lnTo>
                <a:lnTo>
                  <a:pt x="438" y="1695"/>
                </a:lnTo>
                <a:lnTo>
                  <a:pt x="450" y="1672"/>
                </a:lnTo>
                <a:lnTo>
                  <a:pt x="459" y="1648"/>
                </a:lnTo>
                <a:lnTo>
                  <a:pt x="469" y="1623"/>
                </a:lnTo>
                <a:lnTo>
                  <a:pt x="481" y="1598"/>
                </a:lnTo>
                <a:lnTo>
                  <a:pt x="490" y="1573"/>
                </a:lnTo>
                <a:lnTo>
                  <a:pt x="500" y="1547"/>
                </a:lnTo>
                <a:lnTo>
                  <a:pt x="509" y="1520"/>
                </a:lnTo>
                <a:lnTo>
                  <a:pt x="519" y="1493"/>
                </a:lnTo>
                <a:lnTo>
                  <a:pt x="529" y="1464"/>
                </a:lnTo>
                <a:lnTo>
                  <a:pt x="536" y="1435"/>
                </a:lnTo>
                <a:lnTo>
                  <a:pt x="546" y="1406"/>
                </a:lnTo>
                <a:lnTo>
                  <a:pt x="554" y="1375"/>
                </a:lnTo>
                <a:lnTo>
                  <a:pt x="561" y="1346"/>
                </a:lnTo>
                <a:lnTo>
                  <a:pt x="569" y="1316"/>
                </a:lnTo>
                <a:lnTo>
                  <a:pt x="575" y="1283"/>
                </a:lnTo>
                <a:lnTo>
                  <a:pt x="581" y="1252"/>
                </a:lnTo>
                <a:lnTo>
                  <a:pt x="588" y="1219"/>
                </a:lnTo>
                <a:lnTo>
                  <a:pt x="592" y="1185"/>
                </a:lnTo>
                <a:lnTo>
                  <a:pt x="598" y="1152"/>
                </a:lnTo>
                <a:lnTo>
                  <a:pt x="604" y="1117"/>
                </a:lnTo>
                <a:lnTo>
                  <a:pt x="607" y="1083"/>
                </a:lnTo>
                <a:lnTo>
                  <a:pt x="611" y="1048"/>
                </a:lnTo>
                <a:lnTo>
                  <a:pt x="615" y="1012"/>
                </a:lnTo>
                <a:lnTo>
                  <a:pt x="619" y="975"/>
                </a:lnTo>
                <a:lnTo>
                  <a:pt x="621" y="939"/>
                </a:lnTo>
                <a:lnTo>
                  <a:pt x="625" y="904"/>
                </a:lnTo>
                <a:lnTo>
                  <a:pt x="627" y="869"/>
                </a:lnTo>
                <a:lnTo>
                  <a:pt x="629" y="835"/>
                </a:lnTo>
                <a:lnTo>
                  <a:pt x="629" y="800"/>
                </a:lnTo>
                <a:lnTo>
                  <a:pt x="631" y="767"/>
                </a:lnTo>
                <a:lnTo>
                  <a:pt x="632" y="735"/>
                </a:lnTo>
                <a:lnTo>
                  <a:pt x="632" y="704"/>
                </a:lnTo>
                <a:lnTo>
                  <a:pt x="632" y="671"/>
                </a:lnTo>
                <a:lnTo>
                  <a:pt x="632" y="640"/>
                </a:lnTo>
                <a:lnTo>
                  <a:pt x="632" y="612"/>
                </a:lnTo>
                <a:lnTo>
                  <a:pt x="631" y="583"/>
                </a:lnTo>
                <a:lnTo>
                  <a:pt x="631" y="554"/>
                </a:lnTo>
                <a:lnTo>
                  <a:pt x="629" y="525"/>
                </a:lnTo>
                <a:lnTo>
                  <a:pt x="627" y="498"/>
                </a:lnTo>
                <a:lnTo>
                  <a:pt x="625" y="471"/>
                </a:lnTo>
                <a:lnTo>
                  <a:pt x="623" y="444"/>
                </a:lnTo>
                <a:lnTo>
                  <a:pt x="619" y="419"/>
                </a:lnTo>
                <a:lnTo>
                  <a:pt x="617" y="396"/>
                </a:lnTo>
                <a:lnTo>
                  <a:pt x="613" y="373"/>
                </a:lnTo>
                <a:lnTo>
                  <a:pt x="611" y="352"/>
                </a:lnTo>
                <a:lnTo>
                  <a:pt x="607" y="333"/>
                </a:lnTo>
                <a:lnTo>
                  <a:pt x="606" y="313"/>
                </a:lnTo>
                <a:lnTo>
                  <a:pt x="602" y="294"/>
                </a:lnTo>
                <a:lnTo>
                  <a:pt x="598" y="277"/>
                </a:lnTo>
                <a:lnTo>
                  <a:pt x="594" y="261"/>
                </a:lnTo>
                <a:lnTo>
                  <a:pt x="590" y="248"/>
                </a:lnTo>
                <a:lnTo>
                  <a:pt x="586" y="234"/>
                </a:lnTo>
                <a:lnTo>
                  <a:pt x="583" y="221"/>
                </a:lnTo>
                <a:lnTo>
                  <a:pt x="579" y="209"/>
                </a:lnTo>
                <a:lnTo>
                  <a:pt x="573" y="200"/>
                </a:lnTo>
                <a:lnTo>
                  <a:pt x="569" y="19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7"/>
          <p:cNvSpPr>
            <a:spLocks noChangeArrowheads="1"/>
          </p:cNvSpPr>
          <p:nvPr/>
        </p:nvSpPr>
        <p:spPr bwMode="auto">
          <a:xfrm>
            <a:off x="6521450" y="1216025"/>
            <a:ext cx="700088" cy="1122363"/>
          </a:xfrm>
          <a:custGeom>
            <a:avLst/>
            <a:gdLst>
              <a:gd name="T0" fmla="*/ 812 w 1067"/>
              <a:gd name="T1" fmla="*/ 56 h 1714"/>
              <a:gd name="T2" fmla="*/ 804 w 1067"/>
              <a:gd name="T3" fmla="*/ 36 h 1714"/>
              <a:gd name="T4" fmla="*/ 808 w 1067"/>
              <a:gd name="T5" fmla="*/ 19 h 1714"/>
              <a:gd name="T6" fmla="*/ 819 w 1067"/>
              <a:gd name="T7" fmla="*/ 8 h 1714"/>
              <a:gd name="T8" fmla="*/ 839 w 1067"/>
              <a:gd name="T9" fmla="*/ 0 h 1714"/>
              <a:gd name="T10" fmla="*/ 867 w 1067"/>
              <a:gd name="T11" fmla="*/ 0 h 1714"/>
              <a:gd name="T12" fmla="*/ 904 w 1067"/>
              <a:gd name="T13" fmla="*/ 9 h 1714"/>
              <a:gd name="T14" fmla="*/ 948 w 1067"/>
              <a:gd name="T15" fmla="*/ 25 h 1714"/>
              <a:gd name="T16" fmla="*/ 994 w 1067"/>
              <a:gd name="T17" fmla="*/ 46 h 1714"/>
              <a:gd name="T18" fmla="*/ 1029 w 1067"/>
              <a:gd name="T19" fmla="*/ 67 h 1714"/>
              <a:gd name="T20" fmla="*/ 1052 w 1067"/>
              <a:gd name="T21" fmla="*/ 88 h 1714"/>
              <a:gd name="T22" fmla="*/ 1064 w 1067"/>
              <a:gd name="T23" fmla="*/ 108 h 1714"/>
              <a:gd name="T24" fmla="*/ 1067 w 1067"/>
              <a:gd name="T25" fmla="*/ 129 h 1714"/>
              <a:gd name="T26" fmla="*/ 1065 w 1067"/>
              <a:gd name="T27" fmla="*/ 158 h 1714"/>
              <a:gd name="T28" fmla="*/ 1060 w 1067"/>
              <a:gd name="T29" fmla="*/ 194 h 1714"/>
              <a:gd name="T30" fmla="*/ 1050 w 1067"/>
              <a:gd name="T31" fmla="*/ 240 h 1714"/>
              <a:gd name="T32" fmla="*/ 1037 w 1067"/>
              <a:gd name="T33" fmla="*/ 298 h 1714"/>
              <a:gd name="T34" fmla="*/ 1017 w 1067"/>
              <a:gd name="T35" fmla="*/ 371 h 1714"/>
              <a:gd name="T36" fmla="*/ 990 w 1067"/>
              <a:gd name="T37" fmla="*/ 462 h 1714"/>
              <a:gd name="T38" fmla="*/ 958 w 1067"/>
              <a:gd name="T39" fmla="*/ 567 h 1714"/>
              <a:gd name="T40" fmla="*/ 915 w 1067"/>
              <a:gd name="T41" fmla="*/ 687 h 1714"/>
              <a:gd name="T42" fmla="*/ 856 w 1067"/>
              <a:gd name="T43" fmla="*/ 816 h 1714"/>
              <a:gd name="T44" fmla="*/ 781 w 1067"/>
              <a:gd name="T45" fmla="*/ 952 h 1714"/>
              <a:gd name="T46" fmla="*/ 687 w 1067"/>
              <a:gd name="T47" fmla="*/ 1097 h 1714"/>
              <a:gd name="T48" fmla="*/ 583 w 1067"/>
              <a:gd name="T49" fmla="*/ 1239 h 1714"/>
              <a:gd name="T50" fmla="*/ 475 w 1067"/>
              <a:gd name="T51" fmla="*/ 1366 h 1714"/>
              <a:gd name="T52" fmla="*/ 367 w 1067"/>
              <a:gd name="T53" fmla="*/ 1474 h 1714"/>
              <a:gd name="T54" fmla="*/ 258 w 1067"/>
              <a:gd name="T55" fmla="*/ 1562 h 1714"/>
              <a:gd name="T56" fmla="*/ 158 w 1067"/>
              <a:gd name="T57" fmla="*/ 1631 h 1714"/>
              <a:gd name="T58" fmla="*/ 81 w 1067"/>
              <a:gd name="T59" fmla="*/ 1679 h 1714"/>
              <a:gd name="T60" fmla="*/ 29 w 1067"/>
              <a:gd name="T61" fmla="*/ 1706 h 1714"/>
              <a:gd name="T62" fmla="*/ 4 w 1067"/>
              <a:gd name="T63" fmla="*/ 1714 h 1714"/>
              <a:gd name="T64" fmla="*/ 2 w 1067"/>
              <a:gd name="T65" fmla="*/ 1701 h 1714"/>
              <a:gd name="T66" fmla="*/ 17 w 1067"/>
              <a:gd name="T67" fmla="*/ 1678 h 1714"/>
              <a:gd name="T68" fmla="*/ 52 w 1067"/>
              <a:gd name="T69" fmla="*/ 1643 h 1714"/>
              <a:gd name="T70" fmla="*/ 104 w 1067"/>
              <a:gd name="T71" fmla="*/ 1595 h 1714"/>
              <a:gd name="T72" fmla="*/ 171 w 1067"/>
              <a:gd name="T73" fmla="*/ 1535 h 1714"/>
              <a:gd name="T74" fmla="*/ 246 w 1067"/>
              <a:gd name="T75" fmla="*/ 1456 h 1714"/>
              <a:gd name="T76" fmla="*/ 327 w 1067"/>
              <a:gd name="T77" fmla="*/ 1362 h 1714"/>
              <a:gd name="T78" fmla="*/ 414 w 1067"/>
              <a:gd name="T79" fmla="*/ 1250 h 1714"/>
              <a:gd name="T80" fmla="*/ 504 w 1067"/>
              <a:gd name="T81" fmla="*/ 1127 h 1714"/>
              <a:gd name="T82" fmla="*/ 583 w 1067"/>
              <a:gd name="T83" fmla="*/ 1006 h 1714"/>
              <a:gd name="T84" fmla="*/ 650 w 1067"/>
              <a:gd name="T85" fmla="*/ 887 h 1714"/>
              <a:gd name="T86" fmla="*/ 706 w 1067"/>
              <a:gd name="T87" fmla="*/ 769 h 1714"/>
              <a:gd name="T88" fmla="*/ 750 w 1067"/>
              <a:gd name="T89" fmla="*/ 656 h 1714"/>
              <a:gd name="T90" fmla="*/ 787 w 1067"/>
              <a:gd name="T91" fmla="*/ 546 h 1714"/>
              <a:gd name="T92" fmla="*/ 814 w 1067"/>
              <a:gd name="T93" fmla="*/ 440 h 1714"/>
              <a:gd name="T94" fmla="*/ 833 w 1067"/>
              <a:gd name="T95" fmla="*/ 340 h 1714"/>
              <a:gd name="T96" fmla="*/ 842 w 1067"/>
              <a:gd name="T97" fmla="*/ 248 h 1714"/>
              <a:gd name="T98" fmla="*/ 846 w 1067"/>
              <a:gd name="T99" fmla="*/ 175 h 1714"/>
              <a:gd name="T100" fmla="*/ 840 w 1067"/>
              <a:gd name="T101" fmla="*/ 117 h 1714"/>
              <a:gd name="T102" fmla="*/ 827 w 1067"/>
              <a:gd name="T103" fmla="*/ 81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7" h="1714">
                <a:moveTo>
                  <a:pt x="823" y="73"/>
                </a:moveTo>
                <a:lnTo>
                  <a:pt x="819" y="67"/>
                </a:lnTo>
                <a:lnTo>
                  <a:pt x="815" y="61"/>
                </a:lnTo>
                <a:lnTo>
                  <a:pt x="812" y="56"/>
                </a:lnTo>
                <a:lnTo>
                  <a:pt x="810" y="50"/>
                </a:lnTo>
                <a:lnTo>
                  <a:pt x="808" y="46"/>
                </a:lnTo>
                <a:lnTo>
                  <a:pt x="806" y="40"/>
                </a:lnTo>
                <a:lnTo>
                  <a:pt x="804" y="36"/>
                </a:lnTo>
                <a:lnTo>
                  <a:pt x="804" y="31"/>
                </a:lnTo>
                <a:lnTo>
                  <a:pt x="804" y="27"/>
                </a:lnTo>
                <a:lnTo>
                  <a:pt x="806" y="23"/>
                </a:lnTo>
                <a:lnTo>
                  <a:pt x="808" y="19"/>
                </a:lnTo>
                <a:lnTo>
                  <a:pt x="810" y="17"/>
                </a:lnTo>
                <a:lnTo>
                  <a:pt x="812" y="13"/>
                </a:lnTo>
                <a:lnTo>
                  <a:pt x="815" y="11"/>
                </a:lnTo>
                <a:lnTo>
                  <a:pt x="819" y="8"/>
                </a:lnTo>
                <a:lnTo>
                  <a:pt x="823" y="6"/>
                </a:lnTo>
                <a:lnTo>
                  <a:pt x="829" y="4"/>
                </a:lnTo>
                <a:lnTo>
                  <a:pt x="833" y="2"/>
                </a:lnTo>
                <a:lnTo>
                  <a:pt x="839" y="0"/>
                </a:lnTo>
                <a:lnTo>
                  <a:pt x="846" y="0"/>
                </a:lnTo>
                <a:lnTo>
                  <a:pt x="852" y="0"/>
                </a:lnTo>
                <a:lnTo>
                  <a:pt x="860" y="0"/>
                </a:lnTo>
                <a:lnTo>
                  <a:pt x="867" y="0"/>
                </a:lnTo>
                <a:lnTo>
                  <a:pt x="877" y="2"/>
                </a:lnTo>
                <a:lnTo>
                  <a:pt x="885" y="4"/>
                </a:lnTo>
                <a:lnTo>
                  <a:pt x="894" y="6"/>
                </a:lnTo>
                <a:lnTo>
                  <a:pt x="904" y="9"/>
                </a:lnTo>
                <a:lnTo>
                  <a:pt x="914" y="11"/>
                </a:lnTo>
                <a:lnTo>
                  <a:pt x="925" y="15"/>
                </a:lnTo>
                <a:lnTo>
                  <a:pt x="937" y="21"/>
                </a:lnTo>
                <a:lnTo>
                  <a:pt x="948" y="25"/>
                </a:lnTo>
                <a:lnTo>
                  <a:pt x="960" y="31"/>
                </a:lnTo>
                <a:lnTo>
                  <a:pt x="971" y="36"/>
                </a:lnTo>
                <a:lnTo>
                  <a:pt x="983" y="42"/>
                </a:lnTo>
                <a:lnTo>
                  <a:pt x="994" y="46"/>
                </a:lnTo>
                <a:lnTo>
                  <a:pt x="1004" y="52"/>
                </a:lnTo>
                <a:lnTo>
                  <a:pt x="1014" y="58"/>
                </a:lnTo>
                <a:lnTo>
                  <a:pt x="1021" y="61"/>
                </a:lnTo>
                <a:lnTo>
                  <a:pt x="1029" y="67"/>
                </a:lnTo>
                <a:lnTo>
                  <a:pt x="1037" y="73"/>
                </a:lnTo>
                <a:lnTo>
                  <a:pt x="1042" y="77"/>
                </a:lnTo>
                <a:lnTo>
                  <a:pt x="1048" y="83"/>
                </a:lnTo>
                <a:lnTo>
                  <a:pt x="1052" y="88"/>
                </a:lnTo>
                <a:lnTo>
                  <a:pt x="1058" y="92"/>
                </a:lnTo>
                <a:lnTo>
                  <a:pt x="1060" y="98"/>
                </a:lnTo>
                <a:lnTo>
                  <a:pt x="1064" y="102"/>
                </a:lnTo>
                <a:lnTo>
                  <a:pt x="1064" y="108"/>
                </a:lnTo>
                <a:lnTo>
                  <a:pt x="1065" y="111"/>
                </a:lnTo>
                <a:lnTo>
                  <a:pt x="1067" y="117"/>
                </a:lnTo>
                <a:lnTo>
                  <a:pt x="1067" y="121"/>
                </a:lnTo>
                <a:lnTo>
                  <a:pt x="1067" y="129"/>
                </a:lnTo>
                <a:lnTo>
                  <a:pt x="1067" y="135"/>
                </a:lnTo>
                <a:lnTo>
                  <a:pt x="1067" y="140"/>
                </a:lnTo>
                <a:lnTo>
                  <a:pt x="1067" y="148"/>
                </a:lnTo>
                <a:lnTo>
                  <a:pt x="1065" y="158"/>
                </a:lnTo>
                <a:lnTo>
                  <a:pt x="1065" y="165"/>
                </a:lnTo>
                <a:lnTo>
                  <a:pt x="1064" y="175"/>
                </a:lnTo>
                <a:lnTo>
                  <a:pt x="1062" y="185"/>
                </a:lnTo>
                <a:lnTo>
                  <a:pt x="1060" y="194"/>
                </a:lnTo>
                <a:lnTo>
                  <a:pt x="1058" y="206"/>
                </a:lnTo>
                <a:lnTo>
                  <a:pt x="1056" y="217"/>
                </a:lnTo>
                <a:lnTo>
                  <a:pt x="1054" y="229"/>
                </a:lnTo>
                <a:lnTo>
                  <a:pt x="1050" y="240"/>
                </a:lnTo>
                <a:lnTo>
                  <a:pt x="1048" y="254"/>
                </a:lnTo>
                <a:lnTo>
                  <a:pt x="1044" y="267"/>
                </a:lnTo>
                <a:lnTo>
                  <a:pt x="1040" y="283"/>
                </a:lnTo>
                <a:lnTo>
                  <a:pt x="1037" y="298"/>
                </a:lnTo>
                <a:lnTo>
                  <a:pt x="1033" y="315"/>
                </a:lnTo>
                <a:lnTo>
                  <a:pt x="1027" y="333"/>
                </a:lnTo>
                <a:lnTo>
                  <a:pt x="1021" y="352"/>
                </a:lnTo>
                <a:lnTo>
                  <a:pt x="1017" y="371"/>
                </a:lnTo>
                <a:lnTo>
                  <a:pt x="1010" y="392"/>
                </a:lnTo>
                <a:lnTo>
                  <a:pt x="1004" y="415"/>
                </a:lnTo>
                <a:lnTo>
                  <a:pt x="998" y="437"/>
                </a:lnTo>
                <a:lnTo>
                  <a:pt x="990" y="462"/>
                </a:lnTo>
                <a:lnTo>
                  <a:pt x="983" y="487"/>
                </a:lnTo>
                <a:lnTo>
                  <a:pt x="975" y="512"/>
                </a:lnTo>
                <a:lnTo>
                  <a:pt x="965" y="539"/>
                </a:lnTo>
                <a:lnTo>
                  <a:pt x="958" y="567"/>
                </a:lnTo>
                <a:lnTo>
                  <a:pt x="948" y="596"/>
                </a:lnTo>
                <a:lnTo>
                  <a:pt x="939" y="627"/>
                </a:lnTo>
                <a:lnTo>
                  <a:pt x="927" y="656"/>
                </a:lnTo>
                <a:lnTo>
                  <a:pt x="915" y="687"/>
                </a:lnTo>
                <a:lnTo>
                  <a:pt x="902" y="719"/>
                </a:lnTo>
                <a:lnTo>
                  <a:pt x="889" y="750"/>
                </a:lnTo>
                <a:lnTo>
                  <a:pt x="873" y="783"/>
                </a:lnTo>
                <a:lnTo>
                  <a:pt x="856" y="816"/>
                </a:lnTo>
                <a:lnTo>
                  <a:pt x="839" y="848"/>
                </a:lnTo>
                <a:lnTo>
                  <a:pt x="821" y="883"/>
                </a:lnTo>
                <a:lnTo>
                  <a:pt x="800" y="918"/>
                </a:lnTo>
                <a:lnTo>
                  <a:pt x="781" y="952"/>
                </a:lnTo>
                <a:lnTo>
                  <a:pt x="758" y="987"/>
                </a:lnTo>
                <a:lnTo>
                  <a:pt x="737" y="1023"/>
                </a:lnTo>
                <a:lnTo>
                  <a:pt x="712" y="1060"/>
                </a:lnTo>
                <a:lnTo>
                  <a:pt x="687" y="1097"/>
                </a:lnTo>
                <a:lnTo>
                  <a:pt x="662" y="1133"/>
                </a:lnTo>
                <a:lnTo>
                  <a:pt x="635" y="1170"/>
                </a:lnTo>
                <a:lnTo>
                  <a:pt x="610" y="1204"/>
                </a:lnTo>
                <a:lnTo>
                  <a:pt x="583" y="1239"/>
                </a:lnTo>
                <a:lnTo>
                  <a:pt x="556" y="1274"/>
                </a:lnTo>
                <a:lnTo>
                  <a:pt x="529" y="1304"/>
                </a:lnTo>
                <a:lnTo>
                  <a:pt x="502" y="1335"/>
                </a:lnTo>
                <a:lnTo>
                  <a:pt x="475" y="1366"/>
                </a:lnTo>
                <a:lnTo>
                  <a:pt x="448" y="1395"/>
                </a:lnTo>
                <a:lnTo>
                  <a:pt x="421" y="1422"/>
                </a:lnTo>
                <a:lnTo>
                  <a:pt x="394" y="1449"/>
                </a:lnTo>
                <a:lnTo>
                  <a:pt x="367" y="1474"/>
                </a:lnTo>
                <a:lnTo>
                  <a:pt x="340" y="1497"/>
                </a:lnTo>
                <a:lnTo>
                  <a:pt x="314" y="1520"/>
                </a:lnTo>
                <a:lnTo>
                  <a:pt x="285" y="1541"/>
                </a:lnTo>
                <a:lnTo>
                  <a:pt x="258" y="1562"/>
                </a:lnTo>
                <a:lnTo>
                  <a:pt x="231" y="1581"/>
                </a:lnTo>
                <a:lnTo>
                  <a:pt x="204" y="1599"/>
                </a:lnTo>
                <a:lnTo>
                  <a:pt x="181" y="1616"/>
                </a:lnTo>
                <a:lnTo>
                  <a:pt x="158" y="1631"/>
                </a:lnTo>
                <a:lnTo>
                  <a:pt x="135" y="1645"/>
                </a:lnTo>
                <a:lnTo>
                  <a:pt x="115" y="1658"/>
                </a:lnTo>
                <a:lnTo>
                  <a:pt x="96" y="1670"/>
                </a:lnTo>
                <a:lnTo>
                  <a:pt x="81" y="1679"/>
                </a:lnTo>
                <a:lnTo>
                  <a:pt x="65" y="1689"/>
                </a:lnTo>
                <a:lnTo>
                  <a:pt x="52" y="1697"/>
                </a:lnTo>
                <a:lnTo>
                  <a:pt x="40" y="1703"/>
                </a:lnTo>
                <a:lnTo>
                  <a:pt x="29" y="1706"/>
                </a:lnTo>
                <a:lnTo>
                  <a:pt x="21" y="1710"/>
                </a:lnTo>
                <a:lnTo>
                  <a:pt x="14" y="1712"/>
                </a:lnTo>
                <a:lnTo>
                  <a:pt x="8" y="1714"/>
                </a:lnTo>
                <a:lnTo>
                  <a:pt x="4" y="1714"/>
                </a:lnTo>
                <a:lnTo>
                  <a:pt x="2" y="1712"/>
                </a:lnTo>
                <a:lnTo>
                  <a:pt x="0" y="1710"/>
                </a:lnTo>
                <a:lnTo>
                  <a:pt x="0" y="1706"/>
                </a:lnTo>
                <a:lnTo>
                  <a:pt x="2" y="1701"/>
                </a:lnTo>
                <a:lnTo>
                  <a:pt x="4" y="1697"/>
                </a:lnTo>
                <a:lnTo>
                  <a:pt x="8" y="1691"/>
                </a:lnTo>
                <a:lnTo>
                  <a:pt x="12" y="1685"/>
                </a:lnTo>
                <a:lnTo>
                  <a:pt x="17" y="1678"/>
                </a:lnTo>
                <a:lnTo>
                  <a:pt x="25" y="1670"/>
                </a:lnTo>
                <a:lnTo>
                  <a:pt x="33" y="1662"/>
                </a:lnTo>
                <a:lnTo>
                  <a:pt x="42" y="1653"/>
                </a:lnTo>
                <a:lnTo>
                  <a:pt x="52" y="1643"/>
                </a:lnTo>
                <a:lnTo>
                  <a:pt x="64" y="1631"/>
                </a:lnTo>
                <a:lnTo>
                  <a:pt x="75" y="1620"/>
                </a:lnTo>
                <a:lnTo>
                  <a:pt x="89" y="1608"/>
                </a:lnTo>
                <a:lnTo>
                  <a:pt x="104" y="1595"/>
                </a:lnTo>
                <a:lnTo>
                  <a:pt x="119" y="1581"/>
                </a:lnTo>
                <a:lnTo>
                  <a:pt x="137" y="1566"/>
                </a:lnTo>
                <a:lnTo>
                  <a:pt x="154" y="1551"/>
                </a:lnTo>
                <a:lnTo>
                  <a:pt x="171" y="1535"/>
                </a:lnTo>
                <a:lnTo>
                  <a:pt x="189" y="1516"/>
                </a:lnTo>
                <a:lnTo>
                  <a:pt x="208" y="1497"/>
                </a:lnTo>
                <a:lnTo>
                  <a:pt x="227" y="1477"/>
                </a:lnTo>
                <a:lnTo>
                  <a:pt x="246" y="1456"/>
                </a:lnTo>
                <a:lnTo>
                  <a:pt x="265" y="1435"/>
                </a:lnTo>
                <a:lnTo>
                  <a:pt x="285" y="1412"/>
                </a:lnTo>
                <a:lnTo>
                  <a:pt x="306" y="1387"/>
                </a:lnTo>
                <a:lnTo>
                  <a:pt x="327" y="1362"/>
                </a:lnTo>
                <a:lnTo>
                  <a:pt x="348" y="1335"/>
                </a:lnTo>
                <a:lnTo>
                  <a:pt x="369" y="1308"/>
                </a:lnTo>
                <a:lnTo>
                  <a:pt x="390" y="1279"/>
                </a:lnTo>
                <a:lnTo>
                  <a:pt x="414" y="1250"/>
                </a:lnTo>
                <a:lnTo>
                  <a:pt x="437" y="1220"/>
                </a:lnTo>
                <a:lnTo>
                  <a:pt x="460" y="1189"/>
                </a:lnTo>
                <a:lnTo>
                  <a:pt x="483" y="1158"/>
                </a:lnTo>
                <a:lnTo>
                  <a:pt x="504" y="1127"/>
                </a:lnTo>
                <a:lnTo>
                  <a:pt x="525" y="1097"/>
                </a:lnTo>
                <a:lnTo>
                  <a:pt x="544" y="1066"/>
                </a:lnTo>
                <a:lnTo>
                  <a:pt x="564" y="1037"/>
                </a:lnTo>
                <a:lnTo>
                  <a:pt x="583" y="1006"/>
                </a:lnTo>
                <a:lnTo>
                  <a:pt x="600" y="975"/>
                </a:lnTo>
                <a:lnTo>
                  <a:pt x="617" y="946"/>
                </a:lnTo>
                <a:lnTo>
                  <a:pt x="635" y="916"/>
                </a:lnTo>
                <a:lnTo>
                  <a:pt x="650" y="887"/>
                </a:lnTo>
                <a:lnTo>
                  <a:pt x="665" y="858"/>
                </a:lnTo>
                <a:lnTo>
                  <a:pt x="679" y="827"/>
                </a:lnTo>
                <a:lnTo>
                  <a:pt x="692" y="798"/>
                </a:lnTo>
                <a:lnTo>
                  <a:pt x="706" y="769"/>
                </a:lnTo>
                <a:lnTo>
                  <a:pt x="717" y="741"/>
                </a:lnTo>
                <a:lnTo>
                  <a:pt x="729" y="712"/>
                </a:lnTo>
                <a:lnTo>
                  <a:pt x="740" y="683"/>
                </a:lnTo>
                <a:lnTo>
                  <a:pt x="750" y="656"/>
                </a:lnTo>
                <a:lnTo>
                  <a:pt x="760" y="627"/>
                </a:lnTo>
                <a:lnTo>
                  <a:pt x="769" y="600"/>
                </a:lnTo>
                <a:lnTo>
                  <a:pt x="777" y="573"/>
                </a:lnTo>
                <a:lnTo>
                  <a:pt x="787" y="546"/>
                </a:lnTo>
                <a:lnTo>
                  <a:pt x="794" y="519"/>
                </a:lnTo>
                <a:lnTo>
                  <a:pt x="800" y="492"/>
                </a:lnTo>
                <a:lnTo>
                  <a:pt x="808" y="465"/>
                </a:lnTo>
                <a:lnTo>
                  <a:pt x="814" y="440"/>
                </a:lnTo>
                <a:lnTo>
                  <a:pt x="819" y="415"/>
                </a:lnTo>
                <a:lnTo>
                  <a:pt x="825" y="389"/>
                </a:lnTo>
                <a:lnTo>
                  <a:pt x="829" y="363"/>
                </a:lnTo>
                <a:lnTo>
                  <a:pt x="833" y="340"/>
                </a:lnTo>
                <a:lnTo>
                  <a:pt x="837" y="315"/>
                </a:lnTo>
                <a:lnTo>
                  <a:pt x="839" y="292"/>
                </a:lnTo>
                <a:lnTo>
                  <a:pt x="842" y="269"/>
                </a:lnTo>
                <a:lnTo>
                  <a:pt x="842" y="248"/>
                </a:lnTo>
                <a:lnTo>
                  <a:pt x="844" y="229"/>
                </a:lnTo>
                <a:lnTo>
                  <a:pt x="846" y="210"/>
                </a:lnTo>
                <a:lnTo>
                  <a:pt x="846" y="192"/>
                </a:lnTo>
                <a:lnTo>
                  <a:pt x="846" y="175"/>
                </a:lnTo>
                <a:lnTo>
                  <a:pt x="844" y="160"/>
                </a:lnTo>
                <a:lnTo>
                  <a:pt x="844" y="144"/>
                </a:lnTo>
                <a:lnTo>
                  <a:pt x="842" y="131"/>
                </a:lnTo>
                <a:lnTo>
                  <a:pt x="840" y="117"/>
                </a:lnTo>
                <a:lnTo>
                  <a:pt x="839" y="108"/>
                </a:lnTo>
                <a:lnTo>
                  <a:pt x="835" y="96"/>
                </a:lnTo>
                <a:lnTo>
                  <a:pt x="831" y="88"/>
                </a:lnTo>
                <a:lnTo>
                  <a:pt x="827" y="81"/>
                </a:lnTo>
                <a:lnTo>
                  <a:pt x="823" y="73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8"/>
          <p:cNvSpPr>
            <a:spLocks noChangeArrowheads="1"/>
          </p:cNvSpPr>
          <p:nvPr/>
        </p:nvSpPr>
        <p:spPr bwMode="auto">
          <a:xfrm>
            <a:off x="6670675" y="1420813"/>
            <a:ext cx="625475" cy="838200"/>
          </a:xfrm>
          <a:custGeom>
            <a:avLst/>
            <a:gdLst>
              <a:gd name="T0" fmla="*/ 8 w 956"/>
              <a:gd name="T1" fmla="*/ 0 h 1281"/>
              <a:gd name="T2" fmla="*/ 21 w 956"/>
              <a:gd name="T3" fmla="*/ 1 h 1281"/>
              <a:gd name="T4" fmla="*/ 42 w 956"/>
              <a:gd name="T5" fmla="*/ 7 h 1281"/>
              <a:gd name="T6" fmla="*/ 67 w 956"/>
              <a:gd name="T7" fmla="*/ 21 h 1281"/>
              <a:gd name="T8" fmla="*/ 98 w 956"/>
              <a:gd name="T9" fmla="*/ 38 h 1281"/>
              <a:gd name="T10" fmla="*/ 146 w 956"/>
              <a:gd name="T11" fmla="*/ 71 h 1281"/>
              <a:gd name="T12" fmla="*/ 213 w 956"/>
              <a:gd name="T13" fmla="*/ 121 h 1281"/>
              <a:gd name="T14" fmla="*/ 271 w 956"/>
              <a:gd name="T15" fmla="*/ 169 h 1281"/>
              <a:gd name="T16" fmla="*/ 308 w 956"/>
              <a:gd name="T17" fmla="*/ 202 h 1281"/>
              <a:gd name="T18" fmla="*/ 344 w 956"/>
              <a:gd name="T19" fmla="*/ 238 h 1281"/>
              <a:gd name="T20" fmla="*/ 388 w 956"/>
              <a:gd name="T21" fmla="*/ 284 h 1281"/>
              <a:gd name="T22" fmla="*/ 442 w 956"/>
              <a:gd name="T23" fmla="*/ 340 h 1281"/>
              <a:gd name="T24" fmla="*/ 504 w 956"/>
              <a:gd name="T25" fmla="*/ 409 h 1281"/>
              <a:gd name="T26" fmla="*/ 573 w 956"/>
              <a:gd name="T27" fmla="*/ 486 h 1281"/>
              <a:gd name="T28" fmla="*/ 640 w 956"/>
              <a:gd name="T29" fmla="*/ 565 h 1281"/>
              <a:gd name="T30" fmla="*/ 702 w 956"/>
              <a:gd name="T31" fmla="*/ 644 h 1281"/>
              <a:gd name="T32" fmla="*/ 758 w 956"/>
              <a:gd name="T33" fmla="*/ 721 h 1281"/>
              <a:gd name="T34" fmla="*/ 808 w 956"/>
              <a:gd name="T35" fmla="*/ 800 h 1281"/>
              <a:gd name="T36" fmla="*/ 850 w 956"/>
              <a:gd name="T37" fmla="*/ 877 h 1281"/>
              <a:gd name="T38" fmla="*/ 886 w 956"/>
              <a:gd name="T39" fmla="*/ 950 h 1281"/>
              <a:gd name="T40" fmla="*/ 915 w 956"/>
              <a:gd name="T41" fmla="*/ 1013 h 1281"/>
              <a:gd name="T42" fmla="*/ 936 w 956"/>
              <a:gd name="T43" fmla="*/ 1069 h 1281"/>
              <a:gd name="T44" fmla="*/ 950 w 956"/>
              <a:gd name="T45" fmla="*/ 1115 h 1281"/>
              <a:gd name="T46" fmla="*/ 956 w 956"/>
              <a:gd name="T47" fmla="*/ 1154 h 1281"/>
              <a:gd name="T48" fmla="*/ 956 w 956"/>
              <a:gd name="T49" fmla="*/ 1183 h 1281"/>
              <a:gd name="T50" fmla="*/ 954 w 956"/>
              <a:gd name="T51" fmla="*/ 1208 h 1281"/>
              <a:gd name="T52" fmla="*/ 948 w 956"/>
              <a:gd name="T53" fmla="*/ 1240 h 1281"/>
              <a:gd name="T54" fmla="*/ 936 w 956"/>
              <a:gd name="T55" fmla="*/ 1264 h 1281"/>
              <a:gd name="T56" fmla="*/ 923 w 956"/>
              <a:gd name="T57" fmla="*/ 1275 h 1281"/>
              <a:gd name="T58" fmla="*/ 910 w 956"/>
              <a:gd name="T59" fmla="*/ 1279 h 1281"/>
              <a:gd name="T60" fmla="*/ 898 w 956"/>
              <a:gd name="T61" fmla="*/ 1281 h 1281"/>
              <a:gd name="T62" fmla="*/ 886 w 956"/>
              <a:gd name="T63" fmla="*/ 1273 h 1281"/>
              <a:gd name="T64" fmla="*/ 871 w 956"/>
              <a:gd name="T65" fmla="*/ 1258 h 1281"/>
              <a:gd name="T66" fmla="*/ 852 w 956"/>
              <a:gd name="T67" fmla="*/ 1235 h 1281"/>
              <a:gd name="T68" fmla="*/ 829 w 956"/>
              <a:gd name="T69" fmla="*/ 1204 h 1281"/>
              <a:gd name="T70" fmla="*/ 800 w 956"/>
              <a:gd name="T71" fmla="*/ 1164 h 1281"/>
              <a:gd name="T72" fmla="*/ 765 w 956"/>
              <a:gd name="T73" fmla="*/ 1113 h 1281"/>
              <a:gd name="T74" fmla="*/ 721 w 956"/>
              <a:gd name="T75" fmla="*/ 1050 h 1281"/>
              <a:gd name="T76" fmla="*/ 669 w 956"/>
              <a:gd name="T77" fmla="*/ 973 h 1281"/>
              <a:gd name="T78" fmla="*/ 608 w 956"/>
              <a:gd name="T79" fmla="*/ 885 h 1281"/>
              <a:gd name="T80" fmla="*/ 538 w 956"/>
              <a:gd name="T81" fmla="*/ 783 h 1281"/>
              <a:gd name="T82" fmla="*/ 463 w 956"/>
              <a:gd name="T83" fmla="*/ 673 h 1281"/>
              <a:gd name="T84" fmla="*/ 390 w 956"/>
              <a:gd name="T85" fmla="*/ 567 h 1281"/>
              <a:gd name="T86" fmla="*/ 319 w 956"/>
              <a:gd name="T87" fmla="*/ 469 h 1281"/>
              <a:gd name="T88" fmla="*/ 252 w 956"/>
              <a:gd name="T89" fmla="*/ 377 h 1281"/>
              <a:gd name="T90" fmla="*/ 186 w 956"/>
              <a:gd name="T91" fmla="*/ 288 h 1281"/>
              <a:gd name="T92" fmla="*/ 127 w 956"/>
              <a:gd name="T93" fmla="*/ 209 h 1281"/>
              <a:gd name="T94" fmla="*/ 77 w 956"/>
              <a:gd name="T95" fmla="*/ 140 h 1281"/>
              <a:gd name="T96" fmla="*/ 38 w 956"/>
              <a:gd name="T97" fmla="*/ 86 h 1281"/>
              <a:gd name="T98" fmla="*/ 13 w 956"/>
              <a:gd name="T99" fmla="*/ 46 h 1281"/>
              <a:gd name="T100" fmla="*/ 2 w 956"/>
              <a:gd name="T101" fmla="*/ 17 h 1281"/>
              <a:gd name="T102" fmla="*/ 2 w 956"/>
              <a:gd name="T103" fmla="*/ 3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56" h="1281">
                <a:moveTo>
                  <a:pt x="2" y="3"/>
                </a:moveTo>
                <a:lnTo>
                  <a:pt x="4" y="1"/>
                </a:lnTo>
                <a:lnTo>
                  <a:pt x="8" y="0"/>
                </a:lnTo>
                <a:lnTo>
                  <a:pt x="11" y="0"/>
                </a:lnTo>
                <a:lnTo>
                  <a:pt x="17" y="0"/>
                </a:lnTo>
                <a:lnTo>
                  <a:pt x="21" y="1"/>
                </a:lnTo>
                <a:lnTo>
                  <a:pt x="27" y="3"/>
                </a:lnTo>
                <a:lnTo>
                  <a:pt x="35" y="5"/>
                </a:lnTo>
                <a:lnTo>
                  <a:pt x="42" y="7"/>
                </a:lnTo>
                <a:lnTo>
                  <a:pt x="50" y="11"/>
                </a:lnTo>
                <a:lnTo>
                  <a:pt x="58" y="15"/>
                </a:lnTo>
                <a:lnTo>
                  <a:pt x="67" y="21"/>
                </a:lnTo>
                <a:lnTo>
                  <a:pt x="77" y="25"/>
                </a:lnTo>
                <a:lnTo>
                  <a:pt x="86" y="32"/>
                </a:lnTo>
                <a:lnTo>
                  <a:pt x="98" y="38"/>
                </a:lnTo>
                <a:lnTo>
                  <a:pt x="110" y="46"/>
                </a:lnTo>
                <a:lnTo>
                  <a:pt x="121" y="53"/>
                </a:lnTo>
                <a:lnTo>
                  <a:pt x="146" y="71"/>
                </a:lnTo>
                <a:lnTo>
                  <a:pt x="169" y="88"/>
                </a:lnTo>
                <a:lnTo>
                  <a:pt x="192" y="105"/>
                </a:lnTo>
                <a:lnTo>
                  <a:pt x="213" y="121"/>
                </a:lnTo>
                <a:lnTo>
                  <a:pt x="235" y="138"/>
                </a:lnTo>
                <a:lnTo>
                  <a:pt x="254" y="153"/>
                </a:lnTo>
                <a:lnTo>
                  <a:pt x="271" y="169"/>
                </a:lnTo>
                <a:lnTo>
                  <a:pt x="288" y="184"/>
                </a:lnTo>
                <a:lnTo>
                  <a:pt x="298" y="192"/>
                </a:lnTo>
                <a:lnTo>
                  <a:pt x="308" y="202"/>
                </a:lnTo>
                <a:lnTo>
                  <a:pt x="319" y="213"/>
                </a:lnTo>
                <a:lnTo>
                  <a:pt x="331" y="225"/>
                </a:lnTo>
                <a:lnTo>
                  <a:pt x="344" y="238"/>
                </a:lnTo>
                <a:lnTo>
                  <a:pt x="358" y="252"/>
                </a:lnTo>
                <a:lnTo>
                  <a:pt x="373" y="267"/>
                </a:lnTo>
                <a:lnTo>
                  <a:pt x="388" y="284"/>
                </a:lnTo>
                <a:lnTo>
                  <a:pt x="406" y="302"/>
                </a:lnTo>
                <a:lnTo>
                  <a:pt x="423" y="321"/>
                </a:lnTo>
                <a:lnTo>
                  <a:pt x="442" y="340"/>
                </a:lnTo>
                <a:lnTo>
                  <a:pt x="461" y="363"/>
                </a:lnTo>
                <a:lnTo>
                  <a:pt x="483" y="384"/>
                </a:lnTo>
                <a:lnTo>
                  <a:pt x="504" y="409"/>
                </a:lnTo>
                <a:lnTo>
                  <a:pt x="527" y="432"/>
                </a:lnTo>
                <a:lnTo>
                  <a:pt x="550" y="459"/>
                </a:lnTo>
                <a:lnTo>
                  <a:pt x="573" y="486"/>
                </a:lnTo>
                <a:lnTo>
                  <a:pt x="596" y="511"/>
                </a:lnTo>
                <a:lnTo>
                  <a:pt x="619" y="538"/>
                </a:lnTo>
                <a:lnTo>
                  <a:pt x="640" y="565"/>
                </a:lnTo>
                <a:lnTo>
                  <a:pt x="661" y="590"/>
                </a:lnTo>
                <a:lnTo>
                  <a:pt x="683" y="617"/>
                </a:lnTo>
                <a:lnTo>
                  <a:pt x="702" y="644"/>
                </a:lnTo>
                <a:lnTo>
                  <a:pt x="721" y="669"/>
                </a:lnTo>
                <a:lnTo>
                  <a:pt x="740" y="696"/>
                </a:lnTo>
                <a:lnTo>
                  <a:pt x="758" y="721"/>
                </a:lnTo>
                <a:lnTo>
                  <a:pt x="775" y="748"/>
                </a:lnTo>
                <a:lnTo>
                  <a:pt x="790" y="773"/>
                </a:lnTo>
                <a:lnTo>
                  <a:pt x="808" y="800"/>
                </a:lnTo>
                <a:lnTo>
                  <a:pt x="821" y="825"/>
                </a:lnTo>
                <a:lnTo>
                  <a:pt x="836" y="852"/>
                </a:lnTo>
                <a:lnTo>
                  <a:pt x="850" y="877"/>
                </a:lnTo>
                <a:lnTo>
                  <a:pt x="863" y="902"/>
                </a:lnTo>
                <a:lnTo>
                  <a:pt x="875" y="927"/>
                </a:lnTo>
                <a:lnTo>
                  <a:pt x="886" y="950"/>
                </a:lnTo>
                <a:lnTo>
                  <a:pt x="896" y="971"/>
                </a:lnTo>
                <a:lnTo>
                  <a:pt x="906" y="992"/>
                </a:lnTo>
                <a:lnTo>
                  <a:pt x="915" y="1013"/>
                </a:lnTo>
                <a:lnTo>
                  <a:pt x="923" y="1033"/>
                </a:lnTo>
                <a:lnTo>
                  <a:pt x="929" y="1052"/>
                </a:lnTo>
                <a:lnTo>
                  <a:pt x="936" y="1069"/>
                </a:lnTo>
                <a:lnTo>
                  <a:pt x="940" y="1085"/>
                </a:lnTo>
                <a:lnTo>
                  <a:pt x="946" y="1100"/>
                </a:lnTo>
                <a:lnTo>
                  <a:pt x="950" y="1115"/>
                </a:lnTo>
                <a:lnTo>
                  <a:pt x="952" y="1129"/>
                </a:lnTo>
                <a:lnTo>
                  <a:pt x="954" y="1140"/>
                </a:lnTo>
                <a:lnTo>
                  <a:pt x="956" y="1154"/>
                </a:lnTo>
                <a:lnTo>
                  <a:pt x="956" y="1164"/>
                </a:lnTo>
                <a:lnTo>
                  <a:pt x="956" y="1173"/>
                </a:lnTo>
                <a:lnTo>
                  <a:pt x="956" y="1183"/>
                </a:lnTo>
                <a:lnTo>
                  <a:pt x="956" y="1192"/>
                </a:lnTo>
                <a:lnTo>
                  <a:pt x="954" y="1200"/>
                </a:lnTo>
                <a:lnTo>
                  <a:pt x="954" y="1208"/>
                </a:lnTo>
                <a:lnTo>
                  <a:pt x="954" y="1215"/>
                </a:lnTo>
                <a:lnTo>
                  <a:pt x="952" y="1229"/>
                </a:lnTo>
                <a:lnTo>
                  <a:pt x="948" y="1240"/>
                </a:lnTo>
                <a:lnTo>
                  <a:pt x="946" y="1250"/>
                </a:lnTo>
                <a:lnTo>
                  <a:pt x="940" y="1258"/>
                </a:lnTo>
                <a:lnTo>
                  <a:pt x="936" y="1264"/>
                </a:lnTo>
                <a:lnTo>
                  <a:pt x="933" y="1267"/>
                </a:lnTo>
                <a:lnTo>
                  <a:pt x="927" y="1271"/>
                </a:lnTo>
                <a:lnTo>
                  <a:pt x="923" y="1275"/>
                </a:lnTo>
                <a:lnTo>
                  <a:pt x="919" y="1277"/>
                </a:lnTo>
                <a:lnTo>
                  <a:pt x="913" y="1279"/>
                </a:lnTo>
                <a:lnTo>
                  <a:pt x="910" y="1279"/>
                </a:lnTo>
                <a:lnTo>
                  <a:pt x="904" y="1281"/>
                </a:lnTo>
                <a:lnTo>
                  <a:pt x="900" y="1281"/>
                </a:lnTo>
                <a:lnTo>
                  <a:pt x="898" y="1281"/>
                </a:lnTo>
                <a:lnTo>
                  <a:pt x="894" y="1279"/>
                </a:lnTo>
                <a:lnTo>
                  <a:pt x="890" y="1277"/>
                </a:lnTo>
                <a:lnTo>
                  <a:pt x="886" y="1273"/>
                </a:lnTo>
                <a:lnTo>
                  <a:pt x="881" y="1269"/>
                </a:lnTo>
                <a:lnTo>
                  <a:pt x="877" y="1265"/>
                </a:lnTo>
                <a:lnTo>
                  <a:pt x="871" y="1258"/>
                </a:lnTo>
                <a:lnTo>
                  <a:pt x="865" y="1252"/>
                </a:lnTo>
                <a:lnTo>
                  <a:pt x="860" y="1244"/>
                </a:lnTo>
                <a:lnTo>
                  <a:pt x="852" y="1235"/>
                </a:lnTo>
                <a:lnTo>
                  <a:pt x="844" y="1225"/>
                </a:lnTo>
                <a:lnTo>
                  <a:pt x="836" y="1215"/>
                </a:lnTo>
                <a:lnTo>
                  <a:pt x="829" y="1204"/>
                </a:lnTo>
                <a:lnTo>
                  <a:pt x="819" y="1190"/>
                </a:lnTo>
                <a:lnTo>
                  <a:pt x="810" y="1177"/>
                </a:lnTo>
                <a:lnTo>
                  <a:pt x="800" y="1164"/>
                </a:lnTo>
                <a:lnTo>
                  <a:pt x="790" y="1148"/>
                </a:lnTo>
                <a:lnTo>
                  <a:pt x="777" y="1131"/>
                </a:lnTo>
                <a:lnTo>
                  <a:pt x="765" y="1113"/>
                </a:lnTo>
                <a:lnTo>
                  <a:pt x="752" y="1092"/>
                </a:lnTo>
                <a:lnTo>
                  <a:pt x="736" y="1071"/>
                </a:lnTo>
                <a:lnTo>
                  <a:pt x="721" y="1050"/>
                </a:lnTo>
                <a:lnTo>
                  <a:pt x="706" y="1025"/>
                </a:lnTo>
                <a:lnTo>
                  <a:pt x="688" y="1000"/>
                </a:lnTo>
                <a:lnTo>
                  <a:pt x="669" y="973"/>
                </a:lnTo>
                <a:lnTo>
                  <a:pt x="650" y="944"/>
                </a:lnTo>
                <a:lnTo>
                  <a:pt x="629" y="915"/>
                </a:lnTo>
                <a:lnTo>
                  <a:pt x="608" y="885"/>
                </a:lnTo>
                <a:lnTo>
                  <a:pt x="586" y="852"/>
                </a:lnTo>
                <a:lnTo>
                  <a:pt x="563" y="817"/>
                </a:lnTo>
                <a:lnTo>
                  <a:pt x="538" y="783"/>
                </a:lnTo>
                <a:lnTo>
                  <a:pt x="513" y="746"/>
                </a:lnTo>
                <a:lnTo>
                  <a:pt x="488" y="709"/>
                </a:lnTo>
                <a:lnTo>
                  <a:pt x="463" y="673"/>
                </a:lnTo>
                <a:lnTo>
                  <a:pt x="438" y="636"/>
                </a:lnTo>
                <a:lnTo>
                  <a:pt x="413" y="602"/>
                </a:lnTo>
                <a:lnTo>
                  <a:pt x="390" y="567"/>
                </a:lnTo>
                <a:lnTo>
                  <a:pt x="365" y="534"/>
                </a:lnTo>
                <a:lnTo>
                  <a:pt x="342" y="502"/>
                </a:lnTo>
                <a:lnTo>
                  <a:pt x="319" y="469"/>
                </a:lnTo>
                <a:lnTo>
                  <a:pt x="296" y="436"/>
                </a:lnTo>
                <a:lnTo>
                  <a:pt x="273" y="405"/>
                </a:lnTo>
                <a:lnTo>
                  <a:pt x="252" y="377"/>
                </a:lnTo>
                <a:lnTo>
                  <a:pt x="231" y="346"/>
                </a:lnTo>
                <a:lnTo>
                  <a:pt x="208" y="317"/>
                </a:lnTo>
                <a:lnTo>
                  <a:pt x="186" y="288"/>
                </a:lnTo>
                <a:lnTo>
                  <a:pt x="167" y="261"/>
                </a:lnTo>
                <a:lnTo>
                  <a:pt x="146" y="234"/>
                </a:lnTo>
                <a:lnTo>
                  <a:pt x="127" y="209"/>
                </a:lnTo>
                <a:lnTo>
                  <a:pt x="108" y="184"/>
                </a:lnTo>
                <a:lnTo>
                  <a:pt x="92" y="161"/>
                </a:lnTo>
                <a:lnTo>
                  <a:pt x="77" y="140"/>
                </a:lnTo>
                <a:lnTo>
                  <a:pt x="63" y="121"/>
                </a:lnTo>
                <a:lnTo>
                  <a:pt x="50" y="103"/>
                </a:lnTo>
                <a:lnTo>
                  <a:pt x="38" y="86"/>
                </a:lnTo>
                <a:lnTo>
                  <a:pt x="29" y="71"/>
                </a:lnTo>
                <a:lnTo>
                  <a:pt x="21" y="57"/>
                </a:lnTo>
                <a:lnTo>
                  <a:pt x="13" y="46"/>
                </a:lnTo>
                <a:lnTo>
                  <a:pt x="8" y="34"/>
                </a:lnTo>
                <a:lnTo>
                  <a:pt x="4" y="25"/>
                </a:lnTo>
                <a:lnTo>
                  <a:pt x="2" y="17"/>
                </a:lnTo>
                <a:lnTo>
                  <a:pt x="0" y="11"/>
                </a:lnTo>
                <a:lnTo>
                  <a:pt x="0" y="7"/>
                </a:lnTo>
                <a:lnTo>
                  <a:pt x="2" y="3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91" name="图片 266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06938" y="3235325"/>
            <a:ext cx="3492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2" name="图片 2662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4250" y="900113"/>
            <a:ext cx="1671638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3298904" y="785331"/>
            <a:ext cx="1850400" cy="1850400"/>
          </a:xfrm>
          <a:prstGeom prst="ellipse">
            <a:avLst/>
          </a:prstGeom>
          <a:ln w="31750">
            <a:solidFill>
              <a:schemeClr val="bg1">
                <a:lumMod val="85000"/>
              </a:schemeClr>
            </a:solidFill>
          </a:ln>
        </p:spPr>
      </p:pic>
      <p:pic>
        <p:nvPicPr>
          <p:cNvPr id="29698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78488" y="571500"/>
            <a:ext cx="2278062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文本框 15"/>
          <p:cNvSpPr txBox="1">
            <a:spLocks noChangeArrowheads="1"/>
          </p:cNvSpPr>
          <p:nvPr/>
        </p:nvSpPr>
        <p:spPr bwMode="auto">
          <a:xfrm>
            <a:off x="690563" y="2328863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0" name="文本框 16"/>
          <p:cNvSpPr txBox="1">
            <a:spLocks noChangeArrowheads="1"/>
          </p:cNvSpPr>
          <p:nvPr/>
        </p:nvSpPr>
        <p:spPr bwMode="auto">
          <a:xfrm>
            <a:off x="690563" y="1579563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1" name="文本框 17"/>
          <p:cNvSpPr txBox="1">
            <a:spLocks noChangeArrowheads="1"/>
          </p:cNvSpPr>
          <p:nvPr/>
        </p:nvSpPr>
        <p:spPr bwMode="auto">
          <a:xfrm>
            <a:off x="690563" y="3078163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2" name="文本框 18"/>
          <p:cNvSpPr txBox="1">
            <a:spLocks noChangeArrowheads="1"/>
          </p:cNvSpPr>
          <p:nvPr/>
        </p:nvSpPr>
        <p:spPr bwMode="auto">
          <a:xfrm>
            <a:off x="1939925" y="2328863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上下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9703" name="文本框 20"/>
          <p:cNvSpPr txBox="1">
            <a:spLocks noChangeArrowheads="1"/>
          </p:cNvSpPr>
          <p:nvPr/>
        </p:nvSpPr>
        <p:spPr bwMode="auto">
          <a:xfrm>
            <a:off x="2733675" y="3078163"/>
            <a:ext cx="5800725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上宽下窄。上部横钩的横段要写得长一些，竖稍长；下面的部分位于雨字头中间。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9704" name="文本框 21"/>
          <p:cNvSpPr txBox="1">
            <a:spLocks noChangeArrowheads="1"/>
          </p:cNvSpPr>
          <p:nvPr/>
        </p:nvSpPr>
        <p:spPr bwMode="auto">
          <a:xfrm>
            <a:off x="600075" y="830263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xuě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5" name="文本框 22"/>
          <p:cNvSpPr txBox="1">
            <a:spLocks noChangeArrowheads="1"/>
          </p:cNvSpPr>
          <p:nvPr/>
        </p:nvSpPr>
        <p:spPr bwMode="auto">
          <a:xfrm>
            <a:off x="1757363" y="431800"/>
            <a:ext cx="11811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雪</a:t>
            </a:r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任意多边形: 形状 24"/>
          <p:cNvSpPr>
            <a:spLocks noChangeArrowheads="1"/>
          </p:cNvSpPr>
          <p:nvPr/>
        </p:nvSpPr>
        <p:spPr bwMode="auto">
          <a:xfrm>
            <a:off x="6251575" y="1933575"/>
            <a:ext cx="1103313" cy="198438"/>
          </a:xfrm>
          <a:custGeom>
            <a:avLst/>
            <a:gdLst>
              <a:gd name="T0" fmla="*/ 1155564 w 1389782"/>
              <a:gd name="T1" fmla="*/ 0 h 248707"/>
              <a:gd name="T2" fmla="*/ 1180184 w 1389782"/>
              <a:gd name="T3" fmla="*/ 4768 h 248707"/>
              <a:gd name="T4" fmla="*/ 1209570 w 1389782"/>
              <a:gd name="T5" fmla="*/ 15097 h 248707"/>
              <a:gd name="T6" fmla="*/ 1242926 w 1389782"/>
              <a:gd name="T7" fmla="*/ 31784 h 248707"/>
              <a:gd name="T8" fmla="*/ 1279460 w 1389782"/>
              <a:gd name="T9" fmla="*/ 56416 h 248707"/>
              <a:gd name="T10" fmla="*/ 1315993 w 1389782"/>
              <a:gd name="T11" fmla="*/ 84227 h 248707"/>
              <a:gd name="T12" fmla="*/ 1346967 w 1389782"/>
              <a:gd name="T13" fmla="*/ 108065 h 248707"/>
              <a:gd name="T14" fmla="*/ 1369205 w 1389782"/>
              <a:gd name="T15" fmla="*/ 129519 h 248707"/>
              <a:gd name="T16" fmla="*/ 1385089 w 1389782"/>
              <a:gd name="T17" fmla="*/ 145410 h 248707"/>
              <a:gd name="T18" fmla="*/ 1188864 w 1389782"/>
              <a:gd name="T19" fmla="*/ 155575 h 248707"/>
              <a:gd name="T20" fmla="*/ 1140474 w 1389782"/>
              <a:gd name="T21" fmla="*/ 160508 h 248707"/>
              <a:gd name="T22" fmla="*/ 1112677 w 1389782"/>
              <a:gd name="T23" fmla="*/ 155740 h 248707"/>
              <a:gd name="T24" fmla="*/ 1072967 w 1389782"/>
              <a:gd name="T25" fmla="*/ 154151 h 248707"/>
              <a:gd name="T26" fmla="*/ 1024521 w 1389782"/>
              <a:gd name="T27" fmla="*/ 155740 h 248707"/>
              <a:gd name="T28" fmla="*/ 964956 w 1389782"/>
              <a:gd name="T29" fmla="*/ 160508 h 248707"/>
              <a:gd name="T30" fmla="*/ 894272 w 1389782"/>
              <a:gd name="T31" fmla="*/ 166864 h 248707"/>
              <a:gd name="T32" fmla="*/ 814852 w 1389782"/>
              <a:gd name="T33" fmla="*/ 174016 h 248707"/>
              <a:gd name="T34" fmla="*/ 725107 w 1389782"/>
              <a:gd name="T35" fmla="*/ 183551 h 248707"/>
              <a:gd name="T36" fmla="*/ 625831 w 1389782"/>
              <a:gd name="T37" fmla="*/ 193881 h 248707"/>
              <a:gd name="T38" fmla="*/ 517026 w 1389782"/>
              <a:gd name="T39" fmla="*/ 205005 h 248707"/>
              <a:gd name="T40" fmla="*/ 440782 w 1389782"/>
              <a:gd name="T41" fmla="*/ 213745 h 248707"/>
              <a:gd name="T42" fmla="*/ 389159 w 1389782"/>
              <a:gd name="T43" fmla="*/ 220102 h 248707"/>
              <a:gd name="T44" fmla="*/ 341507 w 1389782"/>
              <a:gd name="T45" fmla="*/ 224870 h 248707"/>
              <a:gd name="T46" fmla="*/ 298620 w 1389782"/>
              <a:gd name="T47" fmla="*/ 228843 h 248707"/>
              <a:gd name="T48" fmla="*/ 260499 w 1389782"/>
              <a:gd name="T49" fmla="*/ 233610 h 248707"/>
              <a:gd name="T50" fmla="*/ 228730 w 1389782"/>
              <a:gd name="T51" fmla="*/ 238378 h 248707"/>
              <a:gd name="T52" fmla="*/ 199345 w 1389782"/>
              <a:gd name="T53" fmla="*/ 241556 h 248707"/>
              <a:gd name="T54" fmla="*/ 177107 w 1389782"/>
              <a:gd name="T55" fmla="*/ 244734 h 248707"/>
              <a:gd name="T56" fmla="*/ 159635 w 1389782"/>
              <a:gd name="T57" fmla="*/ 246324 h 248707"/>
              <a:gd name="T58" fmla="*/ 146133 w 1389782"/>
              <a:gd name="T59" fmla="*/ 247913 h 248707"/>
              <a:gd name="T60" fmla="*/ 138986 w 1389782"/>
              <a:gd name="T61" fmla="*/ 248707 h 248707"/>
              <a:gd name="T62" fmla="*/ 124690 w 1389782"/>
              <a:gd name="T63" fmla="*/ 247913 h 248707"/>
              <a:gd name="T64" fmla="*/ 104835 w 1389782"/>
              <a:gd name="T65" fmla="*/ 236788 h 248707"/>
              <a:gd name="T66" fmla="*/ 80215 w 1389782"/>
              <a:gd name="T67" fmla="*/ 218513 h 248707"/>
              <a:gd name="T68" fmla="*/ 50035 w 1389782"/>
              <a:gd name="T69" fmla="*/ 192291 h 248707"/>
              <a:gd name="T70" fmla="*/ 13502 w 1389782"/>
              <a:gd name="T71" fmla="*/ 158918 h 248707"/>
              <a:gd name="T72" fmla="*/ 28592 w 1389782"/>
              <a:gd name="T73" fmla="*/ 145410 h 248707"/>
              <a:gd name="T74" fmla="*/ 80215 w 1389782"/>
              <a:gd name="T75" fmla="*/ 143821 h 248707"/>
              <a:gd name="T76" fmla="*/ 141368 w 1389782"/>
              <a:gd name="T77" fmla="*/ 139054 h 248707"/>
              <a:gd name="T78" fmla="*/ 212052 w 1389782"/>
              <a:gd name="T79" fmla="*/ 134286 h 248707"/>
              <a:gd name="T80" fmla="*/ 293061 w 1389782"/>
              <a:gd name="T81" fmla="*/ 127135 h 248707"/>
              <a:gd name="T82" fmla="*/ 412191 w 1389782"/>
              <a:gd name="T83" fmla="*/ 114421 h 248707"/>
              <a:gd name="T84" fmla="*/ 594063 w 1389782"/>
              <a:gd name="T85" fmla="*/ 91378 h 248707"/>
              <a:gd name="T86" fmla="*/ 775141 w 1389782"/>
              <a:gd name="T87" fmla="*/ 65951 h 248707"/>
              <a:gd name="T88" fmla="*/ 894272 w 1389782"/>
              <a:gd name="T89" fmla="*/ 46881 h 248707"/>
              <a:gd name="T90" fmla="*/ 969721 w 1389782"/>
              <a:gd name="T91" fmla="*/ 34962 h 248707"/>
              <a:gd name="T92" fmla="*/ 1030874 w 1389782"/>
              <a:gd name="T93" fmla="*/ 23043 h 248707"/>
              <a:gd name="T94" fmla="*/ 1080909 w 1389782"/>
              <a:gd name="T95" fmla="*/ 13508 h 248707"/>
              <a:gd name="T96" fmla="*/ 1115854 w 1389782"/>
              <a:gd name="T97" fmla="*/ 6357 h 248707"/>
              <a:gd name="T98" fmla="*/ 1140474 w 1389782"/>
              <a:gd name="T99" fmla="*/ 0 h 248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89782" h="248707">
                <a:moveTo>
                  <a:pt x="1140474" y="0"/>
                </a:moveTo>
                <a:lnTo>
                  <a:pt x="1146828" y="0"/>
                </a:lnTo>
                <a:lnTo>
                  <a:pt x="1155564" y="0"/>
                </a:lnTo>
                <a:lnTo>
                  <a:pt x="1163506" y="0"/>
                </a:lnTo>
                <a:lnTo>
                  <a:pt x="1172242" y="1589"/>
                </a:lnTo>
                <a:lnTo>
                  <a:pt x="1180184" y="4768"/>
                </a:lnTo>
                <a:lnTo>
                  <a:pt x="1189715" y="7151"/>
                </a:lnTo>
                <a:lnTo>
                  <a:pt x="1200039" y="10330"/>
                </a:lnTo>
                <a:lnTo>
                  <a:pt x="1209570" y="15097"/>
                </a:lnTo>
                <a:lnTo>
                  <a:pt x="1219895" y="19865"/>
                </a:lnTo>
                <a:lnTo>
                  <a:pt x="1230219" y="26222"/>
                </a:lnTo>
                <a:lnTo>
                  <a:pt x="1242926" y="31784"/>
                </a:lnTo>
                <a:lnTo>
                  <a:pt x="1253251" y="39730"/>
                </a:lnTo>
                <a:lnTo>
                  <a:pt x="1265958" y="46881"/>
                </a:lnTo>
                <a:lnTo>
                  <a:pt x="1279460" y="56416"/>
                </a:lnTo>
                <a:lnTo>
                  <a:pt x="1291373" y="65951"/>
                </a:lnTo>
                <a:lnTo>
                  <a:pt x="1304080" y="74692"/>
                </a:lnTo>
                <a:lnTo>
                  <a:pt x="1315993" y="84227"/>
                </a:lnTo>
                <a:lnTo>
                  <a:pt x="1327112" y="92967"/>
                </a:lnTo>
                <a:lnTo>
                  <a:pt x="1337436" y="100913"/>
                </a:lnTo>
                <a:lnTo>
                  <a:pt x="1346967" y="108065"/>
                </a:lnTo>
                <a:lnTo>
                  <a:pt x="1354115" y="116011"/>
                </a:lnTo>
                <a:lnTo>
                  <a:pt x="1362057" y="123956"/>
                </a:lnTo>
                <a:lnTo>
                  <a:pt x="1369205" y="129519"/>
                </a:lnTo>
                <a:lnTo>
                  <a:pt x="1375558" y="134286"/>
                </a:lnTo>
                <a:lnTo>
                  <a:pt x="1380323" y="140643"/>
                </a:lnTo>
                <a:lnTo>
                  <a:pt x="1385089" y="145410"/>
                </a:lnTo>
                <a:lnTo>
                  <a:pt x="1389060" y="147794"/>
                </a:lnTo>
                <a:lnTo>
                  <a:pt x="1389782" y="148878"/>
                </a:lnTo>
                <a:lnTo>
                  <a:pt x="1188864" y="155575"/>
                </a:lnTo>
                <a:lnTo>
                  <a:pt x="1151523" y="163873"/>
                </a:lnTo>
                <a:lnTo>
                  <a:pt x="1148416" y="162097"/>
                </a:lnTo>
                <a:lnTo>
                  <a:pt x="1140474" y="160508"/>
                </a:lnTo>
                <a:lnTo>
                  <a:pt x="1132532" y="158918"/>
                </a:lnTo>
                <a:lnTo>
                  <a:pt x="1123796" y="157329"/>
                </a:lnTo>
                <a:lnTo>
                  <a:pt x="1112677" y="155740"/>
                </a:lnTo>
                <a:lnTo>
                  <a:pt x="1100764" y="155740"/>
                </a:lnTo>
                <a:lnTo>
                  <a:pt x="1087263" y="154151"/>
                </a:lnTo>
                <a:lnTo>
                  <a:pt x="1072967" y="154151"/>
                </a:lnTo>
                <a:lnTo>
                  <a:pt x="1057877" y="154151"/>
                </a:lnTo>
                <a:lnTo>
                  <a:pt x="1041199" y="155740"/>
                </a:lnTo>
                <a:lnTo>
                  <a:pt x="1024521" y="155740"/>
                </a:lnTo>
                <a:lnTo>
                  <a:pt x="1006254" y="157329"/>
                </a:lnTo>
                <a:lnTo>
                  <a:pt x="986399" y="158918"/>
                </a:lnTo>
                <a:lnTo>
                  <a:pt x="964956" y="160508"/>
                </a:lnTo>
                <a:lnTo>
                  <a:pt x="941924" y="162097"/>
                </a:lnTo>
                <a:lnTo>
                  <a:pt x="918892" y="165275"/>
                </a:lnTo>
                <a:lnTo>
                  <a:pt x="894272" y="166864"/>
                </a:lnTo>
                <a:lnTo>
                  <a:pt x="868857" y="167659"/>
                </a:lnTo>
                <a:lnTo>
                  <a:pt x="842649" y="170837"/>
                </a:lnTo>
                <a:lnTo>
                  <a:pt x="814852" y="174016"/>
                </a:lnTo>
                <a:lnTo>
                  <a:pt x="786260" y="177194"/>
                </a:lnTo>
                <a:lnTo>
                  <a:pt x="756875" y="180372"/>
                </a:lnTo>
                <a:lnTo>
                  <a:pt x="725107" y="183551"/>
                </a:lnTo>
                <a:lnTo>
                  <a:pt x="693339" y="186729"/>
                </a:lnTo>
                <a:lnTo>
                  <a:pt x="660776" y="189113"/>
                </a:lnTo>
                <a:lnTo>
                  <a:pt x="625831" y="193881"/>
                </a:lnTo>
                <a:lnTo>
                  <a:pt x="590887" y="197059"/>
                </a:lnTo>
                <a:lnTo>
                  <a:pt x="555942" y="201826"/>
                </a:lnTo>
                <a:lnTo>
                  <a:pt x="517026" y="205005"/>
                </a:lnTo>
                <a:lnTo>
                  <a:pt x="478904" y="208978"/>
                </a:lnTo>
                <a:lnTo>
                  <a:pt x="459049" y="210567"/>
                </a:lnTo>
                <a:lnTo>
                  <a:pt x="440782" y="213745"/>
                </a:lnTo>
                <a:lnTo>
                  <a:pt x="422516" y="215334"/>
                </a:lnTo>
                <a:lnTo>
                  <a:pt x="405837" y="216924"/>
                </a:lnTo>
                <a:lnTo>
                  <a:pt x="389159" y="220102"/>
                </a:lnTo>
                <a:lnTo>
                  <a:pt x="372481" y="221691"/>
                </a:lnTo>
                <a:lnTo>
                  <a:pt x="357391" y="223280"/>
                </a:lnTo>
                <a:lnTo>
                  <a:pt x="341507" y="224870"/>
                </a:lnTo>
                <a:lnTo>
                  <a:pt x="326417" y="226459"/>
                </a:lnTo>
                <a:lnTo>
                  <a:pt x="312916" y="228048"/>
                </a:lnTo>
                <a:lnTo>
                  <a:pt x="298620" y="228843"/>
                </a:lnTo>
                <a:lnTo>
                  <a:pt x="285119" y="230432"/>
                </a:lnTo>
                <a:lnTo>
                  <a:pt x="273206" y="232021"/>
                </a:lnTo>
                <a:lnTo>
                  <a:pt x="260499" y="233610"/>
                </a:lnTo>
                <a:lnTo>
                  <a:pt x="250174" y="235199"/>
                </a:lnTo>
                <a:lnTo>
                  <a:pt x="238261" y="236788"/>
                </a:lnTo>
                <a:lnTo>
                  <a:pt x="228730" y="238378"/>
                </a:lnTo>
                <a:lnTo>
                  <a:pt x="218406" y="238378"/>
                </a:lnTo>
                <a:lnTo>
                  <a:pt x="208875" y="239967"/>
                </a:lnTo>
                <a:lnTo>
                  <a:pt x="199345" y="241556"/>
                </a:lnTo>
                <a:lnTo>
                  <a:pt x="192197" y="243145"/>
                </a:lnTo>
                <a:lnTo>
                  <a:pt x="184255" y="243145"/>
                </a:lnTo>
                <a:lnTo>
                  <a:pt x="177107" y="244734"/>
                </a:lnTo>
                <a:lnTo>
                  <a:pt x="170754" y="244734"/>
                </a:lnTo>
                <a:lnTo>
                  <a:pt x="164400" y="246324"/>
                </a:lnTo>
                <a:lnTo>
                  <a:pt x="159635" y="246324"/>
                </a:lnTo>
                <a:lnTo>
                  <a:pt x="155664" y="247913"/>
                </a:lnTo>
                <a:lnTo>
                  <a:pt x="150899" y="247913"/>
                </a:lnTo>
                <a:lnTo>
                  <a:pt x="146133" y="247913"/>
                </a:lnTo>
                <a:lnTo>
                  <a:pt x="142957" y="248707"/>
                </a:lnTo>
                <a:lnTo>
                  <a:pt x="139780" y="248707"/>
                </a:lnTo>
                <a:lnTo>
                  <a:pt x="138986" y="248707"/>
                </a:lnTo>
                <a:lnTo>
                  <a:pt x="134220" y="248707"/>
                </a:lnTo>
                <a:lnTo>
                  <a:pt x="129455" y="248707"/>
                </a:lnTo>
                <a:lnTo>
                  <a:pt x="124690" y="247913"/>
                </a:lnTo>
                <a:lnTo>
                  <a:pt x="119131" y="244734"/>
                </a:lnTo>
                <a:lnTo>
                  <a:pt x="112777" y="241556"/>
                </a:lnTo>
                <a:lnTo>
                  <a:pt x="104835" y="236788"/>
                </a:lnTo>
                <a:lnTo>
                  <a:pt x="97687" y="232021"/>
                </a:lnTo>
                <a:lnTo>
                  <a:pt x="89745" y="226459"/>
                </a:lnTo>
                <a:lnTo>
                  <a:pt x="80215" y="218513"/>
                </a:lnTo>
                <a:lnTo>
                  <a:pt x="69890" y="210567"/>
                </a:lnTo>
                <a:lnTo>
                  <a:pt x="60360" y="201826"/>
                </a:lnTo>
                <a:lnTo>
                  <a:pt x="50035" y="192291"/>
                </a:lnTo>
                <a:lnTo>
                  <a:pt x="38122" y="181962"/>
                </a:lnTo>
                <a:lnTo>
                  <a:pt x="25415" y="170837"/>
                </a:lnTo>
                <a:lnTo>
                  <a:pt x="13502" y="158918"/>
                </a:lnTo>
                <a:lnTo>
                  <a:pt x="0" y="145410"/>
                </a:lnTo>
                <a:lnTo>
                  <a:pt x="13502" y="145410"/>
                </a:lnTo>
                <a:lnTo>
                  <a:pt x="28592" y="145410"/>
                </a:lnTo>
                <a:lnTo>
                  <a:pt x="45270" y="143821"/>
                </a:lnTo>
                <a:lnTo>
                  <a:pt x="61948" y="143821"/>
                </a:lnTo>
                <a:lnTo>
                  <a:pt x="80215" y="143821"/>
                </a:lnTo>
                <a:lnTo>
                  <a:pt x="100070" y="142232"/>
                </a:lnTo>
                <a:lnTo>
                  <a:pt x="119925" y="140643"/>
                </a:lnTo>
                <a:lnTo>
                  <a:pt x="141368" y="139054"/>
                </a:lnTo>
                <a:lnTo>
                  <a:pt x="164400" y="137465"/>
                </a:lnTo>
                <a:lnTo>
                  <a:pt x="187432" y="135875"/>
                </a:lnTo>
                <a:lnTo>
                  <a:pt x="212052" y="134286"/>
                </a:lnTo>
                <a:lnTo>
                  <a:pt x="238261" y="131108"/>
                </a:lnTo>
                <a:lnTo>
                  <a:pt x="265264" y="129519"/>
                </a:lnTo>
                <a:lnTo>
                  <a:pt x="293061" y="127135"/>
                </a:lnTo>
                <a:lnTo>
                  <a:pt x="320064" y="123956"/>
                </a:lnTo>
                <a:lnTo>
                  <a:pt x="351038" y="120778"/>
                </a:lnTo>
                <a:lnTo>
                  <a:pt x="412191" y="114421"/>
                </a:lnTo>
                <a:lnTo>
                  <a:pt x="473345" y="107270"/>
                </a:lnTo>
                <a:lnTo>
                  <a:pt x="532910" y="99324"/>
                </a:lnTo>
                <a:lnTo>
                  <a:pt x="594063" y="91378"/>
                </a:lnTo>
                <a:lnTo>
                  <a:pt x="655217" y="84227"/>
                </a:lnTo>
                <a:lnTo>
                  <a:pt x="715576" y="74692"/>
                </a:lnTo>
                <a:lnTo>
                  <a:pt x="775141" y="65951"/>
                </a:lnTo>
                <a:lnTo>
                  <a:pt x="836295" y="56416"/>
                </a:lnTo>
                <a:lnTo>
                  <a:pt x="865680" y="51649"/>
                </a:lnTo>
                <a:lnTo>
                  <a:pt x="894272" y="46881"/>
                </a:lnTo>
                <a:lnTo>
                  <a:pt x="920480" y="42908"/>
                </a:lnTo>
                <a:lnTo>
                  <a:pt x="945101" y="38141"/>
                </a:lnTo>
                <a:lnTo>
                  <a:pt x="969721" y="34962"/>
                </a:lnTo>
                <a:lnTo>
                  <a:pt x="991164" y="30195"/>
                </a:lnTo>
                <a:lnTo>
                  <a:pt x="1012608" y="27016"/>
                </a:lnTo>
                <a:lnTo>
                  <a:pt x="1030874" y="23043"/>
                </a:lnTo>
                <a:lnTo>
                  <a:pt x="1049141" y="19865"/>
                </a:lnTo>
                <a:lnTo>
                  <a:pt x="1065819" y="16687"/>
                </a:lnTo>
                <a:lnTo>
                  <a:pt x="1080909" y="13508"/>
                </a:lnTo>
                <a:lnTo>
                  <a:pt x="1092822" y="10330"/>
                </a:lnTo>
                <a:lnTo>
                  <a:pt x="1105529" y="7151"/>
                </a:lnTo>
                <a:lnTo>
                  <a:pt x="1115854" y="6357"/>
                </a:lnTo>
                <a:lnTo>
                  <a:pt x="1125384" y="3178"/>
                </a:lnTo>
                <a:lnTo>
                  <a:pt x="1132532" y="1589"/>
                </a:lnTo>
                <a:lnTo>
                  <a:pt x="114047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任意多边形: 形状 25"/>
          <p:cNvSpPr>
            <a:spLocks noChangeArrowheads="1"/>
          </p:cNvSpPr>
          <p:nvPr/>
        </p:nvSpPr>
        <p:spPr bwMode="auto">
          <a:xfrm>
            <a:off x="7107238" y="1958975"/>
            <a:ext cx="252412" cy="569913"/>
          </a:xfrm>
          <a:custGeom>
            <a:avLst/>
            <a:gdLst>
              <a:gd name="T0" fmla="*/ 175519 w 317681"/>
              <a:gd name="T1" fmla="*/ 7754 h 717324"/>
              <a:gd name="T2" fmla="*/ 201728 w 317681"/>
              <a:gd name="T3" fmla="*/ 24440 h 717324"/>
              <a:gd name="T4" fmla="*/ 226348 w 317681"/>
              <a:gd name="T5" fmla="*/ 42716 h 717324"/>
              <a:gd name="T6" fmla="*/ 249380 w 317681"/>
              <a:gd name="T7" fmla="*/ 60991 h 717324"/>
              <a:gd name="T8" fmla="*/ 269235 w 317681"/>
              <a:gd name="T9" fmla="*/ 76089 h 717324"/>
              <a:gd name="T10" fmla="*/ 284325 w 317681"/>
              <a:gd name="T11" fmla="*/ 91980 h 717324"/>
              <a:gd name="T12" fmla="*/ 297826 w 317681"/>
              <a:gd name="T13" fmla="*/ 102310 h 717324"/>
              <a:gd name="T14" fmla="*/ 307357 w 317681"/>
              <a:gd name="T15" fmla="*/ 113434 h 717324"/>
              <a:gd name="T16" fmla="*/ 314504 w 317681"/>
              <a:gd name="T17" fmla="*/ 120586 h 717324"/>
              <a:gd name="T18" fmla="*/ 317681 w 317681"/>
              <a:gd name="T19" fmla="*/ 126942 h 717324"/>
              <a:gd name="T20" fmla="*/ 317681 w 317681"/>
              <a:gd name="T21" fmla="*/ 130121 h 717324"/>
              <a:gd name="T22" fmla="*/ 317681 w 317681"/>
              <a:gd name="T23" fmla="*/ 133299 h 717324"/>
              <a:gd name="T24" fmla="*/ 316093 w 317681"/>
              <a:gd name="T25" fmla="*/ 137272 h 717324"/>
              <a:gd name="T26" fmla="*/ 312916 w 317681"/>
              <a:gd name="T27" fmla="*/ 143629 h 717324"/>
              <a:gd name="T28" fmla="*/ 311328 w 317681"/>
              <a:gd name="T29" fmla="*/ 151575 h 717324"/>
              <a:gd name="T30" fmla="*/ 308945 w 317681"/>
              <a:gd name="T31" fmla="*/ 160315 h 717324"/>
              <a:gd name="T32" fmla="*/ 302591 w 317681"/>
              <a:gd name="T33" fmla="*/ 178591 h 717324"/>
              <a:gd name="T34" fmla="*/ 291473 w 317681"/>
              <a:gd name="T35" fmla="*/ 206402 h 717324"/>
              <a:gd name="T36" fmla="*/ 279559 w 317681"/>
              <a:gd name="T37" fmla="*/ 239775 h 717324"/>
              <a:gd name="T38" fmla="*/ 264470 w 317681"/>
              <a:gd name="T39" fmla="*/ 279504 h 717324"/>
              <a:gd name="T40" fmla="*/ 247791 w 317681"/>
              <a:gd name="T41" fmla="*/ 325590 h 717324"/>
              <a:gd name="T42" fmla="*/ 218406 w 317681"/>
              <a:gd name="T43" fmla="*/ 401871 h 717324"/>
              <a:gd name="T44" fmla="*/ 183461 w 317681"/>
              <a:gd name="T45" fmla="*/ 499606 h 717324"/>
              <a:gd name="T46" fmla="*/ 151693 w 317681"/>
              <a:gd name="T47" fmla="*/ 591779 h 717324"/>
              <a:gd name="T48" fmla="*/ 135809 w 317681"/>
              <a:gd name="T49" fmla="*/ 634687 h 717324"/>
              <a:gd name="T50" fmla="*/ 122307 w 317681"/>
              <a:gd name="T51" fmla="*/ 677595 h 717324"/>
              <a:gd name="T52" fmla="*/ 110394 w 317681"/>
              <a:gd name="T53" fmla="*/ 717324 h 717324"/>
              <a:gd name="T54" fmla="*/ 3177 w 317681"/>
              <a:gd name="T55" fmla="*/ 704611 h 717324"/>
              <a:gd name="T56" fmla="*/ 9531 w 317681"/>
              <a:gd name="T57" fmla="*/ 676005 h 717324"/>
              <a:gd name="T58" fmla="*/ 15090 w 317681"/>
              <a:gd name="T59" fmla="*/ 641838 h 717324"/>
              <a:gd name="T60" fmla="*/ 23032 w 317681"/>
              <a:gd name="T61" fmla="*/ 605287 h 717324"/>
              <a:gd name="T62" fmla="*/ 30974 w 317681"/>
              <a:gd name="T63" fmla="*/ 565557 h 717324"/>
              <a:gd name="T64" fmla="*/ 39710 w 317681"/>
              <a:gd name="T65" fmla="*/ 519471 h 717324"/>
              <a:gd name="T66" fmla="*/ 49241 w 317681"/>
              <a:gd name="T67" fmla="*/ 471001 h 717324"/>
              <a:gd name="T68" fmla="*/ 59566 w 317681"/>
              <a:gd name="T69" fmla="*/ 416968 h 717324"/>
              <a:gd name="T70" fmla="*/ 67508 w 317681"/>
              <a:gd name="T71" fmla="*/ 376444 h 717324"/>
              <a:gd name="T72" fmla="*/ 72273 w 317681"/>
              <a:gd name="T73" fmla="*/ 348634 h 717324"/>
              <a:gd name="T74" fmla="*/ 76244 w 317681"/>
              <a:gd name="T75" fmla="*/ 324001 h 717324"/>
              <a:gd name="T76" fmla="*/ 81009 w 317681"/>
              <a:gd name="T77" fmla="*/ 299369 h 717324"/>
              <a:gd name="T78" fmla="*/ 84186 w 317681"/>
              <a:gd name="T79" fmla="*/ 277915 h 717324"/>
              <a:gd name="T80" fmla="*/ 87363 w 317681"/>
              <a:gd name="T81" fmla="*/ 258050 h 717324"/>
              <a:gd name="T82" fmla="*/ 90539 w 317681"/>
              <a:gd name="T83" fmla="*/ 238185 h 717324"/>
              <a:gd name="T84" fmla="*/ 92128 w 317681"/>
              <a:gd name="T85" fmla="*/ 221499 h 717324"/>
              <a:gd name="T86" fmla="*/ 92128 w 317681"/>
              <a:gd name="T87" fmla="*/ 204812 h 717324"/>
              <a:gd name="T88" fmla="*/ 92922 w 317681"/>
              <a:gd name="T89" fmla="*/ 191304 h 717324"/>
              <a:gd name="T90" fmla="*/ 92922 w 317681"/>
              <a:gd name="T91" fmla="*/ 178591 h 717324"/>
              <a:gd name="T92" fmla="*/ 92922 w 317681"/>
              <a:gd name="T93" fmla="*/ 168261 h 717324"/>
              <a:gd name="T94" fmla="*/ 92128 w 317681"/>
              <a:gd name="T95" fmla="*/ 158726 h 717324"/>
              <a:gd name="T96" fmla="*/ 90539 w 317681"/>
              <a:gd name="T97" fmla="*/ 149986 h 717324"/>
              <a:gd name="T98" fmla="*/ 165443 w 317681"/>
              <a:gd name="T99" fmla="*/ 0 h 717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17681" h="717324">
                <a:moveTo>
                  <a:pt x="165443" y="0"/>
                </a:moveTo>
                <a:lnTo>
                  <a:pt x="175519" y="7754"/>
                </a:lnTo>
                <a:lnTo>
                  <a:pt x="188226" y="14905"/>
                </a:lnTo>
                <a:lnTo>
                  <a:pt x="201728" y="24440"/>
                </a:lnTo>
                <a:lnTo>
                  <a:pt x="213641" y="33975"/>
                </a:lnTo>
                <a:lnTo>
                  <a:pt x="226348" y="42716"/>
                </a:lnTo>
                <a:lnTo>
                  <a:pt x="238261" y="52251"/>
                </a:lnTo>
                <a:lnTo>
                  <a:pt x="249380" y="60991"/>
                </a:lnTo>
                <a:lnTo>
                  <a:pt x="259704" y="68937"/>
                </a:lnTo>
                <a:lnTo>
                  <a:pt x="269235" y="76089"/>
                </a:lnTo>
                <a:lnTo>
                  <a:pt x="276383" y="84035"/>
                </a:lnTo>
                <a:lnTo>
                  <a:pt x="284325" y="91980"/>
                </a:lnTo>
                <a:lnTo>
                  <a:pt x="291473" y="97543"/>
                </a:lnTo>
                <a:lnTo>
                  <a:pt x="297826" y="102310"/>
                </a:lnTo>
                <a:lnTo>
                  <a:pt x="302591" y="108667"/>
                </a:lnTo>
                <a:lnTo>
                  <a:pt x="307357" y="113434"/>
                </a:lnTo>
                <a:lnTo>
                  <a:pt x="311328" y="115818"/>
                </a:lnTo>
                <a:lnTo>
                  <a:pt x="314504" y="120586"/>
                </a:lnTo>
                <a:lnTo>
                  <a:pt x="316093" y="123764"/>
                </a:lnTo>
                <a:lnTo>
                  <a:pt x="317681" y="126942"/>
                </a:lnTo>
                <a:lnTo>
                  <a:pt x="317681" y="128532"/>
                </a:lnTo>
                <a:lnTo>
                  <a:pt x="317681" y="130121"/>
                </a:lnTo>
                <a:lnTo>
                  <a:pt x="317681" y="131710"/>
                </a:lnTo>
                <a:lnTo>
                  <a:pt x="317681" y="133299"/>
                </a:lnTo>
                <a:lnTo>
                  <a:pt x="316093" y="134888"/>
                </a:lnTo>
                <a:lnTo>
                  <a:pt x="316093" y="137272"/>
                </a:lnTo>
                <a:lnTo>
                  <a:pt x="314504" y="140451"/>
                </a:lnTo>
                <a:lnTo>
                  <a:pt x="312916" y="143629"/>
                </a:lnTo>
                <a:lnTo>
                  <a:pt x="312916" y="148396"/>
                </a:lnTo>
                <a:lnTo>
                  <a:pt x="311328" y="151575"/>
                </a:lnTo>
                <a:lnTo>
                  <a:pt x="310533" y="155548"/>
                </a:lnTo>
                <a:lnTo>
                  <a:pt x="308945" y="160315"/>
                </a:lnTo>
                <a:lnTo>
                  <a:pt x="307357" y="166672"/>
                </a:lnTo>
                <a:lnTo>
                  <a:pt x="302591" y="178591"/>
                </a:lnTo>
                <a:lnTo>
                  <a:pt x="297826" y="191304"/>
                </a:lnTo>
                <a:lnTo>
                  <a:pt x="291473" y="206402"/>
                </a:lnTo>
                <a:lnTo>
                  <a:pt x="285913" y="221499"/>
                </a:lnTo>
                <a:lnTo>
                  <a:pt x="279559" y="239775"/>
                </a:lnTo>
                <a:lnTo>
                  <a:pt x="271617" y="259639"/>
                </a:lnTo>
                <a:lnTo>
                  <a:pt x="264470" y="279504"/>
                </a:lnTo>
                <a:lnTo>
                  <a:pt x="256528" y="302547"/>
                </a:lnTo>
                <a:lnTo>
                  <a:pt x="247791" y="325590"/>
                </a:lnTo>
                <a:lnTo>
                  <a:pt x="238261" y="351812"/>
                </a:lnTo>
                <a:lnTo>
                  <a:pt x="218406" y="401871"/>
                </a:lnTo>
                <a:lnTo>
                  <a:pt x="200139" y="452725"/>
                </a:lnTo>
                <a:lnTo>
                  <a:pt x="183461" y="499606"/>
                </a:lnTo>
                <a:lnTo>
                  <a:pt x="166783" y="545692"/>
                </a:lnTo>
                <a:lnTo>
                  <a:pt x="151693" y="591779"/>
                </a:lnTo>
                <a:lnTo>
                  <a:pt x="143751" y="613233"/>
                </a:lnTo>
                <a:lnTo>
                  <a:pt x="135809" y="634687"/>
                </a:lnTo>
                <a:lnTo>
                  <a:pt x="130250" y="656141"/>
                </a:lnTo>
                <a:lnTo>
                  <a:pt x="122307" y="677595"/>
                </a:lnTo>
                <a:lnTo>
                  <a:pt x="115954" y="697459"/>
                </a:lnTo>
                <a:lnTo>
                  <a:pt x="110394" y="717324"/>
                </a:lnTo>
                <a:lnTo>
                  <a:pt x="0" y="717324"/>
                </a:lnTo>
                <a:lnTo>
                  <a:pt x="3177" y="704611"/>
                </a:lnTo>
                <a:lnTo>
                  <a:pt x="6354" y="691103"/>
                </a:lnTo>
                <a:lnTo>
                  <a:pt x="9531" y="676005"/>
                </a:lnTo>
                <a:lnTo>
                  <a:pt x="12708" y="660114"/>
                </a:lnTo>
                <a:lnTo>
                  <a:pt x="15090" y="641838"/>
                </a:lnTo>
                <a:lnTo>
                  <a:pt x="18267" y="625152"/>
                </a:lnTo>
                <a:lnTo>
                  <a:pt x="23032" y="605287"/>
                </a:lnTo>
                <a:lnTo>
                  <a:pt x="26209" y="585422"/>
                </a:lnTo>
                <a:lnTo>
                  <a:pt x="30974" y="565557"/>
                </a:lnTo>
                <a:lnTo>
                  <a:pt x="34945" y="542514"/>
                </a:lnTo>
                <a:lnTo>
                  <a:pt x="39710" y="519471"/>
                </a:lnTo>
                <a:lnTo>
                  <a:pt x="44476" y="497222"/>
                </a:lnTo>
                <a:lnTo>
                  <a:pt x="49241" y="471001"/>
                </a:lnTo>
                <a:lnTo>
                  <a:pt x="53212" y="444779"/>
                </a:lnTo>
                <a:lnTo>
                  <a:pt x="59566" y="416968"/>
                </a:lnTo>
                <a:lnTo>
                  <a:pt x="64331" y="389952"/>
                </a:lnTo>
                <a:lnTo>
                  <a:pt x="67508" y="376444"/>
                </a:lnTo>
                <a:lnTo>
                  <a:pt x="70684" y="362142"/>
                </a:lnTo>
                <a:lnTo>
                  <a:pt x="72273" y="348634"/>
                </a:lnTo>
                <a:lnTo>
                  <a:pt x="74655" y="336715"/>
                </a:lnTo>
                <a:lnTo>
                  <a:pt x="76244" y="324001"/>
                </a:lnTo>
                <a:lnTo>
                  <a:pt x="79421" y="312082"/>
                </a:lnTo>
                <a:lnTo>
                  <a:pt x="81009" y="299369"/>
                </a:lnTo>
                <a:lnTo>
                  <a:pt x="82597" y="289039"/>
                </a:lnTo>
                <a:lnTo>
                  <a:pt x="84186" y="277915"/>
                </a:lnTo>
                <a:lnTo>
                  <a:pt x="85774" y="267585"/>
                </a:lnTo>
                <a:lnTo>
                  <a:pt x="87363" y="258050"/>
                </a:lnTo>
                <a:lnTo>
                  <a:pt x="88951" y="247720"/>
                </a:lnTo>
                <a:lnTo>
                  <a:pt x="90539" y="238185"/>
                </a:lnTo>
                <a:lnTo>
                  <a:pt x="90539" y="229445"/>
                </a:lnTo>
                <a:lnTo>
                  <a:pt x="92128" y="221499"/>
                </a:lnTo>
                <a:lnTo>
                  <a:pt x="92128" y="214348"/>
                </a:lnTo>
                <a:lnTo>
                  <a:pt x="92128" y="204812"/>
                </a:lnTo>
                <a:lnTo>
                  <a:pt x="92922" y="198456"/>
                </a:lnTo>
                <a:lnTo>
                  <a:pt x="92922" y="191304"/>
                </a:lnTo>
                <a:lnTo>
                  <a:pt x="92922" y="184948"/>
                </a:lnTo>
                <a:lnTo>
                  <a:pt x="92922" y="178591"/>
                </a:lnTo>
                <a:lnTo>
                  <a:pt x="92922" y="173029"/>
                </a:lnTo>
                <a:lnTo>
                  <a:pt x="92922" y="168261"/>
                </a:lnTo>
                <a:lnTo>
                  <a:pt x="92128" y="163494"/>
                </a:lnTo>
                <a:lnTo>
                  <a:pt x="92128" y="158726"/>
                </a:lnTo>
                <a:lnTo>
                  <a:pt x="92128" y="154753"/>
                </a:lnTo>
                <a:lnTo>
                  <a:pt x="90539" y="149986"/>
                </a:lnTo>
                <a:lnTo>
                  <a:pt x="89767" y="148440"/>
                </a:lnTo>
                <a:lnTo>
                  <a:pt x="16544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任意多边形: 形状 26"/>
          <p:cNvSpPr>
            <a:spLocks noChangeArrowheads="1"/>
          </p:cNvSpPr>
          <p:nvPr/>
        </p:nvSpPr>
        <p:spPr bwMode="auto">
          <a:xfrm>
            <a:off x="6192838" y="1257300"/>
            <a:ext cx="1373187" cy="234950"/>
          </a:xfrm>
          <a:custGeom>
            <a:avLst/>
            <a:gdLst>
              <a:gd name="T0" fmla="*/ 1519085 w 1729930"/>
              <a:gd name="T1" fmla="*/ 0 h 296318"/>
              <a:gd name="T2" fmla="*/ 1545290 w 1729930"/>
              <a:gd name="T3" fmla="*/ 6338 h 296318"/>
              <a:gd name="T4" fmla="*/ 1577054 w 1729930"/>
              <a:gd name="T5" fmla="*/ 19807 h 296318"/>
              <a:gd name="T6" fmla="*/ 1616758 w 1729930"/>
              <a:gd name="T7" fmla="*/ 41199 h 296318"/>
              <a:gd name="T8" fmla="*/ 1665991 w 1729930"/>
              <a:gd name="T9" fmla="*/ 68930 h 296318"/>
              <a:gd name="T10" fmla="*/ 1720783 w 1729930"/>
              <a:gd name="T11" fmla="*/ 103791 h 296318"/>
              <a:gd name="T12" fmla="*/ 1522854 w 1729930"/>
              <a:gd name="T13" fmla="*/ 164984 h 296318"/>
              <a:gd name="T14" fmla="*/ 1513527 w 1729930"/>
              <a:gd name="T15" fmla="*/ 156082 h 296318"/>
              <a:gd name="T16" fmla="*/ 1490498 w 1729930"/>
              <a:gd name="T17" fmla="*/ 146574 h 296318"/>
              <a:gd name="T18" fmla="*/ 1457147 w 1729930"/>
              <a:gd name="T19" fmla="*/ 140236 h 296318"/>
              <a:gd name="T20" fmla="*/ 1411090 w 1729930"/>
              <a:gd name="T21" fmla="*/ 138651 h 296318"/>
              <a:gd name="T22" fmla="*/ 1354710 w 1729930"/>
              <a:gd name="T23" fmla="*/ 138651 h 296318"/>
              <a:gd name="T24" fmla="*/ 1285624 w 1729930"/>
              <a:gd name="T25" fmla="*/ 143405 h 296318"/>
              <a:gd name="T26" fmla="*/ 1241156 w 1729930"/>
              <a:gd name="T27" fmla="*/ 146574 h 296318"/>
              <a:gd name="T28" fmla="*/ 1180011 w 1729930"/>
              <a:gd name="T29" fmla="*/ 152913 h 296318"/>
              <a:gd name="T30" fmla="*/ 1103779 w 1729930"/>
              <a:gd name="T31" fmla="*/ 161628 h 296318"/>
              <a:gd name="T32" fmla="*/ 1012459 w 1729930"/>
              <a:gd name="T33" fmla="*/ 171135 h 296318"/>
              <a:gd name="T34" fmla="*/ 905258 w 1729930"/>
              <a:gd name="T35" fmla="*/ 184604 h 296318"/>
              <a:gd name="T36" fmla="*/ 782174 w 1729930"/>
              <a:gd name="T37" fmla="*/ 198073 h 296318"/>
              <a:gd name="T38" fmla="*/ 643209 w 1729930"/>
              <a:gd name="T39" fmla="*/ 215504 h 296318"/>
              <a:gd name="T40" fmla="*/ 488363 w 1729930"/>
              <a:gd name="T41" fmla="*/ 235311 h 296318"/>
              <a:gd name="T42" fmla="*/ 317634 w 1729930"/>
              <a:gd name="T43" fmla="*/ 256703 h 296318"/>
              <a:gd name="T44" fmla="*/ 132612 w 1729930"/>
              <a:gd name="T45" fmla="*/ 278887 h 296318"/>
              <a:gd name="T46" fmla="*/ 9529 w 1729930"/>
              <a:gd name="T47" fmla="*/ 187774 h 296318"/>
              <a:gd name="T48" fmla="*/ 64321 w 1729930"/>
              <a:gd name="T49" fmla="*/ 186189 h 296318"/>
              <a:gd name="T50" fmla="*/ 132612 w 1729930"/>
              <a:gd name="T51" fmla="*/ 181435 h 296318"/>
              <a:gd name="T52" fmla="*/ 213609 w 1729930"/>
              <a:gd name="T53" fmla="*/ 175889 h 296318"/>
              <a:gd name="T54" fmla="*/ 308105 w 1729930"/>
              <a:gd name="T55" fmla="*/ 164797 h 296318"/>
              <a:gd name="T56" fmla="*/ 416895 w 1729930"/>
              <a:gd name="T57" fmla="*/ 152913 h 296318"/>
              <a:gd name="T58" fmla="*/ 613828 w 1729930"/>
              <a:gd name="T59" fmla="*/ 128352 h 296318"/>
              <a:gd name="T60" fmla="*/ 856818 w 1729930"/>
              <a:gd name="T61" fmla="*/ 100621 h 296318"/>
              <a:gd name="T62" fmla="*/ 1122043 w 1729930"/>
              <a:gd name="T63" fmla="*/ 73683 h 296318"/>
              <a:gd name="T64" fmla="*/ 1180011 w 1729930"/>
              <a:gd name="T65" fmla="*/ 65760 h 296318"/>
              <a:gd name="T66" fmla="*/ 1232421 w 1729930"/>
              <a:gd name="T67" fmla="*/ 59422 h 296318"/>
              <a:gd name="T68" fmla="*/ 1279272 w 1729930"/>
              <a:gd name="T69" fmla="*/ 53876 h 296318"/>
              <a:gd name="T70" fmla="*/ 1318976 w 1729930"/>
              <a:gd name="T71" fmla="*/ 49122 h 296318"/>
              <a:gd name="T72" fmla="*/ 1354710 w 1729930"/>
              <a:gd name="T73" fmla="*/ 42784 h 296318"/>
              <a:gd name="T74" fmla="*/ 1384885 w 1729930"/>
              <a:gd name="T75" fmla="*/ 38030 h 296318"/>
              <a:gd name="T76" fmla="*/ 1407913 w 1729930"/>
              <a:gd name="T77" fmla="*/ 34069 h 296318"/>
              <a:gd name="T78" fmla="*/ 1427766 w 1729930"/>
              <a:gd name="T79" fmla="*/ 29315 h 296318"/>
              <a:gd name="T80" fmla="*/ 1439677 w 1729930"/>
              <a:gd name="T81" fmla="*/ 24561 h 296318"/>
              <a:gd name="T82" fmla="*/ 1447618 w 1729930"/>
              <a:gd name="T83" fmla="*/ 21392 h 296318"/>
              <a:gd name="T84" fmla="*/ 1457941 w 1729930"/>
              <a:gd name="T85" fmla="*/ 11092 h 296318"/>
              <a:gd name="T86" fmla="*/ 1480969 w 1729930"/>
              <a:gd name="T87" fmla="*/ 3169 h 296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29930" h="296318">
                <a:moveTo>
                  <a:pt x="1500821" y="0"/>
                </a:moveTo>
                <a:lnTo>
                  <a:pt x="1513527" y="0"/>
                </a:lnTo>
                <a:lnTo>
                  <a:pt x="1519085" y="0"/>
                </a:lnTo>
                <a:lnTo>
                  <a:pt x="1527026" y="1585"/>
                </a:lnTo>
                <a:lnTo>
                  <a:pt x="1536555" y="3169"/>
                </a:lnTo>
                <a:lnTo>
                  <a:pt x="1545290" y="6338"/>
                </a:lnTo>
                <a:lnTo>
                  <a:pt x="1554819" y="11092"/>
                </a:lnTo>
                <a:lnTo>
                  <a:pt x="1566731" y="15846"/>
                </a:lnTo>
                <a:lnTo>
                  <a:pt x="1577054" y="19807"/>
                </a:lnTo>
                <a:lnTo>
                  <a:pt x="1589759" y="26146"/>
                </a:lnTo>
                <a:lnTo>
                  <a:pt x="1603258" y="34069"/>
                </a:lnTo>
                <a:lnTo>
                  <a:pt x="1616758" y="41199"/>
                </a:lnTo>
                <a:lnTo>
                  <a:pt x="1632640" y="49122"/>
                </a:lnTo>
                <a:lnTo>
                  <a:pt x="1649315" y="57837"/>
                </a:lnTo>
                <a:lnTo>
                  <a:pt x="1665991" y="68930"/>
                </a:lnTo>
                <a:lnTo>
                  <a:pt x="1682667" y="79229"/>
                </a:lnTo>
                <a:lnTo>
                  <a:pt x="1700931" y="91906"/>
                </a:lnTo>
                <a:lnTo>
                  <a:pt x="1720783" y="103791"/>
                </a:lnTo>
                <a:lnTo>
                  <a:pt x="1729930" y="109632"/>
                </a:lnTo>
                <a:lnTo>
                  <a:pt x="1724670" y="125412"/>
                </a:lnTo>
                <a:lnTo>
                  <a:pt x="1522854" y="164984"/>
                </a:lnTo>
                <a:lnTo>
                  <a:pt x="1522262" y="163213"/>
                </a:lnTo>
                <a:lnTo>
                  <a:pt x="1517497" y="158459"/>
                </a:lnTo>
                <a:lnTo>
                  <a:pt x="1513527" y="156082"/>
                </a:lnTo>
                <a:lnTo>
                  <a:pt x="1507174" y="152913"/>
                </a:lnTo>
                <a:lnTo>
                  <a:pt x="1499233" y="149744"/>
                </a:lnTo>
                <a:lnTo>
                  <a:pt x="1490498" y="146574"/>
                </a:lnTo>
                <a:lnTo>
                  <a:pt x="1479381" y="144990"/>
                </a:lnTo>
                <a:lnTo>
                  <a:pt x="1469058" y="141821"/>
                </a:lnTo>
                <a:lnTo>
                  <a:pt x="1457147" y="140236"/>
                </a:lnTo>
                <a:lnTo>
                  <a:pt x="1442853" y="140236"/>
                </a:lnTo>
                <a:lnTo>
                  <a:pt x="1427766" y="138651"/>
                </a:lnTo>
                <a:lnTo>
                  <a:pt x="1411090" y="138651"/>
                </a:lnTo>
                <a:lnTo>
                  <a:pt x="1392826" y="138651"/>
                </a:lnTo>
                <a:lnTo>
                  <a:pt x="1374562" y="138651"/>
                </a:lnTo>
                <a:lnTo>
                  <a:pt x="1354710" y="138651"/>
                </a:lnTo>
                <a:lnTo>
                  <a:pt x="1333269" y="140236"/>
                </a:lnTo>
                <a:lnTo>
                  <a:pt x="1310241" y="141821"/>
                </a:lnTo>
                <a:lnTo>
                  <a:pt x="1285624" y="143405"/>
                </a:lnTo>
                <a:lnTo>
                  <a:pt x="1272125" y="144990"/>
                </a:lnTo>
                <a:lnTo>
                  <a:pt x="1258625" y="144990"/>
                </a:lnTo>
                <a:lnTo>
                  <a:pt x="1241156" y="146574"/>
                </a:lnTo>
                <a:lnTo>
                  <a:pt x="1222892" y="149744"/>
                </a:lnTo>
                <a:lnTo>
                  <a:pt x="1201451" y="151328"/>
                </a:lnTo>
                <a:lnTo>
                  <a:pt x="1180011" y="152913"/>
                </a:lnTo>
                <a:lnTo>
                  <a:pt x="1157777" y="156082"/>
                </a:lnTo>
                <a:lnTo>
                  <a:pt x="1131572" y="158459"/>
                </a:lnTo>
                <a:lnTo>
                  <a:pt x="1103779" y="161628"/>
                </a:lnTo>
                <a:lnTo>
                  <a:pt x="1075192" y="164797"/>
                </a:lnTo>
                <a:lnTo>
                  <a:pt x="1044222" y="167966"/>
                </a:lnTo>
                <a:lnTo>
                  <a:pt x="1012459" y="171135"/>
                </a:lnTo>
                <a:lnTo>
                  <a:pt x="979107" y="175889"/>
                </a:lnTo>
                <a:lnTo>
                  <a:pt x="942580" y="179851"/>
                </a:lnTo>
                <a:lnTo>
                  <a:pt x="905258" y="184604"/>
                </a:lnTo>
                <a:lnTo>
                  <a:pt x="865553" y="189358"/>
                </a:lnTo>
                <a:lnTo>
                  <a:pt x="824261" y="194112"/>
                </a:lnTo>
                <a:lnTo>
                  <a:pt x="782174" y="198073"/>
                </a:lnTo>
                <a:lnTo>
                  <a:pt x="737705" y="204412"/>
                </a:lnTo>
                <a:lnTo>
                  <a:pt x="690060" y="210750"/>
                </a:lnTo>
                <a:lnTo>
                  <a:pt x="643209" y="215504"/>
                </a:lnTo>
                <a:lnTo>
                  <a:pt x="592388" y="221050"/>
                </a:lnTo>
                <a:lnTo>
                  <a:pt x="542361" y="228973"/>
                </a:lnTo>
                <a:lnTo>
                  <a:pt x="488363" y="235311"/>
                </a:lnTo>
                <a:lnTo>
                  <a:pt x="433571" y="240857"/>
                </a:lnTo>
                <a:lnTo>
                  <a:pt x="377191" y="248780"/>
                </a:lnTo>
                <a:lnTo>
                  <a:pt x="317634" y="256703"/>
                </a:lnTo>
                <a:lnTo>
                  <a:pt x="258078" y="263834"/>
                </a:lnTo>
                <a:lnTo>
                  <a:pt x="195345" y="271757"/>
                </a:lnTo>
                <a:lnTo>
                  <a:pt x="132612" y="278887"/>
                </a:lnTo>
                <a:lnTo>
                  <a:pt x="67498" y="286810"/>
                </a:lnTo>
                <a:lnTo>
                  <a:pt x="0" y="296318"/>
                </a:lnTo>
                <a:lnTo>
                  <a:pt x="9529" y="187774"/>
                </a:lnTo>
                <a:lnTo>
                  <a:pt x="26205" y="187774"/>
                </a:lnTo>
                <a:lnTo>
                  <a:pt x="44469" y="187774"/>
                </a:lnTo>
                <a:lnTo>
                  <a:pt x="64321" y="186189"/>
                </a:lnTo>
                <a:lnTo>
                  <a:pt x="85761" y="184604"/>
                </a:lnTo>
                <a:lnTo>
                  <a:pt x="108790" y="183020"/>
                </a:lnTo>
                <a:lnTo>
                  <a:pt x="132612" y="181435"/>
                </a:lnTo>
                <a:lnTo>
                  <a:pt x="158817" y="179851"/>
                </a:lnTo>
                <a:lnTo>
                  <a:pt x="186610" y="177474"/>
                </a:lnTo>
                <a:lnTo>
                  <a:pt x="213609" y="175889"/>
                </a:lnTo>
                <a:lnTo>
                  <a:pt x="244579" y="172720"/>
                </a:lnTo>
                <a:lnTo>
                  <a:pt x="276342" y="169551"/>
                </a:lnTo>
                <a:lnTo>
                  <a:pt x="308105" y="164797"/>
                </a:lnTo>
                <a:lnTo>
                  <a:pt x="343839" y="161628"/>
                </a:lnTo>
                <a:lnTo>
                  <a:pt x="378779" y="157666"/>
                </a:lnTo>
                <a:lnTo>
                  <a:pt x="416895" y="152913"/>
                </a:lnTo>
                <a:lnTo>
                  <a:pt x="455011" y="148159"/>
                </a:lnTo>
                <a:lnTo>
                  <a:pt x="534420" y="138651"/>
                </a:lnTo>
                <a:lnTo>
                  <a:pt x="613828" y="128352"/>
                </a:lnTo>
                <a:lnTo>
                  <a:pt x="694825" y="118844"/>
                </a:lnTo>
                <a:lnTo>
                  <a:pt x="775822" y="110129"/>
                </a:lnTo>
                <a:lnTo>
                  <a:pt x="856818" y="100621"/>
                </a:lnTo>
                <a:lnTo>
                  <a:pt x="937815" y="91906"/>
                </a:lnTo>
                <a:lnTo>
                  <a:pt x="1102191" y="75268"/>
                </a:lnTo>
                <a:lnTo>
                  <a:pt x="1122043" y="73683"/>
                </a:lnTo>
                <a:lnTo>
                  <a:pt x="1141895" y="70514"/>
                </a:lnTo>
                <a:lnTo>
                  <a:pt x="1161747" y="68930"/>
                </a:lnTo>
                <a:lnTo>
                  <a:pt x="1180011" y="65760"/>
                </a:lnTo>
                <a:lnTo>
                  <a:pt x="1199069" y="64176"/>
                </a:lnTo>
                <a:lnTo>
                  <a:pt x="1215745" y="62591"/>
                </a:lnTo>
                <a:lnTo>
                  <a:pt x="1232421" y="59422"/>
                </a:lnTo>
                <a:lnTo>
                  <a:pt x="1249096" y="57837"/>
                </a:lnTo>
                <a:lnTo>
                  <a:pt x="1264184" y="57045"/>
                </a:lnTo>
                <a:lnTo>
                  <a:pt x="1279272" y="53876"/>
                </a:lnTo>
                <a:lnTo>
                  <a:pt x="1293565" y="52291"/>
                </a:lnTo>
                <a:lnTo>
                  <a:pt x="1307065" y="50707"/>
                </a:lnTo>
                <a:lnTo>
                  <a:pt x="1318976" y="49122"/>
                </a:lnTo>
                <a:lnTo>
                  <a:pt x="1331681" y="47538"/>
                </a:lnTo>
                <a:lnTo>
                  <a:pt x="1343593" y="45953"/>
                </a:lnTo>
                <a:lnTo>
                  <a:pt x="1354710" y="42784"/>
                </a:lnTo>
                <a:lnTo>
                  <a:pt x="1365033" y="41199"/>
                </a:lnTo>
                <a:lnTo>
                  <a:pt x="1376150" y="39615"/>
                </a:lnTo>
                <a:lnTo>
                  <a:pt x="1384885" y="38030"/>
                </a:lnTo>
                <a:lnTo>
                  <a:pt x="1392826" y="37238"/>
                </a:lnTo>
                <a:lnTo>
                  <a:pt x="1401561" y="35653"/>
                </a:lnTo>
                <a:lnTo>
                  <a:pt x="1407913" y="34069"/>
                </a:lnTo>
                <a:lnTo>
                  <a:pt x="1415854" y="32484"/>
                </a:lnTo>
                <a:lnTo>
                  <a:pt x="1421413" y="30900"/>
                </a:lnTo>
                <a:lnTo>
                  <a:pt x="1427766" y="29315"/>
                </a:lnTo>
                <a:lnTo>
                  <a:pt x="1432530" y="27730"/>
                </a:lnTo>
                <a:lnTo>
                  <a:pt x="1437295" y="26146"/>
                </a:lnTo>
                <a:lnTo>
                  <a:pt x="1439677" y="24561"/>
                </a:lnTo>
                <a:lnTo>
                  <a:pt x="1442853" y="24561"/>
                </a:lnTo>
                <a:lnTo>
                  <a:pt x="1446030" y="22977"/>
                </a:lnTo>
                <a:lnTo>
                  <a:pt x="1447618" y="21392"/>
                </a:lnTo>
                <a:lnTo>
                  <a:pt x="1449206" y="19807"/>
                </a:lnTo>
                <a:lnTo>
                  <a:pt x="1453970" y="15846"/>
                </a:lnTo>
                <a:lnTo>
                  <a:pt x="1457941" y="11092"/>
                </a:lnTo>
                <a:lnTo>
                  <a:pt x="1464294" y="7923"/>
                </a:lnTo>
                <a:lnTo>
                  <a:pt x="1472234" y="4754"/>
                </a:lnTo>
                <a:lnTo>
                  <a:pt x="1480969" y="3169"/>
                </a:lnTo>
                <a:lnTo>
                  <a:pt x="1490498" y="1585"/>
                </a:lnTo>
                <a:lnTo>
                  <a:pt x="150082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任意多边形: 形状 27"/>
          <p:cNvSpPr>
            <a:spLocks noChangeArrowheads="1"/>
          </p:cNvSpPr>
          <p:nvPr/>
        </p:nvSpPr>
        <p:spPr bwMode="auto">
          <a:xfrm>
            <a:off x="7294563" y="1344613"/>
            <a:ext cx="390525" cy="255587"/>
          </a:xfrm>
          <a:custGeom>
            <a:avLst/>
            <a:gdLst>
              <a:gd name="T0" fmla="*/ 352574 w 491539"/>
              <a:gd name="T1" fmla="*/ 6835 h 322168"/>
              <a:gd name="T2" fmla="*/ 386720 w 491539"/>
              <a:gd name="T3" fmla="*/ 30604 h 322168"/>
              <a:gd name="T4" fmla="*/ 416895 w 491539"/>
              <a:gd name="T5" fmla="*/ 51996 h 322168"/>
              <a:gd name="T6" fmla="*/ 441512 w 491539"/>
              <a:gd name="T7" fmla="*/ 70219 h 322168"/>
              <a:gd name="T8" fmla="*/ 461364 w 491539"/>
              <a:gd name="T9" fmla="*/ 87649 h 322168"/>
              <a:gd name="T10" fmla="*/ 476452 w 491539"/>
              <a:gd name="T11" fmla="*/ 101118 h 322168"/>
              <a:gd name="T12" fmla="*/ 485981 w 491539"/>
              <a:gd name="T13" fmla="*/ 113003 h 322168"/>
              <a:gd name="T14" fmla="*/ 491539 w 491539"/>
              <a:gd name="T15" fmla="*/ 122510 h 322168"/>
              <a:gd name="T16" fmla="*/ 491539 w 491539"/>
              <a:gd name="T17" fmla="*/ 129641 h 322168"/>
              <a:gd name="T18" fmla="*/ 488363 w 491539"/>
              <a:gd name="T19" fmla="*/ 137564 h 322168"/>
              <a:gd name="T20" fmla="*/ 484392 w 491539"/>
              <a:gd name="T21" fmla="*/ 142317 h 322168"/>
              <a:gd name="T22" fmla="*/ 476452 w 491539"/>
              <a:gd name="T23" fmla="*/ 147071 h 322168"/>
              <a:gd name="T24" fmla="*/ 466128 w 491539"/>
              <a:gd name="T25" fmla="*/ 149448 h 322168"/>
              <a:gd name="T26" fmla="*/ 453423 w 491539"/>
              <a:gd name="T27" fmla="*/ 152617 h 322168"/>
              <a:gd name="T28" fmla="*/ 438335 w 491539"/>
              <a:gd name="T29" fmla="*/ 152617 h 322168"/>
              <a:gd name="T30" fmla="*/ 421660 w 491539"/>
              <a:gd name="T31" fmla="*/ 152617 h 322168"/>
              <a:gd name="T32" fmla="*/ 401808 w 491539"/>
              <a:gd name="T33" fmla="*/ 152617 h 322168"/>
              <a:gd name="T34" fmla="*/ 380367 w 491539"/>
              <a:gd name="T35" fmla="*/ 154202 h 322168"/>
              <a:gd name="T36" fmla="*/ 354162 w 491539"/>
              <a:gd name="T37" fmla="*/ 158956 h 322168"/>
              <a:gd name="T38" fmla="*/ 327164 w 491539"/>
              <a:gd name="T39" fmla="*/ 166879 h 322168"/>
              <a:gd name="T40" fmla="*/ 297782 w 491539"/>
              <a:gd name="T41" fmla="*/ 177178 h 322168"/>
              <a:gd name="T42" fmla="*/ 266019 w 491539"/>
              <a:gd name="T43" fmla="*/ 192232 h 322168"/>
              <a:gd name="T44" fmla="*/ 230285 w 491539"/>
              <a:gd name="T45" fmla="*/ 208870 h 322168"/>
              <a:gd name="T46" fmla="*/ 193757 w 491539"/>
              <a:gd name="T47" fmla="*/ 230262 h 322168"/>
              <a:gd name="T48" fmla="*/ 154053 w 491539"/>
              <a:gd name="T49" fmla="*/ 251654 h 322168"/>
              <a:gd name="T50" fmla="*/ 119113 w 491539"/>
              <a:gd name="T51" fmla="*/ 273046 h 322168"/>
              <a:gd name="T52" fmla="*/ 88938 w 491539"/>
              <a:gd name="T53" fmla="*/ 288892 h 322168"/>
              <a:gd name="T54" fmla="*/ 62733 w 491539"/>
              <a:gd name="T55" fmla="*/ 302361 h 322168"/>
              <a:gd name="T56" fmla="*/ 41293 w 491539"/>
              <a:gd name="T57" fmla="*/ 312661 h 322168"/>
              <a:gd name="T58" fmla="*/ 24617 w 491539"/>
              <a:gd name="T59" fmla="*/ 318999 h 322168"/>
              <a:gd name="T60" fmla="*/ 11912 w 491539"/>
              <a:gd name="T61" fmla="*/ 322168 h 322168"/>
              <a:gd name="T62" fmla="*/ 4765 w 491539"/>
              <a:gd name="T63" fmla="*/ 322168 h 322168"/>
              <a:gd name="T64" fmla="*/ 0 w 491539"/>
              <a:gd name="T65" fmla="*/ 317414 h 322168"/>
              <a:gd name="T66" fmla="*/ 0 w 491539"/>
              <a:gd name="T67" fmla="*/ 311076 h 322168"/>
              <a:gd name="T68" fmla="*/ 1589 w 491539"/>
              <a:gd name="T69" fmla="*/ 300776 h 322168"/>
              <a:gd name="T70" fmla="*/ 7941 w 491539"/>
              <a:gd name="T71" fmla="*/ 288892 h 322168"/>
              <a:gd name="T72" fmla="*/ 18264 w 491539"/>
              <a:gd name="T73" fmla="*/ 271461 h 322168"/>
              <a:gd name="T74" fmla="*/ 30176 w 491539"/>
              <a:gd name="T75" fmla="*/ 251654 h 322168"/>
              <a:gd name="T76" fmla="*/ 46057 w 491539"/>
              <a:gd name="T77" fmla="*/ 230262 h 322168"/>
              <a:gd name="T78" fmla="*/ 65909 w 491539"/>
              <a:gd name="T79" fmla="*/ 204909 h 322168"/>
              <a:gd name="T80" fmla="*/ 87350 w 491539"/>
              <a:gd name="T81" fmla="*/ 177178 h 322168"/>
              <a:gd name="T82" fmla="*/ 105614 w 491539"/>
              <a:gd name="T83" fmla="*/ 151033 h 322168"/>
              <a:gd name="T84" fmla="*/ 119113 w 491539"/>
              <a:gd name="T85" fmla="*/ 128848 h 322168"/>
              <a:gd name="T86" fmla="*/ 129436 w 491539"/>
              <a:gd name="T87" fmla="*/ 109041 h 322168"/>
              <a:gd name="T88" fmla="*/ 135789 w 491539"/>
              <a:gd name="T89" fmla="*/ 90026 h 322168"/>
              <a:gd name="T90" fmla="*/ 138965 w 491539"/>
              <a:gd name="T91" fmla="*/ 74972 h 322168"/>
              <a:gd name="T92" fmla="*/ 138965 w 491539"/>
              <a:gd name="T93" fmla="*/ 63088 h 322168"/>
              <a:gd name="T94" fmla="*/ 134793 w 491539"/>
              <a:gd name="T95" fmla="*/ 55352 h 322168"/>
              <a:gd name="T96" fmla="*/ 341869 w 491539"/>
              <a:gd name="T97" fmla="*/ 0 h 32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1539" h="322168">
                <a:moveTo>
                  <a:pt x="341869" y="0"/>
                </a:moveTo>
                <a:lnTo>
                  <a:pt x="352574" y="6835"/>
                </a:lnTo>
                <a:lnTo>
                  <a:pt x="369250" y="18720"/>
                </a:lnTo>
                <a:lnTo>
                  <a:pt x="386720" y="30604"/>
                </a:lnTo>
                <a:lnTo>
                  <a:pt x="401808" y="41696"/>
                </a:lnTo>
                <a:lnTo>
                  <a:pt x="416895" y="51996"/>
                </a:lnTo>
                <a:lnTo>
                  <a:pt x="428806" y="61503"/>
                </a:lnTo>
                <a:lnTo>
                  <a:pt x="441512" y="70219"/>
                </a:lnTo>
                <a:lnTo>
                  <a:pt x="451835" y="79726"/>
                </a:lnTo>
                <a:lnTo>
                  <a:pt x="461364" y="87649"/>
                </a:lnTo>
                <a:lnTo>
                  <a:pt x="468511" y="94780"/>
                </a:lnTo>
                <a:lnTo>
                  <a:pt x="476452" y="101118"/>
                </a:lnTo>
                <a:lnTo>
                  <a:pt x="481216" y="107457"/>
                </a:lnTo>
                <a:lnTo>
                  <a:pt x="485981" y="113003"/>
                </a:lnTo>
                <a:lnTo>
                  <a:pt x="488363" y="117756"/>
                </a:lnTo>
                <a:lnTo>
                  <a:pt x="491539" y="122510"/>
                </a:lnTo>
                <a:lnTo>
                  <a:pt x="491539" y="127264"/>
                </a:lnTo>
                <a:lnTo>
                  <a:pt x="491539" y="129641"/>
                </a:lnTo>
                <a:lnTo>
                  <a:pt x="489951" y="134395"/>
                </a:lnTo>
                <a:lnTo>
                  <a:pt x="488363" y="137564"/>
                </a:lnTo>
                <a:lnTo>
                  <a:pt x="486775" y="139148"/>
                </a:lnTo>
                <a:lnTo>
                  <a:pt x="484392" y="142317"/>
                </a:lnTo>
                <a:lnTo>
                  <a:pt x="481216" y="145487"/>
                </a:lnTo>
                <a:lnTo>
                  <a:pt x="476452" y="147071"/>
                </a:lnTo>
                <a:lnTo>
                  <a:pt x="471687" y="148656"/>
                </a:lnTo>
                <a:lnTo>
                  <a:pt x="466128" y="149448"/>
                </a:lnTo>
                <a:lnTo>
                  <a:pt x="459776" y="151033"/>
                </a:lnTo>
                <a:lnTo>
                  <a:pt x="453423" y="152617"/>
                </a:lnTo>
                <a:lnTo>
                  <a:pt x="446276" y="152617"/>
                </a:lnTo>
                <a:lnTo>
                  <a:pt x="438335" y="152617"/>
                </a:lnTo>
                <a:lnTo>
                  <a:pt x="430395" y="152617"/>
                </a:lnTo>
                <a:lnTo>
                  <a:pt x="421660" y="152617"/>
                </a:lnTo>
                <a:lnTo>
                  <a:pt x="412131" y="152617"/>
                </a:lnTo>
                <a:lnTo>
                  <a:pt x="401808" y="152617"/>
                </a:lnTo>
                <a:lnTo>
                  <a:pt x="390690" y="152617"/>
                </a:lnTo>
                <a:lnTo>
                  <a:pt x="380367" y="154202"/>
                </a:lnTo>
                <a:lnTo>
                  <a:pt x="367662" y="155786"/>
                </a:lnTo>
                <a:lnTo>
                  <a:pt x="354162" y="158956"/>
                </a:lnTo>
                <a:lnTo>
                  <a:pt x="340663" y="162125"/>
                </a:lnTo>
                <a:lnTo>
                  <a:pt x="327164" y="166879"/>
                </a:lnTo>
                <a:lnTo>
                  <a:pt x="312870" y="172425"/>
                </a:lnTo>
                <a:lnTo>
                  <a:pt x="297782" y="177178"/>
                </a:lnTo>
                <a:lnTo>
                  <a:pt x="281107" y="185101"/>
                </a:lnTo>
                <a:lnTo>
                  <a:pt x="266019" y="192232"/>
                </a:lnTo>
                <a:lnTo>
                  <a:pt x="248549" y="200155"/>
                </a:lnTo>
                <a:lnTo>
                  <a:pt x="230285" y="208870"/>
                </a:lnTo>
                <a:lnTo>
                  <a:pt x="212021" y="219962"/>
                </a:lnTo>
                <a:lnTo>
                  <a:pt x="193757" y="230262"/>
                </a:lnTo>
                <a:lnTo>
                  <a:pt x="173905" y="241354"/>
                </a:lnTo>
                <a:lnTo>
                  <a:pt x="154053" y="251654"/>
                </a:lnTo>
                <a:lnTo>
                  <a:pt x="137377" y="262746"/>
                </a:lnTo>
                <a:lnTo>
                  <a:pt x="119113" y="273046"/>
                </a:lnTo>
                <a:lnTo>
                  <a:pt x="104026" y="280969"/>
                </a:lnTo>
                <a:lnTo>
                  <a:pt x="88938" y="288892"/>
                </a:lnTo>
                <a:lnTo>
                  <a:pt x="76233" y="296022"/>
                </a:lnTo>
                <a:lnTo>
                  <a:pt x="62733" y="302361"/>
                </a:lnTo>
                <a:lnTo>
                  <a:pt x="51616" y="308699"/>
                </a:lnTo>
                <a:lnTo>
                  <a:pt x="41293" y="312661"/>
                </a:lnTo>
                <a:lnTo>
                  <a:pt x="31764" y="315830"/>
                </a:lnTo>
                <a:lnTo>
                  <a:pt x="24617" y="318999"/>
                </a:lnTo>
                <a:lnTo>
                  <a:pt x="18264" y="320584"/>
                </a:lnTo>
                <a:lnTo>
                  <a:pt x="11912" y="322168"/>
                </a:lnTo>
                <a:lnTo>
                  <a:pt x="7941" y="322168"/>
                </a:lnTo>
                <a:lnTo>
                  <a:pt x="4765" y="322168"/>
                </a:lnTo>
                <a:lnTo>
                  <a:pt x="1589" y="320584"/>
                </a:lnTo>
                <a:lnTo>
                  <a:pt x="0" y="317414"/>
                </a:lnTo>
                <a:lnTo>
                  <a:pt x="0" y="314245"/>
                </a:lnTo>
                <a:lnTo>
                  <a:pt x="0" y="311076"/>
                </a:lnTo>
                <a:lnTo>
                  <a:pt x="0" y="307115"/>
                </a:lnTo>
                <a:lnTo>
                  <a:pt x="1589" y="300776"/>
                </a:lnTo>
                <a:lnTo>
                  <a:pt x="4765" y="294438"/>
                </a:lnTo>
                <a:lnTo>
                  <a:pt x="7941" y="288892"/>
                </a:lnTo>
                <a:lnTo>
                  <a:pt x="11912" y="280969"/>
                </a:lnTo>
                <a:lnTo>
                  <a:pt x="18264" y="271461"/>
                </a:lnTo>
                <a:lnTo>
                  <a:pt x="24617" y="262746"/>
                </a:lnTo>
                <a:lnTo>
                  <a:pt x="30176" y="251654"/>
                </a:lnTo>
                <a:lnTo>
                  <a:pt x="38116" y="241354"/>
                </a:lnTo>
                <a:lnTo>
                  <a:pt x="46057" y="230262"/>
                </a:lnTo>
                <a:lnTo>
                  <a:pt x="54792" y="218378"/>
                </a:lnTo>
                <a:lnTo>
                  <a:pt x="65909" y="204909"/>
                </a:lnTo>
                <a:lnTo>
                  <a:pt x="76233" y="190647"/>
                </a:lnTo>
                <a:lnTo>
                  <a:pt x="87350" y="177178"/>
                </a:lnTo>
                <a:lnTo>
                  <a:pt x="96085" y="163709"/>
                </a:lnTo>
                <a:lnTo>
                  <a:pt x="105614" y="151033"/>
                </a:lnTo>
                <a:lnTo>
                  <a:pt x="112760" y="140733"/>
                </a:lnTo>
                <a:lnTo>
                  <a:pt x="119113" y="128848"/>
                </a:lnTo>
                <a:lnTo>
                  <a:pt x="125466" y="117756"/>
                </a:lnTo>
                <a:lnTo>
                  <a:pt x="129436" y="109041"/>
                </a:lnTo>
                <a:lnTo>
                  <a:pt x="132613" y="99534"/>
                </a:lnTo>
                <a:lnTo>
                  <a:pt x="135789" y="90026"/>
                </a:lnTo>
                <a:lnTo>
                  <a:pt x="138965" y="82895"/>
                </a:lnTo>
                <a:lnTo>
                  <a:pt x="138965" y="74972"/>
                </a:lnTo>
                <a:lnTo>
                  <a:pt x="138965" y="68634"/>
                </a:lnTo>
                <a:lnTo>
                  <a:pt x="138965" y="63088"/>
                </a:lnTo>
                <a:lnTo>
                  <a:pt x="135789" y="58334"/>
                </a:lnTo>
                <a:lnTo>
                  <a:pt x="134793" y="55352"/>
                </a:lnTo>
                <a:lnTo>
                  <a:pt x="336609" y="15780"/>
                </a:lnTo>
                <a:lnTo>
                  <a:pt x="34186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5"/>
          <p:cNvSpPr>
            <a:spLocks noChangeArrowheads="1"/>
          </p:cNvSpPr>
          <p:nvPr/>
        </p:nvSpPr>
        <p:spPr bwMode="auto">
          <a:xfrm>
            <a:off x="6454775" y="966788"/>
            <a:ext cx="711200" cy="180975"/>
          </a:xfrm>
          <a:custGeom>
            <a:avLst/>
            <a:gdLst>
              <a:gd name="T0" fmla="*/ 497 w 1129"/>
              <a:gd name="T1" fmla="*/ 88 h 288"/>
              <a:gd name="T2" fmla="*/ 575 w 1129"/>
              <a:gd name="T3" fmla="*/ 71 h 288"/>
              <a:gd name="T4" fmla="*/ 647 w 1129"/>
              <a:gd name="T5" fmla="*/ 57 h 288"/>
              <a:gd name="T6" fmla="*/ 712 w 1129"/>
              <a:gd name="T7" fmla="*/ 44 h 288"/>
              <a:gd name="T8" fmla="*/ 770 w 1129"/>
              <a:gd name="T9" fmla="*/ 32 h 288"/>
              <a:gd name="T10" fmla="*/ 820 w 1129"/>
              <a:gd name="T11" fmla="*/ 23 h 288"/>
              <a:gd name="T12" fmla="*/ 864 w 1129"/>
              <a:gd name="T13" fmla="*/ 15 h 288"/>
              <a:gd name="T14" fmla="*/ 900 w 1129"/>
              <a:gd name="T15" fmla="*/ 7 h 288"/>
              <a:gd name="T16" fmla="*/ 929 w 1129"/>
              <a:gd name="T17" fmla="*/ 3 h 288"/>
              <a:gd name="T18" fmla="*/ 952 w 1129"/>
              <a:gd name="T19" fmla="*/ 0 h 288"/>
              <a:gd name="T20" fmla="*/ 968 w 1129"/>
              <a:gd name="T21" fmla="*/ 0 h 288"/>
              <a:gd name="T22" fmla="*/ 1014 w 1129"/>
              <a:gd name="T23" fmla="*/ 3 h 288"/>
              <a:gd name="T24" fmla="*/ 1054 w 1129"/>
              <a:gd name="T25" fmla="*/ 11 h 288"/>
              <a:gd name="T26" fmla="*/ 1100 w 1129"/>
              <a:gd name="T27" fmla="*/ 30 h 288"/>
              <a:gd name="T28" fmla="*/ 1121 w 1129"/>
              <a:gd name="T29" fmla="*/ 55 h 288"/>
              <a:gd name="T30" fmla="*/ 1129 w 1129"/>
              <a:gd name="T31" fmla="*/ 88 h 288"/>
              <a:gd name="T32" fmla="*/ 1121 w 1129"/>
              <a:gd name="T33" fmla="*/ 107 h 288"/>
              <a:gd name="T34" fmla="*/ 1098 w 1129"/>
              <a:gd name="T35" fmla="*/ 125 h 288"/>
              <a:gd name="T36" fmla="*/ 1062 w 1129"/>
              <a:gd name="T37" fmla="*/ 144 h 288"/>
              <a:gd name="T38" fmla="*/ 1010 w 1129"/>
              <a:gd name="T39" fmla="*/ 161 h 288"/>
              <a:gd name="T40" fmla="*/ 943 w 1129"/>
              <a:gd name="T41" fmla="*/ 180 h 288"/>
              <a:gd name="T42" fmla="*/ 810 w 1129"/>
              <a:gd name="T43" fmla="*/ 211 h 288"/>
              <a:gd name="T44" fmla="*/ 639 w 1129"/>
              <a:gd name="T45" fmla="*/ 242 h 288"/>
              <a:gd name="T46" fmla="*/ 456 w 1129"/>
              <a:gd name="T47" fmla="*/ 269 h 288"/>
              <a:gd name="T48" fmla="*/ 370 w 1129"/>
              <a:gd name="T49" fmla="*/ 279 h 288"/>
              <a:gd name="T50" fmla="*/ 293 w 1129"/>
              <a:gd name="T51" fmla="*/ 284 h 288"/>
              <a:gd name="T52" fmla="*/ 227 w 1129"/>
              <a:gd name="T53" fmla="*/ 288 h 288"/>
              <a:gd name="T54" fmla="*/ 173 w 1129"/>
              <a:gd name="T55" fmla="*/ 286 h 288"/>
              <a:gd name="T56" fmla="*/ 131 w 1129"/>
              <a:gd name="T57" fmla="*/ 282 h 288"/>
              <a:gd name="T58" fmla="*/ 79 w 1129"/>
              <a:gd name="T59" fmla="*/ 271 h 288"/>
              <a:gd name="T60" fmla="*/ 33 w 1129"/>
              <a:gd name="T61" fmla="*/ 252 h 288"/>
              <a:gd name="T62" fmla="*/ 2 w 1129"/>
              <a:gd name="T63" fmla="*/ 231 h 288"/>
              <a:gd name="T64" fmla="*/ 0 w 1129"/>
              <a:gd name="T65" fmla="*/ 225 h 288"/>
              <a:gd name="T66" fmla="*/ 8 w 1129"/>
              <a:gd name="T67" fmla="*/ 217 h 288"/>
              <a:gd name="T68" fmla="*/ 23 w 1129"/>
              <a:gd name="T69" fmla="*/ 207 h 288"/>
              <a:gd name="T70" fmla="*/ 48 w 1129"/>
              <a:gd name="T71" fmla="*/ 198 h 288"/>
              <a:gd name="T72" fmla="*/ 83 w 1129"/>
              <a:gd name="T73" fmla="*/ 186 h 288"/>
              <a:gd name="T74" fmla="*/ 125 w 1129"/>
              <a:gd name="T75" fmla="*/ 175 h 288"/>
              <a:gd name="T76" fmla="*/ 175 w 1129"/>
              <a:gd name="T77" fmla="*/ 161 h 288"/>
              <a:gd name="T78" fmla="*/ 237 w 1129"/>
              <a:gd name="T79" fmla="*/ 146 h 288"/>
              <a:gd name="T80" fmla="*/ 304 w 1129"/>
              <a:gd name="T81" fmla="*/ 129 h 288"/>
              <a:gd name="T82" fmla="*/ 383 w 1129"/>
              <a:gd name="T83" fmla="*/ 1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29" h="288">
                <a:moveTo>
                  <a:pt x="439" y="100"/>
                </a:moveTo>
                <a:lnTo>
                  <a:pt x="468" y="94"/>
                </a:lnTo>
                <a:lnTo>
                  <a:pt x="497" y="88"/>
                </a:lnTo>
                <a:lnTo>
                  <a:pt x="523" y="82"/>
                </a:lnTo>
                <a:lnTo>
                  <a:pt x="548" y="77"/>
                </a:lnTo>
                <a:lnTo>
                  <a:pt x="575" y="71"/>
                </a:lnTo>
                <a:lnTo>
                  <a:pt x="600" y="67"/>
                </a:lnTo>
                <a:lnTo>
                  <a:pt x="623" y="61"/>
                </a:lnTo>
                <a:lnTo>
                  <a:pt x="647" y="57"/>
                </a:lnTo>
                <a:lnTo>
                  <a:pt x="670" y="52"/>
                </a:lnTo>
                <a:lnTo>
                  <a:pt x="691" y="48"/>
                </a:lnTo>
                <a:lnTo>
                  <a:pt x="712" y="44"/>
                </a:lnTo>
                <a:lnTo>
                  <a:pt x="731" y="40"/>
                </a:lnTo>
                <a:lnTo>
                  <a:pt x="750" y="36"/>
                </a:lnTo>
                <a:lnTo>
                  <a:pt x="770" y="32"/>
                </a:lnTo>
                <a:lnTo>
                  <a:pt x="787" y="29"/>
                </a:lnTo>
                <a:lnTo>
                  <a:pt x="804" y="25"/>
                </a:lnTo>
                <a:lnTo>
                  <a:pt x="820" y="23"/>
                </a:lnTo>
                <a:lnTo>
                  <a:pt x="835" y="19"/>
                </a:lnTo>
                <a:lnTo>
                  <a:pt x="850" y="17"/>
                </a:lnTo>
                <a:lnTo>
                  <a:pt x="864" y="15"/>
                </a:lnTo>
                <a:lnTo>
                  <a:pt x="877" y="11"/>
                </a:lnTo>
                <a:lnTo>
                  <a:pt x="889" y="9"/>
                </a:lnTo>
                <a:lnTo>
                  <a:pt x="900" y="7"/>
                </a:lnTo>
                <a:lnTo>
                  <a:pt x="912" y="5"/>
                </a:lnTo>
                <a:lnTo>
                  <a:pt x="922" y="5"/>
                </a:lnTo>
                <a:lnTo>
                  <a:pt x="929" y="3"/>
                </a:lnTo>
                <a:lnTo>
                  <a:pt x="939" y="2"/>
                </a:lnTo>
                <a:lnTo>
                  <a:pt x="947" y="2"/>
                </a:lnTo>
                <a:lnTo>
                  <a:pt x="952" y="0"/>
                </a:lnTo>
                <a:lnTo>
                  <a:pt x="958" y="0"/>
                </a:lnTo>
                <a:lnTo>
                  <a:pt x="964" y="0"/>
                </a:lnTo>
                <a:lnTo>
                  <a:pt x="968" y="0"/>
                </a:lnTo>
                <a:lnTo>
                  <a:pt x="983" y="0"/>
                </a:lnTo>
                <a:lnTo>
                  <a:pt x="998" y="2"/>
                </a:lnTo>
                <a:lnTo>
                  <a:pt x="1014" y="3"/>
                </a:lnTo>
                <a:lnTo>
                  <a:pt x="1027" y="5"/>
                </a:lnTo>
                <a:lnTo>
                  <a:pt x="1041" y="7"/>
                </a:lnTo>
                <a:lnTo>
                  <a:pt x="1054" y="11"/>
                </a:lnTo>
                <a:lnTo>
                  <a:pt x="1079" y="19"/>
                </a:lnTo>
                <a:lnTo>
                  <a:pt x="1091" y="25"/>
                </a:lnTo>
                <a:lnTo>
                  <a:pt x="1100" y="30"/>
                </a:lnTo>
                <a:lnTo>
                  <a:pt x="1110" y="38"/>
                </a:lnTo>
                <a:lnTo>
                  <a:pt x="1116" y="46"/>
                </a:lnTo>
                <a:lnTo>
                  <a:pt x="1121" y="55"/>
                </a:lnTo>
                <a:lnTo>
                  <a:pt x="1125" y="65"/>
                </a:lnTo>
                <a:lnTo>
                  <a:pt x="1129" y="77"/>
                </a:lnTo>
                <a:lnTo>
                  <a:pt x="1129" y="88"/>
                </a:lnTo>
                <a:lnTo>
                  <a:pt x="1129" y="94"/>
                </a:lnTo>
                <a:lnTo>
                  <a:pt x="1125" y="100"/>
                </a:lnTo>
                <a:lnTo>
                  <a:pt x="1121" y="107"/>
                </a:lnTo>
                <a:lnTo>
                  <a:pt x="1116" y="113"/>
                </a:lnTo>
                <a:lnTo>
                  <a:pt x="1108" y="119"/>
                </a:lnTo>
                <a:lnTo>
                  <a:pt x="1098" y="125"/>
                </a:lnTo>
                <a:lnTo>
                  <a:pt x="1089" y="130"/>
                </a:lnTo>
                <a:lnTo>
                  <a:pt x="1075" y="138"/>
                </a:lnTo>
                <a:lnTo>
                  <a:pt x="1062" y="144"/>
                </a:lnTo>
                <a:lnTo>
                  <a:pt x="1046" y="150"/>
                </a:lnTo>
                <a:lnTo>
                  <a:pt x="1029" y="155"/>
                </a:lnTo>
                <a:lnTo>
                  <a:pt x="1010" y="161"/>
                </a:lnTo>
                <a:lnTo>
                  <a:pt x="989" y="167"/>
                </a:lnTo>
                <a:lnTo>
                  <a:pt x="968" y="175"/>
                </a:lnTo>
                <a:lnTo>
                  <a:pt x="943" y="180"/>
                </a:lnTo>
                <a:lnTo>
                  <a:pt x="918" y="186"/>
                </a:lnTo>
                <a:lnTo>
                  <a:pt x="864" y="200"/>
                </a:lnTo>
                <a:lnTo>
                  <a:pt x="810" y="211"/>
                </a:lnTo>
                <a:lnTo>
                  <a:pt x="754" y="223"/>
                </a:lnTo>
                <a:lnTo>
                  <a:pt x="697" y="232"/>
                </a:lnTo>
                <a:lnTo>
                  <a:pt x="639" y="242"/>
                </a:lnTo>
                <a:lnTo>
                  <a:pt x="579" y="252"/>
                </a:lnTo>
                <a:lnTo>
                  <a:pt x="518" y="261"/>
                </a:lnTo>
                <a:lnTo>
                  <a:pt x="456" y="269"/>
                </a:lnTo>
                <a:lnTo>
                  <a:pt x="425" y="273"/>
                </a:lnTo>
                <a:lnTo>
                  <a:pt x="397" y="275"/>
                </a:lnTo>
                <a:lnTo>
                  <a:pt x="370" y="279"/>
                </a:lnTo>
                <a:lnTo>
                  <a:pt x="343" y="281"/>
                </a:lnTo>
                <a:lnTo>
                  <a:pt x="318" y="282"/>
                </a:lnTo>
                <a:lnTo>
                  <a:pt x="293" y="284"/>
                </a:lnTo>
                <a:lnTo>
                  <a:pt x="270" y="286"/>
                </a:lnTo>
                <a:lnTo>
                  <a:pt x="248" y="286"/>
                </a:lnTo>
                <a:lnTo>
                  <a:pt x="227" y="288"/>
                </a:lnTo>
                <a:lnTo>
                  <a:pt x="208" y="288"/>
                </a:lnTo>
                <a:lnTo>
                  <a:pt x="191" y="288"/>
                </a:lnTo>
                <a:lnTo>
                  <a:pt x="173" y="286"/>
                </a:lnTo>
                <a:lnTo>
                  <a:pt x="158" y="286"/>
                </a:lnTo>
                <a:lnTo>
                  <a:pt x="145" y="284"/>
                </a:lnTo>
                <a:lnTo>
                  <a:pt x="131" y="282"/>
                </a:lnTo>
                <a:lnTo>
                  <a:pt x="120" y="281"/>
                </a:lnTo>
                <a:lnTo>
                  <a:pt x="98" y="277"/>
                </a:lnTo>
                <a:lnTo>
                  <a:pt x="79" y="271"/>
                </a:lnTo>
                <a:lnTo>
                  <a:pt x="62" y="265"/>
                </a:lnTo>
                <a:lnTo>
                  <a:pt x="47" y="259"/>
                </a:lnTo>
                <a:lnTo>
                  <a:pt x="33" y="252"/>
                </a:lnTo>
                <a:lnTo>
                  <a:pt x="22" y="246"/>
                </a:lnTo>
                <a:lnTo>
                  <a:pt x="12" y="238"/>
                </a:lnTo>
                <a:lnTo>
                  <a:pt x="2" y="231"/>
                </a:lnTo>
                <a:lnTo>
                  <a:pt x="0" y="229"/>
                </a:lnTo>
                <a:lnTo>
                  <a:pt x="0" y="227"/>
                </a:lnTo>
                <a:lnTo>
                  <a:pt x="0" y="225"/>
                </a:lnTo>
                <a:lnTo>
                  <a:pt x="2" y="221"/>
                </a:lnTo>
                <a:lnTo>
                  <a:pt x="4" y="219"/>
                </a:lnTo>
                <a:lnTo>
                  <a:pt x="8" y="217"/>
                </a:lnTo>
                <a:lnTo>
                  <a:pt x="12" y="213"/>
                </a:lnTo>
                <a:lnTo>
                  <a:pt x="18" y="211"/>
                </a:lnTo>
                <a:lnTo>
                  <a:pt x="23" y="207"/>
                </a:lnTo>
                <a:lnTo>
                  <a:pt x="31" y="204"/>
                </a:lnTo>
                <a:lnTo>
                  <a:pt x="39" y="202"/>
                </a:lnTo>
                <a:lnTo>
                  <a:pt x="48" y="198"/>
                </a:lnTo>
                <a:lnTo>
                  <a:pt x="60" y="194"/>
                </a:lnTo>
                <a:lnTo>
                  <a:pt x="70" y="190"/>
                </a:lnTo>
                <a:lnTo>
                  <a:pt x="83" y="186"/>
                </a:lnTo>
                <a:lnTo>
                  <a:pt x="97" y="182"/>
                </a:lnTo>
                <a:lnTo>
                  <a:pt x="110" y="179"/>
                </a:lnTo>
                <a:lnTo>
                  <a:pt x="125" y="175"/>
                </a:lnTo>
                <a:lnTo>
                  <a:pt x="141" y="169"/>
                </a:lnTo>
                <a:lnTo>
                  <a:pt x="158" y="165"/>
                </a:lnTo>
                <a:lnTo>
                  <a:pt x="175" y="161"/>
                </a:lnTo>
                <a:lnTo>
                  <a:pt x="195" y="155"/>
                </a:lnTo>
                <a:lnTo>
                  <a:pt x="216" y="152"/>
                </a:lnTo>
                <a:lnTo>
                  <a:pt x="237" y="146"/>
                </a:lnTo>
                <a:lnTo>
                  <a:pt x="258" y="140"/>
                </a:lnTo>
                <a:lnTo>
                  <a:pt x="281" y="134"/>
                </a:lnTo>
                <a:lnTo>
                  <a:pt x="304" y="129"/>
                </a:lnTo>
                <a:lnTo>
                  <a:pt x="329" y="125"/>
                </a:lnTo>
                <a:lnTo>
                  <a:pt x="356" y="119"/>
                </a:lnTo>
                <a:lnTo>
                  <a:pt x="383" y="111"/>
                </a:lnTo>
                <a:lnTo>
                  <a:pt x="410" y="105"/>
                </a:lnTo>
                <a:lnTo>
                  <a:pt x="439" y="10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7"/>
          <p:cNvSpPr>
            <a:spLocks noChangeArrowheads="1"/>
          </p:cNvSpPr>
          <p:nvPr/>
        </p:nvSpPr>
        <p:spPr bwMode="auto">
          <a:xfrm>
            <a:off x="6389688" y="1571625"/>
            <a:ext cx="187325" cy="101600"/>
          </a:xfrm>
          <a:custGeom>
            <a:avLst/>
            <a:gdLst>
              <a:gd name="T0" fmla="*/ 25 w 298"/>
              <a:gd name="T1" fmla="*/ 0 h 161"/>
              <a:gd name="T2" fmla="*/ 69 w 298"/>
              <a:gd name="T3" fmla="*/ 0 h 161"/>
              <a:gd name="T4" fmla="*/ 109 w 298"/>
              <a:gd name="T5" fmla="*/ 2 h 161"/>
              <a:gd name="T6" fmla="*/ 146 w 298"/>
              <a:gd name="T7" fmla="*/ 4 h 161"/>
              <a:gd name="T8" fmla="*/ 176 w 298"/>
              <a:gd name="T9" fmla="*/ 5 h 161"/>
              <a:gd name="T10" fmla="*/ 201 w 298"/>
              <a:gd name="T11" fmla="*/ 9 h 161"/>
              <a:gd name="T12" fmla="*/ 225 w 298"/>
              <a:gd name="T13" fmla="*/ 11 h 161"/>
              <a:gd name="T14" fmla="*/ 242 w 298"/>
              <a:gd name="T15" fmla="*/ 17 h 161"/>
              <a:gd name="T16" fmla="*/ 259 w 298"/>
              <a:gd name="T17" fmla="*/ 25 h 161"/>
              <a:gd name="T18" fmla="*/ 278 w 298"/>
              <a:gd name="T19" fmla="*/ 38 h 161"/>
              <a:gd name="T20" fmla="*/ 292 w 298"/>
              <a:gd name="T21" fmla="*/ 59 h 161"/>
              <a:gd name="T22" fmla="*/ 298 w 298"/>
              <a:gd name="T23" fmla="*/ 84 h 161"/>
              <a:gd name="T24" fmla="*/ 298 w 298"/>
              <a:gd name="T25" fmla="*/ 107 h 161"/>
              <a:gd name="T26" fmla="*/ 296 w 298"/>
              <a:gd name="T27" fmla="*/ 121 h 161"/>
              <a:gd name="T28" fmla="*/ 292 w 298"/>
              <a:gd name="T29" fmla="*/ 132 h 161"/>
              <a:gd name="T30" fmla="*/ 284 w 298"/>
              <a:gd name="T31" fmla="*/ 142 h 161"/>
              <a:gd name="T32" fmla="*/ 276 w 298"/>
              <a:gd name="T33" fmla="*/ 150 h 161"/>
              <a:gd name="T34" fmla="*/ 265 w 298"/>
              <a:gd name="T35" fmla="*/ 156 h 161"/>
              <a:gd name="T36" fmla="*/ 253 w 298"/>
              <a:gd name="T37" fmla="*/ 159 h 161"/>
              <a:gd name="T38" fmla="*/ 238 w 298"/>
              <a:gd name="T39" fmla="*/ 161 h 161"/>
              <a:gd name="T40" fmla="*/ 213 w 298"/>
              <a:gd name="T41" fmla="*/ 161 h 161"/>
              <a:gd name="T42" fmla="*/ 176 w 298"/>
              <a:gd name="T43" fmla="*/ 156 h 161"/>
              <a:gd name="T44" fmla="*/ 140 w 298"/>
              <a:gd name="T45" fmla="*/ 142 h 161"/>
              <a:gd name="T46" fmla="*/ 100 w 298"/>
              <a:gd name="T47" fmla="*/ 123 h 161"/>
              <a:gd name="T48" fmla="*/ 71 w 298"/>
              <a:gd name="T49" fmla="*/ 105 h 161"/>
              <a:gd name="T50" fmla="*/ 53 w 298"/>
              <a:gd name="T51" fmla="*/ 92 h 161"/>
              <a:gd name="T52" fmla="*/ 38 w 298"/>
              <a:gd name="T53" fmla="*/ 79 h 161"/>
              <a:gd name="T54" fmla="*/ 25 w 298"/>
              <a:gd name="T55" fmla="*/ 65 h 161"/>
              <a:gd name="T56" fmla="*/ 15 w 298"/>
              <a:gd name="T57" fmla="*/ 52 h 161"/>
              <a:gd name="T58" fmla="*/ 7 w 298"/>
              <a:gd name="T59" fmla="*/ 38 h 161"/>
              <a:gd name="T60" fmla="*/ 1 w 298"/>
              <a:gd name="T61" fmla="*/ 23 h 161"/>
              <a:gd name="T62" fmla="*/ 0 w 298"/>
              <a:gd name="T63" fmla="*/ 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8" h="161">
                <a:moveTo>
                  <a:pt x="0" y="0"/>
                </a:moveTo>
                <a:lnTo>
                  <a:pt x="25" y="0"/>
                </a:lnTo>
                <a:lnTo>
                  <a:pt x="48" y="0"/>
                </a:lnTo>
                <a:lnTo>
                  <a:pt x="69" y="0"/>
                </a:lnTo>
                <a:lnTo>
                  <a:pt x="90" y="2"/>
                </a:lnTo>
                <a:lnTo>
                  <a:pt x="109" y="2"/>
                </a:lnTo>
                <a:lnTo>
                  <a:pt x="128" y="2"/>
                </a:lnTo>
                <a:lnTo>
                  <a:pt x="146" y="4"/>
                </a:lnTo>
                <a:lnTo>
                  <a:pt x="161" y="4"/>
                </a:lnTo>
                <a:lnTo>
                  <a:pt x="176" y="5"/>
                </a:lnTo>
                <a:lnTo>
                  <a:pt x="190" y="7"/>
                </a:lnTo>
                <a:lnTo>
                  <a:pt x="201" y="9"/>
                </a:lnTo>
                <a:lnTo>
                  <a:pt x="213" y="11"/>
                </a:lnTo>
                <a:lnTo>
                  <a:pt x="225" y="11"/>
                </a:lnTo>
                <a:lnTo>
                  <a:pt x="232" y="15"/>
                </a:lnTo>
                <a:lnTo>
                  <a:pt x="242" y="17"/>
                </a:lnTo>
                <a:lnTo>
                  <a:pt x="248" y="19"/>
                </a:lnTo>
                <a:lnTo>
                  <a:pt x="259" y="25"/>
                </a:lnTo>
                <a:lnTo>
                  <a:pt x="271" y="30"/>
                </a:lnTo>
                <a:lnTo>
                  <a:pt x="278" y="38"/>
                </a:lnTo>
                <a:lnTo>
                  <a:pt x="286" y="48"/>
                </a:lnTo>
                <a:lnTo>
                  <a:pt x="292" y="59"/>
                </a:lnTo>
                <a:lnTo>
                  <a:pt x="294" y="71"/>
                </a:lnTo>
                <a:lnTo>
                  <a:pt x="298" y="84"/>
                </a:lnTo>
                <a:lnTo>
                  <a:pt x="298" y="100"/>
                </a:lnTo>
                <a:lnTo>
                  <a:pt x="298" y="107"/>
                </a:lnTo>
                <a:lnTo>
                  <a:pt x="296" y="113"/>
                </a:lnTo>
                <a:lnTo>
                  <a:pt x="296" y="121"/>
                </a:lnTo>
                <a:lnTo>
                  <a:pt x="294" y="127"/>
                </a:lnTo>
                <a:lnTo>
                  <a:pt x="292" y="132"/>
                </a:lnTo>
                <a:lnTo>
                  <a:pt x="288" y="136"/>
                </a:lnTo>
                <a:lnTo>
                  <a:pt x="284" y="142"/>
                </a:lnTo>
                <a:lnTo>
                  <a:pt x="280" y="146"/>
                </a:lnTo>
                <a:lnTo>
                  <a:pt x="276" y="150"/>
                </a:lnTo>
                <a:lnTo>
                  <a:pt x="271" y="152"/>
                </a:lnTo>
                <a:lnTo>
                  <a:pt x="265" y="156"/>
                </a:lnTo>
                <a:lnTo>
                  <a:pt x="259" y="157"/>
                </a:lnTo>
                <a:lnTo>
                  <a:pt x="253" y="159"/>
                </a:lnTo>
                <a:lnTo>
                  <a:pt x="246" y="161"/>
                </a:lnTo>
                <a:lnTo>
                  <a:pt x="238" y="161"/>
                </a:lnTo>
                <a:lnTo>
                  <a:pt x="230" y="161"/>
                </a:lnTo>
                <a:lnTo>
                  <a:pt x="213" y="161"/>
                </a:lnTo>
                <a:lnTo>
                  <a:pt x="196" y="157"/>
                </a:lnTo>
                <a:lnTo>
                  <a:pt x="176" y="156"/>
                </a:lnTo>
                <a:lnTo>
                  <a:pt x="159" y="150"/>
                </a:lnTo>
                <a:lnTo>
                  <a:pt x="140" y="142"/>
                </a:lnTo>
                <a:lnTo>
                  <a:pt x="121" y="134"/>
                </a:lnTo>
                <a:lnTo>
                  <a:pt x="100" y="123"/>
                </a:lnTo>
                <a:lnTo>
                  <a:pt x="80" y="111"/>
                </a:lnTo>
                <a:lnTo>
                  <a:pt x="71" y="105"/>
                </a:lnTo>
                <a:lnTo>
                  <a:pt x="61" y="100"/>
                </a:lnTo>
                <a:lnTo>
                  <a:pt x="53" y="92"/>
                </a:lnTo>
                <a:lnTo>
                  <a:pt x="46" y="86"/>
                </a:lnTo>
                <a:lnTo>
                  <a:pt x="38" y="79"/>
                </a:lnTo>
                <a:lnTo>
                  <a:pt x="30" y="73"/>
                </a:lnTo>
                <a:lnTo>
                  <a:pt x="25" y="65"/>
                </a:lnTo>
                <a:lnTo>
                  <a:pt x="21" y="59"/>
                </a:lnTo>
                <a:lnTo>
                  <a:pt x="15" y="52"/>
                </a:lnTo>
                <a:lnTo>
                  <a:pt x="11" y="46"/>
                </a:lnTo>
                <a:lnTo>
                  <a:pt x="7" y="38"/>
                </a:lnTo>
                <a:lnTo>
                  <a:pt x="5" y="30"/>
                </a:lnTo>
                <a:lnTo>
                  <a:pt x="1" y="23"/>
                </a:lnTo>
                <a:lnTo>
                  <a:pt x="1" y="15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8"/>
          <p:cNvSpPr>
            <a:spLocks noChangeArrowheads="1"/>
          </p:cNvSpPr>
          <p:nvPr/>
        </p:nvSpPr>
        <p:spPr bwMode="auto">
          <a:xfrm>
            <a:off x="6351588" y="1774825"/>
            <a:ext cx="207962" cy="153988"/>
          </a:xfrm>
          <a:custGeom>
            <a:avLst/>
            <a:gdLst>
              <a:gd name="T0" fmla="*/ 325 w 333"/>
              <a:gd name="T1" fmla="*/ 190 h 244"/>
              <a:gd name="T2" fmla="*/ 315 w 333"/>
              <a:gd name="T3" fmla="*/ 215 h 244"/>
              <a:gd name="T4" fmla="*/ 306 w 333"/>
              <a:gd name="T5" fmla="*/ 233 h 244"/>
              <a:gd name="T6" fmla="*/ 296 w 333"/>
              <a:gd name="T7" fmla="*/ 242 h 244"/>
              <a:gd name="T8" fmla="*/ 288 w 333"/>
              <a:gd name="T9" fmla="*/ 244 h 244"/>
              <a:gd name="T10" fmla="*/ 281 w 333"/>
              <a:gd name="T11" fmla="*/ 242 h 244"/>
              <a:gd name="T12" fmla="*/ 269 w 333"/>
              <a:gd name="T13" fmla="*/ 238 h 244"/>
              <a:gd name="T14" fmla="*/ 252 w 333"/>
              <a:gd name="T15" fmla="*/ 229 h 244"/>
              <a:gd name="T16" fmla="*/ 233 w 333"/>
              <a:gd name="T17" fmla="*/ 217 h 244"/>
              <a:gd name="T18" fmla="*/ 210 w 333"/>
              <a:gd name="T19" fmla="*/ 202 h 244"/>
              <a:gd name="T20" fmla="*/ 183 w 333"/>
              <a:gd name="T21" fmla="*/ 185 h 244"/>
              <a:gd name="T22" fmla="*/ 154 w 333"/>
              <a:gd name="T23" fmla="*/ 162 h 244"/>
              <a:gd name="T24" fmla="*/ 119 w 333"/>
              <a:gd name="T25" fmla="*/ 138 h 244"/>
              <a:gd name="T26" fmla="*/ 90 w 333"/>
              <a:gd name="T27" fmla="*/ 115 h 244"/>
              <a:gd name="T28" fmla="*/ 63 w 333"/>
              <a:gd name="T29" fmla="*/ 92 h 244"/>
              <a:gd name="T30" fmla="*/ 42 w 333"/>
              <a:gd name="T31" fmla="*/ 73 h 244"/>
              <a:gd name="T32" fmla="*/ 25 w 333"/>
              <a:gd name="T33" fmla="*/ 54 h 244"/>
              <a:gd name="T34" fmla="*/ 13 w 333"/>
              <a:gd name="T35" fmla="*/ 36 h 244"/>
              <a:gd name="T36" fmla="*/ 4 w 333"/>
              <a:gd name="T37" fmla="*/ 21 h 244"/>
              <a:gd name="T38" fmla="*/ 0 w 333"/>
              <a:gd name="T39" fmla="*/ 6 h 244"/>
              <a:gd name="T40" fmla="*/ 25 w 333"/>
              <a:gd name="T41" fmla="*/ 0 h 244"/>
              <a:gd name="T42" fmla="*/ 73 w 333"/>
              <a:gd name="T43" fmla="*/ 2 h 244"/>
              <a:gd name="T44" fmla="*/ 117 w 333"/>
              <a:gd name="T45" fmla="*/ 6 h 244"/>
              <a:gd name="T46" fmla="*/ 158 w 333"/>
              <a:gd name="T47" fmla="*/ 11 h 244"/>
              <a:gd name="T48" fmla="*/ 192 w 333"/>
              <a:gd name="T49" fmla="*/ 19 h 244"/>
              <a:gd name="T50" fmla="*/ 221 w 333"/>
              <a:gd name="T51" fmla="*/ 27 h 244"/>
              <a:gd name="T52" fmla="*/ 248 w 333"/>
              <a:gd name="T53" fmla="*/ 38 h 244"/>
              <a:gd name="T54" fmla="*/ 269 w 333"/>
              <a:gd name="T55" fmla="*/ 50 h 244"/>
              <a:gd name="T56" fmla="*/ 287 w 333"/>
              <a:gd name="T57" fmla="*/ 65 h 244"/>
              <a:gd name="T58" fmla="*/ 302 w 333"/>
              <a:gd name="T59" fmla="*/ 79 h 244"/>
              <a:gd name="T60" fmla="*/ 313 w 333"/>
              <a:gd name="T61" fmla="*/ 92 h 244"/>
              <a:gd name="T62" fmla="*/ 323 w 333"/>
              <a:gd name="T63" fmla="*/ 108 h 244"/>
              <a:gd name="T64" fmla="*/ 329 w 333"/>
              <a:gd name="T65" fmla="*/ 123 h 244"/>
              <a:gd name="T66" fmla="*/ 333 w 333"/>
              <a:gd name="T67" fmla="*/ 136 h 244"/>
              <a:gd name="T68" fmla="*/ 333 w 333"/>
              <a:gd name="T69" fmla="*/ 152 h 244"/>
              <a:gd name="T70" fmla="*/ 331 w 333"/>
              <a:gd name="T71" fmla="*/ 16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3" h="244">
                <a:moveTo>
                  <a:pt x="329" y="175"/>
                </a:moveTo>
                <a:lnTo>
                  <a:pt x="325" y="190"/>
                </a:lnTo>
                <a:lnTo>
                  <a:pt x="319" y="204"/>
                </a:lnTo>
                <a:lnTo>
                  <a:pt x="315" y="215"/>
                </a:lnTo>
                <a:lnTo>
                  <a:pt x="312" y="225"/>
                </a:lnTo>
                <a:lnTo>
                  <a:pt x="306" y="233"/>
                </a:lnTo>
                <a:lnTo>
                  <a:pt x="302" y="238"/>
                </a:lnTo>
                <a:lnTo>
                  <a:pt x="296" y="242"/>
                </a:lnTo>
                <a:lnTo>
                  <a:pt x="292" y="244"/>
                </a:lnTo>
                <a:lnTo>
                  <a:pt x="288" y="244"/>
                </a:lnTo>
                <a:lnTo>
                  <a:pt x="285" y="244"/>
                </a:lnTo>
                <a:lnTo>
                  <a:pt x="281" y="242"/>
                </a:lnTo>
                <a:lnTo>
                  <a:pt x="275" y="240"/>
                </a:lnTo>
                <a:lnTo>
                  <a:pt x="269" y="238"/>
                </a:lnTo>
                <a:lnTo>
                  <a:pt x="262" y="235"/>
                </a:lnTo>
                <a:lnTo>
                  <a:pt x="252" y="229"/>
                </a:lnTo>
                <a:lnTo>
                  <a:pt x="244" y="223"/>
                </a:lnTo>
                <a:lnTo>
                  <a:pt x="233" y="217"/>
                </a:lnTo>
                <a:lnTo>
                  <a:pt x="221" y="210"/>
                </a:lnTo>
                <a:lnTo>
                  <a:pt x="210" y="202"/>
                </a:lnTo>
                <a:lnTo>
                  <a:pt x="198" y="194"/>
                </a:lnTo>
                <a:lnTo>
                  <a:pt x="183" y="185"/>
                </a:lnTo>
                <a:lnTo>
                  <a:pt x="169" y="173"/>
                </a:lnTo>
                <a:lnTo>
                  <a:pt x="154" y="162"/>
                </a:lnTo>
                <a:lnTo>
                  <a:pt x="137" y="150"/>
                </a:lnTo>
                <a:lnTo>
                  <a:pt x="119" y="138"/>
                </a:lnTo>
                <a:lnTo>
                  <a:pt x="104" y="127"/>
                </a:lnTo>
                <a:lnTo>
                  <a:pt x="90" y="115"/>
                </a:lnTo>
                <a:lnTo>
                  <a:pt x="77" y="104"/>
                </a:lnTo>
                <a:lnTo>
                  <a:pt x="63" y="92"/>
                </a:lnTo>
                <a:lnTo>
                  <a:pt x="52" y="83"/>
                </a:lnTo>
                <a:lnTo>
                  <a:pt x="42" y="73"/>
                </a:lnTo>
                <a:lnTo>
                  <a:pt x="35" y="63"/>
                </a:lnTo>
                <a:lnTo>
                  <a:pt x="25" y="54"/>
                </a:lnTo>
                <a:lnTo>
                  <a:pt x="19" y="46"/>
                </a:lnTo>
                <a:lnTo>
                  <a:pt x="13" y="36"/>
                </a:lnTo>
                <a:lnTo>
                  <a:pt x="8" y="29"/>
                </a:lnTo>
                <a:lnTo>
                  <a:pt x="4" y="21"/>
                </a:lnTo>
                <a:lnTo>
                  <a:pt x="2" y="13"/>
                </a:lnTo>
                <a:lnTo>
                  <a:pt x="0" y="6"/>
                </a:lnTo>
                <a:lnTo>
                  <a:pt x="0" y="0"/>
                </a:lnTo>
                <a:lnTo>
                  <a:pt x="25" y="0"/>
                </a:lnTo>
                <a:lnTo>
                  <a:pt x="50" y="0"/>
                </a:lnTo>
                <a:lnTo>
                  <a:pt x="73" y="2"/>
                </a:lnTo>
                <a:lnTo>
                  <a:pt x="96" y="4"/>
                </a:lnTo>
                <a:lnTo>
                  <a:pt x="117" y="6"/>
                </a:lnTo>
                <a:lnTo>
                  <a:pt x="138" y="8"/>
                </a:lnTo>
                <a:lnTo>
                  <a:pt x="158" y="11"/>
                </a:lnTo>
                <a:lnTo>
                  <a:pt x="175" y="15"/>
                </a:lnTo>
                <a:lnTo>
                  <a:pt x="192" y="19"/>
                </a:lnTo>
                <a:lnTo>
                  <a:pt x="208" y="23"/>
                </a:lnTo>
                <a:lnTo>
                  <a:pt x="221" y="27"/>
                </a:lnTo>
                <a:lnTo>
                  <a:pt x="237" y="33"/>
                </a:lnTo>
                <a:lnTo>
                  <a:pt x="248" y="38"/>
                </a:lnTo>
                <a:lnTo>
                  <a:pt x="260" y="44"/>
                </a:lnTo>
                <a:lnTo>
                  <a:pt x="269" y="50"/>
                </a:lnTo>
                <a:lnTo>
                  <a:pt x="279" y="58"/>
                </a:lnTo>
                <a:lnTo>
                  <a:pt x="287" y="65"/>
                </a:lnTo>
                <a:lnTo>
                  <a:pt x="294" y="71"/>
                </a:lnTo>
                <a:lnTo>
                  <a:pt x="302" y="79"/>
                </a:lnTo>
                <a:lnTo>
                  <a:pt x="308" y="86"/>
                </a:lnTo>
                <a:lnTo>
                  <a:pt x="313" y="92"/>
                </a:lnTo>
                <a:lnTo>
                  <a:pt x="319" y="100"/>
                </a:lnTo>
                <a:lnTo>
                  <a:pt x="323" y="108"/>
                </a:lnTo>
                <a:lnTo>
                  <a:pt x="327" y="115"/>
                </a:lnTo>
                <a:lnTo>
                  <a:pt x="329" y="123"/>
                </a:lnTo>
                <a:lnTo>
                  <a:pt x="331" y="131"/>
                </a:lnTo>
                <a:lnTo>
                  <a:pt x="333" y="136"/>
                </a:lnTo>
                <a:lnTo>
                  <a:pt x="333" y="144"/>
                </a:lnTo>
                <a:lnTo>
                  <a:pt x="333" y="152"/>
                </a:lnTo>
                <a:lnTo>
                  <a:pt x="333" y="160"/>
                </a:lnTo>
                <a:lnTo>
                  <a:pt x="331" y="167"/>
                </a:lnTo>
                <a:lnTo>
                  <a:pt x="329" y="175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9"/>
          <p:cNvSpPr>
            <a:spLocks noChangeArrowheads="1"/>
          </p:cNvSpPr>
          <p:nvPr/>
        </p:nvSpPr>
        <p:spPr bwMode="auto">
          <a:xfrm>
            <a:off x="6937375" y="1697038"/>
            <a:ext cx="228600" cy="125412"/>
          </a:xfrm>
          <a:custGeom>
            <a:avLst/>
            <a:gdLst>
              <a:gd name="T0" fmla="*/ 0 w 361"/>
              <a:gd name="T1" fmla="*/ 36 h 198"/>
              <a:gd name="T2" fmla="*/ 25 w 361"/>
              <a:gd name="T3" fmla="*/ 27 h 198"/>
              <a:gd name="T4" fmla="*/ 48 w 361"/>
              <a:gd name="T5" fmla="*/ 21 h 198"/>
              <a:gd name="T6" fmla="*/ 71 w 361"/>
              <a:gd name="T7" fmla="*/ 13 h 198"/>
              <a:gd name="T8" fmla="*/ 92 w 361"/>
              <a:gd name="T9" fmla="*/ 9 h 198"/>
              <a:gd name="T10" fmla="*/ 113 w 361"/>
              <a:gd name="T11" fmla="*/ 6 h 198"/>
              <a:gd name="T12" fmla="*/ 132 w 361"/>
              <a:gd name="T13" fmla="*/ 2 h 198"/>
              <a:gd name="T14" fmla="*/ 152 w 361"/>
              <a:gd name="T15" fmla="*/ 0 h 198"/>
              <a:gd name="T16" fmla="*/ 169 w 361"/>
              <a:gd name="T17" fmla="*/ 0 h 198"/>
              <a:gd name="T18" fmla="*/ 186 w 361"/>
              <a:gd name="T19" fmla="*/ 0 h 198"/>
              <a:gd name="T20" fmla="*/ 202 w 361"/>
              <a:gd name="T21" fmla="*/ 4 h 198"/>
              <a:gd name="T22" fmla="*/ 219 w 361"/>
              <a:gd name="T23" fmla="*/ 7 h 198"/>
              <a:gd name="T24" fmla="*/ 234 w 361"/>
              <a:gd name="T25" fmla="*/ 11 h 198"/>
              <a:gd name="T26" fmla="*/ 252 w 361"/>
              <a:gd name="T27" fmla="*/ 19 h 198"/>
              <a:gd name="T28" fmla="*/ 267 w 361"/>
              <a:gd name="T29" fmla="*/ 27 h 198"/>
              <a:gd name="T30" fmla="*/ 284 w 361"/>
              <a:gd name="T31" fmla="*/ 38 h 198"/>
              <a:gd name="T32" fmla="*/ 300 w 361"/>
              <a:gd name="T33" fmla="*/ 50 h 198"/>
              <a:gd name="T34" fmla="*/ 313 w 361"/>
              <a:gd name="T35" fmla="*/ 61 h 198"/>
              <a:gd name="T36" fmla="*/ 327 w 361"/>
              <a:gd name="T37" fmla="*/ 75 h 198"/>
              <a:gd name="T38" fmla="*/ 336 w 361"/>
              <a:gd name="T39" fmla="*/ 86 h 198"/>
              <a:gd name="T40" fmla="*/ 346 w 361"/>
              <a:gd name="T41" fmla="*/ 100 h 198"/>
              <a:gd name="T42" fmla="*/ 352 w 361"/>
              <a:gd name="T43" fmla="*/ 111 h 198"/>
              <a:gd name="T44" fmla="*/ 355 w 361"/>
              <a:gd name="T45" fmla="*/ 117 h 198"/>
              <a:gd name="T46" fmla="*/ 357 w 361"/>
              <a:gd name="T47" fmla="*/ 123 h 198"/>
              <a:gd name="T48" fmla="*/ 359 w 361"/>
              <a:gd name="T49" fmla="*/ 129 h 198"/>
              <a:gd name="T50" fmla="*/ 361 w 361"/>
              <a:gd name="T51" fmla="*/ 136 h 198"/>
              <a:gd name="T52" fmla="*/ 361 w 361"/>
              <a:gd name="T53" fmla="*/ 142 h 198"/>
              <a:gd name="T54" fmla="*/ 361 w 361"/>
              <a:gd name="T55" fmla="*/ 148 h 198"/>
              <a:gd name="T56" fmla="*/ 361 w 361"/>
              <a:gd name="T57" fmla="*/ 159 h 198"/>
              <a:gd name="T58" fmla="*/ 359 w 361"/>
              <a:gd name="T59" fmla="*/ 171 h 198"/>
              <a:gd name="T60" fmla="*/ 357 w 361"/>
              <a:gd name="T61" fmla="*/ 179 h 198"/>
              <a:gd name="T62" fmla="*/ 353 w 361"/>
              <a:gd name="T63" fmla="*/ 186 h 198"/>
              <a:gd name="T64" fmla="*/ 350 w 361"/>
              <a:gd name="T65" fmla="*/ 192 h 198"/>
              <a:gd name="T66" fmla="*/ 344 w 361"/>
              <a:gd name="T67" fmla="*/ 194 h 198"/>
              <a:gd name="T68" fmla="*/ 338 w 361"/>
              <a:gd name="T69" fmla="*/ 198 h 198"/>
              <a:gd name="T70" fmla="*/ 330 w 361"/>
              <a:gd name="T71" fmla="*/ 198 h 198"/>
              <a:gd name="T72" fmla="*/ 323 w 361"/>
              <a:gd name="T73" fmla="*/ 198 h 198"/>
              <a:gd name="T74" fmla="*/ 311 w 361"/>
              <a:gd name="T75" fmla="*/ 196 h 198"/>
              <a:gd name="T76" fmla="*/ 300 w 361"/>
              <a:gd name="T77" fmla="*/ 196 h 198"/>
              <a:gd name="T78" fmla="*/ 286 w 361"/>
              <a:gd name="T79" fmla="*/ 194 h 198"/>
              <a:gd name="T80" fmla="*/ 273 w 361"/>
              <a:gd name="T81" fmla="*/ 192 h 198"/>
              <a:gd name="T82" fmla="*/ 255 w 361"/>
              <a:gd name="T83" fmla="*/ 188 h 198"/>
              <a:gd name="T84" fmla="*/ 238 w 361"/>
              <a:gd name="T85" fmla="*/ 184 h 198"/>
              <a:gd name="T86" fmla="*/ 219 w 361"/>
              <a:gd name="T87" fmla="*/ 181 h 198"/>
              <a:gd name="T88" fmla="*/ 209 w 361"/>
              <a:gd name="T89" fmla="*/ 177 h 198"/>
              <a:gd name="T90" fmla="*/ 198 w 361"/>
              <a:gd name="T91" fmla="*/ 175 h 198"/>
              <a:gd name="T92" fmla="*/ 186 w 361"/>
              <a:gd name="T93" fmla="*/ 169 h 198"/>
              <a:gd name="T94" fmla="*/ 175 w 361"/>
              <a:gd name="T95" fmla="*/ 163 h 198"/>
              <a:gd name="T96" fmla="*/ 163 w 361"/>
              <a:gd name="T97" fmla="*/ 158 h 198"/>
              <a:gd name="T98" fmla="*/ 150 w 361"/>
              <a:gd name="T99" fmla="*/ 152 h 198"/>
              <a:gd name="T100" fmla="*/ 138 w 361"/>
              <a:gd name="T101" fmla="*/ 142 h 198"/>
              <a:gd name="T102" fmla="*/ 125 w 361"/>
              <a:gd name="T103" fmla="*/ 134 h 198"/>
              <a:gd name="T104" fmla="*/ 109 w 361"/>
              <a:gd name="T105" fmla="*/ 125 h 198"/>
              <a:gd name="T106" fmla="*/ 96 w 361"/>
              <a:gd name="T107" fmla="*/ 115 h 198"/>
              <a:gd name="T108" fmla="*/ 80 w 361"/>
              <a:gd name="T109" fmla="*/ 104 h 198"/>
              <a:gd name="T110" fmla="*/ 65 w 361"/>
              <a:gd name="T111" fmla="*/ 92 h 198"/>
              <a:gd name="T112" fmla="*/ 50 w 361"/>
              <a:gd name="T113" fmla="*/ 79 h 198"/>
              <a:gd name="T114" fmla="*/ 34 w 361"/>
              <a:gd name="T115" fmla="*/ 65 h 198"/>
              <a:gd name="T116" fmla="*/ 17 w 361"/>
              <a:gd name="T117" fmla="*/ 52 h 198"/>
              <a:gd name="T118" fmla="*/ 0 w 361"/>
              <a:gd name="T119" fmla="*/ 3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1" h="198">
                <a:moveTo>
                  <a:pt x="0" y="36"/>
                </a:moveTo>
                <a:lnTo>
                  <a:pt x="25" y="27"/>
                </a:lnTo>
                <a:lnTo>
                  <a:pt x="48" y="21"/>
                </a:lnTo>
                <a:lnTo>
                  <a:pt x="71" y="13"/>
                </a:lnTo>
                <a:lnTo>
                  <a:pt x="92" y="9"/>
                </a:lnTo>
                <a:lnTo>
                  <a:pt x="113" y="6"/>
                </a:lnTo>
                <a:lnTo>
                  <a:pt x="132" y="2"/>
                </a:lnTo>
                <a:lnTo>
                  <a:pt x="152" y="0"/>
                </a:lnTo>
                <a:lnTo>
                  <a:pt x="169" y="0"/>
                </a:lnTo>
                <a:lnTo>
                  <a:pt x="186" y="0"/>
                </a:lnTo>
                <a:lnTo>
                  <a:pt x="202" y="4"/>
                </a:lnTo>
                <a:lnTo>
                  <a:pt x="219" y="7"/>
                </a:lnTo>
                <a:lnTo>
                  <a:pt x="234" y="11"/>
                </a:lnTo>
                <a:lnTo>
                  <a:pt x="252" y="19"/>
                </a:lnTo>
                <a:lnTo>
                  <a:pt x="267" y="27"/>
                </a:lnTo>
                <a:lnTo>
                  <a:pt x="284" y="38"/>
                </a:lnTo>
                <a:lnTo>
                  <a:pt x="300" y="50"/>
                </a:lnTo>
                <a:lnTo>
                  <a:pt x="313" y="61"/>
                </a:lnTo>
                <a:lnTo>
                  <a:pt x="327" y="75"/>
                </a:lnTo>
                <a:lnTo>
                  <a:pt x="336" y="86"/>
                </a:lnTo>
                <a:lnTo>
                  <a:pt x="346" y="100"/>
                </a:lnTo>
                <a:lnTo>
                  <a:pt x="352" y="111"/>
                </a:lnTo>
                <a:lnTo>
                  <a:pt x="355" y="117"/>
                </a:lnTo>
                <a:lnTo>
                  <a:pt x="357" y="123"/>
                </a:lnTo>
                <a:lnTo>
                  <a:pt x="359" y="129"/>
                </a:lnTo>
                <a:lnTo>
                  <a:pt x="361" y="136"/>
                </a:lnTo>
                <a:lnTo>
                  <a:pt x="361" y="142"/>
                </a:lnTo>
                <a:lnTo>
                  <a:pt x="361" y="148"/>
                </a:lnTo>
                <a:lnTo>
                  <a:pt x="361" y="159"/>
                </a:lnTo>
                <a:lnTo>
                  <a:pt x="359" y="171"/>
                </a:lnTo>
                <a:lnTo>
                  <a:pt x="357" y="179"/>
                </a:lnTo>
                <a:lnTo>
                  <a:pt x="353" y="186"/>
                </a:lnTo>
                <a:lnTo>
                  <a:pt x="350" y="192"/>
                </a:lnTo>
                <a:lnTo>
                  <a:pt x="344" y="194"/>
                </a:lnTo>
                <a:lnTo>
                  <a:pt x="338" y="198"/>
                </a:lnTo>
                <a:lnTo>
                  <a:pt x="330" y="198"/>
                </a:lnTo>
                <a:lnTo>
                  <a:pt x="323" y="198"/>
                </a:lnTo>
                <a:lnTo>
                  <a:pt x="311" y="196"/>
                </a:lnTo>
                <a:lnTo>
                  <a:pt x="300" y="196"/>
                </a:lnTo>
                <a:lnTo>
                  <a:pt x="286" y="194"/>
                </a:lnTo>
                <a:lnTo>
                  <a:pt x="273" y="192"/>
                </a:lnTo>
                <a:lnTo>
                  <a:pt x="255" y="188"/>
                </a:lnTo>
                <a:lnTo>
                  <a:pt x="238" y="184"/>
                </a:lnTo>
                <a:lnTo>
                  <a:pt x="219" y="181"/>
                </a:lnTo>
                <a:lnTo>
                  <a:pt x="209" y="177"/>
                </a:lnTo>
                <a:lnTo>
                  <a:pt x="198" y="175"/>
                </a:lnTo>
                <a:lnTo>
                  <a:pt x="186" y="169"/>
                </a:lnTo>
                <a:lnTo>
                  <a:pt x="175" y="163"/>
                </a:lnTo>
                <a:lnTo>
                  <a:pt x="163" y="158"/>
                </a:lnTo>
                <a:lnTo>
                  <a:pt x="150" y="152"/>
                </a:lnTo>
                <a:lnTo>
                  <a:pt x="138" y="142"/>
                </a:lnTo>
                <a:lnTo>
                  <a:pt x="125" y="134"/>
                </a:lnTo>
                <a:lnTo>
                  <a:pt x="109" y="125"/>
                </a:lnTo>
                <a:lnTo>
                  <a:pt x="96" y="115"/>
                </a:lnTo>
                <a:lnTo>
                  <a:pt x="80" y="104"/>
                </a:lnTo>
                <a:lnTo>
                  <a:pt x="65" y="92"/>
                </a:lnTo>
                <a:lnTo>
                  <a:pt x="50" y="79"/>
                </a:lnTo>
                <a:lnTo>
                  <a:pt x="34" y="65"/>
                </a:lnTo>
                <a:lnTo>
                  <a:pt x="17" y="52"/>
                </a:lnTo>
                <a:lnTo>
                  <a:pt x="0" y="36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10"/>
          <p:cNvSpPr>
            <a:spLocks noChangeArrowheads="1"/>
          </p:cNvSpPr>
          <p:nvPr/>
        </p:nvSpPr>
        <p:spPr bwMode="auto">
          <a:xfrm>
            <a:off x="6954838" y="1506538"/>
            <a:ext cx="227012" cy="131762"/>
          </a:xfrm>
          <a:custGeom>
            <a:avLst/>
            <a:gdLst>
              <a:gd name="T0" fmla="*/ 127 w 361"/>
              <a:gd name="T1" fmla="*/ 129 h 207"/>
              <a:gd name="T2" fmla="*/ 96 w 361"/>
              <a:gd name="T3" fmla="*/ 111 h 207"/>
              <a:gd name="T4" fmla="*/ 67 w 361"/>
              <a:gd name="T5" fmla="*/ 94 h 207"/>
              <a:gd name="T6" fmla="*/ 46 w 361"/>
              <a:gd name="T7" fmla="*/ 77 h 207"/>
              <a:gd name="T8" fmla="*/ 27 w 361"/>
              <a:gd name="T9" fmla="*/ 59 h 207"/>
              <a:gd name="T10" fmla="*/ 13 w 361"/>
              <a:gd name="T11" fmla="*/ 42 h 207"/>
              <a:gd name="T12" fmla="*/ 5 w 361"/>
              <a:gd name="T13" fmla="*/ 27 h 207"/>
              <a:gd name="T14" fmla="*/ 0 w 361"/>
              <a:gd name="T15" fmla="*/ 9 h 207"/>
              <a:gd name="T16" fmla="*/ 32 w 361"/>
              <a:gd name="T17" fmla="*/ 0 h 207"/>
              <a:gd name="T18" fmla="*/ 90 w 361"/>
              <a:gd name="T19" fmla="*/ 0 h 207"/>
              <a:gd name="T20" fmla="*/ 142 w 361"/>
              <a:gd name="T21" fmla="*/ 2 h 207"/>
              <a:gd name="T22" fmla="*/ 188 w 361"/>
              <a:gd name="T23" fmla="*/ 4 h 207"/>
              <a:gd name="T24" fmla="*/ 227 w 361"/>
              <a:gd name="T25" fmla="*/ 9 h 207"/>
              <a:gd name="T26" fmla="*/ 259 w 361"/>
              <a:gd name="T27" fmla="*/ 17 h 207"/>
              <a:gd name="T28" fmla="*/ 286 w 361"/>
              <a:gd name="T29" fmla="*/ 27 h 207"/>
              <a:gd name="T30" fmla="*/ 303 w 361"/>
              <a:gd name="T31" fmla="*/ 38 h 207"/>
              <a:gd name="T32" fmla="*/ 323 w 361"/>
              <a:gd name="T33" fmla="*/ 59 h 207"/>
              <a:gd name="T34" fmla="*/ 342 w 361"/>
              <a:gd name="T35" fmla="*/ 86 h 207"/>
              <a:gd name="T36" fmla="*/ 353 w 361"/>
              <a:gd name="T37" fmla="*/ 113 h 207"/>
              <a:gd name="T38" fmla="*/ 361 w 361"/>
              <a:gd name="T39" fmla="*/ 140 h 207"/>
              <a:gd name="T40" fmla="*/ 361 w 361"/>
              <a:gd name="T41" fmla="*/ 163 h 207"/>
              <a:gd name="T42" fmla="*/ 355 w 361"/>
              <a:gd name="T43" fmla="*/ 182 h 207"/>
              <a:gd name="T44" fmla="*/ 348 w 361"/>
              <a:gd name="T45" fmla="*/ 196 h 207"/>
              <a:gd name="T46" fmla="*/ 334 w 361"/>
              <a:gd name="T47" fmla="*/ 206 h 207"/>
              <a:gd name="T48" fmla="*/ 319 w 361"/>
              <a:gd name="T49" fmla="*/ 207 h 207"/>
              <a:gd name="T50" fmla="*/ 307 w 361"/>
              <a:gd name="T51" fmla="*/ 207 h 207"/>
              <a:gd name="T52" fmla="*/ 290 w 361"/>
              <a:gd name="T53" fmla="*/ 204 h 207"/>
              <a:gd name="T54" fmla="*/ 271 w 361"/>
              <a:gd name="T55" fmla="*/ 198 h 207"/>
              <a:gd name="T56" fmla="*/ 248 w 361"/>
              <a:gd name="T57" fmla="*/ 188 h 207"/>
              <a:gd name="T58" fmla="*/ 223 w 361"/>
              <a:gd name="T59" fmla="*/ 177 h 207"/>
              <a:gd name="T60" fmla="*/ 194 w 361"/>
              <a:gd name="T61" fmla="*/ 163 h 207"/>
              <a:gd name="T62" fmla="*/ 161 w 361"/>
              <a:gd name="T63" fmla="*/ 14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1" h="207">
                <a:moveTo>
                  <a:pt x="144" y="138"/>
                </a:moveTo>
                <a:lnTo>
                  <a:pt x="127" y="129"/>
                </a:lnTo>
                <a:lnTo>
                  <a:pt x="109" y="121"/>
                </a:lnTo>
                <a:lnTo>
                  <a:pt x="96" y="111"/>
                </a:lnTo>
                <a:lnTo>
                  <a:pt x="80" y="102"/>
                </a:lnTo>
                <a:lnTo>
                  <a:pt x="67" y="94"/>
                </a:lnTo>
                <a:lnTo>
                  <a:pt x="55" y="84"/>
                </a:lnTo>
                <a:lnTo>
                  <a:pt x="46" y="77"/>
                </a:lnTo>
                <a:lnTo>
                  <a:pt x="36" y="67"/>
                </a:lnTo>
                <a:lnTo>
                  <a:pt x="27" y="59"/>
                </a:lnTo>
                <a:lnTo>
                  <a:pt x="21" y="52"/>
                </a:lnTo>
                <a:lnTo>
                  <a:pt x="13" y="42"/>
                </a:lnTo>
                <a:lnTo>
                  <a:pt x="9" y="34"/>
                </a:lnTo>
                <a:lnTo>
                  <a:pt x="5" y="27"/>
                </a:lnTo>
                <a:lnTo>
                  <a:pt x="2" y="17"/>
                </a:lnTo>
                <a:lnTo>
                  <a:pt x="0" y="9"/>
                </a:lnTo>
                <a:lnTo>
                  <a:pt x="0" y="2"/>
                </a:lnTo>
                <a:lnTo>
                  <a:pt x="32" y="0"/>
                </a:lnTo>
                <a:lnTo>
                  <a:pt x="61" y="0"/>
                </a:lnTo>
                <a:lnTo>
                  <a:pt x="90" y="0"/>
                </a:lnTo>
                <a:lnTo>
                  <a:pt x="117" y="0"/>
                </a:lnTo>
                <a:lnTo>
                  <a:pt x="142" y="2"/>
                </a:lnTo>
                <a:lnTo>
                  <a:pt x="167" y="2"/>
                </a:lnTo>
                <a:lnTo>
                  <a:pt x="188" y="4"/>
                </a:lnTo>
                <a:lnTo>
                  <a:pt x="209" y="7"/>
                </a:lnTo>
                <a:lnTo>
                  <a:pt x="227" y="9"/>
                </a:lnTo>
                <a:lnTo>
                  <a:pt x="244" y="13"/>
                </a:lnTo>
                <a:lnTo>
                  <a:pt x="259" y="17"/>
                </a:lnTo>
                <a:lnTo>
                  <a:pt x="273" y="21"/>
                </a:lnTo>
                <a:lnTo>
                  <a:pt x="286" y="27"/>
                </a:lnTo>
                <a:lnTo>
                  <a:pt x="296" y="32"/>
                </a:lnTo>
                <a:lnTo>
                  <a:pt x="303" y="38"/>
                </a:lnTo>
                <a:lnTo>
                  <a:pt x="311" y="46"/>
                </a:lnTo>
                <a:lnTo>
                  <a:pt x="323" y="59"/>
                </a:lnTo>
                <a:lnTo>
                  <a:pt x="332" y="73"/>
                </a:lnTo>
                <a:lnTo>
                  <a:pt x="342" y="86"/>
                </a:lnTo>
                <a:lnTo>
                  <a:pt x="348" y="100"/>
                </a:lnTo>
                <a:lnTo>
                  <a:pt x="353" y="113"/>
                </a:lnTo>
                <a:lnTo>
                  <a:pt x="357" y="127"/>
                </a:lnTo>
                <a:lnTo>
                  <a:pt x="361" y="140"/>
                </a:lnTo>
                <a:lnTo>
                  <a:pt x="361" y="152"/>
                </a:lnTo>
                <a:lnTo>
                  <a:pt x="361" y="163"/>
                </a:lnTo>
                <a:lnTo>
                  <a:pt x="359" y="173"/>
                </a:lnTo>
                <a:lnTo>
                  <a:pt x="355" y="182"/>
                </a:lnTo>
                <a:lnTo>
                  <a:pt x="352" y="190"/>
                </a:lnTo>
                <a:lnTo>
                  <a:pt x="348" y="196"/>
                </a:lnTo>
                <a:lnTo>
                  <a:pt x="340" y="202"/>
                </a:lnTo>
                <a:lnTo>
                  <a:pt x="334" y="206"/>
                </a:lnTo>
                <a:lnTo>
                  <a:pt x="325" y="207"/>
                </a:lnTo>
                <a:lnTo>
                  <a:pt x="319" y="207"/>
                </a:lnTo>
                <a:lnTo>
                  <a:pt x="313" y="207"/>
                </a:lnTo>
                <a:lnTo>
                  <a:pt x="307" y="207"/>
                </a:lnTo>
                <a:lnTo>
                  <a:pt x="300" y="206"/>
                </a:lnTo>
                <a:lnTo>
                  <a:pt x="290" y="204"/>
                </a:lnTo>
                <a:lnTo>
                  <a:pt x="280" y="200"/>
                </a:lnTo>
                <a:lnTo>
                  <a:pt x="271" y="198"/>
                </a:lnTo>
                <a:lnTo>
                  <a:pt x="261" y="194"/>
                </a:lnTo>
                <a:lnTo>
                  <a:pt x="248" y="188"/>
                </a:lnTo>
                <a:lnTo>
                  <a:pt x="236" y="182"/>
                </a:lnTo>
                <a:lnTo>
                  <a:pt x="223" y="177"/>
                </a:lnTo>
                <a:lnTo>
                  <a:pt x="209" y="171"/>
                </a:lnTo>
                <a:lnTo>
                  <a:pt x="194" y="163"/>
                </a:lnTo>
                <a:lnTo>
                  <a:pt x="179" y="156"/>
                </a:lnTo>
                <a:lnTo>
                  <a:pt x="161" y="148"/>
                </a:lnTo>
                <a:lnTo>
                  <a:pt x="144" y="13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12"/>
          <p:cNvSpPr>
            <a:spLocks noChangeArrowheads="1"/>
          </p:cNvSpPr>
          <p:nvPr/>
        </p:nvSpPr>
        <p:spPr bwMode="auto">
          <a:xfrm>
            <a:off x="6372225" y="2222500"/>
            <a:ext cx="673100" cy="138113"/>
          </a:xfrm>
          <a:custGeom>
            <a:avLst/>
            <a:gdLst>
              <a:gd name="T0" fmla="*/ 130 w 1067"/>
              <a:gd name="T1" fmla="*/ 211 h 217"/>
              <a:gd name="T2" fmla="*/ 94 w 1067"/>
              <a:gd name="T3" fmla="*/ 194 h 217"/>
              <a:gd name="T4" fmla="*/ 52 w 1067"/>
              <a:gd name="T5" fmla="*/ 167 h 217"/>
              <a:gd name="T6" fmla="*/ 30 w 1067"/>
              <a:gd name="T7" fmla="*/ 152 h 217"/>
              <a:gd name="T8" fmla="*/ 15 w 1067"/>
              <a:gd name="T9" fmla="*/ 138 h 217"/>
              <a:gd name="T10" fmla="*/ 5 w 1067"/>
              <a:gd name="T11" fmla="*/ 129 h 217"/>
              <a:gd name="T12" fmla="*/ 0 w 1067"/>
              <a:gd name="T13" fmla="*/ 119 h 217"/>
              <a:gd name="T14" fmla="*/ 0 w 1067"/>
              <a:gd name="T15" fmla="*/ 113 h 217"/>
              <a:gd name="T16" fmla="*/ 5 w 1067"/>
              <a:gd name="T17" fmla="*/ 109 h 217"/>
              <a:gd name="T18" fmla="*/ 17 w 1067"/>
              <a:gd name="T19" fmla="*/ 106 h 217"/>
              <a:gd name="T20" fmla="*/ 34 w 1067"/>
              <a:gd name="T21" fmla="*/ 102 h 217"/>
              <a:gd name="T22" fmla="*/ 57 w 1067"/>
              <a:gd name="T23" fmla="*/ 100 h 217"/>
              <a:gd name="T24" fmla="*/ 86 w 1067"/>
              <a:gd name="T25" fmla="*/ 98 h 217"/>
              <a:gd name="T26" fmla="*/ 119 w 1067"/>
              <a:gd name="T27" fmla="*/ 98 h 217"/>
              <a:gd name="T28" fmla="*/ 165 w 1067"/>
              <a:gd name="T29" fmla="*/ 94 h 217"/>
              <a:gd name="T30" fmla="*/ 225 w 1067"/>
              <a:gd name="T31" fmla="*/ 88 h 217"/>
              <a:gd name="T32" fmla="*/ 296 w 1067"/>
              <a:gd name="T33" fmla="*/ 79 h 217"/>
              <a:gd name="T34" fmla="*/ 382 w 1067"/>
              <a:gd name="T35" fmla="*/ 65 h 217"/>
              <a:gd name="T36" fmla="*/ 480 w 1067"/>
              <a:gd name="T37" fmla="*/ 48 h 217"/>
              <a:gd name="T38" fmla="*/ 578 w 1067"/>
              <a:gd name="T39" fmla="*/ 31 h 217"/>
              <a:gd name="T40" fmla="*/ 665 w 1067"/>
              <a:gd name="T41" fmla="*/ 19 h 217"/>
              <a:gd name="T42" fmla="*/ 738 w 1067"/>
              <a:gd name="T43" fmla="*/ 9 h 217"/>
              <a:gd name="T44" fmla="*/ 800 w 1067"/>
              <a:gd name="T45" fmla="*/ 4 h 217"/>
              <a:gd name="T46" fmla="*/ 848 w 1067"/>
              <a:gd name="T47" fmla="*/ 0 h 217"/>
              <a:gd name="T48" fmla="*/ 907 w 1067"/>
              <a:gd name="T49" fmla="*/ 2 h 217"/>
              <a:gd name="T50" fmla="*/ 969 w 1067"/>
              <a:gd name="T51" fmla="*/ 15 h 217"/>
              <a:gd name="T52" fmla="*/ 1017 w 1067"/>
              <a:gd name="T53" fmla="*/ 42 h 217"/>
              <a:gd name="T54" fmla="*/ 1050 w 1067"/>
              <a:gd name="T55" fmla="*/ 73 h 217"/>
              <a:gd name="T56" fmla="*/ 1065 w 1067"/>
              <a:gd name="T57" fmla="*/ 94 h 217"/>
              <a:gd name="T58" fmla="*/ 1067 w 1067"/>
              <a:gd name="T59" fmla="*/ 106 h 217"/>
              <a:gd name="T60" fmla="*/ 1065 w 1067"/>
              <a:gd name="T61" fmla="*/ 115 h 217"/>
              <a:gd name="T62" fmla="*/ 1055 w 1067"/>
              <a:gd name="T63" fmla="*/ 123 h 217"/>
              <a:gd name="T64" fmla="*/ 1034 w 1067"/>
              <a:gd name="T65" fmla="*/ 129 h 217"/>
              <a:gd name="T66" fmla="*/ 1003 w 1067"/>
              <a:gd name="T67" fmla="*/ 132 h 217"/>
              <a:gd name="T68" fmla="*/ 963 w 1067"/>
              <a:gd name="T69" fmla="*/ 136 h 217"/>
              <a:gd name="T70" fmla="*/ 911 w 1067"/>
              <a:gd name="T71" fmla="*/ 136 h 217"/>
              <a:gd name="T72" fmla="*/ 850 w 1067"/>
              <a:gd name="T73" fmla="*/ 138 h 217"/>
              <a:gd name="T74" fmla="*/ 778 w 1067"/>
              <a:gd name="T75" fmla="*/ 142 h 217"/>
              <a:gd name="T76" fmla="*/ 700 w 1067"/>
              <a:gd name="T77" fmla="*/ 150 h 217"/>
              <a:gd name="T78" fmla="*/ 609 w 1067"/>
              <a:gd name="T79" fmla="*/ 159 h 217"/>
              <a:gd name="T80" fmla="*/ 509 w 1067"/>
              <a:gd name="T81" fmla="*/ 173 h 217"/>
              <a:gd name="T82" fmla="*/ 440 w 1067"/>
              <a:gd name="T83" fmla="*/ 184 h 217"/>
              <a:gd name="T84" fmla="*/ 392 w 1067"/>
              <a:gd name="T85" fmla="*/ 192 h 217"/>
              <a:gd name="T86" fmla="*/ 348 w 1067"/>
              <a:gd name="T87" fmla="*/ 198 h 217"/>
              <a:gd name="T88" fmla="*/ 307 w 1067"/>
              <a:gd name="T89" fmla="*/ 204 h 217"/>
              <a:gd name="T90" fmla="*/ 273 w 1067"/>
              <a:gd name="T91" fmla="*/ 208 h 217"/>
              <a:gd name="T92" fmla="*/ 242 w 1067"/>
              <a:gd name="T93" fmla="*/ 211 h 217"/>
              <a:gd name="T94" fmla="*/ 215 w 1067"/>
              <a:gd name="T95" fmla="*/ 215 h 217"/>
              <a:gd name="T96" fmla="*/ 192 w 1067"/>
              <a:gd name="T97" fmla="*/ 217 h 217"/>
              <a:gd name="T98" fmla="*/ 175 w 1067"/>
              <a:gd name="T99" fmla="*/ 217 h 217"/>
              <a:gd name="T100" fmla="*/ 161 w 1067"/>
              <a:gd name="T101" fmla="*/ 217 h 217"/>
              <a:gd name="T102" fmla="*/ 152 w 1067"/>
              <a:gd name="T103" fmla="*/ 217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7" h="217">
                <a:moveTo>
                  <a:pt x="152" y="217"/>
                </a:moveTo>
                <a:lnTo>
                  <a:pt x="142" y="215"/>
                </a:lnTo>
                <a:lnTo>
                  <a:pt x="130" y="211"/>
                </a:lnTo>
                <a:lnTo>
                  <a:pt x="119" y="208"/>
                </a:lnTo>
                <a:lnTo>
                  <a:pt x="107" y="202"/>
                </a:lnTo>
                <a:lnTo>
                  <a:pt x="94" y="194"/>
                </a:lnTo>
                <a:lnTo>
                  <a:pt x="80" y="186"/>
                </a:lnTo>
                <a:lnTo>
                  <a:pt x="67" y="177"/>
                </a:lnTo>
                <a:lnTo>
                  <a:pt x="52" y="167"/>
                </a:lnTo>
                <a:lnTo>
                  <a:pt x="44" y="161"/>
                </a:lnTo>
                <a:lnTo>
                  <a:pt x="36" y="158"/>
                </a:lnTo>
                <a:lnTo>
                  <a:pt x="30" y="152"/>
                </a:lnTo>
                <a:lnTo>
                  <a:pt x="25" y="148"/>
                </a:lnTo>
                <a:lnTo>
                  <a:pt x="19" y="142"/>
                </a:lnTo>
                <a:lnTo>
                  <a:pt x="15" y="138"/>
                </a:lnTo>
                <a:lnTo>
                  <a:pt x="11" y="134"/>
                </a:lnTo>
                <a:lnTo>
                  <a:pt x="7" y="131"/>
                </a:lnTo>
                <a:lnTo>
                  <a:pt x="5" y="129"/>
                </a:lnTo>
                <a:lnTo>
                  <a:pt x="3" y="125"/>
                </a:lnTo>
                <a:lnTo>
                  <a:pt x="2" y="121"/>
                </a:lnTo>
                <a:lnTo>
                  <a:pt x="0" y="119"/>
                </a:lnTo>
                <a:lnTo>
                  <a:pt x="0" y="117"/>
                </a:lnTo>
                <a:lnTo>
                  <a:pt x="0" y="115"/>
                </a:lnTo>
                <a:lnTo>
                  <a:pt x="0" y="113"/>
                </a:lnTo>
                <a:lnTo>
                  <a:pt x="2" y="111"/>
                </a:lnTo>
                <a:lnTo>
                  <a:pt x="3" y="109"/>
                </a:lnTo>
                <a:lnTo>
                  <a:pt x="5" y="109"/>
                </a:lnTo>
                <a:lnTo>
                  <a:pt x="9" y="107"/>
                </a:lnTo>
                <a:lnTo>
                  <a:pt x="13" y="106"/>
                </a:lnTo>
                <a:lnTo>
                  <a:pt x="17" y="106"/>
                </a:lnTo>
                <a:lnTo>
                  <a:pt x="23" y="104"/>
                </a:lnTo>
                <a:lnTo>
                  <a:pt x="28" y="104"/>
                </a:lnTo>
                <a:lnTo>
                  <a:pt x="34" y="102"/>
                </a:lnTo>
                <a:lnTo>
                  <a:pt x="42" y="102"/>
                </a:lnTo>
                <a:lnTo>
                  <a:pt x="50" y="100"/>
                </a:lnTo>
                <a:lnTo>
                  <a:pt x="57" y="100"/>
                </a:lnTo>
                <a:lnTo>
                  <a:pt x="65" y="100"/>
                </a:lnTo>
                <a:lnTo>
                  <a:pt x="75" y="98"/>
                </a:lnTo>
                <a:lnTo>
                  <a:pt x="86" y="98"/>
                </a:lnTo>
                <a:lnTo>
                  <a:pt x="96" y="98"/>
                </a:lnTo>
                <a:lnTo>
                  <a:pt x="107" y="98"/>
                </a:lnTo>
                <a:lnTo>
                  <a:pt x="119" y="98"/>
                </a:lnTo>
                <a:lnTo>
                  <a:pt x="134" y="98"/>
                </a:lnTo>
                <a:lnTo>
                  <a:pt x="148" y="96"/>
                </a:lnTo>
                <a:lnTo>
                  <a:pt x="165" y="94"/>
                </a:lnTo>
                <a:lnTo>
                  <a:pt x="184" y="94"/>
                </a:lnTo>
                <a:lnTo>
                  <a:pt x="203" y="92"/>
                </a:lnTo>
                <a:lnTo>
                  <a:pt x="225" y="88"/>
                </a:lnTo>
                <a:lnTo>
                  <a:pt x="248" y="86"/>
                </a:lnTo>
                <a:lnTo>
                  <a:pt x="271" y="82"/>
                </a:lnTo>
                <a:lnTo>
                  <a:pt x="296" y="79"/>
                </a:lnTo>
                <a:lnTo>
                  <a:pt x="323" y="75"/>
                </a:lnTo>
                <a:lnTo>
                  <a:pt x="352" y="71"/>
                </a:lnTo>
                <a:lnTo>
                  <a:pt x="382" y="65"/>
                </a:lnTo>
                <a:lnTo>
                  <a:pt x="413" y="59"/>
                </a:lnTo>
                <a:lnTo>
                  <a:pt x="446" y="54"/>
                </a:lnTo>
                <a:lnTo>
                  <a:pt x="480" y="48"/>
                </a:lnTo>
                <a:lnTo>
                  <a:pt x="515" y="42"/>
                </a:lnTo>
                <a:lnTo>
                  <a:pt x="548" y="36"/>
                </a:lnTo>
                <a:lnTo>
                  <a:pt x="578" y="31"/>
                </a:lnTo>
                <a:lnTo>
                  <a:pt x="609" y="27"/>
                </a:lnTo>
                <a:lnTo>
                  <a:pt x="638" y="23"/>
                </a:lnTo>
                <a:lnTo>
                  <a:pt x="665" y="19"/>
                </a:lnTo>
                <a:lnTo>
                  <a:pt x="692" y="15"/>
                </a:lnTo>
                <a:lnTo>
                  <a:pt x="715" y="11"/>
                </a:lnTo>
                <a:lnTo>
                  <a:pt x="738" y="9"/>
                </a:lnTo>
                <a:lnTo>
                  <a:pt x="761" y="6"/>
                </a:lnTo>
                <a:lnTo>
                  <a:pt x="780" y="4"/>
                </a:lnTo>
                <a:lnTo>
                  <a:pt x="800" y="4"/>
                </a:lnTo>
                <a:lnTo>
                  <a:pt x="817" y="2"/>
                </a:lnTo>
                <a:lnTo>
                  <a:pt x="832" y="0"/>
                </a:lnTo>
                <a:lnTo>
                  <a:pt x="848" y="0"/>
                </a:lnTo>
                <a:lnTo>
                  <a:pt x="861" y="0"/>
                </a:lnTo>
                <a:lnTo>
                  <a:pt x="884" y="0"/>
                </a:lnTo>
                <a:lnTo>
                  <a:pt x="907" y="2"/>
                </a:lnTo>
                <a:lnTo>
                  <a:pt x="928" y="6"/>
                </a:lnTo>
                <a:lnTo>
                  <a:pt x="950" y="9"/>
                </a:lnTo>
                <a:lnTo>
                  <a:pt x="969" y="15"/>
                </a:lnTo>
                <a:lnTo>
                  <a:pt x="986" y="23"/>
                </a:lnTo>
                <a:lnTo>
                  <a:pt x="1002" y="32"/>
                </a:lnTo>
                <a:lnTo>
                  <a:pt x="1017" y="42"/>
                </a:lnTo>
                <a:lnTo>
                  <a:pt x="1030" y="54"/>
                </a:lnTo>
                <a:lnTo>
                  <a:pt x="1040" y="63"/>
                </a:lnTo>
                <a:lnTo>
                  <a:pt x="1050" y="73"/>
                </a:lnTo>
                <a:lnTo>
                  <a:pt x="1057" y="81"/>
                </a:lnTo>
                <a:lnTo>
                  <a:pt x="1063" y="90"/>
                </a:lnTo>
                <a:lnTo>
                  <a:pt x="1065" y="94"/>
                </a:lnTo>
                <a:lnTo>
                  <a:pt x="1065" y="98"/>
                </a:lnTo>
                <a:lnTo>
                  <a:pt x="1067" y="102"/>
                </a:lnTo>
                <a:lnTo>
                  <a:pt x="1067" y="106"/>
                </a:lnTo>
                <a:lnTo>
                  <a:pt x="1067" y="107"/>
                </a:lnTo>
                <a:lnTo>
                  <a:pt x="1067" y="111"/>
                </a:lnTo>
                <a:lnTo>
                  <a:pt x="1065" y="115"/>
                </a:lnTo>
                <a:lnTo>
                  <a:pt x="1063" y="117"/>
                </a:lnTo>
                <a:lnTo>
                  <a:pt x="1059" y="121"/>
                </a:lnTo>
                <a:lnTo>
                  <a:pt x="1055" y="123"/>
                </a:lnTo>
                <a:lnTo>
                  <a:pt x="1050" y="125"/>
                </a:lnTo>
                <a:lnTo>
                  <a:pt x="1042" y="127"/>
                </a:lnTo>
                <a:lnTo>
                  <a:pt x="1034" y="129"/>
                </a:lnTo>
                <a:lnTo>
                  <a:pt x="1025" y="131"/>
                </a:lnTo>
                <a:lnTo>
                  <a:pt x="1015" y="132"/>
                </a:lnTo>
                <a:lnTo>
                  <a:pt x="1003" y="132"/>
                </a:lnTo>
                <a:lnTo>
                  <a:pt x="990" y="134"/>
                </a:lnTo>
                <a:lnTo>
                  <a:pt x="977" y="134"/>
                </a:lnTo>
                <a:lnTo>
                  <a:pt x="963" y="136"/>
                </a:lnTo>
                <a:lnTo>
                  <a:pt x="946" y="136"/>
                </a:lnTo>
                <a:lnTo>
                  <a:pt x="928" y="136"/>
                </a:lnTo>
                <a:lnTo>
                  <a:pt x="911" y="136"/>
                </a:lnTo>
                <a:lnTo>
                  <a:pt x="892" y="136"/>
                </a:lnTo>
                <a:lnTo>
                  <a:pt x="871" y="136"/>
                </a:lnTo>
                <a:lnTo>
                  <a:pt x="850" y="138"/>
                </a:lnTo>
                <a:lnTo>
                  <a:pt x="828" y="138"/>
                </a:lnTo>
                <a:lnTo>
                  <a:pt x="803" y="140"/>
                </a:lnTo>
                <a:lnTo>
                  <a:pt x="778" y="142"/>
                </a:lnTo>
                <a:lnTo>
                  <a:pt x="753" y="144"/>
                </a:lnTo>
                <a:lnTo>
                  <a:pt x="727" y="146"/>
                </a:lnTo>
                <a:lnTo>
                  <a:pt x="700" y="150"/>
                </a:lnTo>
                <a:lnTo>
                  <a:pt x="671" y="152"/>
                </a:lnTo>
                <a:lnTo>
                  <a:pt x="640" y="156"/>
                </a:lnTo>
                <a:lnTo>
                  <a:pt x="609" y="159"/>
                </a:lnTo>
                <a:lnTo>
                  <a:pt x="577" y="163"/>
                </a:lnTo>
                <a:lnTo>
                  <a:pt x="544" y="169"/>
                </a:lnTo>
                <a:lnTo>
                  <a:pt x="509" y="173"/>
                </a:lnTo>
                <a:lnTo>
                  <a:pt x="475" y="179"/>
                </a:lnTo>
                <a:lnTo>
                  <a:pt x="457" y="181"/>
                </a:lnTo>
                <a:lnTo>
                  <a:pt x="440" y="184"/>
                </a:lnTo>
                <a:lnTo>
                  <a:pt x="423" y="186"/>
                </a:lnTo>
                <a:lnTo>
                  <a:pt x="407" y="190"/>
                </a:lnTo>
                <a:lnTo>
                  <a:pt x="392" y="192"/>
                </a:lnTo>
                <a:lnTo>
                  <a:pt x="377" y="194"/>
                </a:lnTo>
                <a:lnTo>
                  <a:pt x="361" y="196"/>
                </a:lnTo>
                <a:lnTo>
                  <a:pt x="348" y="198"/>
                </a:lnTo>
                <a:lnTo>
                  <a:pt x="334" y="200"/>
                </a:lnTo>
                <a:lnTo>
                  <a:pt x="321" y="202"/>
                </a:lnTo>
                <a:lnTo>
                  <a:pt x="307" y="204"/>
                </a:lnTo>
                <a:lnTo>
                  <a:pt x="296" y="206"/>
                </a:lnTo>
                <a:lnTo>
                  <a:pt x="284" y="208"/>
                </a:lnTo>
                <a:lnTo>
                  <a:pt x="273" y="208"/>
                </a:lnTo>
                <a:lnTo>
                  <a:pt x="261" y="209"/>
                </a:lnTo>
                <a:lnTo>
                  <a:pt x="252" y="211"/>
                </a:lnTo>
                <a:lnTo>
                  <a:pt x="242" y="211"/>
                </a:lnTo>
                <a:lnTo>
                  <a:pt x="232" y="213"/>
                </a:lnTo>
                <a:lnTo>
                  <a:pt x="223" y="213"/>
                </a:lnTo>
                <a:lnTo>
                  <a:pt x="215" y="215"/>
                </a:lnTo>
                <a:lnTo>
                  <a:pt x="207" y="215"/>
                </a:lnTo>
                <a:lnTo>
                  <a:pt x="200" y="215"/>
                </a:lnTo>
                <a:lnTo>
                  <a:pt x="192" y="217"/>
                </a:lnTo>
                <a:lnTo>
                  <a:pt x="186" y="217"/>
                </a:lnTo>
                <a:lnTo>
                  <a:pt x="180" y="217"/>
                </a:lnTo>
                <a:lnTo>
                  <a:pt x="175" y="217"/>
                </a:lnTo>
                <a:lnTo>
                  <a:pt x="169" y="217"/>
                </a:lnTo>
                <a:lnTo>
                  <a:pt x="165" y="217"/>
                </a:lnTo>
                <a:lnTo>
                  <a:pt x="161" y="217"/>
                </a:lnTo>
                <a:lnTo>
                  <a:pt x="157" y="217"/>
                </a:lnTo>
                <a:lnTo>
                  <a:pt x="153" y="217"/>
                </a:lnTo>
                <a:lnTo>
                  <a:pt x="152" y="21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13"/>
          <p:cNvSpPr>
            <a:spLocks noChangeArrowheads="1"/>
          </p:cNvSpPr>
          <p:nvPr/>
        </p:nvSpPr>
        <p:spPr bwMode="auto">
          <a:xfrm>
            <a:off x="6248400" y="2481263"/>
            <a:ext cx="1054100" cy="157162"/>
          </a:xfrm>
          <a:custGeom>
            <a:avLst/>
            <a:gdLst>
              <a:gd name="T0" fmla="*/ 876 w 1674"/>
              <a:gd name="T1" fmla="*/ 182 h 250"/>
              <a:gd name="T2" fmla="*/ 696 w 1674"/>
              <a:gd name="T3" fmla="*/ 198 h 250"/>
              <a:gd name="T4" fmla="*/ 511 w 1674"/>
              <a:gd name="T5" fmla="*/ 219 h 250"/>
              <a:gd name="T6" fmla="*/ 425 w 1674"/>
              <a:gd name="T7" fmla="*/ 228 h 250"/>
              <a:gd name="T8" fmla="*/ 351 w 1674"/>
              <a:gd name="T9" fmla="*/ 236 h 250"/>
              <a:gd name="T10" fmla="*/ 290 w 1674"/>
              <a:gd name="T11" fmla="*/ 244 h 250"/>
              <a:gd name="T12" fmla="*/ 244 w 1674"/>
              <a:gd name="T13" fmla="*/ 248 h 250"/>
              <a:gd name="T14" fmla="*/ 209 w 1674"/>
              <a:gd name="T15" fmla="*/ 250 h 250"/>
              <a:gd name="T16" fmla="*/ 167 w 1674"/>
              <a:gd name="T17" fmla="*/ 246 h 250"/>
              <a:gd name="T18" fmla="*/ 119 w 1674"/>
              <a:gd name="T19" fmla="*/ 230 h 250"/>
              <a:gd name="T20" fmla="*/ 69 w 1674"/>
              <a:gd name="T21" fmla="*/ 200 h 250"/>
              <a:gd name="T22" fmla="*/ 46 w 1674"/>
              <a:gd name="T23" fmla="*/ 182 h 250"/>
              <a:gd name="T24" fmla="*/ 27 w 1674"/>
              <a:gd name="T25" fmla="*/ 167 h 250"/>
              <a:gd name="T26" fmla="*/ 13 w 1674"/>
              <a:gd name="T27" fmla="*/ 152 h 250"/>
              <a:gd name="T28" fmla="*/ 3 w 1674"/>
              <a:gd name="T29" fmla="*/ 140 h 250"/>
              <a:gd name="T30" fmla="*/ 0 w 1674"/>
              <a:gd name="T31" fmla="*/ 128 h 250"/>
              <a:gd name="T32" fmla="*/ 38 w 1674"/>
              <a:gd name="T33" fmla="*/ 125 h 250"/>
              <a:gd name="T34" fmla="*/ 100 w 1674"/>
              <a:gd name="T35" fmla="*/ 123 h 250"/>
              <a:gd name="T36" fmla="*/ 167 w 1674"/>
              <a:gd name="T37" fmla="*/ 121 h 250"/>
              <a:gd name="T38" fmla="*/ 240 w 1674"/>
              <a:gd name="T39" fmla="*/ 117 h 250"/>
              <a:gd name="T40" fmla="*/ 317 w 1674"/>
              <a:gd name="T41" fmla="*/ 113 h 250"/>
              <a:gd name="T42" fmla="*/ 398 w 1674"/>
              <a:gd name="T43" fmla="*/ 107 h 250"/>
              <a:gd name="T44" fmla="*/ 486 w 1674"/>
              <a:gd name="T45" fmla="*/ 100 h 250"/>
              <a:gd name="T46" fmla="*/ 578 w 1674"/>
              <a:gd name="T47" fmla="*/ 92 h 250"/>
              <a:gd name="T48" fmla="*/ 675 w 1674"/>
              <a:gd name="T49" fmla="*/ 84 h 250"/>
              <a:gd name="T50" fmla="*/ 776 w 1674"/>
              <a:gd name="T51" fmla="*/ 75 h 250"/>
              <a:gd name="T52" fmla="*/ 884 w 1674"/>
              <a:gd name="T53" fmla="*/ 63 h 250"/>
              <a:gd name="T54" fmla="*/ 990 w 1674"/>
              <a:gd name="T55" fmla="*/ 51 h 250"/>
              <a:gd name="T56" fmla="*/ 1084 w 1674"/>
              <a:gd name="T57" fmla="*/ 42 h 250"/>
              <a:gd name="T58" fmla="*/ 1169 w 1674"/>
              <a:gd name="T59" fmla="*/ 32 h 250"/>
              <a:gd name="T60" fmla="*/ 1244 w 1674"/>
              <a:gd name="T61" fmla="*/ 25 h 250"/>
              <a:gd name="T62" fmla="*/ 1309 w 1674"/>
              <a:gd name="T63" fmla="*/ 17 h 250"/>
              <a:gd name="T64" fmla="*/ 1363 w 1674"/>
              <a:gd name="T65" fmla="*/ 11 h 250"/>
              <a:gd name="T66" fmla="*/ 1409 w 1674"/>
              <a:gd name="T67" fmla="*/ 7 h 250"/>
              <a:gd name="T68" fmla="*/ 1444 w 1674"/>
              <a:gd name="T69" fmla="*/ 3 h 250"/>
              <a:gd name="T70" fmla="*/ 1469 w 1674"/>
              <a:gd name="T71" fmla="*/ 1 h 250"/>
              <a:gd name="T72" fmla="*/ 1484 w 1674"/>
              <a:gd name="T73" fmla="*/ 0 h 250"/>
              <a:gd name="T74" fmla="*/ 1490 w 1674"/>
              <a:gd name="T75" fmla="*/ 0 h 250"/>
              <a:gd name="T76" fmla="*/ 1501 w 1674"/>
              <a:gd name="T77" fmla="*/ 3 h 250"/>
              <a:gd name="T78" fmla="*/ 1519 w 1674"/>
              <a:gd name="T79" fmla="*/ 9 h 250"/>
              <a:gd name="T80" fmla="*/ 1538 w 1674"/>
              <a:gd name="T81" fmla="*/ 19 h 250"/>
              <a:gd name="T82" fmla="*/ 1563 w 1674"/>
              <a:gd name="T83" fmla="*/ 32 h 250"/>
              <a:gd name="T84" fmla="*/ 1594 w 1674"/>
              <a:gd name="T85" fmla="*/ 50 h 250"/>
              <a:gd name="T86" fmla="*/ 1624 w 1674"/>
              <a:gd name="T87" fmla="*/ 67 h 250"/>
              <a:gd name="T88" fmla="*/ 1648 w 1674"/>
              <a:gd name="T89" fmla="*/ 82 h 250"/>
              <a:gd name="T90" fmla="*/ 1663 w 1674"/>
              <a:gd name="T91" fmla="*/ 98 h 250"/>
              <a:gd name="T92" fmla="*/ 1673 w 1674"/>
              <a:gd name="T93" fmla="*/ 111 h 250"/>
              <a:gd name="T94" fmla="*/ 1674 w 1674"/>
              <a:gd name="T95" fmla="*/ 121 h 250"/>
              <a:gd name="T96" fmla="*/ 1671 w 1674"/>
              <a:gd name="T97" fmla="*/ 130 h 250"/>
              <a:gd name="T98" fmla="*/ 1649 w 1674"/>
              <a:gd name="T99" fmla="*/ 138 h 250"/>
              <a:gd name="T100" fmla="*/ 1615 w 1674"/>
              <a:gd name="T101" fmla="*/ 146 h 250"/>
              <a:gd name="T102" fmla="*/ 1567 w 1674"/>
              <a:gd name="T103" fmla="*/ 150 h 250"/>
              <a:gd name="T104" fmla="*/ 1501 w 1674"/>
              <a:gd name="T105" fmla="*/ 153 h 250"/>
              <a:gd name="T106" fmla="*/ 1396 w 1674"/>
              <a:gd name="T107" fmla="*/ 157 h 250"/>
              <a:gd name="T108" fmla="*/ 1228 w 1674"/>
              <a:gd name="T109" fmla="*/ 163 h 250"/>
              <a:gd name="T110" fmla="*/ 1055 w 1674"/>
              <a:gd name="T111" fmla="*/ 17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74" h="250">
                <a:moveTo>
                  <a:pt x="996" y="175"/>
                </a:moveTo>
                <a:lnTo>
                  <a:pt x="936" y="178"/>
                </a:lnTo>
                <a:lnTo>
                  <a:pt x="876" y="182"/>
                </a:lnTo>
                <a:lnTo>
                  <a:pt x="817" y="186"/>
                </a:lnTo>
                <a:lnTo>
                  <a:pt x="757" y="192"/>
                </a:lnTo>
                <a:lnTo>
                  <a:pt x="696" y="198"/>
                </a:lnTo>
                <a:lnTo>
                  <a:pt x="634" y="203"/>
                </a:lnTo>
                <a:lnTo>
                  <a:pt x="573" y="211"/>
                </a:lnTo>
                <a:lnTo>
                  <a:pt x="511" y="219"/>
                </a:lnTo>
                <a:lnTo>
                  <a:pt x="480" y="223"/>
                </a:lnTo>
                <a:lnTo>
                  <a:pt x="451" y="227"/>
                </a:lnTo>
                <a:lnTo>
                  <a:pt x="425" y="228"/>
                </a:lnTo>
                <a:lnTo>
                  <a:pt x="400" y="232"/>
                </a:lnTo>
                <a:lnTo>
                  <a:pt x="375" y="234"/>
                </a:lnTo>
                <a:lnTo>
                  <a:pt x="351" y="236"/>
                </a:lnTo>
                <a:lnTo>
                  <a:pt x="330" y="240"/>
                </a:lnTo>
                <a:lnTo>
                  <a:pt x="309" y="242"/>
                </a:lnTo>
                <a:lnTo>
                  <a:pt x="290" y="244"/>
                </a:lnTo>
                <a:lnTo>
                  <a:pt x="273" y="246"/>
                </a:lnTo>
                <a:lnTo>
                  <a:pt x="257" y="246"/>
                </a:lnTo>
                <a:lnTo>
                  <a:pt x="244" y="248"/>
                </a:lnTo>
                <a:lnTo>
                  <a:pt x="230" y="248"/>
                </a:lnTo>
                <a:lnTo>
                  <a:pt x="219" y="250"/>
                </a:lnTo>
                <a:lnTo>
                  <a:pt x="209" y="250"/>
                </a:lnTo>
                <a:lnTo>
                  <a:pt x="200" y="250"/>
                </a:lnTo>
                <a:lnTo>
                  <a:pt x="184" y="250"/>
                </a:lnTo>
                <a:lnTo>
                  <a:pt x="167" y="246"/>
                </a:lnTo>
                <a:lnTo>
                  <a:pt x="151" y="242"/>
                </a:lnTo>
                <a:lnTo>
                  <a:pt x="136" y="236"/>
                </a:lnTo>
                <a:lnTo>
                  <a:pt x="119" y="230"/>
                </a:lnTo>
                <a:lnTo>
                  <a:pt x="103" y="221"/>
                </a:lnTo>
                <a:lnTo>
                  <a:pt x="86" y="211"/>
                </a:lnTo>
                <a:lnTo>
                  <a:pt x="69" y="200"/>
                </a:lnTo>
                <a:lnTo>
                  <a:pt x="61" y="194"/>
                </a:lnTo>
                <a:lnTo>
                  <a:pt x="53" y="188"/>
                </a:lnTo>
                <a:lnTo>
                  <a:pt x="46" y="182"/>
                </a:lnTo>
                <a:lnTo>
                  <a:pt x="38" y="177"/>
                </a:lnTo>
                <a:lnTo>
                  <a:pt x="32" y="171"/>
                </a:lnTo>
                <a:lnTo>
                  <a:pt x="27" y="167"/>
                </a:lnTo>
                <a:lnTo>
                  <a:pt x="21" y="161"/>
                </a:lnTo>
                <a:lnTo>
                  <a:pt x="17" y="157"/>
                </a:lnTo>
                <a:lnTo>
                  <a:pt x="13" y="152"/>
                </a:lnTo>
                <a:lnTo>
                  <a:pt x="9" y="148"/>
                </a:lnTo>
                <a:lnTo>
                  <a:pt x="7" y="144"/>
                </a:lnTo>
                <a:lnTo>
                  <a:pt x="3" y="140"/>
                </a:lnTo>
                <a:lnTo>
                  <a:pt x="2" y="136"/>
                </a:lnTo>
                <a:lnTo>
                  <a:pt x="2" y="132"/>
                </a:lnTo>
                <a:lnTo>
                  <a:pt x="0" y="128"/>
                </a:lnTo>
                <a:lnTo>
                  <a:pt x="0" y="125"/>
                </a:lnTo>
                <a:lnTo>
                  <a:pt x="19" y="125"/>
                </a:lnTo>
                <a:lnTo>
                  <a:pt x="38" y="125"/>
                </a:lnTo>
                <a:lnTo>
                  <a:pt x="59" y="125"/>
                </a:lnTo>
                <a:lnTo>
                  <a:pt x="78" y="125"/>
                </a:lnTo>
                <a:lnTo>
                  <a:pt x="100" y="123"/>
                </a:lnTo>
                <a:lnTo>
                  <a:pt x="123" y="123"/>
                </a:lnTo>
                <a:lnTo>
                  <a:pt x="144" y="121"/>
                </a:lnTo>
                <a:lnTo>
                  <a:pt x="167" y="121"/>
                </a:lnTo>
                <a:lnTo>
                  <a:pt x="190" y="119"/>
                </a:lnTo>
                <a:lnTo>
                  <a:pt x="215" y="119"/>
                </a:lnTo>
                <a:lnTo>
                  <a:pt x="240" y="117"/>
                </a:lnTo>
                <a:lnTo>
                  <a:pt x="265" y="115"/>
                </a:lnTo>
                <a:lnTo>
                  <a:pt x="290" y="115"/>
                </a:lnTo>
                <a:lnTo>
                  <a:pt x="317" y="113"/>
                </a:lnTo>
                <a:lnTo>
                  <a:pt x="344" y="111"/>
                </a:lnTo>
                <a:lnTo>
                  <a:pt x="371" y="109"/>
                </a:lnTo>
                <a:lnTo>
                  <a:pt x="398" y="107"/>
                </a:lnTo>
                <a:lnTo>
                  <a:pt x="426" y="105"/>
                </a:lnTo>
                <a:lnTo>
                  <a:pt x="455" y="103"/>
                </a:lnTo>
                <a:lnTo>
                  <a:pt x="486" y="100"/>
                </a:lnTo>
                <a:lnTo>
                  <a:pt x="515" y="98"/>
                </a:lnTo>
                <a:lnTo>
                  <a:pt x="546" y="96"/>
                </a:lnTo>
                <a:lnTo>
                  <a:pt x="578" y="92"/>
                </a:lnTo>
                <a:lnTo>
                  <a:pt x="609" y="90"/>
                </a:lnTo>
                <a:lnTo>
                  <a:pt x="642" y="86"/>
                </a:lnTo>
                <a:lnTo>
                  <a:pt x="675" y="84"/>
                </a:lnTo>
                <a:lnTo>
                  <a:pt x="709" y="80"/>
                </a:lnTo>
                <a:lnTo>
                  <a:pt x="742" y="76"/>
                </a:lnTo>
                <a:lnTo>
                  <a:pt x="776" y="75"/>
                </a:lnTo>
                <a:lnTo>
                  <a:pt x="813" y="71"/>
                </a:lnTo>
                <a:lnTo>
                  <a:pt x="848" y="67"/>
                </a:lnTo>
                <a:lnTo>
                  <a:pt x="884" y="63"/>
                </a:lnTo>
                <a:lnTo>
                  <a:pt x="921" y="59"/>
                </a:lnTo>
                <a:lnTo>
                  <a:pt x="955" y="55"/>
                </a:lnTo>
                <a:lnTo>
                  <a:pt x="990" y="51"/>
                </a:lnTo>
                <a:lnTo>
                  <a:pt x="1023" y="48"/>
                </a:lnTo>
                <a:lnTo>
                  <a:pt x="1053" y="46"/>
                </a:lnTo>
                <a:lnTo>
                  <a:pt x="1084" y="42"/>
                </a:lnTo>
                <a:lnTo>
                  <a:pt x="1113" y="38"/>
                </a:lnTo>
                <a:lnTo>
                  <a:pt x="1142" y="36"/>
                </a:lnTo>
                <a:lnTo>
                  <a:pt x="1169" y="32"/>
                </a:lnTo>
                <a:lnTo>
                  <a:pt x="1196" y="30"/>
                </a:lnTo>
                <a:lnTo>
                  <a:pt x="1221" y="26"/>
                </a:lnTo>
                <a:lnTo>
                  <a:pt x="1244" y="25"/>
                </a:lnTo>
                <a:lnTo>
                  <a:pt x="1267" y="23"/>
                </a:lnTo>
                <a:lnTo>
                  <a:pt x="1288" y="19"/>
                </a:lnTo>
                <a:lnTo>
                  <a:pt x="1309" y="17"/>
                </a:lnTo>
                <a:lnTo>
                  <a:pt x="1328" y="15"/>
                </a:lnTo>
                <a:lnTo>
                  <a:pt x="1346" y="13"/>
                </a:lnTo>
                <a:lnTo>
                  <a:pt x="1363" y="11"/>
                </a:lnTo>
                <a:lnTo>
                  <a:pt x="1380" y="9"/>
                </a:lnTo>
                <a:lnTo>
                  <a:pt x="1396" y="9"/>
                </a:lnTo>
                <a:lnTo>
                  <a:pt x="1409" y="7"/>
                </a:lnTo>
                <a:lnTo>
                  <a:pt x="1421" y="5"/>
                </a:lnTo>
                <a:lnTo>
                  <a:pt x="1432" y="5"/>
                </a:lnTo>
                <a:lnTo>
                  <a:pt x="1444" y="3"/>
                </a:lnTo>
                <a:lnTo>
                  <a:pt x="1453" y="3"/>
                </a:lnTo>
                <a:lnTo>
                  <a:pt x="1461" y="1"/>
                </a:lnTo>
                <a:lnTo>
                  <a:pt x="1469" y="1"/>
                </a:lnTo>
                <a:lnTo>
                  <a:pt x="1474" y="1"/>
                </a:lnTo>
                <a:lnTo>
                  <a:pt x="1480" y="0"/>
                </a:lnTo>
                <a:lnTo>
                  <a:pt x="1484" y="0"/>
                </a:lnTo>
                <a:lnTo>
                  <a:pt x="1486" y="0"/>
                </a:lnTo>
                <a:lnTo>
                  <a:pt x="1488" y="0"/>
                </a:lnTo>
                <a:lnTo>
                  <a:pt x="1490" y="0"/>
                </a:lnTo>
                <a:lnTo>
                  <a:pt x="1494" y="0"/>
                </a:lnTo>
                <a:lnTo>
                  <a:pt x="1498" y="1"/>
                </a:lnTo>
                <a:lnTo>
                  <a:pt x="1501" y="3"/>
                </a:lnTo>
                <a:lnTo>
                  <a:pt x="1507" y="5"/>
                </a:lnTo>
                <a:lnTo>
                  <a:pt x="1513" y="7"/>
                </a:lnTo>
                <a:lnTo>
                  <a:pt x="1519" y="9"/>
                </a:lnTo>
                <a:lnTo>
                  <a:pt x="1524" y="13"/>
                </a:lnTo>
                <a:lnTo>
                  <a:pt x="1530" y="15"/>
                </a:lnTo>
                <a:lnTo>
                  <a:pt x="1538" y="19"/>
                </a:lnTo>
                <a:lnTo>
                  <a:pt x="1546" y="23"/>
                </a:lnTo>
                <a:lnTo>
                  <a:pt x="1555" y="28"/>
                </a:lnTo>
                <a:lnTo>
                  <a:pt x="1563" y="32"/>
                </a:lnTo>
                <a:lnTo>
                  <a:pt x="1573" y="38"/>
                </a:lnTo>
                <a:lnTo>
                  <a:pt x="1584" y="44"/>
                </a:lnTo>
                <a:lnTo>
                  <a:pt x="1594" y="50"/>
                </a:lnTo>
                <a:lnTo>
                  <a:pt x="1605" y="55"/>
                </a:lnTo>
                <a:lnTo>
                  <a:pt x="1615" y="61"/>
                </a:lnTo>
                <a:lnTo>
                  <a:pt x="1624" y="67"/>
                </a:lnTo>
                <a:lnTo>
                  <a:pt x="1632" y="73"/>
                </a:lnTo>
                <a:lnTo>
                  <a:pt x="1640" y="78"/>
                </a:lnTo>
                <a:lnTo>
                  <a:pt x="1648" y="82"/>
                </a:lnTo>
                <a:lnTo>
                  <a:pt x="1653" y="88"/>
                </a:lnTo>
                <a:lnTo>
                  <a:pt x="1659" y="94"/>
                </a:lnTo>
                <a:lnTo>
                  <a:pt x="1663" y="98"/>
                </a:lnTo>
                <a:lnTo>
                  <a:pt x="1667" y="102"/>
                </a:lnTo>
                <a:lnTo>
                  <a:pt x="1671" y="105"/>
                </a:lnTo>
                <a:lnTo>
                  <a:pt x="1673" y="111"/>
                </a:lnTo>
                <a:lnTo>
                  <a:pt x="1674" y="115"/>
                </a:lnTo>
                <a:lnTo>
                  <a:pt x="1674" y="117"/>
                </a:lnTo>
                <a:lnTo>
                  <a:pt x="1674" y="121"/>
                </a:lnTo>
                <a:lnTo>
                  <a:pt x="1674" y="125"/>
                </a:lnTo>
                <a:lnTo>
                  <a:pt x="1673" y="128"/>
                </a:lnTo>
                <a:lnTo>
                  <a:pt x="1671" y="130"/>
                </a:lnTo>
                <a:lnTo>
                  <a:pt x="1665" y="134"/>
                </a:lnTo>
                <a:lnTo>
                  <a:pt x="1659" y="136"/>
                </a:lnTo>
                <a:lnTo>
                  <a:pt x="1649" y="138"/>
                </a:lnTo>
                <a:lnTo>
                  <a:pt x="1640" y="142"/>
                </a:lnTo>
                <a:lnTo>
                  <a:pt x="1628" y="144"/>
                </a:lnTo>
                <a:lnTo>
                  <a:pt x="1615" y="146"/>
                </a:lnTo>
                <a:lnTo>
                  <a:pt x="1601" y="148"/>
                </a:lnTo>
                <a:lnTo>
                  <a:pt x="1584" y="148"/>
                </a:lnTo>
                <a:lnTo>
                  <a:pt x="1567" y="150"/>
                </a:lnTo>
                <a:lnTo>
                  <a:pt x="1548" y="152"/>
                </a:lnTo>
                <a:lnTo>
                  <a:pt x="1524" y="153"/>
                </a:lnTo>
                <a:lnTo>
                  <a:pt x="1501" y="153"/>
                </a:lnTo>
                <a:lnTo>
                  <a:pt x="1478" y="155"/>
                </a:lnTo>
                <a:lnTo>
                  <a:pt x="1451" y="155"/>
                </a:lnTo>
                <a:lnTo>
                  <a:pt x="1396" y="157"/>
                </a:lnTo>
                <a:lnTo>
                  <a:pt x="1340" y="159"/>
                </a:lnTo>
                <a:lnTo>
                  <a:pt x="1284" y="161"/>
                </a:lnTo>
                <a:lnTo>
                  <a:pt x="1228" y="163"/>
                </a:lnTo>
                <a:lnTo>
                  <a:pt x="1171" y="167"/>
                </a:lnTo>
                <a:lnTo>
                  <a:pt x="1113" y="169"/>
                </a:lnTo>
                <a:lnTo>
                  <a:pt x="1055" y="173"/>
                </a:lnTo>
                <a:lnTo>
                  <a:pt x="996" y="175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14"/>
          <p:cNvSpPr>
            <a:spLocks noChangeArrowheads="1"/>
          </p:cNvSpPr>
          <p:nvPr/>
        </p:nvSpPr>
        <p:spPr bwMode="auto">
          <a:xfrm>
            <a:off x="6027738" y="1320800"/>
            <a:ext cx="220662" cy="461963"/>
          </a:xfrm>
          <a:custGeom>
            <a:avLst/>
            <a:gdLst>
              <a:gd name="T0" fmla="*/ 65 w 350"/>
              <a:gd name="T1" fmla="*/ 437 h 735"/>
              <a:gd name="T2" fmla="*/ 75 w 350"/>
              <a:gd name="T3" fmla="*/ 426 h 735"/>
              <a:gd name="T4" fmla="*/ 82 w 350"/>
              <a:gd name="T5" fmla="*/ 410 h 735"/>
              <a:gd name="T6" fmla="*/ 94 w 350"/>
              <a:gd name="T7" fmla="*/ 395 h 735"/>
              <a:gd name="T8" fmla="*/ 103 w 350"/>
              <a:gd name="T9" fmla="*/ 376 h 735"/>
              <a:gd name="T10" fmla="*/ 115 w 350"/>
              <a:gd name="T11" fmla="*/ 354 h 735"/>
              <a:gd name="T12" fmla="*/ 126 w 350"/>
              <a:gd name="T13" fmla="*/ 331 h 735"/>
              <a:gd name="T14" fmla="*/ 140 w 350"/>
              <a:gd name="T15" fmla="*/ 304 h 735"/>
              <a:gd name="T16" fmla="*/ 153 w 350"/>
              <a:gd name="T17" fmla="*/ 277 h 735"/>
              <a:gd name="T18" fmla="*/ 167 w 350"/>
              <a:gd name="T19" fmla="*/ 249 h 735"/>
              <a:gd name="T20" fmla="*/ 180 w 350"/>
              <a:gd name="T21" fmla="*/ 216 h 735"/>
              <a:gd name="T22" fmla="*/ 196 w 350"/>
              <a:gd name="T23" fmla="*/ 181 h 735"/>
              <a:gd name="T24" fmla="*/ 213 w 350"/>
              <a:gd name="T25" fmla="*/ 145 h 735"/>
              <a:gd name="T26" fmla="*/ 228 w 350"/>
              <a:gd name="T27" fmla="*/ 106 h 735"/>
              <a:gd name="T28" fmla="*/ 246 w 350"/>
              <a:gd name="T29" fmla="*/ 66 h 735"/>
              <a:gd name="T30" fmla="*/ 263 w 350"/>
              <a:gd name="T31" fmla="*/ 24 h 735"/>
              <a:gd name="T32" fmla="*/ 284 w 350"/>
              <a:gd name="T33" fmla="*/ 14 h 735"/>
              <a:gd name="T34" fmla="*/ 305 w 350"/>
              <a:gd name="T35" fmla="*/ 45 h 735"/>
              <a:gd name="T36" fmla="*/ 323 w 350"/>
              <a:gd name="T37" fmla="*/ 77 h 735"/>
              <a:gd name="T38" fmla="*/ 336 w 350"/>
              <a:gd name="T39" fmla="*/ 112 h 735"/>
              <a:gd name="T40" fmla="*/ 344 w 350"/>
              <a:gd name="T41" fmla="*/ 150 h 735"/>
              <a:gd name="T42" fmla="*/ 350 w 350"/>
              <a:gd name="T43" fmla="*/ 189 h 735"/>
              <a:gd name="T44" fmla="*/ 350 w 350"/>
              <a:gd name="T45" fmla="*/ 231 h 735"/>
              <a:gd name="T46" fmla="*/ 346 w 350"/>
              <a:gd name="T47" fmla="*/ 276 h 735"/>
              <a:gd name="T48" fmla="*/ 338 w 350"/>
              <a:gd name="T49" fmla="*/ 322 h 735"/>
              <a:gd name="T50" fmla="*/ 328 w 350"/>
              <a:gd name="T51" fmla="*/ 366 h 735"/>
              <a:gd name="T52" fmla="*/ 317 w 350"/>
              <a:gd name="T53" fmla="*/ 410 h 735"/>
              <a:gd name="T54" fmla="*/ 303 w 350"/>
              <a:gd name="T55" fmla="*/ 451 h 735"/>
              <a:gd name="T56" fmla="*/ 290 w 350"/>
              <a:gd name="T57" fmla="*/ 489 h 735"/>
              <a:gd name="T58" fmla="*/ 273 w 350"/>
              <a:gd name="T59" fmla="*/ 526 h 735"/>
              <a:gd name="T60" fmla="*/ 255 w 350"/>
              <a:gd name="T61" fmla="*/ 562 h 735"/>
              <a:gd name="T62" fmla="*/ 236 w 350"/>
              <a:gd name="T63" fmla="*/ 595 h 735"/>
              <a:gd name="T64" fmla="*/ 213 w 350"/>
              <a:gd name="T65" fmla="*/ 626 h 735"/>
              <a:gd name="T66" fmla="*/ 194 w 350"/>
              <a:gd name="T67" fmla="*/ 653 h 735"/>
              <a:gd name="T68" fmla="*/ 175 w 350"/>
              <a:gd name="T69" fmla="*/ 676 h 735"/>
              <a:gd name="T70" fmla="*/ 159 w 350"/>
              <a:gd name="T71" fmla="*/ 695 h 735"/>
              <a:gd name="T72" fmla="*/ 146 w 350"/>
              <a:gd name="T73" fmla="*/ 710 h 735"/>
              <a:gd name="T74" fmla="*/ 132 w 350"/>
              <a:gd name="T75" fmla="*/ 724 h 735"/>
              <a:gd name="T76" fmla="*/ 123 w 350"/>
              <a:gd name="T77" fmla="*/ 732 h 735"/>
              <a:gd name="T78" fmla="*/ 115 w 350"/>
              <a:gd name="T79" fmla="*/ 735 h 735"/>
              <a:gd name="T80" fmla="*/ 107 w 350"/>
              <a:gd name="T81" fmla="*/ 735 h 735"/>
              <a:gd name="T82" fmla="*/ 101 w 350"/>
              <a:gd name="T83" fmla="*/ 733 h 735"/>
              <a:gd name="T84" fmla="*/ 94 w 350"/>
              <a:gd name="T85" fmla="*/ 728 h 735"/>
              <a:gd name="T86" fmla="*/ 86 w 350"/>
              <a:gd name="T87" fmla="*/ 720 h 735"/>
              <a:gd name="T88" fmla="*/ 78 w 350"/>
              <a:gd name="T89" fmla="*/ 710 h 735"/>
              <a:gd name="T90" fmla="*/ 69 w 350"/>
              <a:gd name="T91" fmla="*/ 697 h 735"/>
              <a:gd name="T92" fmla="*/ 59 w 350"/>
              <a:gd name="T93" fmla="*/ 681 h 735"/>
              <a:gd name="T94" fmla="*/ 50 w 350"/>
              <a:gd name="T95" fmla="*/ 664 h 735"/>
              <a:gd name="T96" fmla="*/ 34 w 350"/>
              <a:gd name="T97" fmla="*/ 635 h 735"/>
              <a:gd name="T98" fmla="*/ 17 w 350"/>
              <a:gd name="T99" fmla="*/ 601 h 735"/>
              <a:gd name="T100" fmla="*/ 5 w 350"/>
              <a:gd name="T101" fmla="*/ 576 h 735"/>
              <a:gd name="T102" fmla="*/ 1 w 350"/>
              <a:gd name="T103" fmla="*/ 560 h 735"/>
              <a:gd name="T104" fmla="*/ 0 w 350"/>
              <a:gd name="T105" fmla="*/ 553 h 735"/>
              <a:gd name="T106" fmla="*/ 0 w 350"/>
              <a:gd name="T107" fmla="*/ 545 h 735"/>
              <a:gd name="T108" fmla="*/ 1 w 350"/>
              <a:gd name="T109" fmla="*/ 537 h 735"/>
              <a:gd name="T110" fmla="*/ 5 w 350"/>
              <a:gd name="T111" fmla="*/ 528 h 735"/>
              <a:gd name="T112" fmla="*/ 15 w 350"/>
              <a:gd name="T113" fmla="*/ 510 h 735"/>
              <a:gd name="T114" fmla="*/ 34 w 350"/>
              <a:gd name="T115" fmla="*/ 479 h 735"/>
              <a:gd name="T116" fmla="*/ 61 w 350"/>
              <a:gd name="T117" fmla="*/ 443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0" h="735">
                <a:moveTo>
                  <a:pt x="61" y="443"/>
                </a:moveTo>
                <a:lnTo>
                  <a:pt x="65" y="437"/>
                </a:lnTo>
                <a:lnTo>
                  <a:pt x="69" y="431"/>
                </a:lnTo>
                <a:lnTo>
                  <a:pt x="75" y="426"/>
                </a:lnTo>
                <a:lnTo>
                  <a:pt x="78" y="418"/>
                </a:lnTo>
                <a:lnTo>
                  <a:pt x="82" y="410"/>
                </a:lnTo>
                <a:lnTo>
                  <a:pt x="88" y="403"/>
                </a:lnTo>
                <a:lnTo>
                  <a:pt x="94" y="395"/>
                </a:lnTo>
                <a:lnTo>
                  <a:pt x="98" y="385"/>
                </a:lnTo>
                <a:lnTo>
                  <a:pt x="103" y="376"/>
                </a:lnTo>
                <a:lnTo>
                  <a:pt x="109" y="364"/>
                </a:lnTo>
                <a:lnTo>
                  <a:pt x="115" y="354"/>
                </a:lnTo>
                <a:lnTo>
                  <a:pt x="121" y="343"/>
                </a:lnTo>
                <a:lnTo>
                  <a:pt x="126" y="331"/>
                </a:lnTo>
                <a:lnTo>
                  <a:pt x="132" y="318"/>
                </a:lnTo>
                <a:lnTo>
                  <a:pt x="140" y="304"/>
                </a:lnTo>
                <a:lnTo>
                  <a:pt x="146" y="291"/>
                </a:lnTo>
                <a:lnTo>
                  <a:pt x="153" y="277"/>
                </a:lnTo>
                <a:lnTo>
                  <a:pt x="159" y="262"/>
                </a:lnTo>
                <a:lnTo>
                  <a:pt x="167" y="249"/>
                </a:lnTo>
                <a:lnTo>
                  <a:pt x="175" y="231"/>
                </a:lnTo>
                <a:lnTo>
                  <a:pt x="180" y="216"/>
                </a:lnTo>
                <a:lnTo>
                  <a:pt x="188" y="199"/>
                </a:lnTo>
                <a:lnTo>
                  <a:pt x="196" y="181"/>
                </a:lnTo>
                <a:lnTo>
                  <a:pt x="203" y="164"/>
                </a:lnTo>
                <a:lnTo>
                  <a:pt x="213" y="145"/>
                </a:lnTo>
                <a:lnTo>
                  <a:pt x="221" y="125"/>
                </a:lnTo>
                <a:lnTo>
                  <a:pt x="228" y="106"/>
                </a:lnTo>
                <a:lnTo>
                  <a:pt x="238" y="87"/>
                </a:lnTo>
                <a:lnTo>
                  <a:pt x="246" y="66"/>
                </a:lnTo>
                <a:lnTo>
                  <a:pt x="255" y="45"/>
                </a:lnTo>
                <a:lnTo>
                  <a:pt x="263" y="24"/>
                </a:lnTo>
                <a:lnTo>
                  <a:pt x="273" y="0"/>
                </a:lnTo>
                <a:lnTo>
                  <a:pt x="284" y="14"/>
                </a:lnTo>
                <a:lnTo>
                  <a:pt x="296" y="29"/>
                </a:lnTo>
                <a:lnTo>
                  <a:pt x="305" y="45"/>
                </a:lnTo>
                <a:lnTo>
                  <a:pt x="315" y="62"/>
                </a:lnTo>
                <a:lnTo>
                  <a:pt x="323" y="77"/>
                </a:lnTo>
                <a:lnTo>
                  <a:pt x="330" y="95"/>
                </a:lnTo>
                <a:lnTo>
                  <a:pt x="336" y="112"/>
                </a:lnTo>
                <a:lnTo>
                  <a:pt x="340" y="131"/>
                </a:lnTo>
                <a:lnTo>
                  <a:pt x="344" y="150"/>
                </a:lnTo>
                <a:lnTo>
                  <a:pt x="348" y="170"/>
                </a:lnTo>
                <a:lnTo>
                  <a:pt x="350" y="189"/>
                </a:lnTo>
                <a:lnTo>
                  <a:pt x="350" y="210"/>
                </a:lnTo>
                <a:lnTo>
                  <a:pt x="350" y="231"/>
                </a:lnTo>
                <a:lnTo>
                  <a:pt x="348" y="252"/>
                </a:lnTo>
                <a:lnTo>
                  <a:pt x="346" y="276"/>
                </a:lnTo>
                <a:lnTo>
                  <a:pt x="342" y="299"/>
                </a:lnTo>
                <a:lnTo>
                  <a:pt x="338" y="322"/>
                </a:lnTo>
                <a:lnTo>
                  <a:pt x="332" y="345"/>
                </a:lnTo>
                <a:lnTo>
                  <a:pt x="328" y="366"/>
                </a:lnTo>
                <a:lnTo>
                  <a:pt x="323" y="389"/>
                </a:lnTo>
                <a:lnTo>
                  <a:pt x="317" y="410"/>
                </a:lnTo>
                <a:lnTo>
                  <a:pt x="311" y="431"/>
                </a:lnTo>
                <a:lnTo>
                  <a:pt x="303" y="451"/>
                </a:lnTo>
                <a:lnTo>
                  <a:pt x="298" y="470"/>
                </a:lnTo>
                <a:lnTo>
                  <a:pt x="290" y="489"/>
                </a:lnTo>
                <a:lnTo>
                  <a:pt x="282" y="508"/>
                </a:lnTo>
                <a:lnTo>
                  <a:pt x="273" y="526"/>
                </a:lnTo>
                <a:lnTo>
                  <a:pt x="265" y="545"/>
                </a:lnTo>
                <a:lnTo>
                  <a:pt x="255" y="562"/>
                </a:lnTo>
                <a:lnTo>
                  <a:pt x="246" y="578"/>
                </a:lnTo>
                <a:lnTo>
                  <a:pt x="236" y="595"/>
                </a:lnTo>
                <a:lnTo>
                  <a:pt x="225" y="610"/>
                </a:lnTo>
                <a:lnTo>
                  <a:pt x="213" y="626"/>
                </a:lnTo>
                <a:lnTo>
                  <a:pt x="203" y="639"/>
                </a:lnTo>
                <a:lnTo>
                  <a:pt x="194" y="653"/>
                </a:lnTo>
                <a:lnTo>
                  <a:pt x="184" y="664"/>
                </a:lnTo>
                <a:lnTo>
                  <a:pt x="175" y="676"/>
                </a:lnTo>
                <a:lnTo>
                  <a:pt x="167" y="685"/>
                </a:lnTo>
                <a:lnTo>
                  <a:pt x="159" y="695"/>
                </a:lnTo>
                <a:lnTo>
                  <a:pt x="151" y="705"/>
                </a:lnTo>
                <a:lnTo>
                  <a:pt x="146" y="710"/>
                </a:lnTo>
                <a:lnTo>
                  <a:pt x="138" y="718"/>
                </a:lnTo>
                <a:lnTo>
                  <a:pt x="132" y="724"/>
                </a:lnTo>
                <a:lnTo>
                  <a:pt x="128" y="728"/>
                </a:lnTo>
                <a:lnTo>
                  <a:pt x="123" y="732"/>
                </a:lnTo>
                <a:lnTo>
                  <a:pt x="119" y="733"/>
                </a:lnTo>
                <a:lnTo>
                  <a:pt x="115" y="735"/>
                </a:lnTo>
                <a:lnTo>
                  <a:pt x="111" y="735"/>
                </a:lnTo>
                <a:lnTo>
                  <a:pt x="107" y="735"/>
                </a:lnTo>
                <a:lnTo>
                  <a:pt x="105" y="733"/>
                </a:lnTo>
                <a:lnTo>
                  <a:pt x="101" y="733"/>
                </a:lnTo>
                <a:lnTo>
                  <a:pt x="98" y="730"/>
                </a:lnTo>
                <a:lnTo>
                  <a:pt x="94" y="728"/>
                </a:lnTo>
                <a:lnTo>
                  <a:pt x="90" y="724"/>
                </a:lnTo>
                <a:lnTo>
                  <a:pt x="86" y="720"/>
                </a:lnTo>
                <a:lnTo>
                  <a:pt x="82" y="716"/>
                </a:lnTo>
                <a:lnTo>
                  <a:pt x="78" y="710"/>
                </a:lnTo>
                <a:lnTo>
                  <a:pt x="75" y="705"/>
                </a:lnTo>
                <a:lnTo>
                  <a:pt x="69" y="697"/>
                </a:lnTo>
                <a:lnTo>
                  <a:pt x="65" y="689"/>
                </a:lnTo>
                <a:lnTo>
                  <a:pt x="59" y="681"/>
                </a:lnTo>
                <a:lnTo>
                  <a:pt x="55" y="674"/>
                </a:lnTo>
                <a:lnTo>
                  <a:pt x="50" y="664"/>
                </a:lnTo>
                <a:lnTo>
                  <a:pt x="44" y="655"/>
                </a:lnTo>
                <a:lnTo>
                  <a:pt x="34" y="635"/>
                </a:lnTo>
                <a:lnTo>
                  <a:pt x="25" y="618"/>
                </a:lnTo>
                <a:lnTo>
                  <a:pt x="17" y="601"/>
                </a:lnTo>
                <a:lnTo>
                  <a:pt x="11" y="587"/>
                </a:lnTo>
                <a:lnTo>
                  <a:pt x="5" y="576"/>
                </a:lnTo>
                <a:lnTo>
                  <a:pt x="3" y="564"/>
                </a:lnTo>
                <a:lnTo>
                  <a:pt x="1" y="560"/>
                </a:lnTo>
                <a:lnTo>
                  <a:pt x="0" y="556"/>
                </a:lnTo>
                <a:lnTo>
                  <a:pt x="0" y="553"/>
                </a:lnTo>
                <a:lnTo>
                  <a:pt x="0" y="549"/>
                </a:lnTo>
                <a:lnTo>
                  <a:pt x="0" y="545"/>
                </a:lnTo>
                <a:lnTo>
                  <a:pt x="1" y="541"/>
                </a:lnTo>
                <a:lnTo>
                  <a:pt x="1" y="537"/>
                </a:lnTo>
                <a:lnTo>
                  <a:pt x="3" y="533"/>
                </a:lnTo>
                <a:lnTo>
                  <a:pt x="5" y="528"/>
                </a:lnTo>
                <a:lnTo>
                  <a:pt x="9" y="522"/>
                </a:lnTo>
                <a:lnTo>
                  <a:pt x="15" y="510"/>
                </a:lnTo>
                <a:lnTo>
                  <a:pt x="25" y="495"/>
                </a:lnTo>
                <a:lnTo>
                  <a:pt x="34" y="479"/>
                </a:lnTo>
                <a:lnTo>
                  <a:pt x="48" y="462"/>
                </a:lnTo>
                <a:lnTo>
                  <a:pt x="61" y="443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5"/>
          <p:cNvSpPr>
            <a:spLocks noChangeArrowheads="1"/>
          </p:cNvSpPr>
          <p:nvPr/>
        </p:nvSpPr>
        <p:spPr bwMode="auto">
          <a:xfrm>
            <a:off x="6704013" y="1068388"/>
            <a:ext cx="141287" cy="879475"/>
          </a:xfrm>
          <a:custGeom>
            <a:avLst/>
            <a:gdLst>
              <a:gd name="T0" fmla="*/ 221 w 227"/>
              <a:gd name="T1" fmla="*/ 281 h 1397"/>
              <a:gd name="T2" fmla="*/ 217 w 227"/>
              <a:gd name="T3" fmla="*/ 306 h 1397"/>
              <a:gd name="T4" fmla="*/ 213 w 227"/>
              <a:gd name="T5" fmla="*/ 337 h 1397"/>
              <a:gd name="T6" fmla="*/ 207 w 227"/>
              <a:gd name="T7" fmla="*/ 377 h 1397"/>
              <a:gd name="T8" fmla="*/ 203 w 227"/>
              <a:gd name="T9" fmla="*/ 425 h 1397"/>
              <a:gd name="T10" fmla="*/ 202 w 227"/>
              <a:gd name="T11" fmla="*/ 481 h 1397"/>
              <a:gd name="T12" fmla="*/ 198 w 227"/>
              <a:gd name="T13" fmla="*/ 545 h 1397"/>
              <a:gd name="T14" fmla="*/ 194 w 227"/>
              <a:gd name="T15" fmla="*/ 614 h 1397"/>
              <a:gd name="T16" fmla="*/ 192 w 227"/>
              <a:gd name="T17" fmla="*/ 693 h 1397"/>
              <a:gd name="T18" fmla="*/ 188 w 227"/>
              <a:gd name="T19" fmla="*/ 779 h 1397"/>
              <a:gd name="T20" fmla="*/ 186 w 227"/>
              <a:gd name="T21" fmla="*/ 874 h 1397"/>
              <a:gd name="T22" fmla="*/ 184 w 227"/>
              <a:gd name="T23" fmla="*/ 968 h 1397"/>
              <a:gd name="T24" fmla="*/ 182 w 227"/>
              <a:gd name="T25" fmla="*/ 1051 h 1397"/>
              <a:gd name="T26" fmla="*/ 178 w 227"/>
              <a:gd name="T27" fmla="*/ 1126 h 1397"/>
              <a:gd name="T28" fmla="*/ 177 w 227"/>
              <a:gd name="T29" fmla="*/ 1193 h 1397"/>
              <a:gd name="T30" fmla="*/ 173 w 227"/>
              <a:gd name="T31" fmla="*/ 1249 h 1397"/>
              <a:gd name="T32" fmla="*/ 171 w 227"/>
              <a:gd name="T33" fmla="*/ 1297 h 1397"/>
              <a:gd name="T34" fmla="*/ 167 w 227"/>
              <a:gd name="T35" fmla="*/ 1335 h 1397"/>
              <a:gd name="T36" fmla="*/ 163 w 227"/>
              <a:gd name="T37" fmla="*/ 1364 h 1397"/>
              <a:gd name="T38" fmla="*/ 161 w 227"/>
              <a:gd name="T39" fmla="*/ 1384 h 1397"/>
              <a:gd name="T40" fmla="*/ 157 w 227"/>
              <a:gd name="T41" fmla="*/ 1395 h 1397"/>
              <a:gd name="T42" fmla="*/ 153 w 227"/>
              <a:gd name="T43" fmla="*/ 1397 h 1397"/>
              <a:gd name="T44" fmla="*/ 144 w 227"/>
              <a:gd name="T45" fmla="*/ 1393 h 1397"/>
              <a:gd name="T46" fmla="*/ 132 w 227"/>
              <a:gd name="T47" fmla="*/ 1384 h 1397"/>
              <a:gd name="T48" fmla="*/ 119 w 227"/>
              <a:gd name="T49" fmla="*/ 1370 h 1397"/>
              <a:gd name="T50" fmla="*/ 103 w 227"/>
              <a:gd name="T51" fmla="*/ 1351 h 1397"/>
              <a:gd name="T52" fmla="*/ 86 w 227"/>
              <a:gd name="T53" fmla="*/ 1328 h 1397"/>
              <a:gd name="T54" fmla="*/ 77 w 227"/>
              <a:gd name="T55" fmla="*/ 1312 h 1397"/>
              <a:gd name="T56" fmla="*/ 69 w 227"/>
              <a:gd name="T57" fmla="*/ 1289 h 1397"/>
              <a:gd name="T58" fmla="*/ 63 w 227"/>
              <a:gd name="T59" fmla="*/ 1258 h 1397"/>
              <a:gd name="T60" fmla="*/ 55 w 227"/>
              <a:gd name="T61" fmla="*/ 1222 h 1397"/>
              <a:gd name="T62" fmla="*/ 50 w 227"/>
              <a:gd name="T63" fmla="*/ 1178 h 1397"/>
              <a:gd name="T64" fmla="*/ 46 w 227"/>
              <a:gd name="T65" fmla="*/ 1128 h 1397"/>
              <a:gd name="T66" fmla="*/ 42 w 227"/>
              <a:gd name="T67" fmla="*/ 1070 h 1397"/>
              <a:gd name="T68" fmla="*/ 40 w 227"/>
              <a:gd name="T69" fmla="*/ 1005 h 1397"/>
              <a:gd name="T70" fmla="*/ 38 w 227"/>
              <a:gd name="T71" fmla="*/ 933 h 1397"/>
              <a:gd name="T72" fmla="*/ 36 w 227"/>
              <a:gd name="T73" fmla="*/ 854 h 1397"/>
              <a:gd name="T74" fmla="*/ 36 w 227"/>
              <a:gd name="T75" fmla="*/ 741 h 1397"/>
              <a:gd name="T76" fmla="*/ 34 w 227"/>
              <a:gd name="T77" fmla="*/ 576 h 1397"/>
              <a:gd name="T78" fmla="*/ 28 w 227"/>
              <a:gd name="T79" fmla="*/ 420 h 1397"/>
              <a:gd name="T80" fmla="*/ 23 w 227"/>
              <a:gd name="T81" fmla="*/ 272 h 1397"/>
              <a:gd name="T82" fmla="*/ 13 w 227"/>
              <a:gd name="T83" fmla="*/ 131 h 1397"/>
              <a:gd name="T84" fmla="*/ 0 w 227"/>
              <a:gd name="T85" fmla="*/ 0 h 1397"/>
              <a:gd name="T86" fmla="*/ 44 w 227"/>
              <a:gd name="T87" fmla="*/ 35 h 1397"/>
              <a:gd name="T88" fmla="*/ 82 w 227"/>
              <a:gd name="T89" fmla="*/ 68 h 1397"/>
              <a:gd name="T90" fmla="*/ 117 w 227"/>
              <a:gd name="T91" fmla="*/ 98 h 1397"/>
              <a:gd name="T92" fmla="*/ 148 w 227"/>
              <a:gd name="T93" fmla="*/ 125 h 1397"/>
              <a:gd name="T94" fmla="*/ 173 w 227"/>
              <a:gd name="T95" fmla="*/ 152 h 1397"/>
              <a:gd name="T96" fmla="*/ 194 w 227"/>
              <a:gd name="T97" fmla="*/ 177 h 1397"/>
              <a:gd name="T98" fmla="*/ 209 w 227"/>
              <a:gd name="T99" fmla="*/ 200 h 1397"/>
              <a:gd name="T100" fmla="*/ 219 w 227"/>
              <a:gd name="T101" fmla="*/ 222 h 1397"/>
              <a:gd name="T102" fmla="*/ 225 w 227"/>
              <a:gd name="T103" fmla="*/ 243 h 1397"/>
              <a:gd name="T104" fmla="*/ 227 w 227"/>
              <a:gd name="T105" fmla="*/ 260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7" h="1397">
                <a:moveTo>
                  <a:pt x="225" y="270"/>
                </a:moveTo>
                <a:lnTo>
                  <a:pt x="223" y="275"/>
                </a:lnTo>
                <a:lnTo>
                  <a:pt x="221" y="281"/>
                </a:lnTo>
                <a:lnTo>
                  <a:pt x="221" y="289"/>
                </a:lnTo>
                <a:lnTo>
                  <a:pt x="219" y="297"/>
                </a:lnTo>
                <a:lnTo>
                  <a:pt x="217" y="306"/>
                </a:lnTo>
                <a:lnTo>
                  <a:pt x="215" y="316"/>
                </a:lnTo>
                <a:lnTo>
                  <a:pt x="213" y="325"/>
                </a:lnTo>
                <a:lnTo>
                  <a:pt x="213" y="337"/>
                </a:lnTo>
                <a:lnTo>
                  <a:pt x="211" y="350"/>
                </a:lnTo>
                <a:lnTo>
                  <a:pt x="209" y="364"/>
                </a:lnTo>
                <a:lnTo>
                  <a:pt x="207" y="377"/>
                </a:lnTo>
                <a:lnTo>
                  <a:pt x="207" y="393"/>
                </a:lnTo>
                <a:lnTo>
                  <a:pt x="205" y="408"/>
                </a:lnTo>
                <a:lnTo>
                  <a:pt x="203" y="425"/>
                </a:lnTo>
                <a:lnTo>
                  <a:pt x="203" y="443"/>
                </a:lnTo>
                <a:lnTo>
                  <a:pt x="202" y="462"/>
                </a:lnTo>
                <a:lnTo>
                  <a:pt x="202" y="481"/>
                </a:lnTo>
                <a:lnTo>
                  <a:pt x="200" y="500"/>
                </a:lnTo>
                <a:lnTo>
                  <a:pt x="198" y="522"/>
                </a:lnTo>
                <a:lnTo>
                  <a:pt x="198" y="545"/>
                </a:lnTo>
                <a:lnTo>
                  <a:pt x="196" y="566"/>
                </a:lnTo>
                <a:lnTo>
                  <a:pt x="196" y="591"/>
                </a:lnTo>
                <a:lnTo>
                  <a:pt x="194" y="614"/>
                </a:lnTo>
                <a:lnTo>
                  <a:pt x="194" y="641"/>
                </a:lnTo>
                <a:lnTo>
                  <a:pt x="192" y="666"/>
                </a:lnTo>
                <a:lnTo>
                  <a:pt x="192" y="693"/>
                </a:lnTo>
                <a:lnTo>
                  <a:pt x="190" y="722"/>
                </a:lnTo>
                <a:lnTo>
                  <a:pt x="190" y="751"/>
                </a:lnTo>
                <a:lnTo>
                  <a:pt x="188" y="779"/>
                </a:lnTo>
                <a:lnTo>
                  <a:pt x="188" y="810"/>
                </a:lnTo>
                <a:lnTo>
                  <a:pt x="186" y="841"/>
                </a:lnTo>
                <a:lnTo>
                  <a:pt x="186" y="874"/>
                </a:lnTo>
                <a:lnTo>
                  <a:pt x="186" y="906"/>
                </a:lnTo>
                <a:lnTo>
                  <a:pt x="184" y="937"/>
                </a:lnTo>
                <a:lnTo>
                  <a:pt x="184" y="968"/>
                </a:lnTo>
                <a:lnTo>
                  <a:pt x="182" y="997"/>
                </a:lnTo>
                <a:lnTo>
                  <a:pt x="182" y="1024"/>
                </a:lnTo>
                <a:lnTo>
                  <a:pt x="182" y="1051"/>
                </a:lnTo>
                <a:lnTo>
                  <a:pt x="180" y="1078"/>
                </a:lnTo>
                <a:lnTo>
                  <a:pt x="180" y="1103"/>
                </a:lnTo>
                <a:lnTo>
                  <a:pt x="178" y="1126"/>
                </a:lnTo>
                <a:lnTo>
                  <a:pt x="178" y="1149"/>
                </a:lnTo>
                <a:lnTo>
                  <a:pt x="177" y="1172"/>
                </a:lnTo>
                <a:lnTo>
                  <a:pt x="177" y="1193"/>
                </a:lnTo>
                <a:lnTo>
                  <a:pt x="175" y="1212"/>
                </a:lnTo>
                <a:lnTo>
                  <a:pt x="175" y="1232"/>
                </a:lnTo>
                <a:lnTo>
                  <a:pt x="173" y="1249"/>
                </a:lnTo>
                <a:lnTo>
                  <a:pt x="173" y="1266"/>
                </a:lnTo>
                <a:lnTo>
                  <a:pt x="171" y="1282"/>
                </a:lnTo>
                <a:lnTo>
                  <a:pt x="171" y="1297"/>
                </a:lnTo>
                <a:lnTo>
                  <a:pt x="169" y="1310"/>
                </a:lnTo>
                <a:lnTo>
                  <a:pt x="169" y="1324"/>
                </a:lnTo>
                <a:lnTo>
                  <a:pt x="167" y="1335"/>
                </a:lnTo>
                <a:lnTo>
                  <a:pt x="167" y="1345"/>
                </a:lnTo>
                <a:lnTo>
                  <a:pt x="165" y="1355"/>
                </a:lnTo>
                <a:lnTo>
                  <a:pt x="163" y="1364"/>
                </a:lnTo>
                <a:lnTo>
                  <a:pt x="163" y="1372"/>
                </a:lnTo>
                <a:lnTo>
                  <a:pt x="161" y="1378"/>
                </a:lnTo>
                <a:lnTo>
                  <a:pt x="161" y="1384"/>
                </a:lnTo>
                <a:lnTo>
                  <a:pt x="159" y="1389"/>
                </a:lnTo>
                <a:lnTo>
                  <a:pt x="159" y="1393"/>
                </a:lnTo>
                <a:lnTo>
                  <a:pt x="157" y="1395"/>
                </a:lnTo>
                <a:lnTo>
                  <a:pt x="157" y="1397"/>
                </a:lnTo>
                <a:lnTo>
                  <a:pt x="155" y="1397"/>
                </a:lnTo>
                <a:lnTo>
                  <a:pt x="153" y="1397"/>
                </a:lnTo>
                <a:lnTo>
                  <a:pt x="150" y="1395"/>
                </a:lnTo>
                <a:lnTo>
                  <a:pt x="148" y="1395"/>
                </a:lnTo>
                <a:lnTo>
                  <a:pt x="144" y="1393"/>
                </a:lnTo>
                <a:lnTo>
                  <a:pt x="140" y="1391"/>
                </a:lnTo>
                <a:lnTo>
                  <a:pt x="136" y="1387"/>
                </a:lnTo>
                <a:lnTo>
                  <a:pt x="132" y="1384"/>
                </a:lnTo>
                <a:lnTo>
                  <a:pt x="128" y="1380"/>
                </a:lnTo>
                <a:lnTo>
                  <a:pt x="125" y="1376"/>
                </a:lnTo>
                <a:lnTo>
                  <a:pt x="119" y="1370"/>
                </a:lnTo>
                <a:lnTo>
                  <a:pt x="115" y="1364"/>
                </a:lnTo>
                <a:lnTo>
                  <a:pt x="109" y="1359"/>
                </a:lnTo>
                <a:lnTo>
                  <a:pt x="103" y="1351"/>
                </a:lnTo>
                <a:lnTo>
                  <a:pt x="98" y="1343"/>
                </a:lnTo>
                <a:lnTo>
                  <a:pt x="92" y="1335"/>
                </a:lnTo>
                <a:lnTo>
                  <a:pt x="86" y="1328"/>
                </a:lnTo>
                <a:lnTo>
                  <a:pt x="82" y="1324"/>
                </a:lnTo>
                <a:lnTo>
                  <a:pt x="80" y="1318"/>
                </a:lnTo>
                <a:lnTo>
                  <a:pt x="77" y="1312"/>
                </a:lnTo>
                <a:lnTo>
                  <a:pt x="75" y="1305"/>
                </a:lnTo>
                <a:lnTo>
                  <a:pt x="73" y="1297"/>
                </a:lnTo>
                <a:lnTo>
                  <a:pt x="69" y="1289"/>
                </a:lnTo>
                <a:lnTo>
                  <a:pt x="67" y="1280"/>
                </a:lnTo>
                <a:lnTo>
                  <a:pt x="65" y="1270"/>
                </a:lnTo>
                <a:lnTo>
                  <a:pt x="63" y="1258"/>
                </a:lnTo>
                <a:lnTo>
                  <a:pt x="59" y="1247"/>
                </a:lnTo>
                <a:lnTo>
                  <a:pt x="57" y="1235"/>
                </a:lnTo>
                <a:lnTo>
                  <a:pt x="55" y="1222"/>
                </a:lnTo>
                <a:lnTo>
                  <a:pt x="53" y="1208"/>
                </a:lnTo>
                <a:lnTo>
                  <a:pt x="52" y="1193"/>
                </a:lnTo>
                <a:lnTo>
                  <a:pt x="50" y="1178"/>
                </a:lnTo>
                <a:lnTo>
                  <a:pt x="50" y="1162"/>
                </a:lnTo>
                <a:lnTo>
                  <a:pt x="48" y="1145"/>
                </a:lnTo>
                <a:lnTo>
                  <a:pt x="46" y="1128"/>
                </a:lnTo>
                <a:lnTo>
                  <a:pt x="44" y="1108"/>
                </a:lnTo>
                <a:lnTo>
                  <a:pt x="44" y="1089"/>
                </a:lnTo>
                <a:lnTo>
                  <a:pt x="42" y="1070"/>
                </a:lnTo>
                <a:lnTo>
                  <a:pt x="42" y="1049"/>
                </a:lnTo>
                <a:lnTo>
                  <a:pt x="40" y="1028"/>
                </a:lnTo>
                <a:lnTo>
                  <a:pt x="40" y="1005"/>
                </a:lnTo>
                <a:lnTo>
                  <a:pt x="38" y="981"/>
                </a:lnTo>
                <a:lnTo>
                  <a:pt x="38" y="958"/>
                </a:lnTo>
                <a:lnTo>
                  <a:pt x="38" y="933"/>
                </a:lnTo>
                <a:lnTo>
                  <a:pt x="36" y="908"/>
                </a:lnTo>
                <a:lnTo>
                  <a:pt x="36" y="881"/>
                </a:lnTo>
                <a:lnTo>
                  <a:pt x="36" y="854"/>
                </a:lnTo>
                <a:lnTo>
                  <a:pt x="36" y="828"/>
                </a:lnTo>
                <a:lnTo>
                  <a:pt x="36" y="799"/>
                </a:lnTo>
                <a:lnTo>
                  <a:pt x="36" y="741"/>
                </a:lnTo>
                <a:lnTo>
                  <a:pt x="36" y="685"/>
                </a:lnTo>
                <a:lnTo>
                  <a:pt x="34" y="629"/>
                </a:lnTo>
                <a:lnTo>
                  <a:pt x="34" y="576"/>
                </a:lnTo>
                <a:lnTo>
                  <a:pt x="32" y="522"/>
                </a:lnTo>
                <a:lnTo>
                  <a:pt x="30" y="470"/>
                </a:lnTo>
                <a:lnTo>
                  <a:pt x="28" y="420"/>
                </a:lnTo>
                <a:lnTo>
                  <a:pt x="27" y="368"/>
                </a:lnTo>
                <a:lnTo>
                  <a:pt x="25" y="320"/>
                </a:lnTo>
                <a:lnTo>
                  <a:pt x="23" y="272"/>
                </a:lnTo>
                <a:lnTo>
                  <a:pt x="19" y="223"/>
                </a:lnTo>
                <a:lnTo>
                  <a:pt x="15" y="177"/>
                </a:lnTo>
                <a:lnTo>
                  <a:pt x="13" y="131"/>
                </a:lnTo>
                <a:lnTo>
                  <a:pt x="9" y="87"/>
                </a:lnTo>
                <a:lnTo>
                  <a:pt x="3" y="43"/>
                </a:lnTo>
                <a:lnTo>
                  <a:pt x="0" y="0"/>
                </a:lnTo>
                <a:lnTo>
                  <a:pt x="15" y="12"/>
                </a:lnTo>
                <a:lnTo>
                  <a:pt x="30" y="23"/>
                </a:lnTo>
                <a:lnTo>
                  <a:pt x="44" y="35"/>
                </a:lnTo>
                <a:lnTo>
                  <a:pt x="57" y="46"/>
                </a:lnTo>
                <a:lnTo>
                  <a:pt x="71" y="56"/>
                </a:lnTo>
                <a:lnTo>
                  <a:pt x="82" y="68"/>
                </a:lnTo>
                <a:lnTo>
                  <a:pt x="96" y="77"/>
                </a:lnTo>
                <a:lnTo>
                  <a:pt x="107" y="87"/>
                </a:lnTo>
                <a:lnTo>
                  <a:pt x="117" y="98"/>
                </a:lnTo>
                <a:lnTo>
                  <a:pt x="128" y="108"/>
                </a:lnTo>
                <a:lnTo>
                  <a:pt x="138" y="118"/>
                </a:lnTo>
                <a:lnTo>
                  <a:pt x="148" y="125"/>
                </a:lnTo>
                <a:lnTo>
                  <a:pt x="157" y="135"/>
                </a:lnTo>
                <a:lnTo>
                  <a:pt x="165" y="145"/>
                </a:lnTo>
                <a:lnTo>
                  <a:pt x="173" y="152"/>
                </a:lnTo>
                <a:lnTo>
                  <a:pt x="180" y="162"/>
                </a:lnTo>
                <a:lnTo>
                  <a:pt x="186" y="170"/>
                </a:lnTo>
                <a:lnTo>
                  <a:pt x="194" y="177"/>
                </a:lnTo>
                <a:lnTo>
                  <a:pt x="200" y="187"/>
                </a:lnTo>
                <a:lnTo>
                  <a:pt x="203" y="195"/>
                </a:lnTo>
                <a:lnTo>
                  <a:pt x="209" y="200"/>
                </a:lnTo>
                <a:lnTo>
                  <a:pt x="213" y="208"/>
                </a:lnTo>
                <a:lnTo>
                  <a:pt x="217" y="216"/>
                </a:lnTo>
                <a:lnTo>
                  <a:pt x="219" y="222"/>
                </a:lnTo>
                <a:lnTo>
                  <a:pt x="223" y="229"/>
                </a:lnTo>
                <a:lnTo>
                  <a:pt x="225" y="235"/>
                </a:lnTo>
                <a:lnTo>
                  <a:pt x="225" y="243"/>
                </a:lnTo>
                <a:lnTo>
                  <a:pt x="227" y="248"/>
                </a:lnTo>
                <a:lnTo>
                  <a:pt x="227" y="254"/>
                </a:lnTo>
                <a:lnTo>
                  <a:pt x="227" y="260"/>
                </a:lnTo>
                <a:lnTo>
                  <a:pt x="227" y="264"/>
                </a:lnTo>
                <a:lnTo>
                  <a:pt x="225" y="27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19" name="文本框 37"/>
          <p:cNvSpPr txBox="1">
            <a:spLocks noChangeArrowheads="1"/>
          </p:cNvSpPr>
          <p:nvPr/>
        </p:nvSpPr>
        <p:spPr bwMode="auto">
          <a:xfrm>
            <a:off x="690563" y="3078163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29720" name="组合 4"/>
          <p:cNvGrpSpPr/>
          <p:nvPr/>
        </p:nvGrpSpPr>
        <p:grpSpPr bwMode="auto">
          <a:xfrm>
            <a:off x="2003425" y="1803400"/>
            <a:ext cx="444500" cy="250825"/>
            <a:chOff x="1979712" y="1794673"/>
            <a:chExt cx="357829" cy="201013"/>
          </a:xfrm>
        </p:grpSpPr>
        <p:sp>
          <p:nvSpPr>
            <p:cNvPr id="29721" name="文本框 41"/>
            <p:cNvSpPr>
              <a:spLocks noChangeArrowheads="1"/>
            </p:cNvSpPr>
            <p:nvPr/>
          </p:nvSpPr>
          <p:spPr bwMode="auto">
            <a:xfrm>
              <a:off x="1979712" y="1794673"/>
              <a:ext cx="357829" cy="201013"/>
            </a:xfrm>
            <a:custGeom>
              <a:avLst/>
              <a:gdLst>
                <a:gd name="T0" fmla="*/ 284258 w 357829"/>
                <a:gd name="T1" fmla="*/ 0 h 201013"/>
                <a:gd name="T2" fmla="*/ 317056 w 357829"/>
                <a:gd name="T3" fmla="*/ 43198 h 201013"/>
                <a:gd name="T4" fmla="*/ 188414 w 357829"/>
                <a:gd name="T5" fmla="*/ 43198 h 201013"/>
                <a:gd name="T6" fmla="*/ 188414 w 357829"/>
                <a:gd name="T7" fmla="*/ 73796 h 201013"/>
                <a:gd name="T8" fmla="*/ 309482 w 357829"/>
                <a:gd name="T9" fmla="*/ 73796 h 201013"/>
                <a:gd name="T10" fmla="*/ 326006 w 357829"/>
                <a:gd name="T11" fmla="*/ 54947 h 201013"/>
                <a:gd name="T12" fmla="*/ 357829 w 357829"/>
                <a:gd name="T13" fmla="*/ 92195 h 201013"/>
                <a:gd name="T14" fmla="*/ 303932 w 357829"/>
                <a:gd name="T15" fmla="*/ 128843 h 201013"/>
                <a:gd name="T16" fmla="*/ 295082 w 357829"/>
                <a:gd name="T17" fmla="*/ 123833 h 201013"/>
                <a:gd name="T18" fmla="*/ 295082 w 357829"/>
                <a:gd name="T19" fmla="*/ 131192 h 201013"/>
                <a:gd name="T20" fmla="*/ 205488 w 357829"/>
                <a:gd name="T21" fmla="*/ 131192 h 201013"/>
                <a:gd name="T22" fmla="*/ 205488 w 357829"/>
                <a:gd name="T23" fmla="*/ 113793 h 201013"/>
                <a:gd name="T24" fmla="*/ 295082 w 357829"/>
                <a:gd name="T25" fmla="*/ 113793 h 201013"/>
                <a:gd name="T26" fmla="*/ 295082 w 357829"/>
                <a:gd name="T27" fmla="*/ 119310 h 201013"/>
                <a:gd name="T28" fmla="*/ 309007 w 357829"/>
                <a:gd name="T29" fmla="*/ 91195 h 201013"/>
                <a:gd name="T30" fmla="*/ 188414 w 357829"/>
                <a:gd name="T31" fmla="*/ 91195 h 201013"/>
                <a:gd name="T32" fmla="*/ 189989 w 357829"/>
                <a:gd name="T33" fmla="*/ 188289 h 201013"/>
                <a:gd name="T34" fmla="*/ 156866 w 357829"/>
                <a:gd name="T35" fmla="*/ 201013 h 201013"/>
                <a:gd name="T36" fmla="*/ 158416 w 357829"/>
                <a:gd name="T37" fmla="*/ 91195 h 201013"/>
                <a:gd name="T38" fmla="*/ 44098 w 357829"/>
                <a:gd name="T39" fmla="*/ 91195 h 201013"/>
                <a:gd name="T40" fmla="*/ 45673 w 357829"/>
                <a:gd name="T41" fmla="*/ 105219 h 201013"/>
                <a:gd name="T42" fmla="*/ 42823 w 357829"/>
                <a:gd name="T43" fmla="*/ 124793 h 201013"/>
                <a:gd name="T44" fmla="*/ 25724 w 357829"/>
                <a:gd name="T45" fmla="*/ 137829 h 201013"/>
                <a:gd name="T46" fmla="*/ 5738 w 357829"/>
                <a:gd name="T47" fmla="*/ 137042 h 201013"/>
                <a:gd name="T48" fmla="*/ 0 w 357829"/>
                <a:gd name="T49" fmla="*/ 127193 h 201013"/>
                <a:gd name="T50" fmla="*/ 7875 w 357829"/>
                <a:gd name="T51" fmla="*/ 112244 h 201013"/>
                <a:gd name="T52" fmla="*/ 27074 w 357829"/>
                <a:gd name="T53" fmla="*/ 56547 h 201013"/>
                <a:gd name="T54" fmla="*/ 42173 w 357829"/>
                <a:gd name="T55" fmla="*/ 56547 h 201013"/>
                <a:gd name="T56" fmla="*/ 43748 w 357829"/>
                <a:gd name="T57" fmla="*/ 73796 h 201013"/>
                <a:gd name="T58" fmla="*/ 158416 w 357829"/>
                <a:gd name="T59" fmla="*/ 73796 h 201013"/>
                <a:gd name="T60" fmla="*/ 158416 w 357829"/>
                <a:gd name="T61" fmla="*/ 43198 h 201013"/>
                <a:gd name="T62" fmla="*/ 87920 w 357829"/>
                <a:gd name="T63" fmla="*/ 43198 h 201013"/>
                <a:gd name="T64" fmla="*/ 48772 w 357829"/>
                <a:gd name="T65" fmla="*/ 47897 h 201013"/>
                <a:gd name="T66" fmla="*/ 31373 w 357829"/>
                <a:gd name="T67" fmla="*/ 25799 h 201013"/>
                <a:gd name="T68" fmla="*/ 258010 w 357829"/>
                <a:gd name="T69" fmla="*/ 25799 h 201013"/>
                <a:gd name="T70" fmla="*/ 284258 w 357829"/>
                <a:gd name="T71" fmla="*/ 0 h 20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7829" h="201013">
                  <a:moveTo>
                    <a:pt x="284258" y="0"/>
                  </a:moveTo>
                  <a:lnTo>
                    <a:pt x="317056" y="43198"/>
                  </a:lnTo>
                  <a:lnTo>
                    <a:pt x="188414" y="43198"/>
                  </a:lnTo>
                  <a:lnTo>
                    <a:pt x="188414" y="73796"/>
                  </a:lnTo>
                  <a:lnTo>
                    <a:pt x="309482" y="73796"/>
                  </a:lnTo>
                  <a:lnTo>
                    <a:pt x="326006" y="54947"/>
                  </a:lnTo>
                  <a:lnTo>
                    <a:pt x="357829" y="92195"/>
                  </a:lnTo>
                  <a:cubicBezTo>
                    <a:pt x="339563" y="93528"/>
                    <a:pt x="321597" y="105744"/>
                    <a:pt x="303932" y="128843"/>
                  </a:cubicBezTo>
                  <a:lnTo>
                    <a:pt x="295082" y="123833"/>
                  </a:lnTo>
                  <a:lnTo>
                    <a:pt x="295082" y="131192"/>
                  </a:lnTo>
                  <a:lnTo>
                    <a:pt x="205488" y="131192"/>
                  </a:lnTo>
                  <a:lnTo>
                    <a:pt x="205488" y="113793"/>
                  </a:lnTo>
                  <a:lnTo>
                    <a:pt x="295082" y="113793"/>
                  </a:lnTo>
                  <a:lnTo>
                    <a:pt x="295082" y="119310"/>
                  </a:lnTo>
                  <a:lnTo>
                    <a:pt x="309007" y="91195"/>
                  </a:lnTo>
                  <a:lnTo>
                    <a:pt x="188414" y="91195"/>
                  </a:lnTo>
                  <a:cubicBezTo>
                    <a:pt x="188414" y="123943"/>
                    <a:pt x="188939" y="156307"/>
                    <a:pt x="189989" y="188289"/>
                  </a:cubicBezTo>
                  <a:lnTo>
                    <a:pt x="156866" y="201013"/>
                  </a:lnTo>
                  <a:cubicBezTo>
                    <a:pt x="157899" y="169582"/>
                    <a:pt x="158416" y="132976"/>
                    <a:pt x="158416" y="91195"/>
                  </a:cubicBezTo>
                  <a:lnTo>
                    <a:pt x="44098" y="91195"/>
                  </a:lnTo>
                  <a:cubicBezTo>
                    <a:pt x="45148" y="95328"/>
                    <a:pt x="45673" y="100003"/>
                    <a:pt x="45673" y="105219"/>
                  </a:cubicBezTo>
                  <a:cubicBezTo>
                    <a:pt x="45673" y="111952"/>
                    <a:pt x="44723" y="118476"/>
                    <a:pt x="42823" y="124793"/>
                  </a:cubicBezTo>
                  <a:cubicBezTo>
                    <a:pt x="40923" y="131109"/>
                    <a:pt x="35223" y="135455"/>
                    <a:pt x="25724" y="137829"/>
                  </a:cubicBezTo>
                  <a:cubicBezTo>
                    <a:pt x="16224" y="140204"/>
                    <a:pt x="9562" y="139942"/>
                    <a:pt x="5738" y="137042"/>
                  </a:cubicBezTo>
                  <a:cubicBezTo>
                    <a:pt x="1913" y="134142"/>
                    <a:pt x="0" y="130859"/>
                    <a:pt x="0" y="127193"/>
                  </a:cubicBezTo>
                  <a:cubicBezTo>
                    <a:pt x="0" y="123576"/>
                    <a:pt x="2625" y="118593"/>
                    <a:pt x="7875" y="112244"/>
                  </a:cubicBezTo>
                  <a:cubicBezTo>
                    <a:pt x="16241" y="102844"/>
                    <a:pt x="22641" y="84279"/>
                    <a:pt x="27074" y="56547"/>
                  </a:cubicBezTo>
                  <a:lnTo>
                    <a:pt x="42173" y="56547"/>
                  </a:lnTo>
                  <a:lnTo>
                    <a:pt x="43748" y="73796"/>
                  </a:lnTo>
                  <a:lnTo>
                    <a:pt x="158416" y="73796"/>
                  </a:lnTo>
                  <a:lnTo>
                    <a:pt x="158416" y="43198"/>
                  </a:lnTo>
                  <a:lnTo>
                    <a:pt x="87920" y="43198"/>
                  </a:lnTo>
                  <a:cubicBezTo>
                    <a:pt x="74771" y="43198"/>
                    <a:pt x="61722" y="44764"/>
                    <a:pt x="48772" y="47897"/>
                  </a:cubicBezTo>
                  <a:lnTo>
                    <a:pt x="31373" y="25799"/>
                  </a:lnTo>
                  <a:lnTo>
                    <a:pt x="258010" y="25799"/>
                  </a:lnTo>
                  <a:lnTo>
                    <a:pt x="2842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2" name="文本框 40"/>
            <p:cNvSpPr>
              <a:spLocks noChangeArrowheads="1"/>
            </p:cNvSpPr>
            <p:nvPr/>
          </p:nvSpPr>
          <p:spPr bwMode="auto">
            <a:xfrm>
              <a:off x="2036183" y="1908466"/>
              <a:ext cx="88020" cy="17399"/>
            </a:xfrm>
            <a:custGeom>
              <a:avLst/>
              <a:gdLst>
                <a:gd name="T0" fmla="*/ 0 w 88020"/>
                <a:gd name="T1" fmla="*/ 0 h 17399"/>
                <a:gd name="T2" fmla="*/ 88020 w 88020"/>
                <a:gd name="T3" fmla="*/ 0 h 17399"/>
                <a:gd name="T4" fmla="*/ 88020 w 88020"/>
                <a:gd name="T5" fmla="*/ 17399 h 17399"/>
                <a:gd name="T6" fmla="*/ 0 w 88020"/>
                <a:gd name="T7" fmla="*/ 17399 h 17399"/>
                <a:gd name="T8" fmla="*/ 0 w 88020"/>
                <a:gd name="T9" fmla="*/ 0 h 17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20" h="17399">
                  <a:moveTo>
                    <a:pt x="0" y="0"/>
                  </a:moveTo>
                  <a:lnTo>
                    <a:pt x="88020" y="0"/>
                  </a:lnTo>
                  <a:lnTo>
                    <a:pt x="88020" y="17399"/>
                  </a:lnTo>
                  <a:lnTo>
                    <a:pt x="0" y="17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文本框 39"/>
            <p:cNvSpPr>
              <a:spLocks noChangeArrowheads="1"/>
            </p:cNvSpPr>
            <p:nvPr/>
          </p:nvSpPr>
          <p:spPr bwMode="auto">
            <a:xfrm>
              <a:off x="2034609" y="1951664"/>
              <a:ext cx="89595" cy="17399"/>
            </a:xfrm>
            <a:custGeom>
              <a:avLst/>
              <a:gdLst>
                <a:gd name="T0" fmla="*/ 0 w 89595"/>
                <a:gd name="T1" fmla="*/ 0 h 17399"/>
                <a:gd name="T2" fmla="*/ 89595 w 89595"/>
                <a:gd name="T3" fmla="*/ 0 h 17399"/>
                <a:gd name="T4" fmla="*/ 89595 w 89595"/>
                <a:gd name="T5" fmla="*/ 17399 h 17399"/>
                <a:gd name="T6" fmla="*/ 0 w 89595"/>
                <a:gd name="T7" fmla="*/ 17399 h 17399"/>
                <a:gd name="T8" fmla="*/ 0 w 89595"/>
                <a:gd name="T9" fmla="*/ 0 h 17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595" h="17399">
                  <a:moveTo>
                    <a:pt x="0" y="0"/>
                  </a:moveTo>
                  <a:lnTo>
                    <a:pt x="89595" y="0"/>
                  </a:lnTo>
                  <a:lnTo>
                    <a:pt x="89595" y="17399"/>
                  </a:lnTo>
                  <a:lnTo>
                    <a:pt x="0" y="17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4" name="文本框 38"/>
            <p:cNvSpPr>
              <a:spLocks noChangeArrowheads="1"/>
            </p:cNvSpPr>
            <p:nvPr/>
          </p:nvSpPr>
          <p:spPr bwMode="auto">
            <a:xfrm>
              <a:off x="2185199" y="1951664"/>
              <a:ext cx="92744" cy="17399"/>
            </a:xfrm>
            <a:custGeom>
              <a:avLst/>
              <a:gdLst>
                <a:gd name="T0" fmla="*/ 0 w 92744"/>
                <a:gd name="T1" fmla="*/ 0 h 17399"/>
                <a:gd name="T2" fmla="*/ 92744 w 92744"/>
                <a:gd name="T3" fmla="*/ 0 h 17399"/>
                <a:gd name="T4" fmla="*/ 92744 w 92744"/>
                <a:gd name="T5" fmla="*/ 17399 h 17399"/>
                <a:gd name="T6" fmla="*/ 0 w 92744"/>
                <a:gd name="T7" fmla="*/ 17399 h 17399"/>
                <a:gd name="T8" fmla="*/ 0 w 92744"/>
                <a:gd name="T9" fmla="*/ 0 h 17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744" h="17399">
                  <a:moveTo>
                    <a:pt x="0" y="0"/>
                  </a:moveTo>
                  <a:lnTo>
                    <a:pt x="92744" y="0"/>
                  </a:lnTo>
                  <a:lnTo>
                    <a:pt x="92744" y="17399"/>
                  </a:lnTo>
                  <a:lnTo>
                    <a:pt x="0" y="173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4258" y="1347611"/>
            <a:ext cx="4326792" cy="295137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0725" name="文本框 2"/>
          <p:cNvSpPr txBox="1">
            <a:spLocks noChangeArrowheads="1"/>
          </p:cNvSpPr>
          <p:nvPr/>
        </p:nvSpPr>
        <p:spPr bwMode="auto">
          <a:xfrm>
            <a:off x="4591050" y="1541463"/>
            <a:ext cx="43561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Clr>
                <a:srgbClr val="3333FF"/>
              </a:buClr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图中有</a:t>
            </a:r>
            <a:r>
              <a:rPr lang="zh-CN" altLang="en-US" sz="3200" b="1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哪些景物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buClr>
                <a:srgbClr val="00A64A"/>
              </a:buClr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在图中的相应位置标示出“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青草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红花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游鱼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飞鸟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”。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977900" y="3914775"/>
            <a:ext cx="66897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 出水       鸟 入林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746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31747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386098" y="267224"/>
              <a:ext cx="1432074" cy="307767"/>
            </a:xfrm>
            <a:custGeom>
              <a:avLst/>
              <a:gdLst/>
              <a:ahLst/>
              <a:cxnLst/>
              <a:rect l="l" t="t" r="r" b="b"/>
              <a:pathLst>
                <a:path w="1431417" h="308610">
                  <a:moveTo>
                    <a:pt x="1364742" y="245364"/>
                  </a:moveTo>
                  <a:cubicBezTo>
                    <a:pt x="1378204" y="245364"/>
                    <a:pt x="1389825" y="247968"/>
                    <a:pt x="1399604" y="253175"/>
                  </a:cubicBezTo>
                  <a:cubicBezTo>
                    <a:pt x="1409383" y="258382"/>
                    <a:pt x="1416177" y="263652"/>
                    <a:pt x="1419987" y="268986"/>
                  </a:cubicBezTo>
                  <a:cubicBezTo>
                    <a:pt x="1423797" y="274320"/>
                    <a:pt x="1425702" y="280797"/>
                    <a:pt x="1425702" y="288417"/>
                  </a:cubicBezTo>
                  <a:cubicBezTo>
                    <a:pt x="1425702" y="301879"/>
                    <a:pt x="1423924" y="308610"/>
                    <a:pt x="1420368" y="308610"/>
                  </a:cubicBezTo>
                  <a:cubicBezTo>
                    <a:pt x="1417828" y="308610"/>
                    <a:pt x="1411859" y="304356"/>
                    <a:pt x="1402461" y="295847"/>
                  </a:cubicBezTo>
                  <a:cubicBezTo>
                    <a:pt x="1393063" y="287338"/>
                    <a:pt x="1383284" y="277622"/>
                    <a:pt x="1373124" y="266700"/>
                  </a:cubicBezTo>
                  <a:cubicBezTo>
                    <a:pt x="1362964" y="255778"/>
                    <a:pt x="1357884" y="249492"/>
                    <a:pt x="1357884" y="247841"/>
                  </a:cubicBezTo>
                  <a:cubicBezTo>
                    <a:pt x="1357884" y="246190"/>
                    <a:pt x="1360170" y="245364"/>
                    <a:pt x="1364742" y="245364"/>
                  </a:cubicBezTo>
                  <a:close/>
                  <a:moveTo>
                    <a:pt x="206502" y="210312"/>
                  </a:moveTo>
                  <a:cubicBezTo>
                    <a:pt x="195072" y="219202"/>
                    <a:pt x="186944" y="226822"/>
                    <a:pt x="182118" y="233172"/>
                  </a:cubicBezTo>
                  <a:cubicBezTo>
                    <a:pt x="193294" y="237744"/>
                    <a:pt x="199898" y="240030"/>
                    <a:pt x="201930" y="240030"/>
                  </a:cubicBezTo>
                  <a:cubicBezTo>
                    <a:pt x="203962" y="240030"/>
                    <a:pt x="205232" y="239649"/>
                    <a:pt x="205740" y="238887"/>
                  </a:cubicBezTo>
                  <a:cubicBezTo>
                    <a:pt x="206248" y="238125"/>
                    <a:pt x="206566" y="234379"/>
                    <a:pt x="206693" y="227648"/>
                  </a:cubicBezTo>
                  <a:cubicBezTo>
                    <a:pt x="206820" y="220917"/>
                    <a:pt x="206756" y="215138"/>
                    <a:pt x="206502" y="210312"/>
                  </a:cubicBezTo>
                  <a:close/>
                  <a:moveTo>
                    <a:pt x="1337644" y="207169"/>
                  </a:moveTo>
                  <a:cubicBezTo>
                    <a:pt x="1336342" y="207486"/>
                    <a:pt x="1335024" y="208153"/>
                    <a:pt x="1333691" y="209169"/>
                  </a:cubicBezTo>
                  <a:cubicBezTo>
                    <a:pt x="1331024" y="211201"/>
                    <a:pt x="1329309" y="213995"/>
                    <a:pt x="1328547" y="217551"/>
                  </a:cubicBezTo>
                  <a:cubicBezTo>
                    <a:pt x="1331341" y="216789"/>
                    <a:pt x="1335024" y="215900"/>
                    <a:pt x="1339596" y="214884"/>
                  </a:cubicBezTo>
                  <a:cubicBezTo>
                    <a:pt x="1340612" y="212090"/>
                    <a:pt x="1341247" y="209550"/>
                    <a:pt x="1341501" y="207264"/>
                  </a:cubicBezTo>
                  <a:cubicBezTo>
                    <a:pt x="1340231" y="206883"/>
                    <a:pt x="1338945" y="206851"/>
                    <a:pt x="1337644" y="207169"/>
                  </a:cubicBezTo>
                  <a:close/>
                  <a:moveTo>
                    <a:pt x="868299" y="205740"/>
                  </a:moveTo>
                  <a:cubicBezTo>
                    <a:pt x="867537" y="205740"/>
                    <a:pt x="866521" y="206121"/>
                    <a:pt x="865251" y="206883"/>
                  </a:cubicBezTo>
                  <a:cubicBezTo>
                    <a:pt x="857885" y="211455"/>
                    <a:pt x="849249" y="213741"/>
                    <a:pt x="839343" y="213741"/>
                  </a:cubicBezTo>
                  <a:cubicBezTo>
                    <a:pt x="832485" y="213741"/>
                    <a:pt x="828421" y="215519"/>
                    <a:pt x="827151" y="219075"/>
                  </a:cubicBezTo>
                  <a:cubicBezTo>
                    <a:pt x="829183" y="224155"/>
                    <a:pt x="830707" y="230505"/>
                    <a:pt x="831723" y="238125"/>
                  </a:cubicBezTo>
                  <a:cubicBezTo>
                    <a:pt x="832739" y="238633"/>
                    <a:pt x="838835" y="238887"/>
                    <a:pt x="850011" y="238887"/>
                  </a:cubicBezTo>
                  <a:cubicBezTo>
                    <a:pt x="856869" y="233299"/>
                    <a:pt x="861822" y="227330"/>
                    <a:pt x="864870" y="220980"/>
                  </a:cubicBezTo>
                  <a:cubicBezTo>
                    <a:pt x="867918" y="214630"/>
                    <a:pt x="869442" y="210503"/>
                    <a:pt x="869442" y="208598"/>
                  </a:cubicBezTo>
                  <a:cubicBezTo>
                    <a:pt x="869442" y="206693"/>
                    <a:pt x="869061" y="205740"/>
                    <a:pt x="868299" y="205740"/>
                  </a:cubicBezTo>
                  <a:close/>
                  <a:moveTo>
                    <a:pt x="995553" y="186690"/>
                  </a:moveTo>
                  <a:cubicBezTo>
                    <a:pt x="991489" y="186690"/>
                    <a:pt x="976630" y="192786"/>
                    <a:pt x="950976" y="204978"/>
                  </a:cubicBezTo>
                  <a:cubicBezTo>
                    <a:pt x="951230" y="215646"/>
                    <a:pt x="951103" y="226822"/>
                    <a:pt x="950595" y="238506"/>
                  </a:cubicBezTo>
                  <a:cubicBezTo>
                    <a:pt x="959485" y="236982"/>
                    <a:pt x="965073" y="236093"/>
                    <a:pt x="967359" y="235839"/>
                  </a:cubicBezTo>
                  <a:cubicBezTo>
                    <a:pt x="975995" y="229743"/>
                    <a:pt x="983298" y="221044"/>
                    <a:pt x="989267" y="209741"/>
                  </a:cubicBezTo>
                  <a:cubicBezTo>
                    <a:pt x="995236" y="198438"/>
                    <a:pt x="998220" y="191770"/>
                    <a:pt x="998220" y="189738"/>
                  </a:cubicBezTo>
                  <a:cubicBezTo>
                    <a:pt x="998220" y="187706"/>
                    <a:pt x="997331" y="186690"/>
                    <a:pt x="995553" y="186690"/>
                  </a:cubicBezTo>
                  <a:close/>
                  <a:moveTo>
                    <a:pt x="1004507" y="150495"/>
                  </a:moveTo>
                  <a:cubicBezTo>
                    <a:pt x="1008698" y="150495"/>
                    <a:pt x="1013714" y="151956"/>
                    <a:pt x="1019556" y="154877"/>
                  </a:cubicBezTo>
                  <a:cubicBezTo>
                    <a:pt x="1025398" y="157798"/>
                    <a:pt x="1030859" y="163068"/>
                    <a:pt x="1035939" y="170688"/>
                  </a:cubicBezTo>
                  <a:cubicBezTo>
                    <a:pt x="1041019" y="178308"/>
                    <a:pt x="1043559" y="183896"/>
                    <a:pt x="1043559" y="187452"/>
                  </a:cubicBezTo>
                  <a:cubicBezTo>
                    <a:pt x="1043559" y="191008"/>
                    <a:pt x="1041083" y="195009"/>
                    <a:pt x="1036130" y="199454"/>
                  </a:cubicBezTo>
                  <a:cubicBezTo>
                    <a:pt x="1031177" y="203899"/>
                    <a:pt x="1026795" y="208471"/>
                    <a:pt x="1022985" y="213170"/>
                  </a:cubicBezTo>
                  <a:cubicBezTo>
                    <a:pt x="1019175" y="217869"/>
                    <a:pt x="1013333" y="226060"/>
                    <a:pt x="1005459" y="237744"/>
                  </a:cubicBezTo>
                  <a:cubicBezTo>
                    <a:pt x="1011555" y="241046"/>
                    <a:pt x="1015746" y="245364"/>
                    <a:pt x="1018032" y="250698"/>
                  </a:cubicBezTo>
                  <a:cubicBezTo>
                    <a:pt x="1020318" y="256032"/>
                    <a:pt x="1021461" y="260731"/>
                    <a:pt x="1021461" y="264795"/>
                  </a:cubicBezTo>
                  <a:cubicBezTo>
                    <a:pt x="1021461" y="268859"/>
                    <a:pt x="1019429" y="270891"/>
                    <a:pt x="1015365" y="270891"/>
                  </a:cubicBezTo>
                  <a:cubicBezTo>
                    <a:pt x="1012825" y="270891"/>
                    <a:pt x="1009904" y="270129"/>
                    <a:pt x="1006602" y="268605"/>
                  </a:cubicBezTo>
                  <a:cubicBezTo>
                    <a:pt x="995934" y="263271"/>
                    <a:pt x="984123" y="260604"/>
                    <a:pt x="971169" y="260604"/>
                  </a:cubicBezTo>
                  <a:cubicBezTo>
                    <a:pt x="961771" y="260604"/>
                    <a:pt x="954405" y="262255"/>
                    <a:pt x="949071" y="265557"/>
                  </a:cubicBezTo>
                  <a:cubicBezTo>
                    <a:pt x="947293" y="269113"/>
                    <a:pt x="945198" y="270891"/>
                    <a:pt x="942785" y="270891"/>
                  </a:cubicBezTo>
                  <a:cubicBezTo>
                    <a:pt x="940372" y="270891"/>
                    <a:pt x="936625" y="267272"/>
                    <a:pt x="931545" y="260033"/>
                  </a:cubicBezTo>
                  <a:cubicBezTo>
                    <a:pt x="926465" y="252794"/>
                    <a:pt x="923925" y="246253"/>
                    <a:pt x="923925" y="240411"/>
                  </a:cubicBezTo>
                  <a:lnTo>
                    <a:pt x="924687" y="208788"/>
                  </a:lnTo>
                  <a:cubicBezTo>
                    <a:pt x="924687" y="187198"/>
                    <a:pt x="923163" y="173990"/>
                    <a:pt x="920115" y="169164"/>
                  </a:cubicBezTo>
                  <a:cubicBezTo>
                    <a:pt x="918845" y="166878"/>
                    <a:pt x="918210" y="164846"/>
                    <a:pt x="918210" y="163068"/>
                  </a:cubicBezTo>
                  <a:cubicBezTo>
                    <a:pt x="918210" y="161290"/>
                    <a:pt x="919163" y="160401"/>
                    <a:pt x="921068" y="160401"/>
                  </a:cubicBezTo>
                  <a:cubicBezTo>
                    <a:pt x="922973" y="160401"/>
                    <a:pt x="927100" y="161925"/>
                    <a:pt x="933450" y="164973"/>
                  </a:cubicBezTo>
                  <a:cubicBezTo>
                    <a:pt x="939800" y="168021"/>
                    <a:pt x="944118" y="171831"/>
                    <a:pt x="946404" y="176403"/>
                  </a:cubicBezTo>
                  <a:cubicBezTo>
                    <a:pt x="964692" y="166243"/>
                    <a:pt x="977900" y="159385"/>
                    <a:pt x="986028" y="155829"/>
                  </a:cubicBezTo>
                  <a:cubicBezTo>
                    <a:pt x="994156" y="152273"/>
                    <a:pt x="1000316" y="150495"/>
                    <a:pt x="1004507" y="150495"/>
                  </a:cubicBezTo>
                  <a:close/>
                  <a:moveTo>
                    <a:pt x="1209294" y="126111"/>
                  </a:moveTo>
                  <a:cubicBezTo>
                    <a:pt x="1216152" y="126111"/>
                    <a:pt x="1221994" y="128397"/>
                    <a:pt x="1226820" y="132969"/>
                  </a:cubicBezTo>
                  <a:cubicBezTo>
                    <a:pt x="1231646" y="137541"/>
                    <a:pt x="1234059" y="142621"/>
                    <a:pt x="1234059" y="148209"/>
                  </a:cubicBezTo>
                  <a:cubicBezTo>
                    <a:pt x="1234059" y="150241"/>
                    <a:pt x="1233678" y="152019"/>
                    <a:pt x="1232916" y="153543"/>
                  </a:cubicBezTo>
                  <a:cubicBezTo>
                    <a:pt x="1229614" y="160147"/>
                    <a:pt x="1227328" y="167386"/>
                    <a:pt x="1226058" y="175260"/>
                  </a:cubicBezTo>
                  <a:lnTo>
                    <a:pt x="1215390" y="236601"/>
                  </a:lnTo>
                  <a:cubicBezTo>
                    <a:pt x="1214628" y="240411"/>
                    <a:pt x="1214247" y="242951"/>
                    <a:pt x="1214247" y="244221"/>
                  </a:cubicBezTo>
                  <a:cubicBezTo>
                    <a:pt x="1214247" y="247015"/>
                    <a:pt x="1214755" y="248412"/>
                    <a:pt x="1215771" y="248412"/>
                  </a:cubicBezTo>
                  <a:cubicBezTo>
                    <a:pt x="1216787" y="248412"/>
                    <a:pt x="1217740" y="247904"/>
                    <a:pt x="1218629" y="246888"/>
                  </a:cubicBezTo>
                  <a:cubicBezTo>
                    <a:pt x="1219518" y="245872"/>
                    <a:pt x="1223074" y="239649"/>
                    <a:pt x="1229297" y="228219"/>
                  </a:cubicBezTo>
                  <a:cubicBezTo>
                    <a:pt x="1235520" y="216789"/>
                    <a:pt x="1239774" y="207772"/>
                    <a:pt x="1242060" y="201168"/>
                  </a:cubicBezTo>
                  <a:cubicBezTo>
                    <a:pt x="1242822" y="199136"/>
                    <a:pt x="1243838" y="198120"/>
                    <a:pt x="1245108" y="198120"/>
                  </a:cubicBezTo>
                  <a:cubicBezTo>
                    <a:pt x="1246378" y="198120"/>
                    <a:pt x="1247013" y="199898"/>
                    <a:pt x="1247013" y="203454"/>
                  </a:cubicBezTo>
                  <a:cubicBezTo>
                    <a:pt x="1247013" y="210820"/>
                    <a:pt x="1240917" y="233299"/>
                    <a:pt x="1228725" y="270891"/>
                  </a:cubicBezTo>
                  <a:cubicBezTo>
                    <a:pt x="1225931" y="279273"/>
                    <a:pt x="1224534" y="286004"/>
                    <a:pt x="1224534" y="291084"/>
                  </a:cubicBezTo>
                  <a:lnTo>
                    <a:pt x="1224915" y="299847"/>
                  </a:lnTo>
                  <a:cubicBezTo>
                    <a:pt x="1224915" y="304419"/>
                    <a:pt x="1223328" y="306705"/>
                    <a:pt x="1220153" y="306705"/>
                  </a:cubicBezTo>
                  <a:cubicBezTo>
                    <a:pt x="1216978" y="306705"/>
                    <a:pt x="1212533" y="303403"/>
                    <a:pt x="1206818" y="296799"/>
                  </a:cubicBezTo>
                  <a:cubicBezTo>
                    <a:pt x="1201103" y="290195"/>
                    <a:pt x="1197229" y="283274"/>
                    <a:pt x="1195197" y="276035"/>
                  </a:cubicBezTo>
                  <a:cubicBezTo>
                    <a:pt x="1193165" y="268796"/>
                    <a:pt x="1192149" y="256286"/>
                    <a:pt x="1192149" y="238506"/>
                  </a:cubicBezTo>
                  <a:cubicBezTo>
                    <a:pt x="1192149" y="220726"/>
                    <a:pt x="1192657" y="201295"/>
                    <a:pt x="1193673" y="180213"/>
                  </a:cubicBezTo>
                  <a:cubicBezTo>
                    <a:pt x="1185037" y="189611"/>
                    <a:pt x="1176147" y="194310"/>
                    <a:pt x="1167003" y="194310"/>
                  </a:cubicBezTo>
                  <a:cubicBezTo>
                    <a:pt x="1160653" y="194310"/>
                    <a:pt x="1154621" y="192342"/>
                    <a:pt x="1148906" y="188405"/>
                  </a:cubicBezTo>
                  <a:cubicBezTo>
                    <a:pt x="1143191" y="184468"/>
                    <a:pt x="1138555" y="178880"/>
                    <a:pt x="1134999" y="171641"/>
                  </a:cubicBezTo>
                  <a:cubicBezTo>
                    <a:pt x="1131443" y="164402"/>
                    <a:pt x="1129665" y="159322"/>
                    <a:pt x="1129665" y="156401"/>
                  </a:cubicBezTo>
                  <a:cubicBezTo>
                    <a:pt x="1129665" y="153480"/>
                    <a:pt x="1130618" y="152019"/>
                    <a:pt x="1132523" y="152019"/>
                  </a:cubicBezTo>
                  <a:cubicBezTo>
                    <a:pt x="1134428" y="152019"/>
                    <a:pt x="1136142" y="152908"/>
                    <a:pt x="1137666" y="154686"/>
                  </a:cubicBezTo>
                  <a:cubicBezTo>
                    <a:pt x="1139190" y="156464"/>
                    <a:pt x="1141540" y="157353"/>
                    <a:pt x="1144715" y="157353"/>
                  </a:cubicBezTo>
                  <a:cubicBezTo>
                    <a:pt x="1147890" y="157353"/>
                    <a:pt x="1152589" y="156147"/>
                    <a:pt x="1158812" y="153734"/>
                  </a:cubicBezTo>
                  <a:cubicBezTo>
                    <a:pt x="1165035" y="151321"/>
                    <a:pt x="1171893" y="148019"/>
                    <a:pt x="1179386" y="143828"/>
                  </a:cubicBezTo>
                  <a:cubicBezTo>
                    <a:pt x="1186879" y="139637"/>
                    <a:pt x="1191006" y="136970"/>
                    <a:pt x="1191768" y="135827"/>
                  </a:cubicBezTo>
                  <a:cubicBezTo>
                    <a:pt x="1192530" y="134684"/>
                    <a:pt x="1192911" y="133223"/>
                    <a:pt x="1192911" y="131445"/>
                  </a:cubicBezTo>
                  <a:cubicBezTo>
                    <a:pt x="1192911" y="127889"/>
                    <a:pt x="1198372" y="126111"/>
                    <a:pt x="1209294" y="126111"/>
                  </a:cubicBezTo>
                  <a:close/>
                  <a:moveTo>
                    <a:pt x="203454" y="105156"/>
                  </a:moveTo>
                  <a:cubicBezTo>
                    <a:pt x="194818" y="108966"/>
                    <a:pt x="184277" y="110871"/>
                    <a:pt x="171831" y="110871"/>
                  </a:cubicBezTo>
                  <a:cubicBezTo>
                    <a:pt x="171831" y="118999"/>
                    <a:pt x="172085" y="124206"/>
                    <a:pt x="172593" y="126492"/>
                  </a:cubicBezTo>
                  <a:cubicBezTo>
                    <a:pt x="173101" y="128778"/>
                    <a:pt x="174117" y="129667"/>
                    <a:pt x="175641" y="129159"/>
                  </a:cubicBezTo>
                  <a:cubicBezTo>
                    <a:pt x="185293" y="126873"/>
                    <a:pt x="194691" y="124841"/>
                    <a:pt x="203835" y="123063"/>
                  </a:cubicBezTo>
                  <a:cubicBezTo>
                    <a:pt x="203581" y="118491"/>
                    <a:pt x="203454" y="112522"/>
                    <a:pt x="203454" y="105156"/>
                  </a:cubicBezTo>
                  <a:close/>
                  <a:moveTo>
                    <a:pt x="198882" y="62484"/>
                  </a:moveTo>
                  <a:cubicBezTo>
                    <a:pt x="189230" y="65532"/>
                    <a:pt x="179197" y="67310"/>
                    <a:pt x="168783" y="67818"/>
                  </a:cubicBezTo>
                  <a:cubicBezTo>
                    <a:pt x="170815" y="73406"/>
                    <a:pt x="172466" y="79883"/>
                    <a:pt x="173736" y="87249"/>
                  </a:cubicBezTo>
                  <a:cubicBezTo>
                    <a:pt x="180340" y="84201"/>
                    <a:pt x="190754" y="81280"/>
                    <a:pt x="204978" y="78486"/>
                  </a:cubicBezTo>
                  <a:cubicBezTo>
                    <a:pt x="204470" y="71374"/>
                    <a:pt x="202438" y="66040"/>
                    <a:pt x="198882" y="62484"/>
                  </a:cubicBezTo>
                  <a:close/>
                  <a:moveTo>
                    <a:pt x="946404" y="53721"/>
                  </a:moveTo>
                  <a:cubicBezTo>
                    <a:pt x="945642" y="53721"/>
                    <a:pt x="943420" y="54737"/>
                    <a:pt x="939737" y="56769"/>
                  </a:cubicBezTo>
                  <a:cubicBezTo>
                    <a:pt x="936054" y="58801"/>
                    <a:pt x="931799" y="59817"/>
                    <a:pt x="926973" y="59817"/>
                  </a:cubicBezTo>
                  <a:cubicBezTo>
                    <a:pt x="922147" y="59817"/>
                    <a:pt x="915988" y="58992"/>
                    <a:pt x="908495" y="57341"/>
                  </a:cubicBezTo>
                  <a:cubicBezTo>
                    <a:pt x="901002" y="55690"/>
                    <a:pt x="894969" y="54864"/>
                    <a:pt x="890397" y="54864"/>
                  </a:cubicBezTo>
                  <a:cubicBezTo>
                    <a:pt x="885825" y="54864"/>
                    <a:pt x="883666" y="56769"/>
                    <a:pt x="883920" y="60579"/>
                  </a:cubicBezTo>
                  <a:cubicBezTo>
                    <a:pt x="889508" y="67691"/>
                    <a:pt x="892302" y="73025"/>
                    <a:pt x="892302" y="76581"/>
                  </a:cubicBezTo>
                  <a:cubicBezTo>
                    <a:pt x="892302" y="80137"/>
                    <a:pt x="891794" y="83947"/>
                    <a:pt x="890778" y="88011"/>
                  </a:cubicBezTo>
                  <a:cubicBezTo>
                    <a:pt x="889762" y="92075"/>
                    <a:pt x="889254" y="95441"/>
                    <a:pt x="889254" y="98108"/>
                  </a:cubicBezTo>
                  <a:cubicBezTo>
                    <a:pt x="889254" y="100775"/>
                    <a:pt x="890651" y="102108"/>
                    <a:pt x="893445" y="102108"/>
                  </a:cubicBezTo>
                  <a:cubicBezTo>
                    <a:pt x="896239" y="102108"/>
                    <a:pt x="902589" y="100457"/>
                    <a:pt x="912495" y="97155"/>
                  </a:cubicBezTo>
                  <a:cubicBezTo>
                    <a:pt x="922401" y="93853"/>
                    <a:pt x="930720" y="86741"/>
                    <a:pt x="937451" y="75819"/>
                  </a:cubicBezTo>
                  <a:cubicBezTo>
                    <a:pt x="944182" y="64897"/>
                    <a:pt x="947547" y="58484"/>
                    <a:pt x="947547" y="56579"/>
                  </a:cubicBezTo>
                  <a:cubicBezTo>
                    <a:pt x="947547" y="54674"/>
                    <a:pt x="947166" y="53721"/>
                    <a:pt x="946404" y="53721"/>
                  </a:cubicBezTo>
                  <a:close/>
                  <a:moveTo>
                    <a:pt x="252794" y="41910"/>
                  </a:moveTo>
                  <a:cubicBezTo>
                    <a:pt x="248095" y="41910"/>
                    <a:pt x="239649" y="45847"/>
                    <a:pt x="227457" y="53721"/>
                  </a:cubicBezTo>
                  <a:cubicBezTo>
                    <a:pt x="230759" y="58547"/>
                    <a:pt x="232537" y="64262"/>
                    <a:pt x="232791" y="70866"/>
                  </a:cubicBezTo>
                  <a:cubicBezTo>
                    <a:pt x="239649" y="71374"/>
                    <a:pt x="244983" y="72962"/>
                    <a:pt x="248793" y="75629"/>
                  </a:cubicBezTo>
                  <a:cubicBezTo>
                    <a:pt x="252603" y="78296"/>
                    <a:pt x="254508" y="80963"/>
                    <a:pt x="254508" y="83630"/>
                  </a:cubicBezTo>
                  <a:cubicBezTo>
                    <a:pt x="254508" y="86297"/>
                    <a:pt x="252667" y="88900"/>
                    <a:pt x="248984" y="91440"/>
                  </a:cubicBezTo>
                  <a:cubicBezTo>
                    <a:pt x="245301" y="93980"/>
                    <a:pt x="239903" y="96012"/>
                    <a:pt x="232791" y="97536"/>
                  </a:cubicBezTo>
                  <a:cubicBezTo>
                    <a:pt x="232029" y="103886"/>
                    <a:pt x="231648" y="110109"/>
                    <a:pt x="231648" y="116205"/>
                  </a:cubicBezTo>
                  <a:cubicBezTo>
                    <a:pt x="239776" y="115443"/>
                    <a:pt x="245491" y="112713"/>
                    <a:pt x="248793" y="108014"/>
                  </a:cubicBezTo>
                  <a:cubicBezTo>
                    <a:pt x="252095" y="103315"/>
                    <a:pt x="255588" y="95123"/>
                    <a:pt x="259271" y="83439"/>
                  </a:cubicBezTo>
                  <a:cubicBezTo>
                    <a:pt x="262954" y="71755"/>
                    <a:pt x="264795" y="64072"/>
                    <a:pt x="264795" y="60389"/>
                  </a:cubicBezTo>
                  <a:cubicBezTo>
                    <a:pt x="264795" y="56706"/>
                    <a:pt x="263970" y="52705"/>
                    <a:pt x="262319" y="48387"/>
                  </a:cubicBezTo>
                  <a:cubicBezTo>
                    <a:pt x="260668" y="44069"/>
                    <a:pt x="257493" y="41910"/>
                    <a:pt x="252794" y="41910"/>
                  </a:cubicBezTo>
                  <a:close/>
                  <a:moveTo>
                    <a:pt x="1198483" y="38481"/>
                  </a:moveTo>
                  <a:cubicBezTo>
                    <a:pt x="1199404" y="38227"/>
                    <a:pt x="1200785" y="38354"/>
                    <a:pt x="1202627" y="38862"/>
                  </a:cubicBezTo>
                  <a:cubicBezTo>
                    <a:pt x="1206310" y="39878"/>
                    <a:pt x="1209548" y="40386"/>
                    <a:pt x="1212342" y="40386"/>
                  </a:cubicBezTo>
                  <a:lnTo>
                    <a:pt x="1224534" y="39243"/>
                  </a:lnTo>
                  <a:cubicBezTo>
                    <a:pt x="1234440" y="39243"/>
                    <a:pt x="1243775" y="42355"/>
                    <a:pt x="1252538" y="48578"/>
                  </a:cubicBezTo>
                  <a:cubicBezTo>
                    <a:pt x="1261301" y="54801"/>
                    <a:pt x="1265682" y="62103"/>
                    <a:pt x="1265682" y="70485"/>
                  </a:cubicBezTo>
                  <a:cubicBezTo>
                    <a:pt x="1265682" y="74295"/>
                    <a:pt x="1264349" y="77597"/>
                    <a:pt x="1261682" y="80391"/>
                  </a:cubicBezTo>
                  <a:cubicBezTo>
                    <a:pt x="1259015" y="83185"/>
                    <a:pt x="1255522" y="84582"/>
                    <a:pt x="1251204" y="84582"/>
                  </a:cubicBezTo>
                  <a:lnTo>
                    <a:pt x="1242441" y="83439"/>
                  </a:lnTo>
                  <a:cubicBezTo>
                    <a:pt x="1237107" y="83439"/>
                    <a:pt x="1231964" y="85852"/>
                    <a:pt x="1227011" y="90678"/>
                  </a:cubicBezTo>
                  <a:cubicBezTo>
                    <a:pt x="1222058" y="95504"/>
                    <a:pt x="1213612" y="99695"/>
                    <a:pt x="1201674" y="103251"/>
                  </a:cubicBezTo>
                  <a:cubicBezTo>
                    <a:pt x="1189736" y="106807"/>
                    <a:pt x="1182497" y="108585"/>
                    <a:pt x="1179957" y="108585"/>
                  </a:cubicBezTo>
                  <a:cubicBezTo>
                    <a:pt x="1177417" y="108585"/>
                    <a:pt x="1176147" y="108204"/>
                    <a:pt x="1176147" y="107442"/>
                  </a:cubicBezTo>
                  <a:cubicBezTo>
                    <a:pt x="1176147" y="106680"/>
                    <a:pt x="1176782" y="105791"/>
                    <a:pt x="1178052" y="104775"/>
                  </a:cubicBezTo>
                  <a:cubicBezTo>
                    <a:pt x="1182878" y="101219"/>
                    <a:pt x="1189673" y="95377"/>
                    <a:pt x="1198436" y="87249"/>
                  </a:cubicBezTo>
                  <a:cubicBezTo>
                    <a:pt x="1207199" y="79121"/>
                    <a:pt x="1212088" y="74359"/>
                    <a:pt x="1213104" y="72962"/>
                  </a:cubicBezTo>
                  <a:cubicBezTo>
                    <a:pt x="1214120" y="71565"/>
                    <a:pt x="1214628" y="70104"/>
                    <a:pt x="1214628" y="68580"/>
                  </a:cubicBezTo>
                  <a:cubicBezTo>
                    <a:pt x="1214628" y="65532"/>
                    <a:pt x="1209929" y="58420"/>
                    <a:pt x="1200531" y="47244"/>
                  </a:cubicBezTo>
                  <a:cubicBezTo>
                    <a:pt x="1198245" y="44704"/>
                    <a:pt x="1197102" y="42418"/>
                    <a:pt x="1197102" y="40386"/>
                  </a:cubicBezTo>
                  <a:cubicBezTo>
                    <a:pt x="1197102" y="39370"/>
                    <a:pt x="1197563" y="38735"/>
                    <a:pt x="1198483" y="38481"/>
                  </a:cubicBezTo>
                  <a:close/>
                  <a:moveTo>
                    <a:pt x="91059" y="14097"/>
                  </a:moveTo>
                  <a:cubicBezTo>
                    <a:pt x="105537" y="14097"/>
                    <a:pt x="116904" y="18161"/>
                    <a:pt x="125159" y="26289"/>
                  </a:cubicBezTo>
                  <a:cubicBezTo>
                    <a:pt x="133414" y="34417"/>
                    <a:pt x="137541" y="40958"/>
                    <a:pt x="137541" y="45911"/>
                  </a:cubicBezTo>
                  <a:cubicBezTo>
                    <a:pt x="137541" y="50864"/>
                    <a:pt x="135954" y="54991"/>
                    <a:pt x="132779" y="58293"/>
                  </a:cubicBezTo>
                  <a:cubicBezTo>
                    <a:pt x="129604" y="61595"/>
                    <a:pt x="126111" y="63246"/>
                    <a:pt x="122301" y="63246"/>
                  </a:cubicBezTo>
                  <a:cubicBezTo>
                    <a:pt x="121031" y="63246"/>
                    <a:pt x="119317" y="62929"/>
                    <a:pt x="117158" y="62294"/>
                  </a:cubicBezTo>
                  <a:cubicBezTo>
                    <a:pt x="114999" y="61659"/>
                    <a:pt x="112840" y="61341"/>
                    <a:pt x="110681" y="61341"/>
                  </a:cubicBezTo>
                  <a:cubicBezTo>
                    <a:pt x="108522" y="61341"/>
                    <a:pt x="105791" y="62103"/>
                    <a:pt x="102489" y="63627"/>
                  </a:cubicBezTo>
                  <a:cubicBezTo>
                    <a:pt x="99187" y="65151"/>
                    <a:pt x="93282" y="68580"/>
                    <a:pt x="84773" y="73914"/>
                  </a:cubicBezTo>
                  <a:cubicBezTo>
                    <a:pt x="76264" y="79248"/>
                    <a:pt x="70803" y="82360"/>
                    <a:pt x="68390" y="83249"/>
                  </a:cubicBezTo>
                  <a:cubicBezTo>
                    <a:pt x="65977" y="84138"/>
                    <a:pt x="63119" y="84582"/>
                    <a:pt x="59817" y="84582"/>
                  </a:cubicBezTo>
                  <a:cubicBezTo>
                    <a:pt x="51435" y="84582"/>
                    <a:pt x="41466" y="90170"/>
                    <a:pt x="29909" y="101346"/>
                  </a:cubicBezTo>
                  <a:cubicBezTo>
                    <a:pt x="18352" y="112522"/>
                    <a:pt x="12573" y="123190"/>
                    <a:pt x="12573" y="133350"/>
                  </a:cubicBezTo>
                  <a:cubicBezTo>
                    <a:pt x="12573" y="137922"/>
                    <a:pt x="13843" y="140208"/>
                    <a:pt x="16383" y="140208"/>
                  </a:cubicBezTo>
                  <a:cubicBezTo>
                    <a:pt x="21463" y="140208"/>
                    <a:pt x="30036" y="136271"/>
                    <a:pt x="42101" y="128397"/>
                  </a:cubicBezTo>
                  <a:cubicBezTo>
                    <a:pt x="54166" y="120523"/>
                    <a:pt x="62484" y="113411"/>
                    <a:pt x="67056" y="107061"/>
                  </a:cubicBezTo>
                  <a:cubicBezTo>
                    <a:pt x="69850" y="102997"/>
                    <a:pt x="75819" y="100965"/>
                    <a:pt x="84963" y="100965"/>
                  </a:cubicBezTo>
                  <a:cubicBezTo>
                    <a:pt x="102743" y="100965"/>
                    <a:pt x="111633" y="108966"/>
                    <a:pt x="111633" y="124968"/>
                  </a:cubicBezTo>
                  <a:cubicBezTo>
                    <a:pt x="111633" y="128270"/>
                    <a:pt x="111125" y="131572"/>
                    <a:pt x="110109" y="134874"/>
                  </a:cubicBezTo>
                  <a:cubicBezTo>
                    <a:pt x="101727" y="161290"/>
                    <a:pt x="96838" y="179070"/>
                    <a:pt x="95441" y="188214"/>
                  </a:cubicBezTo>
                  <a:cubicBezTo>
                    <a:pt x="94044" y="197358"/>
                    <a:pt x="93345" y="206439"/>
                    <a:pt x="93345" y="215456"/>
                  </a:cubicBezTo>
                  <a:cubicBezTo>
                    <a:pt x="93345" y="224473"/>
                    <a:pt x="93472" y="229426"/>
                    <a:pt x="93726" y="230315"/>
                  </a:cubicBezTo>
                  <a:cubicBezTo>
                    <a:pt x="93980" y="231204"/>
                    <a:pt x="94425" y="231648"/>
                    <a:pt x="95060" y="231648"/>
                  </a:cubicBezTo>
                  <a:cubicBezTo>
                    <a:pt x="95695" y="231648"/>
                    <a:pt x="96266" y="231267"/>
                    <a:pt x="96774" y="230505"/>
                  </a:cubicBezTo>
                  <a:cubicBezTo>
                    <a:pt x="97282" y="229743"/>
                    <a:pt x="100013" y="224473"/>
                    <a:pt x="104966" y="214694"/>
                  </a:cubicBezTo>
                  <a:cubicBezTo>
                    <a:pt x="109919" y="204915"/>
                    <a:pt x="114999" y="193739"/>
                    <a:pt x="120206" y="181166"/>
                  </a:cubicBezTo>
                  <a:cubicBezTo>
                    <a:pt x="125413" y="168593"/>
                    <a:pt x="131445" y="157099"/>
                    <a:pt x="138303" y="146685"/>
                  </a:cubicBezTo>
                  <a:cubicBezTo>
                    <a:pt x="135763" y="156083"/>
                    <a:pt x="133604" y="167259"/>
                    <a:pt x="131826" y="180213"/>
                  </a:cubicBezTo>
                  <a:cubicBezTo>
                    <a:pt x="155956" y="171831"/>
                    <a:pt x="180721" y="165100"/>
                    <a:pt x="206121" y="160020"/>
                  </a:cubicBezTo>
                  <a:lnTo>
                    <a:pt x="205359" y="145923"/>
                  </a:lnTo>
                  <a:cubicBezTo>
                    <a:pt x="194183" y="147447"/>
                    <a:pt x="185674" y="149162"/>
                    <a:pt x="179832" y="151067"/>
                  </a:cubicBezTo>
                  <a:cubicBezTo>
                    <a:pt x="173990" y="152972"/>
                    <a:pt x="170307" y="153924"/>
                    <a:pt x="168783" y="153924"/>
                  </a:cubicBezTo>
                  <a:cubicBezTo>
                    <a:pt x="161925" y="153924"/>
                    <a:pt x="156147" y="148336"/>
                    <a:pt x="151448" y="137160"/>
                  </a:cubicBezTo>
                  <a:cubicBezTo>
                    <a:pt x="146749" y="125984"/>
                    <a:pt x="144145" y="112268"/>
                    <a:pt x="143637" y="96012"/>
                  </a:cubicBezTo>
                  <a:cubicBezTo>
                    <a:pt x="143383" y="87884"/>
                    <a:pt x="141796" y="81788"/>
                    <a:pt x="138875" y="77724"/>
                  </a:cubicBezTo>
                  <a:cubicBezTo>
                    <a:pt x="135954" y="73660"/>
                    <a:pt x="134493" y="70676"/>
                    <a:pt x="134493" y="68771"/>
                  </a:cubicBezTo>
                  <a:cubicBezTo>
                    <a:pt x="134493" y="66866"/>
                    <a:pt x="135065" y="64072"/>
                    <a:pt x="136208" y="60389"/>
                  </a:cubicBezTo>
                  <a:cubicBezTo>
                    <a:pt x="137351" y="56706"/>
                    <a:pt x="138303" y="54483"/>
                    <a:pt x="139065" y="53721"/>
                  </a:cubicBezTo>
                  <a:cubicBezTo>
                    <a:pt x="139827" y="52959"/>
                    <a:pt x="141351" y="52578"/>
                    <a:pt x="143637" y="52578"/>
                  </a:cubicBezTo>
                  <a:cubicBezTo>
                    <a:pt x="145923" y="52578"/>
                    <a:pt x="151384" y="53467"/>
                    <a:pt x="160020" y="55245"/>
                  </a:cubicBezTo>
                  <a:cubicBezTo>
                    <a:pt x="173990" y="44831"/>
                    <a:pt x="190754" y="37148"/>
                    <a:pt x="210312" y="32195"/>
                  </a:cubicBezTo>
                  <a:cubicBezTo>
                    <a:pt x="229870" y="27242"/>
                    <a:pt x="243205" y="24765"/>
                    <a:pt x="250317" y="24765"/>
                  </a:cubicBezTo>
                  <a:cubicBezTo>
                    <a:pt x="262001" y="24765"/>
                    <a:pt x="274320" y="29528"/>
                    <a:pt x="287274" y="39053"/>
                  </a:cubicBezTo>
                  <a:cubicBezTo>
                    <a:pt x="300228" y="48578"/>
                    <a:pt x="306705" y="57912"/>
                    <a:pt x="306705" y="67056"/>
                  </a:cubicBezTo>
                  <a:cubicBezTo>
                    <a:pt x="306705" y="69342"/>
                    <a:pt x="306261" y="71628"/>
                    <a:pt x="305372" y="73914"/>
                  </a:cubicBezTo>
                  <a:cubicBezTo>
                    <a:pt x="304483" y="76200"/>
                    <a:pt x="301054" y="82042"/>
                    <a:pt x="295085" y="91440"/>
                  </a:cubicBezTo>
                  <a:cubicBezTo>
                    <a:pt x="289116" y="100838"/>
                    <a:pt x="283972" y="107569"/>
                    <a:pt x="279654" y="111633"/>
                  </a:cubicBezTo>
                  <a:cubicBezTo>
                    <a:pt x="275336" y="115697"/>
                    <a:pt x="270129" y="120142"/>
                    <a:pt x="264033" y="124968"/>
                  </a:cubicBezTo>
                  <a:cubicBezTo>
                    <a:pt x="264541" y="135128"/>
                    <a:pt x="257048" y="140208"/>
                    <a:pt x="241554" y="140208"/>
                  </a:cubicBezTo>
                  <a:cubicBezTo>
                    <a:pt x="236728" y="140208"/>
                    <a:pt x="233045" y="140589"/>
                    <a:pt x="230505" y="141351"/>
                  </a:cubicBezTo>
                  <a:lnTo>
                    <a:pt x="230505" y="156210"/>
                  </a:lnTo>
                  <a:cubicBezTo>
                    <a:pt x="249555" y="153924"/>
                    <a:pt x="262382" y="152781"/>
                    <a:pt x="268986" y="152781"/>
                  </a:cubicBezTo>
                  <a:cubicBezTo>
                    <a:pt x="275590" y="152781"/>
                    <a:pt x="283083" y="155258"/>
                    <a:pt x="291465" y="160211"/>
                  </a:cubicBezTo>
                  <a:cubicBezTo>
                    <a:pt x="299847" y="165164"/>
                    <a:pt x="304038" y="169355"/>
                    <a:pt x="304038" y="172784"/>
                  </a:cubicBezTo>
                  <a:cubicBezTo>
                    <a:pt x="304038" y="176213"/>
                    <a:pt x="302641" y="179070"/>
                    <a:pt x="299847" y="181356"/>
                  </a:cubicBezTo>
                  <a:cubicBezTo>
                    <a:pt x="297053" y="183642"/>
                    <a:pt x="293815" y="184785"/>
                    <a:pt x="290132" y="184785"/>
                  </a:cubicBezTo>
                  <a:cubicBezTo>
                    <a:pt x="286449" y="184785"/>
                    <a:pt x="282829" y="184277"/>
                    <a:pt x="279273" y="183261"/>
                  </a:cubicBezTo>
                  <a:cubicBezTo>
                    <a:pt x="264287" y="178689"/>
                    <a:pt x="251079" y="176403"/>
                    <a:pt x="239649" y="176403"/>
                  </a:cubicBezTo>
                  <a:cubicBezTo>
                    <a:pt x="236347" y="176403"/>
                    <a:pt x="233553" y="176657"/>
                    <a:pt x="231267" y="177165"/>
                  </a:cubicBezTo>
                  <a:cubicBezTo>
                    <a:pt x="231775" y="188087"/>
                    <a:pt x="232410" y="196977"/>
                    <a:pt x="233172" y="203835"/>
                  </a:cubicBezTo>
                  <a:cubicBezTo>
                    <a:pt x="246634" y="206883"/>
                    <a:pt x="258509" y="208471"/>
                    <a:pt x="268796" y="208598"/>
                  </a:cubicBezTo>
                  <a:cubicBezTo>
                    <a:pt x="279083" y="208725"/>
                    <a:pt x="288417" y="212344"/>
                    <a:pt x="296799" y="219456"/>
                  </a:cubicBezTo>
                  <a:cubicBezTo>
                    <a:pt x="305181" y="226568"/>
                    <a:pt x="309372" y="233807"/>
                    <a:pt x="309372" y="241173"/>
                  </a:cubicBezTo>
                  <a:cubicBezTo>
                    <a:pt x="309372" y="245999"/>
                    <a:pt x="308102" y="250571"/>
                    <a:pt x="305562" y="254889"/>
                  </a:cubicBezTo>
                  <a:cubicBezTo>
                    <a:pt x="303022" y="259207"/>
                    <a:pt x="298958" y="261366"/>
                    <a:pt x="293370" y="261366"/>
                  </a:cubicBezTo>
                  <a:cubicBezTo>
                    <a:pt x="284226" y="261366"/>
                    <a:pt x="272034" y="249301"/>
                    <a:pt x="256794" y="225171"/>
                  </a:cubicBezTo>
                  <a:cubicBezTo>
                    <a:pt x="249174" y="213233"/>
                    <a:pt x="241300" y="207137"/>
                    <a:pt x="233172" y="206883"/>
                  </a:cubicBezTo>
                  <a:cubicBezTo>
                    <a:pt x="234188" y="219837"/>
                    <a:pt x="234696" y="230759"/>
                    <a:pt x="234696" y="239649"/>
                  </a:cubicBezTo>
                  <a:cubicBezTo>
                    <a:pt x="234696" y="257937"/>
                    <a:pt x="232220" y="272034"/>
                    <a:pt x="227267" y="281940"/>
                  </a:cubicBezTo>
                  <a:cubicBezTo>
                    <a:pt x="222314" y="291846"/>
                    <a:pt x="217551" y="296799"/>
                    <a:pt x="212979" y="296799"/>
                  </a:cubicBezTo>
                  <a:cubicBezTo>
                    <a:pt x="211201" y="296799"/>
                    <a:pt x="209804" y="296037"/>
                    <a:pt x="208788" y="294513"/>
                  </a:cubicBezTo>
                  <a:cubicBezTo>
                    <a:pt x="202946" y="286131"/>
                    <a:pt x="197422" y="279464"/>
                    <a:pt x="192215" y="274511"/>
                  </a:cubicBezTo>
                  <a:cubicBezTo>
                    <a:pt x="187008" y="269558"/>
                    <a:pt x="182817" y="264859"/>
                    <a:pt x="179642" y="260414"/>
                  </a:cubicBezTo>
                  <a:cubicBezTo>
                    <a:pt x="176467" y="255969"/>
                    <a:pt x="173101" y="249555"/>
                    <a:pt x="169545" y="241173"/>
                  </a:cubicBezTo>
                  <a:cubicBezTo>
                    <a:pt x="163703" y="244475"/>
                    <a:pt x="159576" y="247396"/>
                    <a:pt x="157163" y="249936"/>
                  </a:cubicBezTo>
                  <a:cubicBezTo>
                    <a:pt x="154750" y="252476"/>
                    <a:pt x="151956" y="256858"/>
                    <a:pt x="148781" y="263081"/>
                  </a:cubicBezTo>
                  <a:cubicBezTo>
                    <a:pt x="145606" y="269304"/>
                    <a:pt x="142558" y="272415"/>
                    <a:pt x="139637" y="272415"/>
                  </a:cubicBezTo>
                  <a:cubicBezTo>
                    <a:pt x="136716" y="272415"/>
                    <a:pt x="134303" y="269304"/>
                    <a:pt x="132398" y="263081"/>
                  </a:cubicBezTo>
                  <a:cubicBezTo>
                    <a:pt x="130493" y="256858"/>
                    <a:pt x="129540" y="250571"/>
                    <a:pt x="129540" y="244221"/>
                  </a:cubicBezTo>
                  <a:cubicBezTo>
                    <a:pt x="129540" y="237871"/>
                    <a:pt x="130429" y="232982"/>
                    <a:pt x="132207" y="229553"/>
                  </a:cubicBezTo>
                  <a:cubicBezTo>
                    <a:pt x="133985" y="226124"/>
                    <a:pt x="135319" y="221869"/>
                    <a:pt x="136208" y="216789"/>
                  </a:cubicBezTo>
                  <a:cubicBezTo>
                    <a:pt x="137097" y="211709"/>
                    <a:pt x="138748" y="208090"/>
                    <a:pt x="141161" y="205931"/>
                  </a:cubicBezTo>
                  <a:cubicBezTo>
                    <a:pt x="143574" y="203772"/>
                    <a:pt x="145860" y="202692"/>
                    <a:pt x="148019" y="202692"/>
                  </a:cubicBezTo>
                  <a:cubicBezTo>
                    <a:pt x="150178" y="202692"/>
                    <a:pt x="152527" y="205740"/>
                    <a:pt x="155067" y="211836"/>
                  </a:cubicBezTo>
                  <a:cubicBezTo>
                    <a:pt x="153035" y="212090"/>
                    <a:pt x="152019" y="213360"/>
                    <a:pt x="152019" y="215646"/>
                  </a:cubicBezTo>
                  <a:cubicBezTo>
                    <a:pt x="152019" y="221996"/>
                    <a:pt x="152972" y="225171"/>
                    <a:pt x="154877" y="225171"/>
                  </a:cubicBezTo>
                  <a:cubicBezTo>
                    <a:pt x="156782" y="225171"/>
                    <a:pt x="159004" y="224409"/>
                    <a:pt x="161544" y="222885"/>
                  </a:cubicBezTo>
                  <a:cubicBezTo>
                    <a:pt x="159512" y="219075"/>
                    <a:pt x="158242" y="215519"/>
                    <a:pt x="157734" y="212217"/>
                  </a:cubicBezTo>
                  <a:cubicBezTo>
                    <a:pt x="161798" y="216789"/>
                    <a:pt x="164719" y="219837"/>
                    <a:pt x="166497" y="221361"/>
                  </a:cubicBezTo>
                  <a:cubicBezTo>
                    <a:pt x="185293" y="212471"/>
                    <a:pt x="198628" y="207391"/>
                    <a:pt x="206502" y="206121"/>
                  </a:cubicBezTo>
                  <a:cubicBezTo>
                    <a:pt x="206756" y="195961"/>
                    <a:pt x="206756" y="187833"/>
                    <a:pt x="206502" y="181737"/>
                  </a:cubicBezTo>
                  <a:cubicBezTo>
                    <a:pt x="193548" y="184531"/>
                    <a:pt x="176149" y="189992"/>
                    <a:pt x="154305" y="198120"/>
                  </a:cubicBezTo>
                  <a:cubicBezTo>
                    <a:pt x="148209" y="200406"/>
                    <a:pt x="142939" y="201549"/>
                    <a:pt x="138494" y="201549"/>
                  </a:cubicBezTo>
                  <a:cubicBezTo>
                    <a:pt x="134049" y="201549"/>
                    <a:pt x="129667" y="200406"/>
                    <a:pt x="125349" y="198120"/>
                  </a:cubicBezTo>
                  <a:cubicBezTo>
                    <a:pt x="121285" y="207010"/>
                    <a:pt x="118618" y="215710"/>
                    <a:pt x="117348" y="224219"/>
                  </a:cubicBezTo>
                  <a:cubicBezTo>
                    <a:pt x="116078" y="232728"/>
                    <a:pt x="113157" y="241300"/>
                    <a:pt x="108585" y="249936"/>
                  </a:cubicBezTo>
                  <a:cubicBezTo>
                    <a:pt x="105537" y="255778"/>
                    <a:pt x="104013" y="264668"/>
                    <a:pt x="104013" y="276606"/>
                  </a:cubicBezTo>
                  <a:cubicBezTo>
                    <a:pt x="104013" y="281940"/>
                    <a:pt x="102489" y="284607"/>
                    <a:pt x="99441" y="284607"/>
                  </a:cubicBezTo>
                  <a:cubicBezTo>
                    <a:pt x="94361" y="284607"/>
                    <a:pt x="88392" y="278638"/>
                    <a:pt x="81534" y="266700"/>
                  </a:cubicBezTo>
                  <a:cubicBezTo>
                    <a:pt x="74676" y="254762"/>
                    <a:pt x="71247" y="243967"/>
                    <a:pt x="71247" y="234315"/>
                  </a:cubicBezTo>
                  <a:lnTo>
                    <a:pt x="72390" y="209931"/>
                  </a:lnTo>
                  <a:cubicBezTo>
                    <a:pt x="72644" y="200533"/>
                    <a:pt x="72771" y="188151"/>
                    <a:pt x="72771" y="172784"/>
                  </a:cubicBezTo>
                  <a:cubicBezTo>
                    <a:pt x="72771" y="157417"/>
                    <a:pt x="72136" y="149733"/>
                    <a:pt x="70866" y="149733"/>
                  </a:cubicBezTo>
                  <a:cubicBezTo>
                    <a:pt x="70104" y="149733"/>
                    <a:pt x="69088" y="150876"/>
                    <a:pt x="67818" y="153162"/>
                  </a:cubicBezTo>
                  <a:cubicBezTo>
                    <a:pt x="64770" y="159004"/>
                    <a:pt x="59119" y="165100"/>
                    <a:pt x="50864" y="171450"/>
                  </a:cubicBezTo>
                  <a:cubicBezTo>
                    <a:pt x="42609" y="177800"/>
                    <a:pt x="34100" y="180975"/>
                    <a:pt x="25337" y="180975"/>
                  </a:cubicBezTo>
                  <a:cubicBezTo>
                    <a:pt x="16574" y="180975"/>
                    <a:pt x="10160" y="177292"/>
                    <a:pt x="6096" y="169926"/>
                  </a:cubicBezTo>
                  <a:cubicBezTo>
                    <a:pt x="2032" y="162560"/>
                    <a:pt x="0" y="154051"/>
                    <a:pt x="0" y="144399"/>
                  </a:cubicBezTo>
                  <a:cubicBezTo>
                    <a:pt x="0" y="134747"/>
                    <a:pt x="4318" y="124397"/>
                    <a:pt x="12954" y="113348"/>
                  </a:cubicBezTo>
                  <a:cubicBezTo>
                    <a:pt x="21590" y="102299"/>
                    <a:pt x="36195" y="88583"/>
                    <a:pt x="56769" y="72200"/>
                  </a:cubicBezTo>
                  <a:cubicBezTo>
                    <a:pt x="77343" y="55817"/>
                    <a:pt x="87630" y="44831"/>
                    <a:pt x="87630" y="39243"/>
                  </a:cubicBezTo>
                  <a:cubicBezTo>
                    <a:pt x="87630" y="37973"/>
                    <a:pt x="87313" y="37021"/>
                    <a:pt x="86678" y="36386"/>
                  </a:cubicBezTo>
                  <a:cubicBezTo>
                    <a:pt x="86043" y="35751"/>
                    <a:pt x="82804" y="32703"/>
                    <a:pt x="76962" y="27242"/>
                  </a:cubicBezTo>
                  <a:cubicBezTo>
                    <a:pt x="71120" y="21781"/>
                    <a:pt x="68199" y="18669"/>
                    <a:pt x="68199" y="17907"/>
                  </a:cubicBezTo>
                  <a:cubicBezTo>
                    <a:pt x="68199" y="16637"/>
                    <a:pt x="71247" y="15685"/>
                    <a:pt x="77343" y="15050"/>
                  </a:cubicBezTo>
                  <a:cubicBezTo>
                    <a:pt x="83439" y="14415"/>
                    <a:pt x="88011" y="14097"/>
                    <a:pt x="91059" y="14097"/>
                  </a:cubicBezTo>
                  <a:close/>
                  <a:moveTo>
                    <a:pt x="962025" y="9906"/>
                  </a:moveTo>
                  <a:cubicBezTo>
                    <a:pt x="966597" y="9906"/>
                    <a:pt x="975106" y="14542"/>
                    <a:pt x="987552" y="23813"/>
                  </a:cubicBezTo>
                  <a:cubicBezTo>
                    <a:pt x="999998" y="33084"/>
                    <a:pt x="1006221" y="41529"/>
                    <a:pt x="1006221" y="49149"/>
                  </a:cubicBezTo>
                  <a:cubicBezTo>
                    <a:pt x="1006221" y="51943"/>
                    <a:pt x="1005332" y="54991"/>
                    <a:pt x="1003554" y="58293"/>
                  </a:cubicBezTo>
                  <a:cubicBezTo>
                    <a:pt x="1001776" y="61595"/>
                    <a:pt x="996696" y="67374"/>
                    <a:pt x="988314" y="75629"/>
                  </a:cubicBezTo>
                  <a:cubicBezTo>
                    <a:pt x="979932" y="83884"/>
                    <a:pt x="972439" y="90551"/>
                    <a:pt x="965835" y="95631"/>
                  </a:cubicBezTo>
                  <a:cubicBezTo>
                    <a:pt x="968629" y="105283"/>
                    <a:pt x="970026" y="112205"/>
                    <a:pt x="970026" y="116396"/>
                  </a:cubicBezTo>
                  <a:cubicBezTo>
                    <a:pt x="970026" y="120587"/>
                    <a:pt x="969010" y="123254"/>
                    <a:pt x="966978" y="124397"/>
                  </a:cubicBezTo>
                  <a:cubicBezTo>
                    <a:pt x="964946" y="125540"/>
                    <a:pt x="961136" y="126111"/>
                    <a:pt x="955548" y="126111"/>
                  </a:cubicBezTo>
                  <a:cubicBezTo>
                    <a:pt x="949960" y="126111"/>
                    <a:pt x="939292" y="128588"/>
                    <a:pt x="923544" y="133541"/>
                  </a:cubicBezTo>
                  <a:cubicBezTo>
                    <a:pt x="907796" y="138494"/>
                    <a:pt x="897763" y="142621"/>
                    <a:pt x="893445" y="145923"/>
                  </a:cubicBezTo>
                  <a:cubicBezTo>
                    <a:pt x="889127" y="149225"/>
                    <a:pt x="885444" y="150876"/>
                    <a:pt x="882396" y="150876"/>
                  </a:cubicBezTo>
                  <a:cubicBezTo>
                    <a:pt x="879348" y="150876"/>
                    <a:pt x="874649" y="149225"/>
                    <a:pt x="868299" y="145923"/>
                  </a:cubicBezTo>
                  <a:cubicBezTo>
                    <a:pt x="849249" y="147955"/>
                    <a:pt x="833755" y="153797"/>
                    <a:pt x="821817" y="163449"/>
                  </a:cubicBezTo>
                  <a:cubicBezTo>
                    <a:pt x="809879" y="173101"/>
                    <a:pt x="803910" y="179007"/>
                    <a:pt x="803910" y="181166"/>
                  </a:cubicBezTo>
                  <a:cubicBezTo>
                    <a:pt x="803910" y="183325"/>
                    <a:pt x="808355" y="189230"/>
                    <a:pt x="817245" y="198882"/>
                  </a:cubicBezTo>
                  <a:cubicBezTo>
                    <a:pt x="831723" y="192278"/>
                    <a:pt x="846709" y="183642"/>
                    <a:pt x="862203" y="172974"/>
                  </a:cubicBezTo>
                  <a:cubicBezTo>
                    <a:pt x="867791" y="169164"/>
                    <a:pt x="871855" y="167259"/>
                    <a:pt x="874395" y="167259"/>
                  </a:cubicBezTo>
                  <a:cubicBezTo>
                    <a:pt x="876935" y="167259"/>
                    <a:pt x="881126" y="168212"/>
                    <a:pt x="886968" y="170117"/>
                  </a:cubicBezTo>
                  <a:cubicBezTo>
                    <a:pt x="892810" y="172022"/>
                    <a:pt x="897827" y="177356"/>
                    <a:pt x="902018" y="186119"/>
                  </a:cubicBezTo>
                  <a:cubicBezTo>
                    <a:pt x="906209" y="194882"/>
                    <a:pt x="908304" y="200343"/>
                    <a:pt x="908304" y="202502"/>
                  </a:cubicBezTo>
                  <a:cubicBezTo>
                    <a:pt x="908304" y="204661"/>
                    <a:pt x="907669" y="206502"/>
                    <a:pt x="906399" y="208026"/>
                  </a:cubicBezTo>
                  <a:cubicBezTo>
                    <a:pt x="899033" y="217170"/>
                    <a:pt x="894461" y="223266"/>
                    <a:pt x="892683" y="226314"/>
                  </a:cubicBezTo>
                  <a:cubicBezTo>
                    <a:pt x="890905" y="229362"/>
                    <a:pt x="890143" y="232664"/>
                    <a:pt x="890397" y="236220"/>
                  </a:cubicBezTo>
                  <a:cubicBezTo>
                    <a:pt x="893191" y="243840"/>
                    <a:pt x="894588" y="249555"/>
                    <a:pt x="894588" y="253365"/>
                  </a:cubicBezTo>
                  <a:cubicBezTo>
                    <a:pt x="894588" y="257175"/>
                    <a:pt x="891921" y="259207"/>
                    <a:pt x="886587" y="259461"/>
                  </a:cubicBezTo>
                  <a:cubicBezTo>
                    <a:pt x="877443" y="259969"/>
                    <a:pt x="868934" y="261938"/>
                    <a:pt x="861060" y="265367"/>
                  </a:cubicBezTo>
                  <a:cubicBezTo>
                    <a:pt x="853186" y="268796"/>
                    <a:pt x="847662" y="270510"/>
                    <a:pt x="844487" y="270510"/>
                  </a:cubicBezTo>
                  <a:cubicBezTo>
                    <a:pt x="841312" y="270510"/>
                    <a:pt x="837565" y="270256"/>
                    <a:pt x="833247" y="269748"/>
                  </a:cubicBezTo>
                  <a:cubicBezTo>
                    <a:pt x="832993" y="283210"/>
                    <a:pt x="831660" y="289941"/>
                    <a:pt x="829247" y="289941"/>
                  </a:cubicBezTo>
                  <a:cubicBezTo>
                    <a:pt x="826834" y="289941"/>
                    <a:pt x="822833" y="286512"/>
                    <a:pt x="817245" y="279654"/>
                  </a:cubicBezTo>
                  <a:cubicBezTo>
                    <a:pt x="811657" y="272796"/>
                    <a:pt x="807085" y="261303"/>
                    <a:pt x="803529" y="245174"/>
                  </a:cubicBezTo>
                  <a:cubicBezTo>
                    <a:pt x="799973" y="229045"/>
                    <a:pt x="796925" y="219075"/>
                    <a:pt x="794385" y="215265"/>
                  </a:cubicBezTo>
                  <a:cubicBezTo>
                    <a:pt x="790829" y="209931"/>
                    <a:pt x="789051" y="203200"/>
                    <a:pt x="789051" y="195072"/>
                  </a:cubicBezTo>
                  <a:cubicBezTo>
                    <a:pt x="789051" y="180848"/>
                    <a:pt x="792988" y="173609"/>
                    <a:pt x="800862" y="173355"/>
                  </a:cubicBezTo>
                  <a:cubicBezTo>
                    <a:pt x="817118" y="156083"/>
                    <a:pt x="836168" y="143129"/>
                    <a:pt x="858012" y="134493"/>
                  </a:cubicBezTo>
                  <a:cubicBezTo>
                    <a:pt x="856234" y="128651"/>
                    <a:pt x="854774" y="121666"/>
                    <a:pt x="853631" y="113538"/>
                  </a:cubicBezTo>
                  <a:cubicBezTo>
                    <a:pt x="852488" y="105410"/>
                    <a:pt x="851853" y="97727"/>
                    <a:pt x="851726" y="90488"/>
                  </a:cubicBezTo>
                  <a:cubicBezTo>
                    <a:pt x="851599" y="83249"/>
                    <a:pt x="851535" y="76645"/>
                    <a:pt x="851535" y="70676"/>
                  </a:cubicBezTo>
                  <a:cubicBezTo>
                    <a:pt x="851535" y="64707"/>
                    <a:pt x="850075" y="59055"/>
                    <a:pt x="847154" y="53721"/>
                  </a:cubicBezTo>
                  <a:cubicBezTo>
                    <a:pt x="844233" y="48387"/>
                    <a:pt x="842772" y="45085"/>
                    <a:pt x="842772" y="43815"/>
                  </a:cubicBezTo>
                  <a:cubicBezTo>
                    <a:pt x="842772" y="42545"/>
                    <a:pt x="843788" y="41910"/>
                    <a:pt x="845820" y="41910"/>
                  </a:cubicBezTo>
                  <a:cubicBezTo>
                    <a:pt x="856996" y="41910"/>
                    <a:pt x="866648" y="44577"/>
                    <a:pt x="874776" y="49911"/>
                  </a:cubicBezTo>
                  <a:cubicBezTo>
                    <a:pt x="891032" y="35687"/>
                    <a:pt x="912749" y="26670"/>
                    <a:pt x="939927" y="22860"/>
                  </a:cubicBezTo>
                  <a:cubicBezTo>
                    <a:pt x="946277" y="21844"/>
                    <a:pt x="951230" y="19177"/>
                    <a:pt x="954786" y="14859"/>
                  </a:cubicBezTo>
                  <a:cubicBezTo>
                    <a:pt x="957580" y="11557"/>
                    <a:pt x="959993" y="9906"/>
                    <a:pt x="962025" y="9906"/>
                  </a:cubicBezTo>
                  <a:close/>
                  <a:moveTo>
                    <a:pt x="1333500" y="2667"/>
                  </a:moveTo>
                  <a:cubicBezTo>
                    <a:pt x="1352296" y="2667"/>
                    <a:pt x="1361694" y="10668"/>
                    <a:pt x="1361694" y="26670"/>
                  </a:cubicBezTo>
                  <a:cubicBezTo>
                    <a:pt x="1361694" y="29972"/>
                    <a:pt x="1361186" y="33528"/>
                    <a:pt x="1360170" y="37338"/>
                  </a:cubicBezTo>
                  <a:cubicBezTo>
                    <a:pt x="1364234" y="37338"/>
                    <a:pt x="1367727" y="36830"/>
                    <a:pt x="1370648" y="35814"/>
                  </a:cubicBezTo>
                  <a:cubicBezTo>
                    <a:pt x="1373569" y="34798"/>
                    <a:pt x="1375982" y="34290"/>
                    <a:pt x="1377887" y="34290"/>
                  </a:cubicBezTo>
                  <a:cubicBezTo>
                    <a:pt x="1379792" y="34290"/>
                    <a:pt x="1383475" y="36005"/>
                    <a:pt x="1388936" y="39434"/>
                  </a:cubicBezTo>
                  <a:cubicBezTo>
                    <a:pt x="1394397" y="42863"/>
                    <a:pt x="1397953" y="45593"/>
                    <a:pt x="1399604" y="47625"/>
                  </a:cubicBezTo>
                  <a:cubicBezTo>
                    <a:pt x="1401255" y="49657"/>
                    <a:pt x="1402080" y="51943"/>
                    <a:pt x="1402080" y="54483"/>
                  </a:cubicBezTo>
                  <a:cubicBezTo>
                    <a:pt x="1402080" y="59563"/>
                    <a:pt x="1399540" y="62738"/>
                    <a:pt x="1394460" y="64008"/>
                  </a:cubicBezTo>
                  <a:cubicBezTo>
                    <a:pt x="1376680" y="68072"/>
                    <a:pt x="1363345" y="72644"/>
                    <a:pt x="1354455" y="77724"/>
                  </a:cubicBezTo>
                  <a:lnTo>
                    <a:pt x="1352550" y="90678"/>
                  </a:lnTo>
                  <a:cubicBezTo>
                    <a:pt x="1365504" y="87376"/>
                    <a:pt x="1377569" y="85725"/>
                    <a:pt x="1388745" y="85725"/>
                  </a:cubicBezTo>
                  <a:cubicBezTo>
                    <a:pt x="1406779" y="85725"/>
                    <a:pt x="1418400" y="89599"/>
                    <a:pt x="1423607" y="97346"/>
                  </a:cubicBezTo>
                  <a:cubicBezTo>
                    <a:pt x="1428814" y="105093"/>
                    <a:pt x="1431417" y="111062"/>
                    <a:pt x="1431417" y="115253"/>
                  </a:cubicBezTo>
                  <a:cubicBezTo>
                    <a:pt x="1431417" y="119444"/>
                    <a:pt x="1430719" y="122492"/>
                    <a:pt x="1429322" y="124397"/>
                  </a:cubicBezTo>
                  <a:cubicBezTo>
                    <a:pt x="1427925" y="126302"/>
                    <a:pt x="1425829" y="127508"/>
                    <a:pt x="1423035" y="128016"/>
                  </a:cubicBezTo>
                  <a:lnTo>
                    <a:pt x="1408176" y="131064"/>
                  </a:lnTo>
                  <a:cubicBezTo>
                    <a:pt x="1397508" y="133096"/>
                    <a:pt x="1390269" y="134620"/>
                    <a:pt x="1386459" y="135636"/>
                  </a:cubicBezTo>
                  <a:cubicBezTo>
                    <a:pt x="1370965" y="140208"/>
                    <a:pt x="1360170" y="141859"/>
                    <a:pt x="1354074" y="140589"/>
                  </a:cubicBezTo>
                  <a:cubicBezTo>
                    <a:pt x="1349756" y="139827"/>
                    <a:pt x="1346454" y="139446"/>
                    <a:pt x="1344168" y="139446"/>
                  </a:cubicBezTo>
                  <a:cubicBezTo>
                    <a:pt x="1337564" y="139446"/>
                    <a:pt x="1334262" y="140716"/>
                    <a:pt x="1334262" y="143256"/>
                  </a:cubicBezTo>
                  <a:cubicBezTo>
                    <a:pt x="1334262" y="144272"/>
                    <a:pt x="1335024" y="145161"/>
                    <a:pt x="1336548" y="145923"/>
                  </a:cubicBezTo>
                  <a:cubicBezTo>
                    <a:pt x="1342136" y="149225"/>
                    <a:pt x="1344930" y="152527"/>
                    <a:pt x="1344930" y="155829"/>
                  </a:cubicBezTo>
                  <a:cubicBezTo>
                    <a:pt x="1344930" y="157099"/>
                    <a:pt x="1344422" y="158242"/>
                    <a:pt x="1343406" y="159258"/>
                  </a:cubicBezTo>
                  <a:cubicBezTo>
                    <a:pt x="1338834" y="163830"/>
                    <a:pt x="1332865" y="171069"/>
                    <a:pt x="1325499" y="180975"/>
                  </a:cubicBezTo>
                  <a:cubicBezTo>
                    <a:pt x="1331849" y="184531"/>
                    <a:pt x="1338453" y="188722"/>
                    <a:pt x="1345311" y="193548"/>
                  </a:cubicBezTo>
                  <a:cubicBezTo>
                    <a:pt x="1349883" y="178054"/>
                    <a:pt x="1352169" y="168021"/>
                    <a:pt x="1352169" y="163449"/>
                  </a:cubicBezTo>
                  <a:cubicBezTo>
                    <a:pt x="1352169" y="158877"/>
                    <a:pt x="1351534" y="156274"/>
                    <a:pt x="1350264" y="155639"/>
                  </a:cubicBezTo>
                  <a:cubicBezTo>
                    <a:pt x="1348994" y="155004"/>
                    <a:pt x="1348359" y="154051"/>
                    <a:pt x="1348359" y="152781"/>
                  </a:cubicBezTo>
                  <a:cubicBezTo>
                    <a:pt x="1348359" y="151511"/>
                    <a:pt x="1349439" y="150241"/>
                    <a:pt x="1351598" y="148971"/>
                  </a:cubicBezTo>
                  <a:cubicBezTo>
                    <a:pt x="1353757" y="147701"/>
                    <a:pt x="1356360" y="147066"/>
                    <a:pt x="1359408" y="147066"/>
                  </a:cubicBezTo>
                  <a:cubicBezTo>
                    <a:pt x="1370330" y="147066"/>
                    <a:pt x="1375791" y="149987"/>
                    <a:pt x="1375791" y="155829"/>
                  </a:cubicBezTo>
                  <a:cubicBezTo>
                    <a:pt x="1375791" y="162941"/>
                    <a:pt x="1374839" y="168148"/>
                    <a:pt x="1372934" y="171450"/>
                  </a:cubicBezTo>
                  <a:cubicBezTo>
                    <a:pt x="1371029" y="174752"/>
                    <a:pt x="1367155" y="187579"/>
                    <a:pt x="1361313" y="209931"/>
                  </a:cubicBezTo>
                  <a:cubicBezTo>
                    <a:pt x="1383665" y="205105"/>
                    <a:pt x="1398270" y="202692"/>
                    <a:pt x="1405128" y="202692"/>
                  </a:cubicBezTo>
                  <a:cubicBezTo>
                    <a:pt x="1411986" y="202692"/>
                    <a:pt x="1417638" y="205169"/>
                    <a:pt x="1422083" y="210122"/>
                  </a:cubicBezTo>
                  <a:cubicBezTo>
                    <a:pt x="1426528" y="215075"/>
                    <a:pt x="1428750" y="218948"/>
                    <a:pt x="1428750" y="221742"/>
                  </a:cubicBezTo>
                  <a:cubicBezTo>
                    <a:pt x="1428750" y="226060"/>
                    <a:pt x="1425829" y="228219"/>
                    <a:pt x="1419987" y="228219"/>
                  </a:cubicBezTo>
                  <a:cubicBezTo>
                    <a:pt x="1418463" y="228219"/>
                    <a:pt x="1416685" y="227965"/>
                    <a:pt x="1414653" y="227457"/>
                  </a:cubicBezTo>
                  <a:cubicBezTo>
                    <a:pt x="1405509" y="225171"/>
                    <a:pt x="1396492" y="224028"/>
                    <a:pt x="1387602" y="224028"/>
                  </a:cubicBezTo>
                  <a:cubicBezTo>
                    <a:pt x="1378712" y="224028"/>
                    <a:pt x="1368298" y="225171"/>
                    <a:pt x="1356360" y="227457"/>
                  </a:cubicBezTo>
                  <a:cubicBezTo>
                    <a:pt x="1347978" y="253873"/>
                    <a:pt x="1337501" y="272923"/>
                    <a:pt x="1324928" y="284607"/>
                  </a:cubicBezTo>
                  <a:cubicBezTo>
                    <a:pt x="1312355" y="296291"/>
                    <a:pt x="1295908" y="302133"/>
                    <a:pt x="1275588" y="302133"/>
                  </a:cubicBezTo>
                  <a:cubicBezTo>
                    <a:pt x="1271778" y="302133"/>
                    <a:pt x="1269365" y="301879"/>
                    <a:pt x="1268349" y="301371"/>
                  </a:cubicBezTo>
                  <a:cubicBezTo>
                    <a:pt x="1267333" y="300863"/>
                    <a:pt x="1266825" y="299974"/>
                    <a:pt x="1266825" y="298704"/>
                  </a:cubicBezTo>
                  <a:cubicBezTo>
                    <a:pt x="1266825" y="296164"/>
                    <a:pt x="1268349" y="294259"/>
                    <a:pt x="1271397" y="292989"/>
                  </a:cubicBezTo>
                  <a:cubicBezTo>
                    <a:pt x="1287907" y="287147"/>
                    <a:pt x="1300798" y="279400"/>
                    <a:pt x="1310069" y="269748"/>
                  </a:cubicBezTo>
                  <a:cubicBezTo>
                    <a:pt x="1319340" y="260096"/>
                    <a:pt x="1326642" y="248158"/>
                    <a:pt x="1331976" y="233934"/>
                  </a:cubicBezTo>
                  <a:cubicBezTo>
                    <a:pt x="1324356" y="236728"/>
                    <a:pt x="1308608" y="243840"/>
                    <a:pt x="1284732" y="255270"/>
                  </a:cubicBezTo>
                  <a:cubicBezTo>
                    <a:pt x="1274064" y="260350"/>
                    <a:pt x="1266762" y="262890"/>
                    <a:pt x="1262825" y="262890"/>
                  </a:cubicBezTo>
                  <a:cubicBezTo>
                    <a:pt x="1258888" y="262890"/>
                    <a:pt x="1254506" y="261049"/>
                    <a:pt x="1249680" y="257366"/>
                  </a:cubicBezTo>
                  <a:cubicBezTo>
                    <a:pt x="1244854" y="253683"/>
                    <a:pt x="1242441" y="251143"/>
                    <a:pt x="1242441" y="249746"/>
                  </a:cubicBezTo>
                  <a:cubicBezTo>
                    <a:pt x="1242441" y="248349"/>
                    <a:pt x="1243584" y="247523"/>
                    <a:pt x="1245870" y="247269"/>
                  </a:cubicBezTo>
                  <a:cubicBezTo>
                    <a:pt x="1250950" y="246761"/>
                    <a:pt x="1255776" y="245110"/>
                    <a:pt x="1260348" y="242316"/>
                  </a:cubicBezTo>
                  <a:cubicBezTo>
                    <a:pt x="1271270" y="235966"/>
                    <a:pt x="1288923" y="229108"/>
                    <a:pt x="1313307" y="221742"/>
                  </a:cubicBezTo>
                  <a:cubicBezTo>
                    <a:pt x="1312545" y="219964"/>
                    <a:pt x="1311212" y="219075"/>
                    <a:pt x="1309307" y="219075"/>
                  </a:cubicBezTo>
                  <a:cubicBezTo>
                    <a:pt x="1307402" y="219075"/>
                    <a:pt x="1304290" y="219774"/>
                    <a:pt x="1299972" y="221171"/>
                  </a:cubicBezTo>
                  <a:cubicBezTo>
                    <a:pt x="1295654" y="222568"/>
                    <a:pt x="1292225" y="223965"/>
                    <a:pt x="1289685" y="225362"/>
                  </a:cubicBezTo>
                  <a:cubicBezTo>
                    <a:pt x="1287145" y="226759"/>
                    <a:pt x="1285558" y="227457"/>
                    <a:pt x="1284923" y="227457"/>
                  </a:cubicBezTo>
                  <a:cubicBezTo>
                    <a:pt x="1284288" y="227457"/>
                    <a:pt x="1283970" y="227330"/>
                    <a:pt x="1283970" y="227076"/>
                  </a:cubicBezTo>
                  <a:cubicBezTo>
                    <a:pt x="1283970" y="225552"/>
                    <a:pt x="1289558" y="221488"/>
                    <a:pt x="1300734" y="214884"/>
                  </a:cubicBezTo>
                  <a:cubicBezTo>
                    <a:pt x="1292352" y="212344"/>
                    <a:pt x="1287145" y="209995"/>
                    <a:pt x="1285113" y="207836"/>
                  </a:cubicBezTo>
                  <a:cubicBezTo>
                    <a:pt x="1283081" y="205677"/>
                    <a:pt x="1282065" y="201549"/>
                    <a:pt x="1282065" y="195453"/>
                  </a:cubicBezTo>
                  <a:cubicBezTo>
                    <a:pt x="1282065" y="189357"/>
                    <a:pt x="1283081" y="185293"/>
                    <a:pt x="1285113" y="183261"/>
                  </a:cubicBezTo>
                  <a:cubicBezTo>
                    <a:pt x="1287145" y="181229"/>
                    <a:pt x="1291082" y="180340"/>
                    <a:pt x="1296924" y="180594"/>
                  </a:cubicBezTo>
                  <a:cubicBezTo>
                    <a:pt x="1298448" y="177292"/>
                    <a:pt x="1300544" y="174816"/>
                    <a:pt x="1303211" y="173165"/>
                  </a:cubicBezTo>
                  <a:cubicBezTo>
                    <a:pt x="1305878" y="171514"/>
                    <a:pt x="1307211" y="170117"/>
                    <a:pt x="1307211" y="168974"/>
                  </a:cubicBezTo>
                  <a:cubicBezTo>
                    <a:pt x="1307211" y="167831"/>
                    <a:pt x="1305560" y="166370"/>
                    <a:pt x="1302258" y="164592"/>
                  </a:cubicBezTo>
                  <a:cubicBezTo>
                    <a:pt x="1296162" y="160782"/>
                    <a:pt x="1293114" y="156147"/>
                    <a:pt x="1293114" y="150686"/>
                  </a:cubicBezTo>
                  <a:cubicBezTo>
                    <a:pt x="1293114" y="145225"/>
                    <a:pt x="1295527" y="142240"/>
                    <a:pt x="1300353" y="141732"/>
                  </a:cubicBezTo>
                  <a:cubicBezTo>
                    <a:pt x="1327531" y="139446"/>
                    <a:pt x="1349756" y="133223"/>
                    <a:pt x="1367028" y="123063"/>
                  </a:cubicBezTo>
                  <a:cubicBezTo>
                    <a:pt x="1384300" y="112903"/>
                    <a:pt x="1392936" y="106299"/>
                    <a:pt x="1392936" y="103251"/>
                  </a:cubicBezTo>
                  <a:cubicBezTo>
                    <a:pt x="1392936" y="101727"/>
                    <a:pt x="1391031" y="100965"/>
                    <a:pt x="1387221" y="100965"/>
                  </a:cubicBezTo>
                  <a:cubicBezTo>
                    <a:pt x="1377569" y="100965"/>
                    <a:pt x="1369568" y="101854"/>
                    <a:pt x="1363218" y="103632"/>
                  </a:cubicBezTo>
                  <a:cubicBezTo>
                    <a:pt x="1356868" y="105410"/>
                    <a:pt x="1348105" y="109347"/>
                    <a:pt x="1336929" y="115443"/>
                  </a:cubicBezTo>
                  <a:cubicBezTo>
                    <a:pt x="1305179" y="133223"/>
                    <a:pt x="1285177" y="144272"/>
                    <a:pt x="1276922" y="148590"/>
                  </a:cubicBezTo>
                  <a:cubicBezTo>
                    <a:pt x="1268667" y="152908"/>
                    <a:pt x="1263777" y="155067"/>
                    <a:pt x="1262253" y="155067"/>
                  </a:cubicBezTo>
                  <a:cubicBezTo>
                    <a:pt x="1258697" y="155067"/>
                    <a:pt x="1255840" y="151194"/>
                    <a:pt x="1253681" y="143447"/>
                  </a:cubicBezTo>
                  <a:cubicBezTo>
                    <a:pt x="1251522" y="135700"/>
                    <a:pt x="1250442" y="130683"/>
                    <a:pt x="1250442" y="128397"/>
                  </a:cubicBezTo>
                  <a:cubicBezTo>
                    <a:pt x="1250442" y="123063"/>
                    <a:pt x="1252347" y="120396"/>
                    <a:pt x="1256157" y="120396"/>
                  </a:cubicBezTo>
                  <a:cubicBezTo>
                    <a:pt x="1257681" y="120396"/>
                    <a:pt x="1258824" y="120904"/>
                    <a:pt x="1259586" y="121920"/>
                  </a:cubicBezTo>
                  <a:cubicBezTo>
                    <a:pt x="1260348" y="122936"/>
                    <a:pt x="1261364" y="123444"/>
                    <a:pt x="1262634" y="123444"/>
                  </a:cubicBezTo>
                  <a:cubicBezTo>
                    <a:pt x="1267460" y="123444"/>
                    <a:pt x="1284097" y="116840"/>
                    <a:pt x="1312545" y="103632"/>
                  </a:cubicBezTo>
                  <a:cubicBezTo>
                    <a:pt x="1315593" y="98806"/>
                    <a:pt x="1317752" y="93472"/>
                    <a:pt x="1319022" y="87630"/>
                  </a:cubicBezTo>
                  <a:cubicBezTo>
                    <a:pt x="1312164" y="87630"/>
                    <a:pt x="1304608" y="84138"/>
                    <a:pt x="1296353" y="77153"/>
                  </a:cubicBezTo>
                  <a:cubicBezTo>
                    <a:pt x="1288098" y="70168"/>
                    <a:pt x="1283970" y="65977"/>
                    <a:pt x="1283970" y="64580"/>
                  </a:cubicBezTo>
                  <a:cubicBezTo>
                    <a:pt x="1283970" y="63183"/>
                    <a:pt x="1285240" y="62484"/>
                    <a:pt x="1287780" y="62484"/>
                  </a:cubicBezTo>
                  <a:lnTo>
                    <a:pt x="1291971" y="62484"/>
                  </a:lnTo>
                  <a:cubicBezTo>
                    <a:pt x="1300861" y="62484"/>
                    <a:pt x="1312037" y="59563"/>
                    <a:pt x="1325499" y="53721"/>
                  </a:cubicBezTo>
                  <a:cubicBezTo>
                    <a:pt x="1325753" y="47371"/>
                    <a:pt x="1325880" y="41466"/>
                    <a:pt x="1325880" y="36005"/>
                  </a:cubicBezTo>
                  <a:cubicBezTo>
                    <a:pt x="1325880" y="30544"/>
                    <a:pt x="1324991" y="26797"/>
                    <a:pt x="1323213" y="24765"/>
                  </a:cubicBezTo>
                  <a:cubicBezTo>
                    <a:pt x="1321435" y="22733"/>
                    <a:pt x="1317625" y="21463"/>
                    <a:pt x="1311783" y="20955"/>
                  </a:cubicBezTo>
                  <a:cubicBezTo>
                    <a:pt x="1308735" y="20701"/>
                    <a:pt x="1307211" y="18987"/>
                    <a:pt x="1307211" y="15812"/>
                  </a:cubicBezTo>
                  <a:cubicBezTo>
                    <a:pt x="1307211" y="12637"/>
                    <a:pt x="1309116" y="9652"/>
                    <a:pt x="1312926" y="6858"/>
                  </a:cubicBezTo>
                  <a:cubicBezTo>
                    <a:pt x="1316736" y="4064"/>
                    <a:pt x="1323594" y="2667"/>
                    <a:pt x="1333500" y="2667"/>
                  </a:cubicBezTo>
                  <a:close/>
                  <a:moveTo>
                    <a:pt x="481965" y="0"/>
                  </a:moveTo>
                  <a:cubicBezTo>
                    <a:pt x="485267" y="0"/>
                    <a:pt x="493332" y="3302"/>
                    <a:pt x="506159" y="9906"/>
                  </a:cubicBezTo>
                  <a:cubicBezTo>
                    <a:pt x="518986" y="16510"/>
                    <a:pt x="528511" y="22860"/>
                    <a:pt x="534734" y="28956"/>
                  </a:cubicBezTo>
                  <a:cubicBezTo>
                    <a:pt x="540957" y="35052"/>
                    <a:pt x="544068" y="41339"/>
                    <a:pt x="544068" y="47816"/>
                  </a:cubicBezTo>
                  <a:cubicBezTo>
                    <a:pt x="544068" y="54293"/>
                    <a:pt x="540766" y="62230"/>
                    <a:pt x="534162" y="71628"/>
                  </a:cubicBezTo>
                  <a:cubicBezTo>
                    <a:pt x="549402" y="62738"/>
                    <a:pt x="559626" y="57341"/>
                    <a:pt x="564833" y="55436"/>
                  </a:cubicBezTo>
                  <a:cubicBezTo>
                    <a:pt x="570040" y="53531"/>
                    <a:pt x="573024" y="51562"/>
                    <a:pt x="573786" y="49530"/>
                  </a:cubicBezTo>
                  <a:cubicBezTo>
                    <a:pt x="574802" y="46990"/>
                    <a:pt x="578739" y="45720"/>
                    <a:pt x="585597" y="45720"/>
                  </a:cubicBezTo>
                  <a:cubicBezTo>
                    <a:pt x="592455" y="45720"/>
                    <a:pt x="598234" y="48387"/>
                    <a:pt x="602933" y="53721"/>
                  </a:cubicBezTo>
                  <a:cubicBezTo>
                    <a:pt x="607632" y="59055"/>
                    <a:pt x="609981" y="63881"/>
                    <a:pt x="609981" y="68199"/>
                  </a:cubicBezTo>
                  <a:cubicBezTo>
                    <a:pt x="609981" y="77597"/>
                    <a:pt x="606806" y="82296"/>
                    <a:pt x="600456" y="82296"/>
                  </a:cubicBezTo>
                  <a:cubicBezTo>
                    <a:pt x="590042" y="82296"/>
                    <a:pt x="575183" y="88138"/>
                    <a:pt x="555879" y="99822"/>
                  </a:cubicBezTo>
                  <a:cubicBezTo>
                    <a:pt x="557403" y="108966"/>
                    <a:pt x="561086" y="117729"/>
                    <a:pt x="566928" y="126111"/>
                  </a:cubicBezTo>
                  <a:cubicBezTo>
                    <a:pt x="568960" y="128905"/>
                    <a:pt x="569976" y="135255"/>
                    <a:pt x="569976" y="145161"/>
                  </a:cubicBezTo>
                  <a:cubicBezTo>
                    <a:pt x="569976" y="161417"/>
                    <a:pt x="567309" y="175895"/>
                    <a:pt x="561975" y="188595"/>
                  </a:cubicBezTo>
                  <a:cubicBezTo>
                    <a:pt x="605409" y="209931"/>
                    <a:pt x="632079" y="222250"/>
                    <a:pt x="641985" y="225552"/>
                  </a:cubicBezTo>
                  <a:cubicBezTo>
                    <a:pt x="651891" y="228854"/>
                    <a:pt x="660972" y="237427"/>
                    <a:pt x="669227" y="251270"/>
                  </a:cubicBezTo>
                  <a:cubicBezTo>
                    <a:pt x="677482" y="265113"/>
                    <a:pt x="681609" y="277495"/>
                    <a:pt x="681609" y="288417"/>
                  </a:cubicBezTo>
                  <a:cubicBezTo>
                    <a:pt x="681609" y="294005"/>
                    <a:pt x="679387" y="296799"/>
                    <a:pt x="674942" y="296799"/>
                  </a:cubicBezTo>
                  <a:cubicBezTo>
                    <a:pt x="670497" y="296799"/>
                    <a:pt x="658813" y="291338"/>
                    <a:pt x="639890" y="280416"/>
                  </a:cubicBezTo>
                  <a:cubicBezTo>
                    <a:pt x="620967" y="269494"/>
                    <a:pt x="608584" y="261366"/>
                    <a:pt x="602742" y="256032"/>
                  </a:cubicBezTo>
                  <a:cubicBezTo>
                    <a:pt x="586994" y="242316"/>
                    <a:pt x="568198" y="229108"/>
                    <a:pt x="546354" y="216408"/>
                  </a:cubicBezTo>
                  <a:cubicBezTo>
                    <a:pt x="535686" y="228600"/>
                    <a:pt x="522542" y="237871"/>
                    <a:pt x="506921" y="244221"/>
                  </a:cubicBezTo>
                  <a:cubicBezTo>
                    <a:pt x="491300" y="250571"/>
                    <a:pt x="475298" y="253746"/>
                    <a:pt x="458915" y="253746"/>
                  </a:cubicBezTo>
                  <a:cubicBezTo>
                    <a:pt x="442532" y="253746"/>
                    <a:pt x="427800" y="251714"/>
                    <a:pt x="414719" y="247650"/>
                  </a:cubicBezTo>
                  <a:cubicBezTo>
                    <a:pt x="401638" y="243586"/>
                    <a:pt x="391541" y="238443"/>
                    <a:pt x="384429" y="232220"/>
                  </a:cubicBezTo>
                  <a:cubicBezTo>
                    <a:pt x="377317" y="225997"/>
                    <a:pt x="373761" y="221234"/>
                    <a:pt x="373761" y="217932"/>
                  </a:cubicBezTo>
                  <a:cubicBezTo>
                    <a:pt x="373761" y="216154"/>
                    <a:pt x="374523" y="215265"/>
                    <a:pt x="376047" y="215265"/>
                  </a:cubicBezTo>
                  <a:cubicBezTo>
                    <a:pt x="377571" y="215265"/>
                    <a:pt x="379603" y="216662"/>
                    <a:pt x="382143" y="219456"/>
                  </a:cubicBezTo>
                  <a:cubicBezTo>
                    <a:pt x="391541" y="229616"/>
                    <a:pt x="407416" y="234696"/>
                    <a:pt x="429768" y="234696"/>
                  </a:cubicBezTo>
                  <a:cubicBezTo>
                    <a:pt x="446532" y="234696"/>
                    <a:pt x="462661" y="231648"/>
                    <a:pt x="478155" y="225552"/>
                  </a:cubicBezTo>
                  <a:cubicBezTo>
                    <a:pt x="493649" y="219456"/>
                    <a:pt x="505206" y="211074"/>
                    <a:pt x="512826" y="200406"/>
                  </a:cubicBezTo>
                  <a:cubicBezTo>
                    <a:pt x="494284" y="193548"/>
                    <a:pt x="478473" y="185611"/>
                    <a:pt x="465392" y="176594"/>
                  </a:cubicBezTo>
                  <a:cubicBezTo>
                    <a:pt x="452311" y="167577"/>
                    <a:pt x="439230" y="163068"/>
                    <a:pt x="426149" y="163068"/>
                  </a:cubicBezTo>
                  <a:cubicBezTo>
                    <a:pt x="413068" y="163068"/>
                    <a:pt x="401320" y="166878"/>
                    <a:pt x="390906" y="174498"/>
                  </a:cubicBezTo>
                  <a:cubicBezTo>
                    <a:pt x="388366" y="176276"/>
                    <a:pt x="386461" y="177165"/>
                    <a:pt x="385191" y="177165"/>
                  </a:cubicBezTo>
                  <a:cubicBezTo>
                    <a:pt x="383921" y="177165"/>
                    <a:pt x="383286" y="176657"/>
                    <a:pt x="383286" y="175641"/>
                  </a:cubicBezTo>
                  <a:cubicBezTo>
                    <a:pt x="383286" y="172339"/>
                    <a:pt x="387477" y="167069"/>
                    <a:pt x="395859" y="159830"/>
                  </a:cubicBezTo>
                  <a:cubicBezTo>
                    <a:pt x="404241" y="152591"/>
                    <a:pt x="415544" y="148971"/>
                    <a:pt x="429768" y="148971"/>
                  </a:cubicBezTo>
                  <a:cubicBezTo>
                    <a:pt x="434848" y="148971"/>
                    <a:pt x="440055" y="149479"/>
                    <a:pt x="445389" y="150495"/>
                  </a:cubicBezTo>
                  <a:cubicBezTo>
                    <a:pt x="450723" y="151511"/>
                    <a:pt x="461963" y="154496"/>
                    <a:pt x="479108" y="159449"/>
                  </a:cubicBezTo>
                  <a:cubicBezTo>
                    <a:pt x="496253" y="164402"/>
                    <a:pt x="511937" y="169291"/>
                    <a:pt x="526161" y="174117"/>
                  </a:cubicBezTo>
                  <a:cubicBezTo>
                    <a:pt x="534035" y="152781"/>
                    <a:pt x="538480" y="131318"/>
                    <a:pt x="539496" y="109728"/>
                  </a:cubicBezTo>
                  <a:cubicBezTo>
                    <a:pt x="523748" y="121412"/>
                    <a:pt x="510985" y="129667"/>
                    <a:pt x="501206" y="134493"/>
                  </a:cubicBezTo>
                  <a:cubicBezTo>
                    <a:pt x="491427" y="139319"/>
                    <a:pt x="484823" y="141732"/>
                    <a:pt x="481394" y="141732"/>
                  </a:cubicBezTo>
                  <a:cubicBezTo>
                    <a:pt x="477965" y="141732"/>
                    <a:pt x="474790" y="140589"/>
                    <a:pt x="471869" y="138303"/>
                  </a:cubicBezTo>
                  <a:cubicBezTo>
                    <a:pt x="468948" y="136017"/>
                    <a:pt x="465138" y="131255"/>
                    <a:pt x="460439" y="124016"/>
                  </a:cubicBezTo>
                  <a:cubicBezTo>
                    <a:pt x="455740" y="116777"/>
                    <a:pt x="453390" y="111252"/>
                    <a:pt x="453390" y="107442"/>
                  </a:cubicBezTo>
                  <a:cubicBezTo>
                    <a:pt x="453390" y="103632"/>
                    <a:pt x="455422" y="98806"/>
                    <a:pt x="459486" y="92964"/>
                  </a:cubicBezTo>
                  <a:cubicBezTo>
                    <a:pt x="472440" y="73914"/>
                    <a:pt x="480822" y="60960"/>
                    <a:pt x="484632" y="54102"/>
                  </a:cubicBezTo>
                  <a:cubicBezTo>
                    <a:pt x="488442" y="47244"/>
                    <a:pt x="490347" y="42418"/>
                    <a:pt x="490347" y="39624"/>
                  </a:cubicBezTo>
                  <a:cubicBezTo>
                    <a:pt x="490347" y="36830"/>
                    <a:pt x="489522" y="31687"/>
                    <a:pt x="487871" y="24194"/>
                  </a:cubicBezTo>
                  <a:cubicBezTo>
                    <a:pt x="486220" y="16701"/>
                    <a:pt x="484505" y="11367"/>
                    <a:pt x="482727" y="8192"/>
                  </a:cubicBezTo>
                  <a:cubicBezTo>
                    <a:pt x="480949" y="5017"/>
                    <a:pt x="480060" y="2858"/>
                    <a:pt x="480060" y="1715"/>
                  </a:cubicBezTo>
                  <a:cubicBezTo>
                    <a:pt x="480060" y="572"/>
                    <a:pt x="480695" y="0"/>
                    <a:pt x="4819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25538" y="3508375"/>
            <a:ext cx="28321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400" b="1" kern="0" dirty="0" err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</a:t>
            </a:r>
            <a:r>
              <a:rPr lang="en-US" altLang="zh-CN" sz="2400" b="1" dirty="0" err="1">
                <a:solidFill>
                  <a:srgbClr val="FF00FF"/>
                </a:solidFill>
                <a:latin typeface="宋体" panose="02010600030101010101" pitchFamily="2" charset="-122"/>
              </a:rPr>
              <a:t>ú</a:t>
            </a: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   </a:t>
            </a:r>
            <a:r>
              <a:rPr lang="en-US" altLang="zh-CN" sz="2400" b="1" kern="0" dirty="0" err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chū</a:t>
            </a:r>
            <a:r>
              <a:rPr lang="en-US" altLang="zh-CN" sz="2400" b="1" kern="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kern="0" dirty="0" err="1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shuǐ</a:t>
            </a:r>
            <a:endParaRPr lang="en-US" altLang="zh-CN" sz="2400" b="1" kern="0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39713" y="1766888"/>
            <a:ext cx="86629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 草  红 花  游鱼  飞 鸟    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977900" y="2952750"/>
            <a:ext cx="6402388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池草 青       山 花 红</a:t>
            </a:r>
            <a:endParaRPr lang="zh-CN" altLang="en-US" sz="4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49463" y="2776538"/>
            <a:ext cx="649287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6251575" y="2776538"/>
            <a:ext cx="649288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446213" y="3729038"/>
            <a:ext cx="649287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387975" y="3738563"/>
            <a:ext cx="649288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617538" y="790575"/>
            <a:ext cx="61420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有感情地朗读课文，注意节奏。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949325" y="1458913"/>
            <a:ext cx="1693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qīnɡ  cǎo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2952750" y="1458913"/>
            <a:ext cx="157321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hón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</a:rPr>
              <a:t>ɡ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 spc="-400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huā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4960938" y="1458913"/>
            <a:ext cx="1150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yóu yú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6621463" y="1458913"/>
            <a:ext cx="15732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fēi  niǎo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1044575" y="2509838"/>
            <a:ext cx="2835275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chí</a:t>
            </a:r>
            <a:r>
              <a:rPr lang="en-US" altLang="zh-CN" sz="2400" b="1" spc="-400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cǎo  qīn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</a:rPr>
              <a:t>ɡ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>
            <a:off x="4862513" y="2509838"/>
            <a:ext cx="2835275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sh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</a:rPr>
              <a:t>ā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n  hu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</a:rPr>
              <a:t>ā  </a:t>
            </a:r>
            <a:r>
              <a:rPr lang="en-US" altLang="zh-CN" sz="2400" b="1" kern="0" spc="-600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hón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</a:rPr>
              <a:t>ɡ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4865688" y="3508375"/>
            <a:ext cx="2832100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ni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ǎ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 </a:t>
            </a:r>
            <a:r>
              <a:rPr lang="en-US" altLang="zh-CN" sz="2400" b="1" kern="0" spc="40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rù</a:t>
            </a:r>
            <a:r>
              <a:rPr lang="en-US" altLang="zh-CN" sz="2400" b="1" kern="0" spc="30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lín</a:t>
            </a:r>
            <a:endParaRPr lang="en-US" altLang="zh-CN" sz="2400" b="1" kern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" name="图片 2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99313" y="322263"/>
            <a:ext cx="178117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5" grpId="1"/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  <p:bldP spid="2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2"/>
          <p:cNvSpPr txBox="1">
            <a:spLocks noChangeArrowheads="1"/>
          </p:cNvSpPr>
          <p:nvPr/>
        </p:nvSpPr>
        <p:spPr bwMode="auto">
          <a:xfrm>
            <a:off x="6902450" y="938213"/>
            <a:ext cx="1493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 鸟</a:t>
            </a:r>
            <a:endParaRPr lang="zh-CN" altLang="en-US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27050" y="555625"/>
            <a:ext cx="15970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b="1">
                <a:latin typeface="宋体" panose="02010600030101010101" pitchFamily="2" charset="-122"/>
              </a:rPr>
              <a:t>qīnɡ </a:t>
            </a:r>
            <a:r>
              <a:rPr lang="en-US" altLang="zh-CN" sz="2400" b="1" spc="-6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cǎo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673350" y="555625"/>
            <a:ext cx="14938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b="1">
                <a:latin typeface="宋体" panose="02010600030101010101" pitchFamily="2" charset="-122"/>
              </a:rPr>
              <a:t>hónɡ </a:t>
            </a:r>
            <a:r>
              <a:rPr lang="en-US" altLang="zh-CN" sz="2400" b="1" spc="-8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huā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954588" y="555625"/>
            <a:ext cx="11652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b="1">
                <a:latin typeface="宋体" panose="02010600030101010101" pitchFamily="2" charset="-122"/>
              </a:rPr>
              <a:t>yóu</a:t>
            </a:r>
            <a:r>
              <a:rPr lang="en-US" altLang="zh-CN" sz="2400" b="1" spc="-4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yú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910388" y="555625"/>
            <a:ext cx="16240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400" b="1">
                <a:latin typeface="宋体" panose="02010600030101010101" pitchFamily="2" charset="-122"/>
              </a:rPr>
              <a:t>fēi </a:t>
            </a:r>
            <a:r>
              <a:rPr lang="en-US" altLang="zh-CN" sz="2400" b="1" spc="-4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niǎo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32774" name="文本框 33"/>
          <p:cNvSpPr txBox="1">
            <a:spLocks noChangeArrowheads="1"/>
          </p:cNvSpPr>
          <p:nvPr/>
        </p:nvSpPr>
        <p:spPr bwMode="auto">
          <a:xfrm>
            <a:off x="557213" y="938213"/>
            <a:ext cx="1495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 草</a:t>
            </a:r>
            <a:endParaRPr lang="zh-CN" altLang="en-US" sz="4000" b="1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 bwMode="auto">
          <a:xfrm>
            <a:off x="188913" y="1635125"/>
            <a:ext cx="2232025" cy="1628775"/>
            <a:chOff x="188913" y="1635125"/>
            <a:chExt cx="2232025" cy="1628775"/>
          </a:xfrm>
        </p:grpSpPr>
        <p:sp>
          <p:nvSpPr>
            <p:cNvPr id="32776" name="文本框 34"/>
            <p:cNvSpPr txBox="1">
              <a:spLocks noChangeArrowheads="1"/>
            </p:cNvSpPr>
            <p:nvPr/>
          </p:nvSpPr>
          <p:spPr bwMode="auto">
            <a:xfrm>
              <a:off x="188913" y="2556240"/>
              <a:ext cx="2232025" cy="707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池</a:t>
              </a:r>
              <a:r>
                <a:rPr lang="zh-CN" altLang="en-US" sz="4000" b="1">
                  <a:solidFill>
                    <a:srgbClr val="00A64A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草 青</a:t>
              </a:r>
              <a:endParaRPr lang="zh-CN" altLang="en-US" sz="4000" b="1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箭头: 下 44"/>
            <p:cNvSpPr/>
            <p:nvPr/>
          </p:nvSpPr>
          <p:spPr>
            <a:xfrm>
              <a:off x="1160463" y="1635125"/>
              <a:ext cx="288925" cy="5635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27013" y="2198688"/>
              <a:ext cx="206533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b="1" dirty="0">
                  <a:latin typeface="宋体" panose="02010600030101010101" pitchFamily="2" charset="-122"/>
                </a:rPr>
                <a:t>chí</a:t>
              </a:r>
              <a:r>
                <a:rPr lang="en-US" altLang="zh-CN" sz="2400" b="1" spc="-800" dirty="0">
                  <a:latin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cǎo</a:t>
              </a:r>
              <a:r>
                <a:rPr lang="en-US" altLang="zh-CN" sz="2400" b="1" spc="800" dirty="0">
                  <a:latin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qīng</a:t>
              </a:r>
              <a:endParaRPr lang="zh-CN" altLang="en-US" sz="24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32779" name="文本框 36"/>
          <p:cNvSpPr txBox="1">
            <a:spLocks noChangeArrowheads="1"/>
          </p:cNvSpPr>
          <p:nvPr/>
        </p:nvSpPr>
        <p:spPr bwMode="auto">
          <a:xfrm>
            <a:off x="2678113" y="938213"/>
            <a:ext cx="14938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292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 花</a:t>
            </a:r>
            <a:endParaRPr lang="zh-CN" altLang="en-US" sz="4000" b="1">
              <a:solidFill>
                <a:srgbClr val="FF292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6"/>
          <p:cNvGrpSpPr/>
          <p:nvPr/>
        </p:nvGrpSpPr>
        <p:grpSpPr bwMode="auto">
          <a:xfrm>
            <a:off x="2255838" y="1635125"/>
            <a:ext cx="2417762" cy="1624013"/>
            <a:chOff x="2255838" y="1635125"/>
            <a:chExt cx="2417762" cy="1624013"/>
          </a:xfrm>
        </p:grpSpPr>
        <p:sp>
          <p:nvSpPr>
            <p:cNvPr id="32781" name="文本框 37"/>
            <p:cNvSpPr txBox="1">
              <a:spLocks noChangeArrowheads="1"/>
            </p:cNvSpPr>
            <p:nvPr/>
          </p:nvSpPr>
          <p:spPr bwMode="auto">
            <a:xfrm>
              <a:off x="2292350" y="2551659"/>
              <a:ext cx="2254250" cy="707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山</a:t>
              </a:r>
              <a:r>
                <a:rPr lang="zh-CN" altLang="en-US" sz="4000" b="1">
                  <a:solidFill>
                    <a:srgbClr val="FF292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花 红</a:t>
              </a:r>
              <a:endParaRPr lang="zh-CN" altLang="en-US" sz="4000" b="1">
                <a:solidFill>
                  <a:srgbClr val="FF292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箭头: 下 45"/>
            <p:cNvSpPr/>
            <p:nvPr/>
          </p:nvSpPr>
          <p:spPr>
            <a:xfrm>
              <a:off x="3276600" y="1635125"/>
              <a:ext cx="288925" cy="5635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255838" y="2198688"/>
              <a:ext cx="2417762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b="1" dirty="0">
                  <a:latin typeface="宋体" panose="02010600030101010101" pitchFamily="2" charset="-122"/>
                </a:rPr>
                <a:t>shān </a:t>
              </a:r>
              <a:r>
                <a:rPr lang="en-US" altLang="zh-CN" sz="2400" b="1" spc="-800" dirty="0">
                  <a:latin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宋体" panose="02010600030101010101" pitchFamily="2" charset="-122"/>
                </a:rPr>
                <a:t>huā  hónɡ</a:t>
              </a:r>
              <a:endParaRPr lang="zh-CN" altLang="en-US" sz="24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32784" name="文本框 39"/>
          <p:cNvSpPr txBox="1">
            <a:spLocks noChangeArrowheads="1"/>
          </p:cNvSpPr>
          <p:nvPr/>
        </p:nvSpPr>
        <p:spPr bwMode="auto">
          <a:xfrm>
            <a:off x="4906963" y="938213"/>
            <a:ext cx="1260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游</a:t>
            </a:r>
            <a:r>
              <a:rPr lang="zh-CN" altLang="en-US" sz="40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4000" b="1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7"/>
          <p:cNvGrpSpPr/>
          <p:nvPr/>
        </p:nvGrpSpPr>
        <p:grpSpPr bwMode="auto">
          <a:xfrm>
            <a:off x="4673600" y="1635125"/>
            <a:ext cx="2152650" cy="1633538"/>
            <a:chOff x="4673600" y="1635125"/>
            <a:chExt cx="2152650" cy="1633538"/>
          </a:xfrm>
        </p:grpSpPr>
        <p:sp>
          <p:nvSpPr>
            <p:cNvPr id="32786" name="文本框 40"/>
            <p:cNvSpPr txBox="1">
              <a:spLocks noChangeArrowheads="1"/>
            </p:cNvSpPr>
            <p:nvPr/>
          </p:nvSpPr>
          <p:spPr bwMode="auto">
            <a:xfrm>
              <a:off x="4673600" y="2560948"/>
              <a:ext cx="1978025" cy="707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chemeClr val="accent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鱼</a:t>
              </a: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出</a:t>
              </a:r>
              <a:r>
                <a:rPr lang="zh-CN" altLang="en-US" sz="4000" b="1">
                  <a:solidFill>
                    <a:schemeClr val="accent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水</a:t>
              </a:r>
              <a:endParaRPr lang="zh-CN" altLang="en-US" sz="40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箭头: 下 46"/>
            <p:cNvSpPr/>
            <p:nvPr/>
          </p:nvSpPr>
          <p:spPr>
            <a:xfrm>
              <a:off x="5392738" y="1635125"/>
              <a:ext cx="288925" cy="5635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759325" y="2198688"/>
              <a:ext cx="2066925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b="1">
                  <a:latin typeface="宋体" panose="02010600030101010101" pitchFamily="2" charset="-122"/>
                </a:rPr>
                <a:t>yú chū</a:t>
              </a:r>
              <a:r>
                <a:rPr lang="en-US" altLang="zh-CN" sz="2400" b="1" spc="400">
                  <a:latin typeface="宋体" panose="02010600030101010101" pitchFamily="2" charset="-122"/>
                </a:rPr>
                <a:t> </a:t>
              </a:r>
              <a:r>
                <a:rPr lang="en-US" altLang="zh-CN" sz="2400" b="1">
                  <a:latin typeface="宋体" panose="02010600030101010101" pitchFamily="2" charset="-122"/>
                </a:rPr>
                <a:t>shuǐ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5" name="组合 8"/>
          <p:cNvGrpSpPr/>
          <p:nvPr/>
        </p:nvGrpSpPr>
        <p:grpSpPr bwMode="auto">
          <a:xfrm>
            <a:off x="6742113" y="1635125"/>
            <a:ext cx="2174875" cy="1628775"/>
            <a:chOff x="6742113" y="1635125"/>
            <a:chExt cx="2174875" cy="1628775"/>
          </a:xfrm>
        </p:grpSpPr>
        <p:sp>
          <p:nvSpPr>
            <p:cNvPr id="32790" name="文本框 43"/>
            <p:cNvSpPr txBox="1">
              <a:spLocks noChangeArrowheads="1"/>
            </p:cNvSpPr>
            <p:nvPr/>
          </p:nvSpPr>
          <p:spPr bwMode="auto">
            <a:xfrm>
              <a:off x="6789738" y="2556381"/>
              <a:ext cx="1978025" cy="7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鸟 </a:t>
              </a: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入</a:t>
              </a:r>
              <a:r>
                <a:rPr lang="zh-CN" altLang="en-US" sz="40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林</a:t>
              </a:r>
              <a:endPara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箭头: 下 47"/>
            <p:cNvSpPr/>
            <p:nvPr/>
          </p:nvSpPr>
          <p:spPr>
            <a:xfrm>
              <a:off x="7508875" y="1635125"/>
              <a:ext cx="288925" cy="5635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6742113" y="2198688"/>
              <a:ext cx="2174875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b="1">
                  <a:latin typeface="宋体" panose="02010600030101010101" pitchFamily="2" charset="-122"/>
                </a:rPr>
                <a:t>niǎo</a:t>
              </a:r>
              <a:r>
                <a:rPr lang="en-US" altLang="zh-CN" sz="2400" b="1" spc="1000">
                  <a:latin typeface="宋体" panose="02010600030101010101" pitchFamily="2" charset="-122"/>
                </a:rPr>
                <a:t> </a:t>
              </a:r>
              <a:r>
                <a:rPr lang="en-US" altLang="zh-CN" sz="2400" b="1">
                  <a:latin typeface="宋体" panose="02010600030101010101" pitchFamily="2" charset="-122"/>
                </a:rPr>
                <a:t>rù lín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sp>
        <p:nvSpPr>
          <p:cNvPr id="31762" name="文本框 57"/>
          <p:cNvSpPr txBox="1">
            <a:spLocks noChangeArrowheads="1"/>
          </p:cNvSpPr>
          <p:nvPr/>
        </p:nvSpPr>
        <p:spPr bwMode="auto">
          <a:xfrm>
            <a:off x="860425" y="3408363"/>
            <a:ext cx="3121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动作演示</a:t>
            </a:r>
            <a:r>
              <a:rPr lang="zh-CN" altLang="en-US" sz="3200" b="1">
                <a:latin typeface="宋体" panose="02010600030101010101" pitchFamily="2" charset="-122"/>
              </a:rPr>
              <a:t>：</a:t>
            </a: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游</a:t>
            </a:r>
            <a:endParaRPr lang="zh-CN" altLang="en-US" sz="32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31763" name="文本框 58"/>
          <p:cNvSpPr txBox="1">
            <a:spLocks noChangeArrowheads="1"/>
          </p:cNvSpPr>
          <p:nvPr/>
        </p:nvSpPr>
        <p:spPr bwMode="auto">
          <a:xfrm>
            <a:off x="860425" y="4084638"/>
            <a:ext cx="72247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熟字比较</a:t>
            </a:r>
            <a:r>
              <a:rPr lang="zh-CN" altLang="en-US" sz="3200" b="1">
                <a:latin typeface="宋体" panose="02010600030101010101" pitchFamily="2" charset="-122"/>
              </a:rPr>
              <a:t>：</a:t>
            </a: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入</a:t>
            </a:r>
            <a:r>
              <a:rPr lang="en-US" altLang="zh-CN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人  池</a:t>
            </a:r>
            <a:r>
              <a:rPr lang="en-US" altLang="zh-CN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他  地</a:t>
            </a:r>
            <a:endParaRPr lang="zh-CN" altLang="en-US" sz="32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2" grpId="0"/>
      <p:bldP spid="317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3321" y="1923677"/>
            <a:ext cx="2885414" cy="191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5" name="文本框 4"/>
          <p:cNvSpPr txBox="1"/>
          <p:nvPr/>
        </p:nvSpPr>
        <p:spPr>
          <a:xfrm>
            <a:off x="663320" y="2739358"/>
            <a:ext cx="1080121" cy="1107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6600" b="1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</a:t>
            </a:r>
            <a:endParaRPr lang="zh-CN" altLang="en-US" sz="6600" b="1">
              <a:ln w="12700">
                <a:solidFill>
                  <a:srgbClr val="C00000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01237" y="1350692"/>
            <a:ext cx="2890827" cy="192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grpSp>
        <p:nvGrpSpPr>
          <p:cNvPr id="33796" name="组合 3"/>
          <p:cNvGrpSpPr/>
          <p:nvPr/>
        </p:nvGrpSpPr>
        <p:grpSpPr bwMode="auto">
          <a:xfrm>
            <a:off x="2195513" y="239713"/>
            <a:ext cx="4329112" cy="747712"/>
            <a:chOff x="2195736" y="239713"/>
            <a:chExt cx="4328889" cy="747712"/>
          </a:xfrm>
        </p:grpSpPr>
        <p:sp>
          <p:nvSpPr>
            <p:cNvPr id="33797" name="文本框 1"/>
            <p:cNvSpPr txBox="1">
              <a:spLocks noChangeArrowheads="1"/>
            </p:cNvSpPr>
            <p:nvPr/>
          </p:nvSpPr>
          <p:spPr bwMode="auto">
            <a:xfrm>
              <a:off x="2619375" y="341313"/>
              <a:ext cx="39052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rgbClr val="00A64A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贴一贴</a:t>
              </a:r>
              <a:r>
                <a:rPr lang="zh-CN" altLang="en-US" sz="3600" b="1">
                  <a:solidFill>
                    <a:srgbClr val="00A64A"/>
                  </a:solidFill>
                  <a:latin typeface="宋体" panose="02010600030101010101" pitchFamily="2" charset="-122"/>
                </a:rPr>
                <a:t>：</a:t>
              </a:r>
              <a:r>
                <a:rPr lang="zh-CN" altLang="en-US" sz="3600" b="1">
                  <a:solidFill>
                    <a:srgbClr val="00A64A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图文结合</a:t>
              </a:r>
              <a:endParaRPr lang="zh-CN" altLang="en-US" sz="36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3798" name="图片 2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195736" y="239713"/>
              <a:ext cx="525653" cy="74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文本框 9"/>
          <p:cNvSpPr txBox="1"/>
          <p:nvPr/>
        </p:nvSpPr>
        <p:spPr>
          <a:xfrm>
            <a:off x="4817783" y="1201455"/>
            <a:ext cx="1080120" cy="1107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6600" b="1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endParaRPr lang="zh-CN" altLang="en-US" sz="6600" b="1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91936" y="2331002"/>
            <a:ext cx="2885393" cy="192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13" name="文本框 12"/>
          <p:cNvSpPr txBox="1"/>
          <p:nvPr/>
        </p:nvSpPr>
        <p:spPr>
          <a:xfrm>
            <a:off x="7400559" y="3149005"/>
            <a:ext cx="1080119" cy="1107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6600" b="1">
                <a:ln w="12700">
                  <a:solidFill>
                    <a:srgbClr val="C00000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</a:t>
            </a:r>
            <a:endParaRPr lang="zh-CN" altLang="en-US" sz="6600" b="1">
              <a:ln w="12700">
                <a:solidFill>
                  <a:srgbClr val="C00000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4"/>
          <p:cNvGrpSpPr/>
          <p:nvPr/>
        </p:nvGrpSpPr>
        <p:grpSpPr bwMode="auto">
          <a:xfrm>
            <a:off x="3419475" y="417513"/>
            <a:ext cx="2084388" cy="863600"/>
            <a:chOff x="3636070" y="239630"/>
            <a:chExt cx="2085608" cy="864059"/>
          </a:xfrm>
        </p:grpSpPr>
        <p:pic>
          <p:nvPicPr>
            <p:cNvPr id="34818" name="图片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36070" y="239630"/>
              <a:ext cx="864105" cy="86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19" name="文本框 6"/>
            <p:cNvSpPr txBox="1">
              <a:spLocks noChangeArrowheads="1"/>
            </p:cNvSpPr>
            <p:nvPr/>
          </p:nvSpPr>
          <p:spPr bwMode="auto">
            <a:xfrm>
              <a:off x="4305743" y="409796"/>
              <a:ext cx="1415935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  <a:endParaRPr lang="zh-CN" altLang="en-US" sz="32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4820" name="文本框 4"/>
          <p:cNvSpPr txBox="1">
            <a:spLocks noChangeArrowheads="1"/>
          </p:cNvSpPr>
          <p:nvPr/>
        </p:nvSpPr>
        <p:spPr bwMode="auto">
          <a:xfrm>
            <a:off x="800100" y="1471613"/>
            <a:ext cx="7543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用“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青草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红花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游鱼</a:t>
            </a:r>
            <a:r>
              <a:rPr lang="zh-CN" altLang="en-US" sz="3200" b="1">
                <a:latin typeface="宋体" panose="02010600030101010101" pitchFamily="2" charset="-122"/>
              </a:rPr>
              <a:t>、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飞鸟</a:t>
            </a:r>
            <a:r>
              <a:rPr lang="zh-CN" altLang="en-US" sz="3200" b="1">
                <a:latin typeface="宋体" panose="02010600030101010101" pitchFamily="2" charset="-122"/>
              </a:rPr>
              <a:t>”说句子。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37928" y="2355926"/>
            <a:ext cx="1800000" cy="1800000"/>
          </a:xfrm>
          <a:prstGeom prst="ellips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598169" y="2355926"/>
            <a:ext cx="1800000" cy="1800000"/>
          </a:xfrm>
          <a:prstGeom prst="ellipse">
            <a:avLst/>
          </a:prstGeom>
          <a:ln w="12700">
            <a:solidFill>
              <a:srgbClr val="F8BEBE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4758207" y="2355926"/>
            <a:ext cx="1800000" cy="1800000"/>
          </a:xfrm>
          <a:prstGeom prst="ellipse">
            <a:avLst/>
          </a:prstGeom>
          <a:ln w="12700">
            <a:solidFill>
              <a:srgbClr val="FF0000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6918448" y="2355926"/>
            <a:ext cx="1800000" cy="1800000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910689" y="823795"/>
            <a:ext cx="1800000" cy="1800000"/>
          </a:xfrm>
          <a:prstGeom prst="ellipse">
            <a:avLst/>
          </a:prstGeom>
          <a:ln w="15875">
            <a:solidFill>
              <a:schemeClr val="accent2"/>
            </a:solidFill>
          </a:ln>
          <a:effectLst>
            <a:reflection blurRad="6350" stA="32000" endPos="35000" dist="508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710883" y="1671649"/>
            <a:ext cx="1800000" cy="1800000"/>
          </a:xfrm>
          <a:prstGeom prst="ellips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  <a:effectLst>
            <a:reflection blurRad="6350" stA="32000" endPos="35000" dist="508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632981" y="488936"/>
            <a:ext cx="1800000" cy="1800000"/>
          </a:xfrm>
          <a:prstGeom prst="ellipse">
            <a:avLst/>
          </a:prstGeom>
          <a:ln w="15875">
            <a:solidFill>
              <a:srgbClr val="F6A8A8"/>
            </a:solidFill>
          </a:ln>
          <a:effectLst>
            <a:reflection blurRad="6350" stA="32000" endPos="35000" dist="50800" dir="5400000" sy="-100000" algn="bl" rotWithShape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466471" y="1131589"/>
            <a:ext cx="1800000" cy="1800000"/>
          </a:xfrm>
          <a:prstGeom prst="ellipse">
            <a:avLst/>
          </a:prstGeom>
          <a:ln w="15875"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32000" endPos="35000" dist="50800" dir="5400000" sy="-100000" algn="bl" rotWithShape="0"/>
          </a:effectLst>
        </p:spPr>
      </p:pic>
      <p:sp>
        <p:nvSpPr>
          <p:cNvPr id="34822" name="文本框 13"/>
          <p:cNvSpPr txBox="1">
            <a:spLocks noChangeArrowheads="1"/>
          </p:cNvSpPr>
          <p:nvPr/>
        </p:nvSpPr>
        <p:spPr bwMode="auto">
          <a:xfrm>
            <a:off x="504825" y="3278188"/>
            <a:ext cx="1728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池草</a:t>
            </a:r>
            <a:r>
              <a:rPr lang="zh-CN" altLang="en-US" sz="4000" b="1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4000" b="1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3" name="文本框 14"/>
          <p:cNvSpPr txBox="1">
            <a:spLocks noChangeArrowheads="1"/>
          </p:cNvSpPr>
          <p:nvPr/>
        </p:nvSpPr>
        <p:spPr bwMode="auto">
          <a:xfrm>
            <a:off x="2668588" y="2662238"/>
            <a:ext cx="1728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山花</a:t>
            </a:r>
            <a:r>
              <a:rPr lang="zh-CN" altLang="en-US" sz="4000" b="1">
                <a:solidFill>
                  <a:srgbClr val="EE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4000" b="1">
              <a:solidFill>
                <a:srgbClr val="EE585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4" name="文本框 15"/>
          <p:cNvSpPr txBox="1">
            <a:spLocks noChangeArrowheads="1"/>
          </p:cNvSpPr>
          <p:nvPr/>
        </p:nvSpPr>
        <p:spPr bwMode="auto">
          <a:xfrm>
            <a:off x="4746625" y="3724275"/>
            <a:ext cx="1728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出水</a:t>
            </a:r>
            <a:endParaRPr lang="zh-CN" altLang="en-US" sz="40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5" name="文本框 16"/>
          <p:cNvSpPr txBox="1">
            <a:spLocks noChangeArrowheads="1"/>
          </p:cNvSpPr>
          <p:nvPr/>
        </p:nvSpPr>
        <p:spPr bwMode="auto">
          <a:xfrm>
            <a:off x="6946900" y="2932113"/>
            <a:ext cx="172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r>
              <a:rPr lang="zh-CN" altLang="en-US" sz="40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入林</a:t>
            </a:r>
            <a:endParaRPr lang="zh-CN" altLang="en-US" sz="4000" b="1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  <p:bldP spid="348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2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45735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572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71750"/>
            <a:ext cx="45720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571750"/>
            <a:ext cx="4572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文本框 19"/>
          <p:cNvSpPr>
            <a:spLocks noChangeArrowheads="1"/>
          </p:cNvSpPr>
          <p:nvPr/>
        </p:nvSpPr>
        <p:spPr bwMode="auto">
          <a:xfrm>
            <a:off x="3886200" y="1741488"/>
            <a:ext cx="549275" cy="666750"/>
          </a:xfrm>
          <a:custGeom>
            <a:avLst/>
            <a:gdLst>
              <a:gd name="T0" fmla="*/ 291122 w 548640"/>
              <a:gd name="T1" fmla="*/ 525698 h 666363"/>
              <a:gd name="T2" fmla="*/ 261290 w 548640"/>
              <a:gd name="T3" fmla="*/ 562046 h 666363"/>
              <a:gd name="T4" fmla="*/ 317526 w 548640"/>
              <a:gd name="T5" fmla="*/ 580562 h 666363"/>
              <a:gd name="T6" fmla="*/ 325069 w 548640"/>
              <a:gd name="T7" fmla="*/ 516783 h 666363"/>
              <a:gd name="T8" fmla="*/ 268491 w 548640"/>
              <a:gd name="T9" fmla="*/ 467748 h 666363"/>
              <a:gd name="T10" fmla="*/ 311011 w 548640"/>
              <a:gd name="T11" fmla="*/ 484893 h 666363"/>
              <a:gd name="T12" fmla="*/ 327127 w 548640"/>
              <a:gd name="T13" fmla="*/ 455747 h 666363"/>
              <a:gd name="T14" fmla="*/ 261290 w 548640"/>
              <a:gd name="T15" fmla="*/ 437230 h 666363"/>
              <a:gd name="T16" fmla="*/ 266091 w 548640"/>
              <a:gd name="T17" fmla="*/ 434487 h 666363"/>
              <a:gd name="T18" fmla="*/ 272263 w 548640"/>
              <a:gd name="T19" fmla="*/ 284297 h 666363"/>
              <a:gd name="T20" fmla="*/ 308610 w 548640"/>
              <a:gd name="T21" fmla="*/ 260979 h 666363"/>
              <a:gd name="T22" fmla="*/ 346329 w 548640"/>
              <a:gd name="T23" fmla="*/ 3118 h 666363"/>
              <a:gd name="T24" fmla="*/ 353187 w 548640"/>
              <a:gd name="T25" fmla="*/ 87815 h 666363"/>
              <a:gd name="T26" fmla="*/ 385420 w 548640"/>
              <a:gd name="T27" fmla="*/ 119704 h 666363"/>
              <a:gd name="T28" fmla="*/ 326441 w 548640"/>
              <a:gd name="T29" fmla="*/ 164282 h 666363"/>
              <a:gd name="T30" fmla="*/ 355930 w 548640"/>
              <a:gd name="T31" fmla="*/ 212973 h 666363"/>
              <a:gd name="T32" fmla="*/ 336042 w 548640"/>
              <a:gd name="T33" fmla="*/ 260294 h 666363"/>
              <a:gd name="T34" fmla="*/ 380619 w 548640"/>
              <a:gd name="T35" fmla="*/ 304185 h 666363"/>
              <a:gd name="T36" fmla="*/ 371704 w 548640"/>
              <a:gd name="T37" fmla="*/ 324073 h 666363"/>
              <a:gd name="T38" fmla="*/ 481432 w 548640"/>
              <a:gd name="T39" fmla="*/ 352534 h 666363"/>
              <a:gd name="T40" fmla="*/ 547269 w 548640"/>
              <a:gd name="T41" fmla="*/ 404997 h 666363"/>
              <a:gd name="T42" fmla="*/ 527381 w 548640"/>
              <a:gd name="T43" fmla="*/ 420085 h 666363"/>
              <a:gd name="T44" fmla="*/ 488290 w 548640"/>
              <a:gd name="T45" fmla="*/ 406369 h 666363"/>
              <a:gd name="T46" fmla="*/ 314097 w 548640"/>
              <a:gd name="T47" fmla="*/ 421457 h 666363"/>
              <a:gd name="T48" fmla="*/ 360045 w 548640"/>
              <a:gd name="T49" fmla="*/ 446145 h 666363"/>
              <a:gd name="T50" fmla="*/ 371361 w 548640"/>
              <a:gd name="T51" fmla="*/ 617595 h 666363"/>
              <a:gd name="T52" fmla="*/ 350444 w 548640"/>
              <a:gd name="T53" fmla="*/ 666287 h 666363"/>
              <a:gd name="T54" fmla="*/ 314440 w 548640"/>
              <a:gd name="T55" fmla="*/ 648456 h 666363"/>
              <a:gd name="T56" fmla="*/ 295580 w 548640"/>
              <a:gd name="T57" fmla="*/ 631311 h 666363"/>
              <a:gd name="T58" fmla="*/ 249631 w 548640"/>
              <a:gd name="T59" fmla="*/ 634055 h 666363"/>
              <a:gd name="T60" fmla="*/ 193396 w 548640"/>
              <a:gd name="T61" fmla="*/ 580562 h 666363"/>
              <a:gd name="T62" fmla="*/ 190653 w 548640"/>
              <a:gd name="T63" fmla="*/ 531185 h 666363"/>
              <a:gd name="T64" fmla="*/ 237630 w 548640"/>
              <a:gd name="T65" fmla="*/ 430715 h 666363"/>
              <a:gd name="T66" fmla="*/ 400165 w 548640"/>
              <a:gd name="T67" fmla="*/ 382709 h 666363"/>
              <a:gd name="T68" fmla="*/ 399822 w 548640"/>
              <a:gd name="T69" fmla="*/ 363849 h 666363"/>
              <a:gd name="T70" fmla="*/ 300724 w 548640"/>
              <a:gd name="T71" fmla="*/ 343618 h 666363"/>
              <a:gd name="T72" fmla="*/ 242088 w 548640"/>
              <a:gd name="T73" fmla="*/ 363849 h 666363"/>
              <a:gd name="T74" fmla="*/ 202997 w 548640"/>
              <a:gd name="T75" fmla="*/ 423171 h 666363"/>
              <a:gd name="T76" fmla="*/ 140589 w 548640"/>
              <a:gd name="T77" fmla="*/ 523984 h 666363"/>
              <a:gd name="T78" fmla="*/ 39091 w 548640"/>
              <a:gd name="T79" fmla="*/ 620339 h 666363"/>
              <a:gd name="T80" fmla="*/ 10287 w 548640"/>
              <a:gd name="T81" fmla="*/ 574047 h 666363"/>
              <a:gd name="T82" fmla="*/ 25375 w 548640"/>
              <a:gd name="T83" fmla="*/ 511296 h 666363"/>
              <a:gd name="T84" fmla="*/ 28461 w 548640"/>
              <a:gd name="T85" fmla="*/ 536671 h 666363"/>
              <a:gd name="T86" fmla="*/ 70981 w 548640"/>
              <a:gd name="T87" fmla="*/ 495523 h 666363"/>
              <a:gd name="T88" fmla="*/ 132703 w 548640"/>
              <a:gd name="T89" fmla="*/ 412884 h 666363"/>
              <a:gd name="T90" fmla="*/ 144704 w 548640"/>
              <a:gd name="T91" fmla="*/ 380994 h 666363"/>
              <a:gd name="T92" fmla="*/ 137160 w 548640"/>
              <a:gd name="T93" fmla="*/ 328188 h 666363"/>
              <a:gd name="T94" fmla="*/ 152934 w 548640"/>
              <a:gd name="T95" fmla="*/ 336417 h 666363"/>
              <a:gd name="T96" fmla="*/ 201625 w 548640"/>
              <a:gd name="T97" fmla="*/ 289097 h 666363"/>
              <a:gd name="T98" fmla="*/ 208141 w 548640"/>
              <a:gd name="T99" fmla="*/ 272638 h 666363"/>
              <a:gd name="T100" fmla="*/ 177622 w 548640"/>
              <a:gd name="T101" fmla="*/ 254464 h 666363"/>
              <a:gd name="T102" fmla="*/ 207798 w 548640"/>
              <a:gd name="T103" fmla="*/ 202686 h 666363"/>
              <a:gd name="T104" fmla="*/ 208141 w 548640"/>
              <a:gd name="T105" fmla="*/ 219488 h 666363"/>
              <a:gd name="T106" fmla="*/ 248946 w 548640"/>
              <a:gd name="T107" fmla="*/ 196514 h 666363"/>
              <a:gd name="T108" fmla="*/ 231115 w 548640"/>
              <a:gd name="T109" fmla="*/ 180741 h 666363"/>
              <a:gd name="T110" fmla="*/ 181051 w 548640"/>
              <a:gd name="T111" fmla="*/ 149194 h 666363"/>
              <a:gd name="T112" fmla="*/ 162192 w 548640"/>
              <a:gd name="T113" fmla="*/ 101874 h 666363"/>
              <a:gd name="T114" fmla="*/ 196825 w 548640"/>
              <a:gd name="T115" fmla="*/ 111132 h 666363"/>
              <a:gd name="T116" fmla="*/ 275692 w 548640"/>
              <a:gd name="T117" fmla="*/ 87815 h 666363"/>
              <a:gd name="T118" fmla="*/ 319926 w 548640"/>
              <a:gd name="T119" fmla="*/ 13405 h 666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8640" h="666363">
                <a:moveTo>
                  <a:pt x="325069" y="516783"/>
                </a:moveTo>
                <a:cubicBezTo>
                  <a:pt x="321869" y="516783"/>
                  <a:pt x="318783" y="517811"/>
                  <a:pt x="315811" y="519869"/>
                </a:cubicBezTo>
                <a:cubicBezTo>
                  <a:pt x="312839" y="521926"/>
                  <a:pt x="308267" y="522955"/>
                  <a:pt x="302095" y="522955"/>
                </a:cubicBezTo>
                <a:cubicBezTo>
                  <a:pt x="295923" y="522955"/>
                  <a:pt x="292265" y="523869"/>
                  <a:pt x="291122" y="525698"/>
                </a:cubicBezTo>
                <a:cubicBezTo>
                  <a:pt x="289979" y="527527"/>
                  <a:pt x="283007" y="528441"/>
                  <a:pt x="270205" y="528441"/>
                </a:cubicBezTo>
                <a:cubicBezTo>
                  <a:pt x="258318" y="528441"/>
                  <a:pt x="251232" y="529927"/>
                  <a:pt x="248946" y="532899"/>
                </a:cubicBezTo>
                <a:cubicBezTo>
                  <a:pt x="246660" y="535871"/>
                  <a:pt x="248031" y="541929"/>
                  <a:pt x="253060" y="551073"/>
                </a:cubicBezTo>
                <a:cubicBezTo>
                  <a:pt x="256261" y="557474"/>
                  <a:pt x="259004" y="561131"/>
                  <a:pt x="261290" y="562046"/>
                </a:cubicBezTo>
                <a:cubicBezTo>
                  <a:pt x="263576" y="562960"/>
                  <a:pt x="270891" y="563646"/>
                  <a:pt x="283236" y="564103"/>
                </a:cubicBezTo>
                <a:cubicBezTo>
                  <a:pt x="291008" y="564103"/>
                  <a:pt x="296380" y="564560"/>
                  <a:pt x="299352" y="565475"/>
                </a:cubicBezTo>
                <a:cubicBezTo>
                  <a:pt x="302324" y="566389"/>
                  <a:pt x="305638" y="568675"/>
                  <a:pt x="309296" y="572333"/>
                </a:cubicBezTo>
                <a:lnTo>
                  <a:pt x="317526" y="580562"/>
                </a:lnTo>
                <a:lnTo>
                  <a:pt x="322326" y="563417"/>
                </a:lnTo>
                <a:cubicBezTo>
                  <a:pt x="325527" y="552444"/>
                  <a:pt x="327584" y="541929"/>
                  <a:pt x="328498" y="531870"/>
                </a:cubicBezTo>
                <a:cubicBezTo>
                  <a:pt x="329413" y="525470"/>
                  <a:pt x="329641" y="521355"/>
                  <a:pt x="329184" y="519526"/>
                </a:cubicBezTo>
                <a:cubicBezTo>
                  <a:pt x="328727" y="517697"/>
                  <a:pt x="327355" y="516783"/>
                  <a:pt x="325069" y="516783"/>
                </a:cubicBezTo>
                <a:close/>
                <a:moveTo>
                  <a:pt x="322755" y="448717"/>
                </a:moveTo>
                <a:cubicBezTo>
                  <a:pt x="321555" y="448603"/>
                  <a:pt x="320040" y="448660"/>
                  <a:pt x="318211" y="448889"/>
                </a:cubicBezTo>
                <a:cubicBezTo>
                  <a:pt x="307696" y="448889"/>
                  <a:pt x="297866" y="451403"/>
                  <a:pt x="288722" y="456432"/>
                </a:cubicBezTo>
                <a:cubicBezTo>
                  <a:pt x="278664" y="461004"/>
                  <a:pt x="271920" y="464776"/>
                  <a:pt x="268491" y="467748"/>
                </a:cubicBezTo>
                <a:cubicBezTo>
                  <a:pt x="265062" y="470720"/>
                  <a:pt x="261976" y="474949"/>
                  <a:pt x="259233" y="480435"/>
                </a:cubicBezTo>
                <a:cubicBezTo>
                  <a:pt x="253746" y="490951"/>
                  <a:pt x="252603" y="496437"/>
                  <a:pt x="255804" y="496895"/>
                </a:cubicBezTo>
                <a:cubicBezTo>
                  <a:pt x="258547" y="497352"/>
                  <a:pt x="267234" y="495066"/>
                  <a:pt x="281864" y="490037"/>
                </a:cubicBezTo>
                <a:cubicBezTo>
                  <a:pt x="292380" y="486836"/>
                  <a:pt x="302095" y="485122"/>
                  <a:pt x="311011" y="484893"/>
                </a:cubicBezTo>
                <a:cubicBezTo>
                  <a:pt x="319926" y="484664"/>
                  <a:pt x="325527" y="486150"/>
                  <a:pt x="327813" y="489351"/>
                </a:cubicBezTo>
                <a:cubicBezTo>
                  <a:pt x="330099" y="493466"/>
                  <a:pt x="331470" y="493008"/>
                  <a:pt x="331927" y="487979"/>
                </a:cubicBezTo>
                <a:cubicBezTo>
                  <a:pt x="331927" y="484779"/>
                  <a:pt x="331470" y="480664"/>
                  <a:pt x="330556" y="475635"/>
                </a:cubicBezTo>
                <a:cubicBezTo>
                  <a:pt x="328270" y="467405"/>
                  <a:pt x="327127" y="460776"/>
                  <a:pt x="327127" y="455747"/>
                </a:cubicBezTo>
                <a:cubicBezTo>
                  <a:pt x="327127" y="452546"/>
                  <a:pt x="326555" y="450489"/>
                  <a:pt x="325412" y="449574"/>
                </a:cubicBezTo>
                <a:cubicBezTo>
                  <a:pt x="324841" y="449117"/>
                  <a:pt x="323955" y="448831"/>
                  <a:pt x="322755" y="448717"/>
                </a:cubicBezTo>
                <a:close/>
                <a:moveTo>
                  <a:pt x="266091" y="434487"/>
                </a:moveTo>
                <a:cubicBezTo>
                  <a:pt x="265633" y="434487"/>
                  <a:pt x="264033" y="435401"/>
                  <a:pt x="261290" y="437230"/>
                </a:cubicBezTo>
                <a:cubicBezTo>
                  <a:pt x="259461" y="438144"/>
                  <a:pt x="258547" y="438830"/>
                  <a:pt x="258547" y="439287"/>
                </a:cubicBezTo>
                <a:cubicBezTo>
                  <a:pt x="258547" y="439745"/>
                  <a:pt x="259690" y="439973"/>
                  <a:pt x="261976" y="439973"/>
                </a:cubicBezTo>
                <a:cubicBezTo>
                  <a:pt x="265176" y="439973"/>
                  <a:pt x="266776" y="439059"/>
                  <a:pt x="266776" y="437230"/>
                </a:cubicBezTo>
                <a:cubicBezTo>
                  <a:pt x="266776" y="435401"/>
                  <a:pt x="266548" y="434487"/>
                  <a:pt x="266091" y="434487"/>
                </a:cubicBezTo>
                <a:close/>
                <a:moveTo>
                  <a:pt x="300381" y="248635"/>
                </a:moveTo>
                <a:cubicBezTo>
                  <a:pt x="295809" y="248635"/>
                  <a:pt x="292608" y="249778"/>
                  <a:pt x="290779" y="252064"/>
                </a:cubicBezTo>
                <a:cubicBezTo>
                  <a:pt x="289408" y="252978"/>
                  <a:pt x="286779" y="256979"/>
                  <a:pt x="282893" y="264065"/>
                </a:cubicBezTo>
                <a:cubicBezTo>
                  <a:pt x="279007" y="271152"/>
                  <a:pt x="275463" y="277896"/>
                  <a:pt x="272263" y="284297"/>
                </a:cubicBezTo>
                <a:cubicBezTo>
                  <a:pt x="269062" y="290697"/>
                  <a:pt x="267691" y="293898"/>
                  <a:pt x="268148" y="293898"/>
                </a:cubicBezTo>
                <a:cubicBezTo>
                  <a:pt x="269062" y="293898"/>
                  <a:pt x="275920" y="291155"/>
                  <a:pt x="288722" y="285668"/>
                </a:cubicBezTo>
                <a:cubicBezTo>
                  <a:pt x="301524" y="280182"/>
                  <a:pt x="308153" y="276981"/>
                  <a:pt x="308610" y="276067"/>
                </a:cubicBezTo>
                <a:cubicBezTo>
                  <a:pt x="309982" y="274695"/>
                  <a:pt x="309982" y="269666"/>
                  <a:pt x="308610" y="260979"/>
                </a:cubicBezTo>
                <a:cubicBezTo>
                  <a:pt x="307696" y="255493"/>
                  <a:pt x="306781" y="252064"/>
                  <a:pt x="305867" y="250692"/>
                </a:cubicBezTo>
                <a:cubicBezTo>
                  <a:pt x="304953" y="249321"/>
                  <a:pt x="303124" y="248635"/>
                  <a:pt x="300381" y="248635"/>
                </a:cubicBezTo>
                <a:close/>
                <a:moveTo>
                  <a:pt x="331585" y="32"/>
                </a:moveTo>
                <a:cubicBezTo>
                  <a:pt x="334556" y="-196"/>
                  <a:pt x="339471" y="832"/>
                  <a:pt x="346329" y="3118"/>
                </a:cubicBezTo>
                <a:cubicBezTo>
                  <a:pt x="352273" y="5404"/>
                  <a:pt x="356388" y="8833"/>
                  <a:pt x="358674" y="13405"/>
                </a:cubicBezTo>
                <a:cubicBezTo>
                  <a:pt x="360960" y="17977"/>
                  <a:pt x="362103" y="25293"/>
                  <a:pt x="362103" y="35351"/>
                </a:cubicBezTo>
                <a:cubicBezTo>
                  <a:pt x="362103" y="47695"/>
                  <a:pt x="359817" y="61411"/>
                  <a:pt x="355245" y="76499"/>
                </a:cubicBezTo>
                <a:cubicBezTo>
                  <a:pt x="353416" y="82443"/>
                  <a:pt x="352730" y="86215"/>
                  <a:pt x="353187" y="87815"/>
                </a:cubicBezTo>
                <a:cubicBezTo>
                  <a:pt x="353644" y="89415"/>
                  <a:pt x="355930" y="91815"/>
                  <a:pt x="360045" y="95016"/>
                </a:cubicBezTo>
                <a:cubicBezTo>
                  <a:pt x="365532" y="99588"/>
                  <a:pt x="369418" y="102102"/>
                  <a:pt x="371704" y="102559"/>
                </a:cubicBezTo>
                <a:cubicBezTo>
                  <a:pt x="373990" y="102559"/>
                  <a:pt x="376619" y="104388"/>
                  <a:pt x="379591" y="108046"/>
                </a:cubicBezTo>
                <a:cubicBezTo>
                  <a:pt x="382562" y="111703"/>
                  <a:pt x="384505" y="115590"/>
                  <a:pt x="385420" y="119704"/>
                </a:cubicBezTo>
                <a:cubicBezTo>
                  <a:pt x="386791" y="124734"/>
                  <a:pt x="385648" y="128734"/>
                  <a:pt x="381991" y="131706"/>
                </a:cubicBezTo>
                <a:cubicBezTo>
                  <a:pt x="378333" y="134678"/>
                  <a:pt x="372390" y="136849"/>
                  <a:pt x="364160" y="138221"/>
                </a:cubicBezTo>
                <a:cubicBezTo>
                  <a:pt x="353187" y="140050"/>
                  <a:pt x="345415" y="142450"/>
                  <a:pt x="340843" y="145422"/>
                </a:cubicBezTo>
                <a:cubicBezTo>
                  <a:pt x="336271" y="148394"/>
                  <a:pt x="331470" y="154680"/>
                  <a:pt x="326441" y="164282"/>
                </a:cubicBezTo>
                <a:cubicBezTo>
                  <a:pt x="319126" y="177083"/>
                  <a:pt x="315468" y="184170"/>
                  <a:pt x="315468" y="185541"/>
                </a:cubicBezTo>
                <a:cubicBezTo>
                  <a:pt x="315468" y="186913"/>
                  <a:pt x="317754" y="188627"/>
                  <a:pt x="322326" y="190685"/>
                </a:cubicBezTo>
                <a:cubicBezTo>
                  <a:pt x="326898" y="192742"/>
                  <a:pt x="331927" y="194228"/>
                  <a:pt x="337414" y="195143"/>
                </a:cubicBezTo>
                <a:cubicBezTo>
                  <a:pt x="349758" y="197886"/>
                  <a:pt x="355930" y="203829"/>
                  <a:pt x="355930" y="212973"/>
                </a:cubicBezTo>
                <a:cubicBezTo>
                  <a:pt x="355930" y="217545"/>
                  <a:pt x="354445" y="221203"/>
                  <a:pt x="351473" y="223946"/>
                </a:cubicBezTo>
                <a:cubicBezTo>
                  <a:pt x="348501" y="226689"/>
                  <a:pt x="342214" y="229890"/>
                  <a:pt x="332613" y="233547"/>
                </a:cubicBezTo>
                <a:lnTo>
                  <a:pt x="316154" y="240405"/>
                </a:lnTo>
                <a:lnTo>
                  <a:pt x="336042" y="260294"/>
                </a:lnTo>
                <a:cubicBezTo>
                  <a:pt x="349301" y="273095"/>
                  <a:pt x="358102" y="279496"/>
                  <a:pt x="362446" y="279496"/>
                </a:cubicBezTo>
                <a:cubicBezTo>
                  <a:pt x="366789" y="279496"/>
                  <a:pt x="372161" y="282468"/>
                  <a:pt x="378562" y="288411"/>
                </a:cubicBezTo>
                <a:lnTo>
                  <a:pt x="388163" y="298013"/>
                </a:lnTo>
                <a:lnTo>
                  <a:pt x="380619" y="304185"/>
                </a:lnTo>
                <a:cubicBezTo>
                  <a:pt x="375133" y="308757"/>
                  <a:pt x="370675" y="311043"/>
                  <a:pt x="367246" y="311043"/>
                </a:cubicBezTo>
                <a:cubicBezTo>
                  <a:pt x="363817" y="311043"/>
                  <a:pt x="359588" y="312414"/>
                  <a:pt x="354559" y="315158"/>
                </a:cubicBezTo>
                <a:cubicBezTo>
                  <a:pt x="349072" y="317901"/>
                  <a:pt x="348615" y="319958"/>
                  <a:pt x="353187" y="321330"/>
                </a:cubicBezTo>
                <a:cubicBezTo>
                  <a:pt x="356388" y="321787"/>
                  <a:pt x="362560" y="322701"/>
                  <a:pt x="371704" y="324073"/>
                </a:cubicBezTo>
                <a:cubicBezTo>
                  <a:pt x="380848" y="324987"/>
                  <a:pt x="389763" y="326816"/>
                  <a:pt x="398450" y="329559"/>
                </a:cubicBezTo>
                <a:cubicBezTo>
                  <a:pt x="406222" y="332303"/>
                  <a:pt x="418910" y="335732"/>
                  <a:pt x="436512" y="339846"/>
                </a:cubicBezTo>
                <a:cubicBezTo>
                  <a:pt x="454114" y="343961"/>
                  <a:pt x="465201" y="346247"/>
                  <a:pt x="469773" y="346704"/>
                </a:cubicBezTo>
                <a:cubicBezTo>
                  <a:pt x="474345" y="347619"/>
                  <a:pt x="478231" y="349562"/>
                  <a:pt x="481432" y="352534"/>
                </a:cubicBezTo>
                <a:cubicBezTo>
                  <a:pt x="484632" y="355505"/>
                  <a:pt x="486918" y="356991"/>
                  <a:pt x="488290" y="356991"/>
                </a:cubicBezTo>
                <a:cubicBezTo>
                  <a:pt x="490119" y="356991"/>
                  <a:pt x="498005" y="361792"/>
                  <a:pt x="511950" y="371393"/>
                </a:cubicBezTo>
                <a:cubicBezTo>
                  <a:pt x="525895" y="380994"/>
                  <a:pt x="534696" y="387624"/>
                  <a:pt x="538353" y="391281"/>
                </a:cubicBezTo>
                <a:cubicBezTo>
                  <a:pt x="542468" y="395396"/>
                  <a:pt x="545440" y="399968"/>
                  <a:pt x="547269" y="404997"/>
                </a:cubicBezTo>
                <a:cubicBezTo>
                  <a:pt x="549098" y="410027"/>
                  <a:pt x="549098" y="413913"/>
                  <a:pt x="547269" y="416656"/>
                </a:cubicBezTo>
                <a:cubicBezTo>
                  <a:pt x="546811" y="417570"/>
                  <a:pt x="544868" y="418485"/>
                  <a:pt x="541439" y="419399"/>
                </a:cubicBezTo>
                <a:cubicBezTo>
                  <a:pt x="538010" y="420314"/>
                  <a:pt x="534924" y="420885"/>
                  <a:pt x="532181" y="421114"/>
                </a:cubicBezTo>
                <a:cubicBezTo>
                  <a:pt x="529438" y="421342"/>
                  <a:pt x="527838" y="420999"/>
                  <a:pt x="527381" y="420085"/>
                </a:cubicBezTo>
                <a:cubicBezTo>
                  <a:pt x="527381" y="419171"/>
                  <a:pt x="525095" y="417799"/>
                  <a:pt x="520523" y="415970"/>
                </a:cubicBezTo>
                <a:cubicBezTo>
                  <a:pt x="515950" y="414141"/>
                  <a:pt x="512064" y="412998"/>
                  <a:pt x="508864" y="412541"/>
                </a:cubicBezTo>
                <a:cubicBezTo>
                  <a:pt x="507035" y="412541"/>
                  <a:pt x="505435" y="411627"/>
                  <a:pt x="504063" y="409798"/>
                </a:cubicBezTo>
                <a:cubicBezTo>
                  <a:pt x="502692" y="407969"/>
                  <a:pt x="497434" y="406826"/>
                  <a:pt x="488290" y="406369"/>
                </a:cubicBezTo>
                <a:cubicBezTo>
                  <a:pt x="437083" y="403169"/>
                  <a:pt x="399593" y="402254"/>
                  <a:pt x="375819" y="403626"/>
                </a:cubicBezTo>
                <a:cubicBezTo>
                  <a:pt x="351587" y="405455"/>
                  <a:pt x="336728" y="409341"/>
                  <a:pt x="331242" y="415284"/>
                </a:cubicBezTo>
                <a:cubicBezTo>
                  <a:pt x="329870" y="416199"/>
                  <a:pt x="327584" y="416656"/>
                  <a:pt x="324384" y="416656"/>
                </a:cubicBezTo>
                <a:cubicBezTo>
                  <a:pt x="321183" y="416656"/>
                  <a:pt x="317754" y="418256"/>
                  <a:pt x="314097" y="421457"/>
                </a:cubicBezTo>
                <a:cubicBezTo>
                  <a:pt x="310896" y="423743"/>
                  <a:pt x="309982" y="424886"/>
                  <a:pt x="311353" y="424886"/>
                </a:cubicBezTo>
                <a:cubicBezTo>
                  <a:pt x="311811" y="424428"/>
                  <a:pt x="312496" y="424200"/>
                  <a:pt x="313411" y="424200"/>
                </a:cubicBezTo>
                <a:cubicBezTo>
                  <a:pt x="316611" y="422828"/>
                  <a:pt x="324155" y="425000"/>
                  <a:pt x="336042" y="430715"/>
                </a:cubicBezTo>
                <a:cubicBezTo>
                  <a:pt x="347929" y="436430"/>
                  <a:pt x="355930" y="441573"/>
                  <a:pt x="360045" y="446145"/>
                </a:cubicBezTo>
                <a:cubicBezTo>
                  <a:pt x="368275" y="454832"/>
                  <a:pt x="373075" y="468091"/>
                  <a:pt x="374447" y="485922"/>
                </a:cubicBezTo>
                <a:cubicBezTo>
                  <a:pt x="375361" y="497809"/>
                  <a:pt x="375819" y="518269"/>
                  <a:pt x="375819" y="547301"/>
                </a:cubicBezTo>
                <a:cubicBezTo>
                  <a:pt x="375819" y="576333"/>
                  <a:pt x="375361" y="592449"/>
                  <a:pt x="374447" y="595650"/>
                </a:cubicBezTo>
                <a:cubicBezTo>
                  <a:pt x="373990" y="599307"/>
                  <a:pt x="372961" y="606623"/>
                  <a:pt x="371361" y="617595"/>
                </a:cubicBezTo>
                <a:cubicBezTo>
                  <a:pt x="369761" y="628568"/>
                  <a:pt x="368161" y="634626"/>
                  <a:pt x="366560" y="635769"/>
                </a:cubicBezTo>
                <a:cubicBezTo>
                  <a:pt x="364960" y="636912"/>
                  <a:pt x="364160" y="640684"/>
                  <a:pt x="364160" y="647085"/>
                </a:cubicBezTo>
                <a:cubicBezTo>
                  <a:pt x="364160" y="652114"/>
                  <a:pt x="362903" y="656457"/>
                  <a:pt x="360388" y="660115"/>
                </a:cubicBezTo>
                <a:cubicBezTo>
                  <a:pt x="357874" y="663773"/>
                  <a:pt x="354559" y="665830"/>
                  <a:pt x="350444" y="666287"/>
                </a:cubicBezTo>
                <a:cubicBezTo>
                  <a:pt x="341300" y="666744"/>
                  <a:pt x="334671" y="665144"/>
                  <a:pt x="330556" y="661487"/>
                </a:cubicBezTo>
                <a:cubicBezTo>
                  <a:pt x="328270" y="658743"/>
                  <a:pt x="326212" y="657372"/>
                  <a:pt x="324384" y="657372"/>
                </a:cubicBezTo>
                <a:cubicBezTo>
                  <a:pt x="322555" y="657372"/>
                  <a:pt x="321640" y="655886"/>
                  <a:pt x="321640" y="652914"/>
                </a:cubicBezTo>
                <a:cubicBezTo>
                  <a:pt x="321640" y="649942"/>
                  <a:pt x="319240" y="648456"/>
                  <a:pt x="314440" y="648456"/>
                </a:cubicBezTo>
                <a:cubicBezTo>
                  <a:pt x="309639" y="648456"/>
                  <a:pt x="307239" y="647542"/>
                  <a:pt x="307239" y="645713"/>
                </a:cubicBezTo>
                <a:cubicBezTo>
                  <a:pt x="307239" y="643884"/>
                  <a:pt x="305753" y="642970"/>
                  <a:pt x="302781" y="642970"/>
                </a:cubicBezTo>
                <a:cubicBezTo>
                  <a:pt x="299809" y="642970"/>
                  <a:pt x="298323" y="641027"/>
                  <a:pt x="298323" y="637141"/>
                </a:cubicBezTo>
                <a:cubicBezTo>
                  <a:pt x="298323" y="633254"/>
                  <a:pt x="297409" y="631311"/>
                  <a:pt x="295580" y="631311"/>
                </a:cubicBezTo>
                <a:cubicBezTo>
                  <a:pt x="293751" y="631311"/>
                  <a:pt x="290551" y="628911"/>
                  <a:pt x="285979" y="624110"/>
                </a:cubicBezTo>
                <a:cubicBezTo>
                  <a:pt x="281407" y="619310"/>
                  <a:pt x="277864" y="617367"/>
                  <a:pt x="275349" y="618281"/>
                </a:cubicBezTo>
                <a:cubicBezTo>
                  <a:pt x="272834" y="619196"/>
                  <a:pt x="268948" y="620224"/>
                  <a:pt x="263690" y="621367"/>
                </a:cubicBezTo>
                <a:cubicBezTo>
                  <a:pt x="258433" y="622510"/>
                  <a:pt x="253746" y="626739"/>
                  <a:pt x="249631" y="634055"/>
                </a:cubicBezTo>
                <a:cubicBezTo>
                  <a:pt x="246431" y="640913"/>
                  <a:pt x="243688" y="645142"/>
                  <a:pt x="241402" y="646742"/>
                </a:cubicBezTo>
                <a:cubicBezTo>
                  <a:pt x="239116" y="648342"/>
                  <a:pt x="235458" y="648456"/>
                  <a:pt x="230429" y="647085"/>
                </a:cubicBezTo>
                <a:cubicBezTo>
                  <a:pt x="223571" y="645713"/>
                  <a:pt x="216827" y="639084"/>
                  <a:pt x="210198" y="627197"/>
                </a:cubicBezTo>
                <a:cubicBezTo>
                  <a:pt x="203569" y="615309"/>
                  <a:pt x="197968" y="599765"/>
                  <a:pt x="193396" y="580562"/>
                </a:cubicBezTo>
                <a:cubicBezTo>
                  <a:pt x="192481" y="576447"/>
                  <a:pt x="191224" y="574390"/>
                  <a:pt x="189624" y="574390"/>
                </a:cubicBezTo>
                <a:cubicBezTo>
                  <a:pt x="188024" y="574390"/>
                  <a:pt x="186081" y="570732"/>
                  <a:pt x="183795" y="563417"/>
                </a:cubicBezTo>
                <a:cubicBezTo>
                  <a:pt x="182423" y="557931"/>
                  <a:pt x="182080" y="553587"/>
                  <a:pt x="182766" y="550387"/>
                </a:cubicBezTo>
                <a:cubicBezTo>
                  <a:pt x="183452" y="547187"/>
                  <a:pt x="186081" y="540786"/>
                  <a:pt x="190653" y="531185"/>
                </a:cubicBezTo>
                <a:cubicBezTo>
                  <a:pt x="197053" y="517011"/>
                  <a:pt x="202083" y="504210"/>
                  <a:pt x="205740" y="492780"/>
                </a:cubicBezTo>
                <a:cubicBezTo>
                  <a:pt x="209398" y="481350"/>
                  <a:pt x="213284" y="471634"/>
                  <a:pt x="217399" y="463633"/>
                </a:cubicBezTo>
                <a:cubicBezTo>
                  <a:pt x="221514" y="455632"/>
                  <a:pt x="224257" y="449117"/>
                  <a:pt x="225628" y="444088"/>
                </a:cubicBezTo>
                <a:cubicBezTo>
                  <a:pt x="227000" y="438602"/>
                  <a:pt x="231001" y="434144"/>
                  <a:pt x="237630" y="430715"/>
                </a:cubicBezTo>
                <a:cubicBezTo>
                  <a:pt x="244259" y="427286"/>
                  <a:pt x="252603" y="425571"/>
                  <a:pt x="262662" y="425571"/>
                </a:cubicBezTo>
                <a:cubicBezTo>
                  <a:pt x="274092" y="425571"/>
                  <a:pt x="285865" y="423857"/>
                  <a:pt x="297980" y="420428"/>
                </a:cubicBezTo>
                <a:cubicBezTo>
                  <a:pt x="310096" y="416999"/>
                  <a:pt x="333070" y="408426"/>
                  <a:pt x="366903" y="394710"/>
                </a:cubicBezTo>
                <a:cubicBezTo>
                  <a:pt x="381534" y="389224"/>
                  <a:pt x="392621" y="385223"/>
                  <a:pt x="400165" y="382709"/>
                </a:cubicBezTo>
                <a:cubicBezTo>
                  <a:pt x="407708" y="380194"/>
                  <a:pt x="413309" y="377794"/>
                  <a:pt x="416967" y="375508"/>
                </a:cubicBezTo>
                <a:cubicBezTo>
                  <a:pt x="419710" y="373679"/>
                  <a:pt x="420853" y="372422"/>
                  <a:pt x="420396" y="371736"/>
                </a:cubicBezTo>
                <a:cubicBezTo>
                  <a:pt x="419938" y="371050"/>
                  <a:pt x="417881" y="369793"/>
                  <a:pt x="414223" y="367964"/>
                </a:cubicBezTo>
                <a:cubicBezTo>
                  <a:pt x="408737" y="365678"/>
                  <a:pt x="403936" y="364307"/>
                  <a:pt x="399822" y="363849"/>
                </a:cubicBezTo>
                <a:cubicBezTo>
                  <a:pt x="390220" y="362478"/>
                  <a:pt x="377990" y="360306"/>
                  <a:pt x="363131" y="357334"/>
                </a:cubicBezTo>
                <a:cubicBezTo>
                  <a:pt x="348272" y="354362"/>
                  <a:pt x="339928" y="352419"/>
                  <a:pt x="338100" y="351505"/>
                </a:cubicBezTo>
                <a:cubicBezTo>
                  <a:pt x="334899" y="349676"/>
                  <a:pt x="329184" y="348190"/>
                  <a:pt x="320955" y="347047"/>
                </a:cubicBezTo>
                <a:cubicBezTo>
                  <a:pt x="312725" y="345904"/>
                  <a:pt x="305981" y="344761"/>
                  <a:pt x="300724" y="343618"/>
                </a:cubicBezTo>
                <a:cubicBezTo>
                  <a:pt x="295466" y="342475"/>
                  <a:pt x="287465" y="344418"/>
                  <a:pt x="276721" y="349448"/>
                </a:cubicBezTo>
                <a:cubicBezTo>
                  <a:pt x="265976" y="354477"/>
                  <a:pt x="259347" y="356991"/>
                  <a:pt x="256832" y="356991"/>
                </a:cubicBezTo>
                <a:cubicBezTo>
                  <a:pt x="254318" y="356991"/>
                  <a:pt x="253060" y="357791"/>
                  <a:pt x="253060" y="359392"/>
                </a:cubicBezTo>
                <a:cubicBezTo>
                  <a:pt x="253060" y="360992"/>
                  <a:pt x="249403" y="362478"/>
                  <a:pt x="242088" y="363849"/>
                </a:cubicBezTo>
                <a:cubicBezTo>
                  <a:pt x="234772" y="365221"/>
                  <a:pt x="228600" y="369793"/>
                  <a:pt x="223571" y="377565"/>
                </a:cubicBezTo>
                <a:cubicBezTo>
                  <a:pt x="213513" y="394482"/>
                  <a:pt x="210084" y="402940"/>
                  <a:pt x="213284" y="402940"/>
                </a:cubicBezTo>
                <a:cubicBezTo>
                  <a:pt x="215570" y="402940"/>
                  <a:pt x="215113" y="404540"/>
                  <a:pt x="211912" y="407741"/>
                </a:cubicBezTo>
                <a:cubicBezTo>
                  <a:pt x="209169" y="411398"/>
                  <a:pt x="206197" y="416542"/>
                  <a:pt x="202997" y="423171"/>
                </a:cubicBezTo>
                <a:cubicBezTo>
                  <a:pt x="199797" y="429800"/>
                  <a:pt x="197968" y="434944"/>
                  <a:pt x="197511" y="438602"/>
                </a:cubicBezTo>
                <a:cubicBezTo>
                  <a:pt x="196596" y="443174"/>
                  <a:pt x="192481" y="450489"/>
                  <a:pt x="185166" y="460547"/>
                </a:cubicBezTo>
                <a:cubicBezTo>
                  <a:pt x="177851" y="470606"/>
                  <a:pt x="169393" y="482721"/>
                  <a:pt x="159792" y="496895"/>
                </a:cubicBezTo>
                <a:cubicBezTo>
                  <a:pt x="150190" y="511068"/>
                  <a:pt x="143790" y="520097"/>
                  <a:pt x="140589" y="523984"/>
                </a:cubicBezTo>
                <a:cubicBezTo>
                  <a:pt x="137389" y="527870"/>
                  <a:pt x="131217" y="536099"/>
                  <a:pt x="122073" y="548672"/>
                </a:cubicBezTo>
                <a:cubicBezTo>
                  <a:pt x="112929" y="561245"/>
                  <a:pt x="100241" y="575876"/>
                  <a:pt x="84011" y="592564"/>
                </a:cubicBezTo>
                <a:cubicBezTo>
                  <a:pt x="67780" y="609251"/>
                  <a:pt x="56693" y="617938"/>
                  <a:pt x="50749" y="618624"/>
                </a:cubicBezTo>
                <a:cubicBezTo>
                  <a:pt x="44806" y="619310"/>
                  <a:pt x="40920" y="619881"/>
                  <a:pt x="39091" y="620339"/>
                </a:cubicBezTo>
                <a:cubicBezTo>
                  <a:pt x="36348" y="621253"/>
                  <a:pt x="32233" y="618738"/>
                  <a:pt x="26746" y="612795"/>
                </a:cubicBezTo>
                <a:cubicBezTo>
                  <a:pt x="21260" y="606851"/>
                  <a:pt x="18060" y="601365"/>
                  <a:pt x="17145" y="596336"/>
                </a:cubicBezTo>
                <a:cubicBezTo>
                  <a:pt x="15774" y="590392"/>
                  <a:pt x="14288" y="586391"/>
                  <a:pt x="12688" y="584334"/>
                </a:cubicBezTo>
                <a:cubicBezTo>
                  <a:pt x="11087" y="582277"/>
                  <a:pt x="10287" y="578848"/>
                  <a:pt x="10287" y="574047"/>
                </a:cubicBezTo>
                <a:cubicBezTo>
                  <a:pt x="10287" y="569246"/>
                  <a:pt x="8687" y="561131"/>
                  <a:pt x="5487" y="549701"/>
                </a:cubicBezTo>
                <a:lnTo>
                  <a:pt x="0" y="531870"/>
                </a:lnTo>
                <a:lnTo>
                  <a:pt x="11659" y="521583"/>
                </a:lnTo>
                <a:cubicBezTo>
                  <a:pt x="18974" y="514725"/>
                  <a:pt x="23546" y="511296"/>
                  <a:pt x="25375" y="511296"/>
                </a:cubicBezTo>
                <a:cubicBezTo>
                  <a:pt x="27204" y="511296"/>
                  <a:pt x="26518" y="512668"/>
                  <a:pt x="23317" y="515411"/>
                </a:cubicBezTo>
                <a:cubicBezTo>
                  <a:pt x="20574" y="517697"/>
                  <a:pt x="19088" y="521012"/>
                  <a:pt x="18860" y="525355"/>
                </a:cubicBezTo>
                <a:cubicBezTo>
                  <a:pt x="18631" y="529699"/>
                  <a:pt x="19888" y="533242"/>
                  <a:pt x="22632" y="535985"/>
                </a:cubicBezTo>
                <a:cubicBezTo>
                  <a:pt x="24003" y="537814"/>
                  <a:pt x="25946" y="538043"/>
                  <a:pt x="28461" y="536671"/>
                </a:cubicBezTo>
                <a:cubicBezTo>
                  <a:pt x="30976" y="535299"/>
                  <a:pt x="35662" y="531185"/>
                  <a:pt x="42520" y="524327"/>
                </a:cubicBezTo>
                <a:cubicBezTo>
                  <a:pt x="53035" y="513811"/>
                  <a:pt x="58293" y="507639"/>
                  <a:pt x="58293" y="505810"/>
                </a:cubicBezTo>
                <a:cubicBezTo>
                  <a:pt x="58293" y="503981"/>
                  <a:pt x="59208" y="503067"/>
                  <a:pt x="61036" y="503067"/>
                </a:cubicBezTo>
                <a:cubicBezTo>
                  <a:pt x="62865" y="503067"/>
                  <a:pt x="66180" y="500552"/>
                  <a:pt x="70981" y="495523"/>
                </a:cubicBezTo>
                <a:cubicBezTo>
                  <a:pt x="75781" y="490494"/>
                  <a:pt x="78181" y="487065"/>
                  <a:pt x="78181" y="485236"/>
                </a:cubicBezTo>
                <a:cubicBezTo>
                  <a:pt x="78181" y="482493"/>
                  <a:pt x="91669" y="465576"/>
                  <a:pt x="118644" y="434487"/>
                </a:cubicBezTo>
                <a:cubicBezTo>
                  <a:pt x="124130" y="427629"/>
                  <a:pt x="126873" y="423171"/>
                  <a:pt x="126873" y="421114"/>
                </a:cubicBezTo>
                <a:cubicBezTo>
                  <a:pt x="126873" y="419056"/>
                  <a:pt x="128816" y="416313"/>
                  <a:pt x="132703" y="412884"/>
                </a:cubicBezTo>
                <a:cubicBezTo>
                  <a:pt x="136589" y="409455"/>
                  <a:pt x="138532" y="406712"/>
                  <a:pt x="138532" y="404654"/>
                </a:cubicBezTo>
                <a:cubicBezTo>
                  <a:pt x="138532" y="402597"/>
                  <a:pt x="140818" y="398597"/>
                  <a:pt x="145390" y="392653"/>
                </a:cubicBezTo>
                <a:lnTo>
                  <a:pt x="152934" y="383052"/>
                </a:lnTo>
                <a:lnTo>
                  <a:pt x="144704" y="380994"/>
                </a:lnTo>
                <a:cubicBezTo>
                  <a:pt x="136017" y="379166"/>
                  <a:pt x="129616" y="376079"/>
                  <a:pt x="125502" y="371736"/>
                </a:cubicBezTo>
                <a:cubicBezTo>
                  <a:pt x="121387" y="367393"/>
                  <a:pt x="118872" y="361106"/>
                  <a:pt x="117958" y="352877"/>
                </a:cubicBezTo>
                <a:cubicBezTo>
                  <a:pt x="117501" y="346019"/>
                  <a:pt x="118301" y="341218"/>
                  <a:pt x="120358" y="338475"/>
                </a:cubicBezTo>
                <a:cubicBezTo>
                  <a:pt x="122416" y="335732"/>
                  <a:pt x="128016" y="332303"/>
                  <a:pt x="137160" y="328188"/>
                </a:cubicBezTo>
                <a:cubicBezTo>
                  <a:pt x="149505" y="322701"/>
                  <a:pt x="158534" y="317901"/>
                  <a:pt x="164249" y="313786"/>
                </a:cubicBezTo>
                <a:cubicBezTo>
                  <a:pt x="169964" y="309671"/>
                  <a:pt x="173279" y="308071"/>
                  <a:pt x="174193" y="308985"/>
                </a:cubicBezTo>
                <a:cubicBezTo>
                  <a:pt x="175108" y="309900"/>
                  <a:pt x="171222" y="314015"/>
                  <a:pt x="162535" y="321330"/>
                </a:cubicBezTo>
                <a:cubicBezTo>
                  <a:pt x="151562" y="330474"/>
                  <a:pt x="148362" y="335503"/>
                  <a:pt x="152934" y="336417"/>
                </a:cubicBezTo>
                <a:cubicBezTo>
                  <a:pt x="154305" y="336875"/>
                  <a:pt x="155905" y="337103"/>
                  <a:pt x="157734" y="337103"/>
                </a:cubicBezTo>
                <a:cubicBezTo>
                  <a:pt x="170536" y="337103"/>
                  <a:pt x="182652" y="327959"/>
                  <a:pt x="194082" y="309671"/>
                </a:cubicBezTo>
                <a:cubicBezTo>
                  <a:pt x="204140" y="294584"/>
                  <a:pt x="208255" y="287040"/>
                  <a:pt x="206426" y="287040"/>
                </a:cubicBezTo>
                <a:cubicBezTo>
                  <a:pt x="205512" y="287040"/>
                  <a:pt x="203911" y="287726"/>
                  <a:pt x="201625" y="289097"/>
                </a:cubicBezTo>
                <a:cubicBezTo>
                  <a:pt x="194767" y="293669"/>
                  <a:pt x="191567" y="295155"/>
                  <a:pt x="192024" y="293555"/>
                </a:cubicBezTo>
                <a:cubicBezTo>
                  <a:pt x="192481" y="291955"/>
                  <a:pt x="195910" y="288640"/>
                  <a:pt x="202311" y="283611"/>
                </a:cubicBezTo>
                <a:cubicBezTo>
                  <a:pt x="216027" y="273552"/>
                  <a:pt x="219456" y="268523"/>
                  <a:pt x="212598" y="268523"/>
                </a:cubicBezTo>
                <a:cubicBezTo>
                  <a:pt x="210769" y="268523"/>
                  <a:pt x="209284" y="269895"/>
                  <a:pt x="208141" y="272638"/>
                </a:cubicBezTo>
                <a:cubicBezTo>
                  <a:pt x="206998" y="275381"/>
                  <a:pt x="205626" y="276753"/>
                  <a:pt x="204026" y="276753"/>
                </a:cubicBezTo>
                <a:cubicBezTo>
                  <a:pt x="202426" y="276753"/>
                  <a:pt x="202083" y="275495"/>
                  <a:pt x="202997" y="272981"/>
                </a:cubicBezTo>
                <a:cubicBezTo>
                  <a:pt x="203911" y="270466"/>
                  <a:pt x="201397" y="268066"/>
                  <a:pt x="195453" y="265780"/>
                </a:cubicBezTo>
                <a:cubicBezTo>
                  <a:pt x="186766" y="262122"/>
                  <a:pt x="180823" y="258350"/>
                  <a:pt x="177622" y="254464"/>
                </a:cubicBezTo>
                <a:cubicBezTo>
                  <a:pt x="174422" y="250578"/>
                  <a:pt x="172822" y="245435"/>
                  <a:pt x="172822" y="239034"/>
                </a:cubicBezTo>
                <a:cubicBezTo>
                  <a:pt x="172822" y="233547"/>
                  <a:pt x="173393" y="229890"/>
                  <a:pt x="174536" y="228061"/>
                </a:cubicBezTo>
                <a:cubicBezTo>
                  <a:pt x="175679" y="226232"/>
                  <a:pt x="178765" y="223946"/>
                  <a:pt x="183795" y="221203"/>
                </a:cubicBezTo>
                <a:cubicBezTo>
                  <a:pt x="190653" y="217545"/>
                  <a:pt x="198654" y="211373"/>
                  <a:pt x="207798" y="202686"/>
                </a:cubicBezTo>
                <a:cubicBezTo>
                  <a:pt x="216942" y="194000"/>
                  <a:pt x="221285" y="191028"/>
                  <a:pt x="220828" y="193771"/>
                </a:cubicBezTo>
                <a:cubicBezTo>
                  <a:pt x="220371" y="195600"/>
                  <a:pt x="217627" y="199486"/>
                  <a:pt x="212598" y="205430"/>
                </a:cubicBezTo>
                <a:cubicBezTo>
                  <a:pt x="207112" y="211830"/>
                  <a:pt x="204369" y="215717"/>
                  <a:pt x="204369" y="217088"/>
                </a:cubicBezTo>
                <a:cubicBezTo>
                  <a:pt x="204369" y="218460"/>
                  <a:pt x="205626" y="219260"/>
                  <a:pt x="208141" y="219488"/>
                </a:cubicBezTo>
                <a:cubicBezTo>
                  <a:pt x="210655" y="219717"/>
                  <a:pt x="213513" y="219603"/>
                  <a:pt x="216713" y="219146"/>
                </a:cubicBezTo>
                <a:cubicBezTo>
                  <a:pt x="219913" y="218688"/>
                  <a:pt x="222657" y="217774"/>
                  <a:pt x="224943" y="216402"/>
                </a:cubicBezTo>
                <a:cubicBezTo>
                  <a:pt x="229057" y="214116"/>
                  <a:pt x="232944" y="212745"/>
                  <a:pt x="236601" y="212288"/>
                </a:cubicBezTo>
                <a:cubicBezTo>
                  <a:pt x="243459" y="211830"/>
                  <a:pt x="247574" y="206573"/>
                  <a:pt x="248946" y="196514"/>
                </a:cubicBezTo>
                <a:cubicBezTo>
                  <a:pt x="249403" y="191028"/>
                  <a:pt x="250774" y="186227"/>
                  <a:pt x="253060" y="182112"/>
                </a:cubicBezTo>
                <a:cubicBezTo>
                  <a:pt x="257632" y="173883"/>
                  <a:pt x="254889" y="172054"/>
                  <a:pt x="244831" y="176626"/>
                </a:cubicBezTo>
                <a:cubicBezTo>
                  <a:pt x="243459" y="177540"/>
                  <a:pt x="242088" y="178226"/>
                  <a:pt x="240716" y="178683"/>
                </a:cubicBezTo>
                <a:cubicBezTo>
                  <a:pt x="234315" y="181884"/>
                  <a:pt x="231115" y="182570"/>
                  <a:pt x="231115" y="180741"/>
                </a:cubicBezTo>
                <a:cubicBezTo>
                  <a:pt x="231572" y="179369"/>
                  <a:pt x="231343" y="178340"/>
                  <a:pt x="230429" y="177655"/>
                </a:cubicBezTo>
                <a:cubicBezTo>
                  <a:pt x="229515" y="176969"/>
                  <a:pt x="227914" y="176626"/>
                  <a:pt x="225628" y="176626"/>
                </a:cubicBezTo>
                <a:cubicBezTo>
                  <a:pt x="216027" y="176626"/>
                  <a:pt x="205283" y="171140"/>
                  <a:pt x="193396" y="160167"/>
                </a:cubicBezTo>
                <a:cubicBezTo>
                  <a:pt x="187452" y="155138"/>
                  <a:pt x="183337" y="151480"/>
                  <a:pt x="181051" y="149194"/>
                </a:cubicBezTo>
                <a:cubicBezTo>
                  <a:pt x="173736" y="142793"/>
                  <a:pt x="170079" y="137307"/>
                  <a:pt x="170079" y="132735"/>
                </a:cubicBezTo>
                <a:cubicBezTo>
                  <a:pt x="170079" y="130449"/>
                  <a:pt x="169050" y="128391"/>
                  <a:pt x="166993" y="126562"/>
                </a:cubicBezTo>
                <a:cubicBezTo>
                  <a:pt x="164935" y="124734"/>
                  <a:pt x="163449" y="119933"/>
                  <a:pt x="162535" y="112161"/>
                </a:cubicBezTo>
                <a:cubicBezTo>
                  <a:pt x="161620" y="107131"/>
                  <a:pt x="161506" y="103702"/>
                  <a:pt x="162192" y="101874"/>
                </a:cubicBezTo>
                <a:cubicBezTo>
                  <a:pt x="162878" y="100045"/>
                  <a:pt x="164364" y="98445"/>
                  <a:pt x="166650" y="97073"/>
                </a:cubicBezTo>
                <a:cubicBezTo>
                  <a:pt x="170764" y="94787"/>
                  <a:pt x="175679" y="95587"/>
                  <a:pt x="181394" y="99473"/>
                </a:cubicBezTo>
                <a:cubicBezTo>
                  <a:pt x="187109" y="103360"/>
                  <a:pt x="189967" y="106217"/>
                  <a:pt x="189967" y="108046"/>
                </a:cubicBezTo>
                <a:cubicBezTo>
                  <a:pt x="189967" y="109875"/>
                  <a:pt x="192253" y="110903"/>
                  <a:pt x="196825" y="111132"/>
                </a:cubicBezTo>
                <a:cubicBezTo>
                  <a:pt x="201397" y="111361"/>
                  <a:pt x="207226" y="110789"/>
                  <a:pt x="214313" y="109417"/>
                </a:cubicBezTo>
                <a:cubicBezTo>
                  <a:pt x="221399" y="108046"/>
                  <a:pt x="228143" y="105988"/>
                  <a:pt x="234544" y="103245"/>
                </a:cubicBezTo>
                <a:cubicBezTo>
                  <a:pt x="247803" y="98673"/>
                  <a:pt x="257975" y="95359"/>
                  <a:pt x="265062" y="93301"/>
                </a:cubicBezTo>
                <a:cubicBezTo>
                  <a:pt x="272149" y="91244"/>
                  <a:pt x="275692" y="89415"/>
                  <a:pt x="275692" y="87815"/>
                </a:cubicBezTo>
                <a:cubicBezTo>
                  <a:pt x="275692" y="86215"/>
                  <a:pt x="277978" y="85414"/>
                  <a:pt x="282550" y="85414"/>
                </a:cubicBezTo>
                <a:cubicBezTo>
                  <a:pt x="299009" y="84957"/>
                  <a:pt x="308839" y="76270"/>
                  <a:pt x="312039" y="59354"/>
                </a:cubicBezTo>
                <a:cubicBezTo>
                  <a:pt x="312496" y="56611"/>
                  <a:pt x="314211" y="48724"/>
                  <a:pt x="317183" y="35694"/>
                </a:cubicBezTo>
                <a:cubicBezTo>
                  <a:pt x="320155" y="22664"/>
                  <a:pt x="321069" y="15234"/>
                  <a:pt x="319926" y="13405"/>
                </a:cubicBezTo>
                <a:cubicBezTo>
                  <a:pt x="318783" y="11577"/>
                  <a:pt x="319812" y="8833"/>
                  <a:pt x="323012" y="5176"/>
                </a:cubicBezTo>
                <a:cubicBezTo>
                  <a:pt x="325755" y="1975"/>
                  <a:pt x="328613" y="261"/>
                  <a:pt x="331585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文本框 24"/>
          <p:cNvSpPr>
            <a:spLocks noChangeArrowheads="1"/>
          </p:cNvSpPr>
          <p:nvPr/>
        </p:nvSpPr>
        <p:spPr bwMode="auto">
          <a:xfrm>
            <a:off x="4705350" y="1719263"/>
            <a:ext cx="527050" cy="688975"/>
          </a:xfrm>
          <a:custGeom>
            <a:avLst/>
            <a:gdLst>
              <a:gd name="T0" fmla="*/ 250745 w 527592"/>
              <a:gd name="T1" fmla="*/ 432051 h 688540"/>
              <a:gd name="T2" fmla="*/ 185262 w 527592"/>
              <a:gd name="T3" fmla="*/ 468409 h 688540"/>
              <a:gd name="T4" fmla="*/ 236504 w 527592"/>
              <a:gd name="T5" fmla="*/ 467627 h 688540"/>
              <a:gd name="T6" fmla="*/ 231179 w 527592"/>
              <a:gd name="T7" fmla="*/ 396791 h 688540"/>
              <a:gd name="T8" fmla="*/ 131459 w 527592"/>
              <a:gd name="T9" fmla="*/ 335131 h 688540"/>
              <a:gd name="T10" fmla="*/ 131459 w 527592"/>
              <a:gd name="T11" fmla="*/ 335131 h 688540"/>
              <a:gd name="T12" fmla="*/ 195988 w 527592"/>
              <a:gd name="T13" fmla="*/ 313006 h 688540"/>
              <a:gd name="T14" fmla="*/ 200827 w 527592"/>
              <a:gd name="T15" fmla="*/ 326073 h 688540"/>
              <a:gd name="T16" fmla="*/ 232574 w 527592"/>
              <a:gd name="T17" fmla="*/ 305178 h 688540"/>
              <a:gd name="T18" fmla="*/ 243780 w 527592"/>
              <a:gd name="T19" fmla="*/ 305392 h 688540"/>
              <a:gd name="T20" fmla="*/ 246795 w 527592"/>
              <a:gd name="T21" fmla="*/ 297192 h 688540"/>
              <a:gd name="T22" fmla="*/ 256036 w 527592"/>
              <a:gd name="T23" fmla="*/ 243231 h 688540"/>
              <a:gd name="T24" fmla="*/ 206891 w 527592"/>
              <a:gd name="T25" fmla="*/ 233992 h 688540"/>
              <a:gd name="T26" fmla="*/ 148421 w 527592"/>
              <a:gd name="T27" fmla="*/ 270655 h 688540"/>
              <a:gd name="T28" fmla="*/ 253810 w 527592"/>
              <a:gd name="T29" fmla="*/ 151955 h 688540"/>
              <a:gd name="T30" fmla="*/ 204304 w 527592"/>
              <a:gd name="T31" fmla="*/ 160219 h 688540"/>
              <a:gd name="T32" fmla="*/ 171859 w 527592"/>
              <a:gd name="T33" fmla="*/ 205022 h 688540"/>
              <a:gd name="T34" fmla="*/ 257785 w 527592"/>
              <a:gd name="T35" fmla="*/ 179001 h 688540"/>
              <a:gd name="T36" fmla="*/ 253810 w 527592"/>
              <a:gd name="T37" fmla="*/ 151955 h 688540"/>
              <a:gd name="T38" fmla="*/ 346538 w 527592"/>
              <a:gd name="T39" fmla="*/ 18213 h 688540"/>
              <a:gd name="T40" fmla="*/ 365973 w 527592"/>
              <a:gd name="T41" fmla="*/ 47808 h 688540"/>
              <a:gd name="T42" fmla="*/ 279603 w 527592"/>
              <a:gd name="T43" fmla="*/ 81693 h 688540"/>
              <a:gd name="T44" fmla="*/ 221245 w 527592"/>
              <a:gd name="T45" fmla="*/ 116422 h 688540"/>
              <a:gd name="T46" fmla="*/ 209260 w 527592"/>
              <a:gd name="T47" fmla="*/ 135603 h 688540"/>
              <a:gd name="T48" fmla="*/ 272091 w 527592"/>
              <a:gd name="T49" fmla="*/ 129506 h 688540"/>
              <a:gd name="T50" fmla="*/ 298869 w 527592"/>
              <a:gd name="T51" fmla="*/ 290765 h 688540"/>
              <a:gd name="T52" fmla="*/ 290450 w 527592"/>
              <a:gd name="T53" fmla="*/ 387729 h 688540"/>
              <a:gd name="T54" fmla="*/ 307710 w 527592"/>
              <a:gd name="T55" fmla="*/ 398950 h 688540"/>
              <a:gd name="T56" fmla="*/ 291459 w 527592"/>
              <a:gd name="T57" fmla="*/ 482623 h 688540"/>
              <a:gd name="T58" fmla="*/ 275627 w 527592"/>
              <a:gd name="T59" fmla="*/ 522598 h 688540"/>
              <a:gd name="T60" fmla="*/ 350470 w 527592"/>
              <a:gd name="T61" fmla="*/ 550758 h 688540"/>
              <a:gd name="T62" fmla="*/ 420481 w 527592"/>
              <a:gd name="T63" fmla="*/ 573765 h 688540"/>
              <a:gd name="T64" fmla="*/ 523951 w 527592"/>
              <a:gd name="T65" fmla="*/ 621401 h 688540"/>
              <a:gd name="T66" fmla="*/ 410414 w 527592"/>
              <a:gd name="T67" fmla="*/ 646245 h 688540"/>
              <a:gd name="T68" fmla="*/ 310046 w 527592"/>
              <a:gd name="T69" fmla="*/ 606801 h 688540"/>
              <a:gd name="T70" fmla="*/ 195978 w 527592"/>
              <a:gd name="T71" fmla="*/ 605119 h 688540"/>
              <a:gd name="T72" fmla="*/ 116591 w 527592"/>
              <a:gd name="T73" fmla="*/ 680343 h 688540"/>
              <a:gd name="T74" fmla="*/ 37665 w 527592"/>
              <a:gd name="T75" fmla="*/ 681821 h 688540"/>
              <a:gd name="T76" fmla="*/ 51649 w 527592"/>
              <a:gd name="T77" fmla="*/ 646170 h 688540"/>
              <a:gd name="T78" fmla="*/ 155880 w 527592"/>
              <a:gd name="T79" fmla="*/ 553641 h 688540"/>
              <a:gd name="T80" fmla="*/ 155398 w 527592"/>
              <a:gd name="T81" fmla="*/ 497341 h 688540"/>
              <a:gd name="T82" fmla="*/ 71377 w 527592"/>
              <a:gd name="T83" fmla="*/ 591580 h 688540"/>
              <a:gd name="T84" fmla="*/ 33931 w 527592"/>
              <a:gd name="T85" fmla="*/ 522035 h 688540"/>
              <a:gd name="T86" fmla="*/ 99419 w 527592"/>
              <a:gd name="T87" fmla="*/ 454893 h 688540"/>
              <a:gd name="T88" fmla="*/ 115343 w 527592"/>
              <a:gd name="T89" fmla="*/ 433144 h 688540"/>
              <a:gd name="T90" fmla="*/ 126391 w 527592"/>
              <a:gd name="T91" fmla="*/ 416738 h 688540"/>
              <a:gd name="T92" fmla="*/ 70626 w 527592"/>
              <a:gd name="T93" fmla="*/ 316118 h 688540"/>
              <a:gd name="T94" fmla="*/ 148968 w 527592"/>
              <a:gd name="T95" fmla="*/ 128370 h 688540"/>
              <a:gd name="T96" fmla="*/ 68462 w 527592"/>
              <a:gd name="T97" fmla="*/ 136192 h 688540"/>
              <a:gd name="T98" fmla="*/ 4757 w 527592"/>
              <a:gd name="T99" fmla="*/ 49331 h 688540"/>
              <a:gd name="T100" fmla="*/ 108940 w 527592"/>
              <a:gd name="T101" fmla="*/ 61740 h 688540"/>
              <a:gd name="T102" fmla="*/ 278413 w 527592"/>
              <a:gd name="T103" fmla="*/ 10235 h 688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7592" h="688540">
                <a:moveTo>
                  <a:pt x="266339" y="429018"/>
                </a:moveTo>
                <a:lnTo>
                  <a:pt x="263403" y="429099"/>
                </a:lnTo>
                <a:cubicBezTo>
                  <a:pt x="261999" y="429213"/>
                  <a:pt x="260293" y="429411"/>
                  <a:pt x="258284" y="429693"/>
                </a:cubicBezTo>
                <a:cubicBezTo>
                  <a:pt x="254265" y="430258"/>
                  <a:pt x="251753" y="431043"/>
                  <a:pt x="250745" y="432051"/>
                </a:cubicBezTo>
                <a:cubicBezTo>
                  <a:pt x="245780" y="435158"/>
                  <a:pt x="239537" y="437323"/>
                  <a:pt x="232014" y="438544"/>
                </a:cubicBezTo>
                <a:cubicBezTo>
                  <a:pt x="224492" y="439766"/>
                  <a:pt x="220161" y="441609"/>
                  <a:pt x="219022" y="444074"/>
                </a:cubicBezTo>
                <a:cubicBezTo>
                  <a:pt x="217882" y="446538"/>
                  <a:pt x="211971" y="450869"/>
                  <a:pt x="201287" y="457066"/>
                </a:cubicBezTo>
                <a:cubicBezTo>
                  <a:pt x="190604" y="463264"/>
                  <a:pt x="185262" y="467044"/>
                  <a:pt x="185262" y="468409"/>
                </a:cubicBezTo>
                <a:cubicBezTo>
                  <a:pt x="185262" y="470116"/>
                  <a:pt x="189248" y="475345"/>
                  <a:pt x="197221" y="484097"/>
                </a:cubicBezTo>
                <a:cubicBezTo>
                  <a:pt x="205193" y="492848"/>
                  <a:pt x="209462" y="497223"/>
                  <a:pt x="210026" y="497223"/>
                </a:cubicBezTo>
                <a:cubicBezTo>
                  <a:pt x="209619" y="497223"/>
                  <a:pt x="212583" y="493748"/>
                  <a:pt x="218920" y="486797"/>
                </a:cubicBezTo>
                <a:cubicBezTo>
                  <a:pt x="225256" y="479846"/>
                  <a:pt x="231118" y="473456"/>
                  <a:pt x="236504" y="467627"/>
                </a:cubicBezTo>
                <a:cubicBezTo>
                  <a:pt x="241876" y="461797"/>
                  <a:pt x="248652" y="453327"/>
                  <a:pt x="256832" y="442215"/>
                </a:cubicBezTo>
                <a:cubicBezTo>
                  <a:pt x="260922" y="436658"/>
                  <a:pt x="263989" y="432419"/>
                  <a:pt x="266034" y="429496"/>
                </a:cubicBezTo>
                <a:lnTo>
                  <a:pt x="266339" y="429018"/>
                </a:lnTo>
                <a:close/>
                <a:moveTo>
                  <a:pt x="231179" y="396791"/>
                </a:moveTo>
                <a:lnTo>
                  <a:pt x="231087" y="397082"/>
                </a:lnTo>
                <a:lnTo>
                  <a:pt x="231430" y="396991"/>
                </a:lnTo>
                <a:lnTo>
                  <a:pt x="231179" y="396791"/>
                </a:lnTo>
                <a:close/>
                <a:moveTo>
                  <a:pt x="131459" y="335131"/>
                </a:moveTo>
                <a:lnTo>
                  <a:pt x="131438" y="337217"/>
                </a:lnTo>
                <a:lnTo>
                  <a:pt x="131438" y="337267"/>
                </a:lnTo>
                <a:lnTo>
                  <a:pt x="132322" y="336403"/>
                </a:lnTo>
                <a:lnTo>
                  <a:pt x="131459" y="335131"/>
                </a:lnTo>
                <a:close/>
                <a:moveTo>
                  <a:pt x="191852" y="311532"/>
                </a:moveTo>
                <a:cubicBezTo>
                  <a:pt x="190416" y="311532"/>
                  <a:pt x="190486" y="312023"/>
                  <a:pt x="192061" y="313006"/>
                </a:cubicBezTo>
                <a:cubicBezTo>
                  <a:pt x="193636" y="313988"/>
                  <a:pt x="195015" y="314479"/>
                  <a:pt x="196197" y="314479"/>
                </a:cubicBezTo>
                <a:cubicBezTo>
                  <a:pt x="197380" y="314479"/>
                  <a:pt x="197310" y="313988"/>
                  <a:pt x="195988" y="313006"/>
                </a:cubicBezTo>
                <a:cubicBezTo>
                  <a:pt x="194667" y="312023"/>
                  <a:pt x="193288" y="311532"/>
                  <a:pt x="191852" y="311532"/>
                </a:cubicBezTo>
                <a:close/>
                <a:moveTo>
                  <a:pt x="232574" y="305178"/>
                </a:moveTo>
                <a:lnTo>
                  <a:pt x="231393" y="305901"/>
                </a:lnTo>
                <a:cubicBezTo>
                  <a:pt x="220492" y="312741"/>
                  <a:pt x="210303" y="319465"/>
                  <a:pt x="200827" y="326073"/>
                </a:cubicBezTo>
                <a:lnTo>
                  <a:pt x="200141" y="326540"/>
                </a:lnTo>
                <a:lnTo>
                  <a:pt x="206174" y="323309"/>
                </a:lnTo>
                <a:cubicBezTo>
                  <a:pt x="219229" y="316365"/>
                  <a:pt x="225874" y="312532"/>
                  <a:pt x="226110" y="311811"/>
                </a:cubicBezTo>
                <a:lnTo>
                  <a:pt x="232574" y="305178"/>
                </a:lnTo>
                <a:close/>
                <a:moveTo>
                  <a:pt x="246795" y="297192"/>
                </a:moveTo>
                <a:cubicBezTo>
                  <a:pt x="245400" y="297643"/>
                  <a:pt x="242654" y="299083"/>
                  <a:pt x="238555" y="301513"/>
                </a:cubicBezTo>
                <a:lnTo>
                  <a:pt x="233351" y="304702"/>
                </a:lnTo>
                <a:lnTo>
                  <a:pt x="243780" y="305392"/>
                </a:lnTo>
                <a:cubicBezTo>
                  <a:pt x="244630" y="306342"/>
                  <a:pt x="245363" y="306408"/>
                  <a:pt x="245977" y="305590"/>
                </a:cubicBezTo>
                <a:cubicBezTo>
                  <a:pt x="246591" y="304772"/>
                  <a:pt x="246898" y="302756"/>
                  <a:pt x="246898" y="299541"/>
                </a:cubicBezTo>
                <a:cubicBezTo>
                  <a:pt x="246898" y="297591"/>
                  <a:pt x="247223" y="296830"/>
                  <a:pt x="247874" y="297259"/>
                </a:cubicBezTo>
                <a:cubicBezTo>
                  <a:pt x="247852" y="296989"/>
                  <a:pt x="247493" y="296967"/>
                  <a:pt x="246795" y="297192"/>
                </a:cubicBezTo>
                <a:close/>
                <a:moveTo>
                  <a:pt x="257084" y="239207"/>
                </a:moveTo>
                <a:cubicBezTo>
                  <a:pt x="257339" y="239180"/>
                  <a:pt x="257137" y="239622"/>
                  <a:pt x="256477" y="240532"/>
                </a:cubicBezTo>
                <a:lnTo>
                  <a:pt x="254764" y="242644"/>
                </a:lnTo>
                <a:lnTo>
                  <a:pt x="256036" y="243231"/>
                </a:lnTo>
                <a:cubicBezTo>
                  <a:pt x="256567" y="243509"/>
                  <a:pt x="256775" y="243674"/>
                  <a:pt x="256660" y="243724"/>
                </a:cubicBezTo>
                <a:cubicBezTo>
                  <a:pt x="256432" y="243816"/>
                  <a:pt x="256317" y="243100"/>
                  <a:pt x="256317" y="241575"/>
                </a:cubicBezTo>
                <a:cubicBezTo>
                  <a:pt x="256317" y="240050"/>
                  <a:pt x="256573" y="239261"/>
                  <a:pt x="257084" y="239207"/>
                </a:cubicBezTo>
                <a:close/>
                <a:moveTo>
                  <a:pt x="206891" y="233992"/>
                </a:moveTo>
                <a:lnTo>
                  <a:pt x="195517" y="237101"/>
                </a:lnTo>
                <a:cubicBezTo>
                  <a:pt x="167264" y="241545"/>
                  <a:pt x="151665" y="250957"/>
                  <a:pt x="148722" y="265337"/>
                </a:cubicBezTo>
                <a:lnTo>
                  <a:pt x="147036" y="271521"/>
                </a:lnTo>
                <a:lnTo>
                  <a:pt x="148421" y="270655"/>
                </a:lnTo>
                <a:cubicBezTo>
                  <a:pt x="152518" y="268163"/>
                  <a:pt x="158577" y="264591"/>
                  <a:pt x="166596" y="259936"/>
                </a:cubicBezTo>
                <a:cubicBezTo>
                  <a:pt x="180347" y="251600"/>
                  <a:pt x="193469" y="243163"/>
                  <a:pt x="205959" y="234626"/>
                </a:cubicBezTo>
                <a:lnTo>
                  <a:pt x="206891" y="233992"/>
                </a:lnTo>
                <a:close/>
                <a:moveTo>
                  <a:pt x="253810" y="151955"/>
                </a:moveTo>
                <a:cubicBezTo>
                  <a:pt x="247538" y="153512"/>
                  <a:pt x="241226" y="154496"/>
                  <a:pt x="234875" y="154907"/>
                </a:cubicBezTo>
                <a:cubicBezTo>
                  <a:pt x="228525" y="155318"/>
                  <a:pt x="223640" y="157459"/>
                  <a:pt x="220222" y="161331"/>
                </a:cubicBezTo>
                <a:cubicBezTo>
                  <a:pt x="216804" y="165203"/>
                  <a:pt x="212955" y="167139"/>
                  <a:pt x="208676" y="167139"/>
                </a:cubicBezTo>
                <a:cubicBezTo>
                  <a:pt x="204372" y="167139"/>
                  <a:pt x="202914" y="164833"/>
                  <a:pt x="204304" y="160219"/>
                </a:cubicBezTo>
                <a:lnTo>
                  <a:pt x="204907" y="158984"/>
                </a:lnTo>
                <a:lnTo>
                  <a:pt x="196562" y="166483"/>
                </a:lnTo>
                <a:cubicBezTo>
                  <a:pt x="188693" y="174618"/>
                  <a:pt x="182433" y="183434"/>
                  <a:pt x="177783" y="192932"/>
                </a:cubicBezTo>
                <a:lnTo>
                  <a:pt x="171859" y="205022"/>
                </a:lnTo>
                <a:lnTo>
                  <a:pt x="173175" y="204638"/>
                </a:lnTo>
                <a:cubicBezTo>
                  <a:pt x="176332" y="203649"/>
                  <a:pt x="178218" y="202951"/>
                  <a:pt x="178833" y="202543"/>
                </a:cubicBezTo>
                <a:cubicBezTo>
                  <a:pt x="183298" y="198586"/>
                  <a:pt x="195737" y="193673"/>
                  <a:pt x="216150" y="187804"/>
                </a:cubicBezTo>
                <a:cubicBezTo>
                  <a:pt x="236563" y="181936"/>
                  <a:pt x="250442" y="179001"/>
                  <a:pt x="257785" y="179001"/>
                </a:cubicBezTo>
                <a:cubicBezTo>
                  <a:pt x="263336" y="179001"/>
                  <a:pt x="266385" y="178657"/>
                  <a:pt x="266931" y="177967"/>
                </a:cubicBezTo>
                <a:cubicBezTo>
                  <a:pt x="267478" y="177278"/>
                  <a:pt x="267305" y="172493"/>
                  <a:pt x="266412" y="163614"/>
                </a:cubicBezTo>
                <a:cubicBezTo>
                  <a:pt x="266133" y="160213"/>
                  <a:pt x="264442" y="157259"/>
                  <a:pt x="261338" y="154752"/>
                </a:cubicBezTo>
                <a:cubicBezTo>
                  <a:pt x="258234" y="152244"/>
                  <a:pt x="255725" y="151312"/>
                  <a:pt x="253810" y="151955"/>
                </a:cubicBezTo>
                <a:close/>
                <a:moveTo>
                  <a:pt x="297803" y="222"/>
                </a:moveTo>
                <a:cubicBezTo>
                  <a:pt x="302186" y="1243"/>
                  <a:pt x="311121" y="4644"/>
                  <a:pt x="324608" y="10423"/>
                </a:cubicBezTo>
                <a:cubicBezTo>
                  <a:pt x="327930" y="12095"/>
                  <a:pt x="330491" y="13281"/>
                  <a:pt x="332291" y="13981"/>
                </a:cubicBezTo>
                <a:cubicBezTo>
                  <a:pt x="339178" y="16802"/>
                  <a:pt x="343927" y="18213"/>
                  <a:pt x="346538" y="18213"/>
                </a:cubicBezTo>
                <a:cubicBezTo>
                  <a:pt x="349149" y="18213"/>
                  <a:pt x="353421" y="21571"/>
                  <a:pt x="359354" y="28286"/>
                </a:cubicBezTo>
                <a:cubicBezTo>
                  <a:pt x="362320" y="31644"/>
                  <a:pt x="364362" y="35090"/>
                  <a:pt x="365479" y="38627"/>
                </a:cubicBezTo>
                <a:lnTo>
                  <a:pt x="365966" y="47809"/>
                </a:lnTo>
                <a:lnTo>
                  <a:pt x="365973" y="47808"/>
                </a:lnTo>
                <a:cubicBezTo>
                  <a:pt x="371517" y="47869"/>
                  <a:pt x="373597" y="50690"/>
                  <a:pt x="372212" y="56270"/>
                </a:cubicBezTo>
                <a:cubicBezTo>
                  <a:pt x="370366" y="63710"/>
                  <a:pt x="361566" y="67671"/>
                  <a:pt x="345814" y="68153"/>
                </a:cubicBezTo>
                <a:cubicBezTo>
                  <a:pt x="330062" y="68636"/>
                  <a:pt x="315550" y="71013"/>
                  <a:pt x="302277" y="75285"/>
                </a:cubicBezTo>
                <a:cubicBezTo>
                  <a:pt x="289004" y="79557"/>
                  <a:pt x="281446" y="81693"/>
                  <a:pt x="279603" y="81693"/>
                </a:cubicBezTo>
                <a:cubicBezTo>
                  <a:pt x="277759" y="81693"/>
                  <a:pt x="275020" y="83620"/>
                  <a:pt x="271384" y="87474"/>
                </a:cubicBezTo>
                <a:cubicBezTo>
                  <a:pt x="267747" y="91328"/>
                  <a:pt x="262483" y="94087"/>
                  <a:pt x="255589" y="95752"/>
                </a:cubicBezTo>
                <a:cubicBezTo>
                  <a:pt x="248695" y="97416"/>
                  <a:pt x="243566" y="99191"/>
                  <a:pt x="240201" y="101077"/>
                </a:cubicBezTo>
                <a:cubicBezTo>
                  <a:pt x="234958" y="103913"/>
                  <a:pt x="228639" y="109028"/>
                  <a:pt x="221245" y="116422"/>
                </a:cubicBezTo>
                <a:cubicBezTo>
                  <a:pt x="213851" y="123816"/>
                  <a:pt x="210155" y="127895"/>
                  <a:pt x="210155" y="128659"/>
                </a:cubicBezTo>
                <a:cubicBezTo>
                  <a:pt x="210155" y="130927"/>
                  <a:pt x="209482" y="133265"/>
                  <a:pt x="208136" y="135673"/>
                </a:cubicBezTo>
                <a:lnTo>
                  <a:pt x="206530" y="137643"/>
                </a:lnTo>
                <a:lnTo>
                  <a:pt x="209260" y="135603"/>
                </a:lnTo>
                <a:cubicBezTo>
                  <a:pt x="223022" y="125509"/>
                  <a:pt x="231434" y="122562"/>
                  <a:pt x="234495" y="126763"/>
                </a:cubicBezTo>
                <a:lnTo>
                  <a:pt x="234831" y="127788"/>
                </a:lnTo>
                <a:lnTo>
                  <a:pt x="237704" y="126251"/>
                </a:lnTo>
                <a:cubicBezTo>
                  <a:pt x="249248" y="121879"/>
                  <a:pt x="260711" y="122964"/>
                  <a:pt x="272091" y="129506"/>
                </a:cubicBezTo>
                <a:cubicBezTo>
                  <a:pt x="287943" y="139414"/>
                  <a:pt x="298403" y="151419"/>
                  <a:pt x="303472" y="165521"/>
                </a:cubicBezTo>
                <a:cubicBezTo>
                  <a:pt x="308540" y="179623"/>
                  <a:pt x="309467" y="197968"/>
                  <a:pt x="306252" y="220556"/>
                </a:cubicBezTo>
                <a:cubicBezTo>
                  <a:pt x="304416" y="232501"/>
                  <a:pt x="303164" y="242704"/>
                  <a:pt x="302496" y="251166"/>
                </a:cubicBezTo>
                <a:cubicBezTo>
                  <a:pt x="301829" y="259627"/>
                  <a:pt x="300619" y="272827"/>
                  <a:pt x="298869" y="290765"/>
                </a:cubicBezTo>
                <a:cubicBezTo>
                  <a:pt x="297119" y="308703"/>
                  <a:pt x="296569" y="319458"/>
                  <a:pt x="297219" y="323030"/>
                </a:cubicBezTo>
                <a:cubicBezTo>
                  <a:pt x="298376" y="328309"/>
                  <a:pt x="297910" y="339689"/>
                  <a:pt x="295821" y="357170"/>
                </a:cubicBezTo>
                <a:cubicBezTo>
                  <a:pt x="294776" y="365910"/>
                  <a:pt x="293737" y="373102"/>
                  <a:pt x="292704" y="378746"/>
                </a:cubicBezTo>
                <a:lnTo>
                  <a:pt x="290450" y="387729"/>
                </a:lnTo>
                <a:lnTo>
                  <a:pt x="293243" y="386884"/>
                </a:lnTo>
                <a:cubicBezTo>
                  <a:pt x="296608" y="386884"/>
                  <a:pt x="298291" y="387893"/>
                  <a:pt x="298291" y="389912"/>
                </a:cubicBezTo>
                <a:cubicBezTo>
                  <a:pt x="298291" y="391930"/>
                  <a:pt x="299860" y="392939"/>
                  <a:pt x="303000" y="392939"/>
                </a:cubicBezTo>
                <a:cubicBezTo>
                  <a:pt x="306140" y="392939"/>
                  <a:pt x="307710" y="394943"/>
                  <a:pt x="307710" y="398950"/>
                </a:cubicBezTo>
                <a:cubicBezTo>
                  <a:pt x="307710" y="402958"/>
                  <a:pt x="308217" y="405215"/>
                  <a:pt x="309231" y="405722"/>
                </a:cubicBezTo>
                <a:cubicBezTo>
                  <a:pt x="313310" y="407773"/>
                  <a:pt x="315534" y="410648"/>
                  <a:pt x="315902" y="414349"/>
                </a:cubicBezTo>
                <a:cubicBezTo>
                  <a:pt x="316270" y="418049"/>
                  <a:pt x="315557" y="422578"/>
                  <a:pt x="313764" y="427936"/>
                </a:cubicBezTo>
                <a:cubicBezTo>
                  <a:pt x="309885" y="445445"/>
                  <a:pt x="302450" y="463674"/>
                  <a:pt x="291459" y="482623"/>
                </a:cubicBezTo>
                <a:cubicBezTo>
                  <a:pt x="283216" y="496835"/>
                  <a:pt x="275282" y="507417"/>
                  <a:pt x="267656" y="514369"/>
                </a:cubicBezTo>
                <a:lnTo>
                  <a:pt x="262291" y="518464"/>
                </a:lnTo>
                <a:lnTo>
                  <a:pt x="264343" y="518365"/>
                </a:lnTo>
                <a:cubicBezTo>
                  <a:pt x="264343" y="518365"/>
                  <a:pt x="268105" y="519776"/>
                  <a:pt x="275627" y="522598"/>
                </a:cubicBezTo>
                <a:cubicBezTo>
                  <a:pt x="283692" y="525620"/>
                  <a:pt x="289422" y="527888"/>
                  <a:pt x="292815" y="529402"/>
                </a:cubicBezTo>
                <a:cubicBezTo>
                  <a:pt x="305116" y="533788"/>
                  <a:pt x="315382" y="537932"/>
                  <a:pt x="323612" y="541832"/>
                </a:cubicBezTo>
                <a:cubicBezTo>
                  <a:pt x="331841" y="545733"/>
                  <a:pt x="337992" y="547683"/>
                  <a:pt x="342064" y="547683"/>
                </a:cubicBezTo>
                <a:cubicBezTo>
                  <a:pt x="346136" y="547683"/>
                  <a:pt x="348938" y="548708"/>
                  <a:pt x="350470" y="550758"/>
                </a:cubicBezTo>
                <a:cubicBezTo>
                  <a:pt x="352003" y="552809"/>
                  <a:pt x="356532" y="554584"/>
                  <a:pt x="364058" y="556084"/>
                </a:cubicBezTo>
                <a:cubicBezTo>
                  <a:pt x="371584" y="557584"/>
                  <a:pt x="376363" y="559126"/>
                  <a:pt x="378395" y="560708"/>
                </a:cubicBezTo>
                <a:cubicBezTo>
                  <a:pt x="380428" y="562290"/>
                  <a:pt x="385180" y="563774"/>
                  <a:pt x="392652" y="565160"/>
                </a:cubicBezTo>
                <a:cubicBezTo>
                  <a:pt x="405761" y="569082"/>
                  <a:pt x="415037" y="571950"/>
                  <a:pt x="420481" y="573765"/>
                </a:cubicBezTo>
                <a:cubicBezTo>
                  <a:pt x="423310" y="574986"/>
                  <a:pt x="432686" y="578440"/>
                  <a:pt x="448609" y="584127"/>
                </a:cubicBezTo>
                <a:cubicBezTo>
                  <a:pt x="464533" y="589813"/>
                  <a:pt x="478901" y="595587"/>
                  <a:pt x="491713" y="601449"/>
                </a:cubicBezTo>
                <a:cubicBezTo>
                  <a:pt x="504525" y="607310"/>
                  <a:pt x="511096" y="610241"/>
                  <a:pt x="511424" y="610241"/>
                </a:cubicBezTo>
                <a:cubicBezTo>
                  <a:pt x="516825" y="610241"/>
                  <a:pt x="521001" y="613961"/>
                  <a:pt x="523951" y="621401"/>
                </a:cubicBezTo>
                <a:cubicBezTo>
                  <a:pt x="526901" y="628841"/>
                  <a:pt x="528059" y="635319"/>
                  <a:pt x="527423" y="640834"/>
                </a:cubicBezTo>
                <a:cubicBezTo>
                  <a:pt x="526251" y="648378"/>
                  <a:pt x="521011" y="654177"/>
                  <a:pt x="511703" y="658231"/>
                </a:cubicBezTo>
                <a:cubicBezTo>
                  <a:pt x="502395" y="662285"/>
                  <a:pt x="492222" y="663866"/>
                  <a:pt x="481185" y="662973"/>
                </a:cubicBezTo>
                <a:cubicBezTo>
                  <a:pt x="465719" y="661558"/>
                  <a:pt x="442128" y="655982"/>
                  <a:pt x="410414" y="646245"/>
                </a:cubicBezTo>
                <a:cubicBezTo>
                  <a:pt x="378699" y="636508"/>
                  <a:pt x="355673" y="627607"/>
                  <a:pt x="341335" y="619542"/>
                </a:cubicBezTo>
                <a:cubicBezTo>
                  <a:pt x="338242" y="617992"/>
                  <a:pt x="333838" y="617217"/>
                  <a:pt x="328123" y="617217"/>
                </a:cubicBezTo>
                <a:cubicBezTo>
                  <a:pt x="322408" y="617217"/>
                  <a:pt x="319550" y="616011"/>
                  <a:pt x="319550" y="613600"/>
                </a:cubicBezTo>
                <a:cubicBezTo>
                  <a:pt x="319550" y="611189"/>
                  <a:pt x="316382" y="608923"/>
                  <a:pt x="310046" y="606801"/>
                </a:cubicBezTo>
                <a:cubicBezTo>
                  <a:pt x="291293" y="600836"/>
                  <a:pt x="268390" y="590863"/>
                  <a:pt x="241337" y="576883"/>
                </a:cubicBezTo>
                <a:lnTo>
                  <a:pt x="225103" y="567432"/>
                </a:lnTo>
                <a:lnTo>
                  <a:pt x="213819" y="581373"/>
                </a:lnTo>
                <a:cubicBezTo>
                  <a:pt x="205568" y="591281"/>
                  <a:pt x="199621" y="599197"/>
                  <a:pt x="195978" y="605119"/>
                </a:cubicBezTo>
                <a:cubicBezTo>
                  <a:pt x="192334" y="611041"/>
                  <a:pt x="186219" y="618056"/>
                  <a:pt x="177633" y="626164"/>
                </a:cubicBezTo>
                <a:cubicBezTo>
                  <a:pt x="170003" y="633344"/>
                  <a:pt x="159237" y="643434"/>
                  <a:pt x="145336" y="656436"/>
                </a:cubicBezTo>
                <a:cubicBezTo>
                  <a:pt x="130577" y="670209"/>
                  <a:pt x="122258" y="677096"/>
                  <a:pt x="120379" y="677096"/>
                </a:cubicBezTo>
                <a:cubicBezTo>
                  <a:pt x="118500" y="677096"/>
                  <a:pt x="117238" y="678178"/>
                  <a:pt x="116591" y="680343"/>
                </a:cubicBezTo>
                <a:cubicBezTo>
                  <a:pt x="115945" y="682507"/>
                  <a:pt x="113548" y="683689"/>
                  <a:pt x="109401" y="683889"/>
                </a:cubicBezTo>
                <a:cubicBezTo>
                  <a:pt x="105254" y="684089"/>
                  <a:pt x="103180" y="684915"/>
                  <a:pt x="103180" y="686365"/>
                </a:cubicBezTo>
                <a:cubicBezTo>
                  <a:pt x="103180" y="687815"/>
                  <a:pt x="93658" y="688540"/>
                  <a:pt x="74613" y="688540"/>
                </a:cubicBezTo>
                <a:cubicBezTo>
                  <a:pt x="55567" y="688540"/>
                  <a:pt x="43252" y="686300"/>
                  <a:pt x="37665" y="681821"/>
                </a:cubicBezTo>
                <a:cubicBezTo>
                  <a:pt x="33365" y="677957"/>
                  <a:pt x="28621" y="674077"/>
                  <a:pt x="23435" y="670184"/>
                </a:cubicBezTo>
                <a:cubicBezTo>
                  <a:pt x="16327" y="659969"/>
                  <a:pt x="16037" y="653668"/>
                  <a:pt x="22567" y="651282"/>
                </a:cubicBezTo>
                <a:lnTo>
                  <a:pt x="26071" y="651282"/>
                </a:lnTo>
                <a:cubicBezTo>
                  <a:pt x="38658" y="650110"/>
                  <a:pt x="47184" y="648406"/>
                  <a:pt x="51649" y="646170"/>
                </a:cubicBezTo>
                <a:cubicBezTo>
                  <a:pt x="55080" y="645002"/>
                  <a:pt x="58038" y="644258"/>
                  <a:pt x="60524" y="643937"/>
                </a:cubicBezTo>
                <a:lnTo>
                  <a:pt x="66046" y="644220"/>
                </a:lnTo>
                <a:lnTo>
                  <a:pt x="66415" y="643942"/>
                </a:lnTo>
                <a:cubicBezTo>
                  <a:pt x="74030" y="638012"/>
                  <a:pt x="103852" y="607912"/>
                  <a:pt x="155880" y="553641"/>
                </a:cubicBezTo>
                <a:lnTo>
                  <a:pt x="182315" y="528684"/>
                </a:lnTo>
                <a:lnTo>
                  <a:pt x="175950" y="524923"/>
                </a:lnTo>
                <a:cubicBezTo>
                  <a:pt x="170364" y="518865"/>
                  <a:pt x="166060" y="514115"/>
                  <a:pt x="163038" y="510671"/>
                </a:cubicBezTo>
                <a:cubicBezTo>
                  <a:pt x="157944" y="505578"/>
                  <a:pt x="155398" y="501134"/>
                  <a:pt x="155398" y="497341"/>
                </a:cubicBezTo>
                <a:cubicBezTo>
                  <a:pt x="155398" y="498456"/>
                  <a:pt x="155066" y="498868"/>
                  <a:pt x="154401" y="498579"/>
                </a:cubicBezTo>
                <a:cubicBezTo>
                  <a:pt x="153737" y="498289"/>
                  <a:pt x="153658" y="498095"/>
                  <a:pt x="154165" y="497995"/>
                </a:cubicBezTo>
                <a:cubicBezTo>
                  <a:pt x="146422" y="504181"/>
                  <a:pt x="126755" y="528334"/>
                  <a:pt x="95165" y="570454"/>
                </a:cubicBezTo>
                <a:cubicBezTo>
                  <a:pt x="87743" y="580005"/>
                  <a:pt x="79813" y="587047"/>
                  <a:pt x="71377" y="591580"/>
                </a:cubicBezTo>
                <a:cubicBezTo>
                  <a:pt x="62940" y="596112"/>
                  <a:pt x="56318" y="597261"/>
                  <a:pt x="51510" y="595025"/>
                </a:cubicBezTo>
                <a:cubicBezTo>
                  <a:pt x="41644" y="590045"/>
                  <a:pt x="35636" y="584043"/>
                  <a:pt x="33486" y="577017"/>
                </a:cubicBezTo>
                <a:cubicBezTo>
                  <a:pt x="31336" y="569991"/>
                  <a:pt x="30493" y="559124"/>
                  <a:pt x="30957" y="544415"/>
                </a:cubicBezTo>
                <a:cubicBezTo>
                  <a:pt x="31893" y="533678"/>
                  <a:pt x="32884" y="526218"/>
                  <a:pt x="33931" y="522035"/>
                </a:cubicBezTo>
                <a:cubicBezTo>
                  <a:pt x="34977" y="517853"/>
                  <a:pt x="37365" y="514207"/>
                  <a:pt x="41094" y="511100"/>
                </a:cubicBezTo>
                <a:cubicBezTo>
                  <a:pt x="45816" y="507664"/>
                  <a:pt x="57189" y="496934"/>
                  <a:pt x="75213" y="478910"/>
                </a:cubicBezTo>
                <a:cubicBezTo>
                  <a:pt x="84225" y="469898"/>
                  <a:pt x="90983" y="463172"/>
                  <a:pt x="95489" y="458730"/>
                </a:cubicBezTo>
                <a:lnTo>
                  <a:pt x="99419" y="454893"/>
                </a:lnTo>
                <a:lnTo>
                  <a:pt x="97204" y="454211"/>
                </a:lnTo>
                <a:cubicBezTo>
                  <a:pt x="95248" y="452732"/>
                  <a:pt x="93736" y="450514"/>
                  <a:pt x="92668" y="447556"/>
                </a:cubicBezTo>
                <a:cubicBezTo>
                  <a:pt x="90532" y="441641"/>
                  <a:pt x="91515" y="437225"/>
                  <a:pt x="95615" y="434306"/>
                </a:cubicBezTo>
                <a:cubicBezTo>
                  <a:pt x="99716" y="431388"/>
                  <a:pt x="106292" y="431001"/>
                  <a:pt x="115343" y="433144"/>
                </a:cubicBezTo>
                <a:cubicBezTo>
                  <a:pt x="116421" y="433244"/>
                  <a:pt x="117491" y="433071"/>
                  <a:pt x="118552" y="432624"/>
                </a:cubicBezTo>
                <a:cubicBezTo>
                  <a:pt x="119613" y="432178"/>
                  <a:pt x="121940" y="430158"/>
                  <a:pt x="125533" y="426564"/>
                </a:cubicBezTo>
                <a:cubicBezTo>
                  <a:pt x="132884" y="417920"/>
                  <a:pt x="136572" y="414122"/>
                  <a:pt x="136597" y="415168"/>
                </a:cubicBezTo>
                <a:cubicBezTo>
                  <a:pt x="136622" y="416215"/>
                  <a:pt x="133220" y="416738"/>
                  <a:pt x="126391" y="416738"/>
                </a:cubicBezTo>
                <a:cubicBezTo>
                  <a:pt x="106981" y="416238"/>
                  <a:pt x="92913" y="411370"/>
                  <a:pt x="84187" y="402133"/>
                </a:cubicBezTo>
                <a:cubicBezTo>
                  <a:pt x="75461" y="392896"/>
                  <a:pt x="68958" y="377087"/>
                  <a:pt x="64679" y="354705"/>
                </a:cubicBezTo>
                <a:cubicBezTo>
                  <a:pt x="62815" y="344475"/>
                  <a:pt x="62263" y="337228"/>
                  <a:pt x="63024" y="332963"/>
                </a:cubicBezTo>
                <a:cubicBezTo>
                  <a:pt x="63785" y="328699"/>
                  <a:pt x="66319" y="323084"/>
                  <a:pt x="70626" y="316118"/>
                </a:cubicBezTo>
                <a:cubicBezTo>
                  <a:pt x="76906" y="300224"/>
                  <a:pt x="80045" y="291558"/>
                  <a:pt x="80045" y="290122"/>
                </a:cubicBezTo>
                <a:cubicBezTo>
                  <a:pt x="80045" y="286736"/>
                  <a:pt x="86336" y="270175"/>
                  <a:pt x="98916" y="240439"/>
                </a:cubicBezTo>
                <a:cubicBezTo>
                  <a:pt x="111496" y="210703"/>
                  <a:pt x="122783" y="185366"/>
                  <a:pt x="132777" y="164428"/>
                </a:cubicBezTo>
                <a:cubicBezTo>
                  <a:pt x="145164" y="141304"/>
                  <a:pt x="150561" y="129284"/>
                  <a:pt x="148968" y="128370"/>
                </a:cubicBezTo>
                <a:cubicBezTo>
                  <a:pt x="149547" y="128649"/>
                  <a:pt x="147743" y="129406"/>
                  <a:pt x="143557" y="130642"/>
                </a:cubicBezTo>
                <a:cubicBezTo>
                  <a:pt x="133584" y="131992"/>
                  <a:pt x="126639" y="133703"/>
                  <a:pt x="122720" y="135774"/>
                </a:cubicBezTo>
                <a:cubicBezTo>
                  <a:pt x="118802" y="137846"/>
                  <a:pt x="110787" y="138882"/>
                  <a:pt x="98675" y="138882"/>
                </a:cubicBezTo>
                <a:cubicBezTo>
                  <a:pt x="86562" y="138882"/>
                  <a:pt x="76491" y="137985"/>
                  <a:pt x="68462" y="136192"/>
                </a:cubicBezTo>
                <a:cubicBezTo>
                  <a:pt x="54953" y="132692"/>
                  <a:pt x="42439" y="126863"/>
                  <a:pt x="30920" y="118704"/>
                </a:cubicBezTo>
                <a:cubicBezTo>
                  <a:pt x="19400" y="110546"/>
                  <a:pt x="10973" y="101402"/>
                  <a:pt x="5636" y="91272"/>
                </a:cubicBezTo>
                <a:cubicBezTo>
                  <a:pt x="3307" y="86150"/>
                  <a:pt x="1559" y="78432"/>
                  <a:pt x="391" y="68116"/>
                </a:cubicBezTo>
                <a:cubicBezTo>
                  <a:pt x="-777" y="57800"/>
                  <a:pt x="678" y="51539"/>
                  <a:pt x="4757" y="49331"/>
                </a:cubicBezTo>
                <a:cubicBezTo>
                  <a:pt x="9944" y="46960"/>
                  <a:pt x="18373" y="50946"/>
                  <a:pt x="30046" y="61290"/>
                </a:cubicBezTo>
                <a:cubicBezTo>
                  <a:pt x="35340" y="66591"/>
                  <a:pt x="39072" y="69705"/>
                  <a:pt x="41244" y="70634"/>
                </a:cubicBezTo>
                <a:cubicBezTo>
                  <a:pt x="43416" y="71563"/>
                  <a:pt x="47874" y="72027"/>
                  <a:pt x="54617" y="72027"/>
                </a:cubicBezTo>
                <a:cubicBezTo>
                  <a:pt x="63404" y="72027"/>
                  <a:pt x="81512" y="68598"/>
                  <a:pt x="108940" y="61740"/>
                </a:cubicBezTo>
                <a:cubicBezTo>
                  <a:pt x="136369" y="54882"/>
                  <a:pt x="159859" y="47899"/>
                  <a:pt x="179411" y="40791"/>
                </a:cubicBezTo>
                <a:cubicBezTo>
                  <a:pt x="195892" y="34869"/>
                  <a:pt x="209287" y="30193"/>
                  <a:pt x="219595" y="26764"/>
                </a:cubicBezTo>
                <a:cubicBezTo>
                  <a:pt x="229882" y="23957"/>
                  <a:pt x="242341" y="20428"/>
                  <a:pt x="256971" y="16177"/>
                </a:cubicBezTo>
                <a:cubicBezTo>
                  <a:pt x="265358" y="13170"/>
                  <a:pt x="272505" y="11189"/>
                  <a:pt x="278413" y="10235"/>
                </a:cubicBezTo>
                <a:cubicBezTo>
                  <a:pt x="284321" y="9282"/>
                  <a:pt x="287271" y="8819"/>
                  <a:pt x="287264" y="8848"/>
                </a:cubicBezTo>
                <a:cubicBezTo>
                  <a:pt x="287264" y="8848"/>
                  <a:pt x="287264" y="8487"/>
                  <a:pt x="287264" y="7766"/>
                </a:cubicBezTo>
                <a:cubicBezTo>
                  <a:pt x="289907" y="1715"/>
                  <a:pt x="293420" y="-800"/>
                  <a:pt x="297803" y="22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文本框 28"/>
          <p:cNvSpPr>
            <a:spLocks noChangeArrowheads="1"/>
          </p:cNvSpPr>
          <p:nvPr/>
        </p:nvSpPr>
        <p:spPr bwMode="auto">
          <a:xfrm>
            <a:off x="3879850" y="2757488"/>
            <a:ext cx="574675" cy="585787"/>
          </a:xfrm>
          <a:custGeom>
            <a:avLst/>
            <a:gdLst>
              <a:gd name="T0" fmla="*/ 113036 w 574138"/>
              <a:gd name="T1" fmla="*/ 170793 h 585163"/>
              <a:gd name="T2" fmla="*/ 33161 w 574138"/>
              <a:gd name="T3" fmla="*/ 259299 h 585163"/>
              <a:gd name="T4" fmla="*/ 54625 w 574138"/>
              <a:gd name="T5" fmla="*/ 277414 h 585163"/>
              <a:gd name="T6" fmla="*/ 123333 w 574138"/>
              <a:gd name="T7" fmla="*/ 236330 h 585163"/>
              <a:gd name="T8" fmla="*/ 140504 w 574138"/>
              <a:gd name="T9" fmla="*/ 149152 h 585163"/>
              <a:gd name="T10" fmla="*/ 137719 w 574138"/>
              <a:gd name="T11" fmla="*/ 148242 h 585163"/>
              <a:gd name="T12" fmla="*/ 227977 w 574138"/>
              <a:gd name="T13" fmla="*/ 28757 h 585163"/>
              <a:gd name="T14" fmla="*/ 228036 w 574138"/>
              <a:gd name="T15" fmla="*/ 79828 h 585163"/>
              <a:gd name="T16" fmla="*/ 193028 w 574138"/>
              <a:gd name="T17" fmla="*/ 113261 h 585163"/>
              <a:gd name="T18" fmla="*/ 170736 w 574138"/>
              <a:gd name="T19" fmla="*/ 128314 h 585163"/>
              <a:gd name="T20" fmla="*/ 175561 w 574138"/>
              <a:gd name="T21" fmla="*/ 151017 h 585163"/>
              <a:gd name="T22" fmla="*/ 211223 w 574138"/>
              <a:gd name="T23" fmla="*/ 204044 h 585163"/>
              <a:gd name="T24" fmla="*/ 216742 w 574138"/>
              <a:gd name="T25" fmla="*/ 250710 h 585163"/>
              <a:gd name="T26" fmla="*/ 186266 w 574138"/>
              <a:gd name="T27" fmla="*/ 296027 h 585163"/>
              <a:gd name="T28" fmla="*/ 211802 w 574138"/>
              <a:gd name="T29" fmla="*/ 332331 h 585163"/>
              <a:gd name="T30" fmla="*/ 279996 w 574138"/>
              <a:gd name="T31" fmla="*/ 240263 h 585163"/>
              <a:gd name="T32" fmla="*/ 340523 w 574138"/>
              <a:gd name="T33" fmla="*/ 220830 h 585163"/>
              <a:gd name="T34" fmla="*/ 379533 w 574138"/>
              <a:gd name="T35" fmla="*/ 232076 h 585163"/>
              <a:gd name="T36" fmla="*/ 422256 w 574138"/>
              <a:gd name="T37" fmla="*/ 132967 h 585163"/>
              <a:gd name="T38" fmla="*/ 460045 w 574138"/>
              <a:gd name="T39" fmla="*/ 91685 h 585163"/>
              <a:gd name="T40" fmla="*/ 478096 w 574138"/>
              <a:gd name="T41" fmla="*/ 170541 h 585163"/>
              <a:gd name="T42" fmla="*/ 500073 w 574138"/>
              <a:gd name="T43" fmla="*/ 189567 h 585163"/>
              <a:gd name="T44" fmla="*/ 540246 w 574138"/>
              <a:gd name="T45" fmla="*/ 214716 h 585163"/>
              <a:gd name="T46" fmla="*/ 466619 w 574138"/>
              <a:gd name="T47" fmla="*/ 254921 h 585163"/>
              <a:gd name="T48" fmla="*/ 446056 w 574138"/>
              <a:gd name="T49" fmla="*/ 328581 h 585163"/>
              <a:gd name="T50" fmla="*/ 499827 w 574138"/>
              <a:gd name="T51" fmla="*/ 340604 h 585163"/>
              <a:gd name="T52" fmla="*/ 574129 w 574138"/>
              <a:gd name="T53" fmla="*/ 448890 h 585163"/>
              <a:gd name="T54" fmla="*/ 522265 w 574138"/>
              <a:gd name="T55" fmla="*/ 473702 h 585163"/>
              <a:gd name="T56" fmla="*/ 484150 w 574138"/>
              <a:gd name="T57" fmla="*/ 436734 h 585163"/>
              <a:gd name="T58" fmla="*/ 446474 w 574138"/>
              <a:gd name="T59" fmla="*/ 344686 h 585163"/>
              <a:gd name="T60" fmla="*/ 440489 w 574138"/>
              <a:gd name="T61" fmla="*/ 375778 h 585163"/>
              <a:gd name="T62" fmla="*/ 429897 w 574138"/>
              <a:gd name="T63" fmla="*/ 423896 h 585163"/>
              <a:gd name="T64" fmla="*/ 416459 w 574138"/>
              <a:gd name="T65" fmla="*/ 476890 h 585163"/>
              <a:gd name="T66" fmla="*/ 391438 w 574138"/>
              <a:gd name="T67" fmla="*/ 504204 h 585163"/>
              <a:gd name="T68" fmla="*/ 326320 w 574138"/>
              <a:gd name="T69" fmla="*/ 424068 h 585163"/>
              <a:gd name="T70" fmla="*/ 344557 w 574138"/>
              <a:gd name="T71" fmla="*/ 370800 h 585163"/>
              <a:gd name="T72" fmla="*/ 371797 w 574138"/>
              <a:gd name="T73" fmla="*/ 309378 h 585163"/>
              <a:gd name="T74" fmla="*/ 344365 w 574138"/>
              <a:gd name="T75" fmla="*/ 305022 h 585163"/>
              <a:gd name="T76" fmla="*/ 310235 w 574138"/>
              <a:gd name="T77" fmla="*/ 259995 h 585163"/>
              <a:gd name="T78" fmla="*/ 300998 w 574138"/>
              <a:gd name="T79" fmla="*/ 246070 h 585163"/>
              <a:gd name="T80" fmla="*/ 255918 w 574138"/>
              <a:gd name="T81" fmla="*/ 316558 h 585163"/>
              <a:gd name="T82" fmla="*/ 256711 w 574138"/>
              <a:gd name="T83" fmla="*/ 387452 h 585163"/>
              <a:gd name="T84" fmla="*/ 193424 w 574138"/>
              <a:gd name="T85" fmla="*/ 358906 h 585163"/>
              <a:gd name="T86" fmla="*/ 178294 w 574138"/>
              <a:gd name="T87" fmla="*/ 507242 h 585163"/>
              <a:gd name="T88" fmla="*/ 144095 w 574138"/>
              <a:gd name="T89" fmla="*/ 582777 h 585163"/>
              <a:gd name="T90" fmla="*/ 95955 w 574138"/>
              <a:gd name="T91" fmla="*/ 487965 h 585163"/>
              <a:gd name="T92" fmla="*/ 117641 w 574138"/>
              <a:gd name="T93" fmla="*/ 475947 h 585163"/>
              <a:gd name="T94" fmla="*/ 123237 w 574138"/>
              <a:gd name="T95" fmla="*/ 412972 h 585163"/>
              <a:gd name="T96" fmla="*/ 97348 w 574138"/>
              <a:gd name="T97" fmla="*/ 438502 h 585163"/>
              <a:gd name="T98" fmla="*/ 42259 w 574138"/>
              <a:gd name="T99" fmla="*/ 397193 h 585163"/>
              <a:gd name="T100" fmla="*/ 109941 w 574138"/>
              <a:gd name="T101" fmla="*/ 320970 h 585163"/>
              <a:gd name="T102" fmla="*/ 32154 w 574138"/>
              <a:gd name="T103" fmla="*/ 321133 h 585163"/>
              <a:gd name="T104" fmla="*/ 42988 w 574138"/>
              <a:gd name="T105" fmla="*/ 189363 h 585163"/>
              <a:gd name="T106" fmla="*/ 125348 w 574138"/>
              <a:gd name="T107" fmla="*/ 91540 h 585163"/>
              <a:gd name="T108" fmla="*/ 146479 w 574138"/>
              <a:gd name="T109" fmla="*/ 35701 h 585163"/>
              <a:gd name="T110" fmla="*/ 161819 w 574138"/>
              <a:gd name="T111" fmla="*/ 420 h 585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4138" h="585163">
                <a:moveTo>
                  <a:pt x="137719" y="148242"/>
                </a:moveTo>
                <a:cubicBezTo>
                  <a:pt x="134780" y="146895"/>
                  <a:pt x="131350" y="149844"/>
                  <a:pt x="127432" y="157088"/>
                </a:cubicBezTo>
                <a:cubicBezTo>
                  <a:pt x="123514" y="164332"/>
                  <a:pt x="118715" y="168900"/>
                  <a:pt x="113036" y="170793"/>
                </a:cubicBezTo>
                <a:cubicBezTo>
                  <a:pt x="111421" y="171329"/>
                  <a:pt x="99513" y="182698"/>
                  <a:pt x="77310" y="204901"/>
                </a:cubicBezTo>
                <a:cubicBezTo>
                  <a:pt x="55107" y="227104"/>
                  <a:pt x="41484" y="241870"/>
                  <a:pt x="36440" y="249199"/>
                </a:cubicBezTo>
                <a:cubicBezTo>
                  <a:pt x="33683" y="252614"/>
                  <a:pt x="32590" y="255981"/>
                  <a:pt x="33161" y="259299"/>
                </a:cubicBezTo>
                <a:cubicBezTo>
                  <a:pt x="33733" y="262617"/>
                  <a:pt x="36040" y="266848"/>
                  <a:pt x="40084" y="271991"/>
                </a:cubicBezTo>
                <a:cubicBezTo>
                  <a:pt x="43856" y="275763"/>
                  <a:pt x="46242" y="277790"/>
                  <a:pt x="47242" y="278073"/>
                </a:cubicBezTo>
                <a:cubicBezTo>
                  <a:pt x="48242" y="278355"/>
                  <a:pt x="50703" y="278135"/>
                  <a:pt x="54625" y="277414"/>
                </a:cubicBezTo>
                <a:cubicBezTo>
                  <a:pt x="58604" y="276342"/>
                  <a:pt x="68100" y="271347"/>
                  <a:pt x="83112" y="262428"/>
                </a:cubicBezTo>
                <a:cubicBezTo>
                  <a:pt x="98125" y="253509"/>
                  <a:pt x="107817" y="246863"/>
                  <a:pt x="112189" y="242491"/>
                </a:cubicBezTo>
                <a:cubicBezTo>
                  <a:pt x="113925" y="241334"/>
                  <a:pt x="117640" y="239280"/>
                  <a:pt x="123333" y="236330"/>
                </a:cubicBezTo>
                <a:cubicBezTo>
                  <a:pt x="129027" y="233380"/>
                  <a:pt x="132735" y="230356"/>
                  <a:pt x="134456" y="227259"/>
                </a:cubicBezTo>
                <a:cubicBezTo>
                  <a:pt x="136178" y="224162"/>
                  <a:pt x="137474" y="208894"/>
                  <a:pt x="138346" y="181455"/>
                </a:cubicBezTo>
                <a:cubicBezTo>
                  <a:pt x="139037" y="166866"/>
                  <a:pt x="139756" y="156098"/>
                  <a:pt x="140504" y="149152"/>
                </a:cubicBezTo>
                <a:lnTo>
                  <a:pt x="140622" y="148265"/>
                </a:lnTo>
                <a:lnTo>
                  <a:pt x="140487" y="148327"/>
                </a:lnTo>
                <a:cubicBezTo>
                  <a:pt x="139377" y="148607"/>
                  <a:pt x="138454" y="148579"/>
                  <a:pt x="137719" y="148242"/>
                </a:cubicBezTo>
                <a:close/>
                <a:moveTo>
                  <a:pt x="161819" y="420"/>
                </a:moveTo>
                <a:cubicBezTo>
                  <a:pt x="172552" y="1617"/>
                  <a:pt x="183448" y="4222"/>
                  <a:pt x="194507" y="8237"/>
                </a:cubicBezTo>
                <a:cubicBezTo>
                  <a:pt x="208230" y="12816"/>
                  <a:pt x="219386" y="19656"/>
                  <a:pt x="227977" y="28757"/>
                </a:cubicBezTo>
                <a:cubicBezTo>
                  <a:pt x="236567" y="37859"/>
                  <a:pt x="240862" y="48042"/>
                  <a:pt x="240862" y="59308"/>
                </a:cubicBezTo>
                <a:cubicBezTo>
                  <a:pt x="240862" y="71281"/>
                  <a:pt x="238621" y="78230"/>
                  <a:pt x="234138" y="80155"/>
                </a:cubicBezTo>
                <a:cubicBezTo>
                  <a:pt x="229656" y="82080"/>
                  <a:pt x="227621" y="81971"/>
                  <a:pt x="228036" y="79828"/>
                </a:cubicBezTo>
                <a:cubicBezTo>
                  <a:pt x="229857" y="84364"/>
                  <a:pt x="229232" y="88470"/>
                  <a:pt x="226161" y="92146"/>
                </a:cubicBezTo>
                <a:cubicBezTo>
                  <a:pt x="223089" y="95821"/>
                  <a:pt x="218819" y="99325"/>
                  <a:pt x="213350" y="102658"/>
                </a:cubicBezTo>
                <a:cubicBezTo>
                  <a:pt x="207881" y="105990"/>
                  <a:pt x="201107" y="109525"/>
                  <a:pt x="193028" y="113261"/>
                </a:cubicBezTo>
                <a:cubicBezTo>
                  <a:pt x="185963" y="116197"/>
                  <a:pt x="180185" y="118837"/>
                  <a:pt x="175695" y="121180"/>
                </a:cubicBezTo>
                <a:lnTo>
                  <a:pt x="167535" y="126842"/>
                </a:lnTo>
                <a:lnTo>
                  <a:pt x="170736" y="128314"/>
                </a:lnTo>
                <a:cubicBezTo>
                  <a:pt x="171738" y="129493"/>
                  <a:pt x="172240" y="131158"/>
                  <a:pt x="172240" y="133310"/>
                </a:cubicBezTo>
                <a:cubicBezTo>
                  <a:pt x="172240" y="135210"/>
                  <a:pt x="172018" y="136310"/>
                  <a:pt x="171575" y="136610"/>
                </a:cubicBezTo>
                <a:cubicBezTo>
                  <a:pt x="170225" y="140989"/>
                  <a:pt x="171554" y="145792"/>
                  <a:pt x="175561" y="151017"/>
                </a:cubicBezTo>
                <a:cubicBezTo>
                  <a:pt x="179569" y="156243"/>
                  <a:pt x="182769" y="161953"/>
                  <a:pt x="185163" y="168146"/>
                </a:cubicBezTo>
                <a:cubicBezTo>
                  <a:pt x="188206" y="175947"/>
                  <a:pt x="192369" y="183502"/>
                  <a:pt x="197652" y="190810"/>
                </a:cubicBezTo>
                <a:cubicBezTo>
                  <a:pt x="202934" y="198118"/>
                  <a:pt x="207458" y="202529"/>
                  <a:pt x="211223" y="204044"/>
                </a:cubicBezTo>
                <a:cubicBezTo>
                  <a:pt x="221203" y="208537"/>
                  <a:pt x="228302" y="214991"/>
                  <a:pt x="232520" y="223407"/>
                </a:cubicBezTo>
                <a:cubicBezTo>
                  <a:pt x="236739" y="231822"/>
                  <a:pt x="235355" y="239295"/>
                  <a:pt x="228368" y="245824"/>
                </a:cubicBezTo>
                <a:cubicBezTo>
                  <a:pt x="223825" y="248853"/>
                  <a:pt x="219949" y="250482"/>
                  <a:pt x="216742" y="250710"/>
                </a:cubicBezTo>
                <a:cubicBezTo>
                  <a:pt x="213534" y="250939"/>
                  <a:pt x="207237" y="253911"/>
                  <a:pt x="197850" y="259626"/>
                </a:cubicBezTo>
                <a:lnTo>
                  <a:pt x="185677" y="267030"/>
                </a:lnTo>
                <a:lnTo>
                  <a:pt x="186266" y="296027"/>
                </a:lnTo>
                <a:lnTo>
                  <a:pt x="186856" y="325227"/>
                </a:lnTo>
                <a:lnTo>
                  <a:pt x="196789" y="327938"/>
                </a:lnTo>
                <a:cubicBezTo>
                  <a:pt x="205990" y="330867"/>
                  <a:pt x="210994" y="332331"/>
                  <a:pt x="211802" y="332331"/>
                </a:cubicBezTo>
                <a:cubicBezTo>
                  <a:pt x="210330" y="332331"/>
                  <a:pt x="214184" y="326313"/>
                  <a:pt x="223364" y="314275"/>
                </a:cubicBezTo>
                <a:cubicBezTo>
                  <a:pt x="232544" y="302238"/>
                  <a:pt x="241823" y="289422"/>
                  <a:pt x="251203" y="275828"/>
                </a:cubicBezTo>
                <a:cubicBezTo>
                  <a:pt x="258768" y="265141"/>
                  <a:pt x="268366" y="253286"/>
                  <a:pt x="279996" y="240263"/>
                </a:cubicBezTo>
                <a:cubicBezTo>
                  <a:pt x="287390" y="231940"/>
                  <a:pt x="293355" y="226313"/>
                  <a:pt x="297891" y="223380"/>
                </a:cubicBezTo>
                <a:cubicBezTo>
                  <a:pt x="302427" y="220448"/>
                  <a:pt x="307914" y="218485"/>
                  <a:pt x="314350" y="217492"/>
                </a:cubicBezTo>
                <a:cubicBezTo>
                  <a:pt x="323916" y="215999"/>
                  <a:pt x="332640" y="217111"/>
                  <a:pt x="340523" y="220830"/>
                </a:cubicBezTo>
                <a:cubicBezTo>
                  <a:pt x="348406" y="224548"/>
                  <a:pt x="353994" y="229972"/>
                  <a:pt x="357288" y="237101"/>
                </a:cubicBezTo>
                <a:cubicBezTo>
                  <a:pt x="358345" y="239130"/>
                  <a:pt x="359474" y="240180"/>
                  <a:pt x="360674" y="240252"/>
                </a:cubicBezTo>
                <a:cubicBezTo>
                  <a:pt x="361874" y="240323"/>
                  <a:pt x="368160" y="237598"/>
                  <a:pt x="379533" y="232076"/>
                </a:cubicBezTo>
                <a:lnTo>
                  <a:pt x="393035" y="226043"/>
                </a:lnTo>
                <a:lnTo>
                  <a:pt x="407372" y="185131"/>
                </a:lnTo>
                <a:cubicBezTo>
                  <a:pt x="415495" y="160363"/>
                  <a:pt x="420456" y="142975"/>
                  <a:pt x="422256" y="132967"/>
                </a:cubicBezTo>
                <a:cubicBezTo>
                  <a:pt x="424242" y="120594"/>
                  <a:pt x="426707" y="111996"/>
                  <a:pt x="429650" y="107174"/>
                </a:cubicBezTo>
                <a:cubicBezTo>
                  <a:pt x="432593" y="102352"/>
                  <a:pt x="437848" y="97923"/>
                  <a:pt x="445413" y="93887"/>
                </a:cubicBezTo>
                <a:cubicBezTo>
                  <a:pt x="452149" y="90930"/>
                  <a:pt x="457027" y="90196"/>
                  <a:pt x="460045" y="91685"/>
                </a:cubicBezTo>
                <a:cubicBezTo>
                  <a:pt x="463063" y="93174"/>
                  <a:pt x="466448" y="97402"/>
                  <a:pt x="470198" y="104367"/>
                </a:cubicBezTo>
                <a:cubicBezTo>
                  <a:pt x="474734" y="113447"/>
                  <a:pt x="477003" y="127581"/>
                  <a:pt x="477003" y="146769"/>
                </a:cubicBezTo>
                <a:cubicBezTo>
                  <a:pt x="477003" y="159170"/>
                  <a:pt x="477367" y="167094"/>
                  <a:pt x="478096" y="170541"/>
                </a:cubicBezTo>
                <a:cubicBezTo>
                  <a:pt x="478824" y="173988"/>
                  <a:pt x="479957" y="176590"/>
                  <a:pt x="481492" y="178348"/>
                </a:cubicBezTo>
                <a:cubicBezTo>
                  <a:pt x="485564" y="183227"/>
                  <a:pt x="489484" y="185666"/>
                  <a:pt x="493253" y="185666"/>
                </a:cubicBezTo>
                <a:cubicBezTo>
                  <a:pt x="497021" y="185666"/>
                  <a:pt x="499295" y="186967"/>
                  <a:pt x="500073" y="189567"/>
                </a:cubicBezTo>
                <a:cubicBezTo>
                  <a:pt x="500852" y="192167"/>
                  <a:pt x="502859" y="193814"/>
                  <a:pt x="506096" y="194507"/>
                </a:cubicBezTo>
                <a:cubicBezTo>
                  <a:pt x="513275" y="195535"/>
                  <a:pt x="520762" y="198138"/>
                  <a:pt x="528556" y="202313"/>
                </a:cubicBezTo>
                <a:cubicBezTo>
                  <a:pt x="536349" y="206489"/>
                  <a:pt x="540246" y="210623"/>
                  <a:pt x="540246" y="214716"/>
                </a:cubicBezTo>
                <a:cubicBezTo>
                  <a:pt x="540246" y="220882"/>
                  <a:pt x="536531" y="226302"/>
                  <a:pt x="529102" y="230977"/>
                </a:cubicBezTo>
                <a:cubicBezTo>
                  <a:pt x="521672" y="235653"/>
                  <a:pt x="513361" y="238912"/>
                  <a:pt x="504167" y="240755"/>
                </a:cubicBezTo>
                <a:cubicBezTo>
                  <a:pt x="484536" y="245113"/>
                  <a:pt x="472020" y="249835"/>
                  <a:pt x="466619" y="254921"/>
                </a:cubicBezTo>
                <a:cubicBezTo>
                  <a:pt x="462912" y="258615"/>
                  <a:pt x="459161" y="271188"/>
                  <a:pt x="455368" y="292640"/>
                </a:cubicBezTo>
                <a:cubicBezTo>
                  <a:pt x="453546" y="303549"/>
                  <a:pt x="451539" y="312736"/>
                  <a:pt x="449346" y="320201"/>
                </a:cubicBezTo>
                <a:cubicBezTo>
                  <a:pt x="447152" y="327666"/>
                  <a:pt x="446056" y="330460"/>
                  <a:pt x="446056" y="328581"/>
                </a:cubicBezTo>
                <a:cubicBezTo>
                  <a:pt x="446056" y="326702"/>
                  <a:pt x="449628" y="326191"/>
                  <a:pt x="456772" y="327048"/>
                </a:cubicBezTo>
                <a:cubicBezTo>
                  <a:pt x="469559" y="328463"/>
                  <a:pt x="477924" y="329786"/>
                  <a:pt x="481868" y="331018"/>
                </a:cubicBezTo>
                <a:cubicBezTo>
                  <a:pt x="485811" y="332251"/>
                  <a:pt x="491797" y="335446"/>
                  <a:pt x="499827" y="340604"/>
                </a:cubicBezTo>
                <a:cubicBezTo>
                  <a:pt x="515000" y="351448"/>
                  <a:pt x="527023" y="361538"/>
                  <a:pt x="535896" y="370875"/>
                </a:cubicBezTo>
                <a:cubicBezTo>
                  <a:pt x="544768" y="380212"/>
                  <a:pt x="552273" y="391256"/>
                  <a:pt x="558409" y="404008"/>
                </a:cubicBezTo>
                <a:cubicBezTo>
                  <a:pt x="568632" y="423996"/>
                  <a:pt x="573872" y="438957"/>
                  <a:pt x="574129" y="448890"/>
                </a:cubicBezTo>
                <a:cubicBezTo>
                  <a:pt x="574386" y="458824"/>
                  <a:pt x="569632" y="470874"/>
                  <a:pt x="559867" y="485040"/>
                </a:cubicBezTo>
                <a:cubicBezTo>
                  <a:pt x="556838" y="488354"/>
                  <a:pt x="551174" y="488406"/>
                  <a:pt x="542877" y="485195"/>
                </a:cubicBezTo>
                <a:cubicBezTo>
                  <a:pt x="534579" y="481984"/>
                  <a:pt x="527709" y="478153"/>
                  <a:pt x="522265" y="473702"/>
                </a:cubicBezTo>
                <a:cubicBezTo>
                  <a:pt x="515857" y="468423"/>
                  <a:pt x="512839" y="465784"/>
                  <a:pt x="513211" y="465784"/>
                </a:cubicBezTo>
                <a:cubicBezTo>
                  <a:pt x="509367" y="465784"/>
                  <a:pt x="503563" y="461767"/>
                  <a:pt x="495798" y="453734"/>
                </a:cubicBezTo>
                <a:cubicBezTo>
                  <a:pt x="488033" y="445701"/>
                  <a:pt x="484150" y="440034"/>
                  <a:pt x="484150" y="436734"/>
                </a:cubicBezTo>
                <a:cubicBezTo>
                  <a:pt x="484150" y="434512"/>
                  <a:pt x="485382" y="427538"/>
                  <a:pt x="487847" y="415811"/>
                </a:cubicBezTo>
                <a:cubicBezTo>
                  <a:pt x="490311" y="404085"/>
                  <a:pt x="490111" y="393657"/>
                  <a:pt x="487247" y="384527"/>
                </a:cubicBezTo>
                <a:cubicBezTo>
                  <a:pt x="480332" y="360310"/>
                  <a:pt x="466741" y="347029"/>
                  <a:pt x="446474" y="344686"/>
                </a:cubicBezTo>
                <a:cubicBezTo>
                  <a:pt x="444795" y="344243"/>
                  <a:pt x="444043" y="343958"/>
                  <a:pt x="444218" y="343829"/>
                </a:cubicBezTo>
                <a:cubicBezTo>
                  <a:pt x="444393" y="343700"/>
                  <a:pt x="444284" y="346547"/>
                  <a:pt x="443891" y="352369"/>
                </a:cubicBezTo>
                <a:cubicBezTo>
                  <a:pt x="442963" y="362614"/>
                  <a:pt x="441829" y="370416"/>
                  <a:pt x="440489" y="375778"/>
                </a:cubicBezTo>
                <a:cubicBezTo>
                  <a:pt x="439150" y="381139"/>
                  <a:pt x="438000" y="390178"/>
                  <a:pt x="437039" y="402894"/>
                </a:cubicBezTo>
                <a:cubicBezTo>
                  <a:pt x="436078" y="415609"/>
                  <a:pt x="434538" y="422503"/>
                  <a:pt x="432420" y="423575"/>
                </a:cubicBezTo>
                <a:cubicBezTo>
                  <a:pt x="430302" y="424646"/>
                  <a:pt x="429461" y="424753"/>
                  <a:pt x="429897" y="423896"/>
                </a:cubicBezTo>
                <a:cubicBezTo>
                  <a:pt x="430804" y="427075"/>
                  <a:pt x="429293" y="435862"/>
                  <a:pt x="425364" y="450257"/>
                </a:cubicBezTo>
                <a:cubicBezTo>
                  <a:pt x="421435" y="464651"/>
                  <a:pt x="417077" y="471849"/>
                  <a:pt x="412291" y="471849"/>
                </a:cubicBezTo>
                <a:cubicBezTo>
                  <a:pt x="415070" y="471849"/>
                  <a:pt x="416459" y="473529"/>
                  <a:pt x="416459" y="476890"/>
                </a:cubicBezTo>
                <a:cubicBezTo>
                  <a:pt x="416459" y="480251"/>
                  <a:pt x="415161" y="481932"/>
                  <a:pt x="412564" y="481932"/>
                </a:cubicBezTo>
                <a:cubicBezTo>
                  <a:pt x="409967" y="481932"/>
                  <a:pt x="406547" y="485332"/>
                  <a:pt x="402304" y="492133"/>
                </a:cubicBezTo>
                <a:cubicBezTo>
                  <a:pt x="398789" y="497984"/>
                  <a:pt x="395167" y="502008"/>
                  <a:pt x="391438" y="504204"/>
                </a:cubicBezTo>
                <a:cubicBezTo>
                  <a:pt x="387709" y="506401"/>
                  <a:pt x="381498" y="506674"/>
                  <a:pt x="372804" y="505024"/>
                </a:cubicBezTo>
                <a:cubicBezTo>
                  <a:pt x="357909" y="502045"/>
                  <a:pt x="346808" y="487111"/>
                  <a:pt x="339500" y="460222"/>
                </a:cubicBezTo>
                <a:cubicBezTo>
                  <a:pt x="336864" y="455722"/>
                  <a:pt x="332470" y="443670"/>
                  <a:pt x="326320" y="424068"/>
                </a:cubicBezTo>
                <a:cubicBezTo>
                  <a:pt x="322133" y="410952"/>
                  <a:pt x="319920" y="402376"/>
                  <a:pt x="319681" y="398339"/>
                </a:cubicBezTo>
                <a:cubicBezTo>
                  <a:pt x="319442" y="394303"/>
                  <a:pt x="321094" y="389431"/>
                  <a:pt x="324637" y="383723"/>
                </a:cubicBezTo>
                <a:cubicBezTo>
                  <a:pt x="330338" y="373672"/>
                  <a:pt x="336978" y="369364"/>
                  <a:pt x="344557" y="370800"/>
                </a:cubicBezTo>
                <a:cubicBezTo>
                  <a:pt x="349158" y="371157"/>
                  <a:pt x="353126" y="369557"/>
                  <a:pt x="356463" y="366000"/>
                </a:cubicBezTo>
                <a:cubicBezTo>
                  <a:pt x="359799" y="362442"/>
                  <a:pt x="362703" y="355102"/>
                  <a:pt x="365174" y="343979"/>
                </a:cubicBezTo>
                <a:cubicBezTo>
                  <a:pt x="368239" y="330099"/>
                  <a:pt x="370446" y="318565"/>
                  <a:pt x="371797" y="309378"/>
                </a:cubicBezTo>
                <a:lnTo>
                  <a:pt x="373811" y="303656"/>
                </a:lnTo>
                <a:lnTo>
                  <a:pt x="363663" y="305617"/>
                </a:lnTo>
                <a:cubicBezTo>
                  <a:pt x="354712" y="306103"/>
                  <a:pt x="348279" y="305905"/>
                  <a:pt x="344365" y="305022"/>
                </a:cubicBezTo>
                <a:cubicBezTo>
                  <a:pt x="340450" y="304140"/>
                  <a:pt x="336414" y="301320"/>
                  <a:pt x="332256" y="296562"/>
                </a:cubicBezTo>
                <a:cubicBezTo>
                  <a:pt x="320940" y="284261"/>
                  <a:pt x="315282" y="275592"/>
                  <a:pt x="315282" y="270556"/>
                </a:cubicBezTo>
                <a:cubicBezTo>
                  <a:pt x="315282" y="269570"/>
                  <a:pt x="313600" y="266050"/>
                  <a:pt x="310235" y="259995"/>
                </a:cubicBezTo>
                <a:cubicBezTo>
                  <a:pt x="306871" y="253941"/>
                  <a:pt x="305188" y="248492"/>
                  <a:pt x="305188" y="243649"/>
                </a:cubicBezTo>
                <a:cubicBezTo>
                  <a:pt x="305188" y="242806"/>
                  <a:pt x="305242" y="242279"/>
                  <a:pt x="305349" y="242068"/>
                </a:cubicBezTo>
                <a:cubicBezTo>
                  <a:pt x="305456" y="241857"/>
                  <a:pt x="304006" y="243191"/>
                  <a:pt x="300998" y="246070"/>
                </a:cubicBezTo>
                <a:cubicBezTo>
                  <a:pt x="297577" y="248349"/>
                  <a:pt x="290406" y="257091"/>
                  <a:pt x="279487" y="272297"/>
                </a:cubicBezTo>
                <a:cubicBezTo>
                  <a:pt x="268568" y="287502"/>
                  <a:pt x="262833" y="296062"/>
                  <a:pt x="262283" y="297977"/>
                </a:cubicBezTo>
                <a:cubicBezTo>
                  <a:pt x="261783" y="301013"/>
                  <a:pt x="259661" y="307207"/>
                  <a:pt x="255918" y="316558"/>
                </a:cubicBezTo>
                <a:cubicBezTo>
                  <a:pt x="247674" y="333981"/>
                  <a:pt x="246920" y="346944"/>
                  <a:pt x="253657" y="355445"/>
                </a:cubicBezTo>
                <a:cubicBezTo>
                  <a:pt x="258136" y="361917"/>
                  <a:pt x="260376" y="368604"/>
                  <a:pt x="260376" y="375504"/>
                </a:cubicBezTo>
                <a:cubicBezTo>
                  <a:pt x="260376" y="381034"/>
                  <a:pt x="259154" y="385016"/>
                  <a:pt x="256711" y="387452"/>
                </a:cubicBezTo>
                <a:cubicBezTo>
                  <a:pt x="254268" y="389888"/>
                  <a:pt x="249392" y="391106"/>
                  <a:pt x="242084" y="391106"/>
                </a:cubicBezTo>
                <a:cubicBezTo>
                  <a:pt x="235169" y="391106"/>
                  <a:pt x="228288" y="388699"/>
                  <a:pt x="221440" y="383884"/>
                </a:cubicBezTo>
                <a:cubicBezTo>
                  <a:pt x="214593" y="379069"/>
                  <a:pt x="205254" y="370743"/>
                  <a:pt x="193424" y="358906"/>
                </a:cubicBezTo>
                <a:cubicBezTo>
                  <a:pt x="188645" y="353462"/>
                  <a:pt x="186181" y="350930"/>
                  <a:pt x="186031" y="351309"/>
                </a:cubicBezTo>
                <a:cubicBezTo>
                  <a:pt x="185881" y="351687"/>
                  <a:pt x="185477" y="355155"/>
                  <a:pt x="184820" y="361713"/>
                </a:cubicBezTo>
                <a:cubicBezTo>
                  <a:pt x="180919" y="391610"/>
                  <a:pt x="178744" y="440120"/>
                  <a:pt x="178294" y="507242"/>
                </a:cubicBezTo>
                <a:lnTo>
                  <a:pt x="177458" y="578930"/>
                </a:lnTo>
                <a:lnTo>
                  <a:pt x="163506" y="583913"/>
                </a:lnTo>
                <a:cubicBezTo>
                  <a:pt x="155605" y="585899"/>
                  <a:pt x="149135" y="585520"/>
                  <a:pt x="144095" y="582777"/>
                </a:cubicBezTo>
                <a:cubicBezTo>
                  <a:pt x="139055" y="580034"/>
                  <a:pt x="131963" y="572822"/>
                  <a:pt x="122819" y="561142"/>
                </a:cubicBezTo>
                <a:cubicBezTo>
                  <a:pt x="111768" y="546547"/>
                  <a:pt x="104528" y="534719"/>
                  <a:pt x="101099" y="525657"/>
                </a:cubicBezTo>
                <a:cubicBezTo>
                  <a:pt x="97670" y="516595"/>
                  <a:pt x="95955" y="504031"/>
                  <a:pt x="95955" y="487965"/>
                </a:cubicBezTo>
                <a:cubicBezTo>
                  <a:pt x="95512" y="447888"/>
                  <a:pt x="100966" y="429636"/>
                  <a:pt x="112318" y="433208"/>
                </a:cubicBezTo>
                <a:cubicBezTo>
                  <a:pt x="115490" y="435330"/>
                  <a:pt x="117076" y="445024"/>
                  <a:pt x="117076" y="462290"/>
                </a:cubicBezTo>
                <a:cubicBezTo>
                  <a:pt x="117076" y="467384"/>
                  <a:pt x="117264" y="471936"/>
                  <a:pt x="117641" y="475947"/>
                </a:cubicBezTo>
                <a:lnTo>
                  <a:pt x="118139" y="479006"/>
                </a:lnTo>
                <a:lnTo>
                  <a:pt x="118436" y="474099"/>
                </a:lnTo>
                <a:cubicBezTo>
                  <a:pt x="119637" y="460069"/>
                  <a:pt x="121237" y="439693"/>
                  <a:pt x="123237" y="412972"/>
                </a:cubicBezTo>
                <a:lnTo>
                  <a:pt x="124257" y="402828"/>
                </a:lnTo>
                <a:lnTo>
                  <a:pt x="117681" y="414927"/>
                </a:lnTo>
                <a:cubicBezTo>
                  <a:pt x="113141" y="422100"/>
                  <a:pt x="106363" y="429958"/>
                  <a:pt x="97348" y="438502"/>
                </a:cubicBezTo>
                <a:cubicBezTo>
                  <a:pt x="76645" y="457140"/>
                  <a:pt x="59540" y="460194"/>
                  <a:pt x="46031" y="447663"/>
                </a:cubicBezTo>
                <a:cubicBezTo>
                  <a:pt x="38551" y="440184"/>
                  <a:pt x="34687" y="431419"/>
                  <a:pt x="34437" y="421367"/>
                </a:cubicBezTo>
                <a:cubicBezTo>
                  <a:pt x="34187" y="411316"/>
                  <a:pt x="36794" y="403258"/>
                  <a:pt x="42259" y="397193"/>
                </a:cubicBezTo>
                <a:cubicBezTo>
                  <a:pt x="46645" y="392807"/>
                  <a:pt x="59581" y="378064"/>
                  <a:pt x="81066" y="352964"/>
                </a:cubicBezTo>
                <a:cubicBezTo>
                  <a:pt x="91808" y="340414"/>
                  <a:pt x="100684" y="330488"/>
                  <a:pt x="107694" y="323185"/>
                </a:cubicBezTo>
                <a:lnTo>
                  <a:pt x="109941" y="320970"/>
                </a:lnTo>
                <a:lnTo>
                  <a:pt x="106329" y="323208"/>
                </a:lnTo>
                <a:cubicBezTo>
                  <a:pt x="93945" y="330047"/>
                  <a:pt x="82464" y="333821"/>
                  <a:pt x="71888" y="334528"/>
                </a:cubicBezTo>
                <a:cubicBezTo>
                  <a:pt x="57786" y="335471"/>
                  <a:pt x="44541" y="331006"/>
                  <a:pt x="32154" y="321133"/>
                </a:cubicBezTo>
                <a:cubicBezTo>
                  <a:pt x="13466" y="306482"/>
                  <a:pt x="2890" y="288561"/>
                  <a:pt x="425" y="267373"/>
                </a:cubicBezTo>
                <a:cubicBezTo>
                  <a:pt x="-918" y="253936"/>
                  <a:pt x="922" y="242606"/>
                  <a:pt x="5944" y="233383"/>
                </a:cubicBezTo>
                <a:cubicBezTo>
                  <a:pt x="10966" y="224160"/>
                  <a:pt x="23314" y="209487"/>
                  <a:pt x="42988" y="189363"/>
                </a:cubicBezTo>
                <a:cubicBezTo>
                  <a:pt x="65591" y="165425"/>
                  <a:pt x="77828" y="152368"/>
                  <a:pt x="79699" y="150192"/>
                </a:cubicBezTo>
                <a:cubicBezTo>
                  <a:pt x="81571" y="148017"/>
                  <a:pt x="89065" y="138135"/>
                  <a:pt x="102181" y="120548"/>
                </a:cubicBezTo>
                <a:cubicBezTo>
                  <a:pt x="115297" y="102960"/>
                  <a:pt x="123019" y="93291"/>
                  <a:pt x="125348" y="91540"/>
                </a:cubicBezTo>
                <a:cubicBezTo>
                  <a:pt x="127170" y="90333"/>
                  <a:pt x="131584" y="82189"/>
                  <a:pt x="138592" y="67109"/>
                </a:cubicBezTo>
                <a:cubicBezTo>
                  <a:pt x="145600" y="52028"/>
                  <a:pt x="149104" y="42924"/>
                  <a:pt x="149104" y="39795"/>
                </a:cubicBezTo>
                <a:cubicBezTo>
                  <a:pt x="149104" y="38037"/>
                  <a:pt x="148229" y="36673"/>
                  <a:pt x="146479" y="35701"/>
                </a:cubicBezTo>
                <a:cubicBezTo>
                  <a:pt x="141564" y="32894"/>
                  <a:pt x="138419" y="27984"/>
                  <a:pt x="137044" y="20973"/>
                </a:cubicBezTo>
                <a:cubicBezTo>
                  <a:pt x="135669" y="13961"/>
                  <a:pt x="136746" y="8473"/>
                  <a:pt x="140275" y="4508"/>
                </a:cubicBezTo>
                <a:cubicBezTo>
                  <a:pt x="143904" y="586"/>
                  <a:pt x="151085" y="-777"/>
                  <a:pt x="161819" y="42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文本框 29"/>
          <p:cNvSpPr>
            <a:spLocks noChangeArrowheads="1"/>
          </p:cNvSpPr>
          <p:nvPr/>
        </p:nvSpPr>
        <p:spPr bwMode="auto">
          <a:xfrm>
            <a:off x="4679950" y="2757488"/>
            <a:ext cx="609600" cy="608012"/>
          </a:xfrm>
          <a:custGeom>
            <a:avLst/>
            <a:gdLst>
              <a:gd name="T0" fmla="*/ 124401 w 609190"/>
              <a:gd name="T1" fmla="*/ 359502 h 607550"/>
              <a:gd name="T2" fmla="*/ 290472 w 609190"/>
              <a:gd name="T3" fmla="*/ 317716 h 607550"/>
              <a:gd name="T4" fmla="*/ 316431 w 609190"/>
              <a:gd name="T5" fmla="*/ 323283 h 607550"/>
              <a:gd name="T6" fmla="*/ 317864 w 609190"/>
              <a:gd name="T7" fmla="*/ 333684 h 607550"/>
              <a:gd name="T8" fmla="*/ 324070 w 609190"/>
              <a:gd name="T9" fmla="*/ 342317 h 607550"/>
              <a:gd name="T10" fmla="*/ 340412 w 609190"/>
              <a:gd name="T11" fmla="*/ 333013 h 607550"/>
              <a:gd name="T12" fmla="*/ 374788 w 609190"/>
              <a:gd name="T13" fmla="*/ 348797 h 607550"/>
              <a:gd name="T14" fmla="*/ 382214 w 609190"/>
              <a:gd name="T15" fmla="*/ 408504 h 607550"/>
              <a:gd name="T16" fmla="*/ 311673 w 609190"/>
              <a:gd name="T17" fmla="*/ 469594 h 607550"/>
              <a:gd name="T18" fmla="*/ 343879 w 609190"/>
              <a:gd name="T19" fmla="*/ 521822 h 607550"/>
              <a:gd name="T20" fmla="*/ 391874 w 609190"/>
              <a:gd name="T21" fmla="*/ 585928 h 607550"/>
              <a:gd name="T22" fmla="*/ 344179 w 609190"/>
              <a:gd name="T23" fmla="*/ 604557 h 607550"/>
              <a:gd name="T24" fmla="*/ 291008 w 609190"/>
              <a:gd name="T25" fmla="*/ 546350 h 607550"/>
              <a:gd name="T26" fmla="*/ 284734 w 609190"/>
              <a:gd name="T27" fmla="*/ 463733 h 607550"/>
              <a:gd name="T28" fmla="*/ 328839 w 609190"/>
              <a:gd name="T29" fmla="*/ 394617 h 607550"/>
              <a:gd name="T30" fmla="*/ 272025 w 609190"/>
              <a:gd name="T31" fmla="*/ 361093 h 607550"/>
              <a:gd name="T32" fmla="*/ 273868 w 609190"/>
              <a:gd name="T33" fmla="*/ 325394 h 607550"/>
              <a:gd name="T34" fmla="*/ 331759 w 609190"/>
              <a:gd name="T35" fmla="*/ 312958 h 607550"/>
              <a:gd name="T36" fmla="*/ 330779 w 609190"/>
              <a:gd name="T37" fmla="*/ 303416 h 607550"/>
              <a:gd name="T38" fmla="*/ 221157 w 609190"/>
              <a:gd name="T39" fmla="*/ 230384 h 607550"/>
              <a:gd name="T40" fmla="*/ 313714 w 609190"/>
              <a:gd name="T41" fmla="*/ 90288 h 607550"/>
              <a:gd name="T42" fmla="*/ 258904 w 609190"/>
              <a:gd name="T43" fmla="*/ 146539 h 607550"/>
              <a:gd name="T44" fmla="*/ 225857 w 609190"/>
              <a:gd name="T45" fmla="*/ 186342 h 607550"/>
              <a:gd name="T46" fmla="*/ 248183 w 609190"/>
              <a:gd name="T47" fmla="*/ 190816 h 607550"/>
              <a:gd name="T48" fmla="*/ 309139 w 609190"/>
              <a:gd name="T49" fmla="*/ 115587 h 607550"/>
              <a:gd name="T50" fmla="*/ 336822 w 609190"/>
              <a:gd name="T51" fmla="*/ 85374 h 607550"/>
              <a:gd name="T52" fmla="*/ 287702 w 609190"/>
              <a:gd name="T53" fmla="*/ 3598 h 607550"/>
              <a:gd name="T54" fmla="*/ 315514 w 609190"/>
              <a:gd name="T55" fmla="*/ 54175 h 607550"/>
              <a:gd name="T56" fmla="*/ 336169 w 609190"/>
              <a:gd name="T57" fmla="*/ 57278 h 607550"/>
              <a:gd name="T58" fmla="*/ 403881 w 609190"/>
              <a:gd name="T59" fmla="*/ 57589 h 607550"/>
              <a:gd name="T60" fmla="*/ 410428 w 609190"/>
              <a:gd name="T61" fmla="*/ 99069 h 607550"/>
              <a:gd name="T62" fmla="*/ 333543 w 609190"/>
              <a:gd name="T63" fmla="*/ 186166 h 607550"/>
              <a:gd name="T64" fmla="*/ 340112 w 609190"/>
              <a:gd name="T65" fmla="*/ 193227 h 607550"/>
              <a:gd name="T66" fmla="*/ 349788 w 609190"/>
              <a:gd name="T67" fmla="*/ 186359 h 607550"/>
              <a:gd name="T68" fmla="*/ 366151 w 609190"/>
              <a:gd name="T69" fmla="*/ 185683 h 607550"/>
              <a:gd name="T70" fmla="*/ 375806 w 609190"/>
              <a:gd name="T71" fmla="*/ 195199 h 607550"/>
              <a:gd name="T72" fmla="*/ 605227 w 609190"/>
              <a:gd name="T73" fmla="*/ 290525 h 607550"/>
              <a:gd name="T74" fmla="*/ 554318 w 609190"/>
              <a:gd name="T75" fmla="*/ 289534 h 607550"/>
              <a:gd name="T76" fmla="*/ 471336 w 609190"/>
              <a:gd name="T77" fmla="*/ 291554 h 607550"/>
              <a:gd name="T78" fmla="*/ 429952 w 609190"/>
              <a:gd name="T79" fmla="*/ 284021 h 607550"/>
              <a:gd name="T80" fmla="*/ 427343 w 609190"/>
              <a:gd name="T81" fmla="*/ 282897 h 607550"/>
              <a:gd name="T82" fmla="*/ 405863 w 609190"/>
              <a:gd name="T83" fmla="*/ 277645 h 607550"/>
              <a:gd name="T84" fmla="*/ 425532 w 609190"/>
              <a:gd name="T85" fmla="*/ 271185 h 607550"/>
              <a:gd name="T86" fmla="*/ 450411 w 609190"/>
              <a:gd name="T87" fmla="*/ 252107 h 607550"/>
              <a:gd name="T88" fmla="*/ 347302 w 609190"/>
              <a:gd name="T89" fmla="*/ 237338 h 607550"/>
              <a:gd name="T90" fmla="*/ 282419 w 609190"/>
              <a:gd name="T91" fmla="*/ 255619 h 607550"/>
              <a:gd name="T92" fmla="*/ 193137 w 609190"/>
              <a:gd name="T93" fmla="*/ 381929 h 607550"/>
              <a:gd name="T94" fmla="*/ 54080 w 609190"/>
              <a:gd name="T95" fmla="*/ 502105 h 607550"/>
              <a:gd name="T96" fmla="*/ 818 w 609190"/>
              <a:gd name="T97" fmla="*/ 448650 h 607550"/>
              <a:gd name="T98" fmla="*/ 23187 w 609190"/>
              <a:gd name="T99" fmla="*/ 408418 h 607550"/>
              <a:gd name="T100" fmla="*/ 43354 w 609190"/>
              <a:gd name="T101" fmla="*/ 415705 h 607550"/>
              <a:gd name="T102" fmla="*/ 167376 w 609190"/>
              <a:gd name="T103" fmla="*/ 294286 h 607550"/>
              <a:gd name="T104" fmla="*/ 205888 w 609190"/>
              <a:gd name="T105" fmla="*/ 245991 h 607550"/>
              <a:gd name="T106" fmla="*/ 216773 w 609190"/>
              <a:gd name="T107" fmla="*/ 230357 h 607550"/>
              <a:gd name="T108" fmla="*/ 162308 w 609190"/>
              <a:gd name="T109" fmla="*/ 221892 h 607550"/>
              <a:gd name="T110" fmla="*/ 141771 w 609190"/>
              <a:gd name="T111" fmla="*/ 202646 h 607550"/>
              <a:gd name="T112" fmla="*/ 187812 w 609190"/>
              <a:gd name="T113" fmla="*/ 197621 h 607550"/>
              <a:gd name="T114" fmla="*/ 181778 w 609190"/>
              <a:gd name="T115" fmla="*/ 185083 h 607550"/>
              <a:gd name="T116" fmla="*/ 197294 w 609190"/>
              <a:gd name="T117" fmla="*/ 89189 h 607550"/>
              <a:gd name="T118" fmla="*/ 257055 w 609190"/>
              <a:gd name="T119" fmla="*/ 14180 h 607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9190" h="607550">
                <a:moveTo>
                  <a:pt x="123967" y="352526"/>
                </a:moveTo>
                <a:cubicBezTo>
                  <a:pt x="122539" y="352526"/>
                  <a:pt x="121824" y="353688"/>
                  <a:pt x="121824" y="356014"/>
                </a:cubicBezTo>
                <a:cubicBezTo>
                  <a:pt x="121824" y="358339"/>
                  <a:pt x="122683" y="359502"/>
                  <a:pt x="124401" y="359502"/>
                </a:cubicBezTo>
                <a:cubicBezTo>
                  <a:pt x="126119" y="359502"/>
                  <a:pt x="126836" y="358339"/>
                  <a:pt x="126550" y="356014"/>
                </a:cubicBezTo>
                <a:cubicBezTo>
                  <a:pt x="126264" y="353688"/>
                  <a:pt x="125403" y="352526"/>
                  <a:pt x="123967" y="352526"/>
                </a:cubicBezTo>
                <a:close/>
                <a:moveTo>
                  <a:pt x="290472" y="317716"/>
                </a:moveTo>
                <a:cubicBezTo>
                  <a:pt x="300213" y="318291"/>
                  <a:pt x="305083" y="321411"/>
                  <a:pt x="305083" y="327076"/>
                </a:cubicBezTo>
                <a:cubicBezTo>
                  <a:pt x="305083" y="324304"/>
                  <a:pt x="304886" y="322543"/>
                  <a:pt x="304493" y="321793"/>
                </a:cubicBezTo>
                <a:cubicBezTo>
                  <a:pt x="310151" y="320743"/>
                  <a:pt x="314130" y="321240"/>
                  <a:pt x="316431" y="323283"/>
                </a:cubicBezTo>
                <a:cubicBezTo>
                  <a:pt x="317581" y="324304"/>
                  <a:pt x="318123" y="325749"/>
                  <a:pt x="318057" y="327617"/>
                </a:cubicBezTo>
                <a:lnTo>
                  <a:pt x="316367" y="333361"/>
                </a:lnTo>
                <a:lnTo>
                  <a:pt x="317864" y="333684"/>
                </a:lnTo>
                <a:cubicBezTo>
                  <a:pt x="319416" y="334574"/>
                  <a:pt x="320456" y="335909"/>
                  <a:pt x="320985" y="337690"/>
                </a:cubicBezTo>
                <a:lnTo>
                  <a:pt x="320691" y="342015"/>
                </a:lnTo>
                <a:lnTo>
                  <a:pt x="324070" y="342317"/>
                </a:lnTo>
                <a:lnTo>
                  <a:pt x="323353" y="339694"/>
                </a:lnTo>
                <a:cubicBezTo>
                  <a:pt x="324199" y="337315"/>
                  <a:pt x="328086" y="335106"/>
                  <a:pt x="335012" y="333066"/>
                </a:cubicBezTo>
                <a:cubicBezTo>
                  <a:pt x="335012" y="333066"/>
                  <a:pt x="336812" y="333048"/>
                  <a:pt x="340412" y="333013"/>
                </a:cubicBezTo>
                <a:cubicBezTo>
                  <a:pt x="349792" y="332591"/>
                  <a:pt x="356902" y="333188"/>
                  <a:pt x="361742" y="334802"/>
                </a:cubicBezTo>
                <a:cubicBezTo>
                  <a:pt x="366582" y="336417"/>
                  <a:pt x="369984" y="340178"/>
                  <a:pt x="371948" y="346086"/>
                </a:cubicBezTo>
                <a:cubicBezTo>
                  <a:pt x="372513" y="347400"/>
                  <a:pt x="373459" y="348304"/>
                  <a:pt x="374788" y="348797"/>
                </a:cubicBezTo>
                <a:cubicBezTo>
                  <a:pt x="397012" y="356198"/>
                  <a:pt x="411875" y="366895"/>
                  <a:pt x="419376" y="380890"/>
                </a:cubicBezTo>
                <a:cubicBezTo>
                  <a:pt x="423462" y="391727"/>
                  <a:pt x="421547" y="399617"/>
                  <a:pt x="413632" y="404561"/>
                </a:cubicBezTo>
                <a:cubicBezTo>
                  <a:pt x="405717" y="409504"/>
                  <a:pt x="395244" y="410819"/>
                  <a:pt x="382214" y="408504"/>
                </a:cubicBezTo>
                <a:cubicBezTo>
                  <a:pt x="375184" y="406783"/>
                  <a:pt x="368984" y="407279"/>
                  <a:pt x="363612" y="409994"/>
                </a:cubicBezTo>
                <a:cubicBezTo>
                  <a:pt x="358239" y="412708"/>
                  <a:pt x="349746" y="420091"/>
                  <a:pt x="338130" y="432143"/>
                </a:cubicBezTo>
                <a:cubicBezTo>
                  <a:pt x="326093" y="444609"/>
                  <a:pt x="317274" y="457092"/>
                  <a:pt x="311673" y="469594"/>
                </a:cubicBezTo>
                <a:cubicBezTo>
                  <a:pt x="307722" y="478988"/>
                  <a:pt x="306206" y="485328"/>
                  <a:pt x="307124" y="488614"/>
                </a:cubicBezTo>
                <a:cubicBezTo>
                  <a:pt x="308042" y="491900"/>
                  <a:pt x="313437" y="497480"/>
                  <a:pt x="323310" y="505352"/>
                </a:cubicBezTo>
                <a:cubicBezTo>
                  <a:pt x="332333" y="512632"/>
                  <a:pt x="339189" y="518121"/>
                  <a:pt x="343879" y="521822"/>
                </a:cubicBezTo>
                <a:cubicBezTo>
                  <a:pt x="348569" y="525522"/>
                  <a:pt x="356639" y="533097"/>
                  <a:pt x="368091" y="544544"/>
                </a:cubicBezTo>
                <a:cubicBezTo>
                  <a:pt x="379542" y="555992"/>
                  <a:pt x="385921" y="565210"/>
                  <a:pt x="387229" y="572196"/>
                </a:cubicBezTo>
                <a:cubicBezTo>
                  <a:pt x="388536" y="579183"/>
                  <a:pt x="390084" y="583760"/>
                  <a:pt x="391874" y="585928"/>
                </a:cubicBezTo>
                <a:cubicBezTo>
                  <a:pt x="393663" y="588096"/>
                  <a:pt x="392086" y="592484"/>
                  <a:pt x="387143" y="599092"/>
                </a:cubicBezTo>
                <a:cubicBezTo>
                  <a:pt x="382428" y="603807"/>
                  <a:pt x="375795" y="606541"/>
                  <a:pt x="367244" y="607295"/>
                </a:cubicBezTo>
                <a:cubicBezTo>
                  <a:pt x="358693" y="608049"/>
                  <a:pt x="351005" y="607136"/>
                  <a:pt x="344179" y="604557"/>
                </a:cubicBezTo>
                <a:cubicBezTo>
                  <a:pt x="337353" y="601978"/>
                  <a:pt x="327403" y="593672"/>
                  <a:pt x="314330" y="579638"/>
                </a:cubicBezTo>
                <a:cubicBezTo>
                  <a:pt x="301257" y="565604"/>
                  <a:pt x="294721" y="555648"/>
                  <a:pt x="294721" y="549768"/>
                </a:cubicBezTo>
                <a:cubicBezTo>
                  <a:pt x="294721" y="548440"/>
                  <a:pt x="293483" y="547300"/>
                  <a:pt x="291008" y="546350"/>
                </a:cubicBezTo>
                <a:cubicBezTo>
                  <a:pt x="288532" y="545400"/>
                  <a:pt x="284945" y="537610"/>
                  <a:pt x="280244" y="522979"/>
                </a:cubicBezTo>
                <a:cubicBezTo>
                  <a:pt x="276894" y="512171"/>
                  <a:pt x="275565" y="503061"/>
                  <a:pt x="276258" y="495649"/>
                </a:cubicBezTo>
                <a:cubicBezTo>
                  <a:pt x="276951" y="488237"/>
                  <a:pt x="279776" y="477599"/>
                  <a:pt x="284734" y="463733"/>
                </a:cubicBezTo>
                <a:cubicBezTo>
                  <a:pt x="286327" y="458953"/>
                  <a:pt x="291990" y="448643"/>
                  <a:pt x="301723" y="432802"/>
                </a:cubicBezTo>
                <a:cubicBezTo>
                  <a:pt x="311457" y="416961"/>
                  <a:pt x="319517" y="404868"/>
                  <a:pt x="325903" y="396524"/>
                </a:cubicBezTo>
                <a:cubicBezTo>
                  <a:pt x="328889" y="395317"/>
                  <a:pt x="329868" y="394681"/>
                  <a:pt x="328839" y="394617"/>
                </a:cubicBezTo>
                <a:cubicBezTo>
                  <a:pt x="327811" y="394552"/>
                  <a:pt x="319545" y="391934"/>
                  <a:pt x="304043" y="386762"/>
                </a:cubicBezTo>
                <a:cubicBezTo>
                  <a:pt x="294178" y="383476"/>
                  <a:pt x="287388" y="380904"/>
                  <a:pt x="283673" y="379047"/>
                </a:cubicBezTo>
                <a:cubicBezTo>
                  <a:pt x="278265" y="376339"/>
                  <a:pt x="274383" y="370355"/>
                  <a:pt x="272025" y="361093"/>
                </a:cubicBezTo>
                <a:cubicBezTo>
                  <a:pt x="269668" y="351831"/>
                  <a:pt x="269160" y="344839"/>
                  <a:pt x="270503" y="340117"/>
                </a:cubicBezTo>
                <a:cubicBezTo>
                  <a:pt x="271968" y="335381"/>
                  <a:pt x="272900" y="331948"/>
                  <a:pt x="273300" y="329819"/>
                </a:cubicBezTo>
                <a:cubicBezTo>
                  <a:pt x="273679" y="328205"/>
                  <a:pt x="273868" y="326730"/>
                  <a:pt x="273868" y="325394"/>
                </a:cubicBezTo>
                <a:cubicBezTo>
                  <a:pt x="275197" y="319700"/>
                  <a:pt x="280732" y="317141"/>
                  <a:pt x="290472" y="317716"/>
                </a:cubicBezTo>
                <a:close/>
                <a:moveTo>
                  <a:pt x="330779" y="303416"/>
                </a:moveTo>
                <a:cubicBezTo>
                  <a:pt x="335622" y="303416"/>
                  <a:pt x="335949" y="306597"/>
                  <a:pt x="331759" y="312958"/>
                </a:cubicBezTo>
                <a:cubicBezTo>
                  <a:pt x="327570" y="319320"/>
                  <a:pt x="322928" y="322501"/>
                  <a:pt x="317834" y="322501"/>
                </a:cubicBezTo>
                <a:cubicBezTo>
                  <a:pt x="312741" y="322501"/>
                  <a:pt x="312414" y="319320"/>
                  <a:pt x="316854" y="312958"/>
                </a:cubicBezTo>
                <a:cubicBezTo>
                  <a:pt x="321294" y="306597"/>
                  <a:pt x="325935" y="303416"/>
                  <a:pt x="330779" y="303416"/>
                </a:cubicBezTo>
                <a:close/>
                <a:moveTo>
                  <a:pt x="220835" y="230382"/>
                </a:moveTo>
                <a:lnTo>
                  <a:pt x="222647" y="230421"/>
                </a:lnTo>
                <a:cubicBezTo>
                  <a:pt x="222633" y="230407"/>
                  <a:pt x="222136" y="230394"/>
                  <a:pt x="221157" y="230384"/>
                </a:cubicBezTo>
                <a:lnTo>
                  <a:pt x="220835" y="230382"/>
                </a:lnTo>
                <a:close/>
                <a:moveTo>
                  <a:pt x="334341" y="84536"/>
                </a:moveTo>
                <a:cubicBezTo>
                  <a:pt x="330762" y="84387"/>
                  <a:pt x="323886" y="86304"/>
                  <a:pt x="313714" y="90288"/>
                </a:cubicBezTo>
                <a:cubicBezTo>
                  <a:pt x="300152" y="95599"/>
                  <a:pt x="291486" y="100610"/>
                  <a:pt x="287718" y="105322"/>
                </a:cubicBezTo>
                <a:cubicBezTo>
                  <a:pt x="283950" y="110033"/>
                  <a:pt x="278572" y="117345"/>
                  <a:pt x="271586" y="127257"/>
                </a:cubicBezTo>
                <a:cubicBezTo>
                  <a:pt x="264599" y="137168"/>
                  <a:pt x="260372" y="143596"/>
                  <a:pt x="258904" y="146539"/>
                </a:cubicBezTo>
                <a:cubicBezTo>
                  <a:pt x="257436" y="149483"/>
                  <a:pt x="256087" y="151568"/>
                  <a:pt x="254859" y="152797"/>
                </a:cubicBezTo>
                <a:cubicBezTo>
                  <a:pt x="253630" y="154026"/>
                  <a:pt x="252005" y="156151"/>
                  <a:pt x="249983" y="159173"/>
                </a:cubicBezTo>
                <a:cubicBezTo>
                  <a:pt x="242968" y="169196"/>
                  <a:pt x="234926" y="178252"/>
                  <a:pt x="225857" y="186342"/>
                </a:cubicBezTo>
                <a:lnTo>
                  <a:pt x="214778" y="194791"/>
                </a:lnTo>
                <a:lnTo>
                  <a:pt x="216765" y="194588"/>
                </a:lnTo>
                <a:lnTo>
                  <a:pt x="248183" y="190816"/>
                </a:lnTo>
                <a:lnTo>
                  <a:pt x="260763" y="177593"/>
                </a:lnTo>
                <a:cubicBezTo>
                  <a:pt x="267385" y="170228"/>
                  <a:pt x="273090" y="162195"/>
                  <a:pt x="277876" y="153494"/>
                </a:cubicBezTo>
                <a:cubicBezTo>
                  <a:pt x="281162" y="146936"/>
                  <a:pt x="291583" y="134300"/>
                  <a:pt x="309139" y="115587"/>
                </a:cubicBezTo>
                <a:cubicBezTo>
                  <a:pt x="322305" y="101552"/>
                  <a:pt x="332108" y="91862"/>
                  <a:pt x="338546" y="86517"/>
                </a:cubicBezTo>
                <a:lnTo>
                  <a:pt x="338930" y="86236"/>
                </a:lnTo>
                <a:lnTo>
                  <a:pt x="336822" y="85374"/>
                </a:lnTo>
                <a:cubicBezTo>
                  <a:pt x="336362" y="84865"/>
                  <a:pt x="335535" y="84586"/>
                  <a:pt x="334341" y="84536"/>
                </a:cubicBezTo>
                <a:close/>
                <a:moveTo>
                  <a:pt x="274474" y="171"/>
                </a:moveTo>
                <a:cubicBezTo>
                  <a:pt x="278299" y="579"/>
                  <a:pt x="282709" y="1721"/>
                  <a:pt x="287702" y="3598"/>
                </a:cubicBezTo>
                <a:cubicBezTo>
                  <a:pt x="297689" y="7352"/>
                  <a:pt x="304361" y="11472"/>
                  <a:pt x="307719" y="15959"/>
                </a:cubicBezTo>
                <a:cubicBezTo>
                  <a:pt x="312519" y="22359"/>
                  <a:pt x="315298" y="30627"/>
                  <a:pt x="316056" y="40760"/>
                </a:cubicBezTo>
                <a:cubicBezTo>
                  <a:pt x="316434" y="45827"/>
                  <a:pt x="316254" y="50298"/>
                  <a:pt x="315514" y="54175"/>
                </a:cubicBezTo>
                <a:lnTo>
                  <a:pt x="312006" y="63041"/>
                </a:lnTo>
                <a:lnTo>
                  <a:pt x="314459" y="62186"/>
                </a:lnTo>
                <a:cubicBezTo>
                  <a:pt x="322874" y="59850"/>
                  <a:pt x="330111" y="58214"/>
                  <a:pt x="336169" y="57278"/>
                </a:cubicBezTo>
                <a:cubicBezTo>
                  <a:pt x="354207" y="54699"/>
                  <a:pt x="366719" y="51563"/>
                  <a:pt x="373706" y="47870"/>
                </a:cubicBezTo>
                <a:cubicBezTo>
                  <a:pt x="377713" y="45548"/>
                  <a:pt x="382985" y="45703"/>
                  <a:pt x="389522" y="48336"/>
                </a:cubicBezTo>
                <a:cubicBezTo>
                  <a:pt x="396058" y="50968"/>
                  <a:pt x="400845" y="54053"/>
                  <a:pt x="403881" y="57589"/>
                </a:cubicBezTo>
                <a:cubicBezTo>
                  <a:pt x="404717" y="58425"/>
                  <a:pt x="407524" y="60436"/>
                  <a:pt x="412303" y="63622"/>
                </a:cubicBezTo>
                <a:cubicBezTo>
                  <a:pt x="419754" y="68622"/>
                  <a:pt x="423321" y="74693"/>
                  <a:pt x="423003" y="81833"/>
                </a:cubicBezTo>
                <a:cubicBezTo>
                  <a:pt x="422685" y="88973"/>
                  <a:pt x="418493" y="94719"/>
                  <a:pt x="410428" y="99069"/>
                </a:cubicBezTo>
                <a:cubicBezTo>
                  <a:pt x="398112" y="105856"/>
                  <a:pt x="377817" y="125787"/>
                  <a:pt x="349542" y="158862"/>
                </a:cubicBezTo>
                <a:cubicBezTo>
                  <a:pt x="328868" y="177629"/>
                  <a:pt x="318756" y="186509"/>
                  <a:pt x="319206" y="185501"/>
                </a:cubicBezTo>
                <a:cubicBezTo>
                  <a:pt x="323642" y="183815"/>
                  <a:pt x="328421" y="184037"/>
                  <a:pt x="333543" y="186166"/>
                </a:cubicBezTo>
                <a:cubicBezTo>
                  <a:pt x="335190" y="188091"/>
                  <a:pt x="336378" y="189852"/>
                  <a:pt x="337107" y="191450"/>
                </a:cubicBezTo>
                <a:lnTo>
                  <a:pt x="337393" y="192966"/>
                </a:lnTo>
                <a:lnTo>
                  <a:pt x="340112" y="193227"/>
                </a:lnTo>
                <a:lnTo>
                  <a:pt x="341091" y="193290"/>
                </a:lnTo>
                <a:lnTo>
                  <a:pt x="344602" y="188914"/>
                </a:lnTo>
                <a:cubicBezTo>
                  <a:pt x="346491" y="187210"/>
                  <a:pt x="348220" y="186359"/>
                  <a:pt x="349788" y="186359"/>
                </a:cubicBezTo>
                <a:lnTo>
                  <a:pt x="360397" y="188191"/>
                </a:lnTo>
                <a:lnTo>
                  <a:pt x="362390" y="185683"/>
                </a:lnTo>
                <a:cubicBezTo>
                  <a:pt x="362390" y="185683"/>
                  <a:pt x="363644" y="185683"/>
                  <a:pt x="366151" y="185683"/>
                </a:cubicBezTo>
                <a:cubicBezTo>
                  <a:pt x="372280" y="187762"/>
                  <a:pt x="374512" y="190209"/>
                  <a:pt x="372846" y="193023"/>
                </a:cubicBezTo>
                <a:lnTo>
                  <a:pt x="370889" y="194961"/>
                </a:lnTo>
                <a:lnTo>
                  <a:pt x="375806" y="195199"/>
                </a:lnTo>
                <a:cubicBezTo>
                  <a:pt x="417761" y="197021"/>
                  <a:pt x="453219" y="200160"/>
                  <a:pt x="482180" y="204618"/>
                </a:cubicBezTo>
                <a:cubicBezTo>
                  <a:pt x="554539" y="215827"/>
                  <a:pt x="596276" y="237136"/>
                  <a:pt x="607392" y="268547"/>
                </a:cubicBezTo>
                <a:cubicBezTo>
                  <a:pt x="610371" y="278927"/>
                  <a:pt x="609649" y="286253"/>
                  <a:pt x="605227" y="290525"/>
                </a:cubicBezTo>
                <a:cubicBezTo>
                  <a:pt x="600805" y="294797"/>
                  <a:pt x="591567" y="296140"/>
                  <a:pt x="577511" y="294554"/>
                </a:cubicBezTo>
                <a:cubicBezTo>
                  <a:pt x="563456" y="292968"/>
                  <a:pt x="556428" y="291511"/>
                  <a:pt x="556428" y="290182"/>
                </a:cubicBezTo>
                <a:cubicBezTo>
                  <a:pt x="556428" y="288854"/>
                  <a:pt x="555725" y="288637"/>
                  <a:pt x="554318" y="289534"/>
                </a:cubicBezTo>
                <a:cubicBezTo>
                  <a:pt x="552910" y="290430"/>
                  <a:pt x="551576" y="289982"/>
                  <a:pt x="550315" y="288189"/>
                </a:cubicBezTo>
                <a:cubicBezTo>
                  <a:pt x="549054" y="286396"/>
                  <a:pt x="547263" y="285946"/>
                  <a:pt x="544941" y="286839"/>
                </a:cubicBezTo>
                <a:cubicBezTo>
                  <a:pt x="515859" y="289982"/>
                  <a:pt x="491324" y="291554"/>
                  <a:pt x="471336" y="291554"/>
                </a:cubicBezTo>
                <a:cubicBezTo>
                  <a:pt x="462170" y="291954"/>
                  <a:pt x="456595" y="292750"/>
                  <a:pt x="454609" y="293943"/>
                </a:cubicBezTo>
                <a:cubicBezTo>
                  <a:pt x="451880" y="295044"/>
                  <a:pt x="447088" y="294940"/>
                  <a:pt x="440234" y="293633"/>
                </a:cubicBezTo>
                <a:cubicBezTo>
                  <a:pt x="433379" y="292325"/>
                  <a:pt x="429952" y="289121"/>
                  <a:pt x="429952" y="284021"/>
                </a:cubicBezTo>
                <a:lnTo>
                  <a:pt x="430263" y="283343"/>
                </a:lnTo>
                <a:lnTo>
                  <a:pt x="427495" y="282380"/>
                </a:lnTo>
                <a:lnTo>
                  <a:pt x="427343" y="282897"/>
                </a:lnTo>
                <a:cubicBezTo>
                  <a:pt x="426325" y="284389"/>
                  <a:pt x="424798" y="285642"/>
                  <a:pt x="422762" y="286657"/>
                </a:cubicBezTo>
                <a:cubicBezTo>
                  <a:pt x="410510" y="290822"/>
                  <a:pt x="404384" y="289496"/>
                  <a:pt x="404384" y="282681"/>
                </a:cubicBezTo>
                <a:cubicBezTo>
                  <a:pt x="404384" y="281288"/>
                  <a:pt x="404877" y="279609"/>
                  <a:pt x="405863" y="277645"/>
                </a:cubicBezTo>
                <a:cubicBezTo>
                  <a:pt x="408778" y="273744"/>
                  <a:pt x="413039" y="271794"/>
                  <a:pt x="418647" y="271794"/>
                </a:cubicBezTo>
                <a:lnTo>
                  <a:pt x="423138" y="272660"/>
                </a:lnTo>
                <a:lnTo>
                  <a:pt x="425532" y="271185"/>
                </a:lnTo>
                <a:cubicBezTo>
                  <a:pt x="430665" y="268628"/>
                  <a:pt x="441182" y="264567"/>
                  <a:pt x="457084" y="259000"/>
                </a:cubicBezTo>
                <a:lnTo>
                  <a:pt x="469260" y="255177"/>
                </a:lnTo>
                <a:lnTo>
                  <a:pt x="450411" y="252107"/>
                </a:lnTo>
                <a:cubicBezTo>
                  <a:pt x="439104" y="250312"/>
                  <a:pt x="428384" y="248659"/>
                  <a:pt x="418250" y="247148"/>
                </a:cubicBezTo>
                <a:cubicBezTo>
                  <a:pt x="401556" y="244534"/>
                  <a:pt x="388863" y="242521"/>
                  <a:pt x="380173" y="241110"/>
                </a:cubicBezTo>
                <a:cubicBezTo>
                  <a:pt x="371482" y="239699"/>
                  <a:pt x="360525" y="238442"/>
                  <a:pt x="347302" y="237338"/>
                </a:cubicBezTo>
                <a:cubicBezTo>
                  <a:pt x="334079" y="236234"/>
                  <a:pt x="324767" y="235140"/>
                  <a:pt x="319367" y="234054"/>
                </a:cubicBezTo>
                <a:cubicBezTo>
                  <a:pt x="307329" y="231575"/>
                  <a:pt x="300700" y="230971"/>
                  <a:pt x="299479" y="232243"/>
                </a:cubicBezTo>
                <a:cubicBezTo>
                  <a:pt x="298536" y="232707"/>
                  <a:pt x="292849" y="240499"/>
                  <a:pt x="282419" y="255619"/>
                </a:cubicBezTo>
                <a:cubicBezTo>
                  <a:pt x="271989" y="270739"/>
                  <a:pt x="266442" y="279463"/>
                  <a:pt x="265778" y="281792"/>
                </a:cubicBezTo>
                <a:cubicBezTo>
                  <a:pt x="263120" y="288686"/>
                  <a:pt x="254243" y="302425"/>
                  <a:pt x="239144" y="323010"/>
                </a:cubicBezTo>
                <a:cubicBezTo>
                  <a:pt x="224046" y="343594"/>
                  <a:pt x="208710" y="363234"/>
                  <a:pt x="193137" y="381929"/>
                </a:cubicBezTo>
                <a:cubicBezTo>
                  <a:pt x="179406" y="398574"/>
                  <a:pt x="172541" y="406754"/>
                  <a:pt x="172541" y="406468"/>
                </a:cubicBezTo>
                <a:cubicBezTo>
                  <a:pt x="172541" y="410719"/>
                  <a:pt x="142884" y="439722"/>
                  <a:pt x="83569" y="493479"/>
                </a:cubicBezTo>
                <a:cubicBezTo>
                  <a:pt x="77240" y="498744"/>
                  <a:pt x="67410" y="501619"/>
                  <a:pt x="54080" y="502105"/>
                </a:cubicBezTo>
                <a:cubicBezTo>
                  <a:pt x="42186" y="503020"/>
                  <a:pt x="33981" y="502153"/>
                  <a:pt x="29466" y="499507"/>
                </a:cubicBezTo>
                <a:cubicBezTo>
                  <a:pt x="24951" y="496860"/>
                  <a:pt x="19504" y="490382"/>
                  <a:pt x="13125" y="480074"/>
                </a:cubicBezTo>
                <a:cubicBezTo>
                  <a:pt x="6331" y="468915"/>
                  <a:pt x="2229" y="458441"/>
                  <a:pt x="818" y="448650"/>
                </a:cubicBezTo>
                <a:cubicBezTo>
                  <a:pt x="-593" y="438860"/>
                  <a:pt x="-177" y="428639"/>
                  <a:pt x="2066" y="417988"/>
                </a:cubicBezTo>
                <a:cubicBezTo>
                  <a:pt x="6117" y="398114"/>
                  <a:pt x="11657" y="389195"/>
                  <a:pt x="18686" y="391231"/>
                </a:cubicBezTo>
                <a:cubicBezTo>
                  <a:pt x="21687" y="392731"/>
                  <a:pt x="23187" y="398460"/>
                  <a:pt x="23187" y="408418"/>
                </a:cubicBezTo>
                <a:cubicBezTo>
                  <a:pt x="23537" y="415862"/>
                  <a:pt x="23987" y="422034"/>
                  <a:pt x="24537" y="426935"/>
                </a:cubicBezTo>
                <a:cubicBezTo>
                  <a:pt x="24537" y="429350"/>
                  <a:pt x="27730" y="427528"/>
                  <a:pt x="34117" y="421470"/>
                </a:cubicBezTo>
                <a:cubicBezTo>
                  <a:pt x="37546" y="419748"/>
                  <a:pt x="40625" y="417827"/>
                  <a:pt x="43354" y="415705"/>
                </a:cubicBezTo>
                <a:cubicBezTo>
                  <a:pt x="52405" y="409040"/>
                  <a:pt x="68584" y="394168"/>
                  <a:pt x="91890" y="371091"/>
                </a:cubicBezTo>
                <a:cubicBezTo>
                  <a:pt x="115197" y="348013"/>
                  <a:pt x="132518" y="330173"/>
                  <a:pt x="143856" y="317571"/>
                </a:cubicBezTo>
                <a:cubicBezTo>
                  <a:pt x="155371" y="304127"/>
                  <a:pt x="163212" y="296365"/>
                  <a:pt x="167376" y="294286"/>
                </a:cubicBezTo>
                <a:cubicBezTo>
                  <a:pt x="171541" y="292207"/>
                  <a:pt x="173624" y="291029"/>
                  <a:pt x="173624" y="290750"/>
                </a:cubicBezTo>
                <a:cubicBezTo>
                  <a:pt x="173624" y="287657"/>
                  <a:pt x="178031" y="280392"/>
                  <a:pt x="186847" y="268955"/>
                </a:cubicBezTo>
                <a:cubicBezTo>
                  <a:pt x="195662" y="257517"/>
                  <a:pt x="202009" y="249863"/>
                  <a:pt x="205888" y="245991"/>
                </a:cubicBezTo>
                <a:cubicBezTo>
                  <a:pt x="209153" y="243541"/>
                  <a:pt x="212666" y="239926"/>
                  <a:pt x="216427" y="235147"/>
                </a:cubicBezTo>
                <a:lnTo>
                  <a:pt x="220803" y="230382"/>
                </a:lnTo>
                <a:lnTo>
                  <a:pt x="216773" y="230357"/>
                </a:lnTo>
                <a:cubicBezTo>
                  <a:pt x="212885" y="230343"/>
                  <a:pt x="207067" y="230335"/>
                  <a:pt x="199320" y="230335"/>
                </a:cubicBezTo>
                <a:cubicBezTo>
                  <a:pt x="187182" y="230335"/>
                  <a:pt x="178792" y="229900"/>
                  <a:pt x="174149" y="229028"/>
                </a:cubicBezTo>
                <a:cubicBezTo>
                  <a:pt x="169505" y="228157"/>
                  <a:pt x="165558" y="225778"/>
                  <a:pt x="162308" y="221892"/>
                </a:cubicBezTo>
                <a:cubicBezTo>
                  <a:pt x="160586" y="219891"/>
                  <a:pt x="155314" y="219339"/>
                  <a:pt x="146492" y="220236"/>
                </a:cubicBezTo>
                <a:cubicBezTo>
                  <a:pt x="137669" y="221133"/>
                  <a:pt x="133258" y="219013"/>
                  <a:pt x="133258" y="213876"/>
                </a:cubicBezTo>
                <a:cubicBezTo>
                  <a:pt x="133258" y="208740"/>
                  <a:pt x="136096" y="204997"/>
                  <a:pt x="141771" y="202646"/>
                </a:cubicBezTo>
                <a:cubicBezTo>
                  <a:pt x="147447" y="200296"/>
                  <a:pt x="151114" y="199569"/>
                  <a:pt x="152771" y="200466"/>
                </a:cubicBezTo>
                <a:cubicBezTo>
                  <a:pt x="154428" y="201362"/>
                  <a:pt x="159838" y="201175"/>
                  <a:pt x="169000" y="199903"/>
                </a:cubicBezTo>
                <a:cubicBezTo>
                  <a:pt x="173581" y="199267"/>
                  <a:pt x="179852" y="198506"/>
                  <a:pt x="187812" y="197621"/>
                </a:cubicBezTo>
                <a:lnTo>
                  <a:pt x="192123" y="197156"/>
                </a:lnTo>
                <a:lnTo>
                  <a:pt x="190940" y="196721"/>
                </a:lnTo>
                <a:cubicBezTo>
                  <a:pt x="188097" y="194942"/>
                  <a:pt x="185043" y="191063"/>
                  <a:pt x="181778" y="185083"/>
                </a:cubicBezTo>
                <a:cubicBezTo>
                  <a:pt x="176577" y="175639"/>
                  <a:pt x="171477" y="157494"/>
                  <a:pt x="166476" y="130648"/>
                </a:cubicBezTo>
                <a:cubicBezTo>
                  <a:pt x="165412" y="125354"/>
                  <a:pt x="166699" y="120357"/>
                  <a:pt x="170339" y="115657"/>
                </a:cubicBezTo>
                <a:cubicBezTo>
                  <a:pt x="173979" y="110956"/>
                  <a:pt x="182964" y="102134"/>
                  <a:pt x="197294" y="89189"/>
                </a:cubicBezTo>
                <a:cubicBezTo>
                  <a:pt x="204167" y="82731"/>
                  <a:pt x="212644" y="73782"/>
                  <a:pt x="222728" y="62341"/>
                </a:cubicBezTo>
                <a:cubicBezTo>
                  <a:pt x="232811" y="50901"/>
                  <a:pt x="241160" y="41451"/>
                  <a:pt x="247776" y="33993"/>
                </a:cubicBezTo>
                <a:cubicBezTo>
                  <a:pt x="253962" y="27421"/>
                  <a:pt x="257055" y="20816"/>
                  <a:pt x="257055" y="14180"/>
                </a:cubicBezTo>
                <a:cubicBezTo>
                  <a:pt x="257055" y="7543"/>
                  <a:pt x="259620" y="3200"/>
                  <a:pt x="264749" y="1150"/>
                </a:cubicBezTo>
                <a:cubicBezTo>
                  <a:pt x="267407" y="89"/>
                  <a:pt x="270648" y="-238"/>
                  <a:pt x="274474" y="1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-50800" y="2066925"/>
            <a:ext cx="9245600" cy="1068388"/>
          </a:xfrm>
          <a:prstGeom prst="rect">
            <a:avLst/>
          </a:prstGeom>
          <a:solidFill>
            <a:schemeClr val="accent5">
              <a:lumMod val="50000"/>
              <a:alpha val="85000"/>
            </a:schemeClr>
          </a:solidFill>
          <a:ln w="63500" cmpd="dbl">
            <a:solidFill>
              <a:schemeClr val="bg1"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4000" b="1">
                <a:solidFill>
                  <a:schemeClr val="accent4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交流：你最喜欢哪个季节？为什么？</a:t>
            </a:r>
            <a:endParaRPr lang="zh-CN" altLang="en-US" sz="4000" b="1">
              <a:solidFill>
                <a:schemeClr val="accent4">
                  <a:lumMod val="40000"/>
                  <a:lumOff val="6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8" name="图片 6">
            <a:hlinkClick r:id="rId5" tooltip="点击返回课题页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388" y="4371975"/>
            <a:ext cx="63658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887775" y="968375"/>
            <a:ext cx="1522800" cy="1522800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836934" y="968375"/>
            <a:ext cx="1522800" cy="1522800"/>
          </a:xfrm>
          <a:prstGeom prst="ellipse">
            <a:avLst/>
          </a:prstGeom>
          <a:ln w="12700">
            <a:solidFill>
              <a:srgbClr val="FF0000"/>
            </a:solidFill>
          </a:ln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784974" y="968375"/>
            <a:ext cx="1522800" cy="1522800"/>
          </a:xfrm>
          <a:prstGeom prst="ellipse">
            <a:avLst/>
          </a:prstGeom>
          <a:ln w="12700">
            <a:solidFill>
              <a:srgbClr val="F8BEBE"/>
            </a:solidFill>
          </a:ln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733014" y="969963"/>
            <a:ext cx="1522800" cy="1522800"/>
          </a:xfrm>
          <a:prstGeom prst="ellips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8" name="椭圆 7"/>
          <p:cNvSpPr>
            <a:spLocks noChangeAspect="1"/>
          </p:cNvSpPr>
          <p:nvPr/>
        </p:nvSpPr>
        <p:spPr>
          <a:xfrm>
            <a:off x="733425" y="969963"/>
            <a:ext cx="1522413" cy="1522412"/>
          </a:xfrm>
          <a:prstGeom prst="ellipse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2784475" y="968375"/>
            <a:ext cx="1522413" cy="1524000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4835525" y="968375"/>
            <a:ext cx="1524000" cy="1524000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6872" name="文本框 27"/>
          <p:cNvSpPr txBox="1">
            <a:spLocks noChangeArrowheads="1"/>
          </p:cNvSpPr>
          <p:nvPr/>
        </p:nvSpPr>
        <p:spPr bwMode="auto">
          <a:xfrm>
            <a:off x="2887663" y="1344613"/>
            <a:ext cx="75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3452813" y="1344613"/>
            <a:ext cx="75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6888163" y="968375"/>
            <a:ext cx="1522412" cy="1522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6875" name="文本框 20"/>
          <p:cNvSpPr txBox="1">
            <a:spLocks noChangeArrowheads="1"/>
          </p:cNvSpPr>
          <p:nvPr/>
        </p:nvSpPr>
        <p:spPr bwMode="auto">
          <a:xfrm>
            <a:off x="806450" y="1344613"/>
            <a:ext cx="749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370013" y="1344613"/>
            <a:ext cx="75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7" name="文本框 30"/>
          <p:cNvSpPr txBox="1">
            <a:spLocks noChangeArrowheads="1"/>
          </p:cNvSpPr>
          <p:nvPr/>
        </p:nvSpPr>
        <p:spPr bwMode="auto">
          <a:xfrm>
            <a:off x="4940300" y="1344613"/>
            <a:ext cx="750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游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5503863" y="1344613"/>
            <a:ext cx="75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9" name="文本框 33"/>
          <p:cNvSpPr txBox="1">
            <a:spLocks noChangeArrowheads="1"/>
          </p:cNvSpPr>
          <p:nvPr/>
        </p:nvSpPr>
        <p:spPr bwMode="auto">
          <a:xfrm>
            <a:off x="6992938" y="1344613"/>
            <a:ext cx="75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7558088" y="1344613"/>
            <a:ext cx="7493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: 圆角 52"/>
          <p:cNvSpPr/>
          <p:nvPr/>
        </p:nvSpPr>
        <p:spPr>
          <a:xfrm>
            <a:off x="1692275" y="268288"/>
            <a:ext cx="3533775" cy="584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草  花  鱼  鸟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" name="组合 55"/>
          <p:cNvGrpSpPr/>
          <p:nvPr/>
        </p:nvGrpSpPr>
        <p:grpSpPr bwMode="auto">
          <a:xfrm>
            <a:off x="5291138" y="268288"/>
            <a:ext cx="1339850" cy="584200"/>
            <a:chOff x="5104884" y="413085"/>
            <a:chExt cx="1340464" cy="583200"/>
          </a:xfrm>
        </p:grpSpPr>
        <p:sp>
          <p:nvSpPr>
            <p:cNvPr id="36883" name="文本框 39"/>
            <p:cNvSpPr txBox="1">
              <a:spLocks noChangeArrowheads="1"/>
            </p:cNvSpPr>
            <p:nvPr/>
          </p:nvSpPr>
          <p:spPr bwMode="auto">
            <a:xfrm>
              <a:off x="5722242" y="413085"/>
              <a:ext cx="723106" cy="58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景</a:t>
              </a:r>
              <a:endParaRPr lang="zh-CN" altLang="en-US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4" name="箭头: 右 53"/>
            <p:cNvSpPr/>
            <p:nvPr/>
          </p:nvSpPr>
          <p:spPr>
            <a:xfrm>
              <a:off x="5104884" y="604843"/>
              <a:ext cx="686114" cy="269413"/>
            </a:xfrm>
            <a:prstGeom prst="rightArrow">
              <a:avLst>
                <a:gd name="adj1" fmla="val 50000"/>
                <a:gd name="adj2" fmla="val 144579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rgbClr val="00B05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57" name="矩形: 圆角 56"/>
          <p:cNvSpPr/>
          <p:nvPr/>
        </p:nvSpPr>
        <p:spPr>
          <a:xfrm>
            <a:off x="754063" y="2517775"/>
            <a:ext cx="1768475" cy="5857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 dirty="0">
                <a:solidFill>
                  <a:srgbClr val="07930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  红</a:t>
            </a:r>
            <a:endParaRPr lang="zh-CN" altLang="en-US" sz="3600" b="1" dirty="0">
              <a:solidFill>
                <a:srgbClr val="07930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57"/>
          <p:cNvGrpSpPr/>
          <p:nvPr/>
        </p:nvGrpSpPr>
        <p:grpSpPr bwMode="auto">
          <a:xfrm>
            <a:off x="2413000" y="2519363"/>
            <a:ext cx="1760538" cy="584200"/>
            <a:chOff x="5104884" y="413085"/>
            <a:chExt cx="1760630" cy="583200"/>
          </a:xfrm>
        </p:grpSpPr>
        <p:sp>
          <p:nvSpPr>
            <p:cNvPr id="36887" name="文本框 58"/>
            <p:cNvSpPr txBox="1">
              <a:spLocks noChangeArrowheads="1"/>
            </p:cNvSpPr>
            <p:nvPr/>
          </p:nvSpPr>
          <p:spPr bwMode="auto">
            <a:xfrm>
              <a:off x="5722242" y="413085"/>
              <a:ext cx="1143272" cy="58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颜色</a:t>
              </a:r>
              <a:endParaRPr lang="zh-CN" altLang="en-US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0" name="箭头: 右 59"/>
            <p:cNvSpPr/>
            <p:nvPr/>
          </p:nvSpPr>
          <p:spPr>
            <a:xfrm>
              <a:off x="5104884" y="604843"/>
              <a:ext cx="685836" cy="269413"/>
            </a:xfrm>
            <a:prstGeom prst="rightArrow">
              <a:avLst>
                <a:gd name="adj1" fmla="val 50000"/>
                <a:gd name="adj2" fmla="val 144579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rgbClr val="00B05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1" name="矩形: 圆角 60"/>
          <p:cNvSpPr/>
          <p:nvPr/>
        </p:nvSpPr>
        <p:spPr>
          <a:xfrm>
            <a:off x="4497388" y="2517775"/>
            <a:ext cx="1766887" cy="5857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游  飞</a:t>
            </a:r>
            <a:endParaRPr lang="zh-CN" altLang="en-US" sz="36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61"/>
          <p:cNvGrpSpPr/>
          <p:nvPr/>
        </p:nvGrpSpPr>
        <p:grpSpPr bwMode="auto">
          <a:xfrm>
            <a:off x="6156325" y="2519363"/>
            <a:ext cx="2728913" cy="584200"/>
            <a:chOff x="5104884" y="413085"/>
            <a:chExt cx="2729674" cy="583200"/>
          </a:xfrm>
        </p:grpSpPr>
        <p:sp>
          <p:nvSpPr>
            <p:cNvPr id="36891" name="文本框 62"/>
            <p:cNvSpPr txBox="1">
              <a:spLocks noChangeArrowheads="1"/>
            </p:cNvSpPr>
            <p:nvPr/>
          </p:nvSpPr>
          <p:spPr bwMode="auto">
            <a:xfrm>
              <a:off x="5722242" y="413085"/>
              <a:ext cx="2112316" cy="58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活动方式</a:t>
              </a:r>
              <a:endParaRPr lang="zh-CN" altLang="en-US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4" name="箭头: 右 63"/>
            <p:cNvSpPr/>
            <p:nvPr/>
          </p:nvSpPr>
          <p:spPr>
            <a:xfrm>
              <a:off x="5104884" y="604843"/>
              <a:ext cx="685991" cy="269413"/>
            </a:xfrm>
            <a:prstGeom prst="rightArrow">
              <a:avLst>
                <a:gd name="adj1" fmla="val 50000"/>
                <a:gd name="adj2" fmla="val 144579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46000">
                  <a:schemeClr val="accent6">
                    <a:lumMod val="95000"/>
                    <a:lumOff val="5000"/>
                  </a:schemeClr>
                </a:gs>
                <a:gs pos="100000">
                  <a:srgbClr val="00B050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7" name="矩形: 圆角 66"/>
          <p:cNvSpPr/>
          <p:nvPr/>
        </p:nvSpPr>
        <p:spPr bwMode="auto">
          <a:xfrm>
            <a:off x="673100" y="3322638"/>
            <a:ext cx="7797800" cy="12541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5" name="矩形: 圆角 64"/>
          <p:cNvSpPr/>
          <p:nvPr/>
        </p:nvSpPr>
        <p:spPr bwMode="auto">
          <a:xfrm>
            <a:off x="744538" y="3397250"/>
            <a:ext cx="7654925" cy="5826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ctr" eaLnBrk="0" hangingPunct="0"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大自然中，你还见过哪些颜色的事物？</a:t>
            </a:r>
            <a:endParaRPr lang="zh-CN" altLang="en-US" sz="3200" b="1" dirty="0">
              <a:solidFill>
                <a:srgbClr val="FF66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 bwMode="auto">
          <a:xfrm>
            <a:off x="1241330" y="3946611"/>
            <a:ext cx="657102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蓝天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en-US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宋体" panose="02010600030101010101" pitchFamily="2" charset="-122"/>
              </a:rPr>
              <a:t>白云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en-US" sz="3200" b="1" dirty="0">
                <a:solidFill>
                  <a:schemeClr val="accent2"/>
                </a:solidFill>
                <a:latin typeface="宋体" panose="02010600030101010101" pitchFamily="2" charset="-122"/>
              </a:rPr>
              <a:t>黄土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en-US" sz="3200" b="1" dirty="0">
                <a:solidFill>
                  <a:srgbClr val="9900FF"/>
                </a:solidFill>
                <a:latin typeface="宋体" panose="02010600030101010101" pitchFamily="2" charset="-122"/>
              </a:rPr>
              <a:t>紫葡萄</a:t>
            </a:r>
            <a:r>
              <a:rPr lang="en-US" altLang="zh-CN" sz="3200" b="1" dirty="0">
                <a:latin typeface="宋体" panose="02010600030101010101" pitchFamily="2" charset="-122"/>
              </a:rPr>
              <a:t>……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3090863" y="2112963"/>
            <a:ext cx="422275" cy="0"/>
          </a:xfrm>
          <a:prstGeom prst="line">
            <a:avLst/>
          </a:prstGeom>
          <a:ln w="38100">
            <a:solidFill>
              <a:srgbClr val="0793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949325" y="2112963"/>
            <a:ext cx="420688" cy="0"/>
          </a:xfrm>
          <a:prstGeom prst="line">
            <a:avLst/>
          </a:prstGeom>
          <a:ln w="38100">
            <a:solidFill>
              <a:srgbClr val="0793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星形: 五角 75"/>
          <p:cNvSpPr/>
          <p:nvPr/>
        </p:nvSpPr>
        <p:spPr>
          <a:xfrm>
            <a:off x="5210175" y="2012950"/>
            <a:ext cx="217488" cy="217488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9" name="星形: 五角 78"/>
          <p:cNvSpPr/>
          <p:nvPr/>
        </p:nvSpPr>
        <p:spPr>
          <a:xfrm>
            <a:off x="7259638" y="2012950"/>
            <a:ext cx="215900" cy="217488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2" grpId="0"/>
      <p:bldP spid="32" grpId="0"/>
      <p:bldP spid="35" grpId="0"/>
      <p:bldP spid="53" grpId="0"/>
      <p:bldP spid="57" grpId="0"/>
      <p:bldP spid="61" grpId="0"/>
      <p:bldP spid="67" grpId="0" animBg="1"/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4825" y="1165225"/>
            <a:ext cx="392588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文本框 1"/>
          <p:cNvSpPr txBox="1">
            <a:spLocks noChangeArrowheads="1"/>
          </p:cNvSpPr>
          <p:nvPr/>
        </p:nvSpPr>
        <p:spPr bwMode="auto">
          <a:xfrm>
            <a:off x="3556000" y="2682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生活状况</a:t>
            </a:r>
            <a:endParaRPr lang="zh-CN" altLang="en-US" sz="3600" b="1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1" name="文本框 2"/>
          <p:cNvSpPr txBox="1">
            <a:spLocks noChangeArrowheads="1"/>
          </p:cNvSpPr>
          <p:nvPr/>
        </p:nvSpPr>
        <p:spPr bwMode="auto">
          <a:xfrm>
            <a:off x="633413" y="2093913"/>
            <a:ext cx="1728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池草青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2" name="文本框 3"/>
          <p:cNvSpPr txBox="1">
            <a:spLocks noChangeArrowheads="1"/>
          </p:cNvSpPr>
          <p:nvPr/>
        </p:nvSpPr>
        <p:spPr bwMode="auto">
          <a:xfrm>
            <a:off x="2698750" y="2093913"/>
            <a:ext cx="172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山花红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3" name="文本框 4"/>
          <p:cNvSpPr txBox="1">
            <a:spLocks noChangeArrowheads="1"/>
          </p:cNvSpPr>
          <p:nvPr/>
        </p:nvSpPr>
        <p:spPr bwMode="auto">
          <a:xfrm>
            <a:off x="4762500" y="2093913"/>
            <a:ext cx="1728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鱼出水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4" name="文本框 5"/>
          <p:cNvSpPr txBox="1">
            <a:spLocks noChangeArrowheads="1"/>
          </p:cNvSpPr>
          <p:nvPr/>
        </p:nvSpPr>
        <p:spPr bwMode="auto">
          <a:xfrm>
            <a:off x="6827838" y="2093913"/>
            <a:ext cx="172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鸟入林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33413" y="2127250"/>
            <a:ext cx="649287" cy="6492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698750" y="2127250"/>
            <a:ext cx="649288" cy="6492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82700" y="2922588"/>
            <a:ext cx="2117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点明地点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475538" y="2789238"/>
            <a:ext cx="422275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405438" y="2789238"/>
            <a:ext cx="422275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762500" y="2922588"/>
            <a:ext cx="3871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反义词，交代方式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26"/>
          <p:cNvGrpSpPr/>
          <p:nvPr/>
        </p:nvGrpSpPr>
        <p:grpSpPr bwMode="auto">
          <a:xfrm>
            <a:off x="2555875" y="3806825"/>
            <a:ext cx="3600450" cy="681038"/>
            <a:chOff x="2555776" y="3807511"/>
            <a:chExt cx="4032448" cy="679933"/>
          </a:xfrm>
        </p:grpSpPr>
        <p:sp>
          <p:nvSpPr>
            <p:cNvPr id="23" name="矩形: 圆角 22"/>
            <p:cNvSpPr/>
            <p:nvPr/>
          </p:nvSpPr>
          <p:spPr>
            <a:xfrm>
              <a:off x="2555776" y="3807511"/>
              <a:ext cx="4032448" cy="67993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7903" name="文本框 19"/>
            <p:cNvSpPr txBox="1">
              <a:spLocks noChangeArrowheads="1"/>
            </p:cNvSpPr>
            <p:nvPr/>
          </p:nvSpPr>
          <p:spPr bwMode="auto">
            <a:xfrm>
              <a:off x="2636049" y="3824312"/>
              <a:ext cx="38719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>
                  <a:solidFill>
                    <a:srgbClr val="00A64A"/>
                  </a:solidFill>
                  <a:latin typeface="宋体" panose="02010600030101010101" pitchFamily="2" charset="-122"/>
                </a:rPr>
                <a:t>大自然生机勃勃</a:t>
              </a:r>
              <a:endParaRPr lang="zh-CN" altLang="en-US" sz="3600" b="1">
                <a:solidFill>
                  <a:srgbClr val="00A64A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37904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3350" y="1035050"/>
            <a:ext cx="8255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图片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00" y="684213"/>
            <a:ext cx="17145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8" grpId="0" animBg="1"/>
      <p:bldP spid="9" grpId="0" animBg="1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4763"/>
            <a:ext cx="91440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4" name="组合 4"/>
          <p:cNvGrpSpPr/>
          <p:nvPr/>
        </p:nvGrpSpPr>
        <p:grpSpPr bwMode="auto">
          <a:xfrm>
            <a:off x="107950" y="50800"/>
            <a:ext cx="2084388" cy="863600"/>
            <a:chOff x="3636070" y="239630"/>
            <a:chExt cx="2085608" cy="864059"/>
          </a:xfrm>
        </p:grpSpPr>
        <p:pic>
          <p:nvPicPr>
            <p:cNvPr id="38915" name="图片 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636070" y="239630"/>
              <a:ext cx="864105" cy="86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6" name="文本框 6"/>
            <p:cNvSpPr txBox="1">
              <a:spLocks noChangeArrowheads="1"/>
            </p:cNvSpPr>
            <p:nvPr/>
          </p:nvSpPr>
          <p:spPr bwMode="auto">
            <a:xfrm>
              <a:off x="4305743" y="409796"/>
              <a:ext cx="1415935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  <a:endParaRPr lang="zh-CN" altLang="en-US" sz="32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979613" y="771525"/>
            <a:ext cx="14160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12700" dist="12700" dir="10800000" algn="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太阳升</a:t>
            </a:r>
            <a:endParaRPr lang="zh-CN" altLang="en-US" sz="3200" b="1" dirty="0">
              <a:solidFill>
                <a:srgbClr val="C00000"/>
              </a:solidFill>
              <a:effectLst>
                <a:outerShdw blurRad="12700" dist="12700" dir="10800000" algn="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29425" y="987425"/>
            <a:ext cx="14144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3200" b="1" dirty="0">
                <a:solidFill>
                  <a:srgbClr val="07930A"/>
                </a:solidFill>
                <a:effectLst>
                  <a:outerShdw blurRad="12700" dist="12700" dir="10800000" algn="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树木绿</a:t>
            </a:r>
            <a:endParaRPr lang="zh-CN" altLang="en-US" sz="3200" b="1" dirty="0">
              <a:solidFill>
                <a:srgbClr val="07930A"/>
              </a:solidFill>
              <a:effectLst>
                <a:outerShdw blurRad="12700" dist="12700" dir="10800000" algn="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40200" y="842963"/>
            <a:ext cx="141605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12700" dist="12700" dir="10800000" algn="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山丘高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effectLst>
                <a:outerShdw blurRad="12700" dist="12700" dir="10800000" algn="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87675" y="4156075"/>
            <a:ext cx="2232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12700" dist="12700" dir="10800000" algn="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田野美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12700" dist="12700" dir="10800000" algn="r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srgbClr val="FF0000"/>
              </a:solidFill>
              <a:effectLst>
                <a:outerShdw blurRad="12700" dist="12700" dir="10800000" algn="r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7"/>
          <p:cNvGrpSpPr/>
          <p:nvPr/>
        </p:nvGrpSpPr>
        <p:grpSpPr bwMode="auto">
          <a:xfrm>
            <a:off x="34925" y="50800"/>
            <a:ext cx="3328988" cy="831850"/>
            <a:chOff x="128309" y="-74591"/>
            <a:chExt cx="3329132" cy="830198"/>
          </a:xfrm>
        </p:grpSpPr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583845" y="201967"/>
              <a:ext cx="2873596" cy="553640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 fov="0">
                <a:rot lat="0" lon="0" rev="0"/>
              </a:camera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ts val="0"/>
                </a:spcAft>
                <a:defRPr/>
              </a:pPr>
              <a:r>
                <a:rPr lang="zh-CN" altLang="en-US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重点字书写指导</a:t>
              </a:r>
              <a:endParaRPr lang="zh-CN" altLang="en-US" sz="3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9939" name="图片 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28309" y="-74591"/>
              <a:ext cx="577850" cy="81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940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8850" y="561975"/>
            <a:ext cx="2278063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文本框 3"/>
          <p:cNvSpPr txBox="1">
            <a:spLocks noChangeArrowheads="1"/>
          </p:cNvSpPr>
          <p:nvPr/>
        </p:nvSpPr>
        <p:spPr bwMode="auto">
          <a:xfrm>
            <a:off x="690563" y="2439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9942" name="文本框 9"/>
          <p:cNvSpPr txBox="1">
            <a:spLocks noChangeArrowheads="1"/>
          </p:cNvSpPr>
          <p:nvPr/>
        </p:nvSpPr>
        <p:spPr bwMode="auto">
          <a:xfrm>
            <a:off x="690563" y="17780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9943" name="文本框 10"/>
          <p:cNvSpPr txBox="1">
            <a:spLocks noChangeArrowheads="1"/>
          </p:cNvSpPr>
          <p:nvPr/>
        </p:nvSpPr>
        <p:spPr bwMode="auto">
          <a:xfrm>
            <a:off x="690563" y="3100388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9944" name="文本框 11"/>
          <p:cNvSpPr txBox="1">
            <a:spLocks noChangeArrowheads="1"/>
          </p:cNvSpPr>
          <p:nvPr/>
        </p:nvSpPr>
        <p:spPr bwMode="auto">
          <a:xfrm>
            <a:off x="1939925" y="2439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上下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39945" name="文本框 13"/>
          <p:cNvSpPr txBox="1">
            <a:spLocks noChangeArrowheads="1"/>
          </p:cNvSpPr>
          <p:nvPr/>
        </p:nvSpPr>
        <p:spPr bwMode="auto">
          <a:xfrm>
            <a:off x="2627313" y="3100388"/>
            <a:ext cx="5945187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>
                <a:latin typeface="宋体" panose="02010600030101010101" pitchFamily="2" charset="-122"/>
              </a:rPr>
              <a:t>草字头写扁一些，两个竖向笔画写得短，略向里斜；右下竖弯钩的竖段写在竖中线上。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  <p:sp>
        <p:nvSpPr>
          <p:cNvPr id="39946" name="文本框 14"/>
          <p:cNvSpPr txBox="1">
            <a:spLocks noChangeArrowheads="1"/>
          </p:cNvSpPr>
          <p:nvPr/>
        </p:nvSpPr>
        <p:spPr bwMode="auto">
          <a:xfrm>
            <a:off x="600075" y="1117600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huā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9947" name="文本框 15"/>
          <p:cNvSpPr txBox="1">
            <a:spLocks noChangeArrowheads="1"/>
          </p:cNvSpPr>
          <p:nvPr/>
        </p:nvSpPr>
        <p:spPr bwMode="auto">
          <a:xfrm>
            <a:off x="1719263" y="688975"/>
            <a:ext cx="11811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en-US" altLang="zh-CN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8" name="文本框 11"/>
          <p:cNvSpPr txBox="1">
            <a:spLocks noChangeArrowheads="1"/>
          </p:cNvSpPr>
          <p:nvPr/>
        </p:nvSpPr>
        <p:spPr bwMode="auto">
          <a:xfrm>
            <a:off x="1939925" y="17780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艹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23" name="任意多边形: 形状 22"/>
          <p:cNvSpPr>
            <a:spLocks noChangeArrowheads="1"/>
          </p:cNvSpPr>
          <p:nvPr/>
        </p:nvSpPr>
        <p:spPr bwMode="auto">
          <a:xfrm>
            <a:off x="7869238" y="2044700"/>
            <a:ext cx="182562" cy="419100"/>
          </a:xfrm>
          <a:custGeom>
            <a:avLst/>
            <a:gdLst>
              <a:gd name="T0" fmla="*/ 109681 w 230331"/>
              <a:gd name="T1" fmla="*/ 1587 h 529375"/>
              <a:gd name="T2" fmla="*/ 116031 w 230331"/>
              <a:gd name="T3" fmla="*/ 5553 h 529375"/>
              <a:gd name="T4" fmla="*/ 121587 w 230331"/>
              <a:gd name="T5" fmla="*/ 18246 h 529375"/>
              <a:gd name="T6" fmla="*/ 126350 w 230331"/>
              <a:gd name="T7" fmla="*/ 36491 h 529375"/>
              <a:gd name="T8" fmla="*/ 132700 w 230331"/>
              <a:gd name="T9" fmla="*/ 61082 h 529375"/>
              <a:gd name="T10" fmla="*/ 138256 w 230331"/>
              <a:gd name="T11" fmla="*/ 91227 h 529375"/>
              <a:gd name="T12" fmla="*/ 143019 w 230331"/>
              <a:gd name="T13" fmla="*/ 126131 h 529375"/>
              <a:gd name="T14" fmla="*/ 147781 w 230331"/>
              <a:gd name="T15" fmla="*/ 168967 h 529375"/>
              <a:gd name="T16" fmla="*/ 154131 w 230331"/>
              <a:gd name="T17" fmla="*/ 214977 h 529375"/>
              <a:gd name="T18" fmla="*/ 159687 w 230331"/>
              <a:gd name="T19" fmla="*/ 259400 h 529375"/>
              <a:gd name="T20" fmla="*/ 166037 w 230331"/>
              <a:gd name="T21" fmla="*/ 300650 h 529375"/>
              <a:gd name="T22" fmla="*/ 173975 w 230331"/>
              <a:gd name="T23" fmla="*/ 337141 h 529375"/>
              <a:gd name="T24" fmla="*/ 181119 w 230331"/>
              <a:gd name="T25" fmla="*/ 368872 h 529375"/>
              <a:gd name="T26" fmla="*/ 190644 w 230331"/>
              <a:gd name="T27" fmla="*/ 396636 h 529375"/>
              <a:gd name="T28" fmla="*/ 199375 w 230331"/>
              <a:gd name="T29" fmla="*/ 421228 h 529375"/>
              <a:gd name="T30" fmla="*/ 210487 w 230331"/>
              <a:gd name="T31" fmla="*/ 441060 h 529375"/>
              <a:gd name="T32" fmla="*/ 219219 w 230331"/>
              <a:gd name="T33" fmla="*/ 457718 h 529375"/>
              <a:gd name="T34" fmla="*/ 227156 w 230331"/>
              <a:gd name="T35" fmla="*/ 474377 h 529375"/>
              <a:gd name="T36" fmla="*/ 230331 w 230331"/>
              <a:gd name="T37" fmla="*/ 489449 h 529375"/>
              <a:gd name="T38" fmla="*/ 228871 w 230331"/>
              <a:gd name="T39" fmla="*/ 503949 h 529375"/>
              <a:gd name="T40" fmla="*/ 0 w 230331"/>
              <a:gd name="T41" fmla="*/ 432477 h 529375"/>
              <a:gd name="T42" fmla="*/ 8875 w 230331"/>
              <a:gd name="T43" fmla="*/ 419641 h 529375"/>
              <a:gd name="T44" fmla="*/ 17606 w 230331"/>
              <a:gd name="T45" fmla="*/ 401396 h 529375"/>
              <a:gd name="T46" fmla="*/ 27131 w 230331"/>
              <a:gd name="T47" fmla="*/ 376804 h 529375"/>
              <a:gd name="T48" fmla="*/ 36656 w 230331"/>
              <a:gd name="T49" fmla="*/ 349040 h 529375"/>
              <a:gd name="T50" fmla="*/ 43800 w 230331"/>
              <a:gd name="T51" fmla="*/ 315723 h 529375"/>
              <a:gd name="T52" fmla="*/ 50150 w 230331"/>
              <a:gd name="T53" fmla="*/ 279232 h 529375"/>
              <a:gd name="T54" fmla="*/ 56500 w 230331"/>
              <a:gd name="T55" fmla="*/ 237982 h 529375"/>
              <a:gd name="T56" fmla="*/ 62056 w 230331"/>
              <a:gd name="T57" fmla="*/ 191972 h 529375"/>
              <a:gd name="T58" fmla="*/ 66819 w 230331"/>
              <a:gd name="T59" fmla="*/ 145962 h 529375"/>
              <a:gd name="T60" fmla="*/ 71581 w 230331"/>
              <a:gd name="T61" fmla="*/ 107885 h 529375"/>
              <a:gd name="T62" fmla="*/ 77137 w 230331"/>
              <a:gd name="T63" fmla="*/ 74568 h 529375"/>
              <a:gd name="T64" fmla="*/ 81900 w 230331"/>
              <a:gd name="T65" fmla="*/ 48390 h 529375"/>
              <a:gd name="T66" fmla="*/ 88250 w 230331"/>
              <a:gd name="T67" fmla="*/ 26972 h 529375"/>
              <a:gd name="T68" fmla="*/ 94600 w 230331"/>
              <a:gd name="T69" fmla="*/ 11899 h 529375"/>
              <a:gd name="T70" fmla="*/ 100156 w 230331"/>
              <a:gd name="T71" fmla="*/ 3173 h 529375"/>
              <a:gd name="T72" fmla="*/ 106506 w 230331"/>
              <a:gd name="T73" fmla="*/ 0 h 529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0331" h="529375">
                <a:moveTo>
                  <a:pt x="106506" y="0"/>
                </a:moveTo>
                <a:lnTo>
                  <a:pt x="109681" y="1587"/>
                </a:lnTo>
                <a:lnTo>
                  <a:pt x="112856" y="3173"/>
                </a:lnTo>
                <a:lnTo>
                  <a:pt x="116031" y="5553"/>
                </a:lnTo>
                <a:lnTo>
                  <a:pt x="118412" y="11899"/>
                </a:lnTo>
                <a:lnTo>
                  <a:pt x="121587" y="18246"/>
                </a:lnTo>
                <a:lnTo>
                  <a:pt x="124762" y="26972"/>
                </a:lnTo>
                <a:lnTo>
                  <a:pt x="126350" y="36491"/>
                </a:lnTo>
                <a:lnTo>
                  <a:pt x="129525" y="48390"/>
                </a:lnTo>
                <a:lnTo>
                  <a:pt x="132700" y="61082"/>
                </a:lnTo>
                <a:lnTo>
                  <a:pt x="135875" y="74568"/>
                </a:lnTo>
                <a:lnTo>
                  <a:pt x="138256" y="91227"/>
                </a:lnTo>
                <a:lnTo>
                  <a:pt x="139844" y="107885"/>
                </a:lnTo>
                <a:lnTo>
                  <a:pt x="143019" y="126131"/>
                </a:lnTo>
                <a:lnTo>
                  <a:pt x="146194" y="145962"/>
                </a:lnTo>
                <a:lnTo>
                  <a:pt x="147781" y="168967"/>
                </a:lnTo>
                <a:lnTo>
                  <a:pt x="150956" y="191972"/>
                </a:lnTo>
                <a:lnTo>
                  <a:pt x="154131" y="214977"/>
                </a:lnTo>
                <a:lnTo>
                  <a:pt x="156512" y="237982"/>
                </a:lnTo>
                <a:lnTo>
                  <a:pt x="159687" y="259400"/>
                </a:lnTo>
                <a:lnTo>
                  <a:pt x="162862" y="280819"/>
                </a:lnTo>
                <a:lnTo>
                  <a:pt x="166037" y="300650"/>
                </a:lnTo>
                <a:lnTo>
                  <a:pt x="169212" y="318896"/>
                </a:lnTo>
                <a:lnTo>
                  <a:pt x="173975" y="337141"/>
                </a:lnTo>
                <a:lnTo>
                  <a:pt x="176356" y="353800"/>
                </a:lnTo>
                <a:lnTo>
                  <a:pt x="181119" y="368872"/>
                </a:lnTo>
                <a:lnTo>
                  <a:pt x="185881" y="383151"/>
                </a:lnTo>
                <a:lnTo>
                  <a:pt x="190644" y="396636"/>
                </a:lnTo>
                <a:lnTo>
                  <a:pt x="195406" y="410122"/>
                </a:lnTo>
                <a:lnTo>
                  <a:pt x="199375" y="421228"/>
                </a:lnTo>
                <a:lnTo>
                  <a:pt x="204137" y="431540"/>
                </a:lnTo>
                <a:lnTo>
                  <a:pt x="210487" y="441060"/>
                </a:lnTo>
                <a:lnTo>
                  <a:pt x="215250" y="449786"/>
                </a:lnTo>
                <a:lnTo>
                  <a:pt x="219219" y="457718"/>
                </a:lnTo>
                <a:lnTo>
                  <a:pt x="223981" y="464858"/>
                </a:lnTo>
                <a:lnTo>
                  <a:pt x="227156" y="474377"/>
                </a:lnTo>
                <a:lnTo>
                  <a:pt x="228744" y="482310"/>
                </a:lnTo>
                <a:lnTo>
                  <a:pt x="230331" y="489449"/>
                </a:lnTo>
                <a:lnTo>
                  <a:pt x="230331" y="497382"/>
                </a:lnTo>
                <a:lnTo>
                  <a:pt x="228871" y="503949"/>
                </a:lnTo>
                <a:lnTo>
                  <a:pt x="101742" y="529375"/>
                </a:lnTo>
                <a:lnTo>
                  <a:pt x="0" y="432477"/>
                </a:lnTo>
                <a:lnTo>
                  <a:pt x="4112" y="428367"/>
                </a:lnTo>
                <a:lnTo>
                  <a:pt x="8875" y="419641"/>
                </a:lnTo>
                <a:lnTo>
                  <a:pt x="13637" y="410122"/>
                </a:lnTo>
                <a:lnTo>
                  <a:pt x="17606" y="401396"/>
                </a:lnTo>
                <a:lnTo>
                  <a:pt x="22369" y="388704"/>
                </a:lnTo>
                <a:lnTo>
                  <a:pt x="27131" y="376804"/>
                </a:lnTo>
                <a:lnTo>
                  <a:pt x="31894" y="363319"/>
                </a:lnTo>
                <a:lnTo>
                  <a:pt x="36656" y="349040"/>
                </a:lnTo>
                <a:lnTo>
                  <a:pt x="39037" y="332381"/>
                </a:lnTo>
                <a:lnTo>
                  <a:pt x="43800" y="315723"/>
                </a:lnTo>
                <a:lnTo>
                  <a:pt x="46975" y="299064"/>
                </a:lnTo>
                <a:lnTo>
                  <a:pt x="50150" y="279232"/>
                </a:lnTo>
                <a:lnTo>
                  <a:pt x="53325" y="259400"/>
                </a:lnTo>
                <a:lnTo>
                  <a:pt x="56500" y="237982"/>
                </a:lnTo>
                <a:lnTo>
                  <a:pt x="58881" y="214977"/>
                </a:lnTo>
                <a:lnTo>
                  <a:pt x="62056" y="191972"/>
                </a:lnTo>
                <a:lnTo>
                  <a:pt x="65231" y="168967"/>
                </a:lnTo>
                <a:lnTo>
                  <a:pt x="66819" y="145962"/>
                </a:lnTo>
                <a:lnTo>
                  <a:pt x="69994" y="126131"/>
                </a:lnTo>
                <a:lnTo>
                  <a:pt x="71581" y="107885"/>
                </a:lnTo>
                <a:lnTo>
                  <a:pt x="74756" y="91227"/>
                </a:lnTo>
                <a:lnTo>
                  <a:pt x="77137" y="74568"/>
                </a:lnTo>
                <a:lnTo>
                  <a:pt x="80312" y="61082"/>
                </a:lnTo>
                <a:lnTo>
                  <a:pt x="81900" y="48390"/>
                </a:lnTo>
                <a:lnTo>
                  <a:pt x="85075" y="36491"/>
                </a:lnTo>
                <a:lnTo>
                  <a:pt x="88250" y="26972"/>
                </a:lnTo>
                <a:lnTo>
                  <a:pt x="91425" y="18246"/>
                </a:lnTo>
                <a:lnTo>
                  <a:pt x="94600" y="11899"/>
                </a:lnTo>
                <a:lnTo>
                  <a:pt x="96981" y="5553"/>
                </a:lnTo>
                <a:lnTo>
                  <a:pt x="100156" y="3173"/>
                </a:lnTo>
                <a:lnTo>
                  <a:pt x="103331" y="1587"/>
                </a:lnTo>
                <a:lnTo>
                  <a:pt x="10650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任意多边形: 形状 29"/>
          <p:cNvSpPr>
            <a:spLocks noChangeArrowheads="1"/>
          </p:cNvSpPr>
          <p:nvPr/>
        </p:nvSpPr>
        <p:spPr bwMode="auto">
          <a:xfrm>
            <a:off x="7205663" y="2386013"/>
            <a:ext cx="844550" cy="198437"/>
          </a:xfrm>
          <a:custGeom>
            <a:avLst/>
            <a:gdLst>
              <a:gd name="T0" fmla="*/ 940392 w 1067521"/>
              <a:gd name="T1" fmla="*/ 96898 h 249737"/>
              <a:gd name="T2" fmla="*/ 1067394 w 1067521"/>
              <a:gd name="T3" fmla="*/ 72044 h 249737"/>
              <a:gd name="T4" fmla="*/ 1061044 w 1067521"/>
              <a:gd name="T5" fmla="*/ 87910 h 249737"/>
              <a:gd name="T6" fmla="*/ 1052312 w 1067521"/>
              <a:gd name="T7" fmla="*/ 102982 h 249737"/>
              <a:gd name="T8" fmla="*/ 1038025 w 1067521"/>
              <a:gd name="T9" fmla="*/ 118054 h 249737"/>
              <a:gd name="T10" fmla="*/ 1019769 w 1067521"/>
              <a:gd name="T11" fmla="*/ 133126 h 249737"/>
              <a:gd name="T12" fmla="*/ 998337 w 1067521"/>
              <a:gd name="T13" fmla="*/ 148992 h 249737"/>
              <a:gd name="T14" fmla="*/ 972937 w 1067521"/>
              <a:gd name="T15" fmla="*/ 160891 h 249737"/>
              <a:gd name="T16" fmla="*/ 946744 w 1067521"/>
              <a:gd name="T17" fmla="*/ 174376 h 249737"/>
              <a:gd name="T18" fmla="*/ 917375 w 1067521"/>
              <a:gd name="T19" fmla="*/ 185482 h 249737"/>
              <a:gd name="T20" fmla="*/ 885625 w 1067521"/>
              <a:gd name="T21" fmla="*/ 195795 h 249737"/>
              <a:gd name="T22" fmla="*/ 852287 w 1067521"/>
              <a:gd name="T23" fmla="*/ 205314 h 249737"/>
              <a:gd name="T24" fmla="*/ 815775 w 1067521"/>
              <a:gd name="T25" fmla="*/ 214040 h 249737"/>
              <a:gd name="T26" fmla="*/ 776881 w 1067521"/>
              <a:gd name="T27" fmla="*/ 221973 h 249737"/>
              <a:gd name="T28" fmla="*/ 717350 w 1067521"/>
              <a:gd name="T29" fmla="*/ 231492 h 249737"/>
              <a:gd name="T30" fmla="*/ 641150 w 1067521"/>
              <a:gd name="T31" fmla="*/ 238631 h 249737"/>
              <a:gd name="T32" fmla="*/ 571300 w 1067521"/>
              <a:gd name="T33" fmla="*/ 246564 h 249737"/>
              <a:gd name="T34" fmla="*/ 505418 w 1067521"/>
              <a:gd name="T35" fmla="*/ 249737 h 249737"/>
              <a:gd name="T36" fmla="*/ 445887 w 1067521"/>
              <a:gd name="T37" fmla="*/ 249737 h 249737"/>
              <a:gd name="T38" fmla="*/ 386356 w 1067521"/>
              <a:gd name="T39" fmla="*/ 246564 h 249737"/>
              <a:gd name="T40" fmla="*/ 326825 w 1067521"/>
              <a:gd name="T41" fmla="*/ 238631 h 249737"/>
              <a:gd name="T42" fmla="*/ 267293 w 1067521"/>
              <a:gd name="T43" fmla="*/ 231492 h 249737"/>
              <a:gd name="T44" fmla="*/ 222843 w 1067521"/>
              <a:gd name="T45" fmla="*/ 221973 h 249737"/>
              <a:gd name="T46" fmla="*/ 195856 w 1067521"/>
              <a:gd name="T47" fmla="*/ 214040 h 249737"/>
              <a:gd name="T48" fmla="*/ 168075 w 1067521"/>
              <a:gd name="T49" fmla="*/ 205314 h 249737"/>
              <a:gd name="T50" fmla="*/ 143468 w 1067521"/>
              <a:gd name="T51" fmla="*/ 194208 h 249737"/>
              <a:gd name="T52" fmla="*/ 121243 w 1067521"/>
              <a:gd name="T53" fmla="*/ 183896 h 249737"/>
              <a:gd name="T54" fmla="*/ 98225 w 1067521"/>
              <a:gd name="T55" fmla="*/ 171997 h 249737"/>
              <a:gd name="T56" fmla="*/ 78381 w 1067521"/>
              <a:gd name="T57" fmla="*/ 157718 h 249737"/>
              <a:gd name="T58" fmla="*/ 60125 w 1067521"/>
              <a:gd name="T59" fmla="*/ 142645 h 249737"/>
              <a:gd name="T60" fmla="*/ 33931 w 1067521"/>
              <a:gd name="T61" fmla="*/ 118054 h 249737"/>
              <a:gd name="T62" fmla="*/ 4562 w 1067521"/>
              <a:gd name="T63" fmla="*/ 83150 h 249737"/>
              <a:gd name="T64" fmla="*/ 136927 w 1067521"/>
              <a:gd name="T65" fmla="*/ 24538 h 249737"/>
              <a:gd name="T66" fmla="*/ 149818 w 1067521"/>
              <a:gd name="T67" fmla="*/ 33967 h 249737"/>
              <a:gd name="T68" fmla="*/ 174425 w 1067521"/>
              <a:gd name="T69" fmla="*/ 46660 h 249737"/>
              <a:gd name="T70" fmla="*/ 200618 w 1067521"/>
              <a:gd name="T71" fmla="*/ 56972 h 249737"/>
              <a:gd name="T72" fmla="*/ 227606 w 1067521"/>
              <a:gd name="T73" fmla="*/ 66491 h 249737"/>
              <a:gd name="T74" fmla="*/ 282375 w 1067521"/>
              <a:gd name="T75" fmla="*/ 79977 h 249737"/>
              <a:gd name="T76" fmla="*/ 340318 w 1067521"/>
              <a:gd name="T77" fmla="*/ 87910 h 249737"/>
              <a:gd name="T78" fmla="*/ 401437 w 1067521"/>
              <a:gd name="T79" fmla="*/ 91083 h 249737"/>
              <a:gd name="T80" fmla="*/ 464143 w 1067521"/>
              <a:gd name="T81" fmla="*/ 89496 h 249737"/>
              <a:gd name="T82" fmla="*/ 528437 w 1067521"/>
              <a:gd name="T83" fmla="*/ 86323 h 249737"/>
              <a:gd name="T84" fmla="*/ 592731 w 1067521"/>
              <a:gd name="T85" fmla="*/ 79977 h 249737"/>
              <a:gd name="T86" fmla="*/ 657819 w 1067521"/>
              <a:gd name="T87" fmla="*/ 71251 h 249737"/>
              <a:gd name="T88" fmla="*/ 690362 w 1067521"/>
              <a:gd name="T89" fmla="*/ 66491 h 249737"/>
              <a:gd name="T90" fmla="*/ 718937 w 1067521"/>
              <a:gd name="T91" fmla="*/ 60145 h 249737"/>
              <a:gd name="T92" fmla="*/ 745131 w 1067521"/>
              <a:gd name="T93" fmla="*/ 52212 h 249737"/>
              <a:gd name="T94" fmla="*/ 769737 w 1067521"/>
              <a:gd name="T95" fmla="*/ 45073 h 249737"/>
              <a:gd name="T96" fmla="*/ 791169 w 1067521"/>
              <a:gd name="T97" fmla="*/ 35554 h 249737"/>
              <a:gd name="T98" fmla="*/ 807837 w 1067521"/>
              <a:gd name="T99" fmla="*/ 25241 h 249737"/>
              <a:gd name="T100" fmla="*/ 824506 w 1067521"/>
              <a:gd name="T101" fmla="*/ 14135 h 249737"/>
              <a:gd name="T102" fmla="*/ 836412 w 1067521"/>
              <a:gd name="T103" fmla="*/ 2236 h 249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7521" h="249737">
                <a:moveTo>
                  <a:pt x="838650" y="0"/>
                </a:moveTo>
                <a:lnTo>
                  <a:pt x="940392" y="96898"/>
                </a:lnTo>
                <a:lnTo>
                  <a:pt x="1067521" y="71472"/>
                </a:lnTo>
                <a:lnTo>
                  <a:pt x="1067394" y="72044"/>
                </a:lnTo>
                <a:lnTo>
                  <a:pt x="1065806" y="79977"/>
                </a:lnTo>
                <a:lnTo>
                  <a:pt x="1061044" y="87910"/>
                </a:lnTo>
                <a:lnTo>
                  <a:pt x="1057869" y="95049"/>
                </a:lnTo>
                <a:lnTo>
                  <a:pt x="1052312" y="102982"/>
                </a:lnTo>
                <a:lnTo>
                  <a:pt x="1045962" y="110915"/>
                </a:lnTo>
                <a:lnTo>
                  <a:pt x="1038025" y="118054"/>
                </a:lnTo>
                <a:lnTo>
                  <a:pt x="1029294" y="125987"/>
                </a:lnTo>
                <a:lnTo>
                  <a:pt x="1019769" y="133126"/>
                </a:lnTo>
                <a:lnTo>
                  <a:pt x="1009450" y="141059"/>
                </a:lnTo>
                <a:lnTo>
                  <a:pt x="998337" y="148992"/>
                </a:lnTo>
                <a:lnTo>
                  <a:pt x="986431" y="154545"/>
                </a:lnTo>
                <a:lnTo>
                  <a:pt x="972937" y="160891"/>
                </a:lnTo>
                <a:lnTo>
                  <a:pt x="960237" y="168823"/>
                </a:lnTo>
                <a:lnTo>
                  <a:pt x="946744" y="174376"/>
                </a:lnTo>
                <a:lnTo>
                  <a:pt x="931662" y="180723"/>
                </a:lnTo>
                <a:lnTo>
                  <a:pt x="917375" y="185482"/>
                </a:lnTo>
                <a:lnTo>
                  <a:pt x="902294" y="191828"/>
                </a:lnTo>
                <a:lnTo>
                  <a:pt x="885625" y="195795"/>
                </a:lnTo>
                <a:lnTo>
                  <a:pt x="868956" y="200554"/>
                </a:lnTo>
                <a:lnTo>
                  <a:pt x="852287" y="205314"/>
                </a:lnTo>
                <a:lnTo>
                  <a:pt x="834031" y="210074"/>
                </a:lnTo>
                <a:lnTo>
                  <a:pt x="815775" y="214040"/>
                </a:lnTo>
                <a:lnTo>
                  <a:pt x="796725" y="218800"/>
                </a:lnTo>
                <a:lnTo>
                  <a:pt x="776881" y="221973"/>
                </a:lnTo>
                <a:lnTo>
                  <a:pt x="757037" y="225146"/>
                </a:lnTo>
                <a:lnTo>
                  <a:pt x="717350" y="231492"/>
                </a:lnTo>
                <a:lnTo>
                  <a:pt x="677662" y="235458"/>
                </a:lnTo>
                <a:lnTo>
                  <a:pt x="641150" y="238631"/>
                </a:lnTo>
                <a:lnTo>
                  <a:pt x="604637" y="243391"/>
                </a:lnTo>
                <a:lnTo>
                  <a:pt x="571300" y="246564"/>
                </a:lnTo>
                <a:lnTo>
                  <a:pt x="537962" y="248151"/>
                </a:lnTo>
                <a:lnTo>
                  <a:pt x="505418" y="249737"/>
                </a:lnTo>
                <a:lnTo>
                  <a:pt x="475256" y="249737"/>
                </a:lnTo>
                <a:lnTo>
                  <a:pt x="445887" y="249737"/>
                </a:lnTo>
                <a:lnTo>
                  <a:pt x="415725" y="248151"/>
                </a:lnTo>
                <a:lnTo>
                  <a:pt x="386356" y="246564"/>
                </a:lnTo>
                <a:lnTo>
                  <a:pt x="357781" y="243391"/>
                </a:lnTo>
                <a:lnTo>
                  <a:pt x="326825" y="238631"/>
                </a:lnTo>
                <a:lnTo>
                  <a:pt x="298250" y="235458"/>
                </a:lnTo>
                <a:lnTo>
                  <a:pt x="267293" y="231492"/>
                </a:lnTo>
                <a:lnTo>
                  <a:pt x="238718" y="225146"/>
                </a:lnTo>
                <a:lnTo>
                  <a:pt x="222843" y="221973"/>
                </a:lnTo>
                <a:lnTo>
                  <a:pt x="209350" y="217213"/>
                </a:lnTo>
                <a:lnTo>
                  <a:pt x="195856" y="214040"/>
                </a:lnTo>
                <a:lnTo>
                  <a:pt x="182362" y="210074"/>
                </a:lnTo>
                <a:lnTo>
                  <a:pt x="168075" y="205314"/>
                </a:lnTo>
                <a:lnTo>
                  <a:pt x="156168" y="200554"/>
                </a:lnTo>
                <a:lnTo>
                  <a:pt x="143468" y="194208"/>
                </a:lnTo>
                <a:lnTo>
                  <a:pt x="131562" y="190242"/>
                </a:lnTo>
                <a:lnTo>
                  <a:pt x="121243" y="183896"/>
                </a:lnTo>
                <a:lnTo>
                  <a:pt x="108543" y="177549"/>
                </a:lnTo>
                <a:lnTo>
                  <a:pt x="98225" y="171997"/>
                </a:lnTo>
                <a:lnTo>
                  <a:pt x="88700" y="165650"/>
                </a:lnTo>
                <a:lnTo>
                  <a:pt x="78381" y="157718"/>
                </a:lnTo>
                <a:lnTo>
                  <a:pt x="68856" y="150578"/>
                </a:lnTo>
                <a:lnTo>
                  <a:pt x="60125" y="142645"/>
                </a:lnTo>
                <a:lnTo>
                  <a:pt x="50600" y="134713"/>
                </a:lnTo>
                <a:lnTo>
                  <a:pt x="33931" y="118054"/>
                </a:lnTo>
                <a:lnTo>
                  <a:pt x="18850" y="101395"/>
                </a:lnTo>
                <a:lnTo>
                  <a:pt x="4562" y="83150"/>
                </a:lnTo>
                <a:lnTo>
                  <a:pt x="0" y="75550"/>
                </a:lnTo>
                <a:lnTo>
                  <a:pt x="136927" y="24538"/>
                </a:lnTo>
                <a:lnTo>
                  <a:pt x="137912" y="25241"/>
                </a:lnTo>
                <a:lnTo>
                  <a:pt x="149818" y="33967"/>
                </a:lnTo>
                <a:lnTo>
                  <a:pt x="162518" y="40313"/>
                </a:lnTo>
                <a:lnTo>
                  <a:pt x="174425" y="46660"/>
                </a:lnTo>
                <a:lnTo>
                  <a:pt x="187918" y="52212"/>
                </a:lnTo>
                <a:lnTo>
                  <a:pt x="200618" y="56972"/>
                </a:lnTo>
                <a:lnTo>
                  <a:pt x="214112" y="61732"/>
                </a:lnTo>
                <a:lnTo>
                  <a:pt x="227606" y="66491"/>
                </a:lnTo>
                <a:lnTo>
                  <a:pt x="255387" y="73631"/>
                </a:lnTo>
                <a:lnTo>
                  <a:pt x="282375" y="79977"/>
                </a:lnTo>
                <a:lnTo>
                  <a:pt x="311743" y="84737"/>
                </a:lnTo>
                <a:lnTo>
                  <a:pt x="340318" y="87910"/>
                </a:lnTo>
                <a:lnTo>
                  <a:pt x="371275" y="91083"/>
                </a:lnTo>
                <a:lnTo>
                  <a:pt x="401437" y="91083"/>
                </a:lnTo>
                <a:lnTo>
                  <a:pt x="432393" y="91083"/>
                </a:lnTo>
                <a:lnTo>
                  <a:pt x="464143" y="89496"/>
                </a:lnTo>
                <a:lnTo>
                  <a:pt x="496687" y="87910"/>
                </a:lnTo>
                <a:lnTo>
                  <a:pt x="528437" y="86323"/>
                </a:lnTo>
                <a:lnTo>
                  <a:pt x="560187" y="83150"/>
                </a:lnTo>
                <a:lnTo>
                  <a:pt x="592731" y="79977"/>
                </a:lnTo>
                <a:lnTo>
                  <a:pt x="624481" y="75217"/>
                </a:lnTo>
                <a:lnTo>
                  <a:pt x="657819" y="71251"/>
                </a:lnTo>
                <a:lnTo>
                  <a:pt x="675281" y="68078"/>
                </a:lnTo>
                <a:lnTo>
                  <a:pt x="690362" y="66491"/>
                </a:lnTo>
                <a:lnTo>
                  <a:pt x="705444" y="63318"/>
                </a:lnTo>
                <a:lnTo>
                  <a:pt x="718937" y="60145"/>
                </a:lnTo>
                <a:lnTo>
                  <a:pt x="733225" y="55386"/>
                </a:lnTo>
                <a:lnTo>
                  <a:pt x="745131" y="52212"/>
                </a:lnTo>
                <a:lnTo>
                  <a:pt x="757037" y="49833"/>
                </a:lnTo>
                <a:lnTo>
                  <a:pt x="769737" y="45073"/>
                </a:lnTo>
                <a:lnTo>
                  <a:pt x="780056" y="40313"/>
                </a:lnTo>
                <a:lnTo>
                  <a:pt x="791169" y="35554"/>
                </a:lnTo>
                <a:lnTo>
                  <a:pt x="799900" y="31587"/>
                </a:lnTo>
                <a:lnTo>
                  <a:pt x="807837" y="25241"/>
                </a:lnTo>
                <a:lnTo>
                  <a:pt x="816569" y="20482"/>
                </a:lnTo>
                <a:lnTo>
                  <a:pt x="824506" y="14135"/>
                </a:lnTo>
                <a:lnTo>
                  <a:pt x="830856" y="8583"/>
                </a:lnTo>
                <a:lnTo>
                  <a:pt x="836412" y="2236"/>
                </a:lnTo>
                <a:lnTo>
                  <a:pt x="83865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任意多边形: 形状 30"/>
          <p:cNvSpPr>
            <a:spLocks noChangeArrowheads="1"/>
          </p:cNvSpPr>
          <p:nvPr/>
        </p:nvSpPr>
        <p:spPr bwMode="auto">
          <a:xfrm>
            <a:off x="7107238" y="1543050"/>
            <a:ext cx="206375" cy="903288"/>
          </a:xfrm>
          <a:custGeom>
            <a:avLst/>
            <a:gdLst>
              <a:gd name="T0" fmla="*/ 82550 w 260159"/>
              <a:gd name="T1" fmla="*/ 3173 h 1141851"/>
              <a:gd name="T2" fmla="*/ 130969 w 260159"/>
              <a:gd name="T3" fmla="*/ 16659 h 1141851"/>
              <a:gd name="T4" fmla="*/ 173832 w 260159"/>
              <a:gd name="T5" fmla="*/ 36491 h 1141851"/>
              <a:gd name="T6" fmla="*/ 206375 w 260159"/>
              <a:gd name="T7" fmla="*/ 61082 h 1141851"/>
              <a:gd name="T8" fmla="*/ 219869 w 260159"/>
              <a:gd name="T9" fmla="*/ 80914 h 1141851"/>
              <a:gd name="T10" fmla="*/ 227013 w 260159"/>
              <a:gd name="T11" fmla="*/ 97573 h 1141851"/>
              <a:gd name="T12" fmla="*/ 230188 w 260159"/>
              <a:gd name="T13" fmla="*/ 115818 h 1141851"/>
              <a:gd name="T14" fmla="*/ 228600 w 260159"/>
              <a:gd name="T15" fmla="*/ 135650 h 1141851"/>
              <a:gd name="T16" fmla="*/ 224632 w 260159"/>
              <a:gd name="T17" fmla="*/ 158655 h 1141851"/>
              <a:gd name="T18" fmla="*/ 215107 w 260159"/>
              <a:gd name="T19" fmla="*/ 183246 h 1141851"/>
              <a:gd name="T20" fmla="*/ 206375 w 260159"/>
              <a:gd name="T21" fmla="*/ 218150 h 1141851"/>
              <a:gd name="T22" fmla="*/ 195263 w 260159"/>
              <a:gd name="T23" fmla="*/ 265746 h 1141851"/>
              <a:gd name="T24" fmla="*/ 184944 w 260159"/>
              <a:gd name="T25" fmla="*/ 328415 h 1141851"/>
              <a:gd name="T26" fmla="*/ 173832 w 260159"/>
              <a:gd name="T27" fmla="*/ 401396 h 1141851"/>
              <a:gd name="T28" fmla="*/ 163513 w 260159"/>
              <a:gd name="T29" fmla="*/ 490242 h 1141851"/>
              <a:gd name="T30" fmla="*/ 153988 w 260159"/>
              <a:gd name="T31" fmla="*/ 581468 h 1141851"/>
              <a:gd name="T32" fmla="*/ 149225 w 260159"/>
              <a:gd name="T33" fmla="*/ 667142 h 1141851"/>
              <a:gd name="T34" fmla="*/ 147638 w 260159"/>
              <a:gd name="T35" fmla="*/ 744882 h 1141851"/>
              <a:gd name="T36" fmla="*/ 152400 w 260159"/>
              <a:gd name="T37" fmla="*/ 817863 h 1141851"/>
              <a:gd name="T38" fmla="*/ 160338 w 260159"/>
              <a:gd name="T39" fmla="*/ 883705 h 1141851"/>
              <a:gd name="T40" fmla="*/ 172244 w 260159"/>
              <a:gd name="T41" fmla="*/ 943200 h 1141851"/>
              <a:gd name="T42" fmla="*/ 188913 w 260159"/>
              <a:gd name="T43" fmla="*/ 995556 h 1141851"/>
              <a:gd name="T44" fmla="*/ 211932 w 260159"/>
              <a:gd name="T45" fmla="*/ 1039186 h 1141851"/>
              <a:gd name="T46" fmla="*/ 239713 w 260159"/>
              <a:gd name="T47" fmla="*/ 1073297 h 1141851"/>
              <a:gd name="T48" fmla="*/ 123232 w 260159"/>
              <a:gd name="T49" fmla="*/ 1141851 h 1141851"/>
              <a:gd name="T50" fmla="*/ 94457 w 260159"/>
              <a:gd name="T51" fmla="*/ 1088369 h 1141851"/>
              <a:gd name="T52" fmla="*/ 73025 w 260159"/>
              <a:gd name="T53" fmla="*/ 1020941 h 1141851"/>
              <a:gd name="T54" fmla="*/ 61119 w 260159"/>
              <a:gd name="T55" fmla="*/ 954306 h 1141851"/>
              <a:gd name="T56" fmla="*/ 54769 w 260159"/>
              <a:gd name="T57" fmla="*/ 890051 h 1141851"/>
              <a:gd name="T58" fmla="*/ 54769 w 260159"/>
              <a:gd name="T59" fmla="*/ 859114 h 1141851"/>
              <a:gd name="T60" fmla="*/ 54769 w 260159"/>
              <a:gd name="T61" fmla="*/ 840868 h 1141851"/>
              <a:gd name="T62" fmla="*/ 54769 w 260159"/>
              <a:gd name="T63" fmla="*/ 817863 h 1141851"/>
              <a:gd name="T64" fmla="*/ 54769 w 260159"/>
              <a:gd name="T65" fmla="*/ 792479 h 1141851"/>
              <a:gd name="T66" fmla="*/ 54769 w 260159"/>
              <a:gd name="T67" fmla="*/ 763128 h 1141851"/>
              <a:gd name="T68" fmla="*/ 54769 w 260159"/>
              <a:gd name="T69" fmla="*/ 729810 h 1141851"/>
              <a:gd name="T70" fmla="*/ 54769 w 260159"/>
              <a:gd name="T71" fmla="*/ 693320 h 1141851"/>
              <a:gd name="T72" fmla="*/ 54769 w 260159"/>
              <a:gd name="T73" fmla="*/ 652070 h 1141851"/>
              <a:gd name="T74" fmla="*/ 54769 w 260159"/>
              <a:gd name="T75" fmla="*/ 609233 h 1141851"/>
              <a:gd name="T76" fmla="*/ 54769 w 260159"/>
              <a:gd name="T77" fmla="*/ 560050 h 1141851"/>
              <a:gd name="T78" fmla="*/ 54769 w 260159"/>
              <a:gd name="T79" fmla="*/ 510074 h 1141851"/>
              <a:gd name="T80" fmla="*/ 54769 w 260159"/>
              <a:gd name="T81" fmla="*/ 459305 h 1141851"/>
              <a:gd name="T82" fmla="*/ 54769 w 260159"/>
              <a:gd name="T83" fmla="*/ 410915 h 1141851"/>
              <a:gd name="T84" fmla="*/ 54769 w 260159"/>
              <a:gd name="T85" fmla="*/ 368078 h 1141851"/>
              <a:gd name="T86" fmla="*/ 54769 w 260159"/>
              <a:gd name="T87" fmla="*/ 326828 h 1141851"/>
              <a:gd name="T88" fmla="*/ 53182 w 260159"/>
              <a:gd name="T89" fmla="*/ 290338 h 1141851"/>
              <a:gd name="T90" fmla="*/ 53182 w 260159"/>
              <a:gd name="T91" fmla="*/ 256227 h 1141851"/>
              <a:gd name="T92" fmla="*/ 53182 w 260159"/>
              <a:gd name="T93" fmla="*/ 227669 h 1141851"/>
              <a:gd name="T94" fmla="*/ 51594 w 260159"/>
              <a:gd name="T95" fmla="*/ 201491 h 1141851"/>
              <a:gd name="T96" fmla="*/ 51594 w 260159"/>
              <a:gd name="T97" fmla="*/ 178486 h 1141851"/>
              <a:gd name="T98" fmla="*/ 50007 w 260159"/>
              <a:gd name="T99" fmla="*/ 160241 h 1141851"/>
              <a:gd name="T100" fmla="*/ 50007 w 260159"/>
              <a:gd name="T101" fmla="*/ 140409 h 1141851"/>
              <a:gd name="T102" fmla="*/ 46038 w 260159"/>
              <a:gd name="T103" fmla="*/ 113438 h 1141851"/>
              <a:gd name="T104" fmla="*/ 41275 w 260159"/>
              <a:gd name="T105" fmla="*/ 92020 h 1141851"/>
              <a:gd name="T106" fmla="*/ 33338 w 260159"/>
              <a:gd name="T107" fmla="*/ 73774 h 1141851"/>
              <a:gd name="T108" fmla="*/ 26194 w 260159"/>
              <a:gd name="T109" fmla="*/ 59496 h 1141851"/>
              <a:gd name="T110" fmla="*/ 15082 w 260159"/>
              <a:gd name="T111" fmla="*/ 50770 h 1141851"/>
              <a:gd name="T112" fmla="*/ 6350 w 260159"/>
              <a:gd name="T113" fmla="*/ 42837 h 1141851"/>
              <a:gd name="T114" fmla="*/ 1588 w 260159"/>
              <a:gd name="T115" fmla="*/ 34904 h 1141851"/>
              <a:gd name="T116" fmla="*/ 0 w 260159"/>
              <a:gd name="T117" fmla="*/ 27765 h 1141851"/>
              <a:gd name="T118" fmla="*/ 4763 w 260159"/>
              <a:gd name="T119" fmla="*/ 21418 h 1141851"/>
              <a:gd name="T120" fmla="*/ 11907 w 260159"/>
              <a:gd name="T121" fmla="*/ 14279 h 1141851"/>
              <a:gd name="T122" fmla="*/ 31750 w 260159"/>
              <a:gd name="T123" fmla="*/ 3173 h 1141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0159" h="1141851">
                <a:moveTo>
                  <a:pt x="54769" y="0"/>
                </a:moveTo>
                <a:lnTo>
                  <a:pt x="68263" y="1587"/>
                </a:lnTo>
                <a:lnTo>
                  <a:pt x="82550" y="3173"/>
                </a:lnTo>
                <a:lnTo>
                  <a:pt x="97632" y="6346"/>
                </a:lnTo>
                <a:lnTo>
                  <a:pt x="114300" y="11106"/>
                </a:lnTo>
                <a:lnTo>
                  <a:pt x="130969" y="16659"/>
                </a:lnTo>
                <a:lnTo>
                  <a:pt x="146844" y="23005"/>
                </a:lnTo>
                <a:lnTo>
                  <a:pt x="160338" y="29351"/>
                </a:lnTo>
                <a:lnTo>
                  <a:pt x="173832" y="36491"/>
                </a:lnTo>
                <a:lnTo>
                  <a:pt x="186532" y="44423"/>
                </a:lnTo>
                <a:lnTo>
                  <a:pt x="196850" y="52356"/>
                </a:lnTo>
                <a:lnTo>
                  <a:pt x="206375" y="61082"/>
                </a:lnTo>
                <a:lnTo>
                  <a:pt x="213519" y="70601"/>
                </a:lnTo>
                <a:lnTo>
                  <a:pt x="216694" y="75361"/>
                </a:lnTo>
                <a:lnTo>
                  <a:pt x="219869" y="80914"/>
                </a:lnTo>
                <a:lnTo>
                  <a:pt x="223044" y="85673"/>
                </a:lnTo>
                <a:lnTo>
                  <a:pt x="226219" y="92020"/>
                </a:lnTo>
                <a:lnTo>
                  <a:pt x="227013" y="97573"/>
                </a:lnTo>
                <a:lnTo>
                  <a:pt x="228600" y="103919"/>
                </a:lnTo>
                <a:lnTo>
                  <a:pt x="228600" y="110265"/>
                </a:lnTo>
                <a:lnTo>
                  <a:pt x="230188" y="115818"/>
                </a:lnTo>
                <a:lnTo>
                  <a:pt x="230188" y="122164"/>
                </a:lnTo>
                <a:lnTo>
                  <a:pt x="228600" y="130097"/>
                </a:lnTo>
                <a:lnTo>
                  <a:pt x="228600" y="135650"/>
                </a:lnTo>
                <a:lnTo>
                  <a:pt x="227013" y="143582"/>
                </a:lnTo>
                <a:lnTo>
                  <a:pt x="226219" y="151515"/>
                </a:lnTo>
                <a:lnTo>
                  <a:pt x="224632" y="158655"/>
                </a:lnTo>
                <a:lnTo>
                  <a:pt x="221457" y="166587"/>
                </a:lnTo>
                <a:lnTo>
                  <a:pt x="218282" y="174520"/>
                </a:lnTo>
                <a:lnTo>
                  <a:pt x="215107" y="183246"/>
                </a:lnTo>
                <a:lnTo>
                  <a:pt x="211932" y="192765"/>
                </a:lnTo>
                <a:lnTo>
                  <a:pt x="208757" y="204664"/>
                </a:lnTo>
                <a:lnTo>
                  <a:pt x="206375" y="218150"/>
                </a:lnTo>
                <a:lnTo>
                  <a:pt x="201613" y="232429"/>
                </a:lnTo>
                <a:lnTo>
                  <a:pt x="198438" y="249087"/>
                </a:lnTo>
                <a:lnTo>
                  <a:pt x="195263" y="265746"/>
                </a:lnTo>
                <a:lnTo>
                  <a:pt x="192088" y="285578"/>
                </a:lnTo>
                <a:lnTo>
                  <a:pt x="188913" y="305410"/>
                </a:lnTo>
                <a:lnTo>
                  <a:pt x="184944" y="328415"/>
                </a:lnTo>
                <a:lnTo>
                  <a:pt x="181769" y="351420"/>
                </a:lnTo>
                <a:lnTo>
                  <a:pt x="178594" y="376011"/>
                </a:lnTo>
                <a:lnTo>
                  <a:pt x="173832" y="401396"/>
                </a:lnTo>
                <a:lnTo>
                  <a:pt x="170657" y="430747"/>
                </a:lnTo>
                <a:lnTo>
                  <a:pt x="166688" y="459305"/>
                </a:lnTo>
                <a:lnTo>
                  <a:pt x="163513" y="490242"/>
                </a:lnTo>
                <a:lnTo>
                  <a:pt x="160338" y="520386"/>
                </a:lnTo>
                <a:lnTo>
                  <a:pt x="157163" y="551324"/>
                </a:lnTo>
                <a:lnTo>
                  <a:pt x="153988" y="581468"/>
                </a:lnTo>
                <a:lnTo>
                  <a:pt x="152400" y="610819"/>
                </a:lnTo>
                <a:lnTo>
                  <a:pt x="150813" y="639377"/>
                </a:lnTo>
                <a:lnTo>
                  <a:pt x="149225" y="667142"/>
                </a:lnTo>
                <a:lnTo>
                  <a:pt x="147638" y="693320"/>
                </a:lnTo>
                <a:lnTo>
                  <a:pt x="147638" y="720291"/>
                </a:lnTo>
                <a:lnTo>
                  <a:pt x="147638" y="744882"/>
                </a:lnTo>
                <a:lnTo>
                  <a:pt x="149225" y="771060"/>
                </a:lnTo>
                <a:lnTo>
                  <a:pt x="150813" y="795652"/>
                </a:lnTo>
                <a:lnTo>
                  <a:pt x="152400" y="817863"/>
                </a:lnTo>
                <a:lnTo>
                  <a:pt x="153988" y="840868"/>
                </a:lnTo>
                <a:lnTo>
                  <a:pt x="157163" y="862287"/>
                </a:lnTo>
                <a:lnTo>
                  <a:pt x="160338" y="883705"/>
                </a:lnTo>
                <a:lnTo>
                  <a:pt x="163513" y="905123"/>
                </a:lnTo>
                <a:lnTo>
                  <a:pt x="167482" y="924955"/>
                </a:lnTo>
                <a:lnTo>
                  <a:pt x="172244" y="943200"/>
                </a:lnTo>
                <a:lnTo>
                  <a:pt x="177007" y="961446"/>
                </a:lnTo>
                <a:lnTo>
                  <a:pt x="183357" y="979691"/>
                </a:lnTo>
                <a:lnTo>
                  <a:pt x="188913" y="995556"/>
                </a:lnTo>
                <a:lnTo>
                  <a:pt x="195263" y="1010628"/>
                </a:lnTo>
                <a:lnTo>
                  <a:pt x="203200" y="1025701"/>
                </a:lnTo>
                <a:lnTo>
                  <a:pt x="211932" y="1039186"/>
                </a:lnTo>
                <a:lnTo>
                  <a:pt x="219869" y="1051879"/>
                </a:lnTo>
                <a:lnTo>
                  <a:pt x="228600" y="1062191"/>
                </a:lnTo>
                <a:lnTo>
                  <a:pt x="239713" y="1073297"/>
                </a:lnTo>
                <a:lnTo>
                  <a:pt x="250032" y="1083610"/>
                </a:lnTo>
                <a:lnTo>
                  <a:pt x="260159" y="1090839"/>
                </a:lnTo>
                <a:lnTo>
                  <a:pt x="123232" y="1141851"/>
                </a:lnTo>
                <a:lnTo>
                  <a:pt x="115888" y="1129619"/>
                </a:lnTo>
                <a:lnTo>
                  <a:pt x="105569" y="1109788"/>
                </a:lnTo>
                <a:lnTo>
                  <a:pt x="94457" y="1088369"/>
                </a:lnTo>
                <a:lnTo>
                  <a:pt x="87313" y="1066951"/>
                </a:lnTo>
                <a:lnTo>
                  <a:pt x="79375" y="1043946"/>
                </a:lnTo>
                <a:lnTo>
                  <a:pt x="73025" y="1020941"/>
                </a:lnTo>
                <a:lnTo>
                  <a:pt x="68263" y="997936"/>
                </a:lnTo>
                <a:lnTo>
                  <a:pt x="64294" y="975725"/>
                </a:lnTo>
                <a:lnTo>
                  <a:pt x="61119" y="954306"/>
                </a:lnTo>
                <a:lnTo>
                  <a:pt x="57944" y="932888"/>
                </a:lnTo>
                <a:lnTo>
                  <a:pt x="56357" y="911470"/>
                </a:lnTo>
                <a:lnTo>
                  <a:pt x="54769" y="890051"/>
                </a:lnTo>
                <a:lnTo>
                  <a:pt x="54769" y="870219"/>
                </a:lnTo>
                <a:lnTo>
                  <a:pt x="54769" y="865460"/>
                </a:lnTo>
                <a:lnTo>
                  <a:pt x="54769" y="859114"/>
                </a:lnTo>
                <a:lnTo>
                  <a:pt x="54769" y="853561"/>
                </a:lnTo>
                <a:lnTo>
                  <a:pt x="54769" y="847214"/>
                </a:lnTo>
                <a:lnTo>
                  <a:pt x="54769" y="840868"/>
                </a:lnTo>
                <a:lnTo>
                  <a:pt x="54769" y="833729"/>
                </a:lnTo>
                <a:lnTo>
                  <a:pt x="54769" y="825796"/>
                </a:lnTo>
                <a:lnTo>
                  <a:pt x="54769" y="817863"/>
                </a:lnTo>
                <a:lnTo>
                  <a:pt x="54769" y="810724"/>
                </a:lnTo>
                <a:lnTo>
                  <a:pt x="54769" y="801205"/>
                </a:lnTo>
                <a:lnTo>
                  <a:pt x="54769" y="792479"/>
                </a:lnTo>
                <a:lnTo>
                  <a:pt x="54769" y="782959"/>
                </a:lnTo>
                <a:lnTo>
                  <a:pt x="54769" y="772647"/>
                </a:lnTo>
                <a:lnTo>
                  <a:pt x="54769" y="763128"/>
                </a:lnTo>
                <a:lnTo>
                  <a:pt x="54769" y="752815"/>
                </a:lnTo>
                <a:lnTo>
                  <a:pt x="54769" y="740123"/>
                </a:lnTo>
                <a:lnTo>
                  <a:pt x="54769" y="729810"/>
                </a:lnTo>
                <a:lnTo>
                  <a:pt x="54769" y="717118"/>
                </a:lnTo>
                <a:lnTo>
                  <a:pt x="54769" y="705219"/>
                </a:lnTo>
                <a:lnTo>
                  <a:pt x="54769" y="693320"/>
                </a:lnTo>
                <a:lnTo>
                  <a:pt x="54769" y="679041"/>
                </a:lnTo>
                <a:lnTo>
                  <a:pt x="54769" y="665555"/>
                </a:lnTo>
                <a:lnTo>
                  <a:pt x="54769" y="652070"/>
                </a:lnTo>
                <a:lnTo>
                  <a:pt x="54769" y="637791"/>
                </a:lnTo>
                <a:lnTo>
                  <a:pt x="54769" y="622719"/>
                </a:lnTo>
                <a:lnTo>
                  <a:pt x="54769" y="609233"/>
                </a:lnTo>
                <a:lnTo>
                  <a:pt x="54769" y="592574"/>
                </a:lnTo>
                <a:lnTo>
                  <a:pt x="54769" y="576709"/>
                </a:lnTo>
                <a:lnTo>
                  <a:pt x="54769" y="560050"/>
                </a:lnTo>
                <a:lnTo>
                  <a:pt x="54769" y="544978"/>
                </a:lnTo>
                <a:lnTo>
                  <a:pt x="54769" y="526733"/>
                </a:lnTo>
                <a:lnTo>
                  <a:pt x="54769" y="510074"/>
                </a:lnTo>
                <a:lnTo>
                  <a:pt x="54769" y="493415"/>
                </a:lnTo>
                <a:lnTo>
                  <a:pt x="54769" y="475170"/>
                </a:lnTo>
                <a:lnTo>
                  <a:pt x="54769" y="459305"/>
                </a:lnTo>
                <a:lnTo>
                  <a:pt x="54769" y="442646"/>
                </a:lnTo>
                <a:lnTo>
                  <a:pt x="54769" y="427574"/>
                </a:lnTo>
                <a:lnTo>
                  <a:pt x="54769" y="410915"/>
                </a:lnTo>
                <a:lnTo>
                  <a:pt x="54769" y="396636"/>
                </a:lnTo>
                <a:lnTo>
                  <a:pt x="54769" y="381564"/>
                </a:lnTo>
                <a:lnTo>
                  <a:pt x="54769" y="368078"/>
                </a:lnTo>
                <a:lnTo>
                  <a:pt x="54769" y="354593"/>
                </a:lnTo>
                <a:lnTo>
                  <a:pt x="54769" y="340314"/>
                </a:lnTo>
                <a:lnTo>
                  <a:pt x="54769" y="326828"/>
                </a:lnTo>
                <a:lnTo>
                  <a:pt x="54769" y="314929"/>
                </a:lnTo>
                <a:lnTo>
                  <a:pt x="53182" y="302237"/>
                </a:lnTo>
                <a:lnTo>
                  <a:pt x="53182" y="290338"/>
                </a:lnTo>
                <a:lnTo>
                  <a:pt x="53182" y="279232"/>
                </a:lnTo>
                <a:lnTo>
                  <a:pt x="53182" y="267333"/>
                </a:lnTo>
                <a:lnTo>
                  <a:pt x="53182" y="256227"/>
                </a:lnTo>
                <a:lnTo>
                  <a:pt x="53182" y="247501"/>
                </a:lnTo>
                <a:lnTo>
                  <a:pt x="53182" y="236395"/>
                </a:lnTo>
                <a:lnTo>
                  <a:pt x="53182" y="227669"/>
                </a:lnTo>
                <a:lnTo>
                  <a:pt x="53182" y="218150"/>
                </a:lnTo>
                <a:lnTo>
                  <a:pt x="51594" y="209424"/>
                </a:lnTo>
                <a:lnTo>
                  <a:pt x="51594" y="201491"/>
                </a:lnTo>
                <a:lnTo>
                  <a:pt x="51594" y="194352"/>
                </a:lnTo>
                <a:lnTo>
                  <a:pt x="51594" y="186419"/>
                </a:lnTo>
                <a:lnTo>
                  <a:pt x="51594" y="178486"/>
                </a:lnTo>
                <a:lnTo>
                  <a:pt x="51594" y="172933"/>
                </a:lnTo>
                <a:lnTo>
                  <a:pt x="51594" y="166587"/>
                </a:lnTo>
                <a:lnTo>
                  <a:pt x="50007" y="160241"/>
                </a:lnTo>
                <a:lnTo>
                  <a:pt x="50007" y="154688"/>
                </a:lnTo>
                <a:lnTo>
                  <a:pt x="50007" y="149929"/>
                </a:lnTo>
                <a:lnTo>
                  <a:pt x="50007" y="140409"/>
                </a:lnTo>
                <a:lnTo>
                  <a:pt x="48419" y="131683"/>
                </a:lnTo>
                <a:lnTo>
                  <a:pt x="47625" y="122164"/>
                </a:lnTo>
                <a:lnTo>
                  <a:pt x="46038" y="113438"/>
                </a:lnTo>
                <a:lnTo>
                  <a:pt x="44450" y="105505"/>
                </a:lnTo>
                <a:lnTo>
                  <a:pt x="42863" y="97573"/>
                </a:lnTo>
                <a:lnTo>
                  <a:pt x="41275" y="92020"/>
                </a:lnTo>
                <a:lnTo>
                  <a:pt x="39688" y="84087"/>
                </a:lnTo>
                <a:lnTo>
                  <a:pt x="36513" y="77741"/>
                </a:lnTo>
                <a:lnTo>
                  <a:pt x="33338" y="73774"/>
                </a:lnTo>
                <a:lnTo>
                  <a:pt x="31750" y="69015"/>
                </a:lnTo>
                <a:lnTo>
                  <a:pt x="28575" y="64255"/>
                </a:lnTo>
                <a:lnTo>
                  <a:pt x="26194" y="59496"/>
                </a:lnTo>
                <a:lnTo>
                  <a:pt x="23019" y="56322"/>
                </a:lnTo>
                <a:lnTo>
                  <a:pt x="18257" y="53943"/>
                </a:lnTo>
                <a:lnTo>
                  <a:pt x="15082" y="50770"/>
                </a:lnTo>
                <a:lnTo>
                  <a:pt x="11907" y="47596"/>
                </a:lnTo>
                <a:lnTo>
                  <a:pt x="8732" y="46010"/>
                </a:lnTo>
                <a:lnTo>
                  <a:pt x="6350" y="42837"/>
                </a:lnTo>
                <a:lnTo>
                  <a:pt x="4763" y="39664"/>
                </a:lnTo>
                <a:lnTo>
                  <a:pt x="3175" y="38077"/>
                </a:lnTo>
                <a:lnTo>
                  <a:pt x="1588" y="34904"/>
                </a:lnTo>
                <a:lnTo>
                  <a:pt x="0" y="34111"/>
                </a:lnTo>
                <a:lnTo>
                  <a:pt x="0" y="30938"/>
                </a:lnTo>
                <a:lnTo>
                  <a:pt x="0" y="27765"/>
                </a:lnTo>
                <a:lnTo>
                  <a:pt x="1588" y="26178"/>
                </a:lnTo>
                <a:lnTo>
                  <a:pt x="3175" y="23005"/>
                </a:lnTo>
                <a:lnTo>
                  <a:pt x="4763" y="21418"/>
                </a:lnTo>
                <a:lnTo>
                  <a:pt x="6350" y="18245"/>
                </a:lnTo>
                <a:lnTo>
                  <a:pt x="8732" y="15072"/>
                </a:lnTo>
                <a:lnTo>
                  <a:pt x="11907" y="14279"/>
                </a:lnTo>
                <a:lnTo>
                  <a:pt x="15082" y="11106"/>
                </a:lnTo>
                <a:lnTo>
                  <a:pt x="23019" y="6346"/>
                </a:lnTo>
                <a:lnTo>
                  <a:pt x="31750" y="3173"/>
                </a:lnTo>
                <a:lnTo>
                  <a:pt x="42863" y="1587"/>
                </a:lnTo>
                <a:lnTo>
                  <a:pt x="54769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16"/>
          <p:cNvSpPr>
            <a:spLocks noChangeArrowheads="1"/>
          </p:cNvSpPr>
          <p:nvPr/>
        </p:nvSpPr>
        <p:spPr bwMode="auto">
          <a:xfrm>
            <a:off x="6197600" y="1541463"/>
            <a:ext cx="681038" cy="760412"/>
          </a:xfrm>
          <a:custGeom>
            <a:avLst/>
            <a:gdLst>
              <a:gd name="T0" fmla="*/ 1081 w 1083"/>
              <a:gd name="T1" fmla="*/ 195 h 1210"/>
              <a:gd name="T2" fmla="*/ 1067 w 1083"/>
              <a:gd name="T3" fmla="*/ 231 h 1210"/>
              <a:gd name="T4" fmla="*/ 1040 w 1083"/>
              <a:gd name="T5" fmla="*/ 277 h 1210"/>
              <a:gd name="T6" fmla="*/ 1004 w 1083"/>
              <a:gd name="T7" fmla="*/ 333 h 1210"/>
              <a:gd name="T8" fmla="*/ 954 w 1083"/>
              <a:gd name="T9" fmla="*/ 402 h 1210"/>
              <a:gd name="T10" fmla="*/ 873 w 1083"/>
              <a:gd name="T11" fmla="*/ 504 h 1210"/>
              <a:gd name="T12" fmla="*/ 754 w 1083"/>
              <a:gd name="T13" fmla="*/ 651 h 1210"/>
              <a:gd name="T14" fmla="*/ 640 w 1083"/>
              <a:gd name="T15" fmla="*/ 779 h 1210"/>
              <a:gd name="T16" fmla="*/ 567 w 1083"/>
              <a:gd name="T17" fmla="*/ 858 h 1210"/>
              <a:gd name="T18" fmla="*/ 506 w 1083"/>
              <a:gd name="T19" fmla="*/ 914 h 1210"/>
              <a:gd name="T20" fmla="*/ 440 w 1083"/>
              <a:gd name="T21" fmla="*/ 970 h 1210"/>
              <a:gd name="T22" fmla="*/ 369 w 1083"/>
              <a:gd name="T23" fmla="*/ 1022 h 1210"/>
              <a:gd name="T24" fmla="*/ 292 w 1083"/>
              <a:gd name="T25" fmla="*/ 1074 h 1210"/>
              <a:gd name="T26" fmla="*/ 210 w 1083"/>
              <a:gd name="T27" fmla="*/ 1122 h 1210"/>
              <a:gd name="T28" fmla="*/ 137 w 1083"/>
              <a:gd name="T29" fmla="*/ 1162 h 1210"/>
              <a:gd name="T30" fmla="*/ 81 w 1083"/>
              <a:gd name="T31" fmla="*/ 1189 h 1210"/>
              <a:gd name="T32" fmla="*/ 38 w 1083"/>
              <a:gd name="T33" fmla="*/ 1207 h 1210"/>
              <a:gd name="T34" fmla="*/ 12 w 1083"/>
              <a:gd name="T35" fmla="*/ 1210 h 1210"/>
              <a:gd name="T36" fmla="*/ 0 w 1083"/>
              <a:gd name="T37" fmla="*/ 1205 h 1210"/>
              <a:gd name="T38" fmla="*/ 2 w 1083"/>
              <a:gd name="T39" fmla="*/ 1189 h 1210"/>
              <a:gd name="T40" fmla="*/ 19 w 1083"/>
              <a:gd name="T41" fmla="*/ 1166 h 1210"/>
              <a:gd name="T42" fmla="*/ 52 w 1083"/>
              <a:gd name="T43" fmla="*/ 1135 h 1210"/>
              <a:gd name="T44" fmla="*/ 98 w 1083"/>
              <a:gd name="T45" fmla="*/ 1095 h 1210"/>
              <a:gd name="T46" fmla="*/ 158 w 1083"/>
              <a:gd name="T47" fmla="*/ 1049 h 1210"/>
              <a:gd name="T48" fmla="*/ 229 w 1083"/>
              <a:gd name="T49" fmla="*/ 993 h 1210"/>
              <a:gd name="T50" fmla="*/ 304 w 1083"/>
              <a:gd name="T51" fmla="*/ 924 h 1210"/>
              <a:gd name="T52" fmla="*/ 381 w 1083"/>
              <a:gd name="T53" fmla="*/ 843 h 1210"/>
              <a:gd name="T54" fmla="*/ 462 w 1083"/>
              <a:gd name="T55" fmla="*/ 749 h 1210"/>
              <a:gd name="T56" fmla="*/ 542 w 1083"/>
              <a:gd name="T57" fmla="*/ 643 h 1210"/>
              <a:gd name="T58" fmla="*/ 611 w 1083"/>
              <a:gd name="T59" fmla="*/ 545 h 1210"/>
              <a:gd name="T60" fmla="*/ 652 w 1083"/>
              <a:gd name="T61" fmla="*/ 487 h 1210"/>
              <a:gd name="T62" fmla="*/ 686 w 1083"/>
              <a:gd name="T63" fmla="*/ 435 h 1210"/>
              <a:gd name="T64" fmla="*/ 719 w 1083"/>
              <a:gd name="T65" fmla="*/ 387 h 1210"/>
              <a:gd name="T66" fmla="*/ 746 w 1083"/>
              <a:gd name="T67" fmla="*/ 345 h 1210"/>
              <a:gd name="T68" fmla="*/ 771 w 1083"/>
              <a:gd name="T69" fmla="*/ 306 h 1210"/>
              <a:gd name="T70" fmla="*/ 792 w 1083"/>
              <a:gd name="T71" fmla="*/ 272 h 1210"/>
              <a:gd name="T72" fmla="*/ 810 w 1083"/>
              <a:gd name="T73" fmla="*/ 243 h 1210"/>
              <a:gd name="T74" fmla="*/ 823 w 1083"/>
              <a:gd name="T75" fmla="*/ 218 h 1210"/>
              <a:gd name="T76" fmla="*/ 833 w 1083"/>
              <a:gd name="T77" fmla="*/ 197 h 1210"/>
              <a:gd name="T78" fmla="*/ 838 w 1083"/>
              <a:gd name="T79" fmla="*/ 181 h 1210"/>
              <a:gd name="T80" fmla="*/ 848 w 1083"/>
              <a:gd name="T81" fmla="*/ 147 h 1210"/>
              <a:gd name="T82" fmla="*/ 846 w 1083"/>
              <a:gd name="T83" fmla="*/ 104 h 1210"/>
              <a:gd name="T84" fmla="*/ 835 w 1083"/>
              <a:gd name="T85" fmla="*/ 66 h 1210"/>
              <a:gd name="T86" fmla="*/ 829 w 1083"/>
              <a:gd name="T87" fmla="*/ 48 h 1210"/>
              <a:gd name="T88" fmla="*/ 827 w 1083"/>
              <a:gd name="T89" fmla="*/ 33 h 1210"/>
              <a:gd name="T90" fmla="*/ 833 w 1083"/>
              <a:gd name="T91" fmla="*/ 21 h 1210"/>
              <a:gd name="T92" fmla="*/ 842 w 1083"/>
              <a:gd name="T93" fmla="*/ 12 h 1210"/>
              <a:gd name="T94" fmla="*/ 860 w 1083"/>
              <a:gd name="T95" fmla="*/ 4 h 1210"/>
              <a:gd name="T96" fmla="*/ 879 w 1083"/>
              <a:gd name="T97" fmla="*/ 0 h 1210"/>
              <a:gd name="T98" fmla="*/ 902 w 1083"/>
              <a:gd name="T99" fmla="*/ 2 h 1210"/>
              <a:gd name="T100" fmla="*/ 927 w 1083"/>
              <a:gd name="T101" fmla="*/ 10 h 1210"/>
              <a:gd name="T102" fmla="*/ 954 w 1083"/>
              <a:gd name="T103" fmla="*/ 21 h 1210"/>
              <a:gd name="T104" fmla="*/ 983 w 1083"/>
              <a:gd name="T105" fmla="*/ 39 h 1210"/>
              <a:gd name="T106" fmla="*/ 1011 w 1083"/>
              <a:gd name="T107" fmla="*/ 60 h 1210"/>
              <a:gd name="T108" fmla="*/ 1036 w 1083"/>
              <a:gd name="T109" fmla="*/ 85 h 1210"/>
              <a:gd name="T110" fmla="*/ 1058 w 1083"/>
              <a:gd name="T111" fmla="*/ 108 h 1210"/>
              <a:gd name="T112" fmla="*/ 1071 w 1083"/>
              <a:gd name="T113" fmla="*/ 131 h 1210"/>
              <a:gd name="T114" fmla="*/ 1081 w 1083"/>
              <a:gd name="T115" fmla="*/ 154 h 1210"/>
              <a:gd name="T116" fmla="*/ 1083 w 1083"/>
              <a:gd name="T117" fmla="*/ 177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83" h="1210">
                <a:moveTo>
                  <a:pt x="1083" y="177"/>
                </a:moveTo>
                <a:lnTo>
                  <a:pt x="1083" y="185"/>
                </a:lnTo>
                <a:lnTo>
                  <a:pt x="1081" y="195"/>
                </a:lnTo>
                <a:lnTo>
                  <a:pt x="1077" y="206"/>
                </a:lnTo>
                <a:lnTo>
                  <a:pt x="1073" y="218"/>
                </a:lnTo>
                <a:lnTo>
                  <a:pt x="1067" y="231"/>
                </a:lnTo>
                <a:lnTo>
                  <a:pt x="1060" y="245"/>
                </a:lnTo>
                <a:lnTo>
                  <a:pt x="1050" y="260"/>
                </a:lnTo>
                <a:lnTo>
                  <a:pt x="1040" y="277"/>
                </a:lnTo>
                <a:lnTo>
                  <a:pt x="1029" y="295"/>
                </a:lnTo>
                <a:lnTo>
                  <a:pt x="1017" y="314"/>
                </a:lnTo>
                <a:lnTo>
                  <a:pt x="1004" y="333"/>
                </a:lnTo>
                <a:lnTo>
                  <a:pt x="988" y="356"/>
                </a:lnTo>
                <a:lnTo>
                  <a:pt x="973" y="377"/>
                </a:lnTo>
                <a:lnTo>
                  <a:pt x="954" y="402"/>
                </a:lnTo>
                <a:lnTo>
                  <a:pt x="936" y="425"/>
                </a:lnTo>
                <a:lnTo>
                  <a:pt x="915" y="452"/>
                </a:lnTo>
                <a:lnTo>
                  <a:pt x="873" y="504"/>
                </a:lnTo>
                <a:lnTo>
                  <a:pt x="833" y="554"/>
                </a:lnTo>
                <a:lnTo>
                  <a:pt x="792" y="602"/>
                </a:lnTo>
                <a:lnTo>
                  <a:pt x="754" y="651"/>
                </a:lnTo>
                <a:lnTo>
                  <a:pt x="715" y="695"/>
                </a:lnTo>
                <a:lnTo>
                  <a:pt x="677" y="739"/>
                </a:lnTo>
                <a:lnTo>
                  <a:pt x="640" y="779"/>
                </a:lnTo>
                <a:lnTo>
                  <a:pt x="604" y="820"/>
                </a:lnTo>
                <a:lnTo>
                  <a:pt x="585" y="839"/>
                </a:lnTo>
                <a:lnTo>
                  <a:pt x="567" y="858"/>
                </a:lnTo>
                <a:lnTo>
                  <a:pt x="548" y="878"/>
                </a:lnTo>
                <a:lnTo>
                  <a:pt x="527" y="897"/>
                </a:lnTo>
                <a:lnTo>
                  <a:pt x="506" y="914"/>
                </a:lnTo>
                <a:lnTo>
                  <a:pt x="485" y="933"/>
                </a:lnTo>
                <a:lnTo>
                  <a:pt x="463" y="951"/>
                </a:lnTo>
                <a:lnTo>
                  <a:pt x="440" y="970"/>
                </a:lnTo>
                <a:lnTo>
                  <a:pt x="417" y="987"/>
                </a:lnTo>
                <a:lnTo>
                  <a:pt x="394" y="1005"/>
                </a:lnTo>
                <a:lnTo>
                  <a:pt x="369" y="1022"/>
                </a:lnTo>
                <a:lnTo>
                  <a:pt x="344" y="1039"/>
                </a:lnTo>
                <a:lnTo>
                  <a:pt x="317" y="1057"/>
                </a:lnTo>
                <a:lnTo>
                  <a:pt x="292" y="1074"/>
                </a:lnTo>
                <a:lnTo>
                  <a:pt x="263" y="1089"/>
                </a:lnTo>
                <a:lnTo>
                  <a:pt x="237" y="1107"/>
                </a:lnTo>
                <a:lnTo>
                  <a:pt x="210" y="1122"/>
                </a:lnTo>
                <a:lnTo>
                  <a:pt x="185" y="1137"/>
                </a:lnTo>
                <a:lnTo>
                  <a:pt x="160" y="1149"/>
                </a:lnTo>
                <a:lnTo>
                  <a:pt x="137" y="1162"/>
                </a:lnTo>
                <a:lnTo>
                  <a:pt x="117" y="1172"/>
                </a:lnTo>
                <a:lnTo>
                  <a:pt x="98" y="1182"/>
                </a:lnTo>
                <a:lnTo>
                  <a:pt x="81" y="1189"/>
                </a:lnTo>
                <a:lnTo>
                  <a:pt x="65" y="1197"/>
                </a:lnTo>
                <a:lnTo>
                  <a:pt x="52" y="1201"/>
                </a:lnTo>
                <a:lnTo>
                  <a:pt x="38" y="1207"/>
                </a:lnTo>
                <a:lnTo>
                  <a:pt x="29" y="1209"/>
                </a:lnTo>
                <a:lnTo>
                  <a:pt x="19" y="1210"/>
                </a:lnTo>
                <a:lnTo>
                  <a:pt x="12" y="1210"/>
                </a:lnTo>
                <a:lnTo>
                  <a:pt x="6" y="1210"/>
                </a:lnTo>
                <a:lnTo>
                  <a:pt x="2" y="1209"/>
                </a:lnTo>
                <a:lnTo>
                  <a:pt x="0" y="1205"/>
                </a:lnTo>
                <a:lnTo>
                  <a:pt x="0" y="1201"/>
                </a:lnTo>
                <a:lnTo>
                  <a:pt x="0" y="1195"/>
                </a:lnTo>
                <a:lnTo>
                  <a:pt x="2" y="1189"/>
                </a:lnTo>
                <a:lnTo>
                  <a:pt x="8" y="1184"/>
                </a:lnTo>
                <a:lnTo>
                  <a:pt x="13" y="1176"/>
                </a:lnTo>
                <a:lnTo>
                  <a:pt x="19" y="1166"/>
                </a:lnTo>
                <a:lnTo>
                  <a:pt x="29" y="1157"/>
                </a:lnTo>
                <a:lnTo>
                  <a:pt x="38" y="1147"/>
                </a:lnTo>
                <a:lnTo>
                  <a:pt x="52" y="1135"/>
                </a:lnTo>
                <a:lnTo>
                  <a:pt x="65" y="1122"/>
                </a:lnTo>
                <a:lnTo>
                  <a:pt x="81" y="1110"/>
                </a:lnTo>
                <a:lnTo>
                  <a:pt x="98" y="1095"/>
                </a:lnTo>
                <a:lnTo>
                  <a:pt x="115" y="1082"/>
                </a:lnTo>
                <a:lnTo>
                  <a:pt x="137" y="1066"/>
                </a:lnTo>
                <a:lnTo>
                  <a:pt x="158" y="1049"/>
                </a:lnTo>
                <a:lnTo>
                  <a:pt x="181" y="1032"/>
                </a:lnTo>
                <a:lnTo>
                  <a:pt x="206" y="1012"/>
                </a:lnTo>
                <a:lnTo>
                  <a:pt x="229" y="993"/>
                </a:lnTo>
                <a:lnTo>
                  <a:pt x="254" y="972"/>
                </a:lnTo>
                <a:lnTo>
                  <a:pt x="279" y="949"/>
                </a:lnTo>
                <a:lnTo>
                  <a:pt x="304" y="924"/>
                </a:lnTo>
                <a:lnTo>
                  <a:pt x="331" y="899"/>
                </a:lnTo>
                <a:lnTo>
                  <a:pt x="356" y="872"/>
                </a:lnTo>
                <a:lnTo>
                  <a:pt x="381" y="843"/>
                </a:lnTo>
                <a:lnTo>
                  <a:pt x="408" y="812"/>
                </a:lnTo>
                <a:lnTo>
                  <a:pt x="435" y="781"/>
                </a:lnTo>
                <a:lnTo>
                  <a:pt x="462" y="749"/>
                </a:lnTo>
                <a:lnTo>
                  <a:pt x="488" y="714"/>
                </a:lnTo>
                <a:lnTo>
                  <a:pt x="515" y="679"/>
                </a:lnTo>
                <a:lnTo>
                  <a:pt x="542" y="643"/>
                </a:lnTo>
                <a:lnTo>
                  <a:pt x="569" y="604"/>
                </a:lnTo>
                <a:lnTo>
                  <a:pt x="598" y="564"/>
                </a:lnTo>
                <a:lnTo>
                  <a:pt x="611" y="545"/>
                </a:lnTo>
                <a:lnTo>
                  <a:pt x="625" y="526"/>
                </a:lnTo>
                <a:lnTo>
                  <a:pt x="638" y="506"/>
                </a:lnTo>
                <a:lnTo>
                  <a:pt x="652" y="487"/>
                </a:lnTo>
                <a:lnTo>
                  <a:pt x="663" y="470"/>
                </a:lnTo>
                <a:lnTo>
                  <a:pt x="675" y="452"/>
                </a:lnTo>
                <a:lnTo>
                  <a:pt x="686" y="435"/>
                </a:lnTo>
                <a:lnTo>
                  <a:pt x="698" y="418"/>
                </a:lnTo>
                <a:lnTo>
                  <a:pt x="708" y="402"/>
                </a:lnTo>
                <a:lnTo>
                  <a:pt x="719" y="387"/>
                </a:lnTo>
                <a:lnTo>
                  <a:pt x="729" y="372"/>
                </a:lnTo>
                <a:lnTo>
                  <a:pt x="738" y="358"/>
                </a:lnTo>
                <a:lnTo>
                  <a:pt x="746" y="345"/>
                </a:lnTo>
                <a:lnTo>
                  <a:pt x="756" y="331"/>
                </a:lnTo>
                <a:lnTo>
                  <a:pt x="763" y="318"/>
                </a:lnTo>
                <a:lnTo>
                  <a:pt x="771" y="306"/>
                </a:lnTo>
                <a:lnTo>
                  <a:pt x="779" y="295"/>
                </a:lnTo>
                <a:lnTo>
                  <a:pt x="785" y="283"/>
                </a:lnTo>
                <a:lnTo>
                  <a:pt x="792" y="272"/>
                </a:lnTo>
                <a:lnTo>
                  <a:pt x="798" y="262"/>
                </a:lnTo>
                <a:lnTo>
                  <a:pt x="804" y="252"/>
                </a:lnTo>
                <a:lnTo>
                  <a:pt x="810" y="243"/>
                </a:lnTo>
                <a:lnTo>
                  <a:pt x="813" y="233"/>
                </a:lnTo>
                <a:lnTo>
                  <a:pt x="819" y="225"/>
                </a:lnTo>
                <a:lnTo>
                  <a:pt x="823" y="218"/>
                </a:lnTo>
                <a:lnTo>
                  <a:pt x="827" y="210"/>
                </a:lnTo>
                <a:lnTo>
                  <a:pt x="831" y="204"/>
                </a:lnTo>
                <a:lnTo>
                  <a:pt x="833" y="197"/>
                </a:lnTo>
                <a:lnTo>
                  <a:pt x="835" y="191"/>
                </a:lnTo>
                <a:lnTo>
                  <a:pt x="836" y="187"/>
                </a:lnTo>
                <a:lnTo>
                  <a:pt x="838" y="181"/>
                </a:lnTo>
                <a:lnTo>
                  <a:pt x="840" y="177"/>
                </a:lnTo>
                <a:lnTo>
                  <a:pt x="844" y="162"/>
                </a:lnTo>
                <a:lnTo>
                  <a:pt x="848" y="147"/>
                </a:lnTo>
                <a:lnTo>
                  <a:pt x="848" y="133"/>
                </a:lnTo>
                <a:lnTo>
                  <a:pt x="848" y="120"/>
                </a:lnTo>
                <a:lnTo>
                  <a:pt x="846" y="104"/>
                </a:lnTo>
                <a:lnTo>
                  <a:pt x="844" y="91"/>
                </a:lnTo>
                <a:lnTo>
                  <a:pt x="840" y="79"/>
                </a:lnTo>
                <a:lnTo>
                  <a:pt x="835" y="66"/>
                </a:lnTo>
                <a:lnTo>
                  <a:pt x="833" y="60"/>
                </a:lnTo>
                <a:lnTo>
                  <a:pt x="829" y="54"/>
                </a:lnTo>
                <a:lnTo>
                  <a:pt x="829" y="48"/>
                </a:lnTo>
                <a:lnTo>
                  <a:pt x="827" y="43"/>
                </a:lnTo>
                <a:lnTo>
                  <a:pt x="827" y="39"/>
                </a:lnTo>
                <a:lnTo>
                  <a:pt x="827" y="33"/>
                </a:lnTo>
                <a:lnTo>
                  <a:pt x="829" y="29"/>
                </a:lnTo>
                <a:lnTo>
                  <a:pt x="831" y="25"/>
                </a:lnTo>
                <a:lnTo>
                  <a:pt x="833" y="21"/>
                </a:lnTo>
                <a:lnTo>
                  <a:pt x="835" y="18"/>
                </a:lnTo>
                <a:lnTo>
                  <a:pt x="838" y="14"/>
                </a:lnTo>
                <a:lnTo>
                  <a:pt x="842" y="12"/>
                </a:lnTo>
                <a:lnTo>
                  <a:pt x="848" y="8"/>
                </a:lnTo>
                <a:lnTo>
                  <a:pt x="854" y="6"/>
                </a:lnTo>
                <a:lnTo>
                  <a:pt x="860" y="4"/>
                </a:lnTo>
                <a:lnTo>
                  <a:pt x="865" y="2"/>
                </a:lnTo>
                <a:lnTo>
                  <a:pt x="873" y="0"/>
                </a:lnTo>
                <a:lnTo>
                  <a:pt x="879" y="0"/>
                </a:lnTo>
                <a:lnTo>
                  <a:pt x="886" y="0"/>
                </a:lnTo>
                <a:lnTo>
                  <a:pt x="894" y="0"/>
                </a:lnTo>
                <a:lnTo>
                  <a:pt x="902" y="2"/>
                </a:lnTo>
                <a:lnTo>
                  <a:pt x="910" y="4"/>
                </a:lnTo>
                <a:lnTo>
                  <a:pt x="919" y="6"/>
                </a:lnTo>
                <a:lnTo>
                  <a:pt x="927" y="10"/>
                </a:lnTo>
                <a:lnTo>
                  <a:pt x="936" y="12"/>
                </a:lnTo>
                <a:lnTo>
                  <a:pt x="944" y="18"/>
                </a:lnTo>
                <a:lnTo>
                  <a:pt x="954" y="21"/>
                </a:lnTo>
                <a:lnTo>
                  <a:pt x="963" y="27"/>
                </a:lnTo>
                <a:lnTo>
                  <a:pt x="973" y="31"/>
                </a:lnTo>
                <a:lnTo>
                  <a:pt x="983" y="39"/>
                </a:lnTo>
                <a:lnTo>
                  <a:pt x="992" y="45"/>
                </a:lnTo>
                <a:lnTo>
                  <a:pt x="1002" y="52"/>
                </a:lnTo>
                <a:lnTo>
                  <a:pt x="1011" y="60"/>
                </a:lnTo>
                <a:lnTo>
                  <a:pt x="1021" y="68"/>
                </a:lnTo>
                <a:lnTo>
                  <a:pt x="1029" y="75"/>
                </a:lnTo>
                <a:lnTo>
                  <a:pt x="1036" y="85"/>
                </a:lnTo>
                <a:lnTo>
                  <a:pt x="1044" y="93"/>
                </a:lnTo>
                <a:lnTo>
                  <a:pt x="1052" y="100"/>
                </a:lnTo>
                <a:lnTo>
                  <a:pt x="1058" y="108"/>
                </a:lnTo>
                <a:lnTo>
                  <a:pt x="1063" y="116"/>
                </a:lnTo>
                <a:lnTo>
                  <a:pt x="1067" y="123"/>
                </a:lnTo>
                <a:lnTo>
                  <a:pt x="1071" y="131"/>
                </a:lnTo>
                <a:lnTo>
                  <a:pt x="1075" y="139"/>
                </a:lnTo>
                <a:lnTo>
                  <a:pt x="1077" y="147"/>
                </a:lnTo>
                <a:lnTo>
                  <a:pt x="1081" y="154"/>
                </a:lnTo>
                <a:lnTo>
                  <a:pt x="1081" y="162"/>
                </a:lnTo>
                <a:lnTo>
                  <a:pt x="1083" y="170"/>
                </a:lnTo>
                <a:lnTo>
                  <a:pt x="1083" y="17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17"/>
          <p:cNvSpPr>
            <a:spLocks noChangeArrowheads="1"/>
          </p:cNvSpPr>
          <p:nvPr/>
        </p:nvSpPr>
        <p:spPr bwMode="auto">
          <a:xfrm>
            <a:off x="6627813" y="1935163"/>
            <a:ext cx="125412" cy="773112"/>
          </a:xfrm>
          <a:custGeom>
            <a:avLst/>
            <a:gdLst>
              <a:gd name="T0" fmla="*/ 34 w 200"/>
              <a:gd name="T1" fmla="*/ 1106 h 1233"/>
              <a:gd name="T2" fmla="*/ 19 w 200"/>
              <a:gd name="T3" fmla="*/ 1060 h 1233"/>
              <a:gd name="T4" fmla="*/ 13 w 200"/>
              <a:gd name="T5" fmla="*/ 1037 h 1233"/>
              <a:gd name="T6" fmla="*/ 13 w 200"/>
              <a:gd name="T7" fmla="*/ 1025 h 1233"/>
              <a:gd name="T8" fmla="*/ 15 w 200"/>
              <a:gd name="T9" fmla="*/ 1006 h 1233"/>
              <a:gd name="T10" fmla="*/ 17 w 200"/>
              <a:gd name="T11" fmla="*/ 979 h 1233"/>
              <a:gd name="T12" fmla="*/ 23 w 200"/>
              <a:gd name="T13" fmla="*/ 942 h 1233"/>
              <a:gd name="T14" fmla="*/ 28 w 200"/>
              <a:gd name="T15" fmla="*/ 900 h 1233"/>
              <a:gd name="T16" fmla="*/ 38 w 200"/>
              <a:gd name="T17" fmla="*/ 848 h 1233"/>
              <a:gd name="T18" fmla="*/ 46 w 200"/>
              <a:gd name="T19" fmla="*/ 788 h 1233"/>
              <a:gd name="T20" fmla="*/ 51 w 200"/>
              <a:gd name="T21" fmla="*/ 721 h 1233"/>
              <a:gd name="T22" fmla="*/ 55 w 200"/>
              <a:gd name="T23" fmla="*/ 648 h 1233"/>
              <a:gd name="T24" fmla="*/ 57 w 200"/>
              <a:gd name="T25" fmla="*/ 567 h 1233"/>
              <a:gd name="T26" fmla="*/ 55 w 200"/>
              <a:gd name="T27" fmla="*/ 479 h 1233"/>
              <a:gd name="T28" fmla="*/ 50 w 200"/>
              <a:gd name="T29" fmla="*/ 327 h 1233"/>
              <a:gd name="T30" fmla="*/ 30 w 200"/>
              <a:gd name="T31" fmla="*/ 155 h 1233"/>
              <a:gd name="T32" fmla="*/ 0 w 200"/>
              <a:gd name="T33" fmla="*/ 0 h 1233"/>
              <a:gd name="T34" fmla="*/ 44 w 200"/>
              <a:gd name="T35" fmla="*/ 25 h 1233"/>
              <a:gd name="T36" fmla="*/ 82 w 200"/>
              <a:gd name="T37" fmla="*/ 46 h 1233"/>
              <a:gd name="T38" fmla="*/ 117 w 200"/>
              <a:gd name="T39" fmla="*/ 61 h 1233"/>
              <a:gd name="T40" fmla="*/ 144 w 200"/>
              <a:gd name="T41" fmla="*/ 82 h 1233"/>
              <a:gd name="T42" fmla="*/ 169 w 200"/>
              <a:gd name="T43" fmla="*/ 109 h 1233"/>
              <a:gd name="T44" fmla="*/ 176 w 200"/>
              <a:gd name="T45" fmla="*/ 125 h 1233"/>
              <a:gd name="T46" fmla="*/ 182 w 200"/>
              <a:gd name="T47" fmla="*/ 140 h 1233"/>
              <a:gd name="T48" fmla="*/ 184 w 200"/>
              <a:gd name="T49" fmla="*/ 161 h 1233"/>
              <a:gd name="T50" fmla="*/ 188 w 200"/>
              <a:gd name="T51" fmla="*/ 186 h 1233"/>
              <a:gd name="T52" fmla="*/ 192 w 200"/>
              <a:gd name="T53" fmla="*/ 219 h 1233"/>
              <a:gd name="T54" fmla="*/ 194 w 200"/>
              <a:gd name="T55" fmla="*/ 255 h 1233"/>
              <a:gd name="T56" fmla="*/ 196 w 200"/>
              <a:gd name="T57" fmla="*/ 300 h 1233"/>
              <a:gd name="T58" fmla="*/ 198 w 200"/>
              <a:gd name="T59" fmla="*/ 350 h 1233"/>
              <a:gd name="T60" fmla="*/ 200 w 200"/>
              <a:gd name="T61" fmla="*/ 404 h 1233"/>
              <a:gd name="T62" fmla="*/ 200 w 200"/>
              <a:gd name="T63" fmla="*/ 465 h 1233"/>
              <a:gd name="T64" fmla="*/ 200 w 200"/>
              <a:gd name="T65" fmla="*/ 531 h 1233"/>
              <a:gd name="T66" fmla="*/ 200 w 200"/>
              <a:gd name="T67" fmla="*/ 661 h 1233"/>
              <a:gd name="T68" fmla="*/ 196 w 200"/>
              <a:gd name="T69" fmla="*/ 777 h 1233"/>
              <a:gd name="T70" fmla="*/ 192 w 200"/>
              <a:gd name="T71" fmla="*/ 881 h 1233"/>
              <a:gd name="T72" fmla="*/ 184 w 200"/>
              <a:gd name="T73" fmla="*/ 969 h 1233"/>
              <a:gd name="T74" fmla="*/ 176 w 200"/>
              <a:gd name="T75" fmla="*/ 1044 h 1233"/>
              <a:gd name="T76" fmla="*/ 169 w 200"/>
              <a:gd name="T77" fmla="*/ 1104 h 1233"/>
              <a:gd name="T78" fmla="*/ 157 w 200"/>
              <a:gd name="T79" fmla="*/ 1154 h 1233"/>
              <a:gd name="T80" fmla="*/ 148 w 200"/>
              <a:gd name="T81" fmla="*/ 1190 h 1233"/>
              <a:gd name="T82" fmla="*/ 136 w 200"/>
              <a:gd name="T83" fmla="*/ 1217 h 1233"/>
              <a:gd name="T84" fmla="*/ 126 w 200"/>
              <a:gd name="T85" fmla="*/ 1231 h 1233"/>
              <a:gd name="T86" fmla="*/ 115 w 200"/>
              <a:gd name="T87" fmla="*/ 1233 h 1233"/>
              <a:gd name="T88" fmla="*/ 103 w 200"/>
              <a:gd name="T89" fmla="*/ 1227 h 1233"/>
              <a:gd name="T90" fmla="*/ 90 w 200"/>
              <a:gd name="T91" fmla="*/ 1215 h 1233"/>
              <a:gd name="T92" fmla="*/ 76 w 200"/>
              <a:gd name="T93" fmla="*/ 1198 h 1233"/>
              <a:gd name="T94" fmla="*/ 63 w 200"/>
              <a:gd name="T95" fmla="*/ 1175 h 1233"/>
              <a:gd name="T96" fmla="*/ 50 w 200"/>
              <a:gd name="T97" fmla="*/ 1146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1233">
                <a:moveTo>
                  <a:pt x="50" y="1146"/>
                </a:moveTo>
                <a:lnTo>
                  <a:pt x="40" y="1125"/>
                </a:lnTo>
                <a:lnTo>
                  <a:pt x="34" y="1106"/>
                </a:lnTo>
                <a:lnTo>
                  <a:pt x="26" y="1089"/>
                </a:lnTo>
                <a:lnTo>
                  <a:pt x="23" y="1073"/>
                </a:lnTo>
                <a:lnTo>
                  <a:pt x="19" y="1060"/>
                </a:lnTo>
                <a:lnTo>
                  <a:pt x="15" y="1048"/>
                </a:lnTo>
                <a:lnTo>
                  <a:pt x="15" y="1042"/>
                </a:lnTo>
                <a:lnTo>
                  <a:pt x="13" y="1037"/>
                </a:lnTo>
                <a:lnTo>
                  <a:pt x="13" y="1033"/>
                </a:lnTo>
                <a:lnTo>
                  <a:pt x="13" y="1029"/>
                </a:lnTo>
                <a:lnTo>
                  <a:pt x="13" y="1025"/>
                </a:lnTo>
                <a:lnTo>
                  <a:pt x="13" y="1019"/>
                </a:lnTo>
                <a:lnTo>
                  <a:pt x="13" y="1013"/>
                </a:lnTo>
                <a:lnTo>
                  <a:pt x="15" y="1006"/>
                </a:lnTo>
                <a:lnTo>
                  <a:pt x="15" y="998"/>
                </a:lnTo>
                <a:lnTo>
                  <a:pt x="17" y="988"/>
                </a:lnTo>
                <a:lnTo>
                  <a:pt x="17" y="979"/>
                </a:lnTo>
                <a:lnTo>
                  <a:pt x="19" y="967"/>
                </a:lnTo>
                <a:lnTo>
                  <a:pt x="21" y="956"/>
                </a:lnTo>
                <a:lnTo>
                  <a:pt x="23" y="942"/>
                </a:lnTo>
                <a:lnTo>
                  <a:pt x="25" y="929"/>
                </a:lnTo>
                <a:lnTo>
                  <a:pt x="26" y="915"/>
                </a:lnTo>
                <a:lnTo>
                  <a:pt x="28" y="900"/>
                </a:lnTo>
                <a:lnTo>
                  <a:pt x="32" y="883"/>
                </a:lnTo>
                <a:lnTo>
                  <a:pt x="34" y="865"/>
                </a:lnTo>
                <a:lnTo>
                  <a:pt x="38" y="848"/>
                </a:lnTo>
                <a:lnTo>
                  <a:pt x="40" y="829"/>
                </a:lnTo>
                <a:lnTo>
                  <a:pt x="44" y="810"/>
                </a:lnTo>
                <a:lnTo>
                  <a:pt x="46" y="788"/>
                </a:lnTo>
                <a:lnTo>
                  <a:pt x="48" y="767"/>
                </a:lnTo>
                <a:lnTo>
                  <a:pt x="50" y="744"/>
                </a:lnTo>
                <a:lnTo>
                  <a:pt x="51" y="721"/>
                </a:lnTo>
                <a:lnTo>
                  <a:pt x="53" y="698"/>
                </a:lnTo>
                <a:lnTo>
                  <a:pt x="53" y="673"/>
                </a:lnTo>
                <a:lnTo>
                  <a:pt x="55" y="648"/>
                </a:lnTo>
                <a:lnTo>
                  <a:pt x="55" y="621"/>
                </a:lnTo>
                <a:lnTo>
                  <a:pt x="55" y="594"/>
                </a:lnTo>
                <a:lnTo>
                  <a:pt x="57" y="567"/>
                </a:lnTo>
                <a:lnTo>
                  <a:pt x="57" y="538"/>
                </a:lnTo>
                <a:lnTo>
                  <a:pt x="57" y="509"/>
                </a:lnTo>
                <a:lnTo>
                  <a:pt x="55" y="479"/>
                </a:lnTo>
                <a:lnTo>
                  <a:pt x="55" y="448"/>
                </a:lnTo>
                <a:lnTo>
                  <a:pt x="53" y="386"/>
                </a:lnTo>
                <a:lnTo>
                  <a:pt x="50" y="327"/>
                </a:lnTo>
                <a:lnTo>
                  <a:pt x="44" y="269"/>
                </a:lnTo>
                <a:lnTo>
                  <a:pt x="38" y="211"/>
                </a:lnTo>
                <a:lnTo>
                  <a:pt x="30" y="155"/>
                </a:lnTo>
                <a:lnTo>
                  <a:pt x="21" y="102"/>
                </a:lnTo>
                <a:lnTo>
                  <a:pt x="11" y="50"/>
                </a:lnTo>
                <a:lnTo>
                  <a:pt x="0" y="0"/>
                </a:lnTo>
                <a:lnTo>
                  <a:pt x="15" y="9"/>
                </a:lnTo>
                <a:lnTo>
                  <a:pt x="30" y="17"/>
                </a:lnTo>
                <a:lnTo>
                  <a:pt x="44" y="25"/>
                </a:lnTo>
                <a:lnTo>
                  <a:pt x="57" y="32"/>
                </a:lnTo>
                <a:lnTo>
                  <a:pt x="71" y="40"/>
                </a:lnTo>
                <a:lnTo>
                  <a:pt x="82" y="46"/>
                </a:lnTo>
                <a:lnTo>
                  <a:pt x="94" y="52"/>
                </a:lnTo>
                <a:lnTo>
                  <a:pt x="105" y="55"/>
                </a:lnTo>
                <a:lnTo>
                  <a:pt x="117" y="61"/>
                </a:lnTo>
                <a:lnTo>
                  <a:pt x="126" y="67"/>
                </a:lnTo>
                <a:lnTo>
                  <a:pt x="136" y="75"/>
                </a:lnTo>
                <a:lnTo>
                  <a:pt x="144" y="82"/>
                </a:lnTo>
                <a:lnTo>
                  <a:pt x="153" y="90"/>
                </a:lnTo>
                <a:lnTo>
                  <a:pt x="161" y="100"/>
                </a:lnTo>
                <a:lnTo>
                  <a:pt x="169" y="109"/>
                </a:lnTo>
                <a:lnTo>
                  <a:pt x="175" y="119"/>
                </a:lnTo>
                <a:lnTo>
                  <a:pt x="176" y="123"/>
                </a:lnTo>
                <a:lnTo>
                  <a:pt x="176" y="125"/>
                </a:lnTo>
                <a:lnTo>
                  <a:pt x="178" y="130"/>
                </a:lnTo>
                <a:lnTo>
                  <a:pt x="180" y="134"/>
                </a:lnTo>
                <a:lnTo>
                  <a:pt x="182" y="140"/>
                </a:lnTo>
                <a:lnTo>
                  <a:pt x="182" y="146"/>
                </a:lnTo>
                <a:lnTo>
                  <a:pt x="184" y="153"/>
                </a:lnTo>
                <a:lnTo>
                  <a:pt x="184" y="161"/>
                </a:lnTo>
                <a:lnTo>
                  <a:pt x="186" y="169"/>
                </a:lnTo>
                <a:lnTo>
                  <a:pt x="188" y="179"/>
                </a:lnTo>
                <a:lnTo>
                  <a:pt x="188" y="186"/>
                </a:lnTo>
                <a:lnTo>
                  <a:pt x="190" y="198"/>
                </a:lnTo>
                <a:lnTo>
                  <a:pt x="190" y="207"/>
                </a:lnTo>
                <a:lnTo>
                  <a:pt x="192" y="219"/>
                </a:lnTo>
                <a:lnTo>
                  <a:pt x="192" y="230"/>
                </a:lnTo>
                <a:lnTo>
                  <a:pt x="194" y="244"/>
                </a:lnTo>
                <a:lnTo>
                  <a:pt x="194" y="255"/>
                </a:lnTo>
                <a:lnTo>
                  <a:pt x="194" y="271"/>
                </a:lnTo>
                <a:lnTo>
                  <a:pt x="196" y="284"/>
                </a:lnTo>
                <a:lnTo>
                  <a:pt x="196" y="300"/>
                </a:lnTo>
                <a:lnTo>
                  <a:pt x="196" y="315"/>
                </a:lnTo>
                <a:lnTo>
                  <a:pt x="198" y="332"/>
                </a:lnTo>
                <a:lnTo>
                  <a:pt x="198" y="350"/>
                </a:lnTo>
                <a:lnTo>
                  <a:pt x="198" y="367"/>
                </a:lnTo>
                <a:lnTo>
                  <a:pt x="198" y="384"/>
                </a:lnTo>
                <a:lnTo>
                  <a:pt x="200" y="404"/>
                </a:lnTo>
                <a:lnTo>
                  <a:pt x="200" y="423"/>
                </a:lnTo>
                <a:lnTo>
                  <a:pt x="200" y="444"/>
                </a:lnTo>
                <a:lnTo>
                  <a:pt x="200" y="465"/>
                </a:lnTo>
                <a:lnTo>
                  <a:pt x="200" y="486"/>
                </a:lnTo>
                <a:lnTo>
                  <a:pt x="200" y="507"/>
                </a:lnTo>
                <a:lnTo>
                  <a:pt x="200" y="531"/>
                </a:lnTo>
                <a:lnTo>
                  <a:pt x="200" y="575"/>
                </a:lnTo>
                <a:lnTo>
                  <a:pt x="200" y="619"/>
                </a:lnTo>
                <a:lnTo>
                  <a:pt x="200" y="661"/>
                </a:lnTo>
                <a:lnTo>
                  <a:pt x="198" y="702"/>
                </a:lnTo>
                <a:lnTo>
                  <a:pt x="198" y="740"/>
                </a:lnTo>
                <a:lnTo>
                  <a:pt x="196" y="777"/>
                </a:lnTo>
                <a:lnTo>
                  <a:pt x="194" y="813"/>
                </a:lnTo>
                <a:lnTo>
                  <a:pt x="194" y="848"/>
                </a:lnTo>
                <a:lnTo>
                  <a:pt x="192" y="881"/>
                </a:lnTo>
                <a:lnTo>
                  <a:pt x="190" y="912"/>
                </a:lnTo>
                <a:lnTo>
                  <a:pt x="188" y="940"/>
                </a:lnTo>
                <a:lnTo>
                  <a:pt x="184" y="969"/>
                </a:lnTo>
                <a:lnTo>
                  <a:pt x="182" y="996"/>
                </a:lnTo>
                <a:lnTo>
                  <a:pt x="180" y="1021"/>
                </a:lnTo>
                <a:lnTo>
                  <a:pt x="176" y="1044"/>
                </a:lnTo>
                <a:lnTo>
                  <a:pt x="175" y="1065"/>
                </a:lnTo>
                <a:lnTo>
                  <a:pt x="171" y="1087"/>
                </a:lnTo>
                <a:lnTo>
                  <a:pt x="169" y="1104"/>
                </a:lnTo>
                <a:lnTo>
                  <a:pt x="165" y="1123"/>
                </a:lnTo>
                <a:lnTo>
                  <a:pt x="161" y="1139"/>
                </a:lnTo>
                <a:lnTo>
                  <a:pt x="157" y="1154"/>
                </a:lnTo>
                <a:lnTo>
                  <a:pt x="155" y="1167"/>
                </a:lnTo>
                <a:lnTo>
                  <a:pt x="151" y="1179"/>
                </a:lnTo>
                <a:lnTo>
                  <a:pt x="148" y="1190"/>
                </a:lnTo>
                <a:lnTo>
                  <a:pt x="144" y="1200"/>
                </a:lnTo>
                <a:lnTo>
                  <a:pt x="140" y="1210"/>
                </a:lnTo>
                <a:lnTo>
                  <a:pt x="136" y="1217"/>
                </a:lnTo>
                <a:lnTo>
                  <a:pt x="134" y="1223"/>
                </a:lnTo>
                <a:lnTo>
                  <a:pt x="130" y="1227"/>
                </a:lnTo>
                <a:lnTo>
                  <a:pt x="126" y="1231"/>
                </a:lnTo>
                <a:lnTo>
                  <a:pt x="123" y="1233"/>
                </a:lnTo>
                <a:lnTo>
                  <a:pt x="119" y="1233"/>
                </a:lnTo>
                <a:lnTo>
                  <a:pt x="115" y="1233"/>
                </a:lnTo>
                <a:lnTo>
                  <a:pt x="111" y="1231"/>
                </a:lnTo>
                <a:lnTo>
                  <a:pt x="107" y="1229"/>
                </a:lnTo>
                <a:lnTo>
                  <a:pt x="103" y="1227"/>
                </a:lnTo>
                <a:lnTo>
                  <a:pt x="98" y="1225"/>
                </a:lnTo>
                <a:lnTo>
                  <a:pt x="94" y="1221"/>
                </a:lnTo>
                <a:lnTo>
                  <a:pt x="90" y="1215"/>
                </a:lnTo>
                <a:lnTo>
                  <a:pt x="86" y="1212"/>
                </a:lnTo>
                <a:lnTo>
                  <a:pt x="82" y="1206"/>
                </a:lnTo>
                <a:lnTo>
                  <a:pt x="76" y="1198"/>
                </a:lnTo>
                <a:lnTo>
                  <a:pt x="73" y="1192"/>
                </a:lnTo>
                <a:lnTo>
                  <a:pt x="69" y="1185"/>
                </a:lnTo>
                <a:lnTo>
                  <a:pt x="63" y="1175"/>
                </a:lnTo>
                <a:lnTo>
                  <a:pt x="59" y="1167"/>
                </a:lnTo>
                <a:lnTo>
                  <a:pt x="53" y="1156"/>
                </a:lnTo>
                <a:lnTo>
                  <a:pt x="50" y="1146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19"/>
          <p:cNvSpPr>
            <a:spLocks noChangeArrowheads="1"/>
          </p:cNvSpPr>
          <p:nvPr/>
        </p:nvSpPr>
        <p:spPr bwMode="auto">
          <a:xfrm>
            <a:off x="6888163" y="1570038"/>
            <a:ext cx="808037" cy="628650"/>
          </a:xfrm>
          <a:custGeom>
            <a:avLst/>
            <a:gdLst>
              <a:gd name="T0" fmla="*/ 1281 w 1284"/>
              <a:gd name="T1" fmla="*/ 228 h 1001"/>
              <a:gd name="T2" fmla="*/ 1265 w 1284"/>
              <a:gd name="T3" fmla="*/ 254 h 1001"/>
              <a:gd name="T4" fmla="*/ 1238 w 1284"/>
              <a:gd name="T5" fmla="*/ 285 h 1001"/>
              <a:gd name="T6" fmla="*/ 1200 w 1284"/>
              <a:gd name="T7" fmla="*/ 322 h 1001"/>
              <a:gd name="T8" fmla="*/ 1150 w 1284"/>
              <a:gd name="T9" fmla="*/ 362 h 1001"/>
              <a:gd name="T10" fmla="*/ 1088 w 1284"/>
              <a:gd name="T11" fmla="*/ 408 h 1001"/>
              <a:gd name="T12" fmla="*/ 1021 w 1284"/>
              <a:gd name="T13" fmla="*/ 456 h 1001"/>
              <a:gd name="T14" fmla="*/ 952 w 1284"/>
              <a:gd name="T15" fmla="*/ 508 h 1001"/>
              <a:gd name="T16" fmla="*/ 875 w 1284"/>
              <a:gd name="T17" fmla="*/ 560 h 1001"/>
              <a:gd name="T18" fmla="*/ 796 w 1284"/>
              <a:gd name="T19" fmla="*/ 616 h 1001"/>
              <a:gd name="T20" fmla="*/ 711 w 1284"/>
              <a:gd name="T21" fmla="*/ 674 h 1001"/>
              <a:gd name="T22" fmla="*/ 625 w 1284"/>
              <a:gd name="T23" fmla="*/ 730 h 1001"/>
              <a:gd name="T24" fmla="*/ 538 w 1284"/>
              <a:gd name="T25" fmla="*/ 782 h 1001"/>
              <a:gd name="T26" fmla="*/ 452 w 1284"/>
              <a:gd name="T27" fmla="*/ 830 h 1001"/>
              <a:gd name="T28" fmla="*/ 365 w 1284"/>
              <a:gd name="T29" fmla="*/ 872 h 1001"/>
              <a:gd name="T30" fmla="*/ 281 w 1284"/>
              <a:gd name="T31" fmla="*/ 910 h 1001"/>
              <a:gd name="T32" fmla="*/ 198 w 1284"/>
              <a:gd name="T33" fmla="*/ 943 h 1001"/>
              <a:gd name="T34" fmla="*/ 129 w 1284"/>
              <a:gd name="T35" fmla="*/ 970 h 1001"/>
              <a:gd name="T36" fmla="*/ 75 w 1284"/>
              <a:gd name="T37" fmla="*/ 989 h 1001"/>
              <a:gd name="T38" fmla="*/ 35 w 1284"/>
              <a:gd name="T39" fmla="*/ 999 h 1001"/>
              <a:gd name="T40" fmla="*/ 10 w 1284"/>
              <a:gd name="T41" fmla="*/ 1001 h 1001"/>
              <a:gd name="T42" fmla="*/ 2 w 1284"/>
              <a:gd name="T43" fmla="*/ 995 h 1001"/>
              <a:gd name="T44" fmla="*/ 2 w 1284"/>
              <a:gd name="T45" fmla="*/ 991 h 1001"/>
              <a:gd name="T46" fmla="*/ 8 w 1284"/>
              <a:gd name="T47" fmla="*/ 982 h 1001"/>
              <a:gd name="T48" fmla="*/ 19 w 1284"/>
              <a:gd name="T49" fmla="*/ 972 h 1001"/>
              <a:gd name="T50" fmla="*/ 36 w 1284"/>
              <a:gd name="T51" fmla="*/ 959 h 1001"/>
              <a:gd name="T52" fmla="*/ 58 w 1284"/>
              <a:gd name="T53" fmla="*/ 943 h 1001"/>
              <a:gd name="T54" fmla="*/ 85 w 1284"/>
              <a:gd name="T55" fmla="*/ 924 h 1001"/>
              <a:gd name="T56" fmla="*/ 117 w 1284"/>
              <a:gd name="T57" fmla="*/ 903 h 1001"/>
              <a:gd name="T58" fmla="*/ 156 w 1284"/>
              <a:gd name="T59" fmla="*/ 880 h 1001"/>
              <a:gd name="T60" fmla="*/ 198 w 1284"/>
              <a:gd name="T61" fmla="*/ 855 h 1001"/>
              <a:gd name="T62" fmla="*/ 246 w 1284"/>
              <a:gd name="T63" fmla="*/ 826 h 1001"/>
              <a:gd name="T64" fmla="*/ 333 w 1284"/>
              <a:gd name="T65" fmla="*/ 776 h 1001"/>
              <a:gd name="T66" fmla="*/ 433 w 1284"/>
              <a:gd name="T67" fmla="*/ 712 h 1001"/>
              <a:gd name="T68" fmla="*/ 527 w 1284"/>
              <a:gd name="T69" fmla="*/ 647 h 1001"/>
              <a:gd name="T70" fmla="*/ 617 w 1284"/>
              <a:gd name="T71" fmla="*/ 580 h 1001"/>
              <a:gd name="T72" fmla="*/ 702 w 1284"/>
              <a:gd name="T73" fmla="*/ 510 h 1001"/>
              <a:gd name="T74" fmla="*/ 781 w 1284"/>
              <a:gd name="T75" fmla="*/ 439 h 1001"/>
              <a:gd name="T76" fmla="*/ 852 w 1284"/>
              <a:gd name="T77" fmla="*/ 374 h 1001"/>
              <a:gd name="T78" fmla="*/ 911 w 1284"/>
              <a:gd name="T79" fmla="*/ 316 h 1001"/>
              <a:gd name="T80" fmla="*/ 959 w 1284"/>
              <a:gd name="T81" fmla="*/ 266 h 1001"/>
              <a:gd name="T82" fmla="*/ 996 w 1284"/>
              <a:gd name="T83" fmla="*/ 226 h 1001"/>
              <a:gd name="T84" fmla="*/ 1023 w 1284"/>
              <a:gd name="T85" fmla="*/ 193 h 1001"/>
              <a:gd name="T86" fmla="*/ 1042 w 1284"/>
              <a:gd name="T87" fmla="*/ 166 h 1001"/>
              <a:gd name="T88" fmla="*/ 1056 w 1284"/>
              <a:gd name="T89" fmla="*/ 141 h 1001"/>
              <a:gd name="T90" fmla="*/ 1065 w 1284"/>
              <a:gd name="T91" fmla="*/ 116 h 1001"/>
              <a:gd name="T92" fmla="*/ 1069 w 1284"/>
              <a:gd name="T93" fmla="*/ 93 h 1001"/>
              <a:gd name="T94" fmla="*/ 1069 w 1284"/>
              <a:gd name="T95" fmla="*/ 70 h 1001"/>
              <a:gd name="T96" fmla="*/ 1065 w 1284"/>
              <a:gd name="T97" fmla="*/ 37 h 1001"/>
              <a:gd name="T98" fmla="*/ 1073 w 1284"/>
              <a:gd name="T99" fmla="*/ 12 h 1001"/>
              <a:gd name="T100" fmla="*/ 1098 w 1284"/>
              <a:gd name="T101" fmla="*/ 0 h 1001"/>
              <a:gd name="T102" fmla="*/ 1115 w 1284"/>
              <a:gd name="T103" fmla="*/ 0 h 1001"/>
              <a:gd name="T104" fmla="*/ 1134 w 1284"/>
              <a:gd name="T105" fmla="*/ 8 h 1001"/>
              <a:gd name="T106" fmla="*/ 1158 w 1284"/>
              <a:gd name="T107" fmla="*/ 22 h 1001"/>
              <a:gd name="T108" fmla="*/ 1181 w 1284"/>
              <a:gd name="T109" fmla="*/ 41 h 1001"/>
              <a:gd name="T110" fmla="*/ 1208 w 1284"/>
              <a:gd name="T111" fmla="*/ 66 h 1001"/>
              <a:gd name="T112" fmla="*/ 1234 w 1284"/>
              <a:gd name="T113" fmla="*/ 95 h 1001"/>
              <a:gd name="T114" fmla="*/ 1256 w 1284"/>
              <a:gd name="T115" fmla="*/ 124 h 1001"/>
              <a:gd name="T116" fmla="*/ 1271 w 1284"/>
              <a:gd name="T117" fmla="*/ 151 h 1001"/>
              <a:gd name="T118" fmla="*/ 1281 w 1284"/>
              <a:gd name="T119" fmla="*/ 176 h 1001"/>
              <a:gd name="T120" fmla="*/ 1284 w 1284"/>
              <a:gd name="T121" fmla="*/ 199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4" h="1001">
                <a:moveTo>
                  <a:pt x="1284" y="212"/>
                </a:moveTo>
                <a:lnTo>
                  <a:pt x="1283" y="220"/>
                </a:lnTo>
                <a:lnTo>
                  <a:pt x="1281" y="228"/>
                </a:lnTo>
                <a:lnTo>
                  <a:pt x="1277" y="235"/>
                </a:lnTo>
                <a:lnTo>
                  <a:pt x="1271" y="245"/>
                </a:lnTo>
                <a:lnTo>
                  <a:pt x="1265" y="254"/>
                </a:lnTo>
                <a:lnTo>
                  <a:pt x="1258" y="264"/>
                </a:lnTo>
                <a:lnTo>
                  <a:pt x="1248" y="276"/>
                </a:lnTo>
                <a:lnTo>
                  <a:pt x="1238" y="285"/>
                </a:lnTo>
                <a:lnTo>
                  <a:pt x="1227" y="297"/>
                </a:lnTo>
                <a:lnTo>
                  <a:pt x="1213" y="310"/>
                </a:lnTo>
                <a:lnTo>
                  <a:pt x="1200" y="322"/>
                </a:lnTo>
                <a:lnTo>
                  <a:pt x="1184" y="335"/>
                </a:lnTo>
                <a:lnTo>
                  <a:pt x="1167" y="349"/>
                </a:lnTo>
                <a:lnTo>
                  <a:pt x="1150" y="362"/>
                </a:lnTo>
                <a:lnTo>
                  <a:pt x="1131" y="378"/>
                </a:lnTo>
                <a:lnTo>
                  <a:pt x="1109" y="393"/>
                </a:lnTo>
                <a:lnTo>
                  <a:pt x="1088" y="408"/>
                </a:lnTo>
                <a:lnTo>
                  <a:pt x="1067" y="424"/>
                </a:lnTo>
                <a:lnTo>
                  <a:pt x="1044" y="441"/>
                </a:lnTo>
                <a:lnTo>
                  <a:pt x="1021" y="456"/>
                </a:lnTo>
                <a:lnTo>
                  <a:pt x="998" y="474"/>
                </a:lnTo>
                <a:lnTo>
                  <a:pt x="975" y="491"/>
                </a:lnTo>
                <a:lnTo>
                  <a:pt x="952" y="508"/>
                </a:lnTo>
                <a:lnTo>
                  <a:pt x="927" y="526"/>
                </a:lnTo>
                <a:lnTo>
                  <a:pt x="902" y="543"/>
                </a:lnTo>
                <a:lnTo>
                  <a:pt x="875" y="560"/>
                </a:lnTo>
                <a:lnTo>
                  <a:pt x="850" y="580"/>
                </a:lnTo>
                <a:lnTo>
                  <a:pt x="823" y="597"/>
                </a:lnTo>
                <a:lnTo>
                  <a:pt x="796" y="616"/>
                </a:lnTo>
                <a:lnTo>
                  <a:pt x="769" y="635"/>
                </a:lnTo>
                <a:lnTo>
                  <a:pt x="740" y="655"/>
                </a:lnTo>
                <a:lnTo>
                  <a:pt x="711" y="674"/>
                </a:lnTo>
                <a:lnTo>
                  <a:pt x="683" y="693"/>
                </a:lnTo>
                <a:lnTo>
                  <a:pt x="654" y="712"/>
                </a:lnTo>
                <a:lnTo>
                  <a:pt x="625" y="730"/>
                </a:lnTo>
                <a:lnTo>
                  <a:pt x="596" y="747"/>
                </a:lnTo>
                <a:lnTo>
                  <a:pt x="567" y="764"/>
                </a:lnTo>
                <a:lnTo>
                  <a:pt x="538" y="782"/>
                </a:lnTo>
                <a:lnTo>
                  <a:pt x="510" y="799"/>
                </a:lnTo>
                <a:lnTo>
                  <a:pt x="481" y="814"/>
                </a:lnTo>
                <a:lnTo>
                  <a:pt x="452" y="830"/>
                </a:lnTo>
                <a:lnTo>
                  <a:pt x="423" y="843"/>
                </a:lnTo>
                <a:lnTo>
                  <a:pt x="394" y="859"/>
                </a:lnTo>
                <a:lnTo>
                  <a:pt x="365" y="872"/>
                </a:lnTo>
                <a:lnTo>
                  <a:pt x="338" y="885"/>
                </a:lnTo>
                <a:lnTo>
                  <a:pt x="310" y="899"/>
                </a:lnTo>
                <a:lnTo>
                  <a:pt x="281" y="910"/>
                </a:lnTo>
                <a:lnTo>
                  <a:pt x="252" y="922"/>
                </a:lnTo>
                <a:lnTo>
                  <a:pt x="223" y="934"/>
                </a:lnTo>
                <a:lnTo>
                  <a:pt x="198" y="943"/>
                </a:lnTo>
                <a:lnTo>
                  <a:pt x="173" y="953"/>
                </a:lnTo>
                <a:lnTo>
                  <a:pt x="150" y="962"/>
                </a:lnTo>
                <a:lnTo>
                  <a:pt x="129" y="970"/>
                </a:lnTo>
                <a:lnTo>
                  <a:pt x="110" y="978"/>
                </a:lnTo>
                <a:lnTo>
                  <a:pt x="90" y="984"/>
                </a:lnTo>
                <a:lnTo>
                  <a:pt x="75" y="989"/>
                </a:lnTo>
                <a:lnTo>
                  <a:pt x="60" y="993"/>
                </a:lnTo>
                <a:lnTo>
                  <a:pt x="46" y="995"/>
                </a:lnTo>
                <a:lnTo>
                  <a:pt x="35" y="999"/>
                </a:lnTo>
                <a:lnTo>
                  <a:pt x="25" y="1001"/>
                </a:lnTo>
                <a:lnTo>
                  <a:pt x="17" y="1001"/>
                </a:lnTo>
                <a:lnTo>
                  <a:pt x="10" y="1001"/>
                </a:lnTo>
                <a:lnTo>
                  <a:pt x="6" y="999"/>
                </a:lnTo>
                <a:lnTo>
                  <a:pt x="2" y="997"/>
                </a:lnTo>
                <a:lnTo>
                  <a:pt x="2" y="995"/>
                </a:lnTo>
                <a:lnTo>
                  <a:pt x="0" y="995"/>
                </a:lnTo>
                <a:lnTo>
                  <a:pt x="2" y="993"/>
                </a:lnTo>
                <a:lnTo>
                  <a:pt x="2" y="991"/>
                </a:lnTo>
                <a:lnTo>
                  <a:pt x="4" y="987"/>
                </a:lnTo>
                <a:lnTo>
                  <a:pt x="6" y="986"/>
                </a:lnTo>
                <a:lnTo>
                  <a:pt x="8" y="982"/>
                </a:lnTo>
                <a:lnTo>
                  <a:pt x="11" y="980"/>
                </a:lnTo>
                <a:lnTo>
                  <a:pt x="15" y="976"/>
                </a:lnTo>
                <a:lnTo>
                  <a:pt x="19" y="972"/>
                </a:lnTo>
                <a:lnTo>
                  <a:pt x="25" y="968"/>
                </a:lnTo>
                <a:lnTo>
                  <a:pt x="31" y="962"/>
                </a:lnTo>
                <a:lnTo>
                  <a:pt x="36" y="959"/>
                </a:lnTo>
                <a:lnTo>
                  <a:pt x="44" y="953"/>
                </a:lnTo>
                <a:lnTo>
                  <a:pt x="50" y="949"/>
                </a:lnTo>
                <a:lnTo>
                  <a:pt x="58" y="943"/>
                </a:lnTo>
                <a:lnTo>
                  <a:pt x="67" y="937"/>
                </a:lnTo>
                <a:lnTo>
                  <a:pt x="75" y="932"/>
                </a:lnTo>
                <a:lnTo>
                  <a:pt x="85" y="924"/>
                </a:lnTo>
                <a:lnTo>
                  <a:pt x="96" y="918"/>
                </a:lnTo>
                <a:lnTo>
                  <a:pt x="106" y="910"/>
                </a:lnTo>
                <a:lnTo>
                  <a:pt x="117" y="903"/>
                </a:lnTo>
                <a:lnTo>
                  <a:pt x="129" y="897"/>
                </a:lnTo>
                <a:lnTo>
                  <a:pt x="142" y="887"/>
                </a:lnTo>
                <a:lnTo>
                  <a:pt x="156" y="880"/>
                </a:lnTo>
                <a:lnTo>
                  <a:pt x="169" y="872"/>
                </a:lnTo>
                <a:lnTo>
                  <a:pt x="183" y="864"/>
                </a:lnTo>
                <a:lnTo>
                  <a:pt x="198" y="855"/>
                </a:lnTo>
                <a:lnTo>
                  <a:pt x="213" y="845"/>
                </a:lnTo>
                <a:lnTo>
                  <a:pt x="229" y="835"/>
                </a:lnTo>
                <a:lnTo>
                  <a:pt x="246" y="826"/>
                </a:lnTo>
                <a:lnTo>
                  <a:pt x="263" y="816"/>
                </a:lnTo>
                <a:lnTo>
                  <a:pt x="298" y="795"/>
                </a:lnTo>
                <a:lnTo>
                  <a:pt x="333" y="776"/>
                </a:lnTo>
                <a:lnTo>
                  <a:pt x="365" y="755"/>
                </a:lnTo>
                <a:lnTo>
                  <a:pt x="400" y="733"/>
                </a:lnTo>
                <a:lnTo>
                  <a:pt x="433" y="712"/>
                </a:lnTo>
                <a:lnTo>
                  <a:pt x="463" y="691"/>
                </a:lnTo>
                <a:lnTo>
                  <a:pt x="496" y="670"/>
                </a:lnTo>
                <a:lnTo>
                  <a:pt x="527" y="647"/>
                </a:lnTo>
                <a:lnTo>
                  <a:pt x="558" y="626"/>
                </a:lnTo>
                <a:lnTo>
                  <a:pt x="588" y="603"/>
                </a:lnTo>
                <a:lnTo>
                  <a:pt x="617" y="580"/>
                </a:lnTo>
                <a:lnTo>
                  <a:pt x="646" y="556"/>
                </a:lnTo>
                <a:lnTo>
                  <a:pt x="675" y="533"/>
                </a:lnTo>
                <a:lnTo>
                  <a:pt x="702" y="510"/>
                </a:lnTo>
                <a:lnTo>
                  <a:pt x="729" y="487"/>
                </a:lnTo>
                <a:lnTo>
                  <a:pt x="756" y="462"/>
                </a:lnTo>
                <a:lnTo>
                  <a:pt x="781" y="439"/>
                </a:lnTo>
                <a:lnTo>
                  <a:pt x="806" y="416"/>
                </a:lnTo>
                <a:lnTo>
                  <a:pt x="829" y="393"/>
                </a:lnTo>
                <a:lnTo>
                  <a:pt x="852" y="374"/>
                </a:lnTo>
                <a:lnTo>
                  <a:pt x="873" y="353"/>
                </a:lnTo>
                <a:lnTo>
                  <a:pt x="892" y="333"/>
                </a:lnTo>
                <a:lnTo>
                  <a:pt x="911" y="316"/>
                </a:lnTo>
                <a:lnTo>
                  <a:pt x="929" y="299"/>
                </a:lnTo>
                <a:lnTo>
                  <a:pt x="944" y="281"/>
                </a:lnTo>
                <a:lnTo>
                  <a:pt x="959" y="266"/>
                </a:lnTo>
                <a:lnTo>
                  <a:pt x="973" y="253"/>
                </a:lnTo>
                <a:lnTo>
                  <a:pt x="986" y="237"/>
                </a:lnTo>
                <a:lnTo>
                  <a:pt x="996" y="226"/>
                </a:lnTo>
                <a:lnTo>
                  <a:pt x="1008" y="214"/>
                </a:lnTo>
                <a:lnTo>
                  <a:pt x="1015" y="202"/>
                </a:lnTo>
                <a:lnTo>
                  <a:pt x="1023" y="193"/>
                </a:lnTo>
                <a:lnTo>
                  <a:pt x="1031" y="183"/>
                </a:lnTo>
                <a:lnTo>
                  <a:pt x="1036" y="176"/>
                </a:lnTo>
                <a:lnTo>
                  <a:pt x="1042" y="166"/>
                </a:lnTo>
                <a:lnTo>
                  <a:pt x="1048" y="158"/>
                </a:lnTo>
                <a:lnTo>
                  <a:pt x="1052" y="149"/>
                </a:lnTo>
                <a:lnTo>
                  <a:pt x="1056" y="141"/>
                </a:lnTo>
                <a:lnTo>
                  <a:pt x="1059" y="131"/>
                </a:lnTo>
                <a:lnTo>
                  <a:pt x="1063" y="124"/>
                </a:lnTo>
                <a:lnTo>
                  <a:pt x="1065" y="116"/>
                </a:lnTo>
                <a:lnTo>
                  <a:pt x="1067" y="108"/>
                </a:lnTo>
                <a:lnTo>
                  <a:pt x="1067" y="101"/>
                </a:lnTo>
                <a:lnTo>
                  <a:pt x="1069" y="93"/>
                </a:lnTo>
                <a:lnTo>
                  <a:pt x="1069" y="85"/>
                </a:lnTo>
                <a:lnTo>
                  <a:pt x="1069" y="77"/>
                </a:lnTo>
                <a:lnTo>
                  <a:pt x="1069" y="70"/>
                </a:lnTo>
                <a:lnTo>
                  <a:pt x="1067" y="62"/>
                </a:lnTo>
                <a:lnTo>
                  <a:pt x="1065" y="49"/>
                </a:lnTo>
                <a:lnTo>
                  <a:pt x="1065" y="37"/>
                </a:lnTo>
                <a:lnTo>
                  <a:pt x="1065" y="27"/>
                </a:lnTo>
                <a:lnTo>
                  <a:pt x="1069" y="20"/>
                </a:lnTo>
                <a:lnTo>
                  <a:pt x="1073" y="12"/>
                </a:lnTo>
                <a:lnTo>
                  <a:pt x="1081" y="6"/>
                </a:lnTo>
                <a:lnTo>
                  <a:pt x="1088" y="2"/>
                </a:lnTo>
                <a:lnTo>
                  <a:pt x="1098" y="0"/>
                </a:lnTo>
                <a:lnTo>
                  <a:pt x="1104" y="0"/>
                </a:lnTo>
                <a:lnTo>
                  <a:pt x="1109" y="0"/>
                </a:lnTo>
                <a:lnTo>
                  <a:pt x="1115" y="0"/>
                </a:lnTo>
                <a:lnTo>
                  <a:pt x="1121" y="2"/>
                </a:lnTo>
                <a:lnTo>
                  <a:pt x="1129" y="6"/>
                </a:lnTo>
                <a:lnTo>
                  <a:pt x="1134" y="8"/>
                </a:lnTo>
                <a:lnTo>
                  <a:pt x="1142" y="12"/>
                </a:lnTo>
                <a:lnTo>
                  <a:pt x="1150" y="16"/>
                </a:lnTo>
                <a:lnTo>
                  <a:pt x="1158" y="22"/>
                </a:lnTo>
                <a:lnTo>
                  <a:pt x="1165" y="27"/>
                </a:lnTo>
                <a:lnTo>
                  <a:pt x="1173" y="33"/>
                </a:lnTo>
                <a:lnTo>
                  <a:pt x="1181" y="41"/>
                </a:lnTo>
                <a:lnTo>
                  <a:pt x="1190" y="49"/>
                </a:lnTo>
                <a:lnTo>
                  <a:pt x="1200" y="56"/>
                </a:lnTo>
                <a:lnTo>
                  <a:pt x="1208" y="66"/>
                </a:lnTo>
                <a:lnTo>
                  <a:pt x="1217" y="76"/>
                </a:lnTo>
                <a:lnTo>
                  <a:pt x="1227" y="85"/>
                </a:lnTo>
                <a:lnTo>
                  <a:pt x="1234" y="95"/>
                </a:lnTo>
                <a:lnTo>
                  <a:pt x="1242" y="104"/>
                </a:lnTo>
                <a:lnTo>
                  <a:pt x="1248" y="114"/>
                </a:lnTo>
                <a:lnTo>
                  <a:pt x="1256" y="124"/>
                </a:lnTo>
                <a:lnTo>
                  <a:pt x="1261" y="133"/>
                </a:lnTo>
                <a:lnTo>
                  <a:pt x="1265" y="141"/>
                </a:lnTo>
                <a:lnTo>
                  <a:pt x="1271" y="151"/>
                </a:lnTo>
                <a:lnTo>
                  <a:pt x="1275" y="158"/>
                </a:lnTo>
                <a:lnTo>
                  <a:pt x="1277" y="168"/>
                </a:lnTo>
                <a:lnTo>
                  <a:pt x="1281" y="176"/>
                </a:lnTo>
                <a:lnTo>
                  <a:pt x="1283" y="183"/>
                </a:lnTo>
                <a:lnTo>
                  <a:pt x="1284" y="191"/>
                </a:lnTo>
                <a:lnTo>
                  <a:pt x="1284" y="199"/>
                </a:lnTo>
                <a:lnTo>
                  <a:pt x="1284" y="204"/>
                </a:lnTo>
                <a:lnTo>
                  <a:pt x="1284" y="21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20"/>
          <p:cNvSpPr>
            <a:spLocks noChangeArrowheads="1"/>
          </p:cNvSpPr>
          <p:nvPr/>
        </p:nvSpPr>
        <p:spPr bwMode="auto">
          <a:xfrm>
            <a:off x="6711950" y="957263"/>
            <a:ext cx="212725" cy="517525"/>
          </a:xfrm>
          <a:custGeom>
            <a:avLst/>
            <a:gdLst>
              <a:gd name="T0" fmla="*/ 12 w 339"/>
              <a:gd name="T1" fmla="*/ 23 h 825"/>
              <a:gd name="T2" fmla="*/ 39 w 339"/>
              <a:gd name="T3" fmla="*/ 6 h 825"/>
              <a:gd name="T4" fmla="*/ 77 w 339"/>
              <a:gd name="T5" fmla="*/ 0 h 825"/>
              <a:gd name="T6" fmla="*/ 127 w 339"/>
              <a:gd name="T7" fmla="*/ 4 h 825"/>
              <a:gd name="T8" fmla="*/ 185 w 339"/>
              <a:gd name="T9" fmla="*/ 17 h 825"/>
              <a:gd name="T10" fmla="*/ 237 w 339"/>
              <a:gd name="T11" fmla="*/ 35 h 825"/>
              <a:gd name="T12" fmla="*/ 266 w 339"/>
              <a:gd name="T13" fmla="*/ 48 h 825"/>
              <a:gd name="T14" fmla="*/ 289 w 339"/>
              <a:gd name="T15" fmla="*/ 62 h 825"/>
              <a:gd name="T16" fmla="*/ 306 w 339"/>
              <a:gd name="T17" fmla="*/ 75 h 825"/>
              <a:gd name="T18" fmla="*/ 319 w 339"/>
              <a:gd name="T19" fmla="*/ 91 h 825"/>
              <a:gd name="T20" fmla="*/ 327 w 339"/>
              <a:gd name="T21" fmla="*/ 106 h 825"/>
              <a:gd name="T22" fmla="*/ 331 w 339"/>
              <a:gd name="T23" fmla="*/ 129 h 825"/>
              <a:gd name="T24" fmla="*/ 335 w 339"/>
              <a:gd name="T25" fmla="*/ 168 h 825"/>
              <a:gd name="T26" fmla="*/ 337 w 339"/>
              <a:gd name="T27" fmla="*/ 221 h 825"/>
              <a:gd name="T28" fmla="*/ 339 w 339"/>
              <a:gd name="T29" fmla="*/ 291 h 825"/>
              <a:gd name="T30" fmla="*/ 339 w 339"/>
              <a:gd name="T31" fmla="*/ 373 h 825"/>
              <a:gd name="T32" fmla="*/ 339 w 339"/>
              <a:gd name="T33" fmla="*/ 466 h 825"/>
              <a:gd name="T34" fmla="*/ 337 w 339"/>
              <a:gd name="T35" fmla="*/ 548 h 825"/>
              <a:gd name="T36" fmla="*/ 335 w 339"/>
              <a:gd name="T37" fmla="*/ 622 h 825"/>
              <a:gd name="T38" fmla="*/ 331 w 339"/>
              <a:gd name="T39" fmla="*/ 683 h 825"/>
              <a:gd name="T40" fmla="*/ 325 w 339"/>
              <a:gd name="T41" fmla="*/ 733 h 825"/>
              <a:gd name="T42" fmla="*/ 319 w 339"/>
              <a:gd name="T43" fmla="*/ 772 h 825"/>
              <a:gd name="T44" fmla="*/ 310 w 339"/>
              <a:gd name="T45" fmla="*/ 800 h 825"/>
              <a:gd name="T46" fmla="*/ 302 w 339"/>
              <a:gd name="T47" fmla="*/ 818 h 825"/>
              <a:gd name="T48" fmla="*/ 292 w 339"/>
              <a:gd name="T49" fmla="*/ 825 h 825"/>
              <a:gd name="T50" fmla="*/ 283 w 339"/>
              <a:gd name="T51" fmla="*/ 824 h 825"/>
              <a:gd name="T52" fmla="*/ 271 w 339"/>
              <a:gd name="T53" fmla="*/ 810 h 825"/>
              <a:gd name="T54" fmla="*/ 266 w 339"/>
              <a:gd name="T55" fmla="*/ 799 h 825"/>
              <a:gd name="T56" fmla="*/ 258 w 339"/>
              <a:gd name="T57" fmla="*/ 781 h 825"/>
              <a:gd name="T58" fmla="*/ 252 w 339"/>
              <a:gd name="T59" fmla="*/ 760 h 825"/>
              <a:gd name="T60" fmla="*/ 242 w 339"/>
              <a:gd name="T61" fmla="*/ 735 h 825"/>
              <a:gd name="T62" fmla="*/ 235 w 339"/>
              <a:gd name="T63" fmla="*/ 704 h 825"/>
              <a:gd name="T64" fmla="*/ 227 w 339"/>
              <a:gd name="T65" fmla="*/ 670 h 825"/>
              <a:gd name="T66" fmla="*/ 217 w 339"/>
              <a:gd name="T67" fmla="*/ 629 h 825"/>
              <a:gd name="T68" fmla="*/ 206 w 339"/>
              <a:gd name="T69" fmla="*/ 585 h 825"/>
              <a:gd name="T70" fmla="*/ 196 w 339"/>
              <a:gd name="T71" fmla="*/ 535 h 825"/>
              <a:gd name="T72" fmla="*/ 185 w 339"/>
              <a:gd name="T73" fmla="*/ 481 h 825"/>
              <a:gd name="T74" fmla="*/ 173 w 339"/>
              <a:gd name="T75" fmla="*/ 423 h 825"/>
              <a:gd name="T76" fmla="*/ 162 w 339"/>
              <a:gd name="T77" fmla="*/ 368 h 825"/>
              <a:gd name="T78" fmla="*/ 150 w 339"/>
              <a:gd name="T79" fmla="*/ 318 h 825"/>
              <a:gd name="T80" fmla="*/ 139 w 339"/>
              <a:gd name="T81" fmla="*/ 273 h 825"/>
              <a:gd name="T82" fmla="*/ 127 w 339"/>
              <a:gd name="T83" fmla="*/ 233 h 825"/>
              <a:gd name="T84" fmla="*/ 116 w 339"/>
              <a:gd name="T85" fmla="*/ 200 h 825"/>
              <a:gd name="T86" fmla="*/ 102 w 339"/>
              <a:gd name="T87" fmla="*/ 169 h 825"/>
              <a:gd name="T88" fmla="*/ 91 w 339"/>
              <a:gd name="T89" fmla="*/ 146 h 825"/>
              <a:gd name="T90" fmla="*/ 79 w 339"/>
              <a:gd name="T91" fmla="*/ 129 h 825"/>
              <a:gd name="T92" fmla="*/ 67 w 339"/>
              <a:gd name="T93" fmla="*/ 116 h 825"/>
              <a:gd name="T94" fmla="*/ 56 w 339"/>
              <a:gd name="T95" fmla="*/ 108 h 825"/>
              <a:gd name="T96" fmla="*/ 39 w 339"/>
              <a:gd name="T97" fmla="*/ 100 h 825"/>
              <a:gd name="T98" fmla="*/ 21 w 339"/>
              <a:gd name="T99" fmla="*/ 91 h 825"/>
              <a:gd name="T100" fmla="*/ 10 w 339"/>
              <a:gd name="T101" fmla="*/ 81 h 825"/>
              <a:gd name="T102" fmla="*/ 2 w 339"/>
              <a:gd name="T103" fmla="*/ 67 h 825"/>
              <a:gd name="T104" fmla="*/ 0 w 339"/>
              <a:gd name="T105" fmla="*/ 52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9" h="825">
                <a:moveTo>
                  <a:pt x="2" y="42"/>
                </a:moveTo>
                <a:lnTo>
                  <a:pt x="6" y="33"/>
                </a:lnTo>
                <a:lnTo>
                  <a:pt x="12" y="23"/>
                </a:lnTo>
                <a:lnTo>
                  <a:pt x="19" y="16"/>
                </a:lnTo>
                <a:lnTo>
                  <a:pt x="29" y="10"/>
                </a:lnTo>
                <a:lnTo>
                  <a:pt x="39" y="6"/>
                </a:lnTo>
                <a:lnTo>
                  <a:pt x="50" y="2"/>
                </a:lnTo>
                <a:lnTo>
                  <a:pt x="64" y="0"/>
                </a:lnTo>
                <a:lnTo>
                  <a:pt x="77" y="0"/>
                </a:lnTo>
                <a:lnTo>
                  <a:pt x="92" y="0"/>
                </a:lnTo>
                <a:lnTo>
                  <a:pt x="110" y="2"/>
                </a:lnTo>
                <a:lnTo>
                  <a:pt x="127" y="4"/>
                </a:lnTo>
                <a:lnTo>
                  <a:pt x="146" y="8"/>
                </a:lnTo>
                <a:lnTo>
                  <a:pt x="166" y="12"/>
                </a:lnTo>
                <a:lnTo>
                  <a:pt x="185" y="17"/>
                </a:lnTo>
                <a:lnTo>
                  <a:pt x="206" y="23"/>
                </a:lnTo>
                <a:lnTo>
                  <a:pt x="227" y="31"/>
                </a:lnTo>
                <a:lnTo>
                  <a:pt x="237" y="35"/>
                </a:lnTo>
                <a:lnTo>
                  <a:pt x="248" y="39"/>
                </a:lnTo>
                <a:lnTo>
                  <a:pt x="258" y="42"/>
                </a:lnTo>
                <a:lnTo>
                  <a:pt x="266" y="48"/>
                </a:lnTo>
                <a:lnTo>
                  <a:pt x="273" y="52"/>
                </a:lnTo>
                <a:lnTo>
                  <a:pt x="281" y="56"/>
                </a:lnTo>
                <a:lnTo>
                  <a:pt x="289" y="62"/>
                </a:lnTo>
                <a:lnTo>
                  <a:pt x="294" y="66"/>
                </a:lnTo>
                <a:lnTo>
                  <a:pt x="300" y="69"/>
                </a:lnTo>
                <a:lnTo>
                  <a:pt x="306" y="75"/>
                </a:lnTo>
                <a:lnTo>
                  <a:pt x="312" y="81"/>
                </a:lnTo>
                <a:lnTo>
                  <a:pt x="316" y="85"/>
                </a:lnTo>
                <a:lnTo>
                  <a:pt x="319" y="91"/>
                </a:lnTo>
                <a:lnTo>
                  <a:pt x="323" y="94"/>
                </a:lnTo>
                <a:lnTo>
                  <a:pt x="325" y="100"/>
                </a:lnTo>
                <a:lnTo>
                  <a:pt x="327" y="106"/>
                </a:lnTo>
                <a:lnTo>
                  <a:pt x="329" y="112"/>
                </a:lnTo>
                <a:lnTo>
                  <a:pt x="329" y="119"/>
                </a:lnTo>
                <a:lnTo>
                  <a:pt x="331" y="129"/>
                </a:lnTo>
                <a:lnTo>
                  <a:pt x="333" y="141"/>
                </a:lnTo>
                <a:lnTo>
                  <a:pt x="333" y="154"/>
                </a:lnTo>
                <a:lnTo>
                  <a:pt x="335" y="168"/>
                </a:lnTo>
                <a:lnTo>
                  <a:pt x="335" y="185"/>
                </a:lnTo>
                <a:lnTo>
                  <a:pt x="337" y="202"/>
                </a:lnTo>
                <a:lnTo>
                  <a:pt x="337" y="221"/>
                </a:lnTo>
                <a:lnTo>
                  <a:pt x="337" y="243"/>
                </a:lnTo>
                <a:lnTo>
                  <a:pt x="337" y="266"/>
                </a:lnTo>
                <a:lnTo>
                  <a:pt x="339" y="291"/>
                </a:lnTo>
                <a:lnTo>
                  <a:pt x="339" y="316"/>
                </a:lnTo>
                <a:lnTo>
                  <a:pt x="339" y="345"/>
                </a:lnTo>
                <a:lnTo>
                  <a:pt x="339" y="373"/>
                </a:lnTo>
                <a:lnTo>
                  <a:pt x="339" y="404"/>
                </a:lnTo>
                <a:lnTo>
                  <a:pt x="339" y="435"/>
                </a:lnTo>
                <a:lnTo>
                  <a:pt x="339" y="466"/>
                </a:lnTo>
                <a:lnTo>
                  <a:pt x="339" y="495"/>
                </a:lnTo>
                <a:lnTo>
                  <a:pt x="337" y="523"/>
                </a:lnTo>
                <a:lnTo>
                  <a:pt x="337" y="548"/>
                </a:lnTo>
                <a:lnTo>
                  <a:pt x="337" y="573"/>
                </a:lnTo>
                <a:lnTo>
                  <a:pt x="335" y="598"/>
                </a:lnTo>
                <a:lnTo>
                  <a:pt x="335" y="622"/>
                </a:lnTo>
                <a:lnTo>
                  <a:pt x="333" y="643"/>
                </a:lnTo>
                <a:lnTo>
                  <a:pt x="333" y="664"/>
                </a:lnTo>
                <a:lnTo>
                  <a:pt x="331" y="683"/>
                </a:lnTo>
                <a:lnTo>
                  <a:pt x="329" y="700"/>
                </a:lnTo>
                <a:lnTo>
                  <a:pt x="327" y="718"/>
                </a:lnTo>
                <a:lnTo>
                  <a:pt x="325" y="733"/>
                </a:lnTo>
                <a:lnTo>
                  <a:pt x="323" y="747"/>
                </a:lnTo>
                <a:lnTo>
                  <a:pt x="321" y="760"/>
                </a:lnTo>
                <a:lnTo>
                  <a:pt x="319" y="772"/>
                </a:lnTo>
                <a:lnTo>
                  <a:pt x="316" y="783"/>
                </a:lnTo>
                <a:lnTo>
                  <a:pt x="314" y="793"/>
                </a:lnTo>
                <a:lnTo>
                  <a:pt x="310" y="800"/>
                </a:lnTo>
                <a:lnTo>
                  <a:pt x="308" y="808"/>
                </a:lnTo>
                <a:lnTo>
                  <a:pt x="304" y="814"/>
                </a:lnTo>
                <a:lnTo>
                  <a:pt x="302" y="818"/>
                </a:lnTo>
                <a:lnTo>
                  <a:pt x="298" y="822"/>
                </a:lnTo>
                <a:lnTo>
                  <a:pt x="294" y="824"/>
                </a:lnTo>
                <a:lnTo>
                  <a:pt x="292" y="825"/>
                </a:lnTo>
                <a:lnTo>
                  <a:pt x="289" y="825"/>
                </a:lnTo>
                <a:lnTo>
                  <a:pt x="285" y="825"/>
                </a:lnTo>
                <a:lnTo>
                  <a:pt x="283" y="824"/>
                </a:lnTo>
                <a:lnTo>
                  <a:pt x="279" y="820"/>
                </a:lnTo>
                <a:lnTo>
                  <a:pt x="275" y="816"/>
                </a:lnTo>
                <a:lnTo>
                  <a:pt x="271" y="810"/>
                </a:lnTo>
                <a:lnTo>
                  <a:pt x="269" y="806"/>
                </a:lnTo>
                <a:lnTo>
                  <a:pt x="267" y="802"/>
                </a:lnTo>
                <a:lnTo>
                  <a:pt x="266" y="799"/>
                </a:lnTo>
                <a:lnTo>
                  <a:pt x="264" y="793"/>
                </a:lnTo>
                <a:lnTo>
                  <a:pt x="260" y="787"/>
                </a:lnTo>
                <a:lnTo>
                  <a:pt x="258" y="781"/>
                </a:lnTo>
                <a:lnTo>
                  <a:pt x="256" y="775"/>
                </a:lnTo>
                <a:lnTo>
                  <a:pt x="254" y="768"/>
                </a:lnTo>
                <a:lnTo>
                  <a:pt x="252" y="760"/>
                </a:lnTo>
                <a:lnTo>
                  <a:pt x="248" y="752"/>
                </a:lnTo>
                <a:lnTo>
                  <a:pt x="246" y="743"/>
                </a:lnTo>
                <a:lnTo>
                  <a:pt x="242" y="735"/>
                </a:lnTo>
                <a:lnTo>
                  <a:pt x="241" y="725"/>
                </a:lnTo>
                <a:lnTo>
                  <a:pt x="239" y="714"/>
                </a:lnTo>
                <a:lnTo>
                  <a:pt x="235" y="704"/>
                </a:lnTo>
                <a:lnTo>
                  <a:pt x="233" y="693"/>
                </a:lnTo>
                <a:lnTo>
                  <a:pt x="229" y="681"/>
                </a:lnTo>
                <a:lnTo>
                  <a:pt x="227" y="670"/>
                </a:lnTo>
                <a:lnTo>
                  <a:pt x="223" y="656"/>
                </a:lnTo>
                <a:lnTo>
                  <a:pt x="219" y="643"/>
                </a:lnTo>
                <a:lnTo>
                  <a:pt x="217" y="629"/>
                </a:lnTo>
                <a:lnTo>
                  <a:pt x="214" y="614"/>
                </a:lnTo>
                <a:lnTo>
                  <a:pt x="210" y="600"/>
                </a:lnTo>
                <a:lnTo>
                  <a:pt x="206" y="585"/>
                </a:lnTo>
                <a:lnTo>
                  <a:pt x="204" y="568"/>
                </a:lnTo>
                <a:lnTo>
                  <a:pt x="200" y="552"/>
                </a:lnTo>
                <a:lnTo>
                  <a:pt x="196" y="535"/>
                </a:lnTo>
                <a:lnTo>
                  <a:pt x="192" y="518"/>
                </a:lnTo>
                <a:lnTo>
                  <a:pt x="189" y="500"/>
                </a:lnTo>
                <a:lnTo>
                  <a:pt x="185" y="481"/>
                </a:lnTo>
                <a:lnTo>
                  <a:pt x="181" y="462"/>
                </a:lnTo>
                <a:lnTo>
                  <a:pt x="177" y="443"/>
                </a:lnTo>
                <a:lnTo>
                  <a:pt x="173" y="423"/>
                </a:lnTo>
                <a:lnTo>
                  <a:pt x="169" y="404"/>
                </a:lnTo>
                <a:lnTo>
                  <a:pt x="166" y="385"/>
                </a:lnTo>
                <a:lnTo>
                  <a:pt x="162" y="368"/>
                </a:lnTo>
                <a:lnTo>
                  <a:pt x="158" y="350"/>
                </a:lnTo>
                <a:lnTo>
                  <a:pt x="154" y="335"/>
                </a:lnTo>
                <a:lnTo>
                  <a:pt x="150" y="318"/>
                </a:lnTo>
                <a:lnTo>
                  <a:pt x="146" y="302"/>
                </a:lnTo>
                <a:lnTo>
                  <a:pt x="142" y="287"/>
                </a:lnTo>
                <a:lnTo>
                  <a:pt x="139" y="273"/>
                </a:lnTo>
                <a:lnTo>
                  <a:pt x="135" y="260"/>
                </a:lnTo>
                <a:lnTo>
                  <a:pt x="131" y="246"/>
                </a:lnTo>
                <a:lnTo>
                  <a:pt x="127" y="233"/>
                </a:lnTo>
                <a:lnTo>
                  <a:pt x="123" y="221"/>
                </a:lnTo>
                <a:lnTo>
                  <a:pt x="119" y="210"/>
                </a:lnTo>
                <a:lnTo>
                  <a:pt x="116" y="200"/>
                </a:lnTo>
                <a:lnTo>
                  <a:pt x="112" y="189"/>
                </a:lnTo>
                <a:lnTo>
                  <a:pt x="106" y="179"/>
                </a:lnTo>
                <a:lnTo>
                  <a:pt x="102" y="169"/>
                </a:lnTo>
                <a:lnTo>
                  <a:pt x="98" y="162"/>
                </a:lnTo>
                <a:lnTo>
                  <a:pt x="94" y="154"/>
                </a:lnTo>
                <a:lnTo>
                  <a:pt x="91" y="146"/>
                </a:lnTo>
                <a:lnTo>
                  <a:pt x="87" y="141"/>
                </a:lnTo>
                <a:lnTo>
                  <a:pt x="83" y="133"/>
                </a:lnTo>
                <a:lnTo>
                  <a:pt x="79" y="129"/>
                </a:lnTo>
                <a:lnTo>
                  <a:pt x="75" y="123"/>
                </a:lnTo>
                <a:lnTo>
                  <a:pt x="71" y="119"/>
                </a:lnTo>
                <a:lnTo>
                  <a:pt x="67" y="116"/>
                </a:lnTo>
                <a:lnTo>
                  <a:pt x="64" y="112"/>
                </a:lnTo>
                <a:lnTo>
                  <a:pt x="60" y="110"/>
                </a:lnTo>
                <a:lnTo>
                  <a:pt x="56" y="108"/>
                </a:lnTo>
                <a:lnTo>
                  <a:pt x="52" y="106"/>
                </a:lnTo>
                <a:lnTo>
                  <a:pt x="44" y="104"/>
                </a:lnTo>
                <a:lnTo>
                  <a:pt x="39" y="100"/>
                </a:lnTo>
                <a:lnTo>
                  <a:pt x="31" y="98"/>
                </a:lnTo>
                <a:lnTo>
                  <a:pt x="27" y="94"/>
                </a:lnTo>
                <a:lnTo>
                  <a:pt x="21" y="91"/>
                </a:lnTo>
                <a:lnTo>
                  <a:pt x="17" y="87"/>
                </a:lnTo>
                <a:lnTo>
                  <a:pt x="12" y="85"/>
                </a:lnTo>
                <a:lnTo>
                  <a:pt x="10" y="81"/>
                </a:lnTo>
                <a:lnTo>
                  <a:pt x="6" y="75"/>
                </a:lnTo>
                <a:lnTo>
                  <a:pt x="4" y="71"/>
                </a:lnTo>
                <a:lnTo>
                  <a:pt x="2" y="67"/>
                </a:lnTo>
                <a:lnTo>
                  <a:pt x="0" y="64"/>
                </a:lnTo>
                <a:lnTo>
                  <a:pt x="0" y="58"/>
                </a:lnTo>
                <a:lnTo>
                  <a:pt x="0" y="52"/>
                </a:lnTo>
                <a:lnTo>
                  <a:pt x="0" y="48"/>
                </a:lnTo>
                <a:lnTo>
                  <a:pt x="2" y="4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21"/>
          <p:cNvSpPr>
            <a:spLocks noChangeArrowheads="1"/>
          </p:cNvSpPr>
          <p:nvPr/>
        </p:nvSpPr>
        <p:spPr bwMode="auto">
          <a:xfrm>
            <a:off x="6361113" y="1100138"/>
            <a:ext cx="1463675" cy="255587"/>
          </a:xfrm>
          <a:custGeom>
            <a:avLst/>
            <a:gdLst>
              <a:gd name="T0" fmla="*/ 963 w 2328"/>
              <a:gd name="T1" fmla="*/ 296 h 406"/>
              <a:gd name="T2" fmla="*/ 744 w 2328"/>
              <a:gd name="T3" fmla="*/ 329 h 406"/>
              <a:gd name="T4" fmla="*/ 534 w 2328"/>
              <a:gd name="T5" fmla="*/ 362 h 406"/>
              <a:gd name="T6" fmla="*/ 440 w 2328"/>
              <a:gd name="T7" fmla="*/ 377 h 406"/>
              <a:gd name="T8" fmla="*/ 359 w 2328"/>
              <a:gd name="T9" fmla="*/ 389 h 406"/>
              <a:gd name="T10" fmla="*/ 296 w 2328"/>
              <a:gd name="T11" fmla="*/ 398 h 406"/>
              <a:gd name="T12" fmla="*/ 246 w 2328"/>
              <a:gd name="T13" fmla="*/ 404 h 406"/>
              <a:gd name="T14" fmla="*/ 213 w 2328"/>
              <a:gd name="T15" fmla="*/ 406 h 406"/>
              <a:gd name="T16" fmla="*/ 190 w 2328"/>
              <a:gd name="T17" fmla="*/ 404 h 406"/>
              <a:gd name="T18" fmla="*/ 161 w 2328"/>
              <a:gd name="T19" fmla="*/ 394 h 406"/>
              <a:gd name="T20" fmla="*/ 126 w 2328"/>
              <a:gd name="T21" fmla="*/ 379 h 406"/>
              <a:gd name="T22" fmla="*/ 84 w 2328"/>
              <a:gd name="T23" fmla="*/ 354 h 406"/>
              <a:gd name="T24" fmla="*/ 36 w 2328"/>
              <a:gd name="T25" fmla="*/ 321 h 406"/>
              <a:gd name="T26" fmla="*/ 19 w 2328"/>
              <a:gd name="T27" fmla="*/ 291 h 406"/>
              <a:gd name="T28" fmla="*/ 86 w 2328"/>
              <a:gd name="T29" fmla="*/ 281 h 406"/>
              <a:gd name="T30" fmla="*/ 167 w 2328"/>
              <a:gd name="T31" fmla="*/ 269 h 406"/>
              <a:gd name="T32" fmla="*/ 261 w 2328"/>
              <a:gd name="T33" fmla="*/ 258 h 406"/>
              <a:gd name="T34" fmla="*/ 371 w 2328"/>
              <a:gd name="T35" fmla="*/ 244 h 406"/>
              <a:gd name="T36" fmla="*/ 492 w 2328"/>
              <a:gd name="T37" fmla="*/ 231 h 406"/>
              <a:gd name="T38" fmla="*/ 624 w 2328"/>
              <a:gd name="T39" fmla="*/ 216 h 406"/>
              <a:gd name="T40" fmla="*/ 771 w 2328"/>
              <a:gd name="T41" fmla="*/ 196 h 406"/>
              <a:gd name="T42" fmla="*/ 926 w 2328"/>
              <a:gd name="T43" fmla="*/ 175 h 406"/>
              <a:gd name="T44" fmla="*/ 1096 w 2328"/>
              <a:gd name="T45" fmla="*/ 152 h 406"/>
              <a:gd name="T46" fmla="*/ 1276 w 2328"/>
              <a:gd name="T47" fmla="*/ 123 h 406"/>
              <a:gd name="T48" fmla="*/ 1399 w 2328"/>
              <a:gd name="T49" fmla="*/ 104 h 406"/>
              <a:gd name="T50" fmla="*/ 1486 w 2328"/>
              <a:gd name="T51" fmla="*/ 91 h 406"/>
              <a:gd name="T52" fmla="*/ 1565 w 2328"/>
              <a:gd name="T53" fmla="*/ 77 h 406"/>
              <a:gd name="T54" fmla="*/ 1638 w 2328"/>
              <a:gd name="T55" fmla="*/ 65 h 406"/>
              <a:gd name="T56" fmla="*/ 1701 w 2328"/>
              <a:gd name="T57" fmla="*/ 54 h 406"/>
              <a:gd name="T58" fmla="*/ 1761 w 2328"/>
              <a:gd name="T59" fmla="*/ 44 h 406"/>
              <a:gd name="T60" fmla="*/ 1811 w 2328"/>
              <a:gd name="T61" fmla="*/ 37 h 406"/>
              <a:gd name="T62" fmla="*/ 1855 w 2328"/>
              <a:gd name="T63" fmla="*/ 29 h 406"/>
              <a:gd name="T64" fmla="*/ 1890 w 2328"/>
              <a:gd name="T65" fmla="*/ 23 h 406"/>
              <a:gd name="T66" fmla="*/ 1921 w 2328"/>
              <a:gd name="T67" fmla="*/ 17 h 406"/>
              <a:gd name="T68" fmla="*/ 1942 w 2328"/>
              <a:gd name="T69" fmla="*/ 14 h 406"/>
              <a:gd name="T70" fmla="*/ 2013 w 2328"/>
              <a:gd name="T71" fmla="*/ 4 h 406"/>
              <a:gd name="T72" fmla="*/ 2074 w 2328"/>
              <a:gd name="T73" fmla="*/ 0 h 406"/>
              <a:gd name="T74" fmla="*/ 2128 w 2328"/>
              <a:gd name="T75" fmla="*/ 4 h 406"/>
              <a:gd name="T76" fmla="*/ 2180 w 2328"/>
              <a:gd name="T77" fmla="*/ 17 h 406"/>
              <a:gd name="T78" fmla="*/ 2234 w 2328"/>
              <a:gd name="T79" fmla="*/ 40 h 406"/>
              <a:gd name="T80" fmla="*/ 2271 w 2328"/>
              <a:gd name="T81" fmla="*/ 62 h 406"/>
              <a:gd name="T82" fmla="*/ 2294 w 2328"/>
              <a:gd name="T83" fmla="*/ 77 h 406"/>
              <a:gd name="T84" fmla="*/ 2309 w 2328"/>
              <a:gd name="T85" fmla="*/ 94 h 406"/>
              <a:gd name="T86" fmla="*/ 2321 w 2328"/>
              <a:gd name="T87" fmla="*/ 110 h 406"/>
              <a:gd name="T88" fmla="*/ 2326 w 2328"/>
              <a:gd name="T89" fmla="*/ 123 h 406"/>
              <a:gd name="T90" fmla="*/ 2328 w 2328"/>
              <a:gd name="T91" fmla="*/ 137 h 406"/>
              <a:gd name="T92" fmla="*/ 2317 w 2328"/>
              <a:gd name="T93" fmla="*/ 150 h 406"/>
              <a:gd name="T94" fmla="*/ 2294 w 2328"/>
              <a:gd name="T95" fmla="*/ 160 h 406"/>
              <a:gd name="T96" fmla="*/ 2255 w 2328"/>
              <a:gd name="T97" fmla="*/ 169 h 406"/>
              <a:gd name="T98" fmla="*/ 2205 w 2328"/>
              <a:gd name="T99" fmla="*/ 175 h 406"/>
              <a:gd name="T100" fmla="*/ 2142 w 2328"/>
              <a:gd name="T101" fmla="*/ 181 h 406"/>
              <a:gd name="T102" fmla="*/ 2007 w 2328"/>
              <a:gd name="T103" fmla="*/ 189 h 406"/>
              <a:gd name="T104" fmla="*/ 1882 w 2328"/>
              <a:gd name="T105" fmla="*/ 194 h 406"/>
              <a:gd name="T106" fmla="*/ 1769 w 2328"/>
              <a:gd name="T107" fmla="*/ 194 h 406"/>
              <a:gd name="T108" fmla="*/ 1663 w 2328"/>
              <a:gd name="T109" fmla="*/ 198 h 406"/>
              <a:gd name="T110" fmla="*/ 1569 w 2328"/>
              <a:gd name="T111" fmla="*/ 210 h 406"/>
              <a:gd name="T112" fmla="*/ 1505 w 2328"/>
              <a:gd name="T113" fmla="*/ 219 h 406"/>
              <a:gd name="T114" fmla="*/ 1446 w 2328"/>
              <a:gd name="T115" fmla="*/ 227 h 406"/>
              <a:gd name="T116" fmla="*/ 1373 w 2328"/>
              <a:gd name="T117" fmla="*/ 239 h 406"/>
              <a:gd name="T118" fmla="*/ 1286 w 2328"/>
              <a:gd name="T119" fmla="*/ 250 h 406"/>
              <a:gd name="T120" fmla="*/ 1188 w 2328"/>
              <a:gd name="T121" fmla="*/ 266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28" h="406">
                <a:moveTo>
                  <a:pt x="1115" y="275"/>
                </a:moveTo>
                <a:lnTo>
                  <a:pt x="1040" y="287"/>
                </a:lnTo>
                <a:lnTo>
                  <a:pt x="963" y="296"/>
                </a:lnTo>
                <a:lnTo>
                  <a:pt x="890" y="308"/>
                </a:lnTo>
                <a:lnTo>
                  <a:pt x="817" y="319"/>
                </a:lnTo>
                <a:lnTo>
                  <a:pt x="744" y="329"/>
                </a:lnTo>
                <a:lnTo>
                  <a:pt x="673" y="341"/>
                </a:lnTo>
                <a:lnTo>
                  <a:pt x="603" y="350"/>
                </a:lnTo>
                <a:lnTo>
                  <a:pt x="534" y="362"/>
                </a:lnTo>
                <a:lnTo>
                  <a:pt x="501" y="368"/>
                </a:lnTo>
                <a:lnTo>
                  <a:pt x="469" y="371"/>
                </a:lnTo>
                <a:lnTo>
                  <a:pt x="440" y="377"/>
                </a:lnTo>
                <a:lnTo>
                  <a:pt x="411" y="381"/>
                </a:lnTo>
                <a:lnTo>
                  <a:pt x="384" y="385"/>
                </a:lnTo>
                <a:lnTo>
                  <a:pt x="359" y="389"/>
                </a:lnTo>
                <a:lnTo>
                  <a:pt x="336" y="393"/>
                </a:lnTo>
                <a:lnTo>
                  <a:pt x="315" y="394"/>
                </a:lnTo>
                <a:lnTo>
                  <a:pt x="296" y="398"/>
                </a:lnTo>
                <a:lnTo>
                  <a:pt x="276" y="400"/>
                </a:lnTo>
                <a:lnTo>
                  <a:pt x="261" y="402"/>
                </a:lnTo>
                <a:lnTo>
                  <a:pt x="246" y="404"/>
                </a:lnTo>
                <a:lnTo>
                  <a:pt x="234" y="404"/>
                </a:lnTo>
                <a:lnTo>
                  <a:pt x="223" y="406"/>
                </a:lnTo>
                <a:lnTo>
                  <a:pt x="213" y="406"/>
                </a:lnTo>
                <a:lnTo>
                  <a:pt x="205" y="406"/>
                </a:lnTo>
                <a:lnTo>
                  <a:pt x="198" y="406"/>
                </a:lnTo>
                <a:lnTo>
                  <a:pt x="190" y="404"/>
                </a:lnTo>
                <a:lnTo>
                  <a:pt x="180" y="402"/>
                </a:lnTo>
                <a:lnTo>
                  <a:pt x="171" y="398"/>
                </a:lnTo>
                <a:lnTo>
                  <a:pt x="161" y="394"/>
                </a:lnTo>
                <a:lnTo>
                  <a:pt x="150" y="391"/>
                </a:lnTo>
                <a:lnTo>
                  <a:pt x="138" y="385"/>
                </a:lnTo>
                <a:lnTo>
                  <a:pt x="126" y="379"/>
                </a:lnTo>
                <a:lnTo>
                  <a:pt x="113" y="371"/>
                </a:lnTo>
                <a:lnTo>
                  <a:pt x="98" y="364"/>
                </a:lnTo>
                <a:lnTo>
                  <a:pt x="84" y="354"/>
                </a:lnTo>
                <a:lnTo>
                  <a:pt x="69" y="344"/>
                </a:lnTo>
                <a:lnTo>
                  <a:pt x="51" y="333"/>
                </a:lnTo>
                <a:lnTo>
                  <a:pt x="36" y="321"/>
                </a:lnTo>
                <a:lnTo>
                  <a:pt x="19" y="308"/>
                </a:lnTo>
                <a:lnTo>
                  <a:pt x="0" y="294"/>
                </a:lnTo>
                <a:lnTo>
                  <a:pt x="19" y="291"/>
                </a:lnTo>
                <a:lnTo>
                  <a:pt x="40" y="289"/>
                </a:lnTo>
                <a:lnTo>
                  <a:pt x="63" y="285"/>
                </a:lnTo>
                <a:lnTo>
                  <a:pt x="86" y="281"/>
                </a:lnTo>
                <a:lnTo>
                  <a:pt x="111" y="277"/>
                </a:lnTo>
                <a:lnTo>
                  <a:pt x="138" y="273"/>
                </a:lnTo>
                <a:lnTo>
                  <a:pt x="167" y="269"/>
                </a:lnTo>
                <a:lnTo>
                  <a:pt x="198" y="266"/>
                </a:lnTo>
                <a:lnTo>
                  <a:pt x="228" y="262"/>
                </a:lnTo>
                <a:lnTo>
                  <a:pt x="261" y="258"/>
                </a:lnTo>
                <a:lnTo>
                  <a:pt x="296" y="254"/>
                </a:lnTo>
                <a:lnTo>
                  <a:pt x="332" y="248"/>
                </a:lnTo>
                <a:lnTo>
                  <a:pt x="371" y="244"/>
                </a:lnTo>
                <a:lnTo>
                  <a:pt x="409" y="241"/>
                </a:lnTo>
                <a:lnTo>
                  <a:pt x="449" y="235"/>
                </a:lnTo>
                <a:lnTo>
                  <a:pt x="492" y="231"/>
                </a:lnTo>
                <a:lnTo>
                  <a:pt x="534" y="227"/>
                </a:lnTo>
                <a:lnTo>
                  <a:pt x="580" y="221"/>
                </a:lnTo>
                <a:lnTo>
                  <a:pt x="624" y="216"/>
                </a:lnTo>
                <a:lnTo>
                  <a:pt x="673" y="210"/>
                </a:lnTo>
                <a:lnTo>
                  <a:pt x="721" y="204"/>
                </a:lnTo>
                <a:lnTo>
                  <a:pt x="771" y="196"/>
                </a:lnTo>
                <a:lnTo>
                  <a:pt x="821" y="191"/>
                </a:lnTo>
                <a:lnTo>
                  <a:pt x="874" y="183"/>
                </a:lnTo>
                <a:lnTo>
                  <a:pt x="926" y="175"/>
                </a:lnTo>
                <a:lnTo>
                  <a:pt x="982" y="167"/>
                </a:lnTo>
                <a:lnTo>
                  <a:pt x="1038" y="160"/>
                </a:lnTo>
                <a:lnTo>
                  <a:pt x="1096" y="152"/>
                </a:lnTo>
                <a:lnTo>
                  <a:pt x="1155" y="142"/>
                </a:lnTo>
                <a:lnTo>
                  <a:pt x="1215" y="133"/>
                </a:lnTo>
                <a:lnTo>
                  <a:pt x="1276" y="123"/>
                </a:lnTo>
                <a:lnTo>
                  <a:pt x="1338" y="114"/>
                </a:lnTo>
                <a:lnTo>
                  <a:pt x="1369" y="108"/>
                </a:lnTo>
                <a:lnTo>
                  <a:pt x="1399" y="104"/>
                </a:lnTo>
                <a:lnTo>
                  <a:pt x="1428" y="98"/>
                </a:lnTo>
                <a:lnTo>
                  <a:pt x="1457" y="94"/>
                </a:lnTo>
                <a:lnTo>
                  <a:pt x="1486" y="91"/>
                </a:lnTo>
                <a:lnTo>
                  <a:pt x="1513" y="85"/>
                </a:lnTo>
                <a:lnTo>
                  <a:pt x="1540" y="81"/>
                </a:lnTo>
                <a:lnTo>
                  <a:pt x="1565" y="77"/>
                </a:lnTo>
                <a:lnTo>
                  <a:pt x="1590" y="73"/>
                </a:lnTo>
                <a:lnTo>
                  <a:pt x="1615" y="69"/>
                </a:lnTo>
                <a:lnTo>
                  <a:pt x="1638" y="65"/>
                </a:lnTo>
                <a:lnTo>
                  <a:pt x="1659" y="62"/>
                </a:lnTo>
                <a:lnTo>
                  <a:pt x="1682" y="58"/>
                </a:lnTo>
                <a:lnTo>
                  <a:pt x="1701" y="54"/>
                </a:lnTo>
                <a:lnTo>
                  <a:pt x="1722" y="50"/>
                </a:lnTo>
                <a:lnTo>
                  <a:pt x="1742" y="48"/>
                </a:lnTo>
                <a:lnTo>
                  <a:pt x="1761" y="44"/>
                </a:lnTo>
                <a:lnTo>
                  <a:pt x="1778" y="42"/>
                </a:lnTo>
                <a:lnTo>
                  <a:pt x="1794" y="39"/>
                </a:lnTo>
                <a:lnTo>
                  <a:pt x="1811" y="37"/>
                </a:lnTo>
                <a:lnTo>
                  <a:pt x="1826" y="33"/>
                </a:lnTo>
                <a:lnTo>
                  <a:pt x="1840" y="31"/>
                </a:lnTo>
                <a:lnTo>
                  <a:pt x="1855" y="29"/>
                </a:lnTo>
                <a:lnTo>
                  <a:pt x="1867" y="27"/>
                </a:lnTo>
                <a:lnTo>
                  <a:pt x="1880" y="25"/>
                </a:lnTo>
                <a:lnTo>
                  <a:pt x="1890" y="23"/>
                </a:lnTo>
                <a:lnTo>
                  <a:pt x="1901" y="21"/>
                </a:lnTo>
                <a:lnTo>
                  <a:pt x="1911" y="19"/>
                </a:lnTo>
                <a:lnTo>
                  <a:pt x="1921" y="17"/>
                </a:lnTo>
                <a:lnTo>
                  <a:pt x="1928" y="15"/>
                </a:lnTo>
                <a:lnTo>
                  <a:pt x="1936" y="15"/>
                </a:lnTo>
                <a:lnTo>
                  <a:pt x="1942" y="14"/>
                </a:lnTo>
                <a:lnTo>
                  <a:pt x="1967" y="10"/>
                </a:lnTo>
                <a:lnTo>
                  <a:pt x="1990" y="6"/>
                </a:lnTo>
                <a:lnTo>
                  <a:pt x="2013" y="4"/>
                </a:lnTo>
                <a:lnTo>
                  <a:pt x="2034" y="2"/>
                </a:lnTo>
                <a:lnTo>
                  <a:pt x="2055" y="0"/>
                </a:lnTo>
                <a:lnTo>
                  <a:pt x="2074" y="0"/>
                </a:lnTo>
                <a:lnTo>
                  <a:pt x="2094" y="0"/>
                </a:lnTo>
                <a:lnTo>
                  <a:pt x="2111" y="2"/>
                </a:lnTo>
                <a:lnTo>
                  <a:pt x="2128" y="4"/>
                </a:lnTo>
                <a:lnTo>
                  <a:pt x="2146" y="8"/>
                </a:lnTo>
                <a:lnTo>
                  <a:pt x="2163" y="12"/>
                </a:lnTo>
                <a:lnTo>
                  <a:pt x="2180" y="17"/>
                </a:lnTo>
                <a:lnTo>
                  <a:pt x="2197" y="23"/>
                </a:lnTo>
                <a:lnTo>
                  <a:pt x="2217" y="31"/>
                </a:lnTo>
                <a:lnTo>
                  <a:pt x="2234" y="40"/>
                </a:lnTo>
                <a:lnTo>
                  <a:pt x="2253" y="50"/>
                </a:lnTo>
                <a:lnTo>
                  <a:pt x="2263" y="56"/>
                </a:lnTo>
                <a:lnTo>
                  <a:pt x="2271" y="62"/>
                </a:lnTo>
                <a:lnTo>
                  <a:pt x="2278" y="67"/>
                </a:lnTo>
                <a:lnTo>
                  <a:pt x="2286" y="73"/>
                </a:lnTo>
                <a:lnTo>
                  <a:pt x="2294" y="77"/>
                </a:lnTo>
                <a:lnTo>
                  <a:pt x="2299" y="83"/>
                </a:lnTo>
                <a:lnTo>
                  <a:pt x="2305" y="89"/>
                </a:lnTo>
                <a:lnTo>
                  <a:pt x="2309" y="94"/>
                </a:lnTo>
                <a:lnTo>
                  <a:pt x="2315" y="98"/>
                </a:lnTo>
                <a:lnTo>
                  <a:pt x="2319" y="104"/>
                </a:lnTo>
                <a:lnTo>
                  <a:pt x="2321" y="110"/>
                </a:lnTo>
                <a:lnTo>
                  <a:pt x="2324" y="114"/>
                </a:lnTo>
                <a:lnTo>
                  <a:pt x="2326" y="119"/>
                </a:lnTo>
                <a:lnTo>
                  <a:pt x="2326" y="123"/>
                </a:lnTo>
                <a:lnTo>
                  <a:pt x="2328" y="129"/>
                </a:lnTo>
                <a:lnTo>
                  <a:pt x="2328" y="133"/>
                </a:lnTo>
                <a:lnTo>
                  <a:pt x="2328" y="137"/>
                </a:lnTo>
                <a:lnTo>
                  <a:pt x="2326" y="142"/>
                </a:lnTo>
                <a:lnTo>
                  <a:pt x="2322" y="146"/>
                </a:lnTo>
                <a:lnTo>
                  <a:pt x="2317" y="150"/>
                </a:lnTo>
                <a:lnTo>
                  <a:pt x="2311" y="154"/>
                </a:lnTo>
                <a:lnTo>
                  <a:pt x="2301" y="158"/>
                </a:lnTo>
                <a:lnTo>
                  <a:pt x="2294" y="160"/>
                </a:lnTo>
                <a:lnTo>
                  <a:pt x="2282" y="164"/>
                </a:lnTo>
                <a:lnTo>
                  <a:pt x="2269" y="166"/>
                </a:lnTo>
                <a:lnTo>
                  <a:pt x="2255" y="169"/>
                </a:lnTo>
                <a:lnTo>
                  <a:pt x="2240" y="171"/>
                </a:lnTo>
                <a:lnTo>
                  <a:pt x="2224" y="173"/>
                </a:lnTo>
                <a:lnTo>
                  <a:pt x="2205" y="175"/>
                </a:lnTo>
                <a:lnTo>
                  <a:pt x="2186" y="177"/>
                </a:lnTo>
                <a:lnTo>
                  <a:pt x="2165" y="179"/>
                </a:lnTo>
                <a:lnTo>
                  <a:pt x="2142" y="181"/>
                </a:lnTo>
                <a:lnTo>
                  <a:pt x="2096" y="185"/>
                </a:lnTo>
                <a:lnTo>
                  <a:pt x="2051" y="187"/>
                </a:lnTo>
                <a:lnTo>
                  <a:pt x="2007" y="189"/>
                </a:lnTo>
                <a:lnTo>
                  <a:pt x="1965" y="191"/>
                </a:lnTo>
                <a:lnTo>
                  <a:pt x="1922" y="192"/>
                </a:lnTo>
                <a:lnTo>
                  <a:pt x="1882" y="194"/>
                </a:lnTo>
                <a:lnTo>
                  <a:pt x="1844" y="194"/>
                </a:lnTo>
                <a:lnTo>
                  <a:pt x="1805" y="194"/>
                </a:lnTo>
                <a:lnTo>
                  <a:pt x="1769" y="194"/>
                </a:lnTo>
                <a:lnTo>
                  <a:pt x="1732" y="196"/>
                </a:lnTo>
                <a:lnTo>
                  <a:pt x="1697" y="196"/>
                </a:lnTo>
                <a:lnTo>
                  <a:pt x="1663" y="198"/>
                </a:lnTo>
                <a:lnTo>
                  <a:pt x="1630" y="202"/>
                </a:lnTo>
                <a:lnTo>
                  <a:pt x="1599" y="206"/>
                </a:lnTo>
                <a:lnTo>
                  <a:pt x="1569" y="210"/>
                </a:lnTo>
                <a:lnTo>
                  <a:pt x="1538" y="214"/>
                </a:lnTo>
                <a:lnTo>
                  <a:pt x="1523" y="216"/>
                </a:lnTo>
                <a:lnTo>
                  <a:pt x="1505" y="219"/>
                </a:lnTo>
                <a:lnTo>
                  <a:pt x="1486" y="221"/>
                </a:lnTo>
                <a:lnTo>
                  <a:pt x="1467" y="223"/>
                </a:lnTo>
                <a:lnTo>
                  <a:pt x="1446" y="227"/>
                </a:lnTo>
                <a:lnTo>
                  <a:pt x="1423" y="231"/>
                </a:lnTo>
                <a:lnTo>
                  <a:pt x="1398" y="235"/>
                </a:lnTo>
                <a:lnTo>
                  <a:pt x="1373" y="239"/>
                </a:lnTo>
                <a:lnTo>
                  <a:pt x="1346" y="242"/>
                </a:lnTo>
                <a:lnTo>
                  <a:pt x="1317" y="246"/>
                </a:lnTo>
                <a:lnTo>
                  <a:pt x="1286" y="250"/>
                </a:lnTo>
                <a:lnTo>
                  <a:pt x="1255" y="256"/>
                </a:lnTo>
                <a:lnTo>
                  <a:pt x="1223" y="260"/>
                </a:lnTo>
                <a:lnTo>
                  <a:pt x="1188" y="266"/>
                </a:lnTo>
                <a:lnTo>
                  <a:pt x="1151" y="269"/>
                </a:lnTo>
                <a:lnTo>
                  <a:pt x="1115" y="275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22"/>
          <p:cNvSpPr>
            <a:spLocks noChangeArrowheads="1"/>
          </p:cNvSpPr>
          <p:nvPr/>
        </p:nvSpPr>
        <p:spPr bwMode="auto">
          <a:xfrm>
            <a:off x="7232650" y="847725"/>
            <a:ext cx="257175" cy="636588"/>
          </a:xfrm>
          <a:custGeom>
            <a:avLst/>
            <a:gdLst>
              <a:gd name="T0" fmla="*/ 371 w 412"/>
              <a:gd name="T1" fmla="*/ 314 h 1014"/>
              <a:gd name="T2" fmla="*/ 344 w 412"/>
              <a:gd name="T3" fmla="*/ 377 h 1014"/>
              <a:gd name="T4" fmla="*/ 312 w 412"/>
              <a:gd name="T5" fmla="*/ 454 h 1014"/>
              <a:gd name="T6" fmla="*/ 271 w 412"/>
              <a:gd name="T7" fmla="*/ 541 h 1014"/>
              <a:gd name="T8" fmla="*/ 225 w 412"/>
              <a:gd name="T9" fmla="*/ 641 h 1014"/>
              <a:gd name="T10" fmla="*/ 181 w 412"/>
              <a:gd name="T11" fmla="*/ 733 h 1014"/>
              <a:gd name="T12" fmla="*/ 156 w 412"/>
              <a:gd name="T13" fmla="*/ 785 h 1014"/>
              <a:gd name="T14" fmla="*/ 133 w 412"/>
              <a:gd name="T15" fmla="*/ 833 h 1014"/>
              <a:gd name="T16" fmla="*/ 112 w 412"/>
              <a:gd name="T17" fmla="*/ 875 h 1014"/>
              <a:gd name="T18" fmla="*/ 92 w 412"/>
              <a:gd name="T19" fmla="*/ 910 h 1014"/>
              <a:gd name="T20" fmla="*/ 75 w 412"/>
              <a:gd name="T21" fmla="*/ 943 h 1014"/>
              <a:gd name="T22" fmla="*/ 58 w 412"/>
              <a:gd name="T23" fmla="*/ 968 h 1014"/>
              <a:gd name="T24" fmla="*/ 44 w 412"/>
              <a:gd name="T25" fmla="*/ 987 h 1014"/>
              <a:gd name="T26" fmla="*/ 31 w 412"/>
              <a:gd name="T27" fmla="*/ 1002 h 1014"/>
              <a:gd name="T28" fmla="*/ 21 w 412"/>
              <a:gd name="T29" fmla="*/ 1010 h 1014"/>
              <a:gd name="T30" fmla="*/ 12 w 412"/>
              <a:gd name="T31" fmla="*/ 1014 h 1014"/>
              <a:gd name="T32" fmla="*/ 6 w 412"/>
              <a:gd name="T33" fmla="*/ 1012 h 1014"/>
              <a:gd name="T34" fmla="*/ 2 w 412"/>
              <a:gd name="T35" fmla="*/ 1002 h 1014"/>
              <a:gd name="T36" fmla="*/ 0 w 412"/>
              <a:gd name="T37" fmla="*/ 983 h 1014"/>
              <a:gd name="T38" fmla="*/ 2 w 412"/>
              <a:gd name="T39" fmla="*/ 958 h 1014"/>
              <a:gd name="T40" fmla="*/ 6 w 412"/>
              <a:gd name="T41" fmla="*/ 925 h 1014"/>
              <a:gd name="T42" fmla="*/ 12 w 412"/>
              <a:gd name="T43" fmla="*/ 885 h 1014"/>
              <a:gd name="T44" fmla="*/ 21 w 412"/>
              <a:gd name="T45" fmla="*/ 839 h 1014"/>
              <a:gd name="T46" fmla="*/ 33 w 412"/>
              <a:gd name="T47" fmla="*/ 783 h 1014"/>
              <a:gd name="T48" fmla="*/ 48 w 412"/>
              <a:gd name="T49" fmla="*/ 720 h 1014"/>
              <a:gd name="T50" fmla="*/ 65 w 412"/>
              <a:gd name="T51" fmla="*/ 650 h 1014"/>
              <a:gd name="T52" fmla="*/ 85 w 412"/>
              <a:gd name="T53" fmla="*/ 571 h 1014"/>
              <a:gd name="T54" fmla="*/ 104 w 412"/>
              <a:gd name="T55" fmla="*/ 493 h 1014"/>
              <a:gd name="T56" fmla="*/ 121 w 412"/>
              <a:gd name="T57" fmla="*/ 421 h 1014"/>
              <a:gd name="T58" fmla="*/ 135 w 412"/>
              <a:gd name="T59" fmla="*/ 358 h 1014"/>
              <a:gd name="T60" fmla="*/ 146 w 412"/>
              <a:gd name="T61" fmla="*/ 300 h 1014"/>
              <a:gd name="T62" fmla="*/ 154 w 412"/>
              <a:gd name="T63" fmla="*/ 250 h 1014"/>
              <a:gd name="T64" fmla="*/ 158 w 412"/>
              <a:gd name="T65" fmla="*/ 206 h 1014"/>
              <a:gd name="T66" fmla="*/ 160 w 412"/>
              <a:gd name="T67" fmla="*/ 169 h 1014"/>
              <a:gd name="T68" fmla="*/ 158 w 412"/>
              <a:gd name="T69" fmla="*/ 139 h 1014"/>
              <a:gd name="T70" fmla="*/ 154 w 412"/>
              <a:gd name="T71" fmla="*/ 115 h 1014"/>
              <a:gd name="T72" fmla="*/ 146 w 412"/>
              <a:gd name="T73" fmla="*/ 100 h 1014"/>
              <a:gd name="T74" fmla="*/ 135 w 412"/>
              <a:gd name="T75" fmla="*/ 87 h 1014"/>
              <a:gd name="T76" fmla="*/ 117 w 412"/>
              <a:gd name="T77" fmla="*/ 71 h 1014"/>
              <a:gd name="T78" fmla="*/ 108 w 412"/>
              <a:gd name="T79" fmla="*/ 56 h 1014"/>
              <a:gd name="T80" fmla="*/ 102 w 412"/>
              <a:gd name="T81" fmla="*/ 42 h 1014"/>
              <a:gd name="T82" fmla="*/ 104 w 412"/>
              <a:gd name="T83" fmla="*/ 29 h 1014"/>
              <a:gd name="T84" fmla="*/ 110 w 412"/>
              <a:gd name="T85" fmla="*/ 17 h 1014"/>
              <a:gd name="T86" fmla="*/ 121 w 412"/>
              <a:gd name="T87" fmla="*/ 8 h 1014"/>
              <a:gd name="T88" fmla="*/ 140 w 412"/>
              <a:gd name="T89" fmla="*/ 2 h 1014"/>
              <a:gd name="T90" fmla="*/ 164 w 412"/>
              <a:gd name="T91" fmla="*/ 0 h 1014"/>
              <a:gd name="T92" fmla="*/ 192 w 412"/>
              <a:gd name="T93" fmla="*/ 2 h 1014"/>
              <a:gd name="T94" fmla="*/ 227 w 412"/>
              <a:gd name="T95" fmla="*/ 8 h 1014"/>
              <a:gd name="T96" fmla="*/ 265 w 412"/>
              <a:gd name="T97" fmla="*/ 17 h 1014"/>
              <a:gd name="T98" fmla="*/ 300 w 412"/>
              <a:gd name="T99" fmla="*/ 29 h 1014"/>
              <a:gd name="T100" fmla="*/ 331 w 412"/>
              <a:gd name="T101" fmla="*/ 42 h 1014"/>
              <a:gd name="T102" fmla="*/ 358 w 412"/>
              <a:gd name="T103" fmla="*/ 60 h 1014"/>
              <a:gd name="T104" fmla="*/ 379 w 412"/>
              <a:gd name="T105" fmla="*/ 79 h 1014"/>
              <a:gd name="T106" fmla="*/ 396 w 412"/>
              <a:gd name="T107" fmla="*/ 100 h 1014"/>
              <a:gd name="T108" fmla="*/ 406 w 412"/>
              <a:gd name="T109" fmla="*/ 125 h 1014"/>
              <a:gd name="T110" fmla="*/ 412 w 412"/>
              <a:gd name="T111" fmla="*/ 156 h 1014"/>
              <a:gd name="T112" fmla="*/ 408 w 412"/>
              <a:gd name="T113" fmla="*/ 190 h 1014"/>
              <a:gd name="T114" fmla="*/ 400 w 412"/>
              <a:gd name="T115" fmla="*/ 233 h 1014"/>
              <a:gd name="T116" fmla="*/ 385 w 412"/>
              <a:gd name="T117" fmla="*/ 279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2" h="1014">
                <a:moveTo>
                  <a:pt x="385" y="279"/>
                </a:moveTo>
                <a:lnTo>
                  <a:pt x="377" y="296"/>
                </a:lnTo>
                <a:lnTo>
                  <a:pt x="371" y="314"/>
                </a:lnTo>
                <a:lnTo>
                  <a:pt x="362" y="335"/>
                </a:lnTo>
                <a:lnTo>
                  <a:pt x="354" y="356"/>
                </a:lnTo>
                <a:lnTo>
                  <a:pt x="344" y="377"/>
                </a:lnTo>
                <a:lnTo>
                  <a:pt x="333" y="402"/>
                </a:lnTo>
                <a:lnTo>
                  <a:pt x="323" y="427"/>
                </a:lnTo>
                <a:lnTo>
                  <a:pt x="312" y="454"/>
                </a:lnTo>
                <a:lnTo>
                  <a:pt x="298" y="481"/>
                </a:lnTo>
                <a:lnTo>
                  <a:pt x="285" y="510"/>
                </a:lnTo>
                <a:lnTo>
                  <a:pt x="271" y="541"/>
                </a:lnTo>
                <a:lnTo>
                  <a:pt x="256" y="573"/>
                </a:lnTo>
                <a:lnTo>
                  <a:pt x="240" y="606"/>
                </a:lnTo>
                <a:lnTo>
                  <a:pt x="225" y="641"/>
                </a:lnTo>
                <a:lnTo>
                  <a:pt x="208" y="677"/>
                </a:lnTo>
                <a:lnTo>
                  <a:pt x="190" y="714"/>
                </a:lnTo>
                <a:lnTo>
                  <a:pt x="181" y="733"/>
                </a:lnTo>
                <a:lnTo>
                  <a:pt x="173" y="750"/>
                </a:lnTo>
                <a:lnTo>
                  <a:pt x="165" y="768"/>
                </a:lnTo>
                <a:lnTo>
                  <a:pt x="156" y="785"/>
                </a:lnTo>
                <a:lnTo>
                  <a:pt x="148" y="802"/>
                </a:lnTo>
                <a:lnTo>
                  <a:pt x="140" y="818"/>
                </a:lnTo>
                <a:lnTo>
                  <a:pt x="133" y="833"/>
                </a:lnTo>
                <a:lnTo>
                  <a:pt x="125" y="847"/>
                </a:lnTo>
                <a:lnTo>
                  <a:pt x="119" y="862"/>
                </a:lnTo>
                <a:lnTo>
                  <a:pt x="112" y="875"/>
                </a:lnTo>
                <a:lnTo>
                  <a:pt x="106" y="887"/>
                </a:lnTo>
                <a:lnTo>
                  <a:pt x="98" y="898"/>
                </a:lnTo>
                <a:lnTo>
                  <a:pt x="92" y="910"/>
                </a:lnTo>
                <a:lnTo>
                  <a:pt x="87" y="922"/>
                </a:lnTo>
                <a:lnTo>
                  <a:pt x="81" y="931"/>
                </a:lnTo>
                <a:lnTo>
                  <a:pt x="75" y="943"/>
                </a:lnTo>
                <a:lnTo>
                  <a:pt x="69" y="950"/>
                </a:lnTo>
                <a:lnTo>
                  <a:pt x="64" y="960"/>
                </a:lnTo>
                <a:lnTo>
                  <a:pt x="58" y="968"/>
                </a:lnTo>
                <a:lnTo>
                  <a:pt x="54" y="973"/>
                </a:lnTo>
                <a:lnTo>
                  <a:pt x="48" y="981"/>
                </a:lnTo>
                <a:lnTo>
                  <a:pt x="44" y="987"/>
                </a:lnTo>
                <a:lnTo>
                  <a:pt x="39" y="993"/>
                </a:lnTo>
                <a:lnTo>
                  <a:pt x="35" y="997"/>
                </a:lnTo>
                <a:lnTo>
                  <a:pt x="31" y="1002"/>
                </a:lnTo>
                <a:lnTo>
                  <a:pt x="27" y="1004"/>
                </a:lnTo>
                <a:lnTo>
                  <a:pt x="23" y="1008"/>
                </a:lnTo>
                <a:lnTo>
                  <a:pt x="21" y="1010"/>
                </a:lnTo>
                <a:lnTo>
                  <a:pt x="17" y="1012"/>
                </a:lnTo>
                <a:lnTo>
                  <a:pt x="15" y="1014"/>
                </a:lnTo>
                <a:lnTo>
                  <a:pt x="12" y="1014"/>
                </a:lnTo>
                <a:lnTo>
                  <a:pt x="10" y="1014"/>
                </a:lnTo>
                <a:lnTo>
                  <a:pt x="8" y="1014"/>
                </a:lnTo>
                <a:lnTo>
                  <a:pt x="6" y="1012"/>
                </a:lnTo>
                <a:lnTo>
                  <a:pt x="4" y="1008"/>
                </a:lnTo>
                <a:lnTo>
                  <a:pt x="2" y="1006"/>
                </a:lnTo>
                <a:lnTo>
                  <a:pt x="2" y="1002"/>
                </a:lnTo>
                <a:lnTo>
                  <a:pt x="0" y="997"/>
                </a:lnTo>
                <a:lnTo>
                  <a:pt x="0" y="991"/>
                </a:lnTo>
                <a:lnTo>
                  <a:pt x="0" y="983"/>
                </a:lnTo>
                <a:lnTo>
                  <a:pt x="0" y="977"/>
                </a:lnTo>
                <a:lnTo>
                  <a:pt x="0" y="968"/>
                </a:lnTo>
                <a:lnTo>
                  <a:pt x="2" y="958"/>
                </a:lnTo>
                <a:lnTo>
                  <a:pt x="2" y="948"/>
                </a:lnTo>
                <a:lnTo>
                  <a:pt x="4" y="939"/>
                </a:lnTo>
                <a:lnTo>
                  <a:pt x="6" y="925"/>
                </a:lnTo>
                <a:lnTo>
                  <a:pt x="8" y="914"/>
                </a:lnTo>
                <a:lnTo>
                  <a:pt x="10" y="900"/>
                </a:lnTo>
                <a:lnTo>
                  <a:pt x="12" y="885"/>
                </a:lnTo>
                <a:lnTo>
                  <a:pt x="15" y="872"/>
                </a:lnTo>
                <a:lnTo>
                  <a:pt x="17" y="854"/>
                </a:lnTo>
                <a:lnTo>
                  <a:pt x="21" y="839"/>
                </a:lnTo>
                <a:lnTo>
                  <a:pt x="25" y="820"/>
                </a:lnTo>
                <a:lnTo>
                  <a:pt x="29" y="802"/>
                </a:lnTo>
                <a:lnTo>
                  <a:pt x="33" y="783"/>
                </a:lnTo>
                <a:lnTo>
                  <a:pt x="39" y="762"/>
                </a:lnTo>
                <a:lnTo>
                  <a:pt x="42" y="741"/>
                </a:lnTo>
                <a:lnTo>
                  <a:pt x="48" y="720"/>
                </a:lnTo>
                <a:lnTo>
                  <a:pt x="54" y="696"/>
                </a:lnTo>
                <a:lnTo>
                  <a:pt x="60" y="673"/>
                </a:lnTo>
                <a:lnTo>
                  <a:pt x="65" y="650"/>
                </a:lnTo>
                <a:lnTo>
                  <a:pt x="71" y="623"/>
                </a:lnTo>
                <a:lnTo>
                  <a:pt x="77" y="598"/>
                </a:lnTo>
                <a:lnTo>
                  <a:pt x="85" y="571"/>
                </a:lnTo>
                <a:lnTo>
                  <a:pt x="92" y="544"/>
                </a:lnTo>
                <a:lnTo>
                  <a:pt x="98" y="519"/>
                </a:lnTo>
                <a:lnTo>
                  <a:pt x="104" y="493"/>
                </a:lnTo>
                <a:lnTo>
                  <a:pt x="110" y="469"/>
                </a:lnTo>
                <a:lnTo>
                  <a:pt x="115" y="444"/>
                </a:lnTo>
                <a:lnTo>
                  <a:pt x="121" y="421"/>
                </a:lnTo>
                <a:lnTo>
                  <a:pt x="125" y="400"/>
                </a:lnTo>
                <a:lnTo>
                  <a:pt x="131" y="379"/>
                </a:lnTo>
                <a:lnTo>
                  <a:pt x="135" y="358"/>
                </a:lnTo>
                <a:lnTo>
                  <a:pt x="139" y="337"/>
                </a:lnTo>
                <a:lnTo>
                  <a:pt x="142" y="317"/>
                </a:lnTo>
                <a:lnTo>
                  <a:pt x="146" y="300"/>
                </a:lnTo>
                <a:lnTo>
                  <a:pt x="148" y="283"/>
                </a:lnTo>
                <a:lnTo>
                  <a:pt x="150" y="265"/>
                </a:lnTo>
                <a:lnTo>
                  <a:pt x="154" y="250"/>
                </a:lnTo>
                <a:lnTo>
                  <a:pt x="156" y="235"/>
                </a:lnTo>
                <a:lnTo>
                  <a:pt x="156" y="219"/>
                </a:lnTo>
                <a:lnTo>
                  <a:pt x="158" y="206"/>
                </a:lnTo>
                <a:lnTo>
                  <a:pt x="160" y="192"/>
                </a:lnTo>
                <a:lnTo>
                  <a:pt x="160" y="181"/>
                </a:lnTo>
                <a:lnTo>
                  <a:pt x="160" y="169"/>
                </a:lnTo>
                <a:lnTo>
                  <a:pt x="160" y="158"/>
                </a:lnTo>
                <a:lnTo>
                  <a:pt x="160" y="148"/>
                </a:lnTo>
                <a:lnTo>
                  <a:pt x="158" y="139"/>
                </a:lnTo>
                <a:lnTo>
                  <a:pt x="158" y="131"/>
                </a:lnTo>
                <a:lnTo>
                  <a:pt x="156" y="123"/>
                </a:lnTo>
                <a:lnTo>
                  <a:pt x="154" y="115"/>
                </a:lnTo>
                <a:lnTo>
                  <a:pt x="152" y="110"/>
                </a:lnTo>
                <a:lnTo>
                  <a:pt x="150" y="104"/>
                </a:lnTo>
                <a:lnTo>
                  <a:pt x="146" y="100"/>
                </a:lnTo>
                <a:lnTo>
                  <a:pt x="144" y="96"/>
                </a:lnTo>
                <a:lnTo>
                  <a:pt x="140" y="92"/>
                </a:lnTo>
                <a:lnTo>
                  <a:pt x="135" y="87"/>
                </a:lnTo>
                <a:lnTo>
                  <a:pt x="129" y="81"/>
                </a:lnTo>
                <a:lnTo>
                  <a:pt x="123" y="77"/>
                </a:lnTo>
                <a:lnTo>
                  <a:pt x="117" y="71"/>
                </a:lnTo>
                <a:lnTo>
                  <a:pt x="114" y="67"/>
                </a:lnTo>
                <a:lnTo>
                  <a:pt x="110" y="62"/>
                </a:lnTo>
                <a:lnTo>
                  <a:pt x="108" y="56"/>
                </a:lnTo>
                <a:lnTo>
                  <a:pt x="106" y="52"/>
                </a:lnTo>
                <a:lnTo>
                  <a:pt x="104" y="48"/>
                </a:lnTo>
                <a:lnTo>
                  <a:pt x="102" y="42"/>
                </a:lnTo>
                <a:lnTo>
                  <a:pt x="102" y="38"/>
                </a:lnTo>
                <a:lnTo>
                  <a:pt x="102" y="35"/>
                </a:lnTo>
                <a:lnTo>
                  <a:pt x="104" y="29"/>
                </a:lnTo>
                <a:lnTo>
                  <a:pt x="104" y="25"/>
                </a:lnTo>
                <a:lnTo>
                  <a:pt x="108" y="21"/>
                </a:lnTo>
                <a:lnTo>
                  <a:pt x="110" y="17"/>
                </a:lnTo>
                <a:lnTo>
                  <a:pt x="114" y="13"/>
                </a:lnTo>
                <a:lnTo>
                  <a:pt x="117" y="10"/>
                </a:lnTo>
                <a:lnTo>
                  <a:pt x="121" y="8"/>
                </a:lnTo>
                <a:lnTo>
                  <a:pt x="127" y="6"/>
                </a:lnTo>
                <a:lnTo>
                  <a:pt x="133" y="4"/>
                </a:lnTo>
                <a:lnTo>
                  <a:pt x="140" y="2"/>
                </a:lnTo>
                <a:lnTo>
                  <a:pt x="146" y="0"/>
                </a:lnTo>
                <a:lnTo>
                  <a:pt x="156" y="0"/>
                </a:lnTo>
                <a:lnTo>
                  <a:pt x="164" y="0"/>
                </a:lnTo>
                <a:lnTo>
                  <a:pt x="173" y="0"/>
                </a:lnTo>
                <a:lnTo>
                  <a:pt x="183" y="0"/>
                </a:lnTo>
                <a:lnTo>
                  <a:pt x="192" y="2"/>
                </a:lnTo>
                <a:lnTo>
                  <a:pt x="204" y="2"/>
                </a:lnTo>
                <a:lnTo>
                  <a:pt x="215" y="4"/>
                </a:lnTo>
                <a:lnTo>
                  <a:pt x="227" y="8"/>
                </a:lnTo>
                <a:lnTo>
                  <a:pt x="240" y="10"/>
                </a:lnTo>
                <a:lnTo>
                  <a:pt x="254" y="13"/>
                </a:lnTo>
                <a:lnTo>
                  <a:pt x="265" y="17"/>
                </a:lnTo>
                <a:lnTo>
                  <a:pt x="279" y="21"/>
                </a:lnTo>
                <a:lnTo>
                  <a:pt x="290" y="25"/>
                </a:lnTo>
                <a:lnTo>
                  <a:pt x="300" y="29"/>
                </a:lnTo>
                <a:lnTo>
                  <a:pt x="312" y="33"/>
                </a:lnTo>
                <a:lnTo>
                  <a:pt x="321" y="38"/>
                </a:lnTo>
                <a:lnTo>
                  <a:pt x="331" y="42"/>
                </a:lnTo>
                <a:lnTo>
                  <a:pt x="340" y="48"/>
                </a:lnTo>
                <a:lnTo>
                  <a:pt x="350" y="54"/>
                </a:lnTo>
                <a:lnTo>
                  <a:pt x="358" y="60"/>
                </a:lnTo>
                <a:lnTo>
                  <a:pt x="365" y="65"/>
                </a:lnTo>
                <a:lnTo>
                  <a:pt x="371" y="71"/>
                </a:lnTo>
                <a:lnTo>
                  <a:pt x="379" y="79"/>
                </a:lnTo>
                <a:lnTo>
                  <a:pt x="385" y="85"/>
                </a:lnTo>
                <a:lnTo>
                  <a:pt x="390" y="92"/>
                </a:lnTo>
                <a:lnTo>
                  <a:pt x="396" y="100"/>
                </a:lnTo>
                <a:lnTo>
                  <a:pt x="400" y="108"/>
                </a:lnTo>
                <a:lnTo>
                  <a:pt x="404" y="115"/>
                </a:lnTo>
                <a:lnTo>
                  <a:pt x="406" y="125"/>
                </a:lnTo>
                <a:lnTo>
                  <a:pt x="408" y="135"/>
                </a:lnTo>
                <a:lnTo>
                  <a:pt x="410" y="144"/>
                </a:lnTo>
                <a:lnTo>
                  <a:pt x="412" y="156"/>
                </a:lnTo>
                <a:lnTo>
                  <a:pt x="412" y="165"/>
                </a:lnTo>
                <a:lnTo>
                  <a:pt x="410" y="179"/>
                </a:lnTo>
                <a:lnTo>
                  <a:pt x="408" y="190"/>
                </a:lnTo>
                <a:lnTo>
                  <a:pt x="406" y="204"/>
                </a:lnTo>
                <a:lnTo>
                  <a:pt x="404" y="217"/>
                </a:lnTo>
                <a:lnTo>
                  <a:pt x="400" y="233"/>
                </a:lnTo>
                <a:lnTo>
                  <a:pt x="396" y="246"/>
                </a:lnTo>
                <a:lnTo>
                  <a:pt x="390" y="264"/>
                </a:lnTo>
                <a:lnTo>
                  <a:pt x="385" y="279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3589853" y="968050"/>
            <a:ext cx="1616400" cy="1616400"/>
          </a:xfrm>
          <a:prstGeom prst="ellipse">
            <a:avLst/>
          </a:prstGeom>
          <a:ln w="19050">
            <a:solidFill>
              <a:srgbClr val="F6A8A8"/>
            </a:solidFill>
          </a:ln>
          <a:effectLst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34063" y="784225"/>
            <a:ext cx="2278062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文本框 15"/>
          <p:cNvSpPr txBox="1">
            <a:spLocks noChangeArrowheads="1"/>
          </p:cNvSpPr>
          <p:nvPr/>
        </p:nvSpPr>
        <p:spPr bwMode="auto">
          <a:xfrm>
            <a:off x="701675" y="248602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1987" name="文本框 16"/>
          <p:cNvSpPr txBox="1">
            <a:spLocks noChangeArrowheads="1"/>
          </p:cNvSpPr>
          <p:nvPr/>
        </p:nvSpPr>
        <p:spPr bwMode="auto">
          <a:xfrm>
            <a:off x="701675" y="173672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1988" name="文本框 17"/>
          <p:cNvSpPr txBox="1">
            <a:spLocks noChangeArrowheads="1"/>
          </p:cNvSpPr>
          <p:nvPr/>
        </p:nvSpPr>
        <p:spPr bwMode="auto">
          <a:xfrm>
            <a:off x="701675" y="3235325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1989" name="文本框 18"/>
          <p:cNvSpPr txBox="1">
            <a:spLocks noChangeArrowheads="1"/>
          </p:cNvSpPr>
          <p:nvPr/>
        </p:nvSpPr>
        <p:spPr bwMode="auto">
          <a:xfrm>
            <a:off x="1951038" y="248602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独体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41990" name="文本框 19"/>
          <p:cNvSpPr txBox="1">
            <a:spLocks noChangeArrowheads="1"/>
          </p:cNvSpPr>
          <p:nvPr/>
        </p:nvSpPr>
        <p:spPr bwMode="auto">
          <a:xfrm>
            <a:off x="2012950" y="1736725"/>
            <a:ext cx="728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latin typeface="宋体" panose="02010600030101010101" pitchFamily="2" charset="-122"/>
              </a:rPr>
              <a:t>飞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41991" name="文本框 20"/>
          <p:cNvSpPr txBox="1">
            <a:spLocks noChangeArrowheads="1"/>
          </p:cNvSpPr>
          <p:nvPr/>
        </p:nvSpPr>
        <p:spPr bwMode="auto">
          <a:xfrm>
            <a:off x="2744788" y="3235325"/>
            <a:ext cx="5800725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横斜钩要圆润倾斜；撇、点要相接，但不能连笔写。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41992" name="文本框 21"/>
          <p:cNvSpPr txBox="1">
            <a:spLocks noChangeArrowheads="1"/>
          </p:cNvSpPr>
          <p:nvPr/>
        </p:nvSpPr>
        <p:spPr bwMode="auto">
          <a:xfrm>
            <a:off x="611188" y="987425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fēi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1993" name="文本框 22"/>
          <p:cNvSpPr txBox="1">
            <a:spLocks noChangeArrowheads="1"/>
          </p:cNvSpPr>
          <p:nvPr/>
        </p:nvSpPr>
        <p:spPr bwMode="auto">
          <a:xfrm>
            <a:off x="1839913" y="434975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endParaRPr lang="en-US" altLang="zh-CN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4" name="文本框 37"/>
          <p:cNvSpPr txBox="1">
            <a:spLocks noChangeArrowheads="1"/>
          </p:cNvSpPr>
          <p:nvPr/>
        </p:nvSpPr>
        <p:spPr bwMode="auto">
          <a:xfrm>
            <a:off x="701675" y="3235325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9" name="任意多边形: 形状 38"/>
          <p:cNvSpPr>
            <a:spLocks noChangeArrowheads="1"/>
          </p:cNvSpPr>
          <p:nvPr/>
        </p:nvSpPr>
        <p:spPr bwMode="auto">
          <a:xfrm>
            <a:off x="6884988" y="1238250"/>
            <a:ext cx="941387" cy="1593850"/>
          </a:xfrm>
          <a:custGeom>
            <a:avLst/>
            <a:gdLst>
              <a:gd name="T0" fmla="*/ 221544 w 1015693"/>
              <a:gd name="T1" fmla="*/ 19188 h 1719306"/>
              <a:gd name="T2" fmla="*/ 209634 w 1015693"/>
              <a:gd name="T3" fmla="*/ 49363 h 1719306"/>
              <a:gd name="T4" fmla="*/ 198517 w 1015693"/>
              <a:gd name="T5" fmla="*/ 88273 h 1719306"/>
              <a:gd name="T6" fmla="*/ 186606 w 1015693"/>
              <a:gd name="T7" fmla="*/ 135123 h 1719306"/>
              <a:gd name="T8" fmla="*/ 175489 w 1015693"/>
              <a:gd name="T9" fmla="*/ 187532 h 1719306"/>
              <a:gd name="T10" fmla="*/ 163578 w 1015693"/>
              <a:gd name="T11" fmla="*/ 248676 h 1719306"/>
              <a:gd name="T12" fmla="*/ 143726 w 1015693"/>
              <a:gd name="T13" fmla="*/ 367788 h 1719306"/>
              <a:gd name="T14" fmla="*/ 130227 w 1015693"/>
              <a:gd name="T15" fmla="*/ 468636 h 1719306"/>
              <a:gd name="T16" fmla="*/ 122286 w 1015693"/>
              <a:gd name="T17" fmla="*/ 551220 h 1719306"/>
              <a:gd name="T18" fmla="*/ 119110 w 1015693"/>
              <a:gd name="T19" fmla="*/ 614746 h 1719306"/>
              <a:gd name="T20" fmla="*/ 122286 w 1015693"/>
              <a:gd name="T21" fmla="*/ 726711 h 1719306"/>
              <a:gd name="T22" fmla="*/ 134197 w 1015693"/>
              <a:gd name="T23" fmla="*/ 847410 h 1719306"/>
              <a:gd name="T24" fmla="*/ 145314 w 1015693"/>
              <a:gd name="T25" fmla="*/ 910142 h 1719306"/>
              <a:gd name="T26" fmla="*/ 163578 w 1015693"/>
              <a:gd name="T27" fmla="*/ 973668 h 1719306"/>
              <a:gd name="T28" fmla="*/ 188194 w 1015693"/>
              <a:gd name="T29" fmla="*/ 1041165 h 1719306"/>
              <a:gd name="T30" fmla="*/ 218368 w 1015693"/>
              <a:gd name="T31" fmla="*/ 1110250 h 1719306"/>
              <a:gd name="T32" fmla="*/ 254895 w 1015693"/>
              <a:gd name="T33" fmla="*/ 1175364 h 1719306"/>
              <a:gd name="T34" fmla="*/ 296187 w 1015693"/>
              <a:gd name="T35" fmla="*/ 1234920 h 1719306"/>
              <a:gd name="T36" fmla="*/ 342242 w 1015693"/>
              <a:gd name="T37" fmla="*/ 1287329 h 1719306"/>
              <a:gd name="T38" fmla="*/ 390680 w 1015693"/>
              <a:gd name="T39" fmla="*/ 1333385 h 1719306"/>
              <a:gd name="T40" fmla="*/ 502644 w 1015693"/>
              <a:gd name="T41" fmla="*/ 1409616 h 1719306"/>
              <a:gd name="T42" fmla="*/ 628900 w 1015693"/>
              <a:gd name="T43" fmla="*/ 1470760 h 1719306"/>
              <a:gd name="T44" fmla="*/ 690043 w 1015693"/>
              <a:gd name="T45" fmla="*/ 1493788 h 1719306"/>
              <a:gd name="T46" fmla="*/ 737687 w 1015693"/>
              <a:gd name="T47" fmla="*/ 1508876 h 1719306"/>
              <a:gd name="T48" fmla="*/ 774214 w 1015693"/>
              <a:gd name="T49" fmla="*/ 1513640 h 1719306"/>
              <a:gd name="T50" fmla="*/ 797242 w 1015693"/>
              <a:gd name="T51" fmla="*/ 1510464 h 1719306"/>
              <a:gd name="T52" fmla="*/ 1015693 w 1015693"/>
              <a:gd name="T53" fmla="*/ 1688331 h 1719306"/>
              <a:gd name="T54" fmla="*/ 979083 w 1015693"/>
              <a:gd name="T55" fmla="*/ 1717718 h 1719306"/>
              <a:gd name="T56" fmla="*/ 951290 w 1015693"/>
              <a:gd name="T57" fmla="*/ 1719306 h 1719306"/>
              <a:gd name="T58" fmla="*/ 914763 w 1015693"/>
              <a:gd name="T59" fmla="*/ 1719306 h 1719306"/>
              <a:gd name="T60" fmla="*/ 850444 w 1015693"/>
              <a:gd name="T61" fmla="*/ 1713748 h 1719306"/>
              <a:gd name="T62" fmla="*/ 749598 w 1015693"/>
              <a:gd name="T63" fmla="*/ 1696278 h 1719306"/>
              <a:gd name="T64" fmla="*/ 663045 w 1015693"/>
              <a:gd name="T65" fmla="*/ 1674044 h 1719306"/>
              <a:gd name="T66" fmla="*/ 597137 w 1015693"/>
              <a:gd name="T67" fmla="*/ 1647839 h 1719306"/>
              <a:gd name="T68" fmla="*/ 525671 w 1015693"/>
              <a:gd name="T69" fmla="*/ 1611312 h 1719306"/>
              <a:gd name="T70" fmla="*/ 447853 w 1015693"/>
              <a:gd name="T71" fmla="*/ 1563667 h 1719306"/>
              <a:gd name="T72" fmla="*/ 365270 w 1015693"/>
              <a:gd name="T73" fmla="*/ 1504111 h 1719306"/>
              <a:gd name="T74" fmla="*/ 290628 w 1015693"/>
              <a:gd name="T75" fmla="*/ 1441379 h 1719306"/>
              <a:gd name="T76" fmla="*/ 224721 w 1015693"/>
              <a:gd name="T77" fmla="*/ 1371501 h 1719306"/>
              <a:gd name="T78" fmla="*/ 168342 w 1015693"/>
              <a:gd name="T79" fmla="*/ 1297652 h 1719306"/>
              <a:gd name="T80" fmla="*/ 120698 w 1015693"/>
              <a:gd name="T81" fmla="*/ 1218244 h 1719306"/>
              <a:gd name="T82" fmla="*/ 82583 w 1015693"/>
              <a:gd name="T83" fmla="*/ 1138836 h 1719306"/>
              <a:gd name="T84" fmla="*/ 53203 w 1015693"/>
              <a:gd name="T85" fmla="*/ 1061017 h 1719306"/>
              <a:gd name="T86" fmla="*/ 32557 w 1015693"/>
              <a:gd name="T87" fmla="*/ 981609 h 1719306"/>
              <a:gd name="T88" fmla="*/ 13499 w 1015693"/>
              <a:gd name="T89" fmla="*/ 860909 h 1719306"/>
              <a:gd name="T90" fmla="*/ 1588 w 1015693"/>
              <a:gd name="T91" fmla="*/ 690183 h 1719306"/>
              <a:gd name="T92" fmla="*/ 1588 w 1015693"/>
              <a:gd name="T93" fmla="*/ 506751 h 1719306"/>
              <a:gd name="T94" fmla="*/ 13499 w 1015693"/>
              <a:gd name="T95" fmla="*/ 308232 h 1719306"/>
              <a:gd name="T96" fmla="*/ 27793 w 1015693"/>
              <a:gd name="T97" fmla="*/ 178004 h 1719306"/>
              <a:gd name="T98" fmla="*/ 32557 w 1015693"/>
              <a:gd name="T99" fmla="*/ 130359 h 1719306"/>
              <a:gd name="T100" fmla="*/ 36527 w 1015693"/>
              <a:gd name="T101" fmla="*/ 90655 h 1719306"/>
              <a:gd name="T102" fmla="*/ 38115 w 1015693"/>
              <a:gd name="T103" fmla="*/ 57304 h 1719306"/>
              <a:gd name="T104" fmla="*/ 39704 w 1015693"/>
              <a:gd name="T105" fmla="*/ 28717 h 1719306"/>
              <a:gd name="T106" fmla="*/ 39704 w 1015693"/>
              <a:gd name="T107" fmla="*/ 7960 h 1719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5693" h="1719306">
                <a:moveTo>
                  <a:pt x="230741" y="0"/>
                </a:moveTo>
                <a:lnTo>
                  <a:pt x="227897" y="5689"/>
                </a:lnTo>
                <a:lnTo>
                  <a:pt x="224721" y="11247"/>
                </a:lnTo>
                <a:lnTo>
                  <a:pt x="221544" y="19188"/>
                </a:lnTo>
                <a:lnTo>
                  <a:pt x="218368" y="25541"/>
                </a:lnTo>
                <a:lnTo>
                  <a:pt x="215192" y="32688"/>
                </a:lnTo>
                <a:lnTo>
                  <a:pt x="212016" y="42216"/>
                </a:lnTo>
                <a:lnTo>
                  <a:pt x="209634" y="49363"/>
                </a:lnTo>
                <a:lnTo>
                  <a:pt x="206457" y="58892"/>
                </a:lnTo>
                <a:lnTo>
                  <a:pt x="203281" y="68421"/>
                </a:lnTo>
                <a:lnTo>
                  <a:pt x="201693" y="78744"/>
                </a:lnTo>
                <a:lnTo>
                  <a:pt x="198517" y="88273"/>
                </a:lnTo>
                <a:lnTo>
                  <a:pt x="195340" y="100184"/>
                </a:lnTo>
                <a:lnTo>
                  <a:pt x="192164" y="110507"/>
                </a:lnTo>
                <a:lnTo>
                  <a:pt x="189782" y="123212"/>
                </a:lnTo>
                <a:lnTo>
                  <a:pt x="186606" y="135123"/>
                </a:lnTo>
                <a:lnTo>
                  <a:pt x="183429" y="147829"/>
                </a:lnTo>
                <a:lnTo>
                  <a:pt x="180253" y="159740"/>
                </a:lnTo>
                <a:lnTo>
                  <a:pt x="177077" y="173239"/>
                </a:lnTo>
                <a:lnTo>
                  <a:pt x="175489" y="187532"/>
                </a:lnTo>
                <a:lnTo>
                  <a:pt x="172312" y="202620"/>
                </a:lnTo>
                <a:lnTo>
                  <a:pt x="169930" y="217707"/>
                </a:lnTo>
                <a:lnTo>
                  <a:pt x="166754" y="232795"/>
                </a:lnTo>
                <a:lnTo>
                  <a:pt x="163578" y="248676"/>
                </a:lnTo>
                <a:lnTo>
                  <a:pt x="158813" y="280440"/>
                </a:lnTo>
                <a:lnTo>
                  <a:pt x="152461" y="310614"/>
                </a:lnTo>
                <a:lnTo>
                  <a:pt x="148490" y="339995"/>
                </a:lnTo>
                <a:lnTo>
                  <a:pt x="143726" y="367788"/>
                </a:lnTo>
                <a:lnTo>
                  <a:pt x="140550" y="394787"/>
                </a:lnTo>
                <a:lnTo>
                  <a:pt x="135785" y="420991"/>
                </a:lnTo>
                <a:lnTo>
                  <a:pt x="132609" y="445607"/>
                </a:lnTo>
                <a:lnTo>
                  <a:pt x="130227" y="468636"/>
                </a:lnTo>
                <a:lnTo>
                  <a:pt x="128639" y="491664"/>
                </a:lnTo>
                <a:lnTo>
                  <a:pt x="125463" y="512310"/>
                </a:lnTo>
                <a:lnTo>
                  <a:pt x="123874" y="532162"/>
                </a:lnTo>
                <a:lnTo>
                  <a:pt x="122286" y="551220"/>
                </a:lnTo>
                <a:lnTo>
                  <a:pt x="120698" y="569483"/>
                </a:lnTo>
                <a:lnTo>
                  <a:pt x="119110" y="586159"/>
                </a:lnTo>
                <a:lnTo>
                  <a:pt x="119110" y="601246"/>
                </a:lnTo>
                <a:lnTo>
                  <a:pt x="119110" y="614746"/>
                </a:lnTo>
                <a:lnTo>
                  <a:pt x="119110" y="642538"/>
                </a:lnTo>
                <a:lnTo>
                  <a:pt x="120698" y="670331"/>
                </a:lnTo>
                <a:lnTo>
                  <a:pt x="120698" y="698918"/>
                </a:lnTo>
                <a:lnTo>
                  <a:pt x="122286" y="726711"/>
                </a:lnTo>
                <a:lnTo>
                  <a:pt x="125463" y="756885"/>
                </a:lnTo>
                <a:lnTo>
                  <a:pt x="128639" y="786266"/>
                </a:lnTo>
                <a:lnTo>
                  <a:pt x="131815" y="816441"/>
                </a:lnTo>
                <a:lnTo>
                  <a:pt x="134197" y="847410"/>
                </a:lnTo>
                <a:lnTo>
                  <a:pt x="135785" y="862498"/>
                </a:lnTo>
                <a:lnTo>
                  <a:pt x="138962" y="877585"/>
                </a:lnTo>
                <a:lnTo>
                  <a:pt x="142138" y="894261"/>
                </a:lnTo>
                <a:lnTo>
                  <a:pt x="145314" y="910142"/>
                </a:lnTo>
                <a:lnTo>
                  <a:pt x="148490" y="926818"/>
                </a:lnTo>
                <a:lnTo>
                  <a:pt x="152461" y="941905"/>
                </a:lnTo>
                <a:lnTo>
                  <a:pt x="157225" y="958581"/>
                </a:lnTo>
                <a:lnTo>
                  <a:pt x="163578" y="973668"/>
                </a:lnTo>
                <a:lnTo>
                  <a:pt x="168342" y="991138"/>
                </a:lnTo>
                <a:lnTo>
                  <a:pt x="173901" y="1007814"/>
                </a:lnTo>
                <a:lnTo>
                  <a:pt x="180253" y="1024489"/>
                </a:lnTo>
                <a:lnTo>
                  <a:pt x="188194" y="1041165"/>
                </a:lnTo>
                <a:lnTo>
                  <a:pt x="193752" y="1057840"/>
                </a:lnTo>
                <a:lnTo>
                  <a:pt x="201693" y="1074516"/>
                </a:lnTo>
                <a:lnTo>
                  <a:pt x="211222" y="1093574"/>
                </a:lnTo>
                <a:lnTo>
                  <a:pt x="218368" y="1110250"/>
                </a:lnTo>
                <a:lnTo>
                  <a:pt x="227897" y="1126925"/>
                </a:lnTo>
                <a:lnTo>
                  <a:pt x="236632" y="1143601"/>
                </a:lnTo>
                <a:lnTo>
                  <a:pt x="246161" y="1160276"/>
                </a:lnTo>
                <a:lnTo>
                  <a:pt x="254895" y="1175364"/>
                </a:lnTo>
                <a:lnTo>
                  <a:pt x="264424" y="1191245"/>
                </a:lnTo>
                <a:lnTo>
                  <a:pt x="274747" y="1206333"/>
                </a:lnTo>
                <a:lnTo>
                  <a:pt x="285864" y="1219832"/>
                </a:lnTo>
                <a:lnTo>
                  <a:pt x="296187" y="1234920"/>
                </a:lnTo>
                <a:lnTo>
                  <a:pt x="307304" y="1249213"/>
                </a:lnTo>
                <a:lnTo>
                  <a:pt x="317626" y="1261124"/>
                </a:lnTo>
                <a:lnTo>
                  <a:pt x="330331" y="1274623"/>
                </a:lnTo>
                <a:lnTo>
                  <a:pt x="342242" y="1287329"/>
                </a:lnTo>
                <a:lnTo>
                  <a:pt x="352565" y="1299240"/>
                </a:lnTo>
                <a:lnTo>
                  <a:pt x="365270" y="1311945"/>
                </a:lnTo>
                <a:lnTo>
                  <a:pt x="378769" y="1322268"/>
                </a:lnTo>
                <a:lnTo>
                  <a:pt x="390680" y="1333385"/>
                </a:lnTo>
                <a:lnTo>
                  <a:pt x="416884" y="1353237"/>
                </a:lnTo>
                <a:lnTo>
                  <a:pt x="444677" y="1373089"/>
                </a:lnTo>
                <a:lnTo>
                  <a:pt x="473263" y="1391353"/>
                </a:lnTo>
                <a:lnTo>
                  <a:pt x="502644" y="1409616"/>
                </a:lnTo>
                <a:lnTo>
                  <a:pt x="532818" y="1424704"/>
                </a:lnTo>
                <a:lnTo>
                  <a:pt x="563787" y="1441379"/>
                </a:lnTo>
                <a:lnTo>
                  <a:pt x="595549" y="1456467"/>
                </a:lnTo>
                <a:lnTo>
                  <a:pt x="628900" y="1470760"/>
                </a:lnTo>
                <a:lnTo>
                  <a:pt x="646369" y="1476319"/>
                </a:lnTo>
                <a:lnTo>
                  <a:pt x="661457" y="1482671"/>
                </a:lnTo>
                <a:lnTo>
                  <a:pt x="674956" y="1489024"/>
                </a:lnTo>
                <a:lnTo>
                  <a:pt x="690043" y="1493788"/>
                </a:lnTo>
                <a:lnTo>
                  <a:pt x="702748" y="1497759"/>
                </a:lnTo>
                <a:lnTo>
                  <a:pt x="714659" y="1502523"/>
                </a:lnTo>
                <a:lnTo>
                  <a:pt x="726570" y="1505700"/>
                </a:lnTo>
                <a:lnTo>
                  <a:pt x="737687" y="1508876"/>
                </a:lnTo>
                <a:lnTo>
                  <a:pt x="748010" y="1510464"/>
                </a:lnTo>
                <a:lnTo>
                  <a:pt x="757538" y="1512052"/>
                </a:lnTo>
                <a:lnTo>
                  <a:pt x="766273" y="1513640"/>
                </a:lnTo>
                <a:lnTo>
                  <a:pt x="774214" y="1513640"/>
                </a:lnTo>
                <a:lnTo>
                  <a:pt x="780566" y="1513640"/>
                </a:lnTo>
                <a:lnTo>
                  <a:pt x="786125" y="1513640"/>
                </a:lnTo>
                <a:lnTo>
                  <a:pt x="792477" y="1512052"/>
                </a:lnTo>
                <a:lnTo>
                  <a:pt x="797242" y="1510464"/>
                </a:lnTo>
                <a:lnTo>
                  <a:pt x="800680" y="1508172"/>
                </a:lnTo>
                <a:lnTo>
                  <a:pt x="803042" y="1539475"/>
                </a:lnTo>
                <a:lnTo>
                  <a:pt x="909368" y="1631624"/>
                </a:lnTo>
                <a:lnTo>
                  <a:pt x="1015693" y="1688331"/>
                </a:lnTo>
                <a:lnTo>
                  <a:pt x="994149" y="1716130"/>
                </a:lnTo>
                <a:lnTo>
                  <a:pt x="990994" y="1716130"/>
                </a:lnTo>
                <a:lnTo>
                  <a:pt x="984641" y="1717718"/>
                </a:lnTo>
                <a:lnTo>
                  <a:pt x="979083" y="1717718"/>
                </a:lnTo>
                <a:lnTo>
                  <a:pt x="972730" y="1719306"/>
                </a:lnTo>
                <a:lnTo>
                  <a:pt x="966378" y="1719306"/>
                </a:lnTo>
                <a:lnTo>
                  <a:pt x="959231" y="1719306"/>
                </a:lnTo>
                <a:lnTo>
                  <a:pt x="951290" y="1719306"/>
                </a:lnTo>
                <a:lnTo>
                  <a:pt x="942556" y="1719306"/>
                </a:lnTo>
                <a:lnTo>
                  <a:pt x="934615" y="1719306"/>
                </a:lnTo>
                <a:lnTo>
                  <a:pt x="925086" y="1719306"/>
                </a:lnTo>
                <a:lnTo>
                  <a:pt x="914763" y="1719306"/>
                </a:lnTo>
                <a:lnTo>
                  <a:pt x="905234" y="1717718"/>
                </a:lnTo>
                <a:lnTo>
                  <a:pt x="894912" y="1717718"/>
                </a:lnTo>
                <a:lnTo>
                  <a:pt x="873472" y="1716130"/>
                </a:lnTo>
                <a:lnTo>
                  <a:pt x="850444" y="1713748"/>
                </a:lnTo>
                <a:lnTo>
                  <a:pt x="827416" y="1710571"/>
                </a:lnTo>
                <a:lnTo>
                  <a:pt x="803594" y="1707395"/>
                </a:lnTo>
                <a:lnTo>
                  <a:pt x="777390" y="1701042"/>
                </a:lnTo>
                <a:lnTo>
                  <a:pt x="749598" y="1696278"/>
                </a:lnTo>
                <a:lnTo>
                  <a:pt x="722600" y="1690719"/>
                </a:lnTo>
                <a:lnTo>
                  <a:pt x="693219" y="1682779"/>
                </a:lnTo>
                <a:lnTo>
                  <a:pt x="678132" y="1678014"/>
                </a:lnTo>
                <a:lnTo>
                  <a:pt x="663045" y="1674044"/>
                </a:lnTo>
                <a:lnTo>
                  <a:pt x="647163" y="1669279"/>
                </a:lnTo>
                <a:lnTo>
                  <a:pt x="630488" y="1662927"/>
                </a:lnTo>
                <a:lnTo>
                  <a:pt x="613813" y="1655780"/>
                </a:lnTo>
                <a:lnTo>
                  <a:pt x="597137" y="1647839"/>
                </a:lnTo>
                <a:lnTo>
                  <a:pt x="580462" y="1639899"/>
                </a:lnTo>
                <a:lnTo>
                  <a:pt x="562198" y="1631164"/>
                </a:lnTo>
                <a:lnTo>
                  <a:pt x="543935" y="1621635"/>
                </a:lnTo>
                <a:lnTo>
                  <a:pt x="525671" y="1611312"/>
                </a:lnTo>
                <a:lnTo>
                  <a:pt x="505820" y="1600195"/>
                </a:lnTo>
                <a:lnTo>
                  <a:pt x="487556" y="1588284"/>
                </a:lnTo>
                <a:lnTo>
                  <a:pt x="467705" y="1575578"/>
                </a:lnTo>
                <a:lnTo>
                  <a:pt x="447853" y="1563667"/>
                </a:lnTo>
                <a:lnTo>
                  <a:pt x="428001" y="1550168"/>
                </a:lnTo>
                <a:lnTo>
                  <a:pt x="406562" y="1535080"/>
                </a:lnTo>
                <a:lnTo>
                  <a:pt x="385122" y="1519199"/>
                </a:lnTo>
                <a:lnTo>
                  <a:pt x="365270" y="1504111"/>
                </a:lnTo>
                <a:lnTo>
                  <a:pt x="345419" y="1489024"/>
                </a:lnTo>
                <a:lnTo>
                  <a:pt x="327155" y="1473937"/>
                </a:lnTo>
                <a:lnTo>
                  <a:pt x="308892" y="1456467"/>
                </a:lnTo>
                <a:lnTo>
                  <a:pt x="290628" y="1441379"/>
                </a:lnTo>
                <a:lnTo>
                  <a:pt x="273159" y="1424704"/>
                </a:lnTo>
                <a:lnTo>
                  <a:pt x="256483" y="1406440"/>
                </a:lnTo>
                <a:lnTo>
                  <a:pt x="239808" y="1389764"/>
                </a:lnTo>
                <a:lnTo>
                  <a:pt x="224721" y="1371501"/>
                </a:lnTo>
                <a:lnTo>
                  <a:pt x="209634" y="1353237"/>
                </a:lnTo>
                <a:lnTo>
                  <a:pt x="195340" y="1334973"/>
                </a:lnTo>
                <a:lnTo>
                  <a:pt x="181841" y="1315915"/>
                </a:lnTo>
                <a:lnTo>
                  <a:pt x="168342" y="1297652"/>
                </a:lnTo>
                <a:lnTo>
                  <a:pt x="155637" y="1277800"/>
                </a:lnTo>
                <a:lnTo>
                  <a:pt x="143726" y="1257948"/>
                </a:lnTo>
                <a:lnTo>
                  <a:pt x="132609" y="1238096"/>
                </a:lnTo>
                <a:lnTo>
                  <a:pt x="120698" y="1218244"/>
                </a:lnTo>
                <a:lnTo>
                  <a:pt x="111964" y="1198392"/>
                </a:lnTo>
                <a:lnTo>
                  <a:pt x="100847" y="1178540"/>
                </a:lnTo>
                <a:lnTo>
                  <a:pt x="92112" y="1158688"/>
                </a:lnTo>
                <a:lnTo>
                  <a:pt x="82583" y="1138836"/>
                </a:lnTo>
                <a:lnTo>
                  <a:pt x="74642" y="1118984"/>
                </a:lnTo>
                <a:lnTo>
                  <a:pt x="67496" y="1100721"/>
                </a:lnTo>
                <a:lnTo>
                  <a:pt x="59555" y="1080869"/>
                </a:lnTo>
                <a:lnTo>
                  <a:pt x="53203" y="1061017"/>
                </a:lnTo>
                <a:lnTo>
                  <a:pt x="47644" y="1041165"/>
                </a:lnTo>
                <a:lnTo>
                  <a:pt x="41292" y="1021313"/>
                </a:lnTo>
                <a:lnTo>
                  <a:pt x="36527" y="1001461"/>
                </a:lnTo>
                <a:lnTo>
                  <a:pt x="32557" y="981609"/>
                </a:lnTo>
                <a:lnTo>
                  <a:pt x="27793" y="961757"/>
                </a:lnTo>
                <a:lnTo>
                  <a:pt x="24616" y="941905"/>
                </a:lnTo>
                <a:lnTo>
                  <a:pt x="18264" y="902201"/>
                </a:lnTo>
                <a:lnTo>
                  <a:pt x="13499" y="860909"/>
                </a:lnTo>
                <a:lnTo>
                  <a:pt x="11117" y="819617"/>
                </a:lnTo>
                <a:lnTo>
                  <a:pt x="6353" y="776737"/>
                </a:lnTo>
                <a:lnTo>
                  <a:pt x="3177" y="733857"/>
                </a:lnTo>
                <a:lnTo>
                  <a:pt x="1588" y="690183"/>
                </a:lnTo>
                <a:lnTo>
                  <a:pt x="0" y="645715"/>
                </a:lnTo>
                <a:lnTo>
                  <a:pt x="0" y="599658"/>
                </a:lnTo>
                <a:lnTo>
                  <a:pt x="0" y="553602"/>
                </a:lnTo>
                <a:lnTo>
                  <a:pt x="1588" y="506751"/>
                </a:lnTo>
                <a:lnTo>
                  <a:pt x="3177" y="457519"/>
                </a:lnTo>
                <a:lnTo>
                  <a:pt x="6353" y="409080"/>
                </a:lnTo>
                <a:lnTo>
                  <a:pt x="11117" y="359847"/>
                </a:lnTo>
                <a:lnTo>
                  <a:pt x="13499" y="308232"/>
                </a:lnTo>
                <a:lnTo>
                  <a:pt x="18264" y="257411"/>
                </a:lnTo>
                <a:lnTo>
                  <a:pt x="24616" y="204208"/>
                </a:lnTo>
                <a:lnTo>
                  <a:pt x="26205" y="189915"/>
                </a:lnTo>
                <a:lnTo>
                  <a:pt x="27793" y="178004"/>
                </a:lnTo>
                <a:lnTo>
                  <a:pt x="29381" y="166092"/>
                </a:lnTo>
                <a:lnTo>
                  <a:pt x="30969" y="153387"/>
                </a:lnTo>
                <a:lnTo>
                  <a:pt x="32557" y="143064"/>
                </a:lnTo>
                <a:lnTo>
                  <a:pt x="32557" y="130359"/>
                </a:lnTo>
                <a:lnTo>
                  <a:pt x="33351" y="120036"/>
                </a:lnTo>
                <a:lnTo>
                  <a:pt x="34939" y="110507"/>
                </a:lnTo>
                <a:lnTo>
                  <a:pt x="34939" y="100184"/>
                </a:lnTo>
                <a:lnTo>
                  <a:pt x="36527" y="90655"/>
                </a:lnTo>
                <a:lnTo>
                  <a:pt x="36527" y="81920"/>
                </a:lnTo>
                <a:lnTo>
                  <a:pt x="38115" y="72391"/>
                </a:lnTo>
                <a:lnTo>
                  <a:pt x="38115" y="65245"/>
                </a:lnTo>
                <a:lnTo>
                  <a:pt x="38115" y="57304"/>
                </a:lnTo>
                <a:lnTo>
                  <a:pt x="39704" y="49363"/>
                </a:lnTo>
                <a:lnTo>
                  <a:pt x="39704" y="42216"/>
                </a:lnTo>
                <a:lnTo>
                  <a:pt x="39704" y="35864"/>
                </a:lnTo>
                <a:lnTo>
                  <a:pt x="39704" y="28717"/>
                </a:lnTo>
                <a:lnTo>
                  <a:pt x="39704" y="23953"/>
                </a:lnTo>
                <a:lnTo>
                  <a:pt x="39704" y="17600"/>
                </a:lnTo>
                <a:lnTo>
                  <a:pt x="39704" y="12836"/>
                </a:lnTo>
                <a:lnTo>
                  <a:pt x="39704" y="7960"/>
                </a:lnTo>
                <a:lnTo>
                  <a:pt x="23074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任意多边形: 形状 39"/>
          <p:cNvSpPr>
            <a:spLocks noChangeArrowheads="1"/>
          </p:cNvSpPr>
          <p:nvPr/>
        </p:nvSpPr>
        <p:spPr bwMode="auto">
          <a:xfrm>
            <a:off x="7626350" y="2286000"/>
            <a:ext cx="206375" cy="542925"/>
          </a:xfrm>
          <a:custGeom>
            <a:avLst/>
            <a:gdLst>
              <a:gd name="T0" fmla="*/ 149022 w 222870"/>
              <a:gd name="T1" fmla="*/ 0 h 586029"/>
              <a:gd name="T2" fmla="*/ 152198 w 222870"/>
              <a:gd name="T3" fmla="*/ 1589 h 586029"/>
              <a:gd name="T4" fmla="*/ 155375 w 222870"/>
              <a:gd name="T5" fmla="*/ 3971 h 586029"/>
              <a:gd name="T6" fmla="*/ 156963 w 222870"/>
              <a:gd name="T7" fmla="*/ 8735 h 586029"/>
              <a:gd name="T8" fmla="*/ 158551 w 222870"/>
              <a:gd name="T9" fmla="*/ 15088 h 586029"/>
              <a:gd name="T10" fmla="*/ 161727 w 222870"/>
              <a:gd name="T11" fmla="*/ 23029 h 586029"/>
              <a:gd name="T12" fmla="*/ 163315 w 222870"/>
              <a:gd name="T13" fmla="*/ 31763 h 586029"/>
              <a:gd name="T14" fmla="*/ 163315 w 222870"/>
              <a:gd name="T15" fmla="*/ 42881 h 586029"/>
              <a:gd name="T16" fmla="*/ 164109 w 222870"/>
              <a:gd name="T17" fmla="*/ 54792 h 586029"/>
              <a:gd name="T18" fmla="*/ 165698 w 222870"/>
              <a:gd name="T19" fmla="*/ 68291 h 586029"/>
              <a:gd name="T20" fmla="*/ 167286 w 222870"/>
              <a:gd name="T21" fmla="*/ 84967 h 586029"/>
              <a:gd name="T22" fmla="*/ 167286 w 222870"/>
              <a:gd name="T23" fmla="*/ 102436 h 586029"/>
              <a:gd name="T24" fmla="*/ 167286 w 222870"/>
              <a:gd name="T25" fmla="*/ 120700 h 586029"/>
              <a:gd name="T26" fmla="*/ 168874 w 222870"/>
              <a:gd name="T27" fmla="*/ 140552 h 586029"/>
              <a:gd name="T28" fmla="*/ 168874 w 222870"/>
              <a:gd name="T29" fmla="*/ 161992 h 586029"/>
              <a:gd name="T30" fmla="*/ 168874 w 222870"/>
              <a:gd name="T31" fmla="*/ 184226 h 586029"/>
              <a:gd name="T32" fmla="*/ 168874 w 222870"/>
              <a:gd name="T33" fmla="*/ 221548 h 586029"/>
              <a:gd name="T34" fmla="*/ 170462 w 222870"/>
              <a:gd name="T35" fmla="*/ 266810 h 586029"/>
              <a:gd name="T36" fmla="*/ 172050 w 222870"/>
              <a:gd name="T37" fmla="*/ 309690 h 586029"/>
              <a:gd name="T38" fmla="*/ 176814 w 222870"/>
              <a:gd name="T39" fmla="*/ 349394 h 586029"/>
              <a:gd name="T40" fmla="*/ 179991 w 222870"/>
              <a:gd name="T41" fmla="*/ 385128 h 586029"/>
              <a:gd name="T42" fmla="*/ 185549 w 222870"/>
              <a:gd name="T43" fmla="*/ 418479 h 586029"/>
              <a:gd name="T44" fmla="*/ 191902 w 222870"/>
              <a:gd name="T45" fmla="*/ 447065 h 586029"/>
              <a:gd name="T46" fmla="*/ 199842 w 222870"/>
              <a:gd name="T47" fmla="*/ 471682 h 586029"/>
              <a:gd name="T48" fmla="*/ 208577 w 222870"/>
              <a:gd name="T49" fmla="*/ 494710 h 586029"/>
              <a:gd name="T50" fmla="*/ 214930 w 222870"/>
              <a:gd name="T51" fmla="*/ 514562 h 586029"/>
              <a:gd name="T52" fmla="*/ 219694 w 222870"/>
              <a:gd name="T53" fmla="*/ 532826 h 586029"/>
              <a:gd name="T54" fmla="*/ 222870 w 222870"/>
              <a:gd name="T55" fmla="*/ 546325 h 586029"/>
              <a:gd name="T56" fmla="*/ 222870 w 222870"/>
              <a:gd name="T57" fmla="*/ 560618 h 586029"/>
              <a:gd name="T58" fmla="*/ 221282 w 222870"/>
              <a:gd name="T59" fmla="*/ 569353 h 586029"/>
              <a:gd name="T60" fmla="*/ 218106 w 222870"/>
              <a:gd name="T61" fmla="*/ 577294 h 586029"/>
              <a:gd name="T62" fmla="*/ 211753 w 222870"/>
              <a:gd name="T63" fmla="*/ 582058 h 586029"/>
              <a:gd name="T64" fmla="*/ 203813 w 222870"/>
              <a:gd name="T65" fmla="*/ 585235 h 586029"/>
              <a:gd name="T66" fmla="*/ 195078 w 222870"/>
              <a:gd name="T67" fmla="*/ 586029 h 586029"/>
              <a:gd name="T68" fmla="*/ 215013 w 222870"/>
              <a:gd name="T69" fmla="*/ 558230 h 586029"/>
              <a:gd name="T70" fmla="*/ 2362 w 222870"/>
              <a:gd name="T71" fmla="*/ 409374 h 586029"/>
              <a:gd name="T72" fmla="*/ 1326 w 222870"/>
              <a:gd name="T73" fmla="*/ 377187 h 586029"/>
              <a:gd name="T74" fmla="*/ 10061 w 222870"/>
              <a:gd name="T75" fmla="*/ 369246 h 586029"/>
              <a:gd name="T76" fmla="*/ 19590 w 222870"/>
              <a:gd name="T77" fmla="*/ 354159 h 586029"/>
              <a:gd name="T78" fmla="*/ 29912 w 222870"/>
              <a:gd name="T79" fmla="*/ 335895 h 586029"/>
              <a:gd name="T80" fmla="*/ 39441 w 222870"/>
              <a:gd name="T81" fmla="*/ 309690 h 586029"/>
              <a:gd name="T82" fmla="*/ 51352 w 222870"/>
              <a:gd name="T83" fmla="*/ 281104 h 586029"/>
              <a:gd name="T84" fmla="*/ 62469 w 222870"/>
              <a:gd name="T85" fmla="*/ 245370 h 586029"/>
              <a:gd name="T86" fmla="*/ 74380 w 222870"/>
              <a:gd name="T87" fmla="*/ 204872 h 586029"/>
              <a:gd name="T88" fmla="*/ 86291 w 222870"/>
              <a:gd name="T89" fmla="*/ 160404 h 586029"/>
              <a:gd name="T90" fmla="*/ 97408 w 222870"/>
              <a:gd name="T91" fmla="*/ 120700 h 586029"/>
              <a:gd name="T92" fmla="*/ 107731 w 222870"/>
              <a:gd name="T93" fmla="*/ 86555 h 586029"/>
              <a:gd name="T94" fmla="*/ 117260 w 222870"/>
              <a:gd name="T95" fmla="*/ 57968 h 586029"/>
              <a:gd name="T96" fmla="*/ 125994 w 222870"/>
              <a:gd name="T97" fmla="*/ 34940 h 586029"/>
              <a:gd name="T98" fmla="*/ 133935 w 222870"/>
              <a:gd name="T99" fmla="*/ 18264 h 586029"/>
              <a:gd name="T100" fmla="*/ 140287 w 222870"/>
              <a:gd name="T101" fmla="*/ 5559 h 586029"/>
              <a:gd name="T102" fmla="*/ 145846 w 222870"/>
              <a:gd name="T103" fmla="*/ 0 h 586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2870" h="586029">
                <a:moveTo>
                  <a:pt x="145846" y="0"/>
                </a:moveTo>
                <a:lnTo>
                  <a:pt x="149022" y="0"/>
                </a:lnTo>
                <a:lnTo>
                  <a:pt x="150610" y="0"/>
                </a:lnTo>
                <a:lnTo>
                  <a:pt x="152198" y="1589"/>
                </a:lnTo>
                <a:lnTo>
                  <a:pt x="153787" y="3177"/>
                </a:lnTo>
                <a:lnTo>
                  <a:pt x="155375" y="3971"/>
                </a:lnTo>
                <a:lnTo>
                  <a:pt x="156963" y="7147"/>
                </a:lnTo>
                <a:lnTo>
                  <a:pt x="156963" y="8735"/>
                </a:lnTo>
                <a:lnTo>
                  <a:pt x="158551" y="11912"/>
                </a:lnTo>
                <a:lnTo>
                  <a:pt x="158551" y="15088"/>
                </a:lnTo>
                <a:lnTo>
                  <a:pt x="160139" y="19852"/>
                </a:lnTo>
                <a:lnTo>
                  <a:pt x="161727" y="23029"/>
                </a:lnTo>
                <a:lnTo>
                  <a:pt x="161727" y="26999"/>
                </a:lnTo>
                <a:lnTo>
                  <a:pt x="163315" y="31763"/>
                </a:lnTo>
                <a:lnTo>
                  <a:pt x="163315" y="38116"/>
                </a:lnTo>
                <a:lnTo>
                  <a:pt x="163315" y="42881"/>
                </a:lnTo>
                <a:lnTo>
                  <a:pt x="164109" y="48439"/>
                </a:lnTo>
                <a:lnTo>
                  <a:pt x="164109" y="54792"/>
                </a:lnTo>
                <a:lnTo>
                  <a:pt x="165698" y="62732"/>
                </a:lnTo>
                <a:lnTo>
                  <a:pt x="165698" y="68291"/>
                </a:lnTo>
                <a:lnTo>
                  <a:pt x="165698" y="76232"/>
                </a:lnTo>
                <a:lnTo>
                  <a:pt x="167286" y="84967"/>
                </a:lnTo>
                <a:lnTo>
                  <a:pt x="167286" y="92907"/>
                </a:lnTo>
                <a:lnTo>
                  <a:pt x="167286" y="102436"/>
                </a:lnTo>
                <a:lnTo>
                  <a:pt x="167286" y="111171"/>
                </a:lnTo>
                <a:lnTo>
                  <a:pt x="167286" y="120700"/>
                </a:lnTo>
                <a:lnTo>
                  <a:pt x="168874" y="129435"/>
                </a:lnTo>
                <a:lnTo>
                  <a:pt x="168874" y="140552"/>
                </a:lnTo>
                <a:lnTo>
                  <a:pt x="168874" y="150875"/>
                </a:lnTo>
                <a:lnTo>
                  <a:pt x="168874" y="161992"/>
                </a:lnTo>
                <a:lnTo>
                  <a:pt x="168874" y="172315"/>
                </a:lnTo>
                <a:lnTo>
                  <a:pt x="168874" y="184226"/>
                </a:lnTo>
                <a:lnTo>
                  <a:pt x="168874" y="196931"/>
                </a:lnTo>
                <a:lnTo>
                  <a:pt x="168874" y="221548"/>
                </a:lnTo>
                <a:lnTo>
                  <a:pt x="168874" y="244576"/>
                </a:lnTo>
                <a:lnTo>
                  <a:pt x="170462" y="266810"/>
                </a:lnTo>
                <a:lnTo>
                  <a:pt x="172050" y="289838"/>
                </a:lnTo>
                <a:lnTo>
                  <a:pt x="172050" y="309690"/>
                </a:lnTo>
                <a:lnTo>
                  <a:pt x="173638" y="329542"/>
                </a:lnTo>
                <a:lnTo>
                  <a:pt x="176814" y="349394"/>
                </a:lnTo>
                <a:lnTo>
                  <a:pt x="178403" y="367658"/>
                </a:lnTo>
                <a:lnTo>
                  <a:pt x="179991" y="385128"/>
                </a:lnTo>
                <a:lnTo>
                  <a:pt x="183167" y="401803"/>
                </a:lnTo>
                <a:lnTo>
                  <a:pt x="185549" y="418479"/>
                </a:lnTo>
                <a:lnTo>
                  <a:pt x="188725" y="431978"/>
                </a:lnTo>
                <a:lnTo>
                  <a:pt x="191902" y="447065"/>
                </a:lnTo>
                <a:lnTo>
                  <a:pt x="196666" y="459771"/>
                </a:lnTo>
                <a:lnTo>
                  <a:pt x="199842" y="471682"/>
                </a:lnTo>
                <a:lnTo>
                  <a:pt x="203813" y="484387"/>
                </a:lnTo>
                <a:lnTo>
                  <a:pt x="208577" y="494710"/>
                </a:lnTo>
                <a:lnTo>
                  <a:pt x="211753" y="505827"/>
                </a:lnTo>
                <a:lnTo>
                  <a:pt x="214930" y="514562"/>
                </a:lnTo>
                <a:lnTo>
                  <a:pt x="218106" y="524091"/>
                </a:lnTo>
                <a:lnTo>
                  <a:pt x="219694" y="532826"/>
                </a:lnTo>
                <a:lnTo>
                  <a:pt x="221282" y="540767"/>
                </a:lnTo>
                <a:lnTo>
                  <a:pt x="222870" y="546325"/>
                </a:lnTo>
                <a:lnTo>
                  <a:pt x="222870" y="554266"/>
                </a:lnTo>
                <a:lnTo>
                  <a:pt x="222870" y="560618"/>
                </a:lnTo>
                <a:lnTo>
                  <a:pt x="222870" y="565383"/>
                </a:lnTo>
                <a:lnTo>
                  <a:pt x="221282" y="569353"/>
                </a:lnTo>
                <a:lnTo>
                  <a:pt x="219694" y="574118"/>
                </a:lnTo>
                <a:lnTo>
                  <a:pt x="218106" y="577294"/>
                </a:lnTo>
                <a:lnTo>
                  <a:pt x="214930" y="580470"/>
                </a:lnTo>
                <a:lnTo>
                  <a:pt x="211753" y="582058"/>
                </a:lnTo>
                <a:lnTo>
                  <a:pt x="208577" y="583647"/>
                </a:lnTo>
                <a:lnTo>
                  <a:pt x="203813" y="585235"/>
                </a:lnTo>
                <a:lnTo>
                  <a:pt x="201430" y="585235"/>
                </a:lnTo>
                <a:lnTo>
                  <a:pt x="195078" y="586029"/>
                </a:lnTo>
                <a:lnTo>
                  <a:pt x="193469" y="586029"/>
                </a:lnTo>
                <a:lnTo>
                  <a:pt x="215013" y="558230"/>
                </a:lnTo>
                <a:lnTo>
                  <a:pt x="108688" y="501523"/>
                </a:lnTo>
                <a:lnTo>
                  <a:pt x="2362" y="409374"/>
                </a:lnTo>
                <a:lnTo>
                  <a:pt x="0" y="378071"/>
                </a:lnTo>
                <a:lnTo>
                  <a:pt x="1326" y="377187"/>
                </a:lnTo>
                <a:lnTo>
                  <a:pt x="5296" y="374010"/>
                </a:lnTo>
                <a:lnTo>
                  <a:pt x="10061" y="369246"/>
                </a:lnTo>
                <a:lnTo>
                  <a:pt x="14825" y="362099"/>
                </a:lnTo>
                <a:lnTo>
                  <a:pt x="19590" y="354159"/>
                </a:lnTo>
                <a:lnTo>
                  <a:pt x="24354" y="345424"/>
                </a:lnTo>
                <a:lnTo>
                  <a:pt x="29912" y="335895"/>
                </a:lnTo>
                <a:lnTo>
                  <a:pt x="34677" y="323984"/>
                </a:lnTo>
                <a:lnTo>
                  <a:pt x="39441" y="309690"/>
                </a:lnTo>
                <a:lnTo>
                  <a:pt x="45000" y="296191"/>
                </a:lnTo>
                <a:lnTo>
                  <a:pt x="51352" y="281104"/>
                </a:lnTo>
                <a:lnTo>
                  <a:pt x="56117" y="264428"/>
                </a:lnTo>
                <a:lnTo>
                  <a:pt x="62469" y="245370"/>
                </a:lnTo>
                <a:lnTo>
                  <a:pt x="68028" y="225518"/>
                </a:lnTo>
                <a:lnTo>
                  <a:pt x="74380" y="204872"/>
                </a:lnTo>
                <a:lnTo>
                  <a:pt x="80733" y="183432"/>
                </a:lnTo>
                <a:lnTo>
                  <a:pt x="86291" y="160404"/>
                </a:lnTo>
                <a:lnTo>
                  <a:pt x="92644" y="140552"/>
                </a:lnTo>
                <a:lnTo>
                  <a:pt x="97408" y="120700"/>
                </a:lnTo>
                <a:lnTo>
                  <a:pt x="103760" y="104024"/>
                </a:lnTo>
                <a:lnTo>
                  <a:pt x="107731" y="86555"/>
                </a:lnTo>
                <a:lnTo>
                  <a:pt x="112495" y="71467"/>
                </a:lnTo>
                <a:lnTo>
                  <a:pt x="117260" y="57968"/>
                </a:lnTo>
                <a:lnTo>
                  <a:pt x="122024" y="45263"/>
                </a:lnTo>
                <a:lnTo>
                  <a:pt x="125994" y="34940"/>
                </a:lnTo>
                <a:lnTo>
                  <a:pt x="129171" y="25411"/>
                </a:lnTo>
                <a:lnTo>
                  <a:pt x="133935" y="18264"/>
                </a:lnTo>
                <a:lnTo>
                  <a:pt x="137111" y="11912"/>
                </a:lnTo>
                <a:lnTo>
                  <a:pt x="140287" y="5559"/>
                </a:lnTo>
                <a:lnTo>
                  <a:pt x="143464" y="3177"/>
                </a:lnTo>
                <a:lnTo>
                  <a:pt x="14584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任意多边形: 形状 41"/>
          <p:cNvSpPr>
            <a:spLocks noChangeArrowheads="1"/>
          </p:cNvSpPr>
          <p:nvPr/>
        </p:nvSpPr>
        <p:spPr bwMode="auto">
          <a:xfrm>
            <a:off x="5976938" y="1042988"/>
            <a:ext cx="1195387" cy="361950"/>
          </a:xfrm>
          <a:custGeom>
            <a:avLst/>
            <a:gdLst>
              <a:gd name="T0" fmla="*/ 1102162 w 1289562"/>
              <a:gd name="T1" fmla="*/ 0 h 390686"/>
              <a:gd name="T2" fmla="*/ 1133925 w 1289562"/>
              <a:gd name="T3" fmla="*/ 8735 h 390686"/>
              <a:gd name="T4" fmla="*/ 1179981 w 1289562"/>
              <a:gd name="T5" fmla="*/ 31763 h 390686"/>
              <a:gd name="T6" fmla="*/ 1226037 w 1289562"/>
              <a:gd name="T7" fmla="*/ 60350 h 390686"/>
              <a:gd name="T8" fmla="*/ 1249859 w 1289562"/>
              <a:gd name="T9" fmla="*/ 77820 h 390686"/>
              <a:gd name="T10" fmla="*/ 1268916 w 1289562"/>
              <a:gd name="T11" fmla="*/ 92907 h 390686"/>
              <a:gd name="T12" fmla="*/ 1282415 w 1289562"/>
              <a:gd name="T13" fmla="*/ 106406 h 390686"/>
              <a:gd name="T14" fmla="*/ 1288768 w 1289562"/>
              <a:gd name="T15" fmla="*/ 119112 h 390686"/>
              <a:gd name="T16" fmla="*/ 1289562 w 1289562"/>
              <a:gd name="T17" fmla="*/ 127846 h 390686"/>
              <a:gd name="T18" fmla="*/ 1280827 w 1289562"/>
              <a:gd name="T19" fmla="*/ 146110 h 390686"/>
              <a:gd name="T20" fmla="*/ 1257799 w 1289562"/>
              <a:gd name="T21" fmla="*/ 165962 h 390686"/>
              <a:gd name="T22" fmla="*/ 1233183 w 1289562"/>
              <a:gd name="T23" fmla="*/ 180255 h 390686"/>
              <a:gd name="T24" fmla="*/ 1224449 w 1289562"/>
              <a:gd name="T25" fmla="*/ 187402 h 390686"/>
              <a:gd name="T26" fmla="*/ 1214920 w 1289562"/>
              <a:gd name="T27" fmla="*/ 200107 h 390686"/>
              <a:gd name="T28" fmla="*/ 1209029 w 1289562"/>
              <a:gd name="T29" fmla="*/ 211094 h 390686"/>
              <a:gd name="T30" fmla="*/ 1017992 w 1289562"/>
              <a:gd name="T31" fmla="*/ 213607 h 390686"/>
              <a:gd name="T32" fmla="*/ 1017992 w 1289562"/>
              <a:gd name="T33" fmla="*/ 202490 h 390686"/>
              <a:gd name="T34" fmla="*/ 1014815 w 1289562"/>
              <a:gd name="T35" fmla="*/ 196931 h 390686"/>
              <a:gd name="T36" fmla="*/ 1010845 w 1289562"/>
              <a:gd name="T37" fmla="*/ 190578 h 390686"/>
              <a:gd name="T38" fmla="*/ 993376 w 1289562"/>
              <a:gd name="T39" fmla="*/ 192167 h 390686"/>
              <a:gd name="T40" fmla="*/ 964789 w 1289562"/>
              <a:gd name="T41" fmla="*/ 198519 h 390686"/>
              <a:gd name="T42" fmla="*/ 923498 w 1289562"/>
              <a:gd name="T43" fmla="*/ 208842 h 390686"/>
              <a:gd name="T44" fmla="*/ 868707 w 1289562"/>
              <a:gd name="T45" fmla="*/ 225518 h 390686"/>
              <a:gd name="T46" fmla="*/ 801212 w 1289562"/>
              <a:gd name="T47" fmla="*/ 246958 h 390686"/>
              <a:gd name="T48" fmla="*/ 653516 w 1289562"/>
              <a:gd name="T49" fmla="*/ 291426 h 390686"/>
              <a:gd name="T50" fmla="*/ 505026 w 1289562"/>
              <a:gd name="T51" fmla="*/ 329542 h 390686"/>
              <a:gd name="T52" fmla="*/ 381151 w 1289562"/>
              <a:gd name="T53" fmla="*/ 355746 h 390686"/>
              <a:gd name="T54" fmla="*/ 316038 w 1289562"/>
              <a:gd name="T55" fmla="*/ 367658 h 390686"/>
              <a:gd name="T56" fmla="*/ 260454 w 1289562"/>
              <a:gd name="T57" fmla="*/ 378775 h 390686"/>
              <a:gd name="T58" fmla="*/ 216780 w 1289562"/>
              <a:gd name="T59" fmla="*/ 384333 h 390686"/>
              <a:gd name="T60" fmla="*/ 181047 w 1289562"/>
              <a:gd name="T61" fmla="*/ 389098 h 390686"/>
              <a:gd name="T62" fmla="*/ 158813 w 1289562"/>
              <a:gd name="T63" fmla="*/ 390686 h 390686"/>
              <a:gd name="T64" fmla="*/ 119904 w 1289562"/>
              <a:gd name="T65" fmla="*/ 384333 h 390686"/>
              <a:gd name="T66" fmla="*/ 80201 w 1289562"/>
              <a:gd name="T67" fmla="*/ 367658 h 390686"/>
              <a:gd name="T68" fmla="*/ 48438 w 1289562"/>
              <a:gd name="T69" fmla="*/ 346217 h 390686"/>
              <a:gd name="T70" fmla="*/ 30175 w 1289562"/>
              <a:gd name="T71" fmla="*/ 332718 h 390686"/>
              <a:gd name="T72" fmla="*/ 16676 w 1289562"/>
              <a:gd name="T73" fmla="*/ 321601 h 390686"/>
              <a:gd name="T74" fmla="*/ 7147 w 1289562"/>
              <a:gd name="T75" fmla="*/ 311278 h 390686"/>
              <a:gd name="T76" fmla="*/ 794 w 1289562"/>
              <a:gd name="T77" fmla="*/ 301749 h 390686"/>
              <a:gd name="T78" fmla="*/ 0 w 1289562"/>
              <a:gd name="T79" fmla="*/ 296191 h 390686"/>
              <a:gd name="T80" fmla="*/ 3971 w 1289562"/>
              <a:gd name="T81" fmla="*/ 291426 h 390686"/>
              <a:gd name="T82" fmla="*/ 18264 w 1289562"/>
              <a:gd name="T83" fmla="*/ 285074 h 390686"/>
              <a:gd name="T84" fmla="*/ 42086 w 1289562"/>
              <a:gd name="T85" fmla="*/ 281103 h 390686"/>
              <a:gd name="T86" fmla="*/ 74642 w 1289562"/>
              <a:gd name="T87" fmla="*/ 274751 h 390686"/>
              <a:gd name="T88" fmla="*/ 117522 w 1289562"/>
              <a:gd name="T89" fmla="*/ 268398 h 390686"/>
              <a:gd name="T90" fmla="*/ 169136 w 1289562"/>
              <a:gd name="T91" fmla="*/ 263633 h 390686"/>
              <a:gd name="T92" fmla="*/ 223927 w 1289562"/>
              <a:gd name="T93" fmla="*/ 256487 h 390686"/>
              <a:gd name="T94" fmla="*/ 285070 w 1289562"/>
              <a:gd name="T95" fmla="*/ 246958 h 390686"/>
              <a:gd name="T96" fmla="*/ 352565 w 1289562"/>
              <a:gd name="T97" fmla="*/ 238223 h 390686"/>
              <a:gd name="T98" fmla="*/ 424031 w 1289562"/>
              <a:gd name="T99" fmla="*/ 225518 h 390686"/>
              <a:gd name="T100" fmla="*/ 526465 w 1289562"/>
              <a:gd name="T101" fmla="*/ 208842 h 390686"/>
              <a:gd name="T102" fmla="*/ 671779 w 1289562"/>
              <a:gd name="T103" fmla="*/ 178667 h 390686"/>
              <a:gd name="T104" fmla="*/ 804388 w 1289562"/>
              <a:gd name="T105" fmla="*/ 141346 h 390686"/>
              <a:gd name="T106" fmla="*/ 883795 w 1289562"/>
              <a:gd name="T107" fmla="*/ 114347 h 390686"/>
              <a:gd name="T108" fmla="*/ 933821 w 1289562"/>
              <a:gd name="T109" fmla="*/ 96083 h 390686"/>
              <a:gd name="T110" fmla="*/ 975112 w 1289562"/>
              <a:gd name="T111" fmla="*/ 77820 h 390686"/>
              <a:gd name="T112" fmla="*/ 1006081 w 1289562"/>
              <a:gd name="T113" fmla="*/ 60350 h 390686"/>
              <a:gd name="T114" fmla="*/ 1029109 w 1289562"/>
              <a:gd name="T115" fmla="*/ 45262 h 390686"/>
              <a:gd name="T116" fmla="*/ 1045784 w 1289562"/>
              <a:gd name="T117" fmla="*/ 25411 h 390686"/>
              <a:gd name="T118" fmla="*/ 1068812 w 1289562"/>
              <a:gd name="T119" fmla="*/ 5559 h 390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9562" h="390686">
                <a:moveTo>
                  <a:pt x="1085487" y="0"/>
                </a:moveTo>
                <a:lnTo>
                  <a:pt x="1092634" y="0"/>
                </a:lnTo>
                <a:lnTo>
                  <a:pt x="1102162" y="0"/>
                </a:lnTo>
                <a:lnTo>
                  <a:pt x="1110897" y="794"/>
                </a:lnTo>
                <a:lnTo>
                  <a:pt x="1122014" y="3970"/>
                </a:lnTo>
                <a:lnTo>
                  <a:pt x="1133925" y="8735"/>
                </a:lnTo>
                <a:lnTo>
                  <a:pt x="1148218" y="16676"/>
                </a:lnTo>
                <a:lnTo>
                  <a:pt x="1163305" y="22234"/>
                </a:lnTo>
                <a:lnTo>
                  <a:pt x="1179981" y="31763"/>
                </a:lnTo>
                <a:lnTo>
                  <a:pt x="1196656" y="42086"/>
                </a:lnTo>
                <a:lnTo>
                  <a:pt x="1216508" y="54791"/>
                </a:lnTo>
                <a:lnTo>
                  <a:pt x="1226037" y="60350"/>
                </a:lnTo>
                <a:lnTo>
                  <a:pt x="1234771" y="66702"/>
                </a:lnTo>
                <a:lnTo>
                  <a:pt x="1242712" y="71467"/>
                </a:lnTo>
                <a:lnTo>
                  <a:pt x="1249859" y="77820"/>
                </a:lnTo>
                <a:lnTo>
                  <a:pt x="1257799" y="81790"/>
                </a:lnTo>
                <a:lnTo>
                  <a:pt x="1264152" y="88143"/>
                </a:lnTo>
                <a:lnTo>
                  <a:pt x="1268916" y="92907"/>
                </a:lnTo>
                <a:lnTo>
                  <a:pt x="1274475" y="97671"/>
                </a:lnTo>
                <a:lnTo>
                  <a:pt x="1277651" y="101642"/>
                </a:lnTo>
                <a:lnTo>
                  <a:pt x="1282415" y="106406"/>
                </a:lnTo>
                <a:lnTo>
                  <a:pt x="1285592" y="111171"/>
                </a:lnTo>
                <a:lnTo>
                  <a:pt x="1287180" y="114347"/>
                </a:lnTo>
                <a:lnTo>
                  <a:pt x="1288768" y="119112"/>
                </a:lnTo>
                <a:lnTo>
                  <a:pt x="1289562" y="121494"/>
                </a:lnTo>
                <a:lnTo>
                  <a:pt x="1289562" y="124670"/>
                </a:lnTo>
                <a:lnTo>
                  <a:pt x="1289562" y="127846"/>
                </a:lnTo>
                <a:lnTo>
                  <a:pt x="1288768" y="134199"/>
                </a:lnTo>
                <a:lnTo>
                  <a:pt x="1285592" y="140552"/>
                </a:lnTo>
                <a:lnTo>
                  <a:pt x="1280827" y="146110"/>
                </a:lnTo>
                <a:lnTo>
                  <a:pt x="1274475" y="154051"/>
                </a:lnTo>
                <a:lnTo>
                  <a:pt x="1267328" y="160404"/>
                </a:lnTo>
                <a:lnTo>
                  <a:pt x="1257799" y="165962"/>
                </a:lnTo>
                <a:lnTo>
                  <a:pt x="1247476" y="172315"/>
                </a:lnTo>
                <a:lnTo>
                  <a:pt x="1236359" y="178667"/>
                </a:lnTo>
                <a:lnTo>
                  <a:pt x="1233183" y="180255"/>
                </a:lnTo>
                <a:lnTo>
                  <a:pt x="1230007" y="182638"/>
                </a:lnTo>
                <a:lnTo>
                  <a:pt x="1227625" y="184226"/>
                </a:lnTo>
                <a:lnTo>
                  <a:pt x="1224449" y="187402"/>
                </a:lnTo>
                <a:lnTo>
                  <a:pt x="1221272" y="192167"/>
                </a:lnTo>
                <a:lnTo>
                  <a:pt x="1218096" y="195343"/>
                </a:lnTo>
                <a:lnTo>
                  <a:pt x="1214920" y="200107"/>
                </a:lnTo>
                <a:lnTo>
                  <a:pt x="1211743" y="205666"/>
                </a:lnTo>
                <a:lnTo>
                  <a:pt x="1209361" y="210430"/>
                </a:lnTo>
                <a:lnTo>
                  <a:pt x="1209029" y="211094"/>
                </a:lnTo>
                <a:lnTo>
                  <a:pt x="1017992" y="219054"/>
                </a:lnTo>
                <a:lnTo>
                  <a:pt x="1017992" y="218371"/>
                </a:lnTo>
                <a:lnTo>
                  <a:pt x="1017992" y="213607"/>
                </a:lnTo>
                <a:lnTo>
                  <a:pt x="1017992" y="210430"/>
                </a:lnTo>
                <a:lnTo>
                  <a:pt x="1017992" y="205666"/>
                </a:lnTo>
                <a:lnTo>
                  <a:pt x="1017992" y="202490"/>
                </a:lnTo>
                <a:lnTo>
                  <a:pt x="1016403" y="200901"/>
                </a:lnTo>
                <a:lnTo>
                  <a:pt x="1016403" y="198519"/>
                </a:lnTo>
                <a:lnTo>
                  <a:pt x="1014815" y="196931"/>
                </a:lnTo>
                <a:lnTo>
                  <a:pt x="1014815" y="193755"/>
                </a:lnTo>
                <a:lnTo>
                  <a:pt x="1013227" y="192167"/>
                </a:lnTo>
                <a:lnTo>
                  <a:pt x="1010845" y="190578"/>
                </a:lnTo>
                <a:lnTo>
                  <a:pt x="1007669" y="190578"/>
                </a:lnTo>
                <a:lnTo>
                  <a:pt x="1001316" y="190578"/>
                </a:lnTo>
                <a:lnTo>
                  <a:pt x="993376" y="192167"/>
                </a:lnTo>
                <a:lnTo>
                  <a:pt x="986229" y="193755"/>
                </a:lnTo>
                <a:lnTo>
                  <a:pt x="976700" y="195343"/>
                </a:lnTo>
                <a:lnTo>
                  <a:pt x="964789" y="198519"/>
                </a:lnTo>
                <a:lnTo>
                  <a:pt x="952084" y="200901"/>
                </a:lnTo>
                <a:lnTo>
                  <a:pt x="938585" y="204078"/>
                </a:lnTo>
                <a:lnTo>
                  <a:pt x="923498" y="208842"/>
                </a:lnTo>
                <a:lnTo>
                  <a:pt x="906823" y="213607"/>
                </a:lnTo>
                <a:lnTo>
                  <a:pt x="888559" y="219959"/>
                </a:lnTo>
                <a:lnTo>
                  <a:pt x="868707" y="225518"/>
                </a:lnTo>
                <a:lnTo>
                  <a:pt x="847268" y="231870"/>
                </a:lnTo>
                <a:lnTo>
                  <a:pt x="825828" y="239811"/>
                </a:lnTo>
                <a:lnTo>
                  <a:pt x="801212" y="246958"/>
                </a:lnTo>
                <a:lnTo>
                  <a:pt x="751186" y="262045"/>
                </a:lnTo>
                <a:lnTo>
                  <a:pt x="701954" y="277927"/>
                </a:lnTo>
                <a:lnTo>
                  <a:pt x="653516" y="291426"/>
                </a:lnTo>
                <a:lnTo>
                  <a:pt x="602696" y="304925"/>
                </a:lnTo>
                <a:lnTo>
                  <a:pt x="554258" y="317631"/>
                </a:lnTo>
                <a:lnTo>
                  <a:pt x="505026" y="329542"/>
                </a:lnTo>
                <a:lnTo>
                  <a:pt x="455000" y="340659"/>
                </a:lnTo>
                <a:lnTo>
                  <a:pt x="405767" y="350982"/>
                </a:lnTo>
                <a:lnTo>
                  <a:pt x="381151" y="355746"/>
                </a:lnTo>
                <a:lnTo>
                  <a:pt x="358124" y="360511"/>
                </a:lnTo>
                <a:lnTo>
                  <a:pt x="337478" y="364481"/>
                </a:lnTo>
                <a:lnTo>
                  <a:pt x="316038" y="367658"/>
                </a:lnTo>
                <a:lnTo>
                  <a:pt x="296186" y="372422"/>
                </a:lnTo>
                <a:lnTo>
                  <a:pt x="277923" y="375598"/>
                </a:lnTo>
                <a:lnTo>
                  <a:pt x="260454" y="378775"/>
                </a:lnTo>
                <a:lnTo>
                  <a:pt x="243778" y="380363"/>
                </a:lnTo>
                <a:lnTo>
                  <a:pt x="230279" y="382745"/>
                </a:lnTo>
                <a:lnTo>
                  <a:pt x="216780" y="384333"/>
                </a:lnTo>
                <a:lnTo>
                  <a:pt x="202487" y="385921"/>
                </a:lnTo>
                <a:lnTo>
                  <a:pt x="192164" y="387509"/>
                </a:lnTo>
                <a:lnTo>
                  <a:pt x="181047" y="389098"/>
                </a:lnTo>
                <a:lnTo>
                  <a:pt x="172312" y="390686"/>
                </a:lnTo>
                <a:lnTo>
                  <a:pt x="164372" y="390686"/>
                </a:lnTo>
                <a:lnTo>
                  <a:pt x="158813" y="390686"/>
                </a:lnTo>
                <a:lnTo>
                  <a:pt x="146108" y="390686"/>
                </a:lnTo>
                <a:lnTo>
                  <a:pt x="132609" y="387509"/>
                </a:lnTo>
                <a:lnTo>
                  <a:pt x="119904" y="384333"/>
                </a:lnTo>
                <a:lnTo>
                  <a:pt x="106405" y="380363"/>
                </a:lnTo>
                <a:lnTo>
                  <a:pt x="94494" y="375598"/>
                </a:lnTo>
                <a:lnTo>
                  <a:pt x="80201" y="367658"/>
                </a:lnTo>
                <a:lnTo>
                  <a:pt x="68290" y="360511"/>
                </a:lnTo>
                <a:lnTo>
                  <a:pt x="54791" y="350982"/>
                </a:lnTo>
                <a:lnTo>
                  <a:pt x="48438" y="346217"/>
                </a:lnTo>
                <a:lnTo>
                  <a:pt x="42086" y="341453"/>
                </a:lnTo>
                <a:lnTo>
                  <a:pt x="36527" y="337483"/>
                </a:lnTo>
                <a:lnTo>
                  <a:pt x="30175" y="332718"/>
                </a:lnTo>
                <a:lnTo>
                  <a:pt x="25410" y="329542"/>
                </a:lnTo>
                <a:lnTo>
                  <a:pt x="20646" y="324777"/>
                </a:lnTo>
                <a:lnTo>
                  <a:pt x="16676" y="321601"/>
                </a:lnTo>
                <a:lnTo>
                  <a:pt x="13499" y="317631"/>
                </a:lnTo>
                <a:lnTo>
                  <a:pt x="10323" y="314454"/>
                </a:lnTo>
                <a:lnTo>
                  <a:pt x="7147" y="311278"/>
                </a:lnTo>
                <a:lnTo>
                  <a:pt x="5559" y="308102"/>
                </a:lnTo>
                <a:lnTo>
                  <a:pt x="2382" y="304925"/>
                </a:lnTo>
                <a:lnTo>
                  <a:pt x="794" y="301749"/>
                </a:lnTo>
                <a:lnTo>
                  <a:pt x="794" y="300955"/>
                </a:lnTo>
                <a:lnTo>
                  <a:pt x="0" y="297779"/>
                </a:lnTo>
                <a:lnTo>
                  <a:pt x="0" y="296191"/>
                </a:lnTo>
                <a:lnTo>
                  <a:pt x="0" y="294602"/>
                </a:lnTo>
                <a:lnTo>
                  <a:pt x="794" y="293014"/>
                </a:lnTo>
                <a:lnTo>
                  <a:pt x="3971" y="291426"/>
                </a:lnTo>
                <a:lnTo>
                  <a:pt x="7147" y="289838"/>
                </a:lnTo>
                <a:lnTo>
                  <a:pt x="13499" y="286662"/>
                </a:lnTo>
                <a:lnTo>
                  <a:pt x="18264" y="285074"/>
                </a:lnTo>
                <a:lnTo>
                  <a:pt x="25410" y="283485"/>
                </a:lnTo>
                <a:lnTo>
                  <a:pt x="33351" y="281897"/>
                </a:lnTo>
                <a:lnTo>
                  <a:pt x="42086" y="281103"/>
                </a:lnTo>
                <a:lnTo>
                  <a:pt x="51614" y="279515"/>
                </a:lnTo>
                <a:lnTo>
                  <a:pt x="61937" y="276339"/>
                </a:lnTo>
                <a:lnTo>
                  <a:pt x="74642" y="274751"/>
                </a:lnTo>
                <a:lnTo>
                  <a:pt x="88141" y="273162"/>
                </a:lnTo>
                <a:lnTo>
                  <a:pt x="101641" y="271574"/>
                </a:lnTo>
                <a:lnTo>
                  <a:pt x="117522" y="268398"/>
                </a:lnTo>
                <a:lnTo>
                  <a:pt x="134197" y="266810"/>
                </a:lnTo>
                <a:lnTo>
                  <a:pt x="150873" y="265222"/>
                </a:lnTo>
                <a:lnTo>
                  <a:pt x="169136" y="263633"/>
                </a:lnTo>
                <a:lnTo>
                  <a:pt x="185811" y="260457"/>
                </a:lnTo>
                <a:lnTo>
                  <a:pt x="205663" y="259663"/>
                </a:lnTo>
                <a:lnTo>
                  <a:pt x="223927" y="256487"/>
                </a:lnTo>
                <a:lnTo>
                  <a:pt x="243778" y="253310"/>
                </a:lnTo>
                <a:lnTo>
                  <a:pt x="263630" y="250134"/>
                </a:lnTo>
                <a:lnTo>
                  <a:pt x="285070" y="246958"/>
                </a:lnTo>
                <a:lnTo>
                  <a:pt x="306509" y="243782"/>
                </a:lnTo>
                <a:lnTo>
                  <a:pt x="329537" y="240605"/>
                </a:lnTo>
                <a:lnTo>
                  <a:pt x="352565" y="238223"/>
                </a:lnTo>
                <a:lnTo>
                  <a:pt x="375593" y="235047"/>
                </a:lnTo>
                <a:lnTo>
                  <a:pt x="399415" y="230282"/>
                </a:lnTo>
                <a:lnTo>
                  <a:pt x="424031" y="225518"/>
                </a:lnTo>
                <a:lnTo>
                  <a:pt x="448647" y="222341"/>
                </a:lnTo>
                <a:lnTo>
                  <a:pt x="474851" y="218371"/>
                </a:lnTo>
                <a:lnTo>
                  <a:pt x="526465" y="208842"/>
                </a:lnTo>
                <a:lnTo>
                  <a:pt x="574903" y="200107"/>
                </a:lnTo>
                <a:lnTo>
                  <a:pt x="624135" y="188990"/>
                </a:lnTo>
                <a:lnTo>
                  <a:pt x="671779" y="178667"/>
                </a:lnTo>
                <a:lnTo>
                  <a:pt x="717041" y="165962"/>
                </a:lnTo>
                <a:lnTo>
                  <a:pt x="761509" y="154051"/>
                </a:lnTo>
                <a:lnTo>
                  <a:pt x="804388" y="141346"/>
                </a:lnTo>
                <a:lnTo>
                  <a:pt x="845680" y="127846"/>
                </a:lnTo>
                <a:lnTo>
                  <a:pt x="865531" y="121494"/>
                </a:lnTo>
                <a:lnTo>
                  <a:pt x="883795" y="114347"/>
                </a:lnTo>
                <a:lnTo>
                  <a:pt x="902058" y="107994"/>
                </a:lnTo>
                <a:lnTo>
                  <a:pt x="918733" y="101642"/>
                </a:lnTo>
                <a:lnTo>
                  <a:pt x="933821" y="96083"/>
                </a:lnTo>
                <a:lnTo>
                  <a:pt x="949702" y="89731"/>
                </a:lnTo>
                <a:lnTo>
                  <a:pt x="963201" y="83378"/>
                </a:lnTo>
                <a:lnTo>
                  <a:pt x="975112" y="77820"/>
                </a:lnTo>
                <a:lnTo>
                  <a:pt x="986229" y="71467"/>
                </a:lnTo>
                <a:lnTo>
                  <a:pt x="996552" y="66702"/>
                </a:lnTo>
                <a:lnTo>
                  <a:pt x="1006081" y="60350"/>
                </a:lnTo>
                <a:lnTo>
                  <a:pt x="1014815" y="54791"/>
                </a:lnTo>
                <a:lnTo>
                  <a:pt x="1022756" y="50027"/>
                </a:lnTo>
                <a:lnTo>
                  <a:pt x="1029109" y="45262"/>
                </a:lnTo>
                <a:lnTo>
                  <a:pt x="1033079" y="39704"/>
                </a:lnTo>
                <a:lnTo>
                  <a:pt x="1037843" y="34939"/>
                </a:lnTo>
                <a:lnTo>
                  <a:pt x="1045784" y="25411"/>
                </a:lnTo>
                <a:lnTo>
                  <a:pt x="1052930" y="18264"/>
                </a:lnTo>
                <a:lnTo>
                  <a:pt x="1060871" y="11911"/>
                </a:lnTo>
                <a:lnTo>
                  <a:pt x="1068812" y="5559"/>
                </a:lnTo>
                <a:lnTo>
                  <a:pt x="1077546" y="2382"/>
                </a:lnTo>
                <a:lnTo>
                  <a:pt x="108548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27"/>
          <p:cNvSpPr>
            <a:spLocks noChangeArrowheads="1"/>
          </p:cNvSpPr>
          <p:nvPr/>
        </p:nvSpPr>
        <p:spPr bwMode="auto">
          <a:xfrm>
            <a:off x="7015163" y="1331913"/>
            <a:ext cx="587375" cy="444500"/>
          </a:xfrm>
          <a:custGeom>
            <a:avLst/>
            <a:gdLst>
              <a:gd name="T0" fmla="*/ 498 w 798"/>
              <a:gd name="T1" fmla="*/ 416 h 604"/>
              <a:gd name="T2" fmla="*/ 352 w 798"/>
              <a:gd name="T3" fmla="*/ 487 h 604"/>
              <a:gd name="T4" fmla="*/ 205 w 798"/>
              <a:gd name="T5" fmla="*/ 548 h 604"/>
              <a:gd name="T6" fmla="*/ 140 w 798"/>
              <a:gd name="T7" fmla="*/ 573 h 604"/>
              <a:gd name="T8" fmla="*/ 86 w 798"/>
              <a:gd name="T9" fmla="*/ 591 h 604"/>
              <a:gd name="T10" fmla="*/ 46 w 798"/>
              <a:gd name="T11" fmla="*/ 602 h 604"/>
              <a:gd name="T12" fmla="*/ 17 w 798"/>
              <a:gd name="T13" fmla="*/ 604 h 604"/>
              <a:gd name="T14" fmla="*/ 2 w 798"/>
              <a:gd name="T15" fmla="*/ 600 h 604"/>
              <a:gd name="T16" fmla="*/ 0 w 798"/>
              <a:gd name="T17" fmla="*/ 591 h 604"/>
              <a:gd name="T18" fmla="*/ 13 w 798"/>
              <a:gd name="T19" fmla="*/ 571 h 604"/>
              <a:gd name="T20" fmla="*/ 40 w 798"/>
              <a:gd name="T21" fmla="*/ 546 h 604"/>
              <a:gd name="T22" fmla="*/ 82 w 798"/>
              <a:gd name="T23" fmla="*/ 514 h 604"/>
              <a:gd name="T24" fmla="*/ 142 w 798"/>
              <a:gd name="T25" fmla="*/ 473 h 604"/>
              <a:gd name="T26" fmla="*/ 213 w 798"/>
              <a:gd name="T27" fmla="*/ 427 h 604"/>
              <a:gd name="T28" fmla="*/ 280 w 798"/>
              <a:gd name="T29" fmla="*/ 379 h 604"/>
              <a:gd name="T30" fmla="*/ 340 w 798"/>
              <a:gd name="T31" fmla="*/ 335 h 604"/>
              <a:gd name="T32" fmla="*/ 392 w 798"/>
              <a:gd name="T33" fmla="*/ 294 h 604"/>
              <a:gd name="T34" fmla="*/ 438 w 798"/>
              <a:gd name="T35" fmla="*/ 256 h 604"/>
              <a:gd name="T36" fmla="*/ 475 w 798"/>
              <a:gd name="T37" fmla="*/ 219 h 604"/>
              <a:gd name="T38" fmla="*/ 503 w 798"/>
              <a:gd name="T39" fmla="*/ 185 h 604"/>
              <a:gd name="T40" fmla="*/ 525 w 798"/>
              <a:gd name="T41" fmla="*/ 152 h 604"/>
              <a:gd name="T42" fmla="*/ 538 w 798"/>
              <a:gd name="T43" fmla="*/ 123 h 604"/>
              <a:gd name="T44" fmla="*/ 546 w 798"/>
              <a:gd name="T45" fmla="*/ 96 h 604"/>
              <a:gd name="T46" fmla="*/ 544 w 798"/>
              <a:gd name="T47" fmla="*/ 71 h 604"/>
              <a:gd name="T48" fmla="*/ 538 w 798"/>
              <a:gd name="T49" fmla="*/ 48 h 604"/>
              <a:gd name="T50" fmla="*/ 538 w 798"/>
              <a:gd name="T51" fmla="*/ 31 h 604"/>
              <a:gd name="T52" fmla="*/ 540 w 798"/>
              <a:gd name="T53" fmla="*/ 15 h 604"/>
              <a:gd name="T54" fmla="*/ 550 w 798"/>
              <a:gd name="T55" fmla="*/ 6 h 604"/>
              <a:gd name="T56" fmla="*/ 561 w 798"/>
              <a:gd name="T57" fmla="*/ 2 h 604"/>
              <a:gd name="T58" fmla="*/ 578 w 798"/>
              <a:gd name="T59" fmla="*/ 0 h 604"/>
              <a:gd name="T60" fmla="*/ 602 w 798"/>
              <a:gd name="T61" fmla="*/ 4 h 604"/>
              <a:gd name="T62" fmla="*/ 625 w 798"/>
              <a:gd name="T63" fmla="*/ 13 h 604"/>
              <a:gd name="T64" fmla="*/ 650 w 798"/>
              <a:gd name="T65" fmla="*/ 27 h 604"/>
              <a:gd name="T66" fmla="*/ 678 w 798"/>
              <a:gd name="T67" fmla="*/ 46 h 604"/>
              <a:gd name="T68" fmla="*/ 711 w 798"/>
              <a:gd name="T69" fmla="*/ 69 h 604"/>
              <a:gd name="T70" fmla="*/ 740 w 798"/>
              <a:gd name="T71" fmla="*/ 94 h 604"/>
              <a:gd name="T72" fmla="*/ 763 w 798"/>
              <a:gd name="T73" fmla="*/ 119 h 604"/>
              <a:gd name="T74" fmla="*/ 780 w 798"/>
              <a:gd name="T75" fmla="*/ 142 h 604"/>
              <a:gd name="T76" fmla="*/ 792 w 798"/>
              <a:gd name="T77" fmla="*/ 165 h 604"/>
              <a:gd name="T78" fmla="*/ 798 w 798"/>
              <a:gd name="T79" fmla="*/ 187 h 604"/>
              <a:gd name="T80" fmla="*/ 794 w 798"/>
              <a:gd name="T81" fmla="*/ 210 h 604"/>
              <a:gd name="T82" fmla="*/ 778 w 798"/>
              <a:gd name="T83" fmla="*/ 235 h 604"/>
              <a:gd name="T84" fmla="*/ 748 w 798"/>
              <a:gd name="T85" fmla="*/ 264 h 604"/>
              <a:gd name="T86" fmla="*/ 703 w 798"/>
              <a:gd name="T87" fmla="*/ 296 h 604"/>
              <a:gd name="T88" fmla="*/ 644 w 798"/>
              <a:gd name="T89" fmla="*/ 33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8" h="604">
                <a:moveTo>
                  <a:pt x="598" y="362"/>
                </a:moveTo>
                <a:lnTo>
                  <a:pt x="548" y="389"/>
                </a:lnTo>
                <a:lnTo>
                  <a:pt x="498" y="416"/>
                </a:lnTo>
                <a:lnTo>
                  <a:pt x="450" y="441"/>
                </a:lnTo>
                <a:lnTo>
                  <a:pt x="400" y="464"/>
                </a:lnTo>
                <a:lnTo>
                  <a:pt x="352" y="487"/>
                </a:lnTo>
                <a:lnTo>
                  <a:pt x="302" y="508"/>
                </a:lnTo>
                <a:lnTo>
                  <a:pt x="254" y="529"/>
                </a:lnTo>
                <a:lnTo>
                  <a:pt x="205" y="548"/>
                </a:lnTo>
                <a:lnTo>
                  <a:pt x="182" y="558"/>
                </a:lnTo>
                <a:lnTo>
                  <a:pt x="159" y="566"/>
                </a:lnTo>
                <a:lnTo>
                  <a:pt x="140" y="573"/>
                </a:lnTo>
                <a:lnTo>
                  <a:pt x="121" y="579"/>
                </a:lnTo>
                <a:lnTo>
                  <a:pt x="104" y="585"/>
                </a:lnTo>
                <a:lnTo>
                  <a:pt x="86" y="591"/>
                </a:lnTo>
                <a:lnTo>
                  <a:pt x="71" y="594"/>
                </a:lnTo>
                <a:lnTo>
                  <a:pt x="57" y="598"/>
                </a:lnTo>
                <a:lnTo>
                  <a:pt x="46" y="602"/>
                </a:lnTo>
                <a:lnTo>
                  <a:pt x="34" y="604"/>
                </a:lnTo>
                <a:lnTo>
                  <a:pt x="27" y="604"/>
                </a:lnTo>
                <a:lnTo>
                  <a:pt x="17" y="604"/>
                </a:lnTo>
                <a:lnTo>
                  <a:pt x="11" y="604"/>
                </a:lnTo>
                <a:lnTo>
                  <a:pt x="5" y="604"/>
                </a:lnTo>
                <a:lnTo>
                  <a:pt x="2" y="600"/>
                </a:lnTo>
                <a:lnTo>
                  <a:pt x="0" y="598"/>
                </a:lnTo>
                <a:lnTo>
                  <a:pt x="0" y="594"/>
                </a:lnTo>
                <a:lnTo>
                  <a:pt x="0" y="591"/>
                </a:lnTo>
                <a:lnTo>
                  <a:pt x="4" y="585"/>
                </a:lnTo>
                <a:lnTo>
                  <a:pt x="7" y="579"/>
                </a:lnTo>
                <a:lnTo>
                  <a:pt x="13" y="571"/>
                </a:lnTo>
                <a:lnTo>
                  <a:pt x="21" y="564"/>
                </a:lnTo>
                <a:lnTo>
                  <a:pt x="30" y="556"/>
                </a:lnTo>
                <a:lnTo>
                  <a:pt x="40" y="546"/>
                </a:lnTo>
                <a:lnTo>
                  <a:pt x="54" y="537"/>
                </a:lnTo>
                <a:lnTo>
                  <a:pt x="67" y="525"/>
                </a:lnTo>
                <a:lnTo>
                  <a:pt x="82" y="514"/>
                </a:lnTo>
                <a:lnTo>
                  <a:pt x="102" y="500"/>
                </a:lnTo>
                <a:lnTo>
                  <a:pt x="121" y="487"/>
                </a:lnTo>
                <a:lnTo>
                  <a:pt x="142" y="473"/>
                </a:lnTo>
                <a:lnTo>
                  <a:pt x="163" y="458"/>
                </a:lnTo>
                <a:lnTo>
                  <a:pt x="188" y="442"/>
                </a:lnTo>
                <a:lnTo>
                  <a:pt x="213" y="427"/>
                </a:lnTo>
                <a:lnTo>
                  <a:pt x="236" y="410"/>
                </a:lnTo>
                <a:lnTo>
                  <a:pt x="259" y="394"/>
                </a:lnTo>
                <a:lnTo>
                  <a:pt x="280" y="379"/>
                </a:lnTo>
                <a:lnTo>
                  <a:pt x="302" y="366"/>
                </a:lnTo>
                <a:lnTo>
                  <a:pt x="321" y="350"/>
                </a:lnTo>
                <a:lnTo>
                  <a:pt x="340" y="335"/>
                </a:lnTo>
                <a:lnTo>
                  <a:pt x="359" y="321"/>
                </a:lnTo>
                <a:lnTo>
                  <a:pt x="377" y="308"/>
                </a:lnTo>
                <a:lnTo>
                  <a:pt x="392" y="294"/>
                </a:lnTo>
                <a:lnTo>
                  <a:pt x="409" y="281"/>
                </a:lnTo>
                <a:lnTo>
                  <a:pt x="423" y="267"/>
                </a:lnTo>
                <a:lnTo>
                  <a:pt x="438" y="256"/>
                </a:lnTo>
                <a:lnTo>
                  <a:pt x="452" y="242"/>
                </a:lnTo>
                <a:lnTo>
                  <a:pt x="463" y="231"/>
                </a:lnTo>
                <a:lnTo>
                  <a:pt x="475" y="219"/>
                </a:lnTo>
                <a:lnTo>
                  <a:pt x="484" y="208"/>
                </a:lnTo>
                <a:lnTo>
                  <a:pt x="494" y="196"/>
                </a:lnTo>
                <a:lnTo>
                  <a:pt x="503" y="185"/>
                </a:lnTo>
                <a:lnTo>
                  <a:pt x="511" y="173"/>
                </a:lnTo>
                <a:lnTo>
                  <a:pt x="519" y="164"/>
                </a:lnTo>
                <a:lnTo>
                  <a:pt x="525" y="152"/>
                </a:lnTo>
                <a:lnTo>
                  <a:pt x="530" y="142"/>
                </a:lnTo>
                <a:lnTo>
                  <a:pt x="534" y="133"/>
                </a:lnTo>
                <a:lnTo>
                  <a:pt x="538" y="123"/>
                </a:lnTo>
                <a:lnTo>
                  <a:pt x="542" y="113"/>
                </a:lnTo>
                <a:lnTo>
                  <a:pt x="544" y="104"/>
                </a:lnTo>
                <a:lnTo>
                  <a:pt x="546" y="96"/>
                </a:lnTo>
                <a:lnTo>
                  <a:pt x="546" y="87"/>
                </a:lnTo>
                <a:lnTo>
                  <a:pt x="546" y="79"/>
                </a:lnTo>
                <a:lnTo>
                  <a:pt x="544" y="71"/>
                </a:lnTo>
                <a:lnTo>
                  <a:pt x="542" y="63"/>
                </a:lnTo>
                <a:lnTo>
                  <a:pt x="540" y="56"/>
                </a:lnTo>
                <a:lnTo>
                  <a:pt x="538" y="48"/>
                </a:lnTo>
                <a:lnTo>
                  <a:pt x="538" y="42"/>
                </a:lnTo>
                <a:lnTo>
                  <a:pt x="538" y="37"/>
                </a:lnTo>
                <a:lnTo>
                  <a:pt x="538" y="31"/>
                </a:lnTo>
                <a:lnTo>
                  <a:pt x="538" y="25"/>
                </a:lnTo>
                <a:lnTo>
                  <a:pt x="540" y="19"/>
                </a:lnTo>
                <a:lnTo>
                  <a:pt x="540" y="15"/>
                </a:lnTo>
                <a:lnTo>
                  <a:pt x="544" y="12"/>
                </a:lnTo>
                <a:lnTo>
                  <a:pt x="546" y="10"/>
                </a:lnTo>
                <a:lnTo>
                  <a:pt x="550" y="6"/>
                </a:lnTo>
                <a:lnTo>
                  <a:pt x="553" y="4"/>
                </a:lnTo>
                <a:lnTo>
                  <a:pt x="557" y="2"/>
                </a:lnTo>
                <a:lnTo>
                  <a:pt x="561" y="2"/>
                </a:lnTo>
                <a:lnTo>
                  <a:pt x="567" y="0"/>
                </a:lnTo>
                <a:lnTo>
                  <a:pt x="573" y="0"/>
                </a:lnTo>
                <a:lnTo>
                  <a:pt x="578" y="0"/>
                </a:lnTo>
                <a:lnTo>
                  <a:pt x="586" y="2"/>
                </a:lnTo>
                <a:lnTo>
                  <a:pt x="594" y="2"/>
                </a:lnTo>
                <a:lnTo>
                  <a:pt x="602" y="4"/>
                </a:lnTo>
                <a:lnTo>
                  <a:pt x="607" y="8"/>
                </a:lnTo>
                <a:lnTo>
                  <a:pt x="617" y="10"/>
                </a:lnTo>
                <a:lnTo>
                  <a:pt x="625" y="13"/>
                </a:lnTo>
                <a:lnTo>
                  <a:pt x="632" y="17"/>
                </a:lnTo>
                <a:lnTo>
                  <a:pt x="642" y="21"/>
                </a:lnTo>
                <a:lnTo>
                  <a:pt x="650" y="27"/>
                </a:lnTo>
                <a:lnTo>
                  <a:pt x="659" y="33"/>
                </a:lnTo>
                <a:lnTo>
                  <a:pt x="669" y="38"/>
                </a:lnTo>
                <a:lnTo>
                  <a:pt x="678" y="46"/>
                </a:lnTo>
                <a:lnTo>
                  <a:pt x="690" y="54"/>
                </a:lnTo>
                <a:lnTo>
                  <a:pt x="700" y="62"/>
                </a:lnTo>
                <a:lnTo>
                  <a:pt x="711" y="69"/>
                </a:lnTo>
                <a:lnTo>
                  <a:pt x="721" y="77"/>
                </a:lnTo>
                <a:lnTo>
                  <a:pt x="732" y="87"/>
                </a:lnTo>
                <a:lnTo>
                  <a:pt x="740" y="94"/>
                </a:lnTo>
                <a:lnTo>
                  <a:pt x="750" y="102"/>
                </a:lnTo>
                <a:lnTo>
                  <a:pt x="757" y="112"/>
                </a:lnTo>
                <a:lnTo>
                  <a:pt x="763" y="119"/>
                </a:lnTo>
                <a:lnTo>
                  <a:pt x="771" y="127"/>
                </a:lnTo>
                <a:lnTo>
                  <a:pt x="777" y="135"/>
                </a:lnTo>
                <a:lnTo>
                  <a:pt x="780" y="142"/>
                </a:lnTo>
                <a:lnTo>
                  <a:pt x="786" y="150"/>
                </a:lnTo>
                <a:lnTo>
                  <a:pt x="790" y="158"/>
                </a:lnTo>
                <a:lnTo>
                  <a:pt x="792" y="165"/>
                </a:lnTo>
                <a:lnTo>
                  <a:pt x="794" y="173"/>
                </a:lnTo>
                <a:lnTo>
                  <a:pt x="796" y="179"/>
                </a:lnTo>
                <a:lnTo>
                  <a:pt x="798" y="187"/>
                </a:lnTo>
                <a:lnTo>
                  <a:pt x="798" y="194"/>
                </a:lnTo>
                <a:lnTo>
                  <a:pt x="798" y="202"/>
                </a:lnTo>
                <a:lnTo>
                  <a:pt x="794" y="210"/>
                </a:lnTo>
                <a:lnTo>
                  <a:pt x="790" y="217"/>
                </a:lnTo>
                <a:lnTo>
                  <a:pt x="784" y="225"/>
                </a:lnTo>
                <a:lnTo>
                  <a:pt x="778" y="235"/>
                </a:lnTo>
                <a:lnTo>
                  <a:pt x="769" y="244"/>
                </a:lnTo>
                <a:lnTo>
                  <a:pt x="759" y="254"/>
                </a:lnTo>
                <a:lnTo>
                  <a:pt x="748" y="264"/>
                </a:lnTo>
                <a:lnTo>
                  <a:pt x="734" y="275"/>
                </a:lnTo>
                <a:lnTo>
                  <a:pt x="719" y="285"/>
                </a:lnTo>
                <a:lnTo>
                  <a:pt x="703" y="296"/>
                </a:lnTo>
                <a:lnTo>
                  <a:pt x="684" y="310"/>
                </a:lnTo>
                <a:lnTo>
                  <a:pt x="665" y="321"/>
                </a:lnTo>
                <a:lnTo>
                  <a:pt x="644" y="335"/>
                </a:lnTo>
                <a:lnTo>
                  <a:pt x="623" y="348"/>
                </a:lnTo>
                <a:lnTo>
                  <a:pt x="598" y="36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28"/>
          <p:cNvSpPr>
            <a:spLocks noChangeArrowheads="1"/>
          </p:cNvSpPr>
          <p:nvPr/>
        </p:nvSpPr>
        <p:spPr bwMode="auto">
          <a:xfrm>
            <a:off x="6923088" y="1744663"/>
            <a:ext cx="625475" cy="407987"/>
          </a:xfrm>
          <a:custGeom>
            <a:avLst/>
            <a:gdLst>
              <a:gd name="T0" fmla="*/ 32 w 850"/>
              <a:gd name="T1" fmla="*/ 7 h 554"/>
              <a:gd name="T2" fmla="*/ 94 w 850"/>
              <a:gd name="T3" fmla="*/ 23 h 554"/>
              <a:gd name="T4" fmla="*/ 155 w 850"/>
              <a:gd name="T5" fmla="*/ 38 h 554"/>
              <a:gd name="T6" fmla="*/ 213 w 850"/>
              <a:gd name="T7" fmla="*/ 56 h 554"/>
              <a:gd name="T8" fmla="*/ 269 w 850"/>
              <a:gd name="T9" fmla="*/ 71 h 554"/>
              <a:gd name="T10" fmla="*/ 323 w 850"/>
              <a:gd name="T11" fmla="*/ 88 h 554"/>
              <a:gd name="T12" fmla="*/ 375 w 850"/>
              <a:gd name="T13" fmla="*/ 106 h 554"/>
              <a:gd name="T14" fmla="*/ 425 w 850"/>
              <a:gd name="T15" fmla="*/ 123 h 554"/>
              <a:gd name="T16" fmla="*/ 471 w 850"/>
              <a:gd name="T17" fmla="*/ 138 h 554"/>
              <a:gd name="T18" fmla="*/ 515 w 850"/>
              <a:gd name="T19" fmla="*/ 156 h 554"/>
              <a:gd name="T20" fmla="*/ 555 w 850"/>
              <a:gd name="T21" fmla="*/ 173 h 554"/>
              <a:gd name="T22" fmla="*/ 594 w 850"/>
              <a:gd name="T23" fmla="*/ 192 h 554"/>
              <a:gd name="T24" fmla="*/ 630 w 850"/>
              <a:gd name="T25" fmla="*/ 211 h 554"/>
              <a:gd name="T26" fmla="*/ 663 w 850"/>
              <a:gd name="T27" fmla="*/ 229 h 554"/>
              <a:gd name="T28" fmla="*/ 694 w 850"/>
              <a:gd name="T29" fmla="*/ 248 h 554"/>
              <a:gd name="T30" fmla="*/ 721 w 850"/>
              <a:gd name="T31" fmla="*/ 269 h 554"/>
              <a:gd name="T32" fmla="*/ 746 w 850"/>
              <a:gd name="T33" fmla="*/ 288 h 554"/>
              <a:gd name="T34" fmla="*/ 769 w 850"/>
              <a:gd name="T35" fmla="*/ 310 h 554"/>
              <a:gd name="T36" fmla="*/ 788 w 850"/>
              <a:gd name="T37" fmla="*/ 331 h 554"/>
              <a:gd name="T38" fmla="*/ 803 w 850"/>
              <a:gd name="T39" fmla="*/ 352 h 554"/>
              <a:gd name="T40" fmla="*/ 819 w 850"/>
              <a:gd name="T41" fmla="*/ 373 h 554"/>
              <a:gd name="T42" fmla="*/ 830 w 850"/>
              <a:gd name="T43" fmla="*/ 394 h 554"/>
              <a:gd name="T44" fmla="*/ 838 w 850"/>
              <a:gd name="T45" fmla="*/ 415 h 554"/>
              <a:gd name="T46" fmla="*/ 844 w 850"/>
              <a:gd name="T47" fmla="*/ 436 h 554"/>
              <a:gd name="T48" fmla="*/ 848 w 850"/>
              <a:gd name="T49" fmla="*/ 460 h 554"/>
              <a:gd name="T50" fmla="*/ 850 w 850"/>
              <a:gd name="T51" fmla="*/ 479 h 554"/>
              <a:gd name="T52" fmla="*/ 850 w 850"/>
              <a:gd name="T53" fmla="*/ 496 h 554"/>
              <a:gd name="T54" fmla="*/ 848 w 850"/>
              <a:gd name="T55" fmla="*/ 512 h 554"/>
              <a:gd name="T56" fmla="*/ 846 w 850"/>
              <a:gd name="T57" fmla="*/ 523 h 554"/>
              <a:gd name="T58" fmla="*/ 842 w 850"/>
              <a:gd name="T59" fmla="*/ 535 h 554"/>
              <a:gd name="T60" fmla="*/ 836 w 850"/>
              <a:gd name="T61" fmla="*/ 544 h 554"/>
              <a:gd name="T62" fmla="*/ 830 w 850"/>
              <a:gd name="T63" fmla="*/ 552 h 554"/>
              <a:gd name="T64" fmla="*/ 825 w 850"/>
              <a:gd name="T65" fmla="*/ 554 h 554"/>
              <a:gd name="T66" fmla="*/ 815 w 850"/>
              <a:gd name="T67" fmla="*/ 552 h 554"/>
              <a:gd name="T68" fmla="*/ 800 w 850"/>
              <a:gd name="T69" fmla="*/ 546 h 554"/>
              <a:gd name="T70" fmla="*/ 776 w 850"/>
              <a:gd name="T71" fmla="*/ 535 h 554"/>
              <a:gd name="T72" fmla="*/ 750 w 850"/>
              <a:gd name="T73" fmla="*/ 519 h 554"/>
              <a:gd name="T74" fmla="*/ 715 w 850"/>
              <a:gd name="T75" fmla="*/ 500 h 554"/>
              <a:gd name="T76" fmla="*/ 676 w 850"/>
              <a:gd name="T77" fmla="*/ 477 h 554"/>
              <a:gd name="T78" fmla="*/ 630 w 850"/>
              <a:gd name="T79" fmla="*/ 450 h 554"/>
              <a:gd name="T80" fmla="*/ 578 w 850"/>
              <a:gd name="T81" fmla="*/ 417 h 554"/>
              <a:gd name="T82" fmla="*/ 521 w 850"/>
              <a:gd name="T83" fmla="*/ 381 h 554"/>
              <a:gd name="T84" fmla="*/ 457 w 850"/>
              <a:gd name="T85" fmla="*/ 340 h 554"/>
              <a:gd name="T86" fmla="*/ 388 w 850"/>
              <a:gd name="T87" fmla="*/ 294 h 554"/>
              <a:gd name="T88" fmla="*/ 311 w 850"/>
              <a:gd name="T89" fmla="*/ 244 h 554"/>
              <a:gd name="T90" fmla="*/ 230 w 850"/>
              <a:gd name="T91" fmla="*/ 190 h 554"/>
              <a:gd name="T92" fmla="*/ 142 w 850"/>
              <a:gd name="T93" fmla="*/ 133 h 554"/>
              <a:gd name="T94" fmla="*/ 50 w 850"/>
              <a:gd name="T95" fmla="*/ 69 h 554"/>
              <a:gd name="T96" fmla="*/ 0 w 850"/>
              <a:gd name="T97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50" h="554">
                <a:moveTo>
                  <a:pt x="0" y="0"/>
                </a:moveTo>
                <a:lnTo>
                  <a:pt x="32" y="7"/>
                </a:lnTo>
                <a:lnTo>
                  <a:pt x="63" y="15"/>
                </a:lnTo>
                <a:lnTo>
                  <a:pt x="94" y="23"/>
                </a:lnTo>
                <a:lnTo>
                  <a:pt x="125" y="31"/>
                </a:lnTo>
                <a:lnTo>
                  <a:pt x="155" y="38"/>
                </a:lnTo>
                <a:lnTo>
                  <a:pt x="184" y="46"/>
                </a:lnTo>
                <a:lnTo>
                  <a:pt x="213" y="56"/>
                </a:lnTo>
                <a:lnTo>
                  <a:pt x="242" y="63"/>
                </a:lnTo>
                <a:lnTo>
                  <a:pt x="269" y="71"/>
                </a:lnTo>
                <a:lnTo>
                  <a:pt x="296" y="79"/>
                </a:lnTo>
                <a:lnTo>
                  <a:pt x="323" y="88"/>
                </a:lnTo>
                <a:lnTo>
                  <a:pt x="350" y="96"/>
                </a:lnTo>
                <a:lnTo>
                  <a:pt x="375" y="106"/>
                </a:lnTo>
                <a:lnTo>
                  <a:pt x="400" y="113"/>
                </a:lnTo>
                <a:lnTo>
                  <a:pt x="425" y="123"/>
                </a:lnTo>
                <a:lnTo>
                  <a:pt x="448" y="131"/>
                </a:lnTo>
                <a:lnTo>
                  <a:pt x="471" y="138"/>
                </a:lnTo>
                <a:lnTo>
                  <a:pt x="494" y="148"/>
                </a:lnTo>
                <a:lnTo>
                  <a:pt x="515" y="156"/>
                </a:lnTo>
                <a:lnTo>
                  <a:pt x="536" y="165"/>
                </a:lnTo>
                <a:lnTo>
                  <a:pt x="555" y="173"/>
                </a:lnTo>
                <a:lnTo>
                  <a:pt x="576" y="183"/>
                </a:lnTo>
                <a:lnTo>
                  <a:pt x="594" y="192"/>
                </a:lnTo>
                <a:lnTo>
                  <a:pt x="613" y="202"/>
                </a:lnTo>
                <a:lnTo>
                  <a:pt x="630" y="211"/>
                </a:lnTo>
                <a:lnTo>
                  <a:pt x="648" y="219"/>
                </a:lnTo>
                <a:lnTo>
                  <a:pt x="663" y="229"/>
                </a:lnTo>
                <a:lnTo>
                  <a:pt x="678" y="238"/>
                </a:lnTo>
                <a:lnTo>
                  <a:pt x="694" y="248"/>
                </a:lnTo>
                <a:lnTo>
                  <a:pt x="707" y="259"/>
                </a:lnTo>
                <a:lnTo>
                  <a:pt x="721" y="269"/>
                </a:lnTo>
                <a:lnTo>
                  <a:pt x="734" y="279"/>
                </a:lnTo>
                <a:lnTo>
                  <a:pt x="746" y="288"/>
                </a:lnTo>
                <a:lnTo>
                  <a:pt x="757" y="300"/>
                </a:lnTo>
                <a:lnTo>
                  <a:pt x="769" y="310"/>
                </a:lnTo>
                <a:lnTo>
                  <a:pt x="778" y="319"/>
                </a:lnTo>
                <a:lnTo>
                  <a:pt x="788" y="331"/>
                </a:lnTo>
                <a:lnTo>
                  <a:pt x="796" y="340"/>
                </a:lnTo>
                <a:lnTo>
                  <a:pt x="803" y="352"/>
                </a:lnTo>
                <a:lnTo>
                  <a:pt x="811" y="361"/>
                </a:lnTo>
                <a:lnTo>
                  <a:pt x="819" y="373"/>
                </a:lnTo>
                <a:lnTo>
                  <a:pt x="825" y="383"/>
                </a:lnTo>
                <a:lnTo>
                  <a:pt x="830" y="394"/>
                </a:lnTo>
                <a:lnTo>
                  <a:pt x="834" y="406"/>
                </a:lnTo>
                <a:lnTo>
                  <a:pt x="838" y="415"/>
                </a:lnTo>
                <a:lnTo>
                  <a:pt x="842" y="427"/>
                </a:lnTo>
                <a:lnTo>
                  <a:pt x="844" y="436"/>
                </a:lnTo>
                <a:lnTo>
                  <a:pt x="846" y="448"/>
                </a:lnTo>
                <a:lnTo>
                  <a:pt x="848" y="460"/>
                </a:lnTo>
                <a:lnTo>
                  <a:pt x="848" y="469"/>
                </a:lnTo>
                <a:lnTo>
                  <a:pt x="850" y="479"/>
                </a:lnTo>
                <a:lnTo>
                  <a:pt x="850" y="487"/>
                </a:lnTo>
                <a:lnTo>
                  <a:pt x="850" y="496"/>
                </a:lnTo>
                <a:lnTo>
                  <a:pt x="850" y="504"/>
                </a:lnTo>
                <a:lnTo>
                  <a:pt x="848" y="512"/>
                </a:lnTo>
                <a:lnTo>
                  <a:pt x="848" y="517"/>
                </a:lnTo>
                <a:lnTo>
                  <a:pt x="846" y="523"/>
                </a:lnTo>
                <a:lnTo>
                  <a:pt x="844" y="529"/>
                </a:lnTo>
                <a:lnTo>
                  <a:pt x="842" y="535"/>
                </a:lnTo>
                <a:lnTo>
                  <a:pt x="840" y="540"/>
                </a:lnTo>
                <a:lnTo>
                  <a:pt x="836" y="544"/>
                </a:lnTo>
                <a:lnTo>
                  <a:pt x="834" y="548"/>
                </a:lnTo>
                <a:lnTo>
                  <a:pt x="830" y="552"/>
                </a:lnTo>
                <a:lnTo>
                  <a:pt x="826" y="554"/>
                </a:lnTo>
                <a:lnTo>
                  <a:pt x="825" y="554"/>
                </a:lnTo>
                <a:lnTo>
                  <a:pt x="821" y="554"/>
                </a:lnTo>
                <a:lnTo>
                  <a:pt x="815" y="552"/>
                </a:lnTo>
                <a:lnTo>
                  <a:pt x="807" y="550"/>
                </a:lnTo>
                <a:lnTo>
                  <a:pt x="800" y="546"/>
                </a:lnTo>
                <a:lnTo>
                  <a:pt x="788" y="540"/>
                </a:lnTo>
                <a:lnTo>
                  <a:pt x="776" y="535"/>
                </a:lnTo>
                <a:lnTo>
                  <a:pt x="763" y="529"/>
                </a:lnTo>
                <a:lnTo>
                  <a:pt x="750" y="519"/>
                </a:lnTo>
                <a:lnTo>
                  <a:pt x="732" y="512"/>
                </a:lnTo>
                <a:lnTo>
                  <a:pt x="715" y="500"/>
                </a:lnTo>
                <a:lnTo>
                  <a:pt x="696" y="490"/>
                </a:lnTo>
                <a:lnTo>
                  <a:pt x="676" y="477"/>
                </a:lnTo>
                <a:lnTo>
                  <a:pt x="653" y="463"/>
                </a:lnTo>
                <a:lnTo>
                  <a:pt x="630" y="450"/>
                </a:lnTo>
                <a:lnTo>
                  <a:pt x="605" y="435"/>
                </a:lnTo>
                <a:lnTo>
                  <a:pt x="578" y="417"/>
                </a:lnTo>
                <a:lnTo>
                  <a:pt x="550" y="400"/>
                </a:lnTo>
                <a:lnTo>
                  <a:pt x="521" y="381"/>
                </a:lnTo>
                <a:lnTo>
                  <a:pt x="490" y="360"/>
                </a:lnTo>
                <a:lnTo>
                  <a:pt x="457" y="340"/>
                </a:lnTo>
                <a:lnTo>
                  <a:pt x="423" y="317"/>
                </a:lnTo>
                <a:lnTo>
                  <a:pt x="388" y="294"/>
                </a:lnTo>
                <a:lnTo>
                  <a:pt x="350" y="269"/>
                </a:lnTo>
                <a:lnTo>
                  <a:pt x="311" y="244"/>
                </a:lnTo>
                <a:lnTo>
                  <a:pt x="271" y="217"/>
                </a:lnTo>
                <a:lnTo>
                  <a:pt x="230" y="190"/>
                </a:lnTo>
                <a:lnTo>
                  <a:pt x="186" y="161"/>
                </a:lnTo>
                <a:lnTo>
                  <a:pt x="142" y="133"/>
                </a:lnTo>
                <a:lnTo>
                  <a:pt x="96" y="102"/>
                </a:lnTo>
                <a:lnTo>
                  <a:pt x="50" y="69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3483347" y="1053940"/>
            <a:ext cx="1850400" cy="1850400"/>
          </a:xfrm>
          <a:prstGeom prst="ellipse">
            <a:avLst/>
          </a:prstGeom>
          <a:ln w="19050">
            <a:solidFill>
              <a:schemeClr val="bg1"/>
            </a:solidFill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4"/>
          <p:cNvPicPr>
            <a:picLocks noChangeAspect="1" noChangeArrowheads="1"/>
          </p:cNvPicPr>
          <p:nvPr/>
        </p:nvPicPr>
        <p:blipFill>
          <a:blip r:embed="rId1" cstate="email"/>
          <a:srcRect t="4414"/>
          <a:stretch>
            <a:fillRect/>
          </a:stretch>
        </p:blipFill>
        <p:spPr bwMode="auto">
          <a:xfrm>
            <a:off x="2268538" y="698500"/>
            <a:ext cx="5903912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419225"/>
            <a:ext cx="135890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754313" y="1131888"/>
            <a:ext cx="4932362" cy="2455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 再读全文，说一说：</a:t>
            </a:r>
            <a:r>
              <a:rPr lang="zh-CN" alt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本文的词组分为几类？分别讲了什么内容？</a:t>
            </a:r>
            <a:endParaRPr lang="zh-CN" altLang="en-US" sz="3600" b="1" dirty="0">
              <a:solidFill>
                <a:schemeClr val="accent4">
                  <a:lumMod val="40000"/>
                  <a:lumOff val="6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>
            <a:spLocks noChangeArrowheads="1"/>
          </p:cNvSpPr>
          <p:nvPr/>
        </p:nvSpPr>
        <p:spPr bwMode="auto">
          <a:xfrm>
            <a:off x="971550" y="874713"/>
            <a:ext cx="1657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第一类</a:t>
            </a:r>
            <a:endParaRPr lang="zh-CN" altLang="en-US" sz="36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971550" y="1703388"/>
            <a:ext cx="7345363" cy="71913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solidFill>
                  <a:srgbClr val="00A6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描写春夏秋冬四季大自然的气候特点</a:t>
            </a:r>
            <a:endParaRPr lang="zh-CN" altLang="en-US" sz="3200" b="1" dirty="0">
              <a:solidFill>
                <a:srgbClr val="00A6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012" name="文本框 3"/>
          <p:cNvSpPr txBox="1">
            <a:spLocks noChangeArrowheads="1"/>
          </p:cNvSpPr>
          <p:nvPr/>
        </p:nvSpPr>
        <p:spPr bwMode="auto">
          <a:xfrm>
            <a:off x="971550" y="2924175"/>
            <a:ext cx="1657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第二类</a:t>
            </a:r>
            <a:endParaRPr lang="zh-CN" altLang="en-US" sz="36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971550" y="3787775"/>
            <a:ext cx="7345363" cy="72072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描写自然界中花草鱼鸟的生活状态</a:t>
            </a:r>
            <a:endParaRPr lang="zh-CN" altLang="en-US" sz="3200" b="1" dirty="0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3014" name="图片 2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13450" y="2682875"/>
            <a:ext cx="13525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图片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8188" y="339725"/>
            <a:ext cx="3959225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图片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17813" y="2370138"/>
            <a:ext cx="2970212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3" grpId="0" animBg="1"/>
      <p:bldP spid="43012" grpId="0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45058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任意多边形: 形状 6"/>
            <p:cNvSpPr/>
            <p:nvPr/>
          </p:nvSpPr>
          <p:spPr bwMode="auto">
            <a:xfrm>
              <a:off x="395613" y="267224"/>
              <a:ext cx="1465379" cy="336322"/>
            </a:xfrm>
            <a:custGeom>
              <a:avLst/>
              <a:gdLst/>
              <a:ahLst/>
              <a:cxnLst/>
              <a:rect l="l" t="t" r="r" b="b"/>
              <a:pathLst>
                <a:path w="1465326" h="337566">
                  <a:moveTo>
                    <a:pt x="189738" y="206121"/>
                  </a:moveTo>
                  <a:cubicBezTo>
                    <a:pt x="184912" y="216789"/>
                    <a:pt x="177673" y="230632"/>
                    <a:pt x="168021" y="247650"/>
                  </a:cubicBezTo>
                  <a:cubicBezTo>
                    <a:pt x="188087" y="249428"/>
                    <a:pt x="207137" y="241935"/>
                    <a:pt x="225171" y="225171"/>
                  </a:cubicBezTo>
                  <a:cubicBezTo>
                    <a:pt x="212979" y="217043"/>
                    <a:pt x="201168" y="210693"/>
                    <a:pt x="189738" y="206121"/>
                  </a:cubicBezTo>
                  <a:close/>
                  <a:moveTo>
                    <a:pt x="150495" y="195834"/>
                  </a:moveTo>
                  <a:cubicBezTo>
                    <a:pt x="144145" y="195834"/>
                    <a:pt x="137414" y="197104"/>
                    <a:pt x="130302" y="199644"/>
                  </a:cubicBezTo>
                  <a:cubicBezTo>
                    <a:pt x="128778" y="201930"/>
                    <a:pt x="128016" y="204597"/>
                    <a:pt x="128016" y="207645"/>
                  </a:cubicBezTo>
                  <a:cubicBezTo>
                    <a:pt x="128016" y="214757"/>
                    <a:pt x="132588" y="224028"/>
                    <a:pt x="141732" y="235458"/>
                  </a:cubicBezTo>
                  <a:cubicBezTo>
                    <a:pt x="150876" y="223774"/>
                    <a:pt x="158750" y="211328"/>
                    <a:pt x="165354" y="198120"/>
                  </a:cubicBezTo>
                  <a:cubicBezTo>
                    <a:pt x="161798" y="196596"/>
                    <a:pt x="156845" y="195834"/>
                    <a:pt x="150495" y="195834"/>
                  </a:cubicBezTo>
                  <a:close/>
                  <a:moveTo>
                    <a:pt x="619316" y="177546"/>
                  </a:moveTo>
                  <a:cubicBezTo>
                    <a:pt x="616395" y="177546"/>
                    <a:pt x="609473" y="178626"/>
                    <a:pt x="598551" y="180785"/>
                  </a:cubicBezTo>
                  <a:cubicBezTo>
                    <a:pt x="587629" y="182944"/>
                    <a:pt x="577088" y="185928"/>
                    <a:pt x="566928" y="189738"/>
                  </a:cubicBezTo>
                  <a:cubicBezTo>
                    <a:pt x="566420" y="203200"/>
                    <a:pt x="565912" y="214503"/>
                    <a:pt x="565404" y="223647"/>
                  </a:cubicBezTo>
                  <a:cubicBezTo>
                    <a:pt x="571500" y="226187"/>
                    <a:pt x="577215" y="227457"/>
                    <a:pt x="582549" y="227457"/>
                  </a:cubicBezTo>
                  <a:cubicBezTo>
                    <a:pt x="594995" y="227457"/>
                    <a:pt x="604965" y="220980"/>
                    <a:pt x="612458" y="208026"/>
                  </a:cubicBezTo>
                  <a:cubicBezTo>
                    <a:pt x="619951" y="195072"/>
                    <a:pt x="623697" y="186182"/>
                    <a:pt x="623697" y="181356"/>
                  </a:cubicBezTo>
                  <a:cubicBezTo>
                    <a:pt x="623697" y="178816"/>
                    <a:pt x="622237" y="177546"/>
                    <a:pt x="619316" y="177546"/>
                  </a:cubicBezTo>
                  <a:close/>
                  <a:moveTo>
                    <a:pt x="252222" y="146304"/>
                  </a:moveTo>
                  <a:cubicBezTo>
                    <a:pt x="251206" y="146304"/>
                    <a:pt x="249555" y="147892"/>
                    <a:pt x="247269" y="151067"/>
                  </a:cubicBezTo>
                  <a:cubicBezTo>
                    <a:pt x="244983" y="154242"/>
                    <a:pt x="240348" y="158179"/>
                    <a:pt x="233363" y="162878"/>
                  </a:cubicBezTo>
                  <a:cubicBezTo>
                    <a:pt x="226378" y="167577"/>
                    <a:pt x="219456" y="171133"/>
                    <a:pt x="212598" y="173546"/>
                  </a:cubicBezTo>
                  <a:cubicBezTo>
                    <a:pt x="205740" y="175959"/>
                    <a:pt x="201676" y="179451"/>
                    <a:pt x="200406" y="184023"/>
                  </a:cubicBezTo>
                  <a:cubicBezTo>
                    <a:pt x="208534" y="187071"/>
                    <a:pt x="221869" y="193040"/>
                    <a:pt x="240411" y="201930"/>
                  </a:cubicBezTo>
                  <a:cubicBezTo>
                    <a:pt x="249301" y="179832"/>
                    <a:pt x="253746" y="161925"/>
                    <a:pt x="253746" y="148209"/>
                  </a:cubicBezTo>
                  <a:cubicBezTo>
                    <a:pt x="253746" y="146939"/>
                    <a:pt x="253238" y="146304"/>
                    <a:pt x="252222" y="146304"/>
                  </a:cubicBezTo>
                  <a:close/>
                  <a:moveTo>
                    <a:pt x="213360" y="91821"/>
                  </a:moveTo>
                  <a:cubicBezTo>
                    <a:pt x="212344" y="91821"/>
                    <a:pt x="210439" y="92456"/>
                    <a:pt x="207645" y="93726"/>
                  </a:cubicBezTo>
                  <a:cubicBezTo>
                    <a:pt x="204851" y="94996"/>
                    <a:pt x="201994" y="95631"/>
                    <a:pt x="199073" y="95631"/>
                  </a:cubicBezTo>
                  <a:cubicBezTo>
                    <a:pt x="196152" y="95631"/>
                    <a:pt x="193167" y="95377"/>
                    <a:pt x="190119" y="94869"/>
                  </a:cubicBezTo>
                  <a:cubicBezTo>
                    <a:pt x="169545" y="133223"/>
                    <a:pt x="152527" y="161036"/>
                    <a:pt x="139065" y="178308"/>
                  </a:cubicBezTo>
                  <a:cubicBezTo>
                    <a:pt x="146685" y="175514"/>
                    <a:pt x="153734" y="174117"/>
                    <a:pt x="160211" y="174117"/>
                  </a:cubicBezTo>
                  <a:cubicBezTo>
                    <a:pt x="166688" y="174117"/>
                    <a:pt x="171958" y="174625"/>
                    <a:pt x="176022" y="175641"/>
                  </a:cubicBezTo>
                  <a:cubicBezTo>
                    <a:pt x="180594" y="163957"/>
                    <a:pt x="185547" y="152781"/>
                    <a:pt x="190881" y="142113"/>
                  </a:cubicBezTo>
                  <a:cubicBezTo>
                    <a:pt x="196215" y="131445"/>
                    <a:pt x="201867" y="120968"/>
                    <a:pt x="207836" y="110681"/>
                  </a:cubicBezTo>
                  <a:cubicBezTo>
                    <a:pt x="213805" y="100394"/>
                    <a:pt x="216789" y="94996"/>
                    <a:pt x="216789" y="94488"/>
                  </a:cubicBezTo>
                  <a:cubicBezTo>
                    <a:pt x="216789" y="92710"/>
                    <a:pt x="215646" y="91821"/>
                    <a:pt x="213360" y="91821"/>
                  </a:cubicBezTo>
                  <a:close/>
                  <a:moveTo>
                    <a:pt x="183642" y="84582"/>
                  </a:moveTo>
                  <a:cubicBezTo>
                    <a:pt x="183134" y="84582"/>
                    <a:pt x="182563" y="84773"/>
                    <a:pt x="181928" y="85154"/>
                  </a:cubicBezTo>
                  <a:cubicBezTo>
                    <a:pt x="181293" y="85535"/>
                    <a:pt x="175959" y="94107"/>
                    <a:pt x="165926" y="110871"/>
                  </a:cubicBezTo>
                  <a:cubicBezTo>
                    <a:pt x="155893" y="127635"/>
                    <a:pt x="149035" y="139764"/>
                    <a:pt x="145352" y="147257"/>
                  </a:cubicBezTo>
                  <a:cubicBezTo>
                    <a:pt x="141669" y="154750"/>
                    <a:pt x="139065" y="160528"/>
                    <a:pt x="137541" y="164592"/>
                  </a:cubicBezTo>
                  <a:cubicBezTo>
                    <a:pt x="145415" y="157480"/>
                    <a:pt x="155702" y="144082"/>
                    <a:pt x="168402" y="124397"/>
                  </a:cubicBezTo>
                  <a:cubicBezTo>
                    <a:pt x="181102" y="104712"/>
                    <a:pt x="187452" y="93155"/>
                    <a:pt x="187452" y="89726"/>
                  </a:cubicBezTo>
                  <a:cubicBezTo>
                    <a:pt x="187452" y="86297"/>
                    <a:pt x="186182" y="84582"/>
                    <a:pt x="183642" y="84582"/>
                  </a:cubicBezTo>
                  <a:close/>
                  <a:moveTo>
                    <a:pt x="1013079" y="49530"/>
                  </a:moveTo>
                  <a:cubicBezTo>
                    <a:pt x="1006475" y="52832"/>
                    <a:pt x="1000633" y="54483"/>
                    <a:pt x="995553" y="54483"/>
                  </a:cubicBezTo>
                  <a:lnTo>
                    <a:pt x="984885" y="53721"/>
                  </a:lnTo>
                  <a:cubicBezTo>
                    <a:pt x="982345" y="53721"/>
                    <a:pt x="981075" y="54864"/>
                    <a:pt x="981075" y="57150"/>
                  </a:cubicBezTo>
                  <a:cubicBezTo>
                    <a:pt x="986917" y="57912"/>
                    <a:pt x="991362" y="60135"/>
                    <a:pt x="994410" y="63818"/>
                  </a:cubicBezTo>
                  <a:cubicBezTo>
                    <a:pt x="997458" y="67501"/>
                    <a:pt x="998982" y="71819"/>
                    <a:pt x="998982" y="76772"/>
                  </a:cubicBezTo>
                  <a:cubicBezTo>
                    <a:pt x="998982" y="81725"/>
                    <a:pt x="997649" y="86551"/>
                    <a:pt x="994982" y="91250"/>
                  </a:cubicBezTo>
                  <a:cubicBezTo>
                    <a:pt x="992315" y="95949"/>
                    <a:pt x="984504" y="112014"/>
                    <a:pt x="971550" y="139446"/>
                  </a:cubicBezTo>
                  <a:cubicBezTo>
                    <a:pt x="986790" y="136652"/>
                    <a:pt x="1003554" y="128270"/>
                    <a:pt x="1021842" y="114300"/>
                  </a:cubicBezTo>
                  <a:cubicBezTo>
                    <a:pt x="1019048" y="111252"/>
                    <a:pt x="1016699" y="107950"/>
                    <a:pt x="1014794" y="104394"/>
                  </a:cubicBezTo>
                  <a:cubicBezTo>
                    <a:pt x="1012889" y="100838"/>
                    <a:pt x="1011936" y="94742"/>
                    <a:pt x="1011936" y="86106"/>
                  </a:cubicBezTo>
                  <a:cubicBezTo>
                    <a:pt x="1011936" y="77470"/>
                    <a:pt x="1013206" y="68834"/>
                    <a:pt x="1015746" y="60198"/>
                  </a:cubicBezTo>
                  <a:cubicBezTo>
                    <a:pt x="1016508" y="57658"/>
                    <a:pt x="1016889" y="55626"/>
                    <a:pt x="1016889" y="54102"/>
                  </a:cubicBezTo>
                  <a:cubicBezTo>
                    <a:pt x="1016889" y="50038"/>
                    <a:pt x="1015619" y="48514"/>
                    <a:pt x="1013079" y="49530"/>
                  </a:cubicBezTo>
                  <a:close/>
                  <a:moveTo>
                    <a:pt x="1246632" y="36957"/>
                  </a:moveTo>
                  <a:cubicBezTo>
                    <a:pt x="1267460" y="36957"/>
                    <a:pt x="1281684" y="40831"/>
                    <a:pt x="1289304" y="48578"/>
                  </a:cubicBezTo>
                  <a:cubicBezTo>
                    <a:pt x="1296924" y="56325"/>
                    <a:pt x="1300734" y="62865"/>
                    <a:pt x="1300734" y="68199"/>
                  </a:cubicBezTo>
                  <a:cubicBezTo>
                    <a:pt x="1300734" y="73533"/>
                    <a:pt x="1298258" y="78042"/>
                    <a:pt x="1293305" y="81725"/>
                  </a:cubicBezTo>
                  <a:cubicBezTo>
                    <a:pt x="1288352" y="85408"/>
                    <a:pt x="1282002" y="87694"/>
                    <a:pt x="1274255" y="88583"/>
                  </a:cubicBezTo>
                  <a:cubicBezTo>
                    <a:pt x="1266508" y="89472"/>
                    <a:pt x="1258380" y="91885"/>
                    <a:pt x="1249871" y="95822"/>
                  </a:cubicBezTo>
                  <a:cubicBezTo>
                    <a:pt x="1241362" y="99759"/>
                    <a:pt x="1220724" y="110617"/>
                    <a:pt x="1187958" y="128397"/>
                  </a:cubicBezTo>
                  <a:cubicBezTo>
                    <a:pt x="1185164" y="129921"/>
                    <a:pt x="1182878" y="130683"/>
                    <a:pt x="1181100" y="130683"/>
                  </a:cubicBezTo>
                  <a:cubicBezTo>
                    <a:pt x="1179322" y="130683"/>
                    <a:pt x="1178433" y="130048"/>
                    <a:pt x="1178433" y="128778"/>
                  </a:cubicBezTo>
                  <a:cubicBezTo>
                    <a:pt x="1178433" y="127508"/>
                    <a:pt x="1179449" y="126111"/>
                    <a:pt x="1181481" y="124587"/>
                  </a:cubicBezTo>
                  <a:cubicBezTo>
                    <a:pt x="1223137" y="92583"/>
                    <a:pt x="1243965" y="74041"/>
                    <a:pt x="1243965" y="68961"/>
                  </a:cubicBezTo>
                  <a:cubicBezTo>
                    <a:pt x="1243965" y="66929"/>
                    <a:pt x="1241552" y="63627"/>
                    <a:pt x="1236726" y="59055"/>
                  </a:cubicBezTo>
                  <a:cubicBezTo>
                    <a:pt x="1228598" y="51435"/>
                    <a:pt x="1224534" y="46165"/>
                    <a:pt x="1224534" y="43244"/>
                  </a:cubicBezTo>
                  <a:cubicBezTo>
                    <a:pt x="1224534" y="40323"/>
                    <a:pt x="1225868" y="38545"/>
                    <a:pt x="1228535" y="37910"/>
                  </a:cubicBezTo>
                  <a:cubicBezTo>
                    <a:pt x="1231202" y="37275"/>
                    <a:pt x="1237234" y="36957"/>
                    <a:pt x="1246632" y="36957"/>
                  </a:cubicBezTo>
                  <a:close/>
                  <a:moveTo>
                    <a:pt x="531495" y="33147"/>
                  </a:moveTo>
                  <a:cubicBezTo>
                    <a:pt x="528193" y="33147"/>
                    <a:pt x="526542" y="39243"/>
                    <a:pt x="526542" y="51435"/>
                  </a:cubicBezTo>
                  <a:cubicBezTo>
                    <a:pt x="526542" y="55753"/>
                    <a:pt x="526923" y="62865"/>
                    <a:pt x="527685" y="72771"/>
                  </a:cubicBezTo>
                  <a:cubicBezTo>
                    <a:pt x="529971" y="70993"/>
                    <a:pt x="533527" y="69469"/>
                    <a:pt x="538353" y="68199"/>
                  </a:cubicBezTo>
                  <a:cubicBezTo>
                    <a:pt x="538607" y="63119"/>
                    <a:pt x="538290" y="57150"/>
                    <a:pt x="537401" y="50292"/>
                  </a:cubicBezTo>
                  <a:cubicBezTo>
                    <a:pt x="536512" y="43434"/>
                    <a:pt x="535623" y="38862"/>
                    <a:pt x="534734" y="36576"/>
                  </a:cubicBezTo>
                  <a:cubicBezTo>
                    <a:pt x="533845" y="34290"/>
                    <a:pt x="532765" y="33147"/>
                    <a:pt x="531495" y="33147"/>
                  </a:cubicBezTo>
                  <a:close/>
                  <a:moveTo>
                    <a:pt x="630936" y="17907"/>
                  </a:moveTo>
                  <a:cubicBezTo>
                    <a:pt x="637032" y="17907"/>
                    <a:pt x="645160" y="20003"/>
                    <a:pt x="655320" y="24194"/>
                  </a:cubicBezTo>
                  <a:cubicBezTo>
                    <a:pt x="665480" y="28385"/>
                    <a:pt x="670560" y="35306"/>
                    <a:pt x="670560" y="44958"/>
                  </a:cubicBezTo>
                  <a:cubicBezTo>
                    <a:pt x="670560" y="50292"/>
                    <a:pt x="668846" y="54547"/>
                    <a:pt x="665417" y="57722"/>
                  </a:cubicBezTo>
                  <a:cubicBezTo>
                    <a:pt x="661988" y="60897"/>
                    <a:pt x="657860" y="62484"/>
                    <a:pt x="653034" y="62484"/>
                  </a:cubicBezTo>
                  <a:cubicBezTo>
                    <a:pt x="648208" y="62484"/>
                    <a:pt x="645033" y="61341"/>
                    <a:pt x="643509" y="59055"/>
                  </a:cubicBezTo>
                  <a:cubicBezTo>
                    <a:pt x="640207" y="54229"/>
                    <a:pt x="635000" y="49975"/>
                    <a:pt x="627888" y="46292"/>
                  </a:cubicBezTo>
                  <a:cubicBezTo>
                    <a:pt x="620776" y="42609"/>
                    <a:pt x="615633" y="40767"/>
                    <a:pt x="612458" y="40767"/>
                  </a:cubicBezTo>
                  <a:cubicBezTo>
                    <a:pt x="609283" y="40767"/>
                    <a:pt x="606108" y="41656"/>
                    <a:pt x="602933" y="43434"/>
                  </a:cubicBezTo>
                  <a:cubicBezTo>
                    <a:pt x="599758" y="45212"/>
                    <a:pt x="597599" y="47371"/>
                    <a:pt x="596456" y="49911"/>
                  </a:cubicBezTo>
                  <a:cubicBezTo>
                    <a:pt x="595313" y="52451"/>
                    <a:pt x="594170" y="53721"/>
                    <a:pt x="593027" y="53721"/>
                  </a:cubicBezTo>
                  <a:cubicBezTo>
                    <a:pt x="591884" y="53721"/>
                    <a:pt x="591312" y="53340"/>
                    <a:pt x="591312" y="52578"/>
                  </a:cubicBezTo>
                  <a:cubicBezTo>
                    <a:pt x="591312" y="50292"/>
                    <a:pt x="593154" y="46292"/>
                    <a:pt x="596837" y="40577"/>
                  </a:cubicBezTo>
                  <a:cubicBezTo>
                    <a:pt x="600520" y="34862"/>
                    <a:pt x="606108" y="29655"/>
                    <a:pt x="613601" y="24956"/>
                  </a:cubicBezTo>
                  <a:cubicBezTo>
                    <a:pt x="621094" y="20257"/>
                    <a:pt x="626872" y="17907"/>
                    <a:pt x="630936" y="17907"/>
                  </a:cubicBezTo>
                  <a:close/>
                  <a:moveTo>
                    <a:pt x="104775" y="17907"/>
                  </a:moveTo>
                  <a:cubicBezTo>
                    <a:pt x="110871" y="17907"/>
                    <a:pt x="118872" y="22543"/>
                    <a:pt x="128778" y="31814"/>
                  </a:cubicBezTo>
                  <a:cubicBezTo>
                    <a:pt x="138684" y="41085"/>
                    <a:pt x="143637" y="48387"/>
                    <a:pt x="143637" y="53721"/>
                  </a:cubicBezTo>
                  <a:cubicBezTo>
                    <a:pt x="143637" y="56769"/>
                    <a:pt x="142113" y="63246"/>
                    <a:pt x="139065" y="73152"/>
                  </a:cubicBezTo>
                  <a:cubicBezTo>
                    <a:pt x="146431" y="75184"/>
                    <a:pt x="150940" y="76962"/>
                    <a:pt x="152591" y="78486"/>
                  </a:cubicBezTo>
                  <a:cubicBezTo>
                    <a:pt x="154242" y="80010"/>
                    <a:pt x="155067" y="82804"/>
                    <a:pt x="155067" y="86868"/>
                  </a:cubicBezTo>
                  <a:cubicBezTo>
                    <a:pt x="155067" y="90932"/>
                    <a:pt x="154686" y="93790"/>
                    <a:pt x="153924" y="95441"/>
                  </a:cubicBezTo>
                  <a:cubicBezTo>
                    <a:pt x="153162" y="97092"/>
                    <a:pt x="149606" y="100711"/>
                    <a:pt x="143256" y="106299"/>
                  </a:cubicBezTo>
                  <a:cubicBezTo>
                    <a:pt x="136906" y="111887"/>
                    <a:pt x="132080" y="116713"/>
                    <a:pt x="128778" y="120777"/>
                  </a:cubicBezTo>
                  <a:cubicBezTo>
                    <a:pt x="127000" y="125857"/>
                    <a:pt x="126111" y="130810"/>
                    <a:pt x="126111" y="135636"/>
                  </a:cubicBezTo>
                  <a:cubicBezTo>
                    <a:pt x="126111" y="140462"/>
                    <a:pt x="127889" y="146431"/>
                    <a:pt x="131445" y="153543"/>
                  </a:cubicBezTo>
                  <a:cubicBezTo>
                    <a:pt x="154305" y="122555"/>
                    <a:pt x="169926" y="98806"/>
                    <a:pt x="178308" y="82296"/>
                  </a:cubicBezTo>
                  <a:cubicBezTo>
                    <a:pt x="180848" y="77216"/>
                    <a:pt x="183071" y="73724"/>
                    <a:pt x="184976" y="71819"/>
                  </a:cubicBezTo>
                  <a:cubicBezTo>
                    <a:pt x="186881" y="69914"/>
                    <a:pt x="192659" y="66294"/>
                    <a:pt x="202311" y="60960"/>
                  </a:cubicBezTo>
                  <a:cubicBezTo>
                    <a:pt x="211963" y="55626"/>
                    <a:pt x="218885" y="51372"/>
                    <a:pt x="223076" y="48197"/>
                  </a:cubicBezTo>
                  <a:cubicBezTo>
                    <a:pt x="227267" y="45022"/>
                    <a:pt x="230823" y="41212"/>
                    <a:pt x="233744" y="36767"/>
                  </a:cubicBezTo>
                  <a:cubicBezTo>
                    <a:pt x="236665" y="32322"/>
                    <a:pt x="241173" y="30099"/>
                    <a:pt x="247269" y="30099"/>
                  </a:cubicBezTo>
                  <a:cubicBezTo>
                    <a:pt x="253365" y="30099"/>
                    <a:pt x="259969" y="33782"/>
                    <a:pt x="267081" y="41148"/>
                  </a:cubicBezTo>
                  <a:cubicBezTo>
                    <a:pt x="274193" y="48514"/>
                    <a:pt x="277749" y="56261"/>
                    <a:pt x="277749" y="64389"/>
                  </a:cubicBezTo>
                  <a:cubicBezTo>
                    <a:pt x="277749" y="69215"/>
                    <a:pt x="272415" y="73660"/>
                    <a:pt x="261747" y="77724"/>
                  </a:cubicBezTo>
                  <a:cubicBezTo>
                    <a:pt x="254889" y="80264"/>
                    <a:pt x="242189" y="100838"/>
                    <a:pt x="223647" y="139446"/>
                  </a:cubicBezTo>
                  <a:cubicBezTo>
                    <a:pt x="235585" y="127254"/>
                    <a:pt x="245174" y="121158"/>
                    <a:pt x="252413" y="121158"/>
                  </a:cubicBezTo>
                  <a:cubicBezTo>
                    <a:pt x="259652" y="121158"/>
                    <a:pt x="266637" y="124651"/>
                    <a:pt x="273368" y="131636"/>
                  </a:cubicBezTo>
                  <a:cubicBezTo>
                    <a:pt x="280099" y="138621"/>
                    <a:pt x="283464" y="146812"/>
                    <a:pt x="283464" y="156210"/>
                  </a:cubicBezTo>
                  <a:cubicBezTo>
                    <a:pt x="283464" y="160274"/>
                    <a:pt x="281432" y="169037"/>
                    <a:pt x="277368" y="182499"/>
                  </a:cubicBezTo>
                  <a:cubicBezTo>
                    <a:pt x="273304" y="195961"/>
                    <a:pt x="269113" y="206756"/>
                    <a:pt x="264795" y="214884"/>
                  </a:cubicBezTo>
                  <a:cubicBezTo>
                    <a:pt x="286639" y="226314"/>
                    <a:pt x="301689" y="235585"/>
                    <a:pt x="309944" y="242697"/>
                  </a:cubicBezTo>
                  <a:cubicBezTo>
                    <a:pt x="318199" y="249809"/>
                    <a:pt x="325311" y="259080"/>
                    <a:pt x="331280" y="270510"/>
                  </a:cubicBezTo>
                  <a:cubicBezTo>
                    <a:pt x="337249" y="281940"/>
                    <a:pt x="340233" y="289497"/>
                    <a:pt x="340233" y="293180"/>
                  </a:cubicBezTo>
                  <a:cubicBezTo>
                    <a:pt x="340233" y="296863"/>
                    <a:pt x="338709" y="298704"/>
                    <a:pt x="335661" y="298704"/>
                  </a:cubicBezTo>
                  <a:cubicBezTo>
                    <a:pt x="334645" y="298704"/>
                    <a:pt x="333248" y="298196"/>
                    <a:pt x="331470" y="297180"/>
                  </a:cubicBezTo>
                  <a:lnTo>
                    <a:pt x="306324" y="281178"/>
                  </a:lnTo>
                  <a:cubicBezTo>
                    <a:pt x="291084" y="271272"/>
                    <a:pt x="271399" y="257302"/>
                    <a:pt x="247269" y="239268"/>
                  </a:cubicBezTo>
                  <a:cubicBezTo>
                    <a:pt x="226949" y="257048"/>
                    <a:pt x="207010" y="265938"/>
                    <a:pt x="187452" y="265938"/>
                  </a:cubicBezTo>
                  <a:cubicBezTo>
                    <a:pt x="179070" y="265938"/>
                    <a:pt x="169926" y="264414"/>
                    <a:pt x="160020" y="261366"/>
                  </a:cubicBezTo>
                  <a:cubicBezTo>
                    <a:pt x="157480" y="266954"/>
                    <a:pt x="155131" y="269748"/>
                    <a:pt x="152972" y="269748"/>
                  </a:cubicBezTo>
                  <a:cubicBezTo>
                    <a:pt x="150813" y="269748"/>
                    <a:pt x="148844" y="268669"/>
                    <a:pt x="147066" y="266510"/>
                  </a:cubicBezTo>
                  <a:cubicBezTo>
                    <a:pt x="145288" y="264351"/>
                    <a:pt x="143828" y="259652"/>
                    <a:pt x="142685" y="252413"/>
                  </a:cubicBezTo>
                  <a:cubicBezTo>
                    <a:pt x="141542" y="245174"/>
                    <a:pt x="138049" y="237871"/>
                    <a:pt x="132207" y="230505"/>
                  </a:cubicBezTo>
                  <a:cubicBezTo>
                    <a:pt x="126365" y="223139"/>
                    <a:pt x="122936" y="214249"/>
                    <a:pt x="121920" y="203835"/>
                  </a:cubicBezTo>
                  <a:cubicBezTo>
                    <a:pt x="118618" y="206375"/>
                    <a:pt x="116967" y="213233"/>
                    <a:pt x="116967" y="224409"/>
                  </a:cubicBezTo>
                  <a:cubicBezTo>
                    <a:pt x="116967" y="235585"/>
                    <a:pt x="117348" y="248666"/>
                    <a:pt x="118110" y="263652"/>
                  </a:cubicBezTo>
                  <a:lnTo>
                    <a:pt x="120396" y="300990"/>
                  </a:lnTo>
                  <a:cubicBezTo>
                    <a:pt x="120396" y="305816"/>
                    <a:pt x="118999" y="308229"/>
                    <a:pt x="116205" y="308229"/>
                  </a:cubicBezTo>
                  <a:cubicBezTo>
                    <a:pt x="115189" y="308229"/>
                    <a:pt x="114046" y="307785"/>
                    <a:pt x="112776" y="306896"/>
                  </a:cubicBezTo>
                  <a:cubicBezTo>
                    <a:pt x="111506" y="306007"/>
                    <a:pt x="109030" y="302705"/>
                    <a:pt x="105347" y="296990"/>
                  </a:cubicBezTo>
                  <a:cubicBezTo>
                    <a:pt x="101664" y="291275"/>
                    <a:pt x="99124" y="286004"/>
                    <a:pt x="97727" y="281178"/>
                  </a:cubicBezTo>
                  <a:cubicBezTo>
                    <a:pt x="96330" y="276352"/>
                    <a:pt x="95631" y="270637"/>
                    <a:pt x="95631" y="264033"/>
                  </a:cubicBezTo>
                  <a:cubicBezTo>
                    <a:pt x="95631" y="257429"/>
                    <a:pt x="95885" y="249301"/>
                    <a:pt x="96393" y="239649"/>
                  </a:cubicBezTo>
                  <a:cubicBezTo>
                    <a:pt x="90805" y="249047"/>
                    <a:pt x="85662" y="253746"/>
                    <a:pt x="80963" y="253746"/>
                  </a:cubicBezTo>
                  <a:cubicBezTo>
                    <a:pt x="76264" y="253746"/>
                    <a:pt x="72390" y="248793"/>
                    <a:pt x="69342" y="238887"/>
                  </a:cubicBezTo>
                  <a:cubicBezTo>
                    <a:pt x="66294" y="228981"/>
                    <a:pt x="64770" y="221996"/>
                    <a:pt x="64770" y="217932"/>
                  </a:cubicBezTo>
                  <a:cubicBezTo>
                    <a:pt x="64770" y="213868"/>
                    <a:pt x="65659" y="210693"/>
                    <a:pt x="67437" y="208407"/>
                  </a:cubicBezTo>
                  <a:cubicBezTo>
                    <a:pt x="69215" y="206121"/>
                    <a:pt x="74168" y="202184"/>
                    <a:pt x="82296" y="196596"/>
                  </a:cubicBezTo>
                  <a:cubicBezTo>
                    <a:pt x="89662" y="189484"/>
                    <a:pt x="94552" y="182436"/>
                    <a:pt x="96965" y="175451"/>
                  </a:cubicBezTo>
                  <a:cubicBezTo>
                    <a:pt x="99378" y="168466"/>
                    <a:pt x="100711" y="158877"/>
                    <a:pt x="100965" y="146685"/>
                  </a:cubicBezTo>
                  <a:cubicBezTo>
                    <a:pt x="75311" y="167767"/>
                    <a:pt x="57277" y="178308"/>
                    <a:pt x="46863" y="178308"/>
                  </a:cubicBezTo>
                  <a:cubicBezTo>
                    <a:pt x="42799" y="178308"/>
                    <a:pt x="38291" y="176594"/>
                    <a:pt x="33338" y="173165"/>
                  </a:cubicBezTo>
                  <a:cubicBezTo>
                    <a:pt x="28385" y="169736"/>
                    <a:pt x="23305" y="165100"/>
                    <a:pt x="18098" y="159258"/>
                  </a:cubicBezTo>
                  <a:cubicBezTo>
                    <a:pt x="12891" y="153416"/>
                    <a:pt x="8573" y="147384"/>
                    <a:pt x="5144" y="141161"/>
                  </a:cubicBezTo>
                  <a:cubicBezTo>
                    <a:pt x="1715" y="134938"/>
                    <a:pt x="0" y="131191"/>
                    <a:pt x="0" y="129921"/>
                  </a:cubicBezTo>
                  <a:cubicBezTo>
                    <a:pt x="0" y="128651"/>
                    <a:pt x="445" y="128016"/>
                    <a:pt x="1334" y="128016"/>
                  </a:cubicBezTo>
                  <a:cubicBezTo>
                    <a:pt x="2223" y="128016"/>
                    <a:pt x="3683" y="128905"/>
                    <a:pt x="5715" y="130683"/>
                  </a:cubicBezTo>
                  <a:cubicBezTo>
                    <a:pt x="7747" y="132461"/>
                    <a:pt x="9843" y="133858"/>
                    <a:pt x="12002" y="134874"/>
                  </a:cubicBezTo>
                  <a:cubicBezTo>
                    <a:pt x="14161" y="135890"/>
                    <a:pt x="17844" y="136398"/>
                    <a:pt x="23051" y="136398"/>
                  </a:cubicBezTo>
                  <a:cubicBezTo>
                    <a:pt x="28258" y="136398"/>
                    <a:pt x="36259" y="133477"/>
                    <a:pt x="47054" y="127635"/>
                  </a:cubicBezTo>
                  <a:cubicBezTo>
                    <a:pt x="57849" y="121793"/>
                    <a:pt x="77470" y="109093"/>
                    <a:pt x="105918" y="89535"/>
                  </a:cubicBezTo>
                  <a:cubicBezTo>
                    <a:pt x="107442" y="74295"/>
                    <a:pt x="108204" y="63500"/>
                    <a:pt x="108204" y="57150"/>
                  </a:cubicBezTo>
                  <a:cubicBezTo>
                    <a:pt x="108204" y="50800"/>
                    <a:pt x="107760" y="46101"/>
                    <a:pt x="106871" y="43053"/>
                  </a:cubicBezTo>
                  <a:cubicBezTo>
                    <a:pt x="105982" y="40005"/>
                    <a:pt x="103950" y="37719"/>
                    <a:pt x="100775" y="36195"/>
                  </a:cubicBezTo>
                  <a:cubicBezTo>
                    <a:pt x="97600" y="34671"/>
                    <a:pt x="96012" y="31750"/>
                    <a:pt x="96012" y="27432"/>
                  </a:cubicBezTo>
                  <a:cubicBezTo>
                    <a:pt x="96012" y="24638"/>
                    <a:pt x="96774" y="22352"/>
                    <a:pt x="98298" y="20574"/>
                  </a:cubicBezTo>
                  <a:cubicBezTo>
                    <a:pt x="99822" y="18796"/>
                    <a:pt x="101981" y="17907"/>
                    <a:pt x="104775" y="17907"/>
                  </a:cubicBezTo>
                  <a:close/>
                  <a:moveTo>
                    <a:pt x="534162" y="14478"/>
                  </a:moveTo>
                  <a:cubicBezTo>
                    <a:pt x="545084" y="14478"/>
                    <a:pt x="554038" y="16383"/>
                    <a:pt x="561023" y="20193"/>
                  </a:cubicBezTo>
                  <a:cubicBezTo>
                    <a:pt x="568008" y="24003"/>
                    <a:pt x="570992" y="29337"/>
                    <a:pt x="569976" y="36195"/>
                  </a:cubicBezTo>
                  <a:cubicBezTo>
                    <a:pt x="569722" y="38227"/>
                    <a:pt x="569595" y="41402"/>
                    <a:pt x="569595" y="45720"/>
                  </a:cubicBezTo>
                  <a:cubicBezTo>
                    <a:pt x="569595" y="50038"/>
                    <a:pt x="569722" y="54737"/>
                    <a:pt x="569976" y="59817"/>
                  </a:cubicBezTo>
                  <a:cubicBezTo>
                    <a:pt x="577342" y="58801"/>
                    <a:pt x="586359" y="61024"/>
                    <a:pt x="597027" y="66485"/>
                  </a:cubicBezTo>
                  <a:cubicBezTo>
                    <a:pt x="607695" y="71946"/>
                    <a:pt x="613029" y="77978"/>
                    <a:pt x="613029" y="84582"/>
                  </a:cubicBezTo>
                  <a:cubicBezTo>
                    <a:pt x="613029" y="91186"/>
                    <a:pt x="609981" y="96012"/>
                    <a:pt x="603885" y="99060"/>
                  </a:cubicBezTo>
                  <a:cubicBezTo>
                    <a:pt x="600837" y="100584"/>
                    <a:pt x="595630" y="105220"/>
                    <a:pt x="588264" y="112967"/>
                  </a:cubicBezTo>
                  <a:cubicBezTo>
                    <a:pt x="580898" y="120714"/>
                    <a:pt x="574802" y="128778"/>
                    <a:pt x="569976" y="137160"/>
                  </a:cubicBezTo>
                  <a:lnTo>
                    <a:pt x="569595" y="151638"/>
                  </a:lnTo>
                  <a:cubicBezTo>
                    <a:pt x="579501" y="149860"/>
                    <a:pt x="588709" y="148971"/>
                    <a:pt x="597218" y="148971"/>
                  </a:cubicBezTo>
                  <a:cubicBezTo>
                    <a:pt x="605727" y="148971"/>
                    <a:pt x="613029" y="149606"/>
                    <a:pt x="619125" y="150876"/>
                  </a:cubicBezTo>
                  <a:cubicBezTo>
                    <a:pt x="625221" y="152146"/>
                    <a:pt x="630428" y="154178"/>
                    <a:pt x="634746" y="156972"/>
                  </a:cubicBezTo>
                  <a:cubicBezTo>
                    <a:pt x="639064" y="159766"/>
                    <a:pt x="643065" y="162751"/>
                    <a:pt x="646748" y="165926"/>
                  </a:cubicBezTo>
                  <a:cubicBezTo>
                    <a:pt x="650431" y="169101"/>
                    <a:pt x="654304" y="173038"/>
                    <a:pt x="658368" y="177737"/>
                  </a:cubicBezTo>
                  <a:cubicBezTo>
                    <a:pt x="662432" y="182436"/>
                    <a:pt x="664655" y="185547"/>
                    <a:pt x="665036" y="187071"/>
                  </a:cubicBezTo>
                  <a:cubicBezTo>
                    <a:pt x="665417" y="188595"/>
                    <a:pt x="665607" y="190373"/>
                    <a:pt x="665607" y="192405"/>
                  </a:cubicBezTo>
                  <a:cubicBezTo>
                    <a:pt x="665607" y="199517"/>
                    <a:pt x="664083" y="203962"/>
                    <a:pt x="661035" y="205740"/>
                  </a:cubicBezTo>
                  <a:cubicBezTo>
                    <a:pt x="659511" y="207010"/>
                    <a:pt x="656590" y="210947"/>
                    <a:pt x="652272" y="217551"/>
                  </a:cubicBezTo>
                  <a:cubicBezTo>
                    <a:pt x="647954" y="224155"/>
                    <a:pt x="643827" y="229553"/>
                    <a:pt x="639890" y="233744"/>
                  </a:cubicBezTo>
                  <a:cubicBezTo>
                    <a:pt x="635953" y="237935"/>
                    <a:pt x="629476" y="242824"/>
                    <a:pt x="620459" y="248412"/>
                  </a:cubicBezTo>
                  <a:cubicBezTo>
                    <a:pt x="611442" y="254000"/>
                    <a:pt x="605409" y="257302"/>
                    <a:pt x="602361" y="258318"/>
                  </a:cubicBezTo>
                  <a:cubicBezTo>
                    <a:pt x="599313" y="259334"/>
                    <a:pt x="596011" y="259842"/>
                    <a:pt x="592455" y="259842"/>
                  </a:cubicBezTo>
                  <a:cubicBezTo>
                    <a:pt x="582041" y="259842"/>
                    <a:pt x="573151" y="256921"/>
                    <a:pt x="565785" y="251079"/>
                  </a:cubicBezTo>
                  <a:cubicBezTo>
                    <a:pt x="567055" y="274701"/>
                    <a:pt x="567690" y="290640"/>
                    <a:pt x="567690" y="298895"/>
                  </a:cubicBezTo>
                  <a:cubicBezTo>
                    <a:pt x="567690" y="307150"/>
                    <a:pt x="566357" y="313754"/>
                    <a:pt x="563690" y="318707"/>
                  </a:cubicBezTo>
                  <a:cubicBezTo>
                    <a:pt x="561023" y="323660"/>
                    <a:pt x="558483" y="326136"/>
                    <a:pt x="556070" y="326136"/>
                  </a:cubicBezTo>
                  <a:cubicBezTo>
                    <a:pt x="553657" y="326136"/>
                    <a:pt x="549275" y="320548"/>
                    <a:pt x="542925" y="309372"/>
                  </a:cubicBezTo>
                  <a:cubicBezTo>
                    <a:pt x="536575" y="298196"/>
                    <a:pt x="533400" y="289116"/>
                    <a:pt x="533400" y="282131"/>
                  </a:cubicBezTo>
                  <a:cubicBezTo>
                    <a:pt x="533400" y="275146"/>
                    <a:pt x="534162" y="267843"/>
                    <a:pt x="535686" y="260223"/>
                  </a:cubicBezTo>
                  <a:cubicBezTo>
                    <a:pt x="537210" y="252603"/>
                    <a:pt x="537845" y="233553"/>
                    <a:pt x="537591" y="203073"/>
                  </a:cubicBezTo>
                  <a:cubicBezTo>
                    <a:pt x="525399" y="209423"/>
                    <a:pt x="515557" y="215202"/>
                    <a:pt x="508064" y="220409"/>
                  </a:cubicBezTo>
                  <a:cubicBezTo>
                    <a:pt x="500571" y="225616"/>
                    <a:pt x="491871" y="232855"/>
                    <a:pt x="481965" y="242126"/>
                  </a:cubicBezTo>
                  <a:cubicBezTo>
                    <a:pt x="472059" y="251397"/>
                    <a:pt x="464947" y="256032"/>
                    <a:pt x="460629" y="256032"/>
                  </a:cubicBezTo>
                  <a:cubicBezTo>
                    <a:pt x="458343" y="256032"/>
                    <a:pt x="456502" y="255016"/>
                    <a:pt x="455105" y="252984"/>
                  </a:cubicBezTo>
                  <a:cubicBezTo>
                    <a:pt x="453708" y="250952"/>
                    <a:pt x="451739" y="245301"/>
                    <a:pt x="449199" y="236030"/>
                  </a:cubicBezTo>
                  <a:cubicBezTo>
                    <a:pt x="446659" y="226759"/>
                    <a:pt x="445389" y="219710"/>
                    <a:pt x="445389" y="214884"/>
                  </a:cubicBezTo>
                  <a:cubicBezTo>
                    <a:pt x="445389" y="211328"/>
                    <a:pt x="446786" y="209169"/>
                    <a:pt x="449580" y="208407"/>
                  </a:cubicBezTo>
                  <a:cubicBezTo>
                    <a:pt x="455676" y="206121"/>
                    <a:pt x="460248" y="203708"/>
                    <a:pt x="463296" y="201168"/>
                  </a:cubicBezTo>
                  <a:cubicBezTo>
                    <a:pt x="466344" y="198628"/>
                    <a:pt x="472567" y="194437"/>
                    <a:pt x="481965" y="188595"/>
                  </a:cubicBezTo>
                  <a:cubicBezTo>
                    <a:pt x="494411" y="173863"/>
                    <a:pt x="506222" y="160274"/>
                    <a:pt x="517398" y="147828"/>
                  </a:cubicBezTo>
                  <a:cubicBezTo>
                    <a:pt x="517652" y="145542"/>
                    <a:pt x="517779" y="143510"/>
                    <a:pt x="517779" y="141732"/>
                  </a:cubicBezTo>
                  <a:cubicBezTo>
                    <a:pt x="517779" y="139954"/>
                    <a:pt x="517144" y="138938"/>
                    <a:pt x="515874" y="138684"/>
                  </a:cubicBezTo>
                  <a:cubicBezTo>
                    <a:pt x="512318" y="141478"/>
                    <a:pt x="508127" y="142875"/>
                    <a:pt x="503301" y="142875"/>
                  </a:cubicBezTo>
                  <a:cubicBezTo>
                    <a:pt x="494157" y="142875"/>
                    <a:pt x="484061" y="138113"/>
                    <a:pt x="473012" y="128588"/>
                  </a:cubicBezTo>
                  <a:cubicBezTo>
                    <a:pt x="461963" y="119063"/>
                    <a:pt x="456438" y="112776"/>
                    <a:pt x="456438" y="109728"/>
                  </a:cubicBezTo>
                  <a:cubicBezTo>
                    <a:pt x="456438" y="108712"/>
                    <a:pt x="457200" y="108204"/>
                    <a:pt x="458724" y="108204"/>
                  </a:cubicBezTo>
                  <a:lnTo>
                    <a:pt x="463677" y="108585"/>
                  </a:lnTo>
                  <a:cubicBezTo>
                    <a:pt x="469265" y="108585"/>
                    <a:pt x="474345" y="106934"/>
                    <a:pt x="478917" y="103632"/>
                  </a:cubicBezTo>
                  <a:cubicBezTo>
                    <a:pt x="494919" y="92202"/>
                    <a:pt x="507365" y="83820"/>
                    <a:pt x="516255" y="78486"/>
                  </a:cubicBezTo>
                  <a:cubicBezTo>
                    <a:pt x="516255" y="59690"/>
                    <a:pt x="517081" y="45593"/>
                    <a:pt x="518732" y="36195"/>
                  </a:cubicBezTo>
                  <a:cubicBezTo>
                    <a:pt x="520383" y="26797"/>
                    <a:pt x="522097" y="20828"/>
                    <a:pt x="523875" y="18288"/>
                  </a:cubicBezTo>
                  <a:cubicBezTo>
                    <a:pt x="525653" y="15748"/>
                    <a:pt x="529082" y="14478"/>
                    <a:pt x="534162" y="14478"/>
                  </a:cubicBezTo>
                  <a:close/>
                  <a:moveTo>
                    <a:pt x="878967" y="12573"/>
                  </a:moveTo>
                  <a:cubicBezTo>
                    <a:pt x="880491" y="12573"/>
                    <a:pt x="882714" y="13272"/>
                    <a:pt x="885635" y="14669"/>
                  </a:cubicBezTo>
                  <a:cubicBezTo>
                    <a:pt x="888556" y="16066"/>
                    <a:pt x="895096" y="17145"/>
                    <a:pt x="905256" y="17907"/>
                  </a:cubicBezTo>
                  <a:cubicBezTo>
                    <a:pt x="915416" y="18669"/>
                    <a:pt x="923925" y="21717"/>
                    <a:pt x="930783" y="27051"/>
                  </a:cubicBezTo>
                  <a:cubicBezTo>
                    <a:pt x="937641" y="32385"/>
                    <a:pt x="941070" y="39434"/>
                    <a:pt x="941070" y="48197"/>
                  </a:cubicBezTo>
                  <a:cubicBezTo>
                    <a:pt x="941070" y="56960"/>
                    <a:pt x="939483" y="62675"/>
                    <a:pt x="936308" y="65342"/>
                  </a:cubicBezTo>
                  <a:cubicBezTo>
                    <a:pt x="933133" y="68009"/>
                    <a:pt x="929005" y="69342"/>
                    <a:pt x="923925" y="69342"/>
                  </a:cubicBezTo>
                  <a:cubicBezTo>
                    <a:pt x="918845" y="69342"/>
                    <a:pt x="914083" y="69025"/>
                    <a:pt x="909638" y="68390"/>
                  </a:cubicBezTo>
                  <a:cubicBezTo>
                    <a:pt x="905193" y="67755"/>
                    <a:pt x="902716" y="67437"/>
                    <a:pt x="902208" y="67437"/>
                  </a:cubicBezTo>
                  <a:cubicBezTo>
                    <a:pt x="900684" y="67437"/>
                    <a:pt x="898271" y="68453"/>
                    <a:pt x="894969" y="70485"/>
                  </a:cubicBezTo>
                  <a:cubicBezTo>
                    <a:pt x="882269" y="77851"/>
                    <a:pt x="872173" y="82296"/>
                    <a:pt x="864680" y="83820"/>
                  </a:cubicBezTo>
                  <a:cubicBezTo>
                    <a:pt x="857187" y="85344"/>
                    <a:pt x="849630" y="86106"/>
                    <a:pt x="842010" y="86106"/>
                  </a:cubicBezTo>
                  <a:cubicBezTo>
                    <a:pt x="834390" y="86106"/>
                    <a:pt x="830580" y="85408"/>
                    <a:pt x="830580" y="84011"/>
                  </a:cubicBezTo>
                  <a:cubicBezTo>
                    <a:pt x="830580" y="82614"/>
                    <a:pt x="832358" y="81153"/>
                    <a:pt x="835914" y="79629"/>
                  </a:cubicBezTo>
                  <a:cubicBezTo>
                    <a:pt x="849122" y="73787"/>
                    <a:pt x="859600" y="68009"/>
                    <a:pt x="867347" y="62294"/>
                  </a:cubicBezTo>
                  <a:cubicBezTo>
                    <a:pt x="875094" y="56579"/>
                    <a:pt x="880047" y="52832"/>
                    <a:pt x="882206" y="51054"/>
                  </a:cubicBezTo>
                  <a:cubicBezTo>
                    <a:pt x="884365" y="49276"/>
                    <a:pt x="885444" y="47752"/>
                    <a:pt x="885444" y="46482"/>
                  </a:cubicBezTo>
                  <a:cubicBezTo>
                    <a:pt x="885444" y="45212"/>
                    <a:pt x="885317" y="44196"/>
                    <a:pt x="885063" y="43434"/>
                  </a:cubicBezTo>
                  <a:cubicBezTo>
                    <a:pt x="878967" y="29718"/>
                    <a:pt x="875919" y="21146"/>
                    <a:pt x="875919" y="17717"/>
                  </a:cubicBezTo>
                  <a:cubicBezTo>
                    <a:pt x="875919" y="14288"/>
                    <a:pt x="876935" y="12573"/>
                    <a:pt x="878967" y="12573"/>
                  </a:cubicBezTo>
                  <a:close/>
                  <a:moveTo>
                    <a:pt x="1376553" y="9144"/>
                  </a:moveTo>
                  <a:cubicBezTo>
                    <a:pt x="1382649" y="9144"/>
                    <a:pt x="1388237" y="12891"/>
                    <a:pt x="1393317" y="20384"/>
                  </a:cubicBezTo>
                  <a:cubicBezTo>
                    <a:pt x="1398397" y="27877"/>
                    <a:pt x="1400937" y="36449"/>
                    <a:pt x="1400937" y="46101"/>
                  </a:cubicBezTo>
                  <a:cubicBezTo>
                    <a:pt x="1400937" y="48387"/>
                    <a:pt x="1400810" y="50419"/>
                    <a:pt x="1400556" y="52197"/>
                  </a:cubicBezTo>
                  <a:cubicBezTo>
                    <a:pt x="1398778" y="61849"/>
                    <a:pt x="1397635" y="78105"/>
                    <a:pt x="1397127" y="100965"/>
                  </a:cubicBezTo>
                  <a:cubicBezTo>
                    <a:pt x="1410589" y="97409"/>
                    <a:pt x="1420114" y="95631"/>
                    <a:pt x="1425702" y="95631"/>
                  </a:cubicBezTo>
                  <a:cubicBezTo>
                    <a:pt x="1431290" y="95631"/>
                    <a:pt x="1439291" y="97346"/>
                    <a:pt x="1449705" y="100775"/>
                  </a:cubicBezTo>
                  <a:cubicBezTo>
                    <a:pt x="1460119" y="104204"/>
                    <a:pt x="1465326" y="110109"/>
                    <a:pt x="1465326" y="118491"/>
                  </a:cubicBezTo>
                  <a:cubicBezTo>
                    <a:pt x="1465326" y="122555"/>
                    <a:pt x="1463866" y="125921"/>
                    <a:pt x="1460945" y="128588"/>
                  </a:cubicBezTo>
                  <a:cubicBezTo>
                    <a:pt x="1458024" y="131255"/>
                    <a:pt x="1453769" y="132715"/>
                    <a:pt x="1448181" y="132969"/>
                  </a:cubicBezTo>
                  <a:cubicBezTo>
                    <a:pt x="1423797" y="134493"/>
                    <a:pt x="1407033" y="136906"/>
                    <a:pt x="1397889" y="140208"/>
                  </a:cubicBezTo>
                  <a:cubicBezTo>
                    <a:pt x="1398397" y="176784"/>
                    <a:pt x="1398651" y="204280"/>
                    <a:pt x="1398651" y="222695"/>
                  </a:cubicBezTo>
                  <a:cubicBezTo>
                    <a:pt x="1398651" y="241110"/>
                    <a:pt x="1397953" y="257747"/>
                    <a:pt x="1396556" y="272606"/>
                  </a:cubicBezTo>
                  <a:cubicBezTo>
                    <a:pt x="1395159" y="287465"/>
                    <a:pt x="1393254" y="301435"/>
                    <a:pt x="1390841" y="314516"/>
                  </a:cubicBezTo>
                  <a:cubicBezTo>
                    <a:pt x="1388428" y="327597"/>
                    <a:pt x="1386840" y="334709"/>
                    <a:pt x="1386078" y="335852"/>
                  </a:cubicBezTo>
                  <a:cubicBezTo>
                    <a:pt x="1385316" y="336995"/>
                    <a:pt x="1384554" y="337566"/>
                    <a:pt x="1383792" y="337566"/>
                  </a:cubicBezTo>
                  <a:cubicBezTo>
                    <a:pt x="1380998" y="337566"/>
                    <a:pt x="1378585" y="332677"/>
                    <a:pt x="1376553" y="322898"/>
                  </a:cubicBezTo>
                  <a:cubicBezTo>
                    <a:pt x="1374521" y="313119"/>
                    <a:pt x="1372362" y="295847"/>
                    <a:pt x="1370076" y="271082"/>
                  </a:cubicBezTo>
                  <a:cubicBezTo>
                    <a:pt x="1367790" y="246317"/>
                    <a:pt x="1365758" y="207391"/>
                    <a:pt x="1363980" y="154305"/>
                  </a:cubicBezTo>
                  <a:cubicBezTo>
                    <a:pt x="1355344" y="157353"/>
                    <a:pt x="1349947" y="159512"/>
                    <a:pt x="1347788" y="160782"/>
                  </a:cubicBezTo>
                  <a:cubicBezTo>
                    <a:pt x="1345629" y="162052"/>
                    <a:pt x="1344041" y="163830"/>
                    <a:pt x="1343025" y="166116"/>
                  </a:cubicBezTo>
                  <a:cubicBezTo>
                    <a:pt x="1341755" y="169418"/>
                    <a:pt x="1335659" y="171069"/>
                    <a:pt x="1324737" y="171069"/>
                  </a:cubicBezTo>
                  <a:cubicBezTo>
                    <a:pt x="1317117" y="171069"/>
                    <a:pt x="1309624" y="170053"/>
                    <a:pt x="1302258" y="168021"/>
                  </a:cubicBezTo>
                  <a:cubicBezTo>
                    <a:pt x="1294638" y="181483"/>
                    <a:pt x="1287463" y="198501"/>
                    <a:pt x="1280732" y="219075"/>
                  </a:cubicBezTo>
                  <a:cubicBezTo>
                    <a:pt x="1274001" y="239649"/>
                    <a:pt x="1270635" y="255143"/>
                    <a:pt x="1270635" y="265557"/>
                  </a:cubicBezTo>
                  <a:cubicBezTo>
                    <a:pt x="1270635" y="275971"/>
                    <a:pt x="1269492" y="283464"/>
                    <a:pt x="1267206" y="288036"/>
                  </a:cubicBezTo>
                  <a:cubicBezTo>
                    <a:pt x="1264920" y="292608"/>
                    <a:pt x="1261237" y="294894"/>
                    <a:pt x="1256157" y="294894"/>
                  </a:cubicBezTo>
                  <a:cubicBezTo>
                    <a:pt x="1251077" y="294894"/>
                    <a:pt x="1244537" y="290703"/>
                    <a:pt x="1236536" y="282321"/>
                  </a:cubicBezTo>
                  <a:cubicBezTo>
                    <a:pt x="1228535" y="273939"/>
                    <a:pt x="1224534" y="255397"/>
                    <a:pt x="1224534" y="226695"/>
                  </a:cubicBezTo>
                  <a:cubicBezTo>
                    <a:pt x="1224534" y="211709"/>
                    <a:pt x="1225550" y="193294"/>
                    <a:pt x="1227582" y="171450"/>
                  </a:cubicBezTo>
                  <a:cubicBezTo>
                    <a:pt x="1222248" y="179324"/>
                    <a:pt x="1217105" y="185039"/>
                    <a:pt x="1212152" y="188595"/>
                  </a:cubicBezTo>
                  <a:cubicBezTo>
                    <a:pt x="1207199" y="192151"/>
                    <a:pt x="1200912" y="193929"/>
                    <a:pt x="1193292" y="193929"/>
                  </a:cubicBezTo>
                  <a:cubicBezTo>
                    <a:pt x="1180846" y="193929"/>
                    <a:pt x="1170242" y="188722"/>
                    <a:pt x="1161479" y="178308"/>
                  </a:cubicBezTo>
                  <a:cubicBezTo>
                    <a:pt x="1152716" y="167894"/>
                    <a:pt x="1148334" y="159385"/>
                    <a:pt x="1148334" y="152781"/>
                  </a:cubicBezTo>
                  <a:cubicBezTo>
                    <a:pt x="1148334" y="149987"/>
                    <a:pt x="1149223" y="148590"/>
                    <a:pt x="1151001" y="148590"/>
                  </a:cubicBezTo>
                  <a:cubicBezTo>
                    <a:pt x="1152779" y="148590"/>
                    <a:pt x="1155002" y="149670"/>
                    <a:pt x="1157669" y="151829"/>
                  </a:cubicBezTo>
                  <a:cubicBezTo>
                    <a:pt x="1160336" y="153988"/>
                    <a:pt x="1162939" y="155067"/>
                    <a:pt x="1165479" y="155067"/>
                  </a:cubicBezTo>
                  <a:cubicBezTo>
                    <a:pt x="1168019" y="155067"/>
                    <a:pt x="1171067" y="154178"/>
                    <a:pt x="1174623" y="152400"/>
                  </a:cubicBezTo>
                  <a:lnTo>
                    <a:pt x="1198245" y="141351"/>
                  </a:lnTo>
                  <a:cubicBezTo>
                    <a:pt x="1210183" y="135509"/>
                    <a:pt x="1217613" y="131826"/>
                    <a:pt x="1220534" y="130302"/>
                  </a:cubicBezTo>
                  <a:cubicBezTo>
                    <a:pt x="1223455" y="128778"/>
                    <a:pt x="1225296" y="127635"/>
                    <a:pt x="1226058" y="126873"/>
                  </a:cubicBezTo>
                  <a:cubicBezTo>
                    <a:pt x="1231646" y="121285"/>
                    <a:pt x="1235837" y="118491"/>
                    <a:pt x="1238631" y="118491"/>
                  </a:cubicBezTo>
                  <a:cubicBezTo>
                    <a:pt x="1243965" y="118491"/>
                    <a:pt x="1249680" y="120714"/>
                    <a:pt x="1255776" y="125159"/>
                  </a:cubicBezTo>
                  <a:cubicBezTo>
                    <a:pt x="1261872" y="129604"/>
                    <a:pt x="1264920" y="135763"/>
                    <a:pt x="1264920" y="143637"/>
                  </a:cubicBezTo>
                  <a:cubicBezTo>
                    <a:pt x="1264920" y="145923"/>
                    <a:pt x="1264539" y="148082"/>
                    <a:pt x="1263777" y="150114"/>
                  </a:cubicBezTo>
                  <a:cubicBezTo>
                    <a:pt x="1259967" y="159512"/>
                    <a:pt x="1256411" y="172720"/>
                    <a:pt x="1253109" y="189738"/>
                  </a:cubicBezTo>
                  <a:cubicBezTo>
                    <a:pt x="1249807" y="206756"/>
                    <a:pt x="1247775" y="223266"/>
                    <a:pt x="1247013" y="239268"/>
                  </a:cubicBezTo>
                  <a:cubicBezTo>
                    <a:pt x="1258951" y="226060"/>
                    <a:pt x="1273048" y="199263"/>
                    <a:pt x="1289304" y="158877"/>
                  </a:cubicBezTo>
                  <a:cubicBezTo>
                    <a:pt x="1288796" y="154051"/>
                    <a:pt x="1290003" y="150178"/>
                    <a:pt x="1292924" y="147257"/>
                  </a:cubicBezTo>
                  <a:cubicBezTo>
                    <a:pt x="1295845" y="144336"/>
                    <a:pt x="1302195" y="140526"/>
                    <a:pt x="1311974" y="135827"/>
                  </a:cubicBezTo>
                  <a:cubicBezTo>
                    <a:pt x="1321753" y="131128"/>
                    <a:pt x="1339342" y="123190"/>
                    <a:pt x="1364742" y="112014"/>
                  </a:cubicBezTo>
                  <a:cubicBezTo>
                    <a:pt x="1366774" y="95250"/>
                    <a:pt x="1367790" y="80328"/>
                    <a:pt x="1367790" y="67247"/>
                  </a:cubicBezTo>
                  <a:cubicBezTo>
                    <a:pt x="1367790" y="54166"/>
                    <a:pt x="1366393" y="42672"/>
                    <a:pt x="1363599" y="32766"/>
                  </a:cubicBezTo>
                  <a:cubicBezTo>
                    <a:pt x="1363091" y="31242"/>
                    <a:pt x="1362837" y="28829"/>
                    <a:pt x="1362837" y="25527"/>
                  </a:cubicBezTo>
                  <a:cubicBezTo>
                    <a:pt x="1362837" y="22225"/>
                    <a:pt x="1364171" y="18669"/>
                    <a:pt x="1366838" y="14859"/>
                  </a:cubicBezTo>
                  <a:cubicBezTo>
                    <a:pt x="1369505" y="11049"/>
                    <a:pt x="1372743" y="9144"/>
                    <a:pt x="1376553" y="9144"/>
                  </a:cubicBezTo>
                  <a:close/>
                  <a:moveTo>
                    <a:pt x="1025271" y="0"/>
                  </a:moveTo>
                  <a:cubicBezTo>
                    <a:pt x="1031113" y="0"/>
                    <a:pt x="1035495" y="2477"/>
                    <a:pt x="1038416" y="7430"/>
                  </a:cubicBezTo>
                  <a:cubicBezTo>
                    <a:pt x="1041337" y="12383"/>
                    <a:pt x="1044448" y="16066"/>
                    <a:pt x="1047750" y="18479"/>
                  </a:cubicBezTo>
                  <a:cubicBezTo>
                    <a:pt x="1051052" y="20892"/>
                    <a:pt x="1053592" y="24321"/>
                    <a:pt x="1055370" y="28766"/>
                  </a:cubicBezTo>
                  <a:cubicBezTo>
                    <a:pt x="1057148" y="33211"/>
                    <a:pt x="1058037" y="37910"/>
                    <a:pt x="1058037" y="42863"/>
                  </a:cubicBezTo>
                  <a:cubicBezTo>
                    <a:pt x="1058037" y="47816"/>
                    <a:pt x="1056831" y="51499"/>
                    <a:pt x="1054418" y="53912"/>
                  </a:cubicBezTo>
                  <a:cubicBezTo>
                    <a:pt x="1052005" y="56325"/>
                    <a:pt x="1049528" y="60262"/>
                    <a:pt x="1046988" y="65723"/>
                  </a:cubicBezTo>
                  <a:cubicBezTo>
                    <a:pt x="1044448" y="71184"/>
                    <a:pt x="1043178" y="75502"/>
                    <a:pt x="1043178" y="78677"/>
                  </a:cubicBezTo>
                  <a:cubicBezTo>
                    <a:pt x="1043178" y="81852"/>
                    <a:pt x="1043432" y="84074"/>
                    <a:pt x="1043940" y="85344"/>
                  </a:cubicBezTo>
                  <a:cubicBezTo>
                    <a:pt x="1044448" y="86614"/>
                    <a:pt x="1045020" y="87313"/>
                    <a:pt x="1045655" y="87440"/>
                  </a:cubicBezTo>
                  <a:cubicBezTo>
                    <a:pt x="1046290" y="87567"/>
                    <a:pt x="1048893" y="87630"/>
                    <a:pt x="1053465" y="87630"/>
                  </a:cubicBezTo>
                  <a:cubicBezTo>
                    <a:pt x="1058037" y="87630"/>
                    <a:pt x="1062228" y="88900"/>
                    <a:pt x="1066038" y="91440"/>
                  </a:cubicBezTo>
                  <a:cubicBezTo>
                    <a:pt x="1069848" y="93980"/>
                    <a:pt x="1071753" y="97917"/>
                    <a:pt x="1071753" y="103251"/>
                  </a:cubicBezTo>
                  <a:cubicBezTo>
                    <a:pt x="1071753" y="108585"/>
                    <a:pt x="1069340" y="113157"/>
                    <a:pt x="1064514" y="116967"/>
                  </a:cubicBezTo>
                  <a:cubicBezTo>
                    <a:pt x="1059688" y="120777"/>
                    <a:pt x="1052068" y="124587"/>
                    <a:pt x="1041654" y="128397"/>
                  </a:cubicBezTo>
                  <a:cubicBezTo>
                    <a:pt x="1036574" y="133477"/>
                    <a:pt x="1034034" y="136716"/>
                    <a:pt x="1034034" y="138113"/>
                  </a:cubicBezTo>
                  <a:cubicBezTo>
                    <a:pt x="1034034" y="139510"/>
                    <a:pt x="1034669" y="140589"/>
                    <a:pt x="1035939" y="141351"/>
                  </a:cubicBezTo>
                  <a:cubicBezTo>
                    <a:pt x="1041527" y="144399"/>
                    <a:pt x="1044321" y="149606"/>
                    <a:pt x="1044321" y="156972"/>
                  </a:cubicBezTo>
                  <a:cubicBezTo>
                    <a:pt x="1044321" y="167386"/>
                    <a:pt x="1042416" y="173609"/>
                    <a:pt x="1038606" y="175641"/>
                  </a:cubicBezTo>
                  <a:cubicBezTo>
                    <a:pt x="1035558" y="176911"/>
                    <a:pt x="1033018" y="179769"/>
                    <a:pt x="1030986" y="184214"/>
                  </a:cubicBezTo>
                  <a:cubicBezTo>
                    <a:pt x="1028954" y="188659"/>
                    <a:pt x="1026414" y="197104"/>
                    <a:pt x="1023366" y="209550"/>
                  </a:cubicBezTo>
                  <a:cubicBezTo>
                    <a:pt x="1041400" y="219456"/>
                    <a:pt x="1056069" y="226695"/>
                    <a:pt x="1067372" y="231267"/>
                  </a:cubicBezTo>
                  <a:cubicBezTo>
                    <a:pt x="1078675" y="235839"/>
                    <a:pt x="1088073" y="243396"/>
                    <a:pt x="1095566" y="253937"/>
                  </a:cubicBezTo>
                  <a:cubicBezTo>
                    <a:pt x="1103059" y="264478"/>
                    <a:pt x="1106805" y="274701"/>
                    <a:pt x="1106805" y="284607"/>
                  </a:cubicBezTo>
                  <a:cubicBezTo>
                    <a:pt x="1106805" y="290195"/>
                    <a:pt x="1104646" y="292989"/>
                    <a:pt x="1100328" y="292989"/>
                  </a:cubicBezTo>
                  <a:cubicBezTo>
                    <a:pt x="1096010" y="292989"/>
                    <a:pt x="1088390" y="289814"/>
                    <a:pt x="1077468" y="283464"/>
                  </a:cubicBezTo>
                  <a:cubicBezTo>
                    <a:pt x="1066546" y="277114"/>
                    <a:pt x="1055116" y="268986"/>
                    <a:pt x="1043178" y="259080"/>
                  </a:cubicBezTo>
                  <a:cubicBezTo>
                    <a:pt x="1031240" y="249174"/>
                    <a:pt x="1019048" y="240792"/>
                    <a:pt x="1006602" y="233934"/>
                  </a:cubicBezTo>
                  <a:cubicBezTo>
                    <a:pt x="995172" y="242316"/>
                    <a:pt x="984187" y="248095"/>
                    <a:pt x="973646" y="251270"/>
                  </a:cubicBezTo>
                  <a:cubicBezTo>
                    <a:pt x="963105" y="254445"/>
                    <a:pt x="954342" y="256032"/>
                    <a:pt x="947357" y="256032"/>
                  </a:cubicBezTo>
                  <a:cubicBezTo>
                    <a:pt x="940372" y="256032"/>
                    <a:pt x="933958" y="253810"/>
                    <a:pt x="928116" y="249365"/>
                  </a:cubicBezTo>
                  <a:cubicBezTo>
                    <a:pt x="922274" y="244920"/>
                    <a:pt x="919353" y="241237"/>
                    <a:pt x="919353" y="238316"/>
                  </a:cubicBezTo>
                  <a:cubicBezTo>
                    <a:pt x="919353" y="235395"/>
                    <a:pt x="920877" y="233934"/>
                    <a:pt x="923925" y="233934"/>
                  </a:cubicBezTo>
                  <a:cubicBezTo>
                    <a:pt x="924687" y="233934"/>
                    <a:pt x="926719" y="234315"/>
                    <a:pt x="930021" y="235077"/>
                  </a:cubicBezTo>
                  <a:cubicBezTo>
                    <a:pt x="933323" y="235839"/>
                    <a:pt x="937387" y="236220"/>
                    <a:pt x="942213" y="236220"/>
                  </a:cubicBezTo>
                  <a:cubicBezTo>
                    <a:pt x="956691" y="236220"/>
                    <a:pt x="969899" y="230124"/>
                    <a:pt x="981837" y="217932"/>
                  </a:cubicBezTo>
                  <a:cubicBezTo>
                    <a:pt x="974979" y="212852"/>
                    <a:pt x="964756" y="207582"/>
                    <a:pt x="951167" y="202121"/>
                  </a:cubicBezTo>
                  <a:cubicBezTo>
                    <a:pt x="937578" y="196660"/>
                    <a:pt x="923671" y="194437"/>
                    <a:pt x="909447" y="195453"/>
                  </a:cubicBezTo>
                  <a:cubicBezTo>
                    <a:pt x="907669" y="213487"/>
                    <a:pt x="904812" y="229299"/>
                    <a:pt x="900875" y="242888"/>
                  </a:cubicBezTo>
                  <a:cubicBezTo>
                    <a:pt x="896938" y="256477"/>
                    <a:pt x="894715" y="266383"/>
                    <a:pt x="894207" y="272606"/>
                  </a:cubicBezTo>
                  <a:cubicBezTo>
                    <a:pt x="893699" y="278829"/>
                    <a:pt x="890524" y="281940"/>
                    <a:pt x="884682" y="281940"/>
                  </a:cubicBezTo>
                  <a:cubicBezTo>
                    <a:pt x="876554" y="281940"/>
                    <a:pt x="869188" y="277305"/>
                    <a:pt x="862584" y="268034"/>
                  </a:cubicBezTo>
                  <a:cubicBezTo>
                    <a:pt x="855980" y="258763"/>
                    <a:pt x="852678" y="248539"/>
                    <a:pt x="852678" y="237363"/>
                  </a:cubicBezTo>
                  <a:cubicBezTo>
                    <a:pt x="852678" y="233299"/>
                    <a:pt x="853567" y="227965"/>
                    <a:pt x="855345" y="221361"/>
                  </a:cubicBezTo>
                  <a:cubicBezTo>
                    <a:pt x="857123" y="214757"/>
                    <a:pt x="859219" y="203137"/>
                    <a:pt x="861632" y="186500"/>
                  </a:cubicBezTo>
                  <a:cubicBezTo>
                    <a:pt x="864045" y="169863"/>
                    <a:pt x="865251" y="159512"/>
                    <a:pt x="865251" y="155448"/>
                  </a:cubicBezTo>
                  <a:cubicBezTo>
                    <a:pt x="865251" y="151384"/>
                    <a:pt x="864934" y="149352"/>
                    <a:pt x="864299" y="149352"/>
                  </a:cubicBezTo>
                  <a:cubicBezTo>
                    <a:pt x="863664" y="149352"/>
                    <a:pt x="862203" y="150622"/>
                    <a:pt x="859917" y="153162"/>
                  </a:cubicBezTo>
                  <a:cubicBezTo>
                    <a:pt x="857631" y="155702"/>
                    <a:pt x="853758" y="159258"/>
                    <a:pt x="848297" y="163830"/>
                  </a:cubicBezTo>
                  <a:cubicBezTo>
                    <a:pt x="842836" y="168402"/>
                    <a:pt x="838772" y="171196"/>
                    <a:pt x="836105" y="172212"/>
                  </a:cubicBezTo>
                  <a:cubicBezTo>
                    <a:pt x="833438" y="173228"/>
                    <a:pt x="830707" y="173736"/>
                    <a:pt x="827913" y="173736"/>
                  </a:cubicBezTo>
                  <a:cubicBezTo>
                    <a:pt x="819277" y="173736"/>
                    <a:pt x="811594" y="169736"/>
                    <a:pt x="804863" y="161735"/>
                  </a:cubicBezTo>
                  <a:cubicBezTo>
                    <a:pt x="798132" y="153734"/>
                    <a:pt x="794766" y="143510"/>
                    <a:pt x="794766" y="131064"/>
                  </a:cubicBezTo>
                  <a:cubicBezTo>
                    <a:pt x="794766" y="123444"/>
                    <a:pt x="796100" y="116459"/>
                    <a:pt x="798767" y="110109"/>
                  </a:cubicBezTo>
                  <a:cubicBezTo>
                    <a:pt x="801434" y="103759"/>
                    <a:pt x="803339" y="100584"/>
                    <a:pt x="804482" y="100584"/>
                  </a:cubicBezTo>
                  <a:cubicBezTo>
                    <a:pt x="805625" y="100584"/>
                    <a:pt x="806196" y="101981"/>
                    <a:pt x="806196" y="104775"/>
                  </a:cubicBezTo>
                  <a:lnTo>
                    <a:pt x="805815" y="112014"/>
                  </a:lnTo>
                  <a:cubicBezTo>
                    <a:pt x="805815" y="116586"/>
                    <a:pt x="807149" y="121285"/>
                    <a:pt x="809816" y="126111"/>
                  </a:cubicBezTo>
                  <a:cubicBezTo>
                    <a:pt x="812483" y="130937"/>
                    <a:pt x="816356" y="133350"/>
                    <a:pt x="821436" y="133350"/>
                  </a:cubicBezTo>
                  <a:cubicBezTo>
                    <a:pt x="826516" y="133350"/>
                    <a:pt x="833120" y="130937"/>
                    <a:pt x="841248" y="126111"/>
                  </a:cubicBezTo>
                  <a:cubicBezTo>
                    <a:pt x="849376" y="121285"/>
                    <a:pt x="857758" y="114300"/>
                    <a:pt x="866394" y="105156"/>
                  </a:cubicBezTo>
                  <a:cubicBezTo>
                    <a:pt x="870458" y="100838"/>
                    <a:pt x="875602" y="98679"/>
                    <a:pt x="881825" y="98679"/>
                  </a:cubicBezTo>
                  <a:cubicBezTo>
                    <a:pt x="888048" y="98679"/>
                    <a:pt x="893826" y="101537"/>
                    <a:pt x="899160" y="107252"/>
                  </a:cubicBezTo>
                  <a:cubicBezTo>
                    <a:pt x="904494" y="112967"/>
                    <a:pt x="907161" y="119380"/>
                    <a:pt x="907161" y="126492"/>
                  </a:cubicBezTo>
                  <a:cubicBezTo>
                    <a:pt x="907161" y="130556"/>
                    <a:pt x="906272" y="134620"/>
                    <a:pt x="904494" y="138684"/>
                  </a:cubicBezTo>
                  <a:cubicBezTo>
                    <a:pt x="893572" y="162306"/>
                    <a:pt x="886587" y="180340"/>
                    <a:pt x="883539" y="192786"/>
                  </a:cubicBezTo>
                  <a:cubicBezTo>
                    <a:pt x="880491" y="205232"/>
                    <a:pt x="878967" y="214122"/>
                    <a:pt x="878967" y="219456"/>
                  </a:cubicBezTo>
                  <a:cubicBezTo>
                    <a:pt x="878967" y="226568"/>
                    <a:pt x="880364" y="230124"/>
                    <a:pt x="883158" y="230124"/>
                  </a:cubicBezTo>
                  <a:cubicBezTo>
                    <a:pt x="885190" y="230124"/>
                    <a:pt x="888937" y="223139"/>
                    <a:pt x="894398" y="209169"/>
                  </a:cubicBezTo>
                  <a:cubicBezTo>
                    <a:pt x="899859" y="195199"/>
                    <a:pt x="903351" y="184150"/>
                    <a:pt x="904875" y="176022"/>
                  </a:cubicBezTo>
                  <a:cubicBezTo>
                    <a:pt x="906399" y="167894"/>
                    <a:pt x="908050" y="163830"/>
                    <a:pt x="909828" y="163830"/>
                  </a:cubicBezTo>
                  <a:cubicBezTo>
                    <a:pt x="911352" y="163830"/>
                    <a:pt x="912114" y="165926"/>
                    <a:pt x="912114" y="170117"/>
                  </a:cubicBezTo>
                  <a:cubicBezTo>
                    <a:pt x="912114" y="174308"/>
                    <a:pt x="911733" y="178816"/>
                    <a:pt x="910971" y="183642"/>
                  </a:cubicBezTo>
                  <a:cubicBezTo>
                    <a:pt x="921639" y="181610"/>
                    <a:pt x="932053" y="180594"/>
                    <a:pt x="942213" y="180594"/>
                  </a:cubicBezTo>
                  <a:cubicBezTo>
                    <a:pt x="952373" y="180594"/>
                    <a:pt x="961263" y="181928"/>
                    <a:pt x="968883" y="184595"/>
                  </a:cubicBezTo>
                  <a:cubicBezTo>
                    <a:pt x="976503" y="187262"/>
                    <a:pt x="986028" y="191262"/>
                    <a:pt x="997458" y="196596"/>
                  </a:cubicBezTo>
                  <a:cubicBezTo>
                    <a:pt x="999490" y="193040"/>
                    <a:pt x="1001903" y="187643"/>
                    <a:pt x="1004697" y="180404"/>
                  </a:cubicBezTo>
                  <a:cubicBezTo>
                    <a:pt x="1007491" y="173165"/>
                    <a:pt x="1008888" y="167704"/>
                    <a:pt x="1008888" y="164021"/>
                  </a:cubicBezTo>
                  <a:cubicBezTo>
                    <a:pt x="1008888" y="160338"/>
                    <a:pt x="1007618" y="158496"/>
                    <a:pt x="1005078" y="158496"/>
                  </a:cubicBezTo>
                  <a:cubicBezTo>
                    <a:pt x="1003808" y="158496"/>
                    <a:pt x="1002284" y="159385"/>
                    <a:pt x="1000506" y="161163"/>
                  </a:cubicBezTo>
                  <a:cubicBezTo>
                    <a:pt x="993140" y="168529"/>
                    <a:pt x="987425" y="173292"/>
                    <a:pt x="983361" y="175451"/>
                  </a:cubicBezTo>
                  <a:cubicBezTo>
                    <a:pt x="979297" y="177610"/>
                    <a:pt x="975106" y="178689"/>
                    <a:pt x="970788" y="178689"/>
                  </a:cubicBezTo>
                  <a:cubicBezTo>
                    <a:pt x="966470" y="178689"/>
                    <a:pt x="962597" y="176784"/>
                    <a:pt x="959168" y="172974"/>
                  </a:cubicBezTo>
                  <a:cubicBezTo>
                    <a:pt x="955739" y="169164"/>
                    <a:pt x="954024" y="164465"/>
                    <a:pt x="954024" y="158877"/>
                  </a:cubicBezTo>
                  <a:cubicBezTo>
                    <a:pt x="948690" y="156591"/>
                    <a:pt x="946023" y="149225"/>
                    <a:pt x="946023" y="136779"/>
                  </a:cubicBezTo>
                  <a:cubicBezTo>
                    <a:pt x="946023" y="131191"/>
                    <a:pt x="946595" y="126238"/>
                    <a:pt x="947738" y="121920"/>
                  </a:cubicBezTo>
                  <a:cubicBezTo>
                    <a:pt x="948881" y="117602"/>
                    <a:pt x="950786" y="115126"/>
                    <a:pt x="953453" y="114491"/>
                  </a:cubicBezTo>
                  <a:cubicBezTo>
                    <a:pt x="956120" y="113856"/>
                    <a:pt x="958469" y="109411"/>
                    <a:pt x="960501" y="101156"/>
                  </a:cubicBezTo>
                  <a:cubicBezTo>
                    <a:pt x="962533" y="92901"/>
                    <a:pt x="963549" y="86614"/>
                    <a:pt x="963549" y="82296"/>
                  </a:cubicBezTo>
                  <a:cubicBezTo>
                    <a:pt x="963549" y="77978"/>
                    <a:pt x="960374" y="71755"/>
                    <a:pt x="954024" y="63627"/>
                  </a:cubicBezTo>
                  <a:cubicBezTo>
                    <a:pt x="951738" y="60833"/>
                    <a:pt x="950595" y="58166"/>
                    <a:pt x="950595" y="55626"/>
                  </a:cubicBezTo>
                  <a:cubicBezTo>
                    <a:pt x="950595" y="52070"/>
                    <a:pt x="952627" y="50292"/>
                    <a:pt x="956691" y="50292"/>
                  </a:cubicBezTo>
                  <a:cubicBezTo>
                    <a:pt x="960755" y="50292"/>
                    <a:pt x="965327" y="51435"/>
                    <a:pt x="970407" y="53721"/>
                  </a:cubicBezTo>
                  <a:cubicBezTo>
                    <a:pt x="971423" y="47117"/>
                    <a:pt x="972947" y="42228"/>
                    <a:pt x="974979" y="39053"/>
                  </a:cubicBezTo>
                  <a:cubicBezTo>
                    <a:pt x="977011" y="35878"/>
                    <a:pt x="981075" y="32512"/>
                    <a:pt x="987171" y="28956"/>
                  </a:cubicBezTo>
                  <a:cubicBezTo>
                    <a:pt x="996315" y="23876"/>
                    <a:pt x="1004697" y="16383"/>
                    <a:pt x="1012317" y="6477"/>
                  </a:cubicBezTo>
                  <a:cubicBezTo>
                    <a:pt x="1015873" y="2159"/>
                    <a:pt x="1020191" y="0"/>
                    <a:pt x="102527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5060" name="文本框 1"/>
          <p:cNvSpPr txBox="1">
            <a:spLocks noChangeArrowheads="1"/>
          </p:cNvSpPr>
          <p:nvPr/>
        </p:nvSpPr>
        <p:spPr bwMode="auto">
          <a:xfrm>
            <a:off x="3527425" y="700088"/>
            <a:ext cx="2089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春夏秋冬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4" name="文本框 2"/>
          <p:cNvSpPr txBox="1">
            <a:spLocks noChangeArrowheads="1"/>
          </p:cNvSpPr>
          <p:nvPr/>
        </p:nvSpPr>
        <p:spPr bwMode="auto">
          <a:xfrm>
            <a:off x="277813" y="1785938"/>
            <a:ext cx="18716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latin typeface="宋体" panose="02010600030101010101" pitchFamily="2" charset="-122"/>
              </a:rPr>
              <a:t>一年四季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  <p:sp>
        <p:nvSpPr>
          <p:cNvPr id="35845" name="文本框 21"/>
          <p:cNvSpPr txBox="1">
            <a:spLocks noChangeArrowheads="1"/>
          </p:cNvSpPr>
          <p:nvPr/>
        </p:nvSpPr>
        <p:spPr bwMode="auto">
          <a:xfrm>
            <a:off x="277813" y="3357563"/>
            <a:ext cx="18716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latin typeface="宋体" panose="02010600030101010101" pitchFamily="2" charset="-122"/>
              </a:rPr>
              <a:t>美丽自然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2184400" y="1354138"/>
            <a:ext cx="4826000" cy="1490662"/>
            <a:chOff x="2184667" y="1354138"/>
            <a:chExt cx="4826027" cy="1490295"/>
          </a:xfrm>
        </p:grpSpPr>
        <p:sp>
          <p:nvSpPr>
            <p:cNvPr id="45064" name="文本框 3"/>
            <p:cNvSpPr txBox="1">
              <a:spLocks noChangeArrowheads="1"/>
            </p:cNvSpPr>
            <p:nvPr/>
          </p:nvSpPr>
          <p:spPr bwMode="auto">
            <a:xfrm>
              <a:off x="2184667" y="1354138"/>
              <a:ext cx="1043422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春风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14" name="箭头: 下 13"/>
            <p:cNvSpPr/>
            <p:nvPr/>
          </p:nvSpPr>
          <p:spPr bwMode="auto">
            <a:xfrm>
              <a:off x="2538682" y="1909626"/>
              <a:ext cx="288927" cy="463436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66" name="文本框 17"/>
            <p:cNvSpPr txBox="1">
              <a:spLocks noChangeArrowheads="1"/>
            </p:cNvSpPr>
            <p:nvPr/>
          </p:nvSpPr>
          <p:spPr bwMode="auto">
            <a:xfrm>
              <a:off x="2361989" y="2290363"/>
              <a:ext cx="535203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吹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45067" name="文本框 7"/>
            <p:cNvSpPr txBox="1">
              <a:spLocks noChangeArrowheads="1"/>
            </p:cNvSpPr>
            <p:nvPr/>
          </p:nvSpPr>
          <p:spPr bwMode="auto">
            <a:xfrm>
              <a:off x="3474632" y="1354138"/>
              <a:ext cx="1043422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夏雨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15" name="箭头: 下 14"/>
            <p:cNvSpPr/>
            <p:nvPr/>
          </p:nvSpPr>
          <p:spPr bwMode="auto">
            <a:xfrm>
              <a:off x="3808689" y="1909626"/>
              <a:ext cx="288927" cy="463436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69" name="文本框 18"/>
            <p:cNvSpPr txBox="1">
              <a:spLocks noChangeArrowheads="1"/>
            </p:cNvSpPr>
            <p:nvPr/>
          </p:nvSpPr>
          <p:spPr bwMode="auto">
            <a:xfrm>
              <a:off x="3687867" y="2290363"/>
              <a:ext cx="535203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落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45070" name="文本框 8"/>
            <p:cNvSpPr txBox="1">
              <a:spLocks noChangeArrowheads="1"/>
            </p:cNvSpPr>
            <p:nvPr/>
          </p:nvSpPr>
          <p:spPr bwMode="auto">
            <a:xfrm>
              <a:off x="4696190" y="1354138"/>
              <a:ext cx="1044714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秋霜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16" name="箭头: 下 15"/>
            <p:cNvSpPr/>
            <p:nvPr/>
          </p:nvSpPr>
          <p:spPr bwMode="auto">
            <a:xfrm>
              <a:off x="5073933" y="1908039"/>
              <a:ext cx="288927" cy="46502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72" name="文本框 19"/>
            <p:cNvSpPr txBox="1">
              <a:spLocks noChangeArrowheads="1"/>
            </p:cNvSpPr>
            <p:nvPr/>
          </p:nvSpPr>
          <p:spPr bwMode="auto">
            <a:xfrm>
              <a:off x="4950614" y="2290363"/>
              <a:ext cx="535866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降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45073" name="文本框 9"/>
            <p:cNvSpPr txBox="1">
              <a:spLocks noChangeArrowheads="1"/>
            </p:cNvSpPr>
            <p:nvPr/>
          </p:nvSpPr>
          <p:spPr bwMode="auto">
            <a:xfrm>
              <a:off x="5965981" y="1354138"/>
              <a:ext cx="1044713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冬雪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17" name="箭头: 下 16"/>
            <p:cNvSpPr/>
            <p:nvPr/>
          </p:nvSpPr>
          <p:spPr bwMode="auto">
            <a:xfrm>
              <a:off x="6334415" y="1908039"/>
              <a:ext cx="290515" cy="46502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75" name="文本框 20"/>
            <p:cNvSpPr txBox="1">
              <a:spLocks noChangeArrowheads="1"/>
            </p:cNvSpPr>
            <p:nvPr/>
          </p:nvSpPr>
          <p:spPr bwMode="auto">
            <a:xfrm>
              <a:off x="6211450" y="2290363"/>
              <a:ext cx="535865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飘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2041525" y="2925763"/>
            <a:ext cx="5080000" cy="1458912"/>
            <a:chOff x="2041525" y="2925162"/>
            <a:chExt cx="5080000" cy="1459513"/>
          </a:xfrm>
        </p:grpSpPr>
        <p:sp>
          <p:nvSpPr>
            <p:cNvPr id="45077" name="文本框 22"/>
            <p:cNvSpPr txBox="1">
              <a:spLocks noChangeArrowheads="1"/>
            </p:cNvSpPr>
            <p:nvPr/>
          </p:nvSpPr>
          <p:spPr bwMode="auto">
            <a:xfrm>
              <a:off x="2184667" y="2925162"/>
              <a:ext cx="1043422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青草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27" name="箭头: 下 26"/>
            <p:cNvSpPr/>
            <p:nvPr/>
          </p:nvSpPr>
          <p:spPr bwMode="auto">
            <a:xfrm>
              <a:off x="2538413" y="3481016"/>
              <a:ext cx="288925" cy="462152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79" name="文本框 30"/>
            <p:cNvSpPr txBox="1">
              <a:spLocks noChangeArrowheads="1"/>
            </p:cNvSpPr>
            <p:nvPr/>
          </p:nvSpPr>
          <p:spPr bwMode="auto">
            <a:xfrm>
              <a:off x="2041525" y="3861387"/>
              <a:ext cx="1282700" cy="52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latin typeface="宋体" panose="02010600030101010101" pitchFamily="2" charset="-122"/>
                </a:rPr>
                <a:t>池草青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  <p:sp>
          <p:nvSpPr>
            <p:cNvPr id="45080" name="文本框 23"/>
            <p:cNvSpPr txBox="1">
              <a:spLocks noChangeArrowheads="1"/>
            </p:cNvSpPr>
            <p:nvPr/>
          </p:nvSpPr>
          <p:spPr bwMode="auto">
            <a:xfrm>
              <a:off x="3474632" y="2925162"/>
              <a:ext cx="1043422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红花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28" name="箭头: 下 27"/>
            <p:cNvSpPr/>
            <p:nvPr/>
          </p:nvSpPr>
          <p:spPr bwMode="auto">
            <a:xfrm>
              <a:off x="3808413" y="3481016"/>
              <a:ext cx="288925" cy="462152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82" name="文本框 36"/>
            <p:cNvSpPr txBox="1">
              <a:spLocks noChangeArrowheads="1"/>
            </p:cNvSpPr>
            <p:nvPr/>
          </p:nvSpPr>
          <p:spPr bwMode="auto">
            <a:xfrm>
              <a:off x="3306763" y="3861387"/>
              <a:ext cx="1282700" cy="52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latin typeface="宋体" panose="02010600030101010101" pitchFamily="2" charset="-122"/>
                </a:rPr>
                <a:t>山花红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  <p:sp>
          <p:nvSpPr>
            <p:cNvPr id="45083" name="文本框 24"/>
            <p:cNvSpPr txBox="1">
              <a:spLocks noChangeArrowheads="1"/>
            </p:cNvSpPr>
            <p:nvPr/>
          </p:nvSpPr>
          <p:spPr bwMode="auto">
            <a:xfrm>
              <a:off x="4696190" y="2925162"/>
              <a:ext cx="1044714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游鱼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29" name="箭头: 下 28"/>
            <p:cNvSpPr/>
            <p:nvPr/>
          </p:nvSpPr>
          <p:spPr bwMode="auto">
            <a:xfrm>
              <a:off x="5073650" y="3479427"/>
              <a:ext cx="288925" cy="463741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85" name="文本框 37"/>
            <p:cNvSpPr txBox="1">
              <a:spLocks noChangeArrowheads="1"/>
            </p:cNvSpPr>
            <p:nvPr/>
          </p:nvSpPr>
          <p:spPr bwMode="auto">
            <a:xfrm>
              <a:off x="4572000" y="3861387"/>
              <a:ext cx="1284288" cy="52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latin typeface="宋体" panose="02010600030101010101" pitchFamily="2" charset="-122"/>
                </a:rPr>
                <a:t>鱼出水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  <p:sp>
          <p:nvSpPr>
            <p:cNvPr id="45086" name="文本框 25"/>
            <p:cNvSpPr txBox="1">
              <a:spLocks noChangeArrowheads="1"/>
            </p:cNvSpPr>
            <p:nvPr/>
          </p:nvSpPr>
          <p:spPr bwMode="auto">
            <a:xfrm>
              <a:off x="5965981" y="2925162"/>
              <a:ext cx="1044713" cy="554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宋体" panose="02010600030101010101" pitchFamily="2" charset="-122"/>
                </a:rPr>
                <a:t>飞鸟</a:t>
              </a:r>
              <a:endParaRPr lang="zh-CN" altLang="en-US" sz="3000" b="1">
                <a:latin typeface="宋体" panose="02010600030101010101" pitchFamily="2" charset="-122"/>
              </a:endParaRPr>
            </a:p>
          </p:txBody>
        </p:sp>
        <p:sp>
          <p:nvSpPr>
            <p:cNvPr id="30" name="箭头: 下 29"/>
            <p:cNvSpPr/>
            <p:nvPr/>
          </p:nvSpPr>
          <p:spPr bwMode="auto">
            <a:xfrm>
              <a:off x="6334125" y="3479427"/>
              <a:ext cx="290513" cy="463741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088" name="文本框 38"/>
            <p:cNvSpPr txBox="1">
              <a:spLocks noChangeArrowheads="1"/>
            </p:cNvSpPr>
            <p:nvPr/>
          </p:nvSpPr>
          <p:spPr bwMode="auto">
            <a:xfrm>
              <a:off x="5837238" y="3861387"/>
              <a:ext cx="1284287" cy="52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latin typeface="宋体" panose="02010600030101010101" pitchFamily="2" charset="-122"/>
                </a:rPr>
                <a:t>鸟入林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</p:grpSp>
      <p:sp>
        <p:nvSpPr>
          <p:cNvPr id="42" name="左中括号 41"/>
          <p:cNvSpPr/>
          <p:nvPr/>
        </p:nvSpPr>
        <p:spPr>
          <a:xfrm>
            <a:off x="2016125" y="1570038"/>
            <a:ext cx="61913" cy="1152525"/>
          </a:xfrm>
          <a:prstGeom prst="leftBracket">
            <a:avLst>
              <a:gd name="adj" fmla="val 14474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5" name="左中括号 44"/>
          <p:cNvSpPr/>
          <p:nvPr/>
        </p:nvSpPr>
        <p:spPr>
          <a:xfrm>
            <a:off x="2016125" y="3101975"/>
            <a:ext cx="61913" cy="1131888"/>
          </a:xfrm>
          <a:prstGeom prst="leftBracket">
            <a:avLst>
              <a:gd name="adj" fmla="val 14474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7" name="左中括号 46"/>
          <p:cNvSpPr/>
          <p:nvPr/>
        </p:nvSpPr>
        <p:spPr>
          <a:xfrm flipH="1">
            <a:off x="7102475" y="1570038"/>
            <a:ext cx="61913" cy="2663825"/>
          </a:xfrm>
          <a:prstGeom prst="leftBracket">
            <a:avLst>
              <a:gd name="adj" fmla="val 14474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5853" name="文本框 47"/>
          <p:cNvSpPr txBox="1">
            <a:spLocks noChangeArrowheads="1"/>
          </p:cNvSpPr>
          <p:nvPr/>
        </p:nvSpPr>
        <p:spPr bwMode="auto">
          <a:xfrm>
            <a:off x="7134225" y="2444750"/>
            <a:ext cx="1747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latin typeface="宋体" panose="02010600030101010101" pitchFamily="2" charset="-122"/>
              </a:rPr>
              <a:t>生机勃勃</a:t>
            </a:r>
            <a:endParaRPr lang="en-US" altLang="zh-CN" sz="3000" b="1">
              <a:latin typeface="宋体" panose="02010600030101010101" pitchFamily="2" charset="-122"/>
            </a:endParaRPr>
          </a:p>
          <a:p>
            <a:pPr eaLnBrk="0" hangingPunct="0"/>
            <a:r>
              <a:rPr lang="zh-CN" altLang="en-US" sz="3000" b="1">
                <a:latin typeface="宋体" panose="02010600030101010101" pitchFamily="2" charset="-122"/>
              </a:rPr>
              <a:t>多姿多彩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/>
      <p:bldP spid="42" grpId="0" animBg="1"/>
      <p:bldP spid="45" grpId="0" animBg="1"/>
      <p:bldP spid="47" grpId="0" animBg="1"/>
      <p:bldP spid="358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ChangeArrowheads="1"/>
          </p:cNvSpPr>
          <p:nvPr/>
        </p:nvSpPr>
        <p:spPr bwMode="auto">
          <a:xfrm>
            <a:off x="576263" y="1058863"/>
            <a:ext cx="7991475" cy="25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本课是看图学词识字。文中的词语和插图展现了（    ）最有代表性的季节特点和（      ）中生机盎然、多姿多彩的美好画面，引领我们体会自然的（        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27313" y="1905000"/>
            <a:ext cx="10080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四季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1550" y="2638425"/>
            <a:ext cx="1428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大自然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473700" y="3378200"/>
            <a:ext cx="1873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和谐之美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6085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46086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任意多边形: 形状 7"/>
            <p:cNvSpPr/>
            <p:nvPr/>
          </p:nvSpPr>
          <p:spPr bwMode="auto">
            <a:xfrm>
              <a:off x="395613" y="267224"/>
              <a:ext cx="1473308" cy="301421"/>
            </a:xfrm>
            <a:custGeom>
              <a:avLst/>
              <a:gdLst/>
              <a:ahLst/>
              <a:cxnLst/>
              <a:rect l="l" t="t" r="r" b="b"/>
              <a:pathLst>
                <a:path w="1472946" h="301752">
                  <a:moveTo>
                    <a:pt x="206502" y="210312"/>
                  </a:moveTo>
                  <a:cubicBezTo>
                    <a:pt x="195072" y="219202"/>
                    <a:pt x="186944" y="226822"/>
                    <a:pt x="182118" y="233172"/>
                  </a:cubicBezTo>
                  <a:cubicBezTo>
                    <a:pt x="193294" y="237744"/>
                    <a:pt x="199898" y="240030"/>
                    <a:pt x="201930" y="240030"/>
                  </a:cubicBezTo>
                  <a:cubicBezTo>
                    <a:pt x="203962" y="240030"/>
                    <a:pt x="205232" y="239649"/>
                    <a:pt x="205740" y="238887"/>
                  </a:cubicBezTo>
                  <a:cubicBezTo>
                    <a:pt x="206248" y="238125"/>
                    <a:pt x="206566" y="234379"/>
                    <a:pt x="206693" y="227648"/>
                  </a:cubicBezTo>
                  <a:cubicBezTo>
                    <a:pt x="206820" y="220917"/>
                    <a:pt x="206756" y="215138"/>
                    <a:pt x="206502" y="210312"/>
                  </a:cubicBezTo>
                  <a:close/>
                  <a:moveTo>
                    <a:pt x="1299210" y="159639"/>
                  </a:moveTo>
                  <a:cubicBezTo>
                    <a:pt x="1291844" y="168529"/>
                    <a:pt x="1285494" y="174181"/>
                    <a:pt x="1280160" y="176594"/>
                  </a:cubicBezTo>
                  <a:cubicBezTo>
                    <a:pt x="1274826" y="179007"/>
                    <a:pt x="1270572" y="181483"/>
                    <a:pt x="1267397" y="184023"/>
                  </a:cubicBezTo>
                  <a:cubicBezTo>
                    <a:pt x="1264222" y="186563"/>
                    <a:pt x="1262634" y="188468"/>
                    <a:pt x="1262634" y="189738"/>
                  </a:cubicBezTo>
                  <a:cubicBezTo>
                    <a:pt x="1262634" y="191008"/>
                    <a:pt x="1264222" y="191961"/>
                    <a:pt x="1267397" y="192596"/>
                  </a:cubicBezTo>
                  <a:cubicBezTo>
                    <a:pt x="1270572" y="193231"/>
                    <a:pt x="1273429" y="194945"/>
                    <a:pt x="1275969" y="197739"/>
                  </a:cubicBezTo>
                  <a:cubicBezTo>
                    <a:pt x="1278509" y="200533"/>
                    <a:pt x="1279779" y="203835"/>
                    <a:pt x="1279779" y="207645"/>
                  </a:cubicBezTo>
                  <a:cubicBezTo>
                    <a:pt x="1279779" y="216281"/>
                    <a:pt x="1272921" y="225806"/>
                    <a:pt x="1259205" y="236220"/>
                  </a:cubicBezTo>
                  <a:cubicBezTo>
                    <a:pt x="1256919" y="237998"/>
                    <a:pt x="1255776" y="239586"/>
                    <a:pt x="1255776" y="240983"/>
                  </a:cubicBezTo>
                  <a:cubicBezTo>
                    <a:pt x="1255776" y="242380"/>
                    <a:pt x="1256538" y="243205"/>
                    <a:pt x="1258062" y="243459"/>
                  </a:cubicBezTo>
                  <a:cubicBezTo>
                    <a:pt x="1274572" y="245491"/>
                    <a:pt x="1287145" y="247523"/>
                    <a:pt x="1295781" y="249555"/>
                  </a:cubicBezTo>
                  <a:cubicBezTo>
                    <a:pt x="1294003" y="245491"/>
                    <a:pt x="1293114" y="241935"/>
                    <a:pt x="1293114" y="238887"/>
                  </a:cubicBezTo>
                  <a:cubicBezTo>
                    <a:pt x="1293114" y="235839"/>
                    <a:pt x="1294575" y="232728"/>
                    <a:pt x="1297496" y="229553"/>
                  </a:cubicBezTo>
                  <a:cubicBezTo>
                    <a:pt x="1300417" y="226378"/>
                    <a:pt x="1304735" y="223012"/>
                    <a:pt x="1310450" y="219456"/>
                  </a:cubicBezTo>
                  <a:cubicBezTo>
                    <a:pt x="1316165" y="215900"/>
                    <a:pt x="1321054" y="209360"/>
                    <a:pt x="1325118" y="199835"/>
                  </a:cubicBezTo>
                  <a:cubicBezTo>
                    <a:pt x="1329182" y="190310"/>
                    <a:pt x="1331214" y="183134"/>
                    <a:pt x="1331214" y="178308"/>
                  </a:cubicBezTo>
                  <a:cubicBezTo>
                    <a:pt x="1331214" y="173482"/>
                    <a:pt x="1329563" y="169164"/>
                    <a:pt x="1326261" y="165354"/>
                  </a:cubicBezTo>
                  <a:cubicBezTo>
                    <a:pt x="1325245" y="173736"/>
                    <a:pt x="1324039" y="181420"/>
                    <a:pt x="1322642" y="188405"/>
                  </a:cubicBezTo>
                  <a:cubicBezTo>
                    <a:pt x="1321245" y="195390"/>
                    <a:pt x="1320229" y="199200"/>
                    <a:pt x="1319594" y="199835"/>
                  </a:cubicBezTo>
                  <a:cubicBezTo>
                    <a:pt x="1318959" y="200470"/>
                    <a:pt x="1318133" y="200787"/>
                    <a:pt x="1317117" y="200787"/>
                  </a:cubicBezTo>
                  <a:cubicBezTo>
                    <a:pt x="1313815" y="200787"/>
                    <a:pt x="1309561" y="197930"/>
                    <a:pt x="1304354" y="192215"/>
                  </a:cubicBezTo>
                  <a:cubicBezTo>
                    <a:pt x="1299147" y="186500"/>
                    <a:pt x="1296543" y="181102"/>
                    <a:pt x="1296543" y="176022"/>
                  </a:cubicBezTo>
                  <a:cubicBezTo>
                    <a:pt x="1296543" y="170942"/>
                    <a:pt x="1297432" y="165481"/>
                    <a:pt x="1299210" y="159639"/>
                  </a:cubicBezTo>
                  <a:close/>
                  <a:moveTo>
                    <a:pt x="1208151" y="153924"/>
                  </a:moveTo>
                  <a:cubicBezTo>
                    <a:pt x="1185545" y="159004"/>
                    <a:pt x="1168400" y="164338"/>
                    <a:pt x="1156716" y="169926"/>
                  </a:cubicBezTo>
                  <a:cubicBezTo>
                    <a:pt x="1145032" y="175514"/>
                    <a:pt x="1139190" y="180086"/>
                    <a:pt x="1139190" y="183642"/>
                  </a:cubicBezTo>
                  <a:cubicBezTo>
                    <a:pt x="1139190" y="185166"/>
                    <a:pt x="1139825" y="185928"/>
                    <a:pt x="1141095" y="185928"/>
                  </a:cubicBezTo>
                  <a:cubicBezTo>
                    <a:pt x="1149223" y="185928"/>
                    <a:pt x="1173099" y="176911"/>
                    <a:pt x="1212723" y="158877"/>
                  </a:cubicBezTo>
                  <a:cubicBezTo>
                    <a:pt x="1211961" y="156337"/>
                    <a:pt x="1210437" y="154686"/>
                    <a:pt x="1208151" y="153924"/>
                  </a:cubicBezTo>
                  <a:close/>
                  <a:moveTo>
                    <a:pt x="1334643" y="149352"/>
                  </a:moveTo>
                  <a:cubicBezTo>
                    <a:pt x="1333373" y="149352"/>
                    <a:pt x="1332230" y="150622"/>
                    <a:pt x="1331214" y="153162"/>
                  </a:cubicBezTo>
                  <a:cubicBezTo>
                    <a:pt x="1330198" y="155702"/>
                    <a:pt x="1329690" y="158814"/>
                    <a:pt x="1329690" y="162497"/>
                  </a:cubicBezTo>
                  <a:cubicBezTo>
                    <a:pt x="1329690" y="166180"/>
                    <a:pt x="1330960" y="169037"/>
                    <a:pt x="1333500" y="171069"/>
                  </a:cubicBezTo>
                  <a:cubicBezTo>
                    <a:pt x="1335532" y="168021"/>
                    <a:pt x="1336548" y="163640"/>
                    <a:pt x="1336548" y="157925"/>
                  </a:cubicBezTo>
                  <a:cubicBezTo>
                    <a:pt x="1336548" y="152210"/>
                    <a:pt x="1335913" y="149352"/>
                    <a:pt x="1334643" y="149352"/>
                  </a:cubicBezTo>
                  <a:close/>
                  <a:moveTo>
                    <a:pt x="1233488" y="147828"/>
                  </a:moveTo>
                  <a:cubicBezTo>
                    <a:pt x="1229297" y="147828"/>
                    <a:pt x="1226058" y="148590"/>
                    <a:pt x="1223772" y="150114"/>
                  </a:cubicBezTo>
                  <a:cubicBezTo>
                    <a:pt x="1223518" y="151892"/>
                    <a:pt x="1223518" y="153797"/>
                    <a:pt x="1223772" y="155829"/>
                  </a:cubicBezTo>
                  <a:cubicBezTo>
                    <a:pt x="1231646" y="154051"/>
                    <a:pt x="1237742" y="151892"/>
                    <a:pt x="1242060" y="149352"/>
                  </a:cubicBezTo>
                  <a:cubicBezTo>
                    <a:pt x="1240536" y="148336"/>
                    <a:pt x="1237679" y="147828"/>
                    <a:pt x="1233488" y="147828"/>
                  </a:cubicBezTo>
                  <a:close/>
                  <a:moveTo>
                    <a:pt x="1365504" y="113157"/>
                  </a:moveTo>
                  <a:cubicBezTo>
                    <a:pt x="1364996" y="113157"/>
                    <a:pt x="1361885" y="115380"/>
                    <a:pt x="1356170" y="119825"/>
                  </a:cubicBezTo>
                  <a:cubicBezTo>
                    <a:pt x="1350455" y="124270"/>
                    <a:pt x="1345565" y="128524"/>
                    <a:pt x="1341501" y="132588"/>
                  </a:cubicBezTo>
                  <a:cubicBezTo>
                    <a:pt x="1340993" y="133858"/>
                    <a:pt x="1340739" y="135065"/>
                    <a:pt x="1340739" y="136208"/>
                  </a:cubicBezTo>
                  <a:cubicBezTo>
                    <a:pt x="1340739" y="137351"/>
                    <a:pt x="1342454" y="137922"/>
                    <a:pt x="1345883" y="137922"/>
                  </a:cubicBezTo>
                  <a:cubicBezTo>
                    <a:pt x="1349312" y="137922"/>
                    <a:pt x="1352423" y="139573"/>
                    <a:pt x="1355217" y="142875"/>
                  </a:cubicBezTo>
                  <a:cubicBezTo>
                    <a:pt x="1358011" y="146177"/>
                    <a:pt x="1359408" y="149543"/>
                    <a:pt x="1359408" y="152972"/>
                  </a:cubicBezTo>
                  <a:cubicBezTo>
                    <a:pt x="1359408" y="156401"/>
                    <a:pt x="1359154" y="159131"/>
                    <a:pt x="1358646" y="161163"/>
                  </a:cubicBezTo>
                  <a:cubicBezTo>
                    <a:pt x="1356106" y="172847"/>
                    <a:pt x="1354836" y="181483"/>
                    <a:pt x="1354836" y="187071"/>
                  </a:cubicBezTo>
                  <a:cubicBezTo>
                    <a:pt x="1354836" y="187833"/>
                    <a:pt x="1355090" y="189103"/>
                    <a:pt x="1355598" y="190881"/>
                  </a:cubicBezTo>
                  <a:cubicBezTo>
                    <a:pt x="1356106" y="192659"/>
                    <a:pt x="1356614" y="193548"/>
                    <a:pt x="1357122" y="193548"/>
                  </a:cubicBezTo>
                  <a:cubicBezTo>
                    <a:pt x="1359154" y="193548"/>
                    <a:pt x="1361631" y="185992"/>
                    <a:pt x="1364552" y="170879"/>
                  </a:cubicBezTo>
                  <a:cubicBezTo>
                    <a:pt x="1367473" y="155766"/>
                    <a:pt x="1368933" y="142367"/>
                    <a:pt x="1368933" y="130683"/>
                  </a:cubicBezTo>
                  <a:cubicBezTo>
                    <a:pt x="1368933" y="118999"/>
                    <a:pt x="1367790" y="113157"/>
                    <a:pt x="1365504" y="113157"/>
                  </a:cubicBezTo>
                  <a:close/>
                  <a:moveTo>
                    <a:pt x="203454" y="105156"/>
                  </a:moveTo>
                  <a:cubicBezTo>
                    <a:pt x="194818" y="108966"/>
                    <a:pt x="184277" y="110871"/>
                    <a:pt x="171831" y="110871"/>
                  </a:cubicBezTo>
                  <a:cubicBezTo>
                    <a:pt x="171831" y="118999"/>
                    <a:pt x="172085" y="124206"/>
                    <a:pt x="172593" y="126492"/>
                  </a:cubicBezTo>
                  <a:cubicBezTo>
                    <a:pt x="173101" y="128778"/>
                    <a:pt x="174117" y="129667"/>
                    <a:pt x="175641" y="129159"/>
                  </a:cubicBezTo>
                  <a:cubicBezTo>
                    <a:pt x="185293" y="126873"/>
                    <a:pt x="194691" y="124841"/>
                    <a:pt x="203835" y="123063"/>
                  </a:cubicBezTo>
                  <a:cubicBezTo>
                    <a:pt x="203581" y="118491"/>
                    <a:pt x="203454" y="112522"/>
                    <a:pt x="203454" y="105156"/>
                  </a:cubicBezTo>
                  <a:close/>
                  <a:moveTo>
                    <a:pt x="1253490" y="100584"/>
                  </a:moveTo>
                  <a:cubicBezTo>
                    <a:pt x="1242568" y="100584"/>
                    <a:pt x="1232535" y="101727"/>
                    <a:pt x="1223391" y="104013"/>
                  </a:cubicBezTo>
                  <a:cubicBezTo>
                    <a:pt x="1222883" y="112141"/>
                    <a:pt x="1223137" y="118618"/>
                    <a:pt x="1224153" y="123444"/>
                  </a:cubicBezTo>
                  <a:cubicBezTo>
                    <a:pt x="1232027" y="119380"/>
                    <a:pt x="1241171" y="117729"/>
                    <a:pt x="1251585" y="118491"/>
                  </a:cubicBezTo>
                  <a:close/>
                  <a:moveTo>
                    <a:pt x="916877" y="78486"/>
                  </a:moveTo>
                  <a:cubicBezTo>
                    <a:pt x="921322" y="78486"/>
                    <a:pt x="929513" y="82106"/>
                    <a:pt x="941451" y="89345"/>
                  </a:cubicBezTo>
                  <a:cubicBezTo>
                    <a:pt x="953389" y="96584"/>
                    <a:pt x="959358" y="104394"/>
                    <a:pt x="959358" y="112776"/>
                  </a:cubicBezTo>
                  <a:cubicBezTo>
                    <a:pt x="959358" y="115062"/>
                    <a:pt x="958850" y="116967"/>
                    <a:pt x="957834" y="118491"/>
                  </a:cubicBezTo>
                  <a:cubicBezTo>
                    <a:pt x="948182" y="133731"/>
                    <a:pt x="942594" y="149987"/>
                    <a:pt x="941070" y="167259"/>
                  </a:cubicBezTo>
                  <a:cubicBezTo>
                    <a:pt x="953516" y="174117"/>
                    <a:pt x="959739" y="182753"/>
                    <a:pt x="959739" y="193167"/>
                  </a:cubicBezTo>
                  <a:cubicBezTo>
                    <a:pt x="959739" y="197485"/>
                    <a:pt x="958596" y="201676"/>
                    <a:pt x="956310" y="205740"/>
                  </a:cubicBezTo>
                  <a:cubicBezTo>
                    <a:pt x="947674" y="220472"/>
                    <a:pt x="940816" y="234442"/>
                    <a:pt x="935736" y="247650"/>
                  </a:cubicBezTo>
                  <a:cubicBezTo>
                    <a:pt x="969264" y="254254"/>
                    <a:pt x="986028" y="265049"/>
                    <a:pt x="986028" y="280035"/>
                  </a:cubicBezTo>
                  <a:cubicBezTo>
                    <a:pt x="986028" y="284861"/>
                    <a:pt x="984441" y="288671"/>
                    <a:pt x="981266" y="291465"/>
                  </a:cubicBezTo>
                  <a:cubicBezTo>
                    <a:pt x="978091" y="294259"/>
                    <a:pt x="974408" y="295656"/>
                    <a:pt x="970217" y="295656"/>
                  </a:cubicBezTo>
                  <a:cubicBezTo>
                    <a:pt x="966026" y="295656"/>
                    <a:pt x="962152" y="295275"/>
                    <a:pt x="958596" y="294513"/>
                  </a:cubicBezTo>
                  <a:cubicBezTo>
                    <a:pt x="948690" y="291973"/>
                    <a:pt x="937197" y="290703"/>
                    <a:pt x="924116" y="290703"/>
                  </a:cubicBezTo>
                  <a:cubicBezTo>
                    <a:pt x="911035" y="290703"/>
                    <a:pt x="899351" y="292545"/>
                    <a:pt x="889064" y="296228"/>
                  </a:cubicBezTo>
                  <a:cubicBezTo>
                    <a:pt x="878777" y="299911"/>
                    <a:pt x="871855" y="301752"/>
                    <a:pt x="868299" y="301752"/>
                  </a:cubicBezTo>
                  <a:cubicBezTo>
                    <a:pt x="866267" y="301752"/>
                    <a:pt x="861505" y="300736"/>
                    <a:pt x="854012" y="298704"/>
                  </a:cubicBezTo>
                  <a:cubicBezTo>
                    <a:pt x="846519" y="296672"/>
                    <a:pt x="842772" y="293370"/>
                    <a:pt x="842772" y="288798"/>
                  </a:cubicBezTo>
                  <a:cubicBezTo>
                    <a:pt x="842772" y="284226"/>
                    <a:pt x="843661" y="277876"/>
                    <a:pt x="845439" y="269748"/>
                  </a:cubicBezTo>
                  <a:cubicBezTo>
                    <a:pt x="847217" y="261620"/>
                    <a:pt x="848741" y="256223"/>
                    <a:pt x="850011" y="253556"/>
                  </a:cubicBezTo>
                  <a:cubicBezTo>
                    <a:pt x="851281" y="250889"/>
                    <a:pt x="853186" y="249555"/>
                    <a:pt x="855726" y="249555"/>
                  </a:cubicBezTo>
                  <a:lnTo>
                    <a:pt x="859917" y="249936"/>
                  </a:lnTo>
                  <a:cubicBezTo>
                    <a:pt x="863473" y="249936"/>
                    <a:pt x="869823" y="246380"/>
                    <a:pt x="878967" y="239268"/>
                  </a:cubicBezTo>
                  <a:cubicBezTo>
                    <a:pt x="871855" y="233934"/>
                    <a:pt x="868299" y="230823"/>
                    <a:pt x="868299" y="229934"/>
                  </a:cubicBezTo>
                  <a:cubicBezTo>
                    <a:pt x="868299" y="229045"/>
                    <a:pt x="869315" y="228600"/>
                    <a:pt x="871347" y="228600"/>
                  </a:cubicBezTo>
                  <a:cubicBezTo>
                    <a:pt x="873379" y="228600"/>
                    <a:pt x="878586" y="229616"/>
                    <a:pt x="886968" y="231648"/>
                  </a:cubicBezTo>
                  <a:cubicBezTo>
                    <a:pt x="893572" y="225806"/>
                    <a:pt x="897382" y="219964"/>
                    <a:pt x="898398" y="214122"/>
                  </a:cubicBezTo>
                  <a:cubicBezTo>
                    <a:pt x="886968" y="217932"/>
                    <a:pt x="878396" y="219837"/>
                    <a:pt x="872681" y="219837"/>
                  </a:cubicBezTo>
                  <a:cubicBezTo>
                    <a:pt x="866966" y="219837"/>
                    <a:pt x="859854" y="217361"/>
                    <a:pt x="851345" y="212408"/>
                  </a:cubicBezTo>
                  <a:cubicBezTo>
                    <a:pt x="842836" y="207455"/>
                    <a:pt x="838581" y="203327"/>
                    <a:pt x="838581" y="200025"/>
                  </a:cubicBezTo>
                  <a:cubicBezTo>
                    <a:pt x="838581" y="196723"/>
                    <a:pt x="840296" y="193612"/>
                    <a:pt x="843725" y="190691"/>
                  </a:cubicBezTo>
                  <a:cubicBezTo>
                    <a:pt x="847154" y="187770"/>
                    <a:pt x="854901" y="184023"/>
                    <a:pt x="866966" y="179451"/>
                  </a:cubicBezTo>
                  <a:cubicBezTo>
                    <a:pt x="879031" y="174879"/>
                    <a:pt x="893826" y="170942"/>
                    <a:pt x="911352" y="167640"/>
                  </a:cubicBezTo>
                  <a:cubicBezTo>
                    <a:pt x="914400" y="153162"/>
                    <a:pt x="915670" y="139065"/>
                    <a:pt x="915162" y="125349"/>
                  </a:cubicBezTo>
                  <a:cubicBezTo>
                    <a:pt x="902208" y="138303"/>
                    <a:pt x="893001" y="146876"/>
                    <a:pt x="887540" y="151067"/>
                  </a:cubicBezTo>
                  <a:cubicBezTo>
                    <a:pt x="882079" y="155258"/>
                    <a:pt x="876808" y="157353"/>
                    <a:pt x="871728" y="157353"/>
                  </a:cubicBezTo>
                  <a:cubicBezTo>
                    <a:pt x="866648" y="157353"/>
                    <a:pt x="860425" y="155448"/>
                    <a:pt x="853059" y="151638"/>
                  </a:cubicBezTo>
                  <a:cubicBezTo>
                    <a:pt x="845693" y="147828"/>
                    <a:pt x="839597" y="142812"/>
                    <a:pt x="834771" y="136589"/>
                  </a:cubicBezTo>
                  <a:cubicBezTo>
                    <a:pt x="829945" y="130366"/>
                    <a:pt x="827532" y="126048"/>
                    <a:pt x="827532" y="123635"/>
                  </a:cubicBezTo>
                  <a:cubicBezTo>
                    <a:pt x="827532" y="121222"/>
                    <a:pt x="828802" y="120015"/>
                    <a:pt x="831342" y="120015"/>
                  </a:cubicBezTo>
                  <a:lnTo>
                    <a:pt x="836676" y="120396"/>
                  </a:lnTo>
                  <a:cubicBezTo>
                    <a:pt x="848360" y="120396"/>
                    <a:pt x="870839" y="107950"/>
                    <a:pt x="904113" y="83058"/>
                  </a:cubicBezTo>
                  <a:cubicBezTo>
                    <a:pt x="908177" y="80010"/>
                    <a:pt x="912432" y="78486"/>
                    <a:pt x="916877" y="78486"/>
                  </a:cubicBezTo>
                  <a:close/>
                  <a:moveTo>
                    <a:pt x="198882" y="62484"/>
                  </a:moveTo>
                  <a:cubicBezTo>
                    <a:pt x="189230" y="65532"/>
                    <a:pt x="179197" y="67310"/>
                    <a:pt x="168783" y="67818"/>
                  </a:cubicBezTo>
                  <a:cubicBezTo>
                    <a:pt x="170815" y="73406"/>
                    <a:pt x="172466" y="79883"/>
                    <a:pt x="173736" y="87249"/>
                  </a:cubicBezTo>
                  <a:cubicBezTo>
                    <a:pt x="180340" y="84201"/>
                    <a:pt x="190754" y="81280"/>
                    <a:pt x="204978" y="78486"/>
                  </a:cubicBezTo>
                  <a:cubicBezTo>
                    <a:pt x="204470" y="71374"/>
                    <a:pt x="202438" y="66040"/>
                    <a:pt x="198882" y="62484"/>
                  </a:cubicBezTo>
                  <a:close/>
                  <a:moveTo>
                    <a:pt x="252794" y="41910"/>
                  </a:moveTo>
                  <a:cubicBezTo>
                    <a:pt x="248095" y="41910"/>
                    <a:pt x="239649" y="45847"/>
                    <a:pt x="227457" y="53721"/>
                  </a:cubicBezTo>
                  <a:cubicBezTo>
                    <a:pt x="230759" y="58547"/>
                    <a:pt x="232537" y="64262"/>
                    <a:pt x="232791" y="70866"/>
                  </a:cubicBezTo>
                  <a:cubicBezTo>
                    <a:pt x="239649" y="71374"/>
                    <a:pt x="244983" y="72962"/>
                    <a:pt x="248793" y="75629"/>
                  </a:cubicBezTo>
                  <a:cubicBezTo>
                    <a:pt x="252603" y="78296"/>
                    <a:pt x="254508" y="80963"/>
                    <a:pt x="254508" y="83630"/>
                  </a:cubicBezTo>
                  <a:cubicBezTo>
                    <a:pt x="254508" y="86297"/>
                    <a:pt x="252667" y="88900"/>
                    <a:pt x="248984" y="91440"/>
                  </a:cubicBezTo>
                  <a:cubicBezTo>
                    <a:pt x="245301" y="93980"/>
                    <a:pt x="239903" y="96012"/>
                    <a:pt x="232791" y="97536"/>
                  </a:cubicBezTo>
                  <a:cubicBezTo>
                    <a:pt x="232029" y="103886"/>
                    <a:pt x="231648" y="110109"/>
                    <a:pt x="231648" y="116205"/>
                  </a:cubicBezTo>
                  <a:cubicBezTo>
                    <a:pt x="239776" y="115443"/>
                    <a:pt x="245491" y="112713"/>
                    <a:pt x="248793" y="108014"/>
                  </a:cubicBezTo>
                  <a:cubicBezTo>
                    <a:pt x="252095" y="103315"/>
                    <a:pt x="255588" y="95123"/>
                    <a:pt x="259271" y="83439"/>
                  </a:cubicBezTo>
                  <a:cubicBezTo>
                    <a:pt x="262954" y="71755"/>
                    <a:pt x="264795" y="64072"/>
                    <a:pt x="264795" y="60389"/>
                  </a:cubicBezTo>
                  <a:cubicBezTo>
                    <a:pt x="264795" y="56706"/>
                    <a:pt x="263970" y="52705"/>
                    <a:pt x="262319" y="48387"/>
                  </a:cubicBezTo>
                  <a:cubicBezTo>
                    <a:pt x="260668" y="44069"/>
                    <a:pt x="257493" y="41910"/>
                    <a:pt x="252794" y="41910"/>
                  </a:cubicBezTo>
                  <a:close/>
                  <a:moveTo>
                    <a:pt x="91059" y="14097"/>
                  </a:moveTo>
                  <a:cubicBezTo>
                    <a:pt x="105537" y="14097"/>
                    <a:pt x="116904" y="18161"/>
                    <a:pt x="125159" y="26289"/>
                  </a:cubicBezTo>
                  <a:cubicBezTo>
                    <a:pt x="133414" y="34417"/>
                    <a:pt x="137541" y="40958"/>
                    <a:pt x="137541" y="45911"/>
                  </a:cubicBezTo>
                  <a:cubicBezTo>
                    <a:pt x="137541" y="50864"/>
                    <a:pt x="135954" y="54991"/>
                    <a:pt x="132779" y="58293"/>
                  </a:cubicBezTo>
                  <a:cubicBezTo>
                    <a:pt x="129604" y="61595"/>
                    <a:pt x="126111" y="63246"/>
                    <a:pt x="122301" y="63246"/>
                  </a:cubicBezTo>
                  <a:cubicBezTo>
                    <a:pt x="121031" y="63246"/>
                    <a:pt x="119317" y="62929"/>
                    <a:pt x="117158" y="62294"/>
                  </a:cubicBezTo>
                  <a:cubicBezTo>
                    <a:pt x="114999" y="61659"/>
                    <a:pt x="112840" y="61341"/>
                    <a:pt x="110681" y="61341"/>
                  </a:cubicBezTo>
                  <a:cubicBezTo>
                    <a:pt x="108522" y="61341"/>
                    <a:pt x="105791" y="62103"/>
                    <a:pt x="102489" y="63627"/>
                  </a:cubicBezTo>
                  <a:cubicBezTo>
                    <a:pt x="99187" y="65151"/>
                    <a:pt x="93282" y="68580"/>
                    <a:pt x="84773" y="73914"/>
                  </a:cubicBezTo>
                  <a:cubicBezTo>
                    <a:pt x="76264" y="79248"/>
                    <a:pt x="70803" y="82360"/>
                    <a:pt x="68390" y="83249"/>
                  </a:cubicBezTo>
                  <a:cubicBezTo>
                    <a:pt x="65977" y="84138"/>
                    <a:pt x="63119" y="84582"/>
                    <a:pt x="59817" y="84582"/>
                  </a:cubicBezTo>
                  <a:cubicBezTo>
                    <a:pt x="51435" y="84582"/>
                    <a:pt x="41466" y="90170"/>
                    <a:pt x="29909" y="101346"/>
                  </a:cubicBezTo>
                  <a:cubicBezTo>
                    <a:pt x="18352" y="112522"/>
                    <a:pt x="12573" y="123190"/>
                    <a:pt x="12573" y="133350"/>
                  </a:cubicBezTo>
                  <a:cubicBezTo>
                    <a:pt x="12573" y="137922"/>
                    <a:pt x="13843" y="140208"/>
                    <a:pt x="16383" y="140208"/>
                  </a:cubicBezTo>
                  <a:cubicBezTo>
                    <a:pt x="21463" y="140208"/>
                    <a:pt x="30036" y="136271"/>
                    <a:pt x="42101" y="128397"/>
                  </a:cubicBezTo>
                  <a:cubicBezTo>
                    <a:pt x="54166" y="120523"/>
                    <a:pt x="62484" y="113411"/>
                    <a:pt x="67056" y="107061"/>
                  </a:cubicBezTo>
                  <a:cubicBezTo>
                    <a:pt x="69850" y="102997"/>
                    <a:pt x="75819" y="100965"/>
                    <a:pt x="84963" y="100965"/>
                  </a:cubicBezTo>
                  <a:cubicBezTo>
                    <a:pt x="102743" y="100965"/>
                    <a:pt x="111633" y="108966"/>
                    <a:pt x="111633" y="124968"/>
                  </a:cubicBezTo>
                  <a:cubicBezTo>
                    <a:pt x="111633" y="128270"/>
                    <a:pt x="111125" y="131572"/>
                    <a:pt x="110109" y="134874"/>
                  </a:cubicBezTo>
                  <a:cubicBezTo>
                    <a:pt x="101727" y="161290"/>
                    <a:pt x="96838" y="179070"/>
                    <a:pt x="95441" y="188214"/>
                  </a:cubicBezTo>
                  <a:cubicBezTo>
                    <a:pt x="94044" y="197358"/>
                    <a:pt x="93345" y="206439"/>
                    <a:pt x="93345" y="215456"/>
                  </a:cubicBezTo>
                  <a:cubicBezTo>
                    <a:pt x="93345" y="224473"/>
                    <a:pt x="93472" y="229426"/>
                    <a:pt x="93726" y="230315"/>
                  </a:cubicBezTo>
                  <a:cubicBezTo>
                    <a:pt x="93980" y="231204"/>
                    <a:pt x="94425" y="231648"/>
                    <a:pt x="95060" y="231648"/>
                  </a:cubicBezTo>
                  <a:cubicBezTo>
                    <a:pt x="95695" y="231648"/>
                    <a:pt x="96266" y="231267"/>
                    <a:pt x="96774" y="230505"/>
                  </a:cubicBezTo>
                  <a:cubicBezTo>
                    <a:pt x="97282" y="229743"/>
                    <a:pt x="100013" y="224473"/>
                    <a:pt x="104966" y="214694"/>
                  </a:cubicBezTo>
                  <a:cubicBezTo>
                    <a:pt x="109919" y="204915"/>
                    <a:pt x="114999" y="193739"/>
                    <a:pt x="120206" y="181166"/>
                  </a:cubicBezTo>
                  <a:cubicBezTo>
                    <a:pt x="125413" y="168593"/>
                    <a:pt x="131445" y="157099"/>
                    <a:pt x="138303" y="146685"/>
                  </a:cubicBezTo>
                  <a:cubicBezTo>
                    <a:pt x="135763" y="156083"/>
                    <a:pt x="133604" y="167259"/>
                    <a:pt x="131826" y="180213"/>
                  </a:cubicBezTo>
                  <a:cubicBezTo>
                    <a:pt x="155956" y="171831"/>
                    <a:pt x="180721" y="165100"/>
                    <a:pt x="206121" y="160020"/>
                  </a:cubicBezTo>
                  <a:lnTo>
                    <a:pt x="205359" y="145923"/>
                  </a:lnTo>
                  <a:cubicBezTo>
                    <a:pt x="194183" y="147447"/>
                    <a:pt x="185674" y="149162"/>
                    <a:pt x="179832" y="151067"/>
                  </a:cubicBezTo>
                  <a:cubicBezTo>
                    <a:pt x="173990" y="152972"/>
                    <a:pt x="170307" y="153924"/>
                    <a:pt x="168783" y="153924"/>
                  </a:cubicBezTo>
                  <a:cubicBezTo>
                    <a:pt x="161925" y="153924"/>
                    <a:pt x="156147" y="148336"/>
                    <a:pt x="151448" y="137160"/>
                  </a:cubicBezTo>
                  <a:cubicBezTo>
                    <a:pt x="146749" y="125984"/>
                    <a:pt x="144145" y="112268"/>
                    <a:pt x="143637" y="96012"/>
                  </a:cubicBezTo>
                  <a:cubicBezTo>
                    <a:pt x="143383" y="87884"/>
                    <a:pt x="141796" y="81788"/>
                    <a:pt x="138875" y="77724"/>
                  </a:cubicBezTo>
                  <a:cubicBezTo>
                    <a:pt x="135954" y="73660"/>
                    <a:pt x="134493" y="70676"/>
                    <a:pt x="134493" y="68771"/>
                  </a:cubicBezTo>
                  <a:cubicBezTo>
                    <a:pt x="134493" y="66866"/>
                    <a:pt x="135065" y="64072"/>
                    <a:pt x="136208" y="60389"/>
                  </a:cubicBezTo>
                  <a:cubicBezTo>
                    <a:pt x="137351" y="56706"/>
                    <a:pt x="138303" y="54483"/>
                    <a:pt x="139065" y="53721"/>
                  </a:cubicBezTo>
                  <a:cubicBezTo>
                    <a:pt x="139827" y="52959"/>
                    <a:pt x="141351" y="52578"/>
                    <a:pt x="143637" y="52578"/>
                  </a:cubicBezTo>
                  <a:cubicBezTo>
                    <a:pt x="145923" y="52578"/>
                    <a:pt x="151384" y="53467"/>
                    <a:pt x="160020" y="55245"/>
                  </a:cubicBezTo>
                  <a:cubicBezTo>
                    <a:pt x="173990" y="44831"/>
                    <a:pt x="190754" y="37148"/>
                    <a:pt x="210312" y="32195"/>
                  </a:cubicBezTo>
                  <a:cubicBezTo>
                    <a:pt x="229870" y="27242"/>
                    <a:pt x="243205" y="24765"/>
                    <a:pt x="250317" y="24765"/>
                  </a:cubicBezTo>
                  <a:cubicBezTo>
                    <a:pt x="262001" y="24765"/>
                    <a:pt x="274320" y="29528"/>
                    <a:pt x="287274" y="39053"/>
                  </a:cubicBezTo>
                  <a:cubicBezTo>
                    <a:pt x="300228" y="48578"/>
                    <a:pt x="306705" y="57912"/>
                    <a:pt x="306705" y="67056"/>
                  </a:cubicBezTo>
                  <a:cubicBezTo>
                    <a:pt x="306705" y="69342"/>
                    <a:pt x="306261" y="71628"/>
                    <a:pt x="305372" y="73914"/>
                  </a:cubicBezTo>
                  <a:cubicBezTo>
                    <a:pt x="304483" y="76200"/>
                    <a:pt x="301054" y="82042"/>
                    <a:pt x="295085" y="91440"/>
                  </a:cubicBezTo>
                  <a:cubicBezTo>
                    <a:pt x="289116" y="100838"/>
                    <a:pt x="283972" y="107569"/>
                    <a:pt x="279654" y="111633"/>
                  </a:cubicBezTo>
                  <a:cubicBezTo>
                    <a:pt x="275336" y="115697"/>
                    <a:pt x="270129" y="120142"/>
                    <a:pt x="264033" y="124968"/>
                  </a:cubicBezTo>
                  <a:cubicBezTo>
                    <a:pt x="264541" y="135128"/>
                    <a:pt x="257048" y="140208"/>
                    <a:pt x="241554" y="140208"/>
                  </a:cubicBezTo>
                  <a:cubicBezTo>
                    <a:pt x="236728" y="140208"/>
                    <a:pt x="233045" y="140589"/>
                    <a:pt x="230505" y="141351"/>
                  </a:cubicBezTo>
                  <a:lnTo>
                    <a:pt x="230505" y="156210"/>
                  </a:lnTo>
                  <a:cubicBezTo>
                    <a:pt x="249555" y="153924"/>
                    <a:pt x="262382" y="152781"/>
                    <a:pt x="268986" y="152781"/>
                  </a:cubicBezTo>
                  <a:cubicBezTo>
                    <a:pt x="275590" y="152781"/>
                    <a:pt x="283083" y="155258"/>
                    <a:pt x="291465" y="160211"/>
                  </a:cubicBezTo>
                  <a:cubicBezTo>
                    <a:pt x="299847" y="165164"/>
                    <a:pt x="304038" y="169355"/>
                    <a:pt x="304038" y="172784"/>
                  </a:cubicBezTo>
                  <a:cubicBezTo>
                    <a:pt x="304038" y="176213"/>
                    <a:pt x="302641" y="179070"/>
                    <a:pt x="299847" y="181356"/>
                  </a:cubicBezTo>
                  <a:cubicBezTo>
                    <a:pt x="297053" y="183642"/>
                    <a:pt x="293815" y="184785"/>
                    <a:pt x="290132" y="184785"/>
                  </a:cubicBezTo>
                  <a:cubicBezTo>
                    <a:pt x="286449" y="184785"/>
                    <a:pt x="282829" y="184277"/>
                    <a:pt x="279273" y="183261"/>
                  </a:cubicBezTo>
                  <a:cubicBezTo>
                    <a:pt x="264287" y="178689"/>
                    <a:pt x="251079" y="176403"/>
                    <a:pt x="239649" y="176403"/>
                  </a:cubicBezTo>
                  <a:cubicBezTo>
                    <a:pt x="236347" y="176403"/>
                    <a:pt x="233553" y="176657"/>
                    <a:pt x="231267" y="177165"/>
                  </a:cubicBezTo>
                  <a:cubicBezTo>
                    <a:pt x="231775" y="188087"/>
                    <a:pt x="232410" y="196977"/>
                    <a:pt x="233172" y="203835"/>
                  </a:cubicBezTo>
                  <a:cubicBezTo>
                    <a:pt x="246634" y="206883"/>
                    <a:pt x="258509" y="208471"/>
                    <a:pt x="268796" y="208598"/>
                  </a:cubicBezTo>
                  <a:cubicBezTo>
                    <a:pt x="279083" y="208725"/>
                    <a:pt x="288417" y="212344"/>
                    <a:pt x="296799" y="219456"/>
                  </a:cubicBezTo>
                  <a:cubicBezTo>
                    <a:pt x="305181" y="226568"/>
                    <a:pt x="309372" y="233807"/>
                    <a:pt x="309372" y="241173"/>
                  </a:cubicBezTo>
                  <a:cubicBezTo>
                    <a:pt x="309372" y="245999"/>
                    <a:pt x="308102" y="250571"/>
                    <a:pt x="305562" y="254889"/>
                  </a:cubicBezTo>
                  <a:cubicBezTo>
                    <a:pt x="303022" y="259207"/>
                    <a:pt x="298958" y="261366"/>
                    <a:pt x="293370" y="261366"/>
                  </a:cubicBezTo>
                  <a:cubicBezTo>
                    <a:pt x="284226" y="261366"/>
                    <a:pt x="272034" y="249301"/>
                    <a:pt x="256794" y="225171"/>
                  </a:cubicBezTo>
                  <a:cubicBezTo>
                    <a:pt x="249174" y="213233"/>
                    <a:pt x="241300" y="207137"/>
                    <a:pt x="233172" y="206883"/>
                  </a:cubicBezTo>
                  <a:cubicBezTo>
                    <a:pt x="234188" y="219837"/>
                    <a:pt x="234696" y="230759"/>
                    <a:pt x="234696" y="239649"/>
                  </a:cubicBezTo>
                  <a:cubicBezTo>
                    <a:pt x="234696" y="257937"/>
                    <a:pt x="232220" y="272034"/>
                    <a:pt x="227267" y="281940"/>
                  </a:cubicBezTo>
                  <a:cubicBezTo>
                    <a:pt x="222314" y="291846"/>
                    <a:pt x="217551" y="296799"/>
                    <a:pt x="212979" y="296799"/>
                  </a:cubicBezTo>
                  <a:cubicBezTo>
                    <a:pt x="211201" y="296799"/>
                    <a:pt x="209804" y="296037"/>
                    <a:pt x="208788" y="294513"/>
                  </a:cubicBezTo>
                  <a:cubicBezTo>
                    <a:pt x="202946" y="286131"/>
                    <a:pt x="197422" y="279464"/>
                    <a:pt x="192215" y="274511"/>
                  </a:cubicBezTo>
                  <a:cubicBezTo>
                    <a:pt x="187008" y="269558"/>
                    <a:pt x="182817" y="264859"/>
                    <a:pt x="179642" y="260414"/>
                  </a:cubicBezTo>
                  <a:cubicBezTo>
                    <a:pt x="176467" y="255969"/>
                    <a:pt x="173101" y="249555"/>
                    <a:pt x="169545" y="241173"/>
                  </a:cubicBezTo>
                  <a:cubicBezTo>
                    <a:pt x="163703" y="244475"/>
                    <a:pt x="159576" y="247396"/>
                    <a:pt x="157163" y="249936"/>
                  </a:cubicBezTo>
                  <a:cubicBezTo>
                    <a:pt x="154750" y="252476"/>
                    <a:pt x="151956" y="256858"/>
                    <a:pt x="148781" y="263081"/>
                  </a:cubicBezTo>
                  <a:cubicBezTo>
                    <a:pt x="145606" y="269304"/>
                    <a:pt x="142558" y="272415"/>
                    <a:pt x="139637" y="272415"/>
                  </a:cubicBezTo>
                  <a:cubicBezTo>
                    <a:pt x="136716" y="272415"/>
                    <a:pt x="134303" y="269304"/>
                    <a:pt x="132398" y="263081"/>
                  </a:cubicBezTo>
                  <a:cubicBezTo>
                    <a:pt x="130493" y="256858"/>
                    <a:pt x="129540" y="250571"/>
                    <a:pt x="129540" y="244221"/>
                  </a:cubicBezTo>
                  <a:cubicBezTo>
                    <a:pt x="129540" y="237871"/>
                    <a:pt x="130429" y="232982"/>
                    <a:pt x="132207" y="229553"/>
                  </a:cubicBezTo>
                  <a:cubicBezTo>
                    <a:pt x="133985" y="226124"/>
                    <a:pt x="135319" y="221869"/>
                    <a:pt x="136208" y="216789"/>
                  </a:cubicBezTo>
                  <a:cubicBezTo>
                    <a:pt x="137097" y="211709"/>
                    <a:pt x="138748" y="208090"/>
                    <a:pt x="141161" y="205931"/>
                  </a:cubicBezTo>
                  <a:cubicBezTo>
                    <a:pt x="143574" y="203772"/>
                    <a:pt x="145860" y="202692"/>
                    <a:pt x="148019" y="202692"/>
                  </a:cubicBezTo>
                  <a:cubicBezTo>
                    <a:pt x="150178" y="202692"/>
                    <a:pt x="152527" y="205740"/>
                    <a:pt x="155067" y="211836"/>
                  </a:cubicBezTo>
                  <a:cubicBezTo>
                    <a:pt x="153035" y="212090"/>
                    <a:pt x="152019" y="213360"/>
                    <a:pt x="152019" y="215646"/>
                  </a:cubicBezTo>
                  <a:cubicBezTo>
                    <a:pt x="152019" y="221996"/>
                    <a:pt x="152972" y="225171"/>
                    <a:pt x="154877" y="225171"/>
                  </a:cubicBezTo>
                  <a:cubicBezTo>
                    <a:pt x="156782" y="225171"/>
                    <a:pt x="159004" y="224409"/>
                    <a:pt x="161544" y="222885"/>
                  </a:cubicBezTo>
                  <a:cubicBezTo>
                    <a:pt x="159512" y="219075"/>
                    <a:pt x="158242" y="215519"/>
                    <a:pt x="157734" y="212217"/>
                  </a:cubicBezTo>
                  <a:cubicBezTo>
                    <a:pt x="161798" y="216789"/>
                    <a:pt x="164719" y="219837"/>
                    <a:pt x="166497" y="221361"/>
                  </a:cubicBezTo>
                  <a:cubicBezTo>
                    <a:pt x="185293" y="212471"/>
                    <a:pt x="198628" y="207391"/>
                    <a:pt x="206502" y="206121"/>
                  </a:cubicBezTo>
                  <a:cubicBezTo>
                    <a:pt x="206756" y="195961"/>
                    <a:pt x="206756" y="187833"/>
                    <a:pt x="206502" y="181737"/>
                  </a:cubicBezTo>
                  <a:cubicBezTo>
                    <a:pt x="193548" y="184531"/>
                    <a:pt x="176149" y="189992"/>
                    <a:pt x="154305" y="198120"/>
                  </a:cubicBezTo>
                  <a:cubicBezTo>
                    <a:pt x="148209" y="200406"/>
                    <a:pt x="142939" y="201549"/>
                    <a:pt x="138494" y="201549"/>
                  </a:cubicBezTo>
                  <a:cubicBezTo>
                    <a:pt x="134049" y="201549"/>
                    <a:pt x="129667" y="200406"/>
                    <a:pt x="125349" y="198120"/>
                  </a:cubicBezTo>
                  <a:cubicBezTo>
                    <a:pt x="121285" y="207010"/>
                    <a:pt x="118618" y="215710"/>
                    <a:pt x="117348" y="224219"/>
                  </a:cubicBezTo>
                  <a:cubicBezTo>
                    <a:pt x="116078" y="232728"/>
                    <a:pt x="113157" y="241300"/>
                    <a:pt x="108585" y="249936"/>
                  </a:cubicBezTo>
                  <a:cubicBezTo>
                    <a:pt x="105537" y="255778"/>
                    <a:pt x="104013" y="264668"/>
                    <a:pt x="104013" y="276606"/>
                  </a:cubicBezTo>
                  <a:cubicBezTo>
                    <a:pt x="104013" y="281940"/>
                    <a:pt x="102489" y="284607"/>
                    <a:pt x="99441" y="284607"/>
                  </a:cubicBezTo>
                  <a:cubicBezTo>
                    <a:pt x="94361" y="284607"/>
                    <a:pt x="88392" y="278638"/>
                    <a:pt x="81534" y="266700"/>
                  </a:cubicBezTo>
                  <a:cubicBezTo>
                    <a:pt x="74676" y="254762"/>
                    <a:pt x="71247" y="243967"/>
                    <a:pt x="71247" y="234315"/>
                  </a:cubicBezTo>
                  <a:lnTo>
                    <a:pt x="72390" y="209931"/>
                  </a:lnTo>
                  <a:cubicBezTo>
                    <a:pt x="72644" y="200533"/>
                    <a:pt x="72771" y="188151"/>
                    <a:pt x="72771" y="172784"/>
                  </a:cubicBezTo>
                  <a:cubicBezTo>
                    <a:pt x="72771" y="157417"/>
                    <a:pt x="72136" y="149733"/>
                    <a:pt x="70866" y="149733"/>
                  </a:cubicBezTo>
                  <a:cubicBezTo>
                    <a:pt x="70104" y="149733"/>
                    <a:pt x="69088" y="150876"/>
                    <a:pt x="67818" y="153162"/>
                  </a:cubicBezTo>
                  <a:cubicBezTo>
                    <a:pt x="64770" y="159004"/>
                    <a:pt x="59119" y="165100"/>
                    <a:pt x="50864" y="171450"/>
                  </a:cubicBezTo>
                  <a:cubicBezTo>
                    <a:pt x="42609" y="177800"/>
                    <a:pt x="34100" y="180975"/>
                    <a:pt x="25337" y="180975"/>
                  </a:cubicBezTo>
                  <a:cubicBezTo>
                    <a:pt x="16574" y="180975"/>
                    <a:pt x="10160" y="177292"/>
                    <a:pt x="6096" y="169926"/>
                  </a:cubicBezTo>
                  <a:cubicBezTo>
                    <a:pt x="2032" y="162560"/>
                    <a:pt x="0" y="154051"/>
                    <a:pt x="0" y="144399"/>
                  </a:cubicBezTo>
                  <a:cubicBezTo>
                    <a:pt x="0" y="134747"/>
                    <a:pt x="4318" y="124397"/>
                    <a:pt x="12954" y="113348"/>
                  </a:cubicBezTo>
                  <a:cubicBezTo>
                    <a:pt x="21590" y="102299"/>
                    <a:pt x="36195" y="88583"/>
                    <a:pt x="56769" y="72200"/>
                  </a:cubicBezTo>
                  <a:cubicBezTo>
                    <a:pt x="77343" y="55817"/>
                    <a:pt x="87630" y="44831"/>
                    <a:pt x="87630" y="39243"/>
                  </a:cubicBezTo>
                  <a:cubicBezTo>
                    <a:pt x="87630" y="37973"/>
                    <a:pt x="87313" y="37021"/>
                    <a:pt x="86678" y="36386"/>
                  </a:cubicBezTo>
                  <a:cubicBezTo>
                    <a:pt x="86043" y="35751"/>
                    <a:pt x="82804" y="32703"/>
                    <a:pt x="76962" y="27242"/>
                  </a:cubicBezTo>
                  <a:cubicBezTo>
                    <a:pt x="71120" y="21781"/>
                    <a:pt x="68199" y="18669"/>
                    <a:pt x="68199" y="17907"/>
                  </a:cubicBezTo>
                  <a:cubicBezTo>
                    <a:pt x="68199" y="16637"/>
                    <a:pt x="71247" y="15685"/>
                    <a:pt x="77343" y="15050"/>
                  </a:cubicBezTo>
                  <a:cubicBezTo>
                    <a:pt x="83439" y="14415"/>
                    <a:pt x="88011" y="14097"/>
                    <a:pt x="91059" y="14097"/>
                  </a:cubicBezTo>
                  <a:close/>
                  <a:moveTo>
                    <a:pt x="1254443" y="9906"/>
                  </a:moveTo>
                  <a:cubicBezTo>
                    <a:pt x="1261174" y="9906"/>
                    <a:pt x="1269111" y="13970"/>
                    <a:pt x="1278255" y="22098"/>
                  </a:cubicBezTo>
                  <a:cubicBezTo>
                    <a:pt x="1287399" y="30226"/>
                    <a:pt x="1291971" y="39624"/>
                    <a:pt x="1291971" y="50292"/>
                  </a:cubicBezTo>
                  <a:cubicBezTo>
                    <a:pt x="1291971" y="54864"/>
                    <a:pt x="1291019" y="60008"/>
                    <a:pt x="1289114" y="65723"/>
                  </a:cubicBezTo>
                  <a:cubicBezTo>
                    <a:pt x="1287209" y="71438"/>
                    <a:pt x="1286002" y="79375"/>
                    <a:pt x="1285494" y="89535"/>
                  </a:cubicBezTo>
                  <a:cubicBezTo>
                    <a:pt x="1284986" y="99695"/>
                    <a:pt x="1281303" y="115951"/>
                    <a:pt x="1274445" y="138303"/>
                  </a:cubicBezTo>
                  <a:cubicBezTo>
                    <a:pt x="1282319" y="138557"/>
                    <a:pt x="1287844" y="139256"/>
                    <a:pt x="1291019" y="140399"/>
                  </a:cubicBezTo>
                  <a:cubicBezTo>
                    <a:pt x="1294194" y="141542"/>
                    <a:pt x="1298067" y="144145"/>
                    <a:pt x="1302639" y="148209"/>
                  </a:cubicBezTo>
                  <a:cubicBezTo>
                    <a:pt x="1308481" y="123825"/>
                    <a:pt x="1317625" y="101600"/>
                    <a:pt x="1330071" y="81534"/>
                  </a:cubicBezTo>
                  <a:cubicBezTo>
                    <a:pt x="1317371" y="82296"/>
                    <a:pt x="1307529" y="81090"/>
                    <a:pt x="1300544" y="77915"/>
                  </a:cubicBezTo>
                  <a:cubicBezTo>
                    <a:pt x="1293559" y="74740"/>
                    <a:pt x="1290066" y="72327"/>
                    <a:pt x="1290066" y="70676"/>
                  </a:cubicBezTo>
                  <a:cubicBezTo>
                    <a:pt x="1290066" y="69025"/>
                    <a:pt x="1290955" y="67945"/>
                    <a:pt x="1292733" y="67437"/>
                  </a:cubicBezTo>
                  <a:cubicBezTo>
                    <a:pt x="1304163" y="63627"/>
                    <a:pt x="1314069" y="59754"/>
                    <a:pt x="1322451" y="55817"/>
                  </a:cubicBezTo>
                  <a:cubicBezTo>
                    <a:pt x="1330833" y="51880"/>
                    <a:pt x="1341755" y="45339"/>
                    <a:pt x="1355217" y="36195"/>
                  </a:cubicBezTo>
                  <a:cubicBezTo>
                    <a:pt x="1359535" y="33147"/>
                    <a:pt x="1364298" y="31623"/>
                    <a:pt x="1369505" y="31623"/>
                  </a:cubicBezTo>
                  <a:cubicBezTo>
                    <a:pt x="1374712" y="31623"/>
                    <a:pt x="1379474" y="33147"/>
                    <a:pt x="1383792" y="36195"/>
                  </a:cubicBezTo>
                  <a:cubicBezTo>
                    <a:pt x="1388110" y="39243"/>
                    <a:pt x="1390269" y="42355"/>
                    <a:pt x="1390269" y="45530"/>
                  </a:cubicBezTo>
                  <a:cubicBezTo>
                    <a:pt x="1390269" y="48705"/>
                    <a:pt x="1388745" y="51181"/>
                    <a:pt x="1385697" y="52959"/>
                  </a:cubicBezTo>
                  <a:cubicBezTo>
                    <a:pt x="1374521" y="59563"/>
                    <a:pt x="1361186" y="75438"/>
                    <a:pt x="1345692" y="100584"/>
                  </a:cubicBezTo>
                  <a:cubicBezTo>
                    <a:pt x="1354328" y="97028"/>
                    <a:pt x="1360551" y="95250"/>
                    <a:pt x="1364361" y="95250"/>
                  </a:cubicBezTo>
                  <a:cubicBezTo>
                    <a:pt x="1372997" y="95250"/>
                    <a:pt x="1380109" y="98616"/>
                    <a:pt x="1385697" y="105347"/>
                  </a:cubicBezTo>
                  <a:cubicBezTo>
                    <a:pt x="1391285" y="112078"/>
                    <a:pt x="1394079" y="120142"/>
                    <a:pt x="1394079" y="129540"/>
                  </a:cubicBezTo>
                  <a:cubicBezTo>
                    <a:pt x="1394079" y="138938"/>
                    <a:pt x="1392873" y="152400"/>
                    <a:pt x="1390460" y="169926"/>
                  </a:cubicBezTo>
                  <a:cubicBezTo>
                    <a:pt x="1388047" y="187452"/>
                    <a:pt x="1382522" y="202311"/>
                    <a:pt x="1373886" y="214503"/>
                  </a:cubicBezTo>
                  <a:cubicBezTo>
                    <a:pt x="1384808" y="218567"/>
                    <a:pt x="1392873" y="223393"/>
                    <a:pt x="1398080" y="228981"/>
                  </a:cubicBezTo>
                  <a:cubicBezTo>
                    <a:pt x="1403287" y="234569"/>
                    <a:pt x="1405890" y="240856"/>
                    <a:pt x="1405890" y="247841"/>
                  </a:cubicBezTo>
                  <a:cubicBezTo>
                    <a:pt x="1405890" y="254826"/>
                    <a:pt x="1403350" y="258318"/>
                    <a:pt x="1398270" y="258318"/>
                  </a:cubicBezTo>
                  <a:cubicBezTo>
                    <a:pt x="1394714" y="258318"/>
                    <a:pt x="1390968" y="256921"/>
                    <a:pt x="1387031" y="254127"/>
                  </a:cubicBezTo>
                  <a:cubicBezTo>
                    <a:pt x="1383094" y="251333"/>
                    <a:pt x="1375918" y="245301"/>
                    <a:pt x="1365504" y="236030"/>
                  </a:cubicBezTo>
                  <a:cubicBezTo>
                    <a:pt x="1355090" y="226759"/>
                    <a:pt x="1349375" y="221679"/>
                    <a:pt x="1348359" y="220790"/>
                  </a:cubicBezTo>
                  <a:cubicBezTo>
                    <a:pt x="1347343" y="219901"/>
                    <a:pt x="1345883" y="219456"/>
                    <a:pt x="1343978" y="219456"/>
                  </a:cubicBezTo>
                  <a:cubicBezTo>
                    <a:pt x="1342073" y="219456"/>
                    <a:pt x="1340485" y="220472"/>
                    <a:pt x="1339215" y="222504"/>
                  </a:cubicBezTo>
                  <a:cubicBezTo>
                    <a:pt x="1334643" y="229616"/>
                    <a:pt x="1329881" y="235204"/>
                    <a:pt x="1324928" y="239268"/>
                  </a:cubicBezTo>
                  <a:cubicBezTo>
                    <a:pt x="1319975" y="243332"/>
                    <a:pt x="1313307" y="247523"/>
                    <a:pt x="1304925" y="251841"/>
                  </a:cubicBezTo>
                  <a:cubicBezTo>
                    <a:pt x="1347851" y="260731"/>
                    <a:pt x="1380236" y="265176"/>
                    <a:pt x="1402080" y="265176"/>
                  </a:cubicBezTo>
                  <a:cubicBezTo>
                    <a:pt x="1408684" y="265176"/>
                    <a:pt x="1414780" y="264922"/>
                    <a:pt x="1420368" y="264414"/>
                  </a:cubicBezTo>
                  <a:cubicBezTo>
                    <a:pt x="1425956" y="263906"/>
                    <a:pt x="1429004" y="263652"/>
                    <a:pt x="1429512" y="263652"/>
                  </a:cubicBezTo>
                  <a:cubicBezTo>
                    <a:pt x="1437894" y="263652"/>
                    <a:pt x="1447229" y="265240"/>
                    <a:pt x="1457516" y="268415"/>
                  </a:cubicBezTo>
                  <a:cubicBezTo>
                    <a:pt x="1467803" y="271590"/>
                    <a:pt x="1472946" y="275463"/>
                    <a:pt x="1472946" y="280035"/>
                  </a:cubicBezTo>
                  <a:cubicBezTo>
                    <a:pt x="1472946" y="281813"/>
                    <a:pt x="1471295" y="283655"/>
                    <a:pt x="1467993" y="285560"/>
                  </a:cubicBezTo>
                  <a:cubicBezTo>
                    <a:pt x="1464691" y="287465"/>
                    <a:pt x="1456563" y="289306"/>
                    <a:pt x="1443609" y="291084"/>
                  </a:cubicBezTo>
                  <a:cubicBezTo>
                    <a:pt x="1430655" y="292862"/>
                    <a:pt x="1416431" y="293751"/>
                    <a:pt x="1400937" y="293751"/>
                  </a:cubicBezTo>
                  <a:cubicBezTo>
                    <a:pt x="1385443" y="293751"/>
                    <a:pt x="1369822" y="292227"/>
                    <a:pt x="1354074" y="289179"/>
                  </a:cubicBezTo>
                  <a:cubicBezTo>
                    <a:pt x="1338326" y="286131"/>
                    <a:pt x="1318006" y="279908"/>
                    <a:pt x="1293114" y="270510"/>
                  </a:cubicBezTo>
                  <a:cubicBezTo>
                    <a:pt x="1275842" y="264160"/>
                    <a:pt x="1259332" y="260985"/>
                    <a:pt x="1243584" y="260985"/>
                  </a:cubicBezTo>
                  <a:cubicBezTo>
                    <a:pt x="1235202" y="260985"/>
                    <a:pt x="1226376" y="262001"/>
                    <a:pt x="1217105" y="264033"/>
                  </a:cubicBezTo>
                  <a:cubicBezTo>
                    <a:pt x="1207834" y="266065"/>
                    <a:pt x="1200912" y="267081"/>
                    <a:pt x="1196340" y="267081"/>
                  </a:cubicBezTo>
                  <a:cubicBezTo>
                    <a:pt x="1191768" y="267081"/>
                    <a:pt x="1188149" y="266065"/>
                    <a:pt x="1185482" y="264033"/>
                  </a:cubicBezTo>
                  <a:cubicBezTo>
                    <a:pt x="1182815" y="262001"/>
                    <a:pt x="1180148" y="260477"/>
                    <a:pt x="1177481" y="259461"/>
                  </a:cubicBezTo>
                  <a:cubicBezTo>
                    <a:pt x="1174814" y="258445"/>
                    <a:pt x="1172718" y="257937"/>
                    <a:pt x="1171194" y="257937"/>
                  </a:cubicBezTo>
                  <a:lnTo>
                    <a:pt x="1167003" y="258318"/>
                  </a:lnTo>
                  <a:cubicBezTo>
                    <a:pt x="1163955" y="258318"/>
                    <a:pt x="1162431" y="257429"/>
                    <a:pt x="1162431" y="255651"/>
                  </a:cubicBezTo>
                  <a:cubicBezTo>
                    <a:pt x="1162431" y="253873"/>
                    <a:pt x="1165162" y="251651"/>
                    <a:pt x="1170623" y="248984"/>
                  </a:cubicBezTo>
                  <a:cubicBezTo>
                    <a:pt x="1176084" y="246317"/>
                    <a:pt x="1181989" y="244983"/>
                    <a:pt x="1188339" y="244983"/>
                  </a:cubicBezTo>
                  <a:cubicBezTo>
                    <a:pt x="1202817" y="244729"/>
                    <a:pt x="1214882" y="242126"/>
                    <a:pt x="1224534" y="237173"/>
                  </a:cubicBezTo>
                  <a:cubicBezTo>
                    <a:pt x="1234186" y="232220"/>
                    <a:pt x="1241171" y="227076"/>
                    <a:pt x="1245489" y="221742"/>
                  </a:cubicBezTo>
                  <a:cubicBezTo>
                    <a:pt x="1249807" y="216408"/>
                    <a:pt x="1251966" y="213233"/>
                    <a:pt x="1251966" y="212217"/>
                  </a:cubicBezTo>
                  <a:cubicBezTo>
                    <a:pt x="1251966" y="211201"/>
                    <a:pt x="1251458" y="210693"/>
                    <a:pt x="1250442" y="210693"/>
                  </a:cubicBezTo>
                  <a:cubicBezTo>
                    <a:pt x="1247394" y="210693"/>
                    <a:pt x="1240028" y="212979"/>
                    <a:pt x="1228344" y="217551"/>
                  </a:cubicBezTo>
                  <a:cubicBezTo>
                    <a:pt x="1216660" y="222123"/>
                    <a:pt x="1208977" y="225743"/>
                    <a:pt x="1205294" y="228410"/>
                  </a:cubicBezTo>
                  <a:cubicBezTo>
                    <a:pt x="1201611" y="231077"/>
                    <a:pt x="1198499" y="232410"/>
                    <a:pt x="1195959" y="232410"/>
                  </a:cubicBezTo>
                  <a:cubicBezTo>
                    <a:pt x="1193419" y="232410"/>
                    <a:pt x="1191133" y="230124"/>
                    <a:pt x="1189101" y="225552"/>
                  </a:cubicBezTo>
                  <a:cubicBezTo>
                    <a:pt x="1187069" y="220980"/>
                    <a:pt x="1186053" y="217170"/>
                    <a:pt x="1186053" y="214122"/>
                  </a:cubicBezTo>
                  <a:cubicBezTo>
                    <a:pt x="1186053" y="206756"/>
                    <a:pt x="1189355" y="202565"/>
                    <a:pt x="1195959" y="201549"/>
                  </a:cubicBezTo>
                  <a:cubicBezTo>
                    <a:pt x="1197991" y="201295"/>
                    <a:pt x="1201547" y="199644"/>
                    <a:pt x="1206627" y="196596"/>
                  </a:cubicBezTo>
                  <a:cubicBezTo>
                    <a:pt x="1211707" y="193548"/>
                    <a:pt x="1220153" y="187833"/>
                    <a:pt x="1231964" y="179451"/>
                  </a:cubicBezTo>
                  <a:cubicBezTo>
                    <a:pt x="1243775" y="171069"/>
                    <a:pt x="1249998" y="166497"/>
                    <a:pt x="1250633" y="165735"/>
                  </a:cubicBezTo>
                  <a:cubicBezTo>
                    <a:pt x="1251268" y="164973"/>
                    <a:pt x="1251585" y="164148"/>
                    <a:pt x="1251585" y="163259"/>
                  </a:cubicBezTo>
                  <a:cubicBezTo>
                    <a:pt x="1251585" y="162370"/>
                    <a:pt x="1251014" y="161925"/>
                    <a:pt x="1249871" y="161925"/>
                  </a:cubicBezTo>
                  <a:cubicBezTo>
                    <a:pt x="1248728" y="161925"/>
                    <a:pt x="1237742" y="166434"/>
                    <a:pt x="1216914" y="175451"/>
                  </a:cubicBezTo>
                  <a:cubicBezTo>
                    <a:pt x="1196086" y="184468"/>
                    <a:pt x="1171702" y="196469"/>
                    <a:pt x="1143762" y="211455"/>
                  </a:cubicBezTo>
                  <a:cubicBezTo>
                    <a:pt x="1142238" y="212217"/>
                    <a:pt x="1140841" y="212598"/>
                    <a:pt x="1139571" y="212598"/>
                  </a:cubicBezTo>
                  <a:cubicBezTo>
                    <a:pt x="1135761" y="212598"/>
                    <a:pt x="1132459" y="210312"/>
                    <a:pt x="1129665" y="205740"/>
                  </a:cubicBezTo>
                  <a:cubicBezTo>
                    <a:pt x="1126871" y="201168"/>
                    <a:pt x="1125474" y="196787"/>
                    <a:pt x="1125474" y="192596"/>
                  </a:cubicBezTo>
                  <a:cubicBezTo>
                    <a:pt x="1125474" y="188405"/>
                    <a:pt x="1126871" y="185103"/>
                    <a:pt x="1129665" y="182690"/>
                  </a:cubicBezTo>
                  <a:cubicBezTo>
                    <a:pt x="1132459" y="180277"/>
                    <a:pt x="1140397" y="175959"/>
                    <a:pt x="1153478" y="169736"/>
                  </a:cubicBezTo>
                  <a:cubicBezTo>
                    <a:pt x="1166559" y="163513"/>
                    <a:pt x="1183386" y="156464"/>
                    <a:pt x="1203960" y="148590"/>
                  </a:cubicBezTo>
                  <a:cubicBezTo>
                    <a:pt x="1199134" y="143002"/>
                    <a:pt x="1195896" y="137795"/>
                    <a:pt x="1194245" y="132969"/>
                  </a:cubicBezTo>
                  <a:cubicBezTo>
                    <a:pt x="1192594" y="128143"/>
                    <a:pt x="1191768" y="120841"/>
                    <a:pt x="1191768" y="111062"/>
                  </a:cubicBezTo>
                  <a:cubicBezTo>
                    <a:pt x="1191768" y="101283"/>
                    <a:pt x="1193419" y="90170"/>
                    <a:pt x="1196721" y="77724"/>
                  </a:cubicBezTo>
                  <a:cubicBezTo>
                    <a:pt x="1197737" y="73406"/>
                    <a:pt x="1198245" y="70231"/>
                    <a:pt x="1198245" y="68199"/>
                  </a:cubicBezTo>
                  <a:cubicBezTo>
                    <a:pt x="1198245" y="66167"/>
                    <a:pt x="1197928" y="64262"/>
                    <a:pt x="1197293" y="62484"/>
                  </a:cubicBezTo>
                  <a:cubicBezTo>
                    <a:pt x="1196658" y="60706"/>
                    <a:pt x="1196340" y="59055"/>
                    <a:pt x="1196340" y="57531"/>
                  </a:cubicBezTo>
                  <a:cubicBezTo>
                    <a:pt x="1196340" y="56007"/>
                    <a:pt x="1197356" y="55245"/>
                    <a:pt x="1199388" y="55245"/>
                  </a:cubicBezTo>
                  <a:cubicBezTo>
                    <a:pt x="1201420" y="55245"/>
                    <a:pt x="1204659" y="57150"/>
                    <a:pt x="1209104" y="60960"/>
                  </a:cubicBezTo>
                  <a:cubicBezTo>
                    <a:pt x="1213549" y="64770"/>
                    <a:pt x="1217930" y="70104"/>
                    <a:pt x="1222248" y="76962"/>
                  </a:cubicBezTo>
                  <a:cubicBezTo>
                    <a:pt x="1230884" y="73152"/>
                    <a:pt x="1237679" y="71247"/>
                    <a:pt x="1242632" y="71247"/>
                  </a:cubicBezTo>
                  <a:cubicBezTo>
                    <a:pt x="1247585" y="71247"/>
                    <a:pt x="1251839" y="72517"/>
                    <a:pt x="1255395" y="75057"/>
                  </a:cubicBezTo>
                  <a:cubicBezTo>
                    <a:pt x="1255903" y="68707"/>
                    <a:pt x="1256157" y="62548"/>
                    <a:pt x="1256157" y="56579"/>
                  </a:cubicBezTo>
                  <a:cubicBezTo>
                    <a:pt x="1256157" y="50610"/>
                    <a:pt x="1255395" y="46355"/>
                    <a:pt x="1253871" y="43815"/>
                  </a:cubicBezTo>
                  <a:cubicBezTo>
                    <a:pt x="1249553" y="47879"/>
                    <a:pt x="1245108" y="49911"/>
                    <a:pt x="1240536" y="49911"/>
                  </a:cubicBezTo>
                  <a:cubicBezTo>
                    <a:pt x="1235964" y="49911"/>
                    <a:pt x="1231773" y="49403"/>
                    <a:pt x="1227963" y="48387"/>
                  </a:cubicBezTo>
                  <a:cubicBezTo>
                    <a:pt x="1224153" y="47371"/>
                    <a:pt x="1222121" y="46863"/>
                    <a:pt x="1221867" y="46863"/>
                  </a:cubicBezTo>
                  <a:cubicBezTo>
                    <a:pt x="1220089" y="46863"/>
                    <a:pt x="1218311" y="47943"/>
                    <a:pt x="1216533" y="50102"/>
                  </a:cubicBezTo>
                  <a:cubicBezTo>
                    <a:pt x="1214755" y="52261"/>
                    <a:pt x="1213422" y="53340"/>
                    <a:pt x="1212533" y="53340"/>
                  </a:cubicBezTo>
                  <a:cubicBezTo>
                    <a:pt x="1211644" y="53340"/>
                    <a:pt x="1211199" y="52261"/>
                    <a:pt x="1211199" y="50102"/>
                  </a:cubicBezTo>
                  <a:cubicBezTo>
                    <a:pt x="1211199" y="47943"/>
                    <a:pt x="1212152" y="44704"/>
                    <a:pt x="1214057" y="40386"/>
                  </a:cubicBezTo>
                  <a:cubicBezTo>
                    <a:pt x="1215962" y="36068"/>
                    <a:pt x="1219200" y="32322"/>
                    <a:pt x="1223772" y="29147"/>
                  </a:cubicBezTo>
                  <a:cubicBezTo>
                    <a:pt x="1228344" y="25972"/>
                    <a:pt x="1232916" y="21971"/>
                    <a:pt x="1237488" y="17145"/>
                  </a:cubicBezTo>
                  <a:cubicBezTo>
                    <a:pt x="1242060" y="12319"/>
                    <a:pt x="1247712" y="9906"/>
                    <a:pt x="1254443" y="9906"/>
                  </a:cubicBezTo>
                  <a:close/>
                  <a:moveTo>
                    <a:pt x="909447" y="381"/>
                  </a:moveTo>
                  <a:cubicBezTo>
                    <a:pt x="924687" y="381"/>
                    <a:pt x="937578" y="3239"/>
                    <a:pt x="948119" y="8954"/>
                  </a:cubicBezTo>
                  <a:cubicBezTo>
                    <a:pt x="958660" y="14669"/>
                    <a:pt x="963930" y="23495"/>
                    <a:pt x="963930" y="35433"/>
                  </a:cubicBezTo>
                  <a:cubicBezTo>
                    <a:pt x="963930" y="41529"/>
                    <a:pt x="961771" y="45466"/>
                    <a:pt x="957453" y="47244"/>
                  </a:cubicBezTo>
                  <a:cubicBezTo>
                    <a:pt x="953135" y="49022"/>
                    <a:pt x="946468" y="50102"/>
                    <a:pt x="937451" y="50483"/>
                  </a:cubicBezTo>
                  <a:cubicBezTo>
                    <a:pt x="928434" y="50864"/>
                    <a:pt x="923163" y="51308"/>
                    <a:pt x="921639" y="51816"/>
                  </a:cubicBezTo>
                  <a:cubicBezTo>
                    <a:pt x="920115" y="52324"/>
                    <a:pt x="918591" y="53213"/>
                    <a:pt x="917067" y="54483"/>
                  </a:cubicBezTo>
                  <a:cubicBezTo>
                    <a:pt x="911479" y="58801"/>
                    <a:pt x="905256" y="62230"/>
                    <a:pt x="898398" y="64770"/>
                  </a:cubicBezTo>
                  <a:cubicBezTo>
                    <a:pt x="891540" y="67310"/>
                    <a:pt x="884873" y="68580"/>
                    <a:pt x="878396" y="68580"/>
                  </a:cubicBezTo>
                  <a:cubicBezTo>
                    <a:pt x="871919" y="68580"/>
                    <a:pt x="868680" y="67882"/>
                    <a:pt x="868680" y="66485"/>
                  </a:cubicBezTo>
                  <a:cubicBezTo>
                    <a:pt x="868680" y="65088"/>
                    <a:pt x="870331" y="62992"/>
                    <a:pt x="873633" y="60198"/>
                  </a:cubicBezTo>
                  <a:cubicBezTo>
                    <a:pt x="891667" y="45466"/>
                    <a:pt x="900684" y="35941"/>
                    <a:pt x="900684" y="31623"/>
                  </a:cubicBezTo>
                  <a:cubicBezTo>
                    <a:pt x="900684" y="28575"/>
                    <a:pt x="896239" y="21336"/>
                    <a:pt x="887349" y="9906"/>
                  </a:cubicBezTo>
                  <a:cubicBezTo>
                    <a:pt x="885571" y="7620"/>
                    <a:pt x="884682" y="5969"/>
                    <a:pt x="884682" y="4953"/>
                  </a:cubicBezTo>
                  <a:cubicBezTo>
                    <a:pt x="884682" y="1905"/>
                    <a:pt x="892937" y="381"/>
                    <a:pt x="909447" y="381"/>
                  </a:cubicBezTo>
                  <a:close/>
                  <a:moveTo>
                    <a:pt x="481965" y="0"/>
                  </a:moveTo>
                  <a:cubicBezTo>
                    <a:pt x="485267" y="0"/>
                    <a:pt x="493332" y="3302"/>
                    <a:pt x="506159" y="9906"/>
                  </a:cubicBezTo>
                  <a:cubicBezTo>
                    <a:pt x="518986" y="16510"/>
                    <a:pt x="528511" y="22860"/>
                    <a:pt x="534734" y="28956"/>
                  </a:cubicBezTo>
                  <a:cubicBezTo>
                    <a:pt x="540957" y="35052"/>
                    <a:pt x="544068" y="41339"/>
                    <a:pt x="544068" y="47816"/>
                  </a:cubicBezTo>
                  <a:cubicBezTo>
                    <a:pt x="544068" y="54293"/>
                    <a:pt x="540766" y="62230"/>
                    <a:pt x="534162" y="71628"/>
                  </a:cubicBezTo>
                  <a:cubicBezTo>
                    <a:pt x="549402" y="62738"/>
                    <a:pt x="559626" y="57341"/>
                    <a:pt x="564833" y="55436"/>
                  </a:cubicBezTo>
                  <a:cubicBezTo>
                    <a:pt x="570040" y="53531"/>
                    <a:pt x="573024" y="51562"/>
                    <a:pt x="573786" y="49530"/>
                  </a:cubicBezTo>
                  <a:cubicBezTo>
                    <a:pt x="574802" y="46990"/>
                    <a:pt x="578739" y="45720"/>
                    <a:pt x="585597" y="45720"/>
                  </a:cubicBezTo>
                  <a:cubicBezTo>
                    <a:pt x="592455" y="45720"/>
                    <a:pt x="598234" y="48387"/>
                    <a:pt x="602933" y="53721"/>
                  </a:cubicBezTo>
                  <a:cubicBezTo>
                    <a:pt x="607632" y="59055"/>
                    <a:pt x="609981" y="63881"/>
                    <a:pt x="609981" y="68199"/>
                  </a:cubicBezTo>
                  <a:cubicBezTo>
                    <a:pt x="609981" y="77597"/>
                    <a:pt x="606806" y="82296"/>
                    <a:pt x="600456" y="82296"/>
                  </a:cubicBezTo>
                  <a:cubicBezTo>
                    <a:pt x="590042" y="82296"/>
                    <a:pt x="575183" y="88138"/>
                    <a:pt x="555879" y="99822"/>
                  </a:cubicBezTo>
                  <a:cubicBezTo>
                    <a:pt x="557403" y="108966"/>
                    <a:pt x="561086" y="117729"/>
                    <a:pt x="566928" y="126111"/>
                  </a:cubicBezTo>
                  <a:cubicBezTo>
                    <a:pt x="568960" y="128905"/>
                    <a:pt x="569976" y="135255"/>
                    <a:pt x="569976" y="145161"/>
                  </a:cubicBezTo>
                  <a:cubicBezTo>
                    <a:pt x="569976" y="161417"/>
                    <a:pt x="567309" y="175895"/>
                    <a:pt x="561975" y="188595"/>
                  </a:cubicBezTo>
                  <a:cubicBezTo>
                    <a:pt x="605409" y="209931"/>
                    <a:pt x="632079" y="222250"/>
                    <a:pt x="641985" y="225552"/>
                  </a:cubicBezTo>
                  <a:cubicBezTo>
                    <a:pt x="651891" y="228854"/>
                    <a:pt x="660972" y="237427"/>
                    <a:pt x="669227" y="251270"/>
                  </a:cubicBezTo>
                  <a:cubicBezTo>
                    <a:pt x="677482" y="265113"/>
                    <a:pt x="681609" y="277495"/>
                    <a:pt x="681609" y="288417"/>
                  </a:cubicBezTo>
                  <a:cubicBezTo>
                    <a:pt x="681609" y="294005"/>
                    <a:pt x="679387" y="296799"/>
                    <a:pt x="674942" y="296799"/>
                  </a:cubicBezTo>
                  <a:cubicBezTo>
                    <a:pt x="670497" y="296799"/>
                    <a:pt x="658813" y="291338"/>
                    <a:pt x="639890" y="280416"/>
                  </a:cubicBezTo>
                  <a:cubicBezTo>
                    <a:pt x="620967" y="269494"/>
                    <a:pt x="608584" y="261366"/>
                    <a:pt x="602742" y="256032"/>
                  </a:cubicBezTo>
                  <a:cubicBezTo>
                    <a:pt x="586994" y="242316"/>
                    <a:pt x="568198" y="229108"/>
                    <a:pt x="546354" y="216408"/>
                  </a:cubicBezTo>
                  <a:cubicBezTo>
                    <a:pt x="535686" y="228600"/>
                    <a:pt x="522542" y="237871"/>
                    <a:pt x="506921" y="244221"/>
                  </a:cubicBezTo>
                  <a:cubicBezTo>
                    <a:pt x="491300" y="250571"/>
                    <a:pt x="475298" y="253746"/>
                    <a:pt x="458915" y="253746"/>
                  </a:cubicBezTo>
                  <a:cubicBezTo>
                    <a:pt x="442532" y="253746"/>
                    <a:pt x="427800" y="251714"/>
                    <a:pt x="414719" y="247650"/>
                  </a:cubicBezTo>
                  <a:cubicBezTo>
                    <a:pt x="401638" y="243586"/>
                    <a:pt x="391541" y="238443"/>
                    <a:pt x="384429" y="232220"/>
                  </a:cubicBezTo>
                  <a:cubicBezTo>
                    <a:pt x="377317" y="225997"/>
                    <a:pt x="373761" y="221234"/>
                    <a:pt x="373761" y="217932"/>
                  </a:cubicBezTo>
                  <a:cubicBezTo>
                    <a:pt x="373761" y="216154"/>
                    <a:pt x="374523" y="215265"/>
                    <a:pt x="376047" y="215265"/>
                  </a:cubicBezTo>
                  <a:cubicBezTo>
                    <a:pt x="377571" y="215265"/>
                    <a:pt x="379603" y="216662"/>
                    <a:pt x="382143" y="219456"/>
                  </a:cubicBezTo>
                  <a:cubicBezTo>
                    <a:pt x="391541" y="229616"/>
                    <a:pt x="407416" y="234696"/>
                    <a:pt x="429768" y="234696"/>
                  </a:cubicBezTo>
                  <a:cubicBezTo>
                    <a:pt x="446532" y="234696"/>
                    <a:pt x="462661" y="231648"/>
                    <a:pt x="478155" y="225552"/>
                  </a:cubicBezTo>
                  <a:cubicBezTo>
                    <a:pt x="493649" y="219456"/>
                    <a:pt x="505206" y="211074"/>
                    <a:pt x="512826" y="200406"/>
                  </a:cubicBezTo>
                  <a:cubicBezTo>
                    <a:pt x="494284" y="193548"/>
                    <a:pt x="478473" y="185611"/>
                    <a:pt x="465392" y="176594"/>
                  </a:cubicBezTo>
                  <a:cubicBezTo>
                    <a:pt x="452311" y="167577"/>
                    <a:pt x="439230" y="163068"/>
                    <a:pt x="426149" y="163068"/>
                  </a:cubicBezTo>
                  <a:cubicBezTo>
                    <a:pt x="413068" y="163068"/>
                    <a:pt x="401320" y="166878"/>
                    <a:pt x="390906" y="174498"/>
                  </a:cubicBezTo>
                  <a:cubicBezTo>
                    <a:pt x="388366" y="176276"/>
                    <a:pt x="386461" y="177165"/>
                    <a:pt x="385191" y="177165"/>
                  </a:cubicBezTo>
                  <a:cubicBezTo>
                    <a:pt x="383921" y="177165"/>
                    <a:pt x="383286" y="176657"/>
                    <a:pt x="383286" y="175641"/>
                  </a:cubicBezTo>
                  <a:cubicBezTo>
                    <a:pt x="383286" y="172339"/>
                    <a:pt x="387477" y="167069"/>
                    <a:pt x="395859" y="159830"/>
                  </a:cubicBezTo>
                  <a:cubicBezTo>
                    <a:pt x="404241" y="152591"/>
                    <a:pt x="415544" y="148971"/>
                    <a:pt x="429768" y="148971"/>
                  </a:cubicBezTo>
                  <a:cubicBezTo>
                    <a:pt x="434848" y="148971"/>
                    <a:pt x="440055" y="149479"/>
                    <a:pt x="445389" y="150495"/>
                  </a:cubicBezTo>
                  <a:cubicBezTo>
                    <a:pt x="450723" y="151511"/>
                    <a:pt x="461963" y="154496"/>
                    <a:pt x="479108" y="159449"/>
                  </a:cubicBezTo>
                  <a:cubicBezTo>
                    <a:pt x="496253" y="164402"/>
                    <a:pt x="511937" y="169291"/>
                    <a:pt x="526161" y="174117"/>
                  </a:cubicBezTo>
                  <a:cubicBezTo>
                    <a:pt x="534035" y="152781"/>
                    <a:pt x="538480" y="131318"/>
                    <a:pt x="539496" y="109728"/>
                  </a:cubicBezTo>
                  <a:cubicBezTo>
                    <a:pt x="523748" y="121412"/>
                    <a:pt x="510985" y="129667"/>
                    <a:pt x="501206" y="134493"/>
                  </a:cubicBezTo>
                  <a:cubicBezTo>
                    <a:pt x="491427" y="139319"/>
                    <a:pt x="484823" y="141732"/>
                    <a:pt x="481394" y="141732"/>
                  </a:cubicBezTo>
                  <a:cubicBezTo>
                    <a:pt x="477965" y="141732"/>
                    <a:pt x="474790" y="140589"/>
                    <a:pt x="471869" y="138303"/>
                  </a:cubicBezTo>
                  <a:cubicBezTo>
                    <a:pt x="468948" y="136017"/>
                    <a:pt x="465138" y="131255"/>
                    <a:pt x="460439" y="124016"/>
                  </a:cubicBezTo>
                  <a:cubicBezTo>
                    <a:pt x="455740" y="116777"/>
                    <a:pt x="453390" y="111252"/>
                    <a:pt x="453390" y="107442"/>
                  </a:cubicBezTo>
                  <a:cubicBezTo>
                    <a:pt x="453390" y="103632"/>
                    <a:pt x="455422" y="98806"/>
                    <a:pt x="459486" y="92964"/>
                  </a:cubicBezTo>
                  <a:cubicBezTo>
                    <a:pt x="472440" y="73914"/>
                    <a:pt x="480822" y="60960"/>
                    <a:pt x="484632" y="54102"/>
                  </a:cubicBezTo>
                  <a:cubicBezTo>
                    <a:pt x="488442" y="47244"/>
                    <a:pt x="490347" y="42418"/>
                    <a:pt x="490347" y="39624"/>
                  </a:cubicBezTo>
                  <a:cubicBezTo>
                    <a:pt x="490347" y="36830"/>
                    <a:pt x="489522" y="31687"/>
                    <a:pt x="487871" y="24194"/>
                  </a:cubicBezTo>
                  <a:cubicBezTo>
                    <a:pt x="486220" y="16701"/>
                    <a:pt x="484505" y="11367"/>
                    <a:pt x="482727" y="8192"/>
                  </a:cubicBezTo>
                  <a:cubicBezTo>
                    <a:pt x="480949" y="5017"/>
                    <a:pt x="480060" y="2858"/>
                    <a:pt x="480060" y="1715"/>
                  </a:cubicBezTo>
                  <a:cubicBezTo>
                    <a:pt x="480060" y="572"/>
                    <a:pt x="480695" y="0"/>
                    <a:pt x="4819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1" tooltip="点击欣赏《四时令》视频" action="ppaction://hlinkfile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7613" y="3833813"/>
            <a:ext cx="41687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106" name="组合 8"/>
          <p:cNvGrpSpPr/>
          <p:nvPr/>
        </p:nvGrpSpPr>
        <p:grpSpPr bwMode="auto">
          <a:xfrm>
            <a:off x="12700" y="50800"/>
            <a:ext cx="2179638" cy="712788"/>
            <a:chOff x="12700" y="50800"/>
            <a:chExt cx="2179638" cy="712788"/>
          </a:xfrm>
        </p:grpSpPr>
        <p:pic>
          <p:nvPicPr>
            <p:cNvPr id="47107" name="图片 2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2700" y="50800"/>
              <a:ext cx="2179638" cy="712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08" name="文本框 11"/>
            <p:cNvSpPr>
              <a:spLocks noChangeArrowheads="1"/>
            </p:cNvSpPr>
            <p:nvPr/>
          </p:nvSpPr>
          <p:spPr bwMode="auto">
            <a:xfrm>
              <a:off x="410056" y="259192"/>
              <a:ext cx="1471422" cy="324231"/>
            </a:xfrm>
            <a:custGeom>
              <a:avLst/>
              <a:gdLst>
                <a:gd name="T0" fmla="*/ 1272350 w 1471422"/>
                <a:gd name="T1" fmla="*/ 216408 h 324231"/>
                <a:gd name="T2" fmla="*/ 1272350 w 1471422"/>
                <a:gd name="T3" fmla="*/ 216408 h 324231"/>
                <a:gd name="T4" fmla="*/ 1299210 w 1471422"/>
                <a:gd name="T5" fmla="*/ 253746 h 324231"/>
                <a:gd name="T6" fmla="*/ 203454 w 1471422"/>
                <a:gd name="T7" fmla="*/ 207645 h 324231"/>
                <a:gd name="T8" fmla="*/ 937260 w 1471422"/>
                <a:gd name="T9" fmla="*/ 169926 h 324231"/>
                <a:gd name="T10" fmla="*/ 1266063 w 1471422"/>
                <a:gd name="T11" fmla="*/ 164592 h 324231"/>
                <a:gd name="T12" fmla="*/ 1269492 w 1471422"/>
                <a:gd name="T13" fmla="*/ 162687 h 324231"/>
                <a:gd name="T14" fmla="*/ 1250252 w 1471422"/>
                <a:gd name="T15" fmla="*/ 152400 h 324231"/>
                <a:gd name="T16" fmla="*/ 147828 w 1471422"/>
                <a:gd name="T17" fmla="*/ 127254 h 324231"/>
                <a:gd name="T18" fmla="*/ 156782 w 1471422"/>
                <a:gd name="T19" fmla="*/ 153543 h 324231"/>
                <a:gd name="T20" fmla="*/ 478536 w 1471422"/>
                <a:gd name="T21" fmla="*/ 113157 h 324231"/>
                <a:gd name="T22" fmla="*/ 506349 w 1471422"/>
                <a:gd name="T23" fmla="*/ 132588 h 324231"/>
                <a:gd name="T24" fmla="*/ 1249299 w 1471422"/>
                <a:gd name="T25" fmla="*/ 87249 h 324231"/>
                <a:gd name="T26" fmla="*/ 1008888 w 1471422"/>
                <a:gd name="T27" fmla="*/ 90488 h 324231"/>
                <a:gd name="T28" fmla="*/ 981456 w 1471422"/>
                <a:gd name="T29" fmla="*/ 45149 h 324231"/>
                <a:gd name="T30" fmla="*/ 571119 w 1471422"/>
                <a:gd name="T31" fmla="*/ 41529 h 324231"/>
                <a:gd name="T32" fmla="*/ 1298067 w 1471422"/>
                <a:gd name="T33" fmla="*/ 78105 h 324231"/>
                <a:gd name="T34" fmla="*/ 1276350 w 1471422"/>
                <a:gd name="T35" fmla="*/ 142875 h 324231"/>
                <a:gd name="T36" fmla="*/ 1308545 w 1471422"/>
                <a:gd name="T37" fmla="*/ 185928 h 324231"/>
                <a:gd name="T38" fmla="*/ 1322451 w 1471422"/>
                <a:gd name="T39" fmla="*/ 151257 h 324231"/>
                <a:gd name="T40" fmla="*/ 1346073 w 1471422"/>
                <a:gd name="T41" fmla="*/ 58674 h 324231"/>
                <a:gd name="T42" fmla="*/ 1372743 w 1471422"/>
                <a:gd name="T43" fmla="*/ 96393 h 324231"/>
                <a:gd name="T44" fmla="*/ 1419987 w 1471422"/>
                <a:gd name="T45" fmla="*/ 136398 h 324231"/>
                <a:gd name="T46" fmla="*/ 1454277 w 1471422"/>
                <a:gd name="T47" fmla="*/ 292989 h 324231"/>
                <a:gd name="T48" fmla="*/ 1271778 w 1471422"/>
                <a:gd name="T49" fmla="*/ 320040 h 324231"/>
                <a:gd name="T50" fmla="*/ 1226058 w 1471422"/>
                <a:gd name="T51" fmla="*/ 208407 h 324231"/>
                <a:gd name="T52" fmla="*/ 1215390 w 1471422"/>
                <a:gd name="T53" fmla="*/ 177165 h 324231"/>
                <a:gd name="T54" fmla="*/ 1123760 w 1471422"/>
                <a:gd name="T55" fmla="*/ 188024 h 324231"/>
                <a:gd name="T56" fmla="*/ 1221105 w 1471422"/>
                <a:gd name="T57" fmla="*/ 122682 h 324231"/>
                <a:gd name="T58" fmla="*/ 1185291 w 1471422"/>
                <a:gd name="T59" fmla="*/ 80391 h 324231"/>
                <a:gd name="T60" fmla="*/ 1208151 w 1471422"/>
                <a:gd name="T61" fmla="*/ 33909 h 324231"/>
                <a:gd name="T62" fmla="*/ 918972 w 1471422"/>
                <a:gd name="T63" fmla="*/ 8001 h 324231"/>
                <a:gd name="T64" fmla="*/ 904494 w 1471422"/>
                <a:gd name="T65" fmla="*/ 113538 h 324231"/>
                <a:gd name="T66" fmla="*/ 970788 w 1471422"/>
                <a:gd name="T67" fmla="*/ 163830 h 324231"/>
                <a:gd name="T68" fmla="*/ 941832 w 1471422"/>
                <a:gd name="T69" fmla="*/ 259461 h 324231"/>
                <a:gd name="T70" fmla="*/ 807339 w 1471422"/>
                <a:gd name="T71" fmla="*/ 296990 h 324231"/>
                <a:gd name="T72" fmla="*/ 792861 w 1471422"/>
                <a:gd name="T73" fmla="*/ 179070 h 324231"/>
                <a:gd name="T74" fmla="*/ 840296 w 1471422"/>
                <a:gd name="T75" fmla="*/ 91631 h 324231"/>
                <a:gd name="T76" fmla="*/ 100203 w 1471422"/>
                <a:gd name="T77" fmla="*/ 7620 h 324231"/>
                <a:gd name="T78" fmla="*/ 115824 w 1471422"/>
                <a:gd name="T79" fmla="*/ 138684 h 324231"/>
                <a:gd name="T80" fmla="*/ 252603 w 1471422"/>
                <a:gd name="T81" fmla="*/ 39624 h 324231"/>
                <a:gd name="T82" fmla="*/ 278130 w 1471422"/>
                <a:gd name="T83" fmla="*/ 164592 h 324231"/>
                <a:gd name="T84" fmla="*/ 261366 w 1471422"/>
                <a:gd name="T85" fmla="*/ 263652 h 324231"/>
                <a:gd name="T86" fmla="*/ 111252 w 1471422"/>
                <a:gd name="T87" fmla="*/ 270510 h 324231"/>
                <a:gd name="T88" fmla="*/ 85344 w 1471422"/>
                <a:gd name="T89" fmla="*/ 252603 h 324231"/>
                <a:gd name="T90" fmla="*/ 25527 w 1471422"/>
                <a:gd name="T91" fmla="*/ 222123 h 324231"/>
                <a:gd name="T92" fmla="*/ 41148 w 1471422"/>
                <a:gd name="T93" fmla="*/ 151257 h 324231"/>
                <a:gd name="T94" fmla="*/ 98679 w 1471422"/>
                <a:gd name="T95" fmla="*/ 70485 h 324231"/>
                <a:gd name="T96" fmla="*/ 603885 w 1471422"/>
                <a:gd name="T97" fmla="*/ 11240 h 324231"/>
                <a:gd name="T98" fmla="*/ 577596 w 1471422"/>
                <a:gd name="T99" fmla="*/ 88011 h 324231"/>
                <a:gd name="T100" fmla="*/ 584454 w 1471422"/>
                <a:gd name="T101" fmla="*/ 133350 h 324231"/>
                <a:gd name="T102" fmla="*/ 507111 w 1471422"/>
                <a:gd name="T103" fmla="*/ 268224 h 324231"/>
                <a:gd name="T104" fmla="*/ 530924 w 1471422"/>
                <a:gd name="T105" fmla="*/ 231458 h 324231"/>
                <a:gd name="T106" fmla="*/ 586931 w 1471422"/>
                <a:gd name="T107" fmla="*/ 179070 h 324231"/>
                <a:gd name="T108" fmla="*/ 695706 w 1471422"/>
                <a:gd name="T109" fmla="*/ 284417 h 324231"/>
                <a:gd name="T110" fmla="*/ 522351 w 1471422"/>
                <a:gd name="T111" fmla="*/ 316230 h 324231"/>
                <a:gd name="T112" fmla="*/ 427292 w 1471422"/>
                <a:gd name="T113" fmla="*/ 266319 h 324231"/>
                <a:gd name="T114" fmla="*/ 475488 w 1471422"/>
                <a:gd name="T115" fmla="*/ 43053 h 324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71422" h="324231">
                  <a:moveTo>
                    <a:pt x="882968" y="235077"/>
                  </a:moveTo>
                  <a:cubicBezTo>
                    <a:pt x="873697" y="235077"/>
                    <a:pt x="864870" y="235966"/>
                    <a:pt x="856488" y="237744"/>
                  </a:cubicBezTo>
                  <a:cubicBezTo>
                    <a:pt x="855472" y="239014"/>
                    <a:pt x="851281" y="249428"/>
                    <a:pt x="843915" y="268986"/>
                  </a:cubicBezTo>
                  <a:cubicBezTo>
                    <a:pt x="848995" y="271780"/>
                    <a:pt x="855726" y="273177"/>
                    <a:pt x="864108" y="273177"/>
                  </a:cubicBezTo>
                  <a:cubicBezTo>
                    <a:pt x="872490" y="273177"/>
                    <a:pt x="881507" y="270637"/>
                    <a:pt x="891159" y="265557"/>
                  </a:cubicBezTo>
                  <a:cubicBezTo>
                    <a:pt x="900811" y="260477"/>
                    <a:pt x="908558" y="253492"/>
                    <a:pt x="914400" y="244602"/>
                  </a:cubicBezTo>
                  <a:cubicBezTo>
                    <a:pt x="902716" y="238252"/>
                    <a:pt x="892239" y="235077"/>
                    <a:pt x="882968" y="235077"/>
                  </a:cubicBezTo>
                  <a:close/>
                  <a:moveTo>
                    <a:pt x="1272350" y="216408"/>
                  </a:moveTo>
                  <a:cubicBezTo>
                    <a:pt x="1271207" y="216408"/>
                    <a:pt x="1270000" y="217678"/>
                    <a:pt x="1268730" y="220218"/>
                  </a:cubicBezTo>
                  <a:lnTo>
                    <a:pt x="1264158" y="230124"/>
                  </a:lnTo>
                  <a:cubicBezTo>
                    <a:pt x="1257554" y="243586"/>
                    <a:pt x="1252982" y="252476"/>
                    <a:pt x="1250442" y="256794"/>
                  </a:cubicBezTo>
                  <a:cubicBezTo>
                    <a:pt x="1258570" y="266700"/>
                    <a:pt x="1264158" y="271653"/>
                    <a:pt x="1267206" y="271653"/>
                  </a:cubicBezTo>
                  <a:cubicBezTo>
                    <a:pt x="1268222" y="271653"/>
                    <a:pt x="1269048" y="271018"/>
                    <a:pt x="1269683" y="269748"/>
                  </a:cubicBezTo>
                  <a:cubicBezTo>
                    <a:pt x="1270318" y="268478"/>
                    <a:pt x="1271207" y="262827"/>
                    <a:pt x="1272350" y="252794"/>
                  </a:cubicBezTo>
                  <a:cubicBezTo>
                    <a:pt x="1273493" y="242761"/>
                    <a:pt x="1274064" y="234188"/>
                    <a:pt x="1274064" y="227076"/>
                  </a:cubicBezTo>
                  <a:cubicBezTo>
                    <a:pt x="1274064" y="219964"/>
                    <a:pt x="1273493" y="216408"/>
                    <a:pt x="1272350" y="216408"/>
                  </a:cubicBezTo>
                  <a:close/>
                  <a:moveTo>
                    <a:pt x="1237488" y="210693"/>
                  </a:moveTo>
                  <a:cubicBezTo>
                    <a:pt x="1236726" y="214503"/>
                    <a:pt x="1236345" y="217678"/>
                    <a:pt x="1236345" y="220218"/>
                  </a:cubicBezTo>
                  <a:cubicBezTo>
                    <a:pt x="1236345" y="222758"/>
                    <a:pt x="1236726" y="225298"/>
                    <a:pt x="1237488" y="227838"/>
                  </a:cubicBezTo>
                  <a:cubicBezTo>
                    <a:pt x="1239012" y="227838"/>
                    <a:pt x="1240282" y="225870"/>
                    <a:pt x="1241298" y="221933"/>
                  </a:cubicBezTo>
                  <a:cubicBezTo>
                    <a:pt x="1242314" y="217996"/>
                    <a:pt x="1242822" y="215646"/>
                    <a:pt x="1242822" y="214884"/>
                  </a:cubicBezTo>
                  <a:cubicBezTo>
                    <a:pt x="1242822" y="211836"/>
                    <a:pt x="1241044" y="210439"/>
                    <a:pt x="1237488" y="210693"/>
                  </a:cubicBezTo>
                  <a:close/>
                  <a:moveTo>
                    <a:pt x="1293495" y="205740"/>
                  </a:moveTo>
                  <a:cubicBezTo>
                    <a:pt x="1295527" y="226568"/>
                    <a:pt x="1297432" y="242570"/>
                    <a:pt x="1299210" y="253746"/>
                  </a:cubicBezTo>
                  <a:cubicBezTo>
                    <a:pt x="1306576" y="252730"/>
                    <a:pt x="1314514" y="249682"/>
                    <a:pt x="1323023" y="244602"/>
                  </a:cubicBezTo>
                  <a:cubicBezTo>
                    <a:pt x="1331532" y="239522"/>
                    <a:pt x="1337945" y="233934"/>
                    <a:pt x="1342263" y="227838"/>
                  </a:cubicBezTo>
                  <a:cubicBezTo>
                    <a:pt x="1336421" y="219456"/>
                    <a:pt x="1330706" y="213868"/>
                    <a:pt x="1325118" y="211074"/>
                  </a:cubicBezTo>
                  <a:cubicBezTo>
                    <a:pt x="1319530" y="208280"/>
                    <a:pt x="1308989" y="206502"/>
                    <a:pt x="1293495" y="205740"/>
                  </a:cubicBezTo>
                  <a:close/>
                  <a:moveTo>
                    <a:pt x="244793" y="192786"/>
                  </a:moveTo>
                  <a:cubicBezTo>
                    <a:pt x="242634" y="192786"/>
                    <a:pt x="237808" y="194755"/>
                    <a:pt x="230315" y="198692"/>
                  </a:cubicBezTo>
                  <a:cubicBezTo>
                    <a:pt x="222822" y="202629"/>
                    <a:pt x="217297" y="205105"/>
                    <a:pt x="213741" y="206121"/>
                  </a:cubicBezTo>
                  <a:cubicBezTo>
                    <a:pt x="210185" y="207137"/>
                    <a:pt x="206756" y="207645"/>
                    <a:pt x="203454" y="207645"/>
                  </a:cubicBezTo>
                  <a:cubicBezTo>
                    <a:pt x="200152" y="207645"/>
                    <a:pt x="195961" y="207264"/>
                    <a:pt x="190881" y="206502"/>
                  </a:cubicBezTo>
                  <a:cubicBezTo>
                    <a:pt x="190881" y="221234"/>
                    <a:pt x="193040" y="232537"/>
                    <a:pt x="197358" y="240411"/>
                  </a:cubicBezTo>
                  <a:cubicBezTo>
                    <a:pt x="207010" y="238887"/>
                    <a:pt x="214821" y="237109"/>
                    <a:pt x="220790" y="235077"/>
                  </a:cubicBezTo>
                  <a:cubicBezTo>
                    <a:pt x="226759" y="233045"/>
                    <a:pt x="230950" y="230696"/>
                    <a:pt x="233363" y="228029"/>
                  </a:cubicBezTo>
                  <a:cubicBezTo>
                    <a:pt x="235776" y="225362"/>
                    <a:pt x="238824" y="219647"/>
                    <a:pt x="242507" y="210884"/>
                  </a:cubicBezTo>
                  <a:cubicBezTo>
                    <a:pt x="246190" y="202121"/>
                    <a:pt x="248031" y="196914"/>
                    <a:pt x="248031" y="195263"/>
                  </a:cubicBezTo>
                  <a:cubicBezTo>
                    <a:pt x="248031" y="193612"/>
                    <a:pt x="246952" y="192786"/>
                    <a:pt x="244793" y="192786"/>
                  </a:cubicBezTo>
                  <a:close/>
                  <a:moveTo>
                    <a:pt x="937260" y="169926"/>
                  </a:moveTo>
                  <a:cubicBezTo>
                    <a:pt x="935736" y="169926"/>
                    <a:pt x="929323" y="174816"/>
                    <a:pt x="918020" y="184595"/>
                  </a:cubicBezTo>
                  <a:cubicBezTo>
                    <a:pt x="906717" y="194374"/>
                    <a:pt x="898271" y="202692"/>
                    <a:pt x="892683" y="209550"/>
                  </a:cubicBezTo>
                  <a:cubicBezTo>
                    <a:pt x="905383" y="211074"/>
                    <a:pt x="916813" y="213995"/>
                    <a:pt x="926973" y="218313"/>
                  </a:cubicBezTo>
                  <a:cubicBezTo>
                    <a:pt x="930529" y="210693"/>
                    <a:pt x="933514" y="202121"/>
                    <a:pt x="935927" y="192596"/>
                  </a:cubicBezTo>
                  <a:cubicBezTo>
                    <a:pt x="938339" y="183071"/>
                    <a:pt x="939546" y="176911"/>
                    <a:pt x="939546" y="174117"/>
                  </a:cubicBezTo>
                  <a:cubicBezTo>
                    <a:pt x="939546" y="171323"/>
                    <a:pt x="938784" y="169926"/>
                    <a:pt x="937260" y="169926"/>
                  </a:cubicBezTo>
                  <a:close/>
                  <a:moveTo>
                    <a:pt x="1269492" y="162687"/>
                  </a:moveTo>
                  <a:cubicBezTo>
                    <a:pt x="1268730" y="162687"/>
                    <a:pt x="1267587" y="163322"/>
                    <a:pt x="1266063" y="164592"/>
                  </a:cubicBezTo>
                  <a:cubicBezTo>
                    <a:pt x="1264539" y="165862"/>
                    <a:pt x="1262190" y="167196"/>
                    <a:pt x="1259015" y="168593"/>
                  </a:cubicBezTo>
                  <a:cubicBezTo>
                    <a:pt x="1255840" y="169990"/>
                    <a:pt x="1250633" y="173736"/>
                    <a:pt x="1243394" y="179832"/>
                  </a:cubicBezTo>
                  <a:cubicBezTo>
                    <a:pt x="1236155" y="185928"/>
                    <a:pt x="1232535" y="189865"/>
                    <a:pt x="1232535" y="191643"/>
                  </a:cubicBezTo>
                  <a:cubicBezTo>
                    <a:pt x="1232535" y="193421"/>
                    <a:pt x="1233551" y="194056"/>
                    <a:pt x="1235583" y="193548"/>
                  </a:cubicBezTo>
                  <a:cubicBezTo>
                    <a:pt x="1240663" y="192024"/>
                    <a:pt x="1244918" y="191262"/>
                    <a:pt x="1248347" y="191262"/>
                  </a:cubicBezTo>
                  <a:cubicBezTo>
                    <a:pt x="1251776" y="191262"/>
                    <a:pt x="1255395" y="194310"/>
                    <a:pt x="1259205" y="200406"/>
                  </a:cubicBezTo>
                  <a:cubicBezTo>
                    <a:pt x="1261237" y="197104"/>
                    <a:pt x="1266190" y="193548"/>
                    <a:pt x="1274064" y="189738"/>
                  </a:cubicBezTo>
                  <a:cubicBezTo>
                    <a:pt x="1274572" y="171704"/>
                    <a:pt x="1273048" y="162687"/>
                    <a:pt x="1269492" y="162687"/>
                  </a:cubicBezTo>
                  <a:close/>
                  <a:moveTo>
                    <a:pt x="1250252" y="152400"/>
                  </a:moveTo>
                  <a:cubicBezTo>
                    <a:pt x="1249363" y="152400"/>
                    <a:pt x="1248283" y="152527"/>
                    <a:pt x="1247013" y="152781"/>
                  </a:cubicBezTo>
                  <a:lnTo>
                    <a:pt x="1239393" y="162687"/>
                  </a:lnTo>
                  <a:cubicBezTo>
                    <a:pt x="1239393" y="164719"/>
                    <a:pt x="1239774" y="165735"/>
                    <a:pt x="1240536" y="165735"/>
                  </a:cubicBezTo>
                  <a:cubicBezTo>
                    <a:pt x="1241298" y="165735"/>
                    <a:pt x="1241933" y="165481"/>
                    <a:pt x="1242441" y="164973"/>
                  </a:cubicBezTo>
                  <a:cubicBezTo>
                    <a:pt x="1244727" y="160909"/>
                    <a:pt x="1246823" y="158052"/>
                    <a:pt x="1248728" y="156401"/>
                  </a:cubicBezTo>
                  <a:cubicBezTo>
                    <a:pt x="1250633" y="154750"/>
                    <a:pt x="1251585" y="153670"/>
                    <a:pt x="1251585" y="153162"/>
                  </a:cubicBezTo>
                  <a:cubicBezTo>
                    <a:pt x="1251585" y="152654"/>
                    <a:pt x="1251141" y="152400"/>
                    <a:pt x="1250252" y="152400"/>
                  </a:cubicBezTo>
                  <a:close/>
                  <a:moveTo>
                    <a:pt x="557784" y="142494"/>
                  </a:moveTo>
                  <a:cubicBezTo>
                    <a:pt x="551180" y="144526"/>
                    <a:pt x="542925" y="149098"/>
                    <a:pt x="533019" y="156210"/>
                  </a:cubicBezTo>
                  <a:cubicBezTo>
                    <a:pt x="529717" y="161036"/>
                    <a:pt x="528066" y="164910"/>
                    <a:pt x="528066" y="167831"/>
                  </a:cubicBezTo>
                  <a:cubicBezTo>
                    <a:pt x="528066" y="170752"/>
                    <a:pt x="528828" y="172847"/>
                    <a:pt x="530352" y="174117"/>
                  </a:cubicBezTo>
                  <a:cubicBezTo>
                    <a:pt x="542544" y="167767"/>
                    <a:pt x="551688" y="157226"/>
                    <a:pt x="557784" y="142494"/>
                  </a:cubicBezTo>
                  <a:close/>
                  <a:moveTo>
                    <a:pt x="170307" y="99060"/>
                  </a:moveTo>
                  <a:cubicBezTo>
                    <a:pt x="165735" y="99060"/>
                    <a:pt x="161798" y="102870"/>
                    <a:pt x="158496" y="110490"/>
                  </a:cubicBezTo>
                  <a:cubicBezTo>
                    <a:pt x="156464" y="115316"/>
                    <a:pt x="152908" y="120904"/>
                    <a:pt x="147828" y="127254"/>
                  </a:cubicBezTo>
                  <a:cubicBezTo>
                    <a:pt x="142748" y="133604"/>
                    <a:pt x="130556" y="147193"/>
                    <a:pt x="111252" y="168021"/>
                  </a:cubicBezTo>
                  <a:cubicBezTo>
                    <a:pt x="109728" y="183261"/>
                    <a:pt x="108966" y="196660"/>
                    <a:pt x="108966" y="208217"/>
                  </a:cubicBezTo>
                  <a:cubicBezTo>
                    <a:pt x="108966" y="219774"/>
                    <a:pt x="109220" y="234569"/>
                    <a:pt x="109728" y="252603"/>
                  </a:cubicBezTo>
                  <a:cubicBezTo>
                    <a:pt x="123190" y="237363"/>
                    <a:pt x="139192" y="213614"/>
                    <a:pt x="157734" y="181356"/>
                  </a:cubicBezTo>
                  <a:cubicBezTo>
                    <a:pt x="156210" y="173990"/>
                    <a:pt x="153670" y="168529"/>
                    <a:pt x="150114" y="164973"/>
                  </a:cubicBezTo>
                  <a:cubicBezTo>
                    <a:pt x="149098" y="163957"/>
                    <a:pt x="148590" y="162624"/>
                    <a:pt x="148590" y="160973"/>
                  </a:cubicBezTo>
                  <a:cubicBezTo>
                    <a:pt x="148590" y="159322"/>
                    <a:pt x="149352" y="157671"/>
                    <a:pt x="150876" y="156020"/>
                  </a:cubicBezTo>
                  <a:cubicBezTo>
                    <a:pt x="152400" y="154369"/>
                    <a:pt x="154369" y="153543"/>
                    <a:pt x="156782" y="153543"/>
                  </a:cubicBezTo>
                  <a:cubicBezTo>
                    <a:pt x="159195" y="153543"/>
                    <a:pt x="163449" y="155575"/>
                    <a:pt x="169545" y="159639"/>
                  </a:cubicBezTo>
                  <a:cubicBezTo>
                    <a:pt x="183007" y="135255"/>
                    <a:pt x="193929" y="118745"/>
                    <a:pt x="202311" y="110109"/>
                  </a:cubicBezTo>
                  <a:cubicBezTo>
                    <a:pt x="195453" y="108077"/>
                    <a:pt x="188659" y="105728"/>
                    <a:pt x="181928" y="103061"/>
                  </a:cubicBezTo>
                  <a:cubicBezTo>
                    <a:pt x="175197" y="100394"/>
                    <a:pt x="171323" y="99060"/>
                    <a:pt x="170307" y="99060"/>
                  </a:cubicBezTo>
                  <a:close/>
                  <a:moveTo>
                    <a:pt x="551688" y="92583"/>
                  </a:moveTo>
                  <a:cubicBezTo>
                    <a:pt x="537464" y="95885"/>
                    <a:pt x="524637" y="100965"/>
                    <a:pt x="513207" y="107823"/>
                  </a:cubicBezTo>
                  <a:cubicBezTo>
                    <a:pt x="506857" y="111633"/>
                    <a:pt x="498221" y="113538"/>
                    <a:pt x="487299" y="113538"/>
                  </a:cubicBezTo>
                  <a:cubicBezTo>
                    <a:pt x="484251" y="113538"/>
                    <a:pt x="481330" y="113411"/>
                    <a:pt x="478536" y="113157"/>
                  </a:cubicBezTo>
                  <a:cubicBezTo>
                    <a:pt x="470154" y="138557"/>
                    <a:pt x="461645" y="168021"/>
                    <a:pt x="453009" y="201549"/>
                  </a:cubicBezTo>
                  <a:cubicBezTo>
                    <a:pt x="458851" y="201549"/>
                    <a:pt x="469519" y="197104"/>
                    <a:pt x="485013" y="188214"/>
                  </a:cubicBezTo>
                  <a:cubicBezTo>
                    <a:pt x="492887" y="182118"/>
                    <a:pt x="498158" y="179070"/>
                    <a:pt x="500825" y="179070"/>
                  </a:cubicBezTo>
                  <a:cubicBezTo>
                    <a:pt x="503492" y="179070"/>
                    <a:pt x="506349" y="179832"/>
                    <a:pt x="509397" y="181356"/>
                  </a:cubicBezTo>
                  <a:cubicBezTo>
                    <a:pt x="509651" y="175514"/>
                    <a:pt x="508254" y="168656"/>
                    <a:pt x="505206" y="160782"/>
                  </a:cubicBezTo>
                  <a:cubicBezTo>
                    <a:pt x="500634" y="160020"/>
                    <a:pt x="495618" y="157861"/>
                    <a:pt x="490157" y="154305"/>
                  </a:cubicBezTo>
                  <a:cubicBezTo>
                    <a:pt x="484696" y="150749"/>
                    <a:pt x="481965" y="147955"/>
                    <a:pt x="481965" y="145923"/>
                  </a:cubicBezTo>
                  <a:cubicBezTo>
                    <a:pt x="481965" y="142367"/>
                    <a:pt x="490093" y="137922"/>
                    <a:pt x="506349" y="132588"/>
                  </a:cubicBezTo>
                  <a:cubicBezTo>
                    <a:pt x="505333" y="128016"/>
                    <a:pt x="504825" y="124524"/>
                    <a:pt x="504825" y="122111"/>
                  </a:cubicBezTo>
                  <a:cubicBezTo>
                    <a:pt x="504825" y="119698"/>
                    <a:pt x="506412" y="118047"/>
                    <a:pt x="509588" y="117158"/>
                  </a:cubicBezTo>
                  <a:cubicBezTo>
                    <a:pt x="512763" y="116269"/>
                    <a:pt x="515112" y="115824"/>
                    <a:pt x="516636" y="115824"/>
                  </a:cubicBezTo>
                  <a:cubicBezTo>
                    <a:pt x="520446" y="115824"/>
                    <a:pt x="525272" y="118110"/>
                    <a:pt x="531114" y="122682"/>
                  </a:cubicBezTo>
                  <a:cubicBezTo>
                    <a:pt x="543814" y="117348"/>
                    <a:pt x="553974" y="113919"/>
                    <a:pt x="561594" y="112395"/>
                  </a:cubicBezTo>
                  <a:cubicBezTo>
                    <a:pt x="560832" y="105791"/>
                    <a:pt x="557530" y="99187"/>
                    <a:pt x="551688" y="92583"/>
                  </a:cubicBezTo>
                  <a:close/>
                  <a:moveTo>
                    <a:pt x="1264158" y="86106"/>
                  </a:moveTo>
                  <a:cubicBezTo>
                    <a:pt x="1256284" y="86106"/>
                    <a:pt x="1251331" y="86487"/>
                    <a:pt x="1249299" y="87249"/>
                  </a:cubicBezTo>
                  <a:cubicBezTo>
                    <a:pt x="1245489" y="97409"/>
                    <a:pt x="1242695" y="107315"/>
                    <a:pt x="1240917" y="116967"/>
                  </a:cubicBezTo>
                  <a:cubicBezTo>
                    <a:pt x="1244473" y="115189"/>
                    <a:pt x="1248156" y="113538"/>
                    <a:pt x="1251966" y="112014"/>
                  </a:cubicBezTo>
                  <a:cubicBezTo>
                    <a:pt x="1257808" y="103632"/>
                    <a:pt x="1261872" y="94996"/>
                    <a:pt x="1264158" y="86106"/>
                  </a:cubicBezTo>
                  <a:close/>
                  <a:moveTo>
                    <a:pt x="993267" y="44196"/>
                  </a:moveTo>
                  <a:cubicBezTo>
                    <a:pt x="1001395" y="44196"/>
                    <a:pt x="1008126" y="46673"/>
                    <a:pt x="1013460" y="51626"/>
                  </a:cubicBezTo>
                  <a:cubicBezTo>
                    <a:pt x="1018794" y="56579"/>
                    <a:pt x="1021461" y="62992"/>
                    <a:pt x="1021461" y="70866"/>
                  </a:cubicBezTo>
                  <a:cubicBezTo>
                    <a:pt x="1021461" y="74930"/>
                    <a:pt x="1020763" y="78867"/>
                    <a:pt x="1019366" y="82677"/>
                  </a:cubicBezTo>
                  <a:cubicBezTo>
                    <a:pt x="1017969" y="86487"/>
                    <a:pt x="1014476" y="89091"/>
                    <a:pt x="1008888" y="90488"/>
                  </a:cubicBezTo>
                  <a:cubicBezTo>
                    <a:pt x="1003300" y="91885"/>
                    <a:pt x="999490" y="92583"/>
                    <a:pt x="997458" y="92583"/>
                  </a:cubicBezTo>
                  <a:cubicBezTo>
                    <a:pt x="993648" y="92583"/>
                    <a:pt x="990410" y="90297"/>
                    <a:pt x="987743" y="85725"/>
                  </a:cubicBezTo>
                  <a:cubicBezTo>
                    <a:pt x="985076" y="81153"/>
                    <a:pt x="983742" y="77407"/>
                    <a:pt x="983742" y="74486"/>
                  </a:cubicBezTo>
                  <a:cubicBezTo>
                    <a:pt x="983742" y="71565"/>
                    <a:pt x="984250" y="69596"/>
                    <a:pt x="985266" y="68580"/>
                  </a:cubicBezTo>
                  <a:cubicBezTo>
                    <a:pt x="986282" y="67564"/>
                    <a:pt x="986790" y="66548"/>
                    <a:pt x="986790" y="65532"/>
                  </a:cubicBezTo>
                  <a:cubicBezTo>
                    <a:pt x="986790" y="61468"/>
                    <a:pt x="982726" y="56134"/>
                    <a:pt x="974598" y="49530"/>
                  </a:cubicBezTo>
                  <a:cubicBezTo>
                    <a:pt x="973836" y="49022"/>
                    <a:pt x="973455" y="48514"/>
                    <a:pt x="973455" y="48006"/>
                  </a:cubicBezTo>
                  <a:cubicBezTo>
                    <a:pt x="973455" y="46736"/>
                    <a:pt x="976122" y="45784"/>
                    <a:pt x="981456" y="45149"/>
                  </a:cubicBezTo>
                  <a:cubicBezTo>
                    <a:pt x="986790" y="44514"/>
                    <a:pt x="990727" y="44196"/>
                    <a:pt x="993267" y="44196"/>
                  </a:cubicBezTo>
                  <a:close/>
                  <a:moveTo>
                    <a:pt x="569214" y="40386"/>
                  </a:moveTo>
                  <a:cubicBezTo>
                    <a:pt x="564642" y="40386"/>
                    <a:pt x="557149" y="44577"/>
                    <a:pt x="546735" y="52959"/>
                  </a:cubicBezTo>
                  <a:cubicBezTo>
                    <a:pt x="540893" y="57785"/>
                    <a:pt x="535051" y="60198"/>
                    <a:pt x="529209" y="60198"/>
                  </a:cubicBezTo>
                  <a:cubicBezTo>
                    <a:pt x="523367" y="60198"/>
                    <a:pt x="514477" y="56007"/>
                    <a:pt x="502539" y="47625"/>
                  </a:cubicBezTo>
                  <a:cubicBezTo>
                    <a:pt x="497713" y="54737"/>
                    <a:pt x="492125" y="68707"/>
                    <a:pt x="485775" y="89535"/>
                  </a:cubicBezTo>
                  <a:cubicBezTo>
                    <a:pt x="514477" y="77089"/>
                    <a:pt x="533654" y="70993"/>
                    <a:pt x="543306" y="71247"/>
                  </a:cubicBezTo>
                  <a:cubicBezTo>
                    <a:pt x="561848" y="54483"/>
                    <a:pt x="571119" y="44577"/>
                    <a:pt x="571119" y="41529"/>
                  </a:cubicBezTo>
                  <a:cubicBezTo>
                    <a:pt x="571119" y="40767"/>
                    <a:pt x="570484" y="40386"/>
                    <a:pt x="569214" y="40386"/>
                  </a:cubicBezTo>
                  <a:close/>
                  <a:moveTo>
                    <a:pt x="1275207" y="10287"/>
                  </a:moveTo>
                  <a:cubicBezTo>
                    <a:pt x="1283843" y="10287"/>
                    <a:pt x="1291971" y="12637"/>
                    <a:pt x="1299591" y="17336"/>
                  </a:cubicBezTo>
                  <a:cubicBezTo>
                    <a:pt x="1307211" y="22035"/>
                    <a:pt x="1311021" y="29718"/>
                    <a:pt x="1311021" y="40386"/>
                  </a:cubicBezTo>
                  <a:cubicBezTo>
                    <a:pt x="1311021" y="43688"/>
                    <a:pt x="1310640" y="47117"/>
                    <a:pt x="1309878" y="50673"/>
                  </a:cubicBezTo>
                  <a:cubicBezTo>
                    <a:pt x="1316736" y="56261"/>
                    <a:pt x="1320165" y="61087"/>
                    <a:pt x="1320165" y="65151"/>
                  </a:cubicBezTo>
                  <a:cubicBezTo>
                    <a:pt x="1320165" y="70231"/>
                    <a:pt x="1316863" y="72771"/>
                    <a:pt x="1310259" y="72771"/>
                  </a:cubicBezTo>
                  <a:cubicBezTo>
                    <a:pt x="1306449" y="72771"/>
                    <a:pt x="1302385" y="74549"/>
                    <a:pt x="1298067" y="78105"/>
                  </a:cubicBezTo>
                  <a:cubicBezTo>
                    <a:pt x="1297559" y="79883"/>
                    <a:pt x="1294257" y="86614"/>
                    <a:pt x="1288161" y="98298"/>
                  </a:cubicBezTo>
                  <a:cubicBezTo>
                    <a:pt x="1300099" y="97282"/>
                    <a:pt x="1308735" y="98679"/>
                    <a:pt x="1314069" y="102489"/>
                  </a:cubicBezTo>
                  <a:cubicBezTo>
                    <a:pt x="1319403" y="106299"/>
                    <a:pt x="1322070" y="110173"/>
                    <a:pt x="1322070" y="114110"/>
                  </a:cubicBezTo>
                  <a:cubicBezTo>
                    <a:pt x="1322070" y="118047"/>
                    <a:pt x="1319530" y="120650"/>
                    <a:pt x="1314450" y="121920"/>
                  </a:cubicBezTo>
                  <a:cubicBezTo>
                    <a:pt x="1311148" y="122936"/>
                    <a:pt x="1304227" y="125984"/>
                    <a:pt x="1293686" y="131064"/>
                  </a:cubicBezTo>
                  <a:cubicBezTo>
                    <a:pt x="1283145" y="136144"/>
                    <a:pt x="1277493" y="138938"/>
                    <a:pt x="1276731" y="139446"/>
                  </a:cubicBezTo>
                  <a:cubicBezTo>
                    <a:pt x="1275969" y="139954"/>
                    <a:pt x="1275588" y="140526"/>
                    <a:pt x="1275588" y="141161"/>
                  </a:cubicBezTo>
                  <a:cubicBezTo>
                    <a:pt x="1275588" y="141796"/>
                    <a:pt x="1275842" y="142367"/>
                    <a:pt x="1276350" y="142875"/>
                  </a:cubicBezTo>
                  <a:cubicBezTo>
                    <a:pt x="1282954" y="147193"/>
                    <a:pt x="1289050" y="155321"/>
                    <a:pt x="1294638" y="167259"/>
                  </a:cubicBezTo>
                  <a:cubicBezTo>
                    <a:pt x="1317752" y="128143"/>
                    <a:pt x="1331849" y="100076"/>
                    <a:pt x="1336929" y="83058"/>
                  </a:cubicBezTo>
                  <a:cubicBezTo>
                    <a:pt x="1337945" y="79756"/>
                    <a:pt x="1338898" y="78105"/>
                    <a:pt x="1339787" y="78105"/>
                  </a:cubicBezTo>
                  <a:cubicBezTo>
                    <a:pt x="1340676" y="78105"/>
                    <a:pt x="1341120" y="78994"/>
                    <a:pt x="1341120" y="80772"/>
                  </a:cubicBezTo>
                  <a:cubicBezTo>
                    <a:pt x="1341120" y="86614"/>
                    <a:pt x="1335405" y="101029"/>
                    <a:pt x="1323975" y="124016"/>
                  </a:cubicBezTo>
                  <a:cubicBezTo>
                    <a:pt x="1312545" y="147003"/>
                    <a:pt x="1303020" y="163703"/>
                    <a:pt x="1295400" y="174117"/>
                  </a:cubicBezTo>
                  <a:cubicBezTo>
                    <a:pt x="1293876" y="176911"/>
                    <a:pt x="1293114" y="181102"/>
                    <a:pt x="1293114" y="186690"/>
                  </a:cubicBezTo>
                  <a:cubicBezTo>
                    <a:pt x="1297432" y="186182"/>
                    <a:pt x="1302576" y="185928"/>
                    <a:pt x="1308545" y="185928"/>
                  </a:cubicBezTo>
                  <a:cubicBezTo>
                    <a:pt x="1314514" y="185928"/>
                    <a:pt x="1320864" y="187833"/>
                    <a:pt x="1327595" y="191643"/>
                  </a:cubicBezTo>
                  <a:cubicBezTo>
                    <a:pt x="1334326" y="195453"/>
                    <a:pt x="1342517" y="201676"/>
                    <a:pt x="1352169" y="210312"/>
                  </a:cubicBezTo>
                  <a:cubicBezTo>
                    <a:pt x="1358519" y="193802"/>
                    <a:pt x="1361694" y="183261"/>
                    <a:pt x="1361694" y="178689"/>
                  </a:cubicBezTo>
                  <a:cubicBezTo>
                    <a:pt x="1361694" y="174117"/>
                    <a:pt x="1360424" y="169926"/>
                    <a:pt x="1357884" y="166116"/>
                  </a:cubicBezTo>
                  <a:cubicBezTo>
                    <a:pt x="1357376" y="166370"/>
                    <a:pt x="1352804" y="169291"/>
                    <a:pt x="1344168" y="174879"/>
                  </a:cubicBezTo>
                  <a:cubicBezTo>
                    <a:pt x="1341882" y="176403"/>
                    <a:pt x="1338834" y="177165"/>
                    <a:pt x="1335024" y="177165"/>
                  </a:cubicBezTo>
                  <a:cubicBezTo>
                    <a:pt x="1331214" y="177165"/>
                    <a:pt x="1328166" y="175705"/>
                    <a:pt x="1325880" y="172784"/>
                  </a:cubicBezTo>
                  <a:cubicBezTo>
                    <a:pt x="1323594" y="169863"/>
                    <a:pt x="1322451" y="162687"/>
                    <a:pt x="1322451" y="151257"/>
                  </a:cubicBezTo>
                  <a:cubicBezTo>
                    <a:pt x="1322451" y="147955"/>
                    <a:pt x="1322959" y="145606"/>
                    <a:pt x="1323975" y="144209"/>
                  </a:cubicBezTo>
                  <a:cubicBezTo>
                    <a:pt x="1324991" y="142812"/>
                    <a:pt x="1327277" y="142113"/>
                    <a:pt x="1330833" y="142113"/>
                  </a:cubicBezTo>
                  <a:cubicBezTo>
                    <a:pt x="1338707" y="126111"/>
                    <a:pt x="1345311" y="111824"/>
                    <a:pt x="1350645" y="99251"/>
                  </a:cubicBezTo>
                  <a:cubicBezTo>
                    <a:pt x="1355979" y="86678"/>
                    <a:pt x="1359091" y="78677"/>
                    <a:pt x="1359980" y="75248"/>
                  </a:cubicBezTo>
                  <a:cubicBezTo>
                    <a:pt x="1360869" y="71819"/>
                    <a:pt x="1361313" y="68707"/>
                    <a:pt x="1361313" y="65913"/>
                  </a:cubicBezTo>
                  <a:cubicBezTo>
                    <a:pt x="1361313" y="59817"/>
                    <a:pt x="1359789" y="56007"/>
                    <a:pt x="1356741" y="54483"/>
                  </a:cubicBezTo>
                  <a:cubicBezTo>
                    <a:pt x="1353693" y="52959"/>
                    <a:pt x="1351280" y="52197"/>
                    <a:pt x="1349502" y="52197"/>
                  </a:cubicBezTo>
                  <a:cubicBezTo>
                    <a:pt x="1347724" y="52197"/>
                    <a:pt x="1346581" y="54356"/>
                    <a:pt x="1346073" y="58674"/>
                  </a:cubicBezTo>
                  <a:cubicBezTo>
                    <a:pt x="1345565" y="64516"/>
                    <a:pt x="1344613" y="67437"/>
                    <a:pt x="1343216" y="67437"/>
                  </a:cubicBezTo>
                  <a:cubicBezTo>
                    <a:pt x="1341819" y="67437"/>
                    <a:pt x="1341120" y="64199"/>
                    <a:pt x="1341120" y="57722"/>
                  </a:cubicBezTo>
                  <a:cubicBezTo>
                    <a:pt x="1341120" y="51245"/>
                    <a:pt x="1342835" y="47816"/>
                    <a:pt x="1346264" y="47435"/>
                  </a:cubicBezTo>
                  <a:cubicBezTo>
                    <a:pt x="1349693" y="47054"/>
                    <a:pt x="1352106" y="46546"/>
                    <a:pt x="1353503" y="45911"/>
                  </a:cubicBezTo>
                  <a:cubicBezTo>
                    <a:pt x="1354900" y="45276"/>
                    <a:pt x="1356106" y="44958"/>
                    <a:pt x="1357122" y="44958"/>
                  </a:cubicBezTo>
                  <a:cubicBezTo>
                    <a:pt x="1361694" y="44958"/>
                    <a:pt x="1366520" y="47943"/>
                    <a:pt x="1371600" y="53912"/>
                  </a:cubicBezTo>
                  <a:cubicBezTo>
                    <a:pt x="1376680" y="59881"/>
                    <a:pt x="1379220" y="65659"/>
                    <a:pt x="1379220" y="71247"/>
                  </a:cubicBezTo>
                  <a:cubicBezTo>
                    <a:pt x="1379220" y="76835"/>
                    <a:pt x="1377061" y="85217"/>
                    <a:pt x="1372743" y="96393"/>
                  </a:cubicBezTo>
                  <a:lnTo>
                    <a:pt x="1360932" y="126111"/>
                  </a:lnTo>
                  <a:cubicBezTo>
                    <a:pt x="1360932" y="126873"/>
                    <a:pt x="1361313" y="127635"/>
                    <a:pt x="1362075" y="128397"/>
                  </a:cubicBezTo>
                  <a:cubicBezTo>
                    <a:pt x="1362837" y="129159"/>
                    <a:pt x="1363536" y="129540"/>
                    <a:pt x="1364171" y="129540"/>
                  </a:cubicBezTo>
                  <a:cubicBezTo>
                    <a:pt x="1364806" y="129540"/>
                    <a:pt x="1365250" y="129413"/>
                    <a:pt x="1365504" y="129159"/>
                  </a:cubicBezTo>
                  <a:cubicBezTo>
                    <a:pt x="1381506" y="115189"/>
                    <a:pt x="1394460" y="108204"/>
                    <a:pt x="1404366" y="108204"/>
                  </a:cubicBezTo>
                  <a:cubicBezTo>
                    <a:pt x="1410208" y="108204"/>
                    <a:pt x="1415415" y="110554"/>
                    <a:pt x="1419987" y="115253"/>
                  </a:cubicBezTo>
                  <a:cubicBezTo>
                    <a:pt x="1424559" y="119952"/>
                    <a:pt x="1426845" y="124460"/>
                    <a:pt x="1426845" y="128778"/>
                  </a:cubicBezTo>
                  <a:cubicBezTo>
                    <a:pt x="1426845" y="133096"/>
                    <a:pt x="1424559" y="135636"/>
                    <a:pt x="1419987" y="136398"/>
                  </a:cubicBezTo>
                  <a:cubicBezTo>
                    <a:pt x="1404747" y="138684"/>
                    <a:pt x="1390015" y="144272"/>
                    <a:pt x="1375791" y="153162"/>
                  </a:cubicBezTo>
                  <a:cubicBezTo>
                    <a:pt x="1382141" y="161544"/>
                    <a:pt x="1385316" y="169545"/>
                    <a:pt x="1385316" y="177165"/>
                  </a:cubicBezTo>
                  <a:cubicBezTo>
                    <a:pt x="1385316" y="190373"/>
                    <a:pt x="1381506" y="206375"/>
                    <a:pt x="1373886" y="225171"/>
                  </a:cubicBezTo>
                  <a:cubicBezTo>
                    <a:pt x="1387602" y="233807"/>
                    <a:pt x="1401763" y="242062"/>
                    <a:pt x="1416368" y="249936"/>
                  </a:cubicBezTo>
                  <a:cubicBezTo>
                    <a:pt x="1430973" y="257810"/>
                    <a:pt x="1441450" y="262890"/>
                    <a:pt x="1447800" y="265176"/>
                  </a:cubicBezTo>
                  <a:cubicBezTo>
                    <a:pt x="1454150" y="267462"/>
                    <a:pt x="1459675" y="270637"/>
                    <a:pt x="1464374" y="274701"/>
                  </a:cubicBezTo>
                  <a:cubicBezTo>
                    <a:pt x="1469073" y="278765"/>
                    <a:pt x="1471422" y="282512"/>
                    <a:pt x="1471422" y="285941"/>
                  </a:cubicBezTo>
                  <a:cubicBezTo>
                    <a:pt x="1471422" y="289370"/>
                    <a:pt x="1465707" y="291719"/>
                    <a:pt x="1454277" y="292989"/>
                  </a:cubicBezTo>
                  <a:cubicBezTo>
                    <a:pt x="1442847" y="294259"/>
                    <a:pt x="1434021" y="294894"/>
                    <a:pt x="1427798" y="294894"/>
                  </a:cubicBezTo>
                  <a:cubicBezTo>
                    <a:pt x="1421575" y="294894"/>
                    <a:pt x="1416685" y="294196"/>
                    <a:pt x="1413129" y="292799"/>
                  </a:cubicBezTo>
                  <a:cubicBezTo>
                    <a:pt x="1409573" y="291402"/>
                    <a:pt x="1402461" y="286576"/>
                    <a:pt x="1391793" y="278321"/>
                  </a:cubicBezTo>
                  <a:cubicBezTo>
                    <a:pt x="1381125" y="270066"/>
                    <a:pt x="1370584" y="259715"/>
                    <a:pt x="1360170" y="247269"/>
                  </a:cubicBezTo>
                  <a:cubicBezTo>
                    <a:pt x="1345438" y="262509"/>
                    <a:pt x="1324991" y="269240"/>
                    <a:pt x="1298829" y="267462"/>
                  </a:cubicBezTo>
                  <a:cubicBezTo>
                    <a:pt x="1298321" y="276860"/>
                    <a:pt x="1294892" y="288671"/>
                    <a:pt x="1288542" y="302895"/>
                  </a:cubicBezTo>
                  <a:cubicBezTo>
                    <a:pt x="1282192" y="317119"/>
                    <a:pt x="1277747" y="324231"/>
                    <a:pt x="1275207" y="324231"/>
                  </a:cubicBezTo>
                  <a:cubicBezTo>
                    <a:pt x="1273937" y="324231"/>
                    <a:pt x="1272794" y="322834"/>
                    <a:pt x="1271778" y="320040"/>
                  </a:cubicBezTo>
                  <a:cubicBezTo>
                    <a:pt x="1263904" y="300228"/>
                    <a:pt x="1255014" y="280670"/>
                    <a:pt x="1245108" y="261366"/>
                  </a:cubicBezTo>
                  <a:cubicBezTo>
                    <a:pt x="1242060" y="263398"/>
                    <a:pt x="1239647" y="264414"/>
                    <a:pt x="1237869" y="264414"/>
                  </a:cubicBezTo>
                  <a:cubicBezTo>
                    <a:pt x="1236091" y="264414"/>
                    <a:pt x="1235202" y="262509"/>
                    <a:pt x="1235202" y="258699"/>
                  </a:cubicBezTo>
                  <a:cubicBezTo>
                    <a:pt x="1235202" y="254889"/>
                    <a:pt x="1234631" y="251524"/>
                    <a:pt x="1233488" y="248603"/>
                  </a:cubicBezTo>
                  <a:cubicBezTo>
                    <a:pt x="1232345" y="245682"/>
                    <a:pt x="1231773" y="242888"/>
                    <a:pt x="1231773" y="240221"/>
                  </a:cubicBezTo>
                  <a:cubicBezTo>
                    <a:pt x="1231773" y="237554"/>
                    <a:pt x="1232154" y="234823"/>
                    <a:pt x="1232916" y="232029"/>
                  </a:cubicBezTo>
                  <a:cubicBezTo>
                    <a:pt x="1230884" y="224917"/>
                    <a:pt x="1229995" y="217424"/>
                    <a:pt x="1230249" y="209550"/>
                  </a:cubicBezTo>
                  <a:cubicBezTo>
                    <a:pt x="1228471" y="208788"/>
                    <a:pt x="1227074" y="208407"/>
                    <a:pt x="1226058" y="208407"/>
                  </a:cubicBezTo>
                  <a:cubicBezTo>
                    <a:pt x="1225042" y="208407"/>
                    <a:pt x="1224153" y="208534"/>
                    <a:pt x="1223391" y="208788"/>
                  </a:cubicBezTo>
                  <a:cubicBezTo>
                    <a:pt x="1221867" y="222250"/>
                    <a:pt x="1220724" y="238062"/>
                    <a:pt x="1219962" y="256223"/>
                  </a:cubicBezTo>
                  <a:cubicBezTo>
                    <a:pt x="1219200" y="274384"/>
                    <a:pt x="1217994" y="287592"/>
                    <a:pt x="1216343" y="295847"/>
                  </a:cubicBezTo>
                  <a:cubicBezTo>
                    <a:pt x="1214692" y="304102"/>
                    <a:pt x="1212787" y="308229"/>
                    <a:pt x="1210628" y="308229"/>
                  </a:cubicBezTo>
                  <a:cubicBezTo>
                    <a:pt x="1208469" y="308229"/>
                    <a:pt x="1206056" y="303594"/>
                    <a:pt x="1203389" y="294323"/>
                  </a:cubicBezTo>
                  <a:cubicBezTo>
                    <a:pt x="1200722" y="285052"/>
                    <a:pt x="1199388" y="277813"/>
                    <a:pt x="1199388" y="272606"/>
                  </a:cubicBezTo>
                  <a:cubicBezTo>
                    <a:pt x="1199388" y="267399"/>
                    <a:pt x="1201166" y="252349"/>
                    <a:pt x="1204722" y="227457"/>
                  </a:cubicBezTo>
                  <a:cubicBezTo>
                    <a:pt x="1208278" y="202565"/>
                    <a:pt x="1211834" y="185801"/>
                    <a:pt x="1215390" y="177165"/>
                  </a:cubicBezTo>
                  <a:cubicBezTo>
                    <a:pt x="1218946" y="168529"/>
                    <a:pt x="1225804" y="159004"/>
                    <a:pt x="1235964" y="148590"/>
                  </a:cubicBezTo>
                  <a:cubicBezTo>
                    <a:pt x="1237488" y="147066"/>
                    <a:pt x="1238250" y="145606"/>
                    <a:pt x="1238250" y="144209"/>
                  </a:cubicBezTo>
                  <a:cubicBezTo>
                    <a:pt x="1238250" y="142812"/>
                    <a:pt x="1236726" y="142113"/>
                    <a:pt x="1233678" y="142113"/>
                  </a:cubicBezTo>
                  <a:cubicBezTo>
                    <a:pt x="1230630" y="142113"/>
                    <a:pt x="1225677" y="143320"/>
                    <a:pt x="1218819" y="145733"/>
                  </a:cubicBezTo>
                  <a:cubicBezTo>
                    <a:pt x="1211961" y="148146"/>
                    <a:pt x="1203008" y="153035"/>
                    <a:pt x="1191959" y="160401"/>
                  </a:cubicBezTo>
                  <a:cubicBezTo>
                    <a:pt x="1180910" y="167767"/>
                    <a:pt x="1168400" y="175260"/>
                    <a:pt x="1154430" y="182880"/>
                  </a:cubicBezTo>
                  <a:cubicBezTo>
                    <a:pt x="1140460" y="190500"/>
                    <a:pt x="1131570" y="194310"/>
                    <a:pt x="1127760" y="194310"/>
                  </a:cubicBezTo>
                  <a:cubicBezTo>
                    <a:pt x="1125728" y="194310"/>
                    <a:pt x="1124395" y="192215"/>
                    <a:pt x="1123760" y="188024"/>
                  </a:cubicBezTo>
                  <a:cubicBezTo>
                    <a:pt x="1123125" y="183833"/>
                    <a:pt x="1122045" y="180658"/>
                    <a:pt x="1120521" y="178499"/>
                  </a:cubicBezTo>
                  <a:cubicBezTo>
                    <a:pt x="1118997" y="176340"/>
                    <a:pt x="1118235" y="173292"/>
                    <a:pt x="1118235" y="169355"/>
                  </a:cubicBezTo>
                  <a:cubicBezTo>
                    <a:pt x="1118235" y="165418"/>
                    <a:pt x="1119442" y="162243"/>
                    <a:pt x="1121855" y="159830"/>
                  </a:cubicBezTo>
                  <a:cubicBezTo>
                    <a:pt x="1124268" y="157417"/>
                    <a:pt x="1126109" y="156210"/>
                    <a:pt x="1127379" y="156210"/>
                  </a:cubicBezTo>
                  <a:cubicBezTo>
                    <a:pt x="1128649" y="156210"/>
                    <a:pt x="1129538" y="156528"/>
                    <a:pt x="1130046" y="157163"/>
                  </a:cubicBezTo>
                  <a:cubicBezTo>
                    <a:pt x="1130554" y="157798"/>
                    <a:pt x="1131443" y="158115"/>
                    <a:pt x="1132713" y="158115"/>
                  </a:cubicBezTo>
                  <a:cubicBezTo>
                    <a:pt x="1136015" y="158115"/>
                    <a:pt x="1141222" y="156464"/>
                    <a:pt x="1148334" y="153162"/>
                  </a:cubicBezTo>
                  <a:cubicBezTo>
                    <a:pt x="1178814" y="138684"/>
                    <a:pt x="1203071" y="128524"/>
                    <a:pt x="1221105" y="122682"/>
                  </a:cubicBezTo>
                  <a:cubicBezTo>
                    <a:pt x="1219581" y="115824"/>
                    <a:pt x="1217295" y="112395"/>
                    <a:pt x="1214247" y="112395"/>
                  </a:cubicBezTo>
                  <a:cubicBezTo>
                    <a:pt x="1212469" y="112395"/>
                    <a:pt x="1210247" y="113729"/>
                    <a:pt x="1207580" y="116396"/>
                  </a:cubicBezTo>
                  <a:cubicBezTo>
                    <a:pt x="1204913" y="119063"/>
                    <a:pt x="1202436" y="120396"/>
                    <a:pt x="1200150" y="120396"/>
                  </a:cubicBezTo>
                  <a:cubicBezTo>
                    <a:pt x="1197864" y="120396"/>
                    <a:pt x="1195959" y="119634"/>
                    <a:pt x="1194435" y="118110"/>
                  </a:cubicBezTo>
                  <a:cubicBezTo>
                    <a:pt x="1192911" y="116586"/>
                    <a:pt x="1191514" y="113665"/>
                    <a:pt x="1190244" y="109347"/>
                  </a:cubicBezTo>
                  <a:lnTo>
                    <a:pt x="1185672" y="94869"/>
                  </a:lnTo>
                  <a:cubicBezTo>
                    <a:pt x="1184148" y="89281"/>
                    <a:pt x="1183386" y="85725"/>
                    <a:pt x="1183386" y="84201"/>
                  </a:cubicBezTo>
                  <a:cubicBezTo>
                    <a:pt x="1183386" y="81661"/>
                    <a:pt x="1184021" y="80391"/>
                    <a:pt x="1185291" y="80391"/>
                  </a:cubicBezTo>
                  <a:cubicBezTo>
                    <a:pt x="1186561" y="80391"/>
                    <a:pt x="1187958" y="80772"/>
                    <a:pt x="1189482" y="81534"/>
                  </a:cubicBezTo>
                  <a:cubicBezTo>
                    <a:pt x="1191006" y="82296"/>
                    <a:pt x="1192530" y="82677"/>
                    <a:pt x="1194054" y="82677"/>
                  </a:cubicBezTo>
                  <a:cubicBezTo>
                    <a:pt x="1197356" y="82677"/>
                    <a:pt x="1205357" y="80518"/>
                    <a:pt x="1218057" y="76200"/>
                  </a:cubicBezTo>
                  <a:cubicBezTo>
                    <a:pt x="1217041" y="66040"/>
                    <a:pt x="1213866" y="57531"/>
                    <a:pt x="1208532" y="50673"/>
                  </a:cubicBezTo>
                  <a:cubicBezTo>
                    <a:pt x="1205738" y="46609"/>
                    <a:pt x="1203389" y="42672"/>
                    <a:pt x="1201484" y="38862"/>
                  </a:cubicBezTo>
                  <a:cubicBezTo>
                    <a:pt x="1199579" y="35052"/>
                    <a:pt x="1198626" y="32639"/>
                    <a:pt x="1198626" y="31623"/>
                  </a:cubicBezTo>
                  <a:cubicBezTo>
                    <a:pt x="1198626" y="30607"/>
                    <a:pt x="1199388" y="30734"/>
                    <a:pt x="1200912" y="32004"/>
                  </a:cubicBezTo>
                  <a:cubicBezTo>
                    <a:pt x="1202436" y="33274"/>
                    <a:pt x="1204849" y="33909"/>
                    <a:pt x="1208151" y="33909"/>
                  </a:cubicBezTo>
                  <a:cubicBezTo>
                    <a:pt x="1216787" y="34163"/>
                    <a:pt x="1225169" y="37021"/>
                    <a:pt x="1233297" y="42482"/>
                  </a:cubicBezTo>
                  <a:cubicBezTo>
                    <a:pt x="1241425" y="47943"/>
                    <a:pt x="1247013" y="54229"/>
                    <a:pt x="1250061" y="61341"/>
                  </a:cubicBezTo>
                  <a:cubicBezTo>
                    <a:pt x="1253617" y="59055"/>
                    <a:pt x="1261999" y="56134"/>
                    <a:pt x="1275207" y="52578"/>
                  </a:cubicBezTo>
                  <a:cubicBezTo>
                    <a:pt x="1279271" y="42164"/>
                    <a:pt x="1281303" y="34671"/>
                    <a:pt x="1281303" y="30099"/>
                  </a:cubicBezTo>
                  <a:cubicBezTo>
                    <a:pt x="1281303" y="25527"/>
                    <a:pt x="1279779" y="22733"/>
                    <a:pt x="1276731" y="21717"/>
                  </a:cubicBezTo>
                  <a:cubicBezTo>
                    <a:pt x="1270127" y="19431"/>
                    <a:pt x="1266825" y="16955"/>
                    <a:pt x="1266825" y="14288"/>
                  </a:cubicBezTo>
                  <a:cubicBezTo>
                    <a:pt x="1266825" y="11621"/>
                    <a:pt x="1269619" y="10287"/>
                    <a:pt x="1275207" y="10287"/>
                  </a:cubicBezTo>
                  <a:close/>
                  <a:moveTo>
                    <a:pt x="918972" y="8001"/>
                  </a:moveTo>
                  <a:cubicBezTo>
                    <a:pt x="923544" y="8001"/>
                    <a:pt x="927926" y="9335"/>
                    <a:pt x="932117" y="12002"/>
                  </a:cubicBezTo>
                  <a:cubicBezTo>
                    <a:pt x="936308" y="14669"/>
                    <a:pt x="938403" y="20320"/>
                    <a:pt x="938403" y="28956"/>
                  </a:cubicBezTo>
                  <a:cubicBezTo>
                    <a:pt x="938403" y="37592"/>
                    <a:pt x="936117" y="47625"/>
                    <a:pt x="931545" y="59055"/>
                  </a:cubicBezTo>
                  <a:cubicBezTo>
                    <a:pt x="938149" y="58039"/>
                    <a:pt x="943864" y="57531"/>
                    <a:pt x="948690" y="57531"/>
                  </a:cubicBezTo>
                  <a:cubicBezTo>
                    <a:pt x="964184" y="57531"/>
                    <a:pt x="971931" y="63373"/>
                    <a:pt x="971931" y="75057"/>
                  </a:cubicBezTo>
                  <a:cubicBezTo>
                    <a:pt x="971931" y="77089"/>
                    <a:pt x="970979" y="78550"/>
                    <a:pt x="969074" y="79439"/>
                  </a:cubicBezTo>
                  <a:cubicBezTo>
                    <a:pt x="967169" y="80328"/>
                    <a:pt x="963041" y="81153"/>
                    <a:pt x="956691" y="81915"/>
                  </a:cubicBezTo>
                  <a:cubicBezTo>
                    <a:pt x="944499" y="83439"/>
                    <a:pt x="927100" y="93980"/>
                    <a:pt x="904494" y="113538"/>
                  </a:cubicBezTo>
                  <a:cubicBezTo>
                    <a:pt x="894080" y="135636"/>
                    <a:pt x="884301" y="159766"/>
                    <a:pt x="875157" y="185928"/>
                  </a:cubicBezTo>
                  <a:cubicBezTo>
                    <a:pt x="886587" y="175768"/>
                    <a:pt x="897065" y="166878"/>
                    <a:pt x="906590" y="159258"/>
                  </a:cubicBezTo>
                  <a:cubicBezTo>
                    <a:pt x="916115" y="151638"/>
                    <a:pt x="922147" y="146876"/>
                    <a:pt x="924687" y="144971"/>
                  </a:cubicBezTo>
                  <a:cubicBezTo>
                    <a:pt x="927227" y="143066"/>
                    <a:pt x="929894" y="141732"/>
                    <a:pt x="932688" y="140970"/>
                  </a:cubicBezTo>
                  <a:cubicBezTo>
                    <a:pt x="935482" y="140208"/>
                    <a:pt x="938911" y="139827"/>
                    <a:pt x="942975" y="139827"/>
                  </a:cubicBezTo>
                  <a:cubicBezTo>
                    <a:pt x="947039" y="139827"/>
                    <a:pt x="950912" y="141224"/>
                    <a:pt x="954596" y="144018"/>
                  </a:cubicBezTo>
                  <a:cubicBezTo>
                    <a:pt x="958279" y="146812"/>
                    <a:pt x="961898" y="149860"/>
                    <a:pt x="965454" y="153162"/>
                  </a:cubicBezTo>
                  <a:cubicBezTo>
                    <a:pt x="969010" y="156464"/>
                    <a:pt x="970788" y="160020"/>
                    <a:pt x="970788" y="163830"/>
                  </a:cubicBezTo>
                  <a:cubicBezTo>
                    <a:pt x="970788" y="165862"/>
                    <a:pt x="969391" y="171831"/>
                    <a:pt x="966597" y="181737"/>
                  </a:cubicBezTo>
                  <a:cubicBezTo>
                    <a:pt x="963803" y="191643"/>
                    <a:pt x="959993" y="208026"/>
                    <a:pt x="955167" y="230886"/>
                  </a:cubicBezTo>
                  <a:cubicBezTo>
                    <a:pt x="979805" y="244094"/>
                    <a:pt x="996887" y="253810"/>
                    <a:pt x="1006412" y="260033"/>
                  </a:cubicBezTo>
                  <a:cubicBezTo>
                    <a:pt x="1015937" y="266256"/>
                    <a:pt x="1022096" y="272098"/>
                    <a:pt x="1024890" y="277559"/>
                  </a:cubicBezTo>
                  <a:cubicBezTo>
                    <a:pt x="1027684" y="283020"/>
                    <a:pt x="1029081" y="291529"/>
                    <a:pt x="1029081" y="303086"/>
                  </a:cubicBezTo>
                  <a:cubicBezTo>
                    <a:pt x="1029081" y="314643"/>
                    <a:pt x="1027938" y="320421"/>
                    <a:pt x="1025652" y="320421"/>
                  </a:cubicBezTo>
                  <a:cubicBezTo>
                    <a:pt x="1024890" y="320421"/>
                    <a:pt x="1023239" y="319405"/>
                    <a:pt x="1020699" y="317373"/>
                  </a:cubicBezTo>
                  <a:cubicBezTo>
                    <a:pt x="988441" y="291719"/>
                    <a:pt x="962152" y="272415"/>
                    <a:pt x="941832" y="259461"/>
                  </a:cubicBezTo>
                  <a:cubicBezTo>
                    <a:pt x="928370" y="274701"/>
                    <a:pt x="917258" y="284226"/>
                    <a:pt x="908495" y="288036"/>
                  </a:cubicBezTo>
                  <a:cubicBezTo>
                    <a:pt x="899732" y="291846"/>
                    <a:pt x="892048" y="293751"/>
                    <a:pt x="885444" y="293751"/>
                  </a:cubicBezTo>
                  <a:cubicBezTo>
                    <a:pt x="878840" y="293751"/>
                    <a:pt x="872427" y="292291"/>
                    <a:pt x="866204" y="289370"/>
                  </a:cubicBezTo>
                  <a:cubicBezTo>
                    <a:pt x="859981" y="286449"/>
                    <a:pt x="851662" y="281686"/>
                    <a:pt x="841248" y="275082"/>
                  </a:cubicBezTo>
                  <a:cubicBezTo>
                    <a:pt x="834136" y="289306"/>
                    <a:pt x="827723" y="300292"/>
                    <a:pt x="822008" y="308039"/>
                  </a:cubicBezTo>
                  <a:cubicBezTo>
                    <a:pt x="816293" y="315786"/>
                    <a:pt x="812927" y="319659"/>
                    <a:pt x="811911" y="319659"/>
                  </a:cubicBezTo>
                  <a:cubicBezTo>
                    <a:pt x="810387" y="319659"/>
                    <a:pt x="809244" y="316992"/>
                    <a:pt x="808482" y="311658"/>
                  </a:cubicBezTo>
                  <a:cubicBezTo>
                    <a:pt x="807720" y="306324"/>
                    <a:pt x="807339" y="301435"/>
                    <a:pt x="807339" y="296990"/>
                  </a:cubicBezTo>
                  <a:cubicBezTo>
                    <a:pt x="807339" y="292545"/>
                    <a:pt x="809117" y="286639"/>
                    <a:pt x="812673" y="279273"/>
                  </a:cubicBezTo>
                  <a:cubicBezTo>
                    <a:pt x="816229" y="271907"/>
                    <a:pt x="824611" y="256921"/>
                    <a:pt x="837819" y="234315"/>
                  </a:cubicBezTo>
                  <a:cubicBezTo>
                    <a:pt x="835025" y="233299"/>
                    <a:pt x="831723" y="232791"/>
                    <a:pt x="827913" y="232791"/>
                  </a:cubicBezTo>
                  <a:cubicBezTo>
                    <a:pt x="834771" y="226187"/>
                    <a:pt x="839978" y="221996"/>
                    <a:pt x="843534" y="220218"/>
                  </a:cubicBezTo>
                  <a:cubicBezTo>
                    <a:pt x="854710" y="186944"/>
                    <a:pt x="863981" y="160655"/>
                    <a:pt x="871347" y="141351"/>
                  </a:cubicBezTo>
                  <a:cubicBezTo>
                    <a:pt x="839851" y="174625"/>
                    <a:pt x="817245" y="191262"/>
                    <a:pt x="803529" y="191262"/>
                  </a:cubicBezTo>
                  <a:cubicBezTo>
                    <a:pt x="801497" y="191262"/>
                    <a:pt x="799529" y="190691"/>
                    <a:pt x="797624" y="189548"/>
                  </a:cubicBezTo>
                  <a:cubicBezTo>
                    <a:pt x="795719" y="188405"/>
                    <a:pt x="794131" y="184912"/>
                    <a:pt x="792861" y="179070"/>
                  </a:cubicBezTo>
                  <a:cubicBezTo>
                    <a:pt x="791591" y="173228"/>
                    <a:pt x="790956" y="168148"/>
                    <a:pt x="790956" y="163830"/>
                  </a:cubicBezTo>
                  <a:cubicBezTo>
                    <a:pt x="790956" y="159512"/>
                    <a:pt x="791972" y="155702"/>
                    <a:pt x="794004" y="152400"/>
                  </a:cubicBezTo>
                  <a:cubicBezTo>
                    <a:pt x="805688" y="132588"/>
                    <a:pt x="813562" y="118618"/>
                    <a:pt x="817626" y="110490"/>
                  </a:cubicBezTo>
                  <a:cubicBezTo>
                    <a:pt x="821690" y="102362"/>
                    <a:pt x="823722" y="96901"/>
                    <a:pt x="823722" y="94107"/>
                  </a:cubicBezTo>
                  <a:cubicBezTo>
                    <a:pt x="823722" y="91313"/>
                    <a:pt x="823024" y="89218"/>
                    <a:pt x="821627" y="87821"/>
                  </a:cubicBezTo>
                  <a:cubicBezTo>
                    <a:pt x="820230" y="86424"/>
                    <a:pt x="819531" y="85217"/>
                    <a:pt x="819531" y="84201"/>
                  </a:cubicBezTo>
                  <a:cubicBezTo>
                    <a:pt x="819531" y="83185"/>
                    <a:pt x="820293" y="82677"/>
                    <a:pt x="821817" y="82677"/>
                  </a:cubicBezTo>
                  <a:cubicBezTo>
                    <a:pt x="825627" y="82677"/>
                    <a:pt x="831787" y="85662"/>
                    <a:pt x="840296" y="91631"/>
                  </a:cubicBezTo>
                  <a:cubicBezTo>
                    <a:pt x="848805" y="97600"/>
                    <a:pt x="854583" y="105283"/>
                    <a:pt x="857631" y="114681"/>
                  </a:cubicBezTo>
                  <a:cubicBezTo>
                    <a:pt x="872617" y="103759"/>
                    <a:pt x="883412" y="96393"/>
                    <a:pt x="890016" y="92583"/>
                  </a:cubicBezTo>
                  <a:cubicBezTo>
                    <a:pt x="905510" y="52197"/>
                    <a:pt x="913257" y="30417"/>
                    <a:pt x="913257" y="27242"/>
                  </a:cubicBezTo>
                  <a:cubicBezTo>
                    <a:pt x="913257" y="24067"/>
                    <a:pt x="910336" y="22098"/>
                    <a:pt x="904494" y="21336"/>
                  </a:cubicBezTo>
                  <a:cubicBezTo>
                    <a:pt x="901192" y="21082"/>
                    <a:pt x="899541" y="20193"/>
                    <a:pt x="899541" y="18669"/>
                  </a:cubicBezTo>
                  <a:cubicBezTo>
                    <a:pt x="899541" y="17145"/>
                    <a:pt x="901637" y="14986"/>
                    <a:pt x="905828" y="12192"/>
                  </a:cubicBezTo>
                  <a:cubicBezTo>
                    <a:pt x="910019" y="9398"/>
                    <a:pt x="914400" y="8001"/>
                    <a:pt x="918972" y="8001"/>
                  </a:cubicBezTo>
                  <a:close/>
                  <a:moveTo>
                    <a:pt x="100203" y="7620"/>
                  </a:moveTo>
                  <a:cubicBezTo>
                    <a:pt x="109093" y="7620"/>
                    <a:pt x="117539" y="11049"/>
                    <a:pt x="125540" y="17907"/>
                  </a:cubicBezTo>
                  <a:cubicBezTo>
                    <a:pt x="133541" y="24765"/>
                    <a:pt x="137541" y="33274"/>
                    <a:pt x="137541" y="43434"/>
                  </a:cubicBezTo>
                  <a:cubicBezTo>
                    <a:pt x="137541" y="48768"/>
                    <a:pt x="136398" y="54864"/>
                    <a:pt x="134112" y="61722"/>
                  </a:cubicBezTo>
                  <a:cubicBezTo>
                    <a:pt x="138684" y="63246"/>
                    <a:pt x="142177" y="65913"/>
                    <a:pt x="144590" y="69723"/>
                  </a:cubicBezTo>
                  <a:cubicBezTo>
                    <a:pt x="147003" y="73533"/>
                    <a:pt x="148209" y="77724"/>
                    <a:pt x="148209" y="82296"/>
                  </a:cubicBezTo>
                  <a:cubicBezTo>
                    <a:pt x="148209" y="88900"/>
                    <a:pt x="146050" y="92964"/>
                    <a:pt x="141732" y="94488"/>
                  </a:cubicBezTo>
                  <a:cubicBezTo>
                    <a:pt x="133858" y="97282"/>
                    <a:pt x="127508" y="101092"/>
                    <a:pt x="122682" y="105918"/>
                  </a:cubicBezTo>
                  <a:cubicBezTo>
                    <a:pt x="120396" y="113030"/>
                    <a:pt x="118110" y="123952"/>
                    <a:pt x="115824" y="138684"/>
                  </a:cubicBezTo>
                  <a:cubicBezTo>
                    <a:pt x="138684" y="119126"/>
                    <a:pt x="152781" y="103251"/>
                    <a:pt x="158115" y="91059"/>
                  </a:cubicBezTo>
                  <a:cubicBezTo>
                    <a:pt x="160909" y="84709"/>
                    <a:pt x="167259" y="78804"/>
                    <a:pt x="177165" y="73343"/>
                  </a:cubicBezTo>
                  <a:cubicBezTo>
                    <a:pt x="187071" y="67882"/>
                    <a:pt x="197739" y="63119"/>
                    <a:pt x="209169" y="59055"/>
                  </a:cubicBezTo>
                  <a:cubicBezTo>
                    <a:pt x="220599" y="54991"/>
                    <a:pt x="226886" y="52451"/>
                    <a:pt x="228029" y="51435"/>
                  </a:cubicBezTo>
                  <a:cubicBezTo>
                    <a:pt x="229172" y="50419"/>
                    <a:pt x="229870" y="49022"/>
                    <a:pt x="230124" y="47244"/>
                  </a:cubicBezTo>
                  <a:cubicBezTo>
                    <a:pt x="230378" y="45466"/>
                    <a:pt x="232601" y="43625"/>
                    <a:pt x="236792" y="41720"/>
                  </a:cubicBezTo>
                  <a:cubicBezTo>
                    <a:pt x="240983" y="39815"/>
                    <a:pt x="244412" y="38862"/>
                    <a:pt x="247079" y="38862"/>
                  </a:cubicBezTo>
                  <a:cubicBezTo>
                    <a:pt x="249746" y="38862"/>
                    <a:pt x="251587" y="39116"/>
                    <a:pt x="252603" y="39624"/>
                  </a:cubicBezTo>
                  <a:cubicBezTo>
                    <a:pt x="253619" y="40132"/>
                    <a:pt x="255969" y="42799"/>
                    <a:pt x="259652" y="47625"/>
                  </a:cubicBezTo>
                  <a:cubicBezTo>
                    <a:pt x="263335" y="52451"/>
                    <a:pt x="265811" y="56642"/>
                    <a:pt x="267081" y="60198"/>
                  </a:cubicBezTo>
                  <a:cubicBezTo>
                    <a:pt x="268351" y="63754"/>
                    <a:pt x="268986" y="68517"/>
                    <a:pt x="268986" y="74486"/>
                  </a:cubicBezTo>
                  <a:cubicBezTo>
                    <a:pt x="268986" y="80455"/>
                    <a:pt x="265557" y="85471"/>
                    <a:pt x="258699" y="89535"/>
                  </a:cubicBezTo>
                  <a:cubicBezTo>
                    <a:pt x="254635" y="91821"/>
                    <a:pt x="233426" y="122301"/>
                    <a:pt x="195072" y="180975"/>
                  </a:cubicBezTo>
                  <a:cubicBezTo>
                    <a:pt x="220472" y="169545"/>
                    <a:pt x="235395" y="161989"/>
                    <a:pt x="239840" y="158306"/>
                  </a:cubicBezTo>
                  <a:cubicBezTo>
                    <a:pt x="244285" y="154623"/>
                    <a:pt x="248412" y="152781"/>
                    <a:pt x="252222" y="152781"/>
                  </a:cubicBezTo>
                  <a:cubicBezTo>
                    <a:pt x="258826" y="152781"/>
                    <a:pt x="267462" y="156718"/>
                    <a:pt x="278130" y="164592"/>
                  </a:cubicBezTo>
                  <a:cubicBezTo>
                    <a:pt x="288798" y="172466"/>
                    <a:pt x="294132" y="180721"/>
                    <a:pt x="294132" y="189357"/>
                  </a:cubicBezTo>
                  <a:cubicBezTo>
                    <a:pt x="294132" y="195707"/>
                    <a:pt x="285750" y="209423"/>
                    <a:pt x="268986" y="230505"/>
                  </a:cubicBezTo>
                  <a:cubicBezTo>
                    <a:pt x="266700" y="233553"/>
                    <a:pt x="265557" y="235966"/>
                    <a:pt x="265557" y="237744"/>
                  </a:cubicBezTo>
                  <a:cubicBezTo>
                    <a:pt x="265557" y="239522"/>
                    <a:pt x="266256" y="240792"/>
                    <a:pt x="267653" y="241554"/>
                  </a:cubicBezTo>
                  <a:cubicBezTo>
                    <a:pt x="269050" y="242316"/>
                    <a:pt x="270193" y="244412"/>
                    <a:pt x="271082" y="247841"/>
                  </a:cubicBezTo>
                  <a:cubicBezTo>
                    <a:pt x="271971" y="251270"/>
                    <a:pt x="272415" y="254889"/>
                    <a:pt x="272415" y="258699"/>
                  </a:cubicBezTo>
                  <a:cubicBezTo>
                    <a:pt x="272415" y="262509"/>
                    <a:pt x="270383" y="264414"/>
                    <a:pt x="266319" y="264414"/>
                  </a:cubicBezTo>
                  <a:cubicBezTo>
                    <a:pt x="265049" y="264414"/>
                    <a:pt x="263398" y="264160"/>
                    <a:pt x="261366" y="263652"/>
                  </a:cubicBezTo>
                  <a:cubicBezTo>
                    <a:pt x="252476" y="261874"/>
                    <a:pt x="243396" y="260985"/>
                    <a:pt x="234125" y="260985"/>
                  </a:cubicBezTo>
                  <a:cubicBezTo>
                    <a:pt x="224854" y="260985"/>
                    <a:pt x="216789" y="262128"/>
                    <a:pt x="209931" y="264414"/>
                  </a:cubicBezTo>
                  <a:cubicBezTo>
                    <a:pt x="203073" y="266700"/>
                    <a:pt x="199009" y="269875"/>
                    <a:pt x="197739" y="273939"/>
                  </a:cubicBezTo>
                  <a:cubicBezTo>
                    <a:pt x="196469" y="277241"/>
                    <a:pt x="194437" y="278892"/>
                    <a:pt x="191643" y="278892"/>
                  </a:cubicBezTo>
                  <a:cubicBezTo>
                    <a:pt x="188849" y="278892"/>
                    <a:pt x="184150" y="273368"/>
                    <a:pt x="177546" y="262319"/>
                  </a:cubicBezTo>
                  <a:cubicBezTo>
                    <a:pt x="170942" y="251270"/>
                    <a:pt x="167132" y="238379"/>
                    <a:pt x="166116" y="223647"/>
                  </a:cubicBezTo>
                  <a:cubicBezTo>
                    <a:pt x="155194" y="238887"/>
                    <a:pt x="144780" y="250571"/>
                    <a:pt x="134874" y="258699"/>
                  </a:cubicBezTo>
                  <a:cubicBezTo>
                    <a:pt x="124968" y="266827"/>
                    <a:pt x="117094" y="270764"/>
                    <a:pt x="111252" y="270510"/>
                  </a:cubicBezTo>
                  <a:cubicBezTo>
                    <a:pt x="111760" y="293370"/>
                    <a:pt x="110744" y="304800"/>
                    <a:pt x="108204" y="304800"/>
                  </a:cubicBezTo>
                  <a:cubicBezTo>
                    <a:pt x="107188" y="304800"/>
                    <a:pt x="105283" y="302387"/>
                    <a:pt x="102489" y="297561"/>
                  </a:cubicBezTo>
                  <a:cubicBezTo>
                    <a:pt x="99695" y="292735"/>
                    <a:pt x="93345" y="285052"/>
                    <a:pt x="83439" y="274511"/>
                  </a:cubicBezTo>
                  <a:cubicBezTo>
                    <a:pt x="73533" y="263970"/>
                    <a:pt x="64897" y="255969"/>
                    <a:pt x="57531" y="250508"/>
                  </a:cubicBezTo>
                  <a:cubicBezTo>
                    <a:pt x="50165" y="245047"/>
                    <a:pt x="46482" y="241872"/>
                    <a:pt x="46482" y="240983"/>
                  </a:cubicBezTo>
                  <a:cubicBezTo>
                    <a:pt x="46482" y="240094"/>
                    <a:pt x="47054" y="239649"/>
                    <a:pt x="48197" y="239649"/>
                  </a:cubicBezTo>
                  <a:cubicBezTo>
                    <a:pt x="49340" y="239649"/>
                    <a:pt x="51816" y="240538"/>
                    <a:pt x="55626" y="242316"/>
                  </a:cubicBezTo>
                  <a:cubicBezTo>
                    <a:pt x="70104" y="249174"/>
                    <a:pt x="80010" y="252603"/>
                    <a:pt x="85344" y="252603"/>
                  </a:cubicBezTo>
                  <a:cubicBezTo>
                    <a:pt x="87376" y="252603"/>
                    <a:pt x="88837" y="252159"/>
                    <a:pt x="89726" y="251270"/>
                  </a:cubicBezTo>
                  <a:cubicBezTo>
                    <a:pt x="90615" y="250381"/>
                    <a:pt x="91059" y="247396"/>
                    <a:pt x="91059" y="242316"/>
                  </a:cubicBezTo>
                  <a:lnTo>
                    <a:pt x="91440" y="220980"/>
                  </a:lnTo>
                  <a:cubicBezTo>
                    <a:pt x="91694" y="211582"/>
                    <a:pt x="91694" y="202311"/>
                    <a:pt x="91440" y="193167"/>
                  </a:cubicBezTo>
                  <a:cubicBezTo>
                    <a:pt x="82550" y="203327"/>
                    <a:pt x="74105" y="212217"/>
                    <a:pt x="66104" y="219837"/>
                  </a:cubicBezTo>
                  <a:cubicBezTo>
                    <a:pt x="58103" y="227457"/>
                    <a:pt x="52705" y="232283"/>
                    <a:pt x="49911" y="234315"/>
                  </a:cubicBezTo>
                  <a:cubicBezTo>
                    <a:pt x="47117" y="236347"/>
                    <a:pt x="44704" y="237363"/>
                    <a:pt x="42672" y="237363"/>
                  </a:cubicBezTo>
                  <a:cubicBezTo>
                    <a:pt x="38862" y="237363"/>
                    <a:pt x="33147" y="232283"/>
                    <a:pt x="25527" y="222123"/>
                  </a:cubicBezTo>
                  <a:cubicBezTo>
                    <a:pt x="17907" y="211963"/>
                    <a:pt x="14097" y="205359"/>
                    <a:pt x="14097" y="202311"/>
                  </a:cubicBezTo>
                  <a:cubicBezTo>
                    <a:pt x="14097" y="199263"/>
                    <a:pt x="15367" y="197612"/>
                    <a:pt x="17907" y="197358"/>
                  </a:cubicBezTo>
                  <a:cubicBezTo>
                    <a:pt x="30099" y="196088"/>
                    <a:pt x="54610" y="182626"/>
                    <a:pt x="91440" y="156972"/>
                  </a:cubicBezTo>
                  <a:cubicBezTo>
                    <a:pt x="91948" y="152146"/>
                    <a:pt x="92583" y="142621"/>
                    <a:pt x="93345" y="128397"/>
                  </a:cubicBezTo>
                  <a:cubicBezTo>
                    <a:pt x="86487" y="134239"/>
                    <a:pt x="79820" y="139319"/>
                    <a:pt x="73343" y="143637"/>
                  </a:cubicBezTo>
                  <a:cubicBezTo>
                    <a:pt x="66866" y="147955"/>
                    <a:pt x="62230" y="150813"/>
                    <a:pt x="59436" y="152210"/>
                  </a:cubicBezTo>
                  <a:cubicBezTo>
                    <a:pt x="56642" y="153607"/>
                    <a:pt x="53721" y="154305"/>
                    <a:pt x="50673" y="154305"/>
                  </a:cubicBezTo>
                  <a:cubicBezTo>
                    <a:pt x="47625" y="154305"/>
                    <a:pt x="44450" y="153289"/>
                    <a:pt x="41148" y="151257"/>
                  </a:cubicBezTo>
                  <a:cubicBezTo>
                    <a:pt x="37846" y="149225"/>
                    <a:pt x="32131" y="143637"/>
                    <a:pt x="24003" y="134493"/>
                  </a:cubicBezTo>
                  <a:lnTo>
                    <a:pt x="5715" y="114681"/>
                  </a:lnTo>
                  <a:cubicBezTo>
                    <a:pt x="1905" y="110617"/>
                    <a:pt x="0" y="107569"/>
                    <a:pt x="0" y="105537"/>
                  </a:cubicBezTo>
                  <a:cubicBezTo>
                    <a:pt x="0" y="103505"/>
                    <a:pt x="699" y="102489"/>
                    <a:pt x="2096" y="102489"/>
                  </a:cubicBezTo>
                  <a:cubicBezTo>
                    <a:pt x="3493" y="102489"/>
                    <a:pt x="4699" y="102743"/>
                    <a:pt x="5715" y="103251"/>
                  </a:cubicBezTo>
                  <a:cubicBezTo>
                    <a:pt x="13589" y="106807"/>
                    <a:pt x="20257" y="108585"/>
                    <a:pt x="25718" y="108585"/>
                  </a:cubicBezTo>
                  <a:cubicBezTo>
                    <a:pt x="31179" y="108585"/>
                    <a:pt x="39497" y="105537"/>
                    <a:pt x="50673" y="99441"/>
                  </a:cubicBezTo>
                  <a:cubicBezTo>
                    <a:pt x="61849" y="93345"/>
                    <a:pt x="77851" y="83693"/>
                    <a:pt x="98679" y="70485"/>
                  </a:cubicBezTo>
                  <a:cubicBezTo>
                    <a:pt x="102743" y="51943"/>
                    <a:pt x="104775" y="40196"/>
                    <a:pt x="104775" y="35243"/>
                  </a:cubicBezTo>
                  <a:cubicBezTo>
                    <a:pt x="104775" y="30290"/>
                    <a:pt x="104013" y="26670"/>
                    <a:pt x="102489" y="24384"/>
                  </a:cubicBezTo>
                  <a:cubicBezTo>
                    <a:pt x="100965" y="22098"/>
                    <a:pt x="97981" y="20384"/>
                    <a:pt x="93536" y="19241"/>
                  </a:cubicBezTo>
                  <a:cubicBezTo>
                    <a:pt x="89091" y="18098"/>
                    <a:pt x="86868" y="16574"/>
                    <a:pt x="86868" y="14669"/>
                  </a:cubicBezTo>
                  <a:cubicBezTo>
                    <a:pt x="86868" y="12764"/>
                    <a:pt x="88202" y="11113"/>
                    <a:pt x="90869" y="9716"/>
                  </a:cubicBezTo>
                  <a:cubicBezTo>
                    <a:pt x="93536" y="8319"/>
                    <a:pt x="96647" y="7620"/>
                    <a:pt x="100203" y="7620"/>
                  </a:cubicBezTo>
                  <a:close/>
                  <a:moveTo>
                    <a:pt x="578739" y="0"/>
                  </a:moveTo>
                  <a:cubicBezTo>
                    <a:pt x="585851" y="0"/>
                    <a:pt x="594233" y="3747"/>
                    <a:pt x="603885" y="11240"/>
                  </a:cubicBezTo>
                  <a:cubicBezTo>
                    <a:pt x="613537" y="18733"/>
                    <a:pt x="618363" y="26543"/>
                    <a:pt x="618363" y="34671"/>
                  </a:cubicBezTo>
                  <a:cubicBezTo>
                    <a:pt x="618363" y="40005"/>
                    <a:pt x="615950" y="43307"/>
                    <a:pt x="611124" y="44577"/>
                  </a:cubicBezTo>
                  <a:cubicBezTo>
                    <a:pt x="608076" y="45339"/>
                    <a:pt x="604457" y="48133"/>
                    <a:pt x="600266" y="52959"/>
                  </a:cubicBezTo>
                  <a:cubicBezTo>
                    <a:pt x="596075" y="57785"/>
                    <a:pt x="592963" y="63373"/>
                    <a:pt x="590931" y="69723"/>
                  </a:cubicBezTo>
                  <a:cubicBezTo>
                    <a:pt x="596773" y="73787"/>
                    <a:pt x="599694" y="77280"/>
                    <a:pt x="599694" y="80201"/>
                  </a:cubicBezTo>
                  <a:cubicBezTo>
                    <a:pt x="599694" y="83122"/>
                    <a:pt x="598551" y="85217"/>
                    <a:pt x="596265" y="86487"/>
                  </a:cubicBezTo>
                  <a:cubicBezTo>
                    <a:pt x="593979" y="87757"/>
                    <a:pt x="590169" y="88392"/>
                    <a:pt x="584835" y="88392"/>
                  </a:cubicBezTo>
                  <a:lnTo>
                    <a:pt x="577596" y="88011"/>
                  </a:lnTo>
                  <a:cubicBezTo>
                    <a:pt x="572770" y="88011"/>
                    <a:pt x="568960" y="88646"/>
                    <a:pt x="566166" y="89916"/>
                  </a:cubicBezTo>
                  <a:cubicBezTo>
                    <a:pt x="571246" y="92202"/>
                    <a:pt x="577342" y="95758"/>
                    <a:pt x="584454" y="100584"/>
                  </a:cubicBezTo>
                  <a:cubicBezTo>
                    <a:pt x="591566" y="105410"/>
                    <a:pt x="596583" y="108839"/>
                    <a:pt x="599504" y="110871"/>
                  </a:cubicBezTo>
                  <a:cubicBezTo>
                    <a:pt x="602425" y="112903"/>
                    <a:pt x="604774" y="114999"/>
                    <a:pt x="606552" y="117158"/>
                  </a:cubicBezTo>
                  <a:cubicBezTo>
                    <a:pt x="608330" y="119317"/>
                    <a:pt x="609219" y="121158"/>
                    <a:pt x="609219" y="122682"/>
                  </a:cubicBezTo>
                  <a:cubicBezTo>
                    <a:pt x="609219" y="124206"/>
                    <a:pt x="608838" y="125286"/>
                    <a:pt x="608076" y="125921"/>
                  </a:cubicBezTo>
                  <a:cubicBezTo>
                    <a:pt x="607314" y="126556"/>
                    <a:pt x="604012" y="127635"/>
                    <a:pt x="598170" y="129159"/>
                  </a:cubicBezTo>
                  <a:cubicBezTo>
                    <a:pt x="592328" y="130683"/>
                    <a:pt x="587756" y="132080"/>
                    <a:pt x="584454" y="133350"/>
                  </a:cubicBezTo>
                  <a:cubicBezTo>
                    <a:pt x="579628" y="140970"/>
                    <a:pt x="577342" y="148971"/>
                    <a:pt x="577596" y="157353"/>
                  </a:cubicBezTo>
                  <a:cubicBezTo>
                    <a:pt x="594360" y="149479"/>
                    <a:pt x="606298" y="145542"/>
                    <a:pt x="613410" y="145542"/>
                  </a:cubicBezTo>
                  <a:cubicBezTo>
                    <a:pt x="617982" y="145542"/>
                    <a:pt x="621919" y="147511"/>
                    <a:pt x="625221" y="151448"/>
                  </a:cubicBezTo>
                  <a:cubicBezTo>
                    <a:pt x="628523" y="155385"/>
                    <a:pt x="630174" y="158750"/>
                    <a:pt x="630174" y="161544"/>
                  </a:cubicBezTo>
                  <a:cubicBezTo>
                    <a:pt x="630174" y="167132"/>
                    <a:pt x="625158" y="170180"/>
                    <a:pt x="615125" y="170688"/>
                  </a:cubicBezTo>
                  <a:cubicBezTo>
                    <a:pt x="605092" y="171196"/>
                    <a:pt x="594614" y="173165"/>
                    <a:pt x="583692" y="176594"/>
                  </a:cubicBezTo>
                  <a:cubicBezTo>
                    <a:pt x="572770" y="180023"/>
                    <a:pt x="551180" y="188087"/>
                    <a:pt x="518922" y="200787"/>
                  </a:cubicBezTo>
                  <a:cubicBezTo>
                    <a:pt x="511048" y="231521"/>
                    <a:pt x="507111" y="254000"/>
                    <a:pt x="507111" y="268224"/>
                  </a:cubicBezTo>
                  <a:cubicBezTo>
                    <a:pt x="507111" y="276606"/>
                    <a:pt x="508953" y="280797"/>
                    <a:pt x="512636" y="280797"/>
                  </a:cubicBezTo>
                  <a:cubicBezTo>
                    <a:pt x="516319" y="280797"/>
                    <a:pt x="524637" y="277940"/>
                    <a:pt x="537591" y="272225"/>
                  </a:cubicBezTo>
                  <a:cubicBezTo>
                    <a:pt x="550545" y="266510"/>
                    <a:pt x="559626" y="261366"/>
                    <a:pt x="564833" y="256794"/>
                  </a:cubicBezTo>
                  <a:cubicBezTo>
                    <a:pt x="570040" y="252222"/>
                    <a:pt x="573913" y="246380"/>
                    <a:pt x="576453" y="239268"/>
                  </a:cubicBezTo>
                  <a:cubicBezTo>
                    <a:pt x="572135" y="235712"/>
                    <a:pt x="567690" y="233934"/>
                    <a:pt x="563118" y="233934"/>
                  </a:cubicBezTo>
                  <a:cubicBezTo>
                    <a:pt x="561848" y="233934"/>
                    <a:pt x="560642" y="234125"/>
                    <a:pt x="559499" y="234506"/>
                  </a:cubicBezTo>
                  <a:cubicBezTo>
                    <a:pt x="558356" y="234887"/>
                    <a:pt x="555435" y="235077"/>
                    <a:pt x="550736" y="235077"/>
                  </a:cubicBezTo>
                  <a:cubicBezTo>
                    <a:pt x="546037" y="235077"/>
                    <a:pt x="539433" y="233871"/>
                    <a:pt x="530924" y="231458"/>
                  </a:cubicBezTo>
                  <a:cubicBezTo>
                    <a:pt x="522415" y="229045"/>
                    <a:pt x="518160" y="225997"/>
                    <a:pt x="518160" y="222314"/>
                  </a:cubicBezTo>
                  <a:cubicBezTo>
                    <a:pt x="518160" y="218631"/>
                    <a:pt x="520065" y="215138"/>
                    <a:pt x="523875" y="211836"/>
                  </a:cubicBezTo>
                  <a:cubicBezTo>
                    <a:pt x="527685" y="208534"/>
                    <a:pt x="532638" y="206883"/>
                    <a:pt x="538734" y="206883"/>
                  </a:cubicBezTo>
                  <a:cubicBezTo>
                    <a:pt x="544830" y="206883"/>
                    <a:pt x="551942" y="208280"/>
                    <a:pt x="560070" y="211074"/>
                  </a:cubicBezTo>
                  <a:cubicBezTo>
                    <a:pt x="574802" y="207518"/>
                    <a:pt x="582168" y="202184"/>
                    <a:pt x="582168" y="195072"/>
                  </a:cubicBezTo>
                  <a:cubicBezTo>
                    <a:pt x="582168" y="194056"/>
                    <a:pt x="581978" y="192723"/>
                    <a:pt x="581597" y="191072"/>
                  </a:cubicBezTo>
                  <a:cubicBezTo>
                    <a:pt x="581216" y="189421"/>
                    <a:pt x="581025" y="187833"/>
                    <a:pt x="581025" y="186309"/>
                  </a:cubicBezTo>
                  <a:cubicBezTo>
                    <a:pt x="581025" y="181483"/>
                    <a:pt x="582994" y="179070"/>
                    <a:pt x="586931" y="179070"/>
                  </a:cubicBezTo>
                  <a:cubicBezTo>
                    <a:pt x="590868" y="179070"/>
                    <a:pt x="595694" y="181928"/>
                    <a:pt x="601409" y="187643"/>
                  </a:cubicBezTo>
                  <a:cubicBezTo>
                    <a:pt x="607124" y="193358"/>
                    <a:pt x="609981" y="197803"/>
                    <a:pt x="609981" y="200978"/>
                  </a:cubicBezTo>
                  <a:cubicBezTo>
                    <a:pt x="609981" y="204153"/>
                    <a:pt x="608711" y="206756"/>
                    <a:pt x="606171" y="208788"/>
                  </a:cubicBezTo>
                  <a:cubicBezTo>
                    <a:pt x="598805" y="214376"/>
                    <a:pt x="592709" y="220345"/>
                    <a:pt x="587883" y="226695"/>
                  </a:cubicBezTo>
                  <a:cubicBezTo>
                    <a:pt x="599313" y="236855"/>
                    <a:pt x="609664" y="243396"/>
                    <a:pt x="618935" y="246317"/>
                  </a:cubicBezTo>
                  <a:cubicBezTo>
                    <a:pt x="628206" y="249238"/>
                    <a:pt x="641223" y="254064"/>
                    <a:pt x="657987" y="260795"/>
                  </a:cubicBezTo>
                  <a:cubicBezTo>
                    <a:pt x="674751" y="267526"/>
                    <a:pt x="685229" y="272606"/>
                    <a:pt x="689420" y="276035"/>
                  </a:cubicBezTo>
                  <a:cubicBezTo>
                    <a:pt x="693611" y="279464"/>
                    <a:pt x="695706" y="282258"/>
                    <a:pt x="695706" y="284417"/>
                  </a:cubicBezTo>
                  <a:cubicBezTo>
                    <a:pt x="695706" y="286576"/>
                    <a:pt x="694881" y="288100"/>
                    <a:pt x="693230" y="288989"/>
                  </a:cubicBezTo>
                  <a:cubicBezTo>
                    <a:pt x="691579" y="289878"/>
                    <a:pt x="685673" y="290894"/>
                    <a:pt x="675513" y="292037"/>
                  </a:cubicBezTo>
                  <a:cubicBezTo>
                    <a:pt x="665353" y="293180"/>
                    <a:pt x="656527" y="293751"/>
                    <a:pt x="649034" y="293751"/>
                  </a:cubicBezTo>
                  <a:cubicBezTo>
                    <a:pt x="641541" y="293751"/>
                    <a:pt x="634873" y="292672"/>
                    <a:pt x="629031" y="290513"/>
                  </a:cubicBezTo>
                  <a:cubicBezTo>
                    <a:pt x="623189" y="288354"/>
                    <a:pt x="615442" y="282194"/>
                    <a:pt x="605790" y="272034"/>
                  </a:cubicBezTo>
                  <a:cubicBezTo>
                    <a:pt x="596138" y="261874"/>
                    <a:pt x="588772" y="253238"/>
                    <a:pt x="583692" y="246126"/>
                  </a:cubicBezTo>
                  <a:cubicBezTo>
                    <a:pt x="575818" y="268478"/>
                    <a:pt x="561848" y="285750"/>
                    <a:pt x="541782" y="297942"/>
                  </a:cubicBezTo>
                  <a:cubicBezTo>
                    <a:pt x="533654" y="303022"/>
                    <a:pt x="527177" y="309118"/>
                    <a:pt x="522351" y="316230"/>
                  </a:cubicBezTo>
                  <a:cubicBezTo>
                    <a:pt x="520827" y="318770"/>
                    <a:pt x="518922" y="320040"/>
                    <a:pt x="516636" y="320040"/>
                  </a:cubicBezTo>
                  <a:cubicBezTo>
                    <a:pt x="512318" y="320040"/>
                    <a:pt x="506603" y="314325"/>
                    <a:pt x="499491" y="302895"/>
                  </a:cubicBezTo>
                  <a:cubicBezTo>
                    <a:pt x="492379" y="291465"/>
                    <a:pt x="488823" y="278257"/>
                    <a:pt x="488823" y="263271"/>
                  </a:cubicBezTo>
                  <a:cubicBezTo>
                    <a:pt x="488823" y="248285"/>
                    <a:pt x="490347" y="231521"/>
                    <a:pt x="493395" y="212979"/>
                  </a:cubicBezTo>
                  <a:cubicBezTo>
                    <a:pt x="488315" y="215265"/>
                    <a:pt x="479679" y="219837"/>
                    <a:pt x="467487" y="226695"/>
                  </a:cubicBezTo>
                  <a:cubicBezTo>
                    <a:pt x="465201" y="227965"/>
                    <a:pt x="463296" y="228600"/>
                    <a:pt x="461772" y="228600"/>
                  </a:cubicBezTo>
                  <a:cubicBezTo>
                    <a:pt x="458724" y="228600"/>
                    <a:pt x="454406" y="224155"/>
                    <a:pt x="448818" y="215265"/>
                  </a:cubicBezTo>
                  <a:cubicBezTo>
                    <a:pt x="444754" y="232537"/>
                    <a:pt x="437579" y="249555"/>
                    <a:pt x="427292" y="266319"/>
                  </a:cubicBezTo>
                  <a:cubicBezTo>
                    <a:pt x="417005" y="283083"/>
                    <a:pt x="406591" y="295529"/>
                    <a:pt x="396050" y="303657"/>
                  </a:cubicBezTo>
                  <a:cubicBezTo>
                    <a:pt x="385509" y="311785"/>
                    <a:pt x="377317" y="315849"/>
                    <a:pt x="371475" y="315849"/>
                  </a:cubicBezTo>
                  <a:cubicBezTo>
                    <a:pt x="369443" y="315849"/>
                    <a:pt x="368427" y="315151"/>
                    <a:pt x="368427" y="313754"/>
                  </a:cubicBezTo>
                  <a:cubicBezTo>
                    <a:pt x="368427" y="312357"/>
                    <a:pt x="369316" y="310642"/>
                    <a:pt x="371094" y="308610"/>
                  </a:cubicBezTo>
                  <a:cubicBezTo>
                    <a:pt x="386080" y="291084"/>
                    <a:pt x="398907" y="271590"/>
                    <a:pt x="409575" y="250127"/>
                  </a:cubicBezTo>
                  <a:cubicBezTo>
                    <a:pt x="420243" y="228664"/>
                    <a:pt x="434086" y="190564"/>
                    <a:pt x="451104" y="135827"/>
                  </a:cubicBezTo>
                  <a:cubicBezTo>
                    <a:pt x="468122" y="81090"/>
                    <a:pt x="476631" y="51054"/>
                    <a:pt x="476631" y="45720"/>
                  </a:cubicBezTo>
                  <a:cubicBezTo>
                    <a:pt x="476631" y="44450"/>
                    <a:pt x="476250" y="43561"/>
                    <a:pt x="475488" y="43053"/>
                  </a:cubicBezTo>
                  <a:cubicBezTo>
                    <a:pt x="471678" y="40259"/>
                    <a:pt x="469773" y="37973"/>
                    <a:pt x="469773" y="36195"/>
                  </a:cubicBezTo>
                  <a:cubicBezTo>
                    <a:pt x="469773" y="34417"/>
                    <a:pt x="471742" y="32830"/>
                    <a:pt x="475679" y="31433"/>
                  </a:cubicBezTo>
                  <a:cubicBezTo>
                    <a:pt x="479616" y="30036"/>
                    <a:pt x="482791" y="29337"/>
                    <a:pt x="485204" y="29337"/>
                  </a:cubicBezTo>
                  <a:cubicBezTo>
                    <a:pt x="487617" y="29337"/>
                    <a:pt x="490093" y="29845"/>
                    <a:pt x="492633" y="30861"/>
                  </a:cubicBezTo>
                  <a:cubicBezTo>
                    <a:pt x="498983" y="30861"/>
                    <a:pt x="510731" y="27813"/>
                    <a:pt x="527876" y="21717"/>
                  </a:cubicBezTo>
                  <a:cubicBezTo>
                    <a:pt x="545021" y="15621"/>
                    <a:pt x="559562" y="9017"/>
                    <a:pt x="571500" y="1905"/>
                  </a:cubicBezTo>
                  <a:cubicBezTo>
                    <a:pt x="573786" y="635"/>
                    <a:pt x="576199" y="0"/>
                    <a:pt x="57873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75688" y="5143500"/>
            <a:ext cx="2239962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图片 8">
            <a:hlinkClick r:id="rId1" tooltip="点击欣赏《四时令》视频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14550" y="584200"/>
            <a:ext cx="491490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>
            <a:hlinkClick r:id="rId1" tooltip="点击欣赏《四时令》视频" action="ppaction://hlinkfile"/>
          </p:cNvPr>
          <p:cNvPicPr>
            <a:picLocks noChangeAspect="1"/>
          </p:cNvPicPr>
          <p:nvPr/>
        </p:nvPicPr>
        <p:blipFill rotWithShape="1">
          <a:blip r:embed="rId6" cstate="email"/>
          <a:srcRect/>
          <a:stretch>
            <a:fillRect/>
          </a:stretch>
        </p:blipFill>
        <p:spPr>
          <a:xfrm>
            <a:off x="2238597" y="756518"/>
            <a:ext cx="4645545" cy="2613119"/>
          </a:xfrm>
          <a:prstGeom prst="roundRect">
            <a:avLst>
              <a:gd name="adj" fmla="val 811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60494E-6 L -0.14618 -0.36759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-18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6" presetClass="emp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06938" y="2430463"/>
            <a:ext cx="22701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图片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2175" y="915988"/>
            <a:ext cx="2282825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4875" y="915988"/>
            <a:ext cx="2268538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图片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74875" y="2422525"/>
            <a:ext cx="2268538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5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15366" name="图片 2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任意多边形: 形状 47"/>
            <p:cNvSpPr/>
            <p:nvPr/>
          </p:nvSpPr>
          <p:spPr bwMode="auto">
            <a:xfrm>
              <a:off x="420988" y="267224"/>
              <a:ext cx="1449520" cy="347428"/>
            </a:xfrm>
            <a:custGeom>
              <a:avLst/>
              <a:gdLst/>
              <a:ahLst/>
              <a:cxnLst/>
              <a:rect l="l" t="t" r="r" b="b"/>
              <a:pathLst>
                <a:path w="1451229" h="347091">
                  <a:moveTo>
                    <a:pt x="158496" y="218313"/>
                  </a:moveTo>
                  <a:cubicBezTo>
                    <a:pt x="154686" y="219075"/>
                    <a:pt x="149416" y="221044"/>
                    <a:pt x="142685" y="224219"/>
                  </a:cubicBezTo>
                  <a:cubicBezTo>
                    <a:pt x="135954" y="227394"/>
                    <a:pt x="124206" y="233617"/>
                    <a:pt x="107442" y="242888"/>
                  </a:cubicBezTo>
                  <a:cubicBezTo>
                    <a:pt x="90678" y="252159"/>
                    <a:pt x="81217" y="257747"/>
                    <a:pt x="79058" y="259652"/>
                  </a:cubicBezTo>
                  <a:cubicBezTo>
                    <a:pt x="76899" y="261557"/>
                    <a:pt x="75184" y="263589"/>
                    <a:pt x="73914" y="265748"/>
                  </a:cubicBezTo>
                  <a:cubicBezTo>
                    <a:pt x="72644" y="267907"/>
                    <a:pt x="72009" y="270320"/>
                    <a:pt x="72009" y="272987"/>
                  </a:cubicBezTo>
                  <a:cubicBezTo>
                    <a:pt x="72009" y="275654"/>
                    <a:pt x="72835" y="278321"/>
                    <a:pt x="74486" y="280988"/>
                  </a:cubicBezTo>
                  <a:cubicBezTo>
                    <a:pt x="76137" y="283655"/>
                    <a:pt x="80328" y="287211"/>
                    <a:pt x="87059" y="291656"/>
                  </a:cubicBezTo>
                  <a:cubicBezTo>
                    <a:pt x="93790" y="296101"/>
                    <a:pt x="101664" y="299593"/>
                    <a:pt x="110681" y="302133"/>
                  </a:cubicBezTo>
                  <a:cubicBezTo>
                    <a:pt x="119698" y="304673"/>
                    <a:pt x="126365" y="305943"/>
                    <a:pt x="130683" y="305943"/>
                  </a:cubicBezTo>
                  <a:cubicBezTo>
                    <a:pt x="141097" y="305943"/>
                    <a:pt x="148908" y="300355"/>
                    <a:pt x="154115" y="289179"/>
                  </a:cubicBezTo>
                  <a:cubicBezTo>
                    <a:pt x="159322" y="278003"/>
                    <a:pt x="162306" y="260985"/>
                    <a:pt x="163068" y="238125"/>
                  </a:cubicBezTo>
                  <a:cubicBezTo>
                    <a:pt x="157988" y="238887"/>
                    <a:pt x="153734" y="239268"/>
                    <a:pt x="150305" y="239268"/>
                  </a:cubicBezTo>
                  <a:cubicBezTo>
                    <a:pt x="146876" y="239268"/>
                    <a:pt x="145161" y="238760"/>
                    <a:pt x="145161" y="237744"/>
                  </a:cubicBezTo>
                  <a:cubicBezTo>
                    <a:pt x="145161" y="236728"/>
                    <a:pt x="146558" y="235458"/>
                    <a:pt x="149352" y="233934"/>
                  </a:cubicBezTo>
                  <a:cubicBezTo>
                    <a:pt x="156210" y="230378"/>
                    <a:pt x="159639" y="226695"/>
                    <a:pt x="159639" y="222885"/>
                  </a:cubicBezTo>
                  <a:cubicBezTo>
                    <a:pt x="159639" y="221361"/>
                    <a:pt x="159258" y="219837"/>
                    <a:pt x="158496" y="218313"/>
                  </a:cubicBezTo>
                  <a:close/>
                  <a:moveTo>
                    <a:pt x="576263" y="200025"/>
                  </a:moveTo>
                  <a:cubicBezTo>
                    <a:pt x="575120" y="200025"/>
                    <a:pt x="574040" y="200279"/>
                    <a:pt x="573024" y="200787"/>
                  </a:cubicBezTo>
                  <a:cubicBezTo>
                    <a:pt x="565150" y="205105"/>
                    <a:pt x="554482" y="209169"/>
                    <a:pt x="541020" y="212979"/>
                  </a:cubicBezTo>
                  <a:cubicBezTo>
                    <a:pt x="542798" y="218567"/>
                    <a:pt x="544195" y="224790"/>
                    <a:pt x="545211" y="231648"/>
                  </a:cubicBezTo>
                  <a:cubicBezTo>
                    <a:pt x="556133" y="229870"/>
                    <a:pt x="564325" y="225552"/>
                    <a:pt x="569786" y="218694"/>
                  </a:cubicBezTo>
                  <a:cubicBezTo>
                    <a:pt x="575247" y="211836"/>
                    <a:pt x="577977" y="207010"/>
                    <a:pt x="577977" y="204216"/>
                  </a:cubicBezTo>
                  <a:cubicBezTo>
                    <a:pt x="577977" y="201422"/>
                    <a:pt x="577406" y="200025"/>
                    <a:pt x="576263" y="200025"/>
                  </a:cubicBezTo>
                  <a:close/>
                  <a:moveTo>
                    <a:pt x="953643" y="199263"/>
                  </a:moveTo>
                  <a:cubicBezTo>
                    <a:pt x="954659" y="199263"/>
                    <a:pt x="955167" y="199644"/>
                    <a:pt x="955167" y="200406"/>
                  </a:cubicBezTo>
                  <a:cubicBezTo>
                    <a:pt x="955167" y="202184"/>
                    <a:pt x="950659" y="207582"/>
                    <a:pt x="941642" y="216599"/>
                  </a:cubicBezTo>
                  <a:cubicBezTo>
                    <a:pt x="932625" y="225616"/>
                    <a:pt x="921893" y="234823"/>
                    <a:pt x="909447" y="244221"/>
                  </a:cubicBezTo>
                  <a:cubicBezTo>
                    <a:pt x="905891" y="247015"/>
                    <a:pt x="903732" y="249301"/>
                    <a:pt x="902970" y="251079"/>
                  </a:cubicBezTo>
                  <a:cubicBezTo>
                    <a:pt x="902208" y="252857"/>
                    <a:pt x="901827" y="255969"/>
                    <a:pt x="901827" y="260414"/>
                  </a:cubicBezTo>
                  <a:cubicBezTo>
                    <a:pt x="901827" y="264859"/>
                    <a:pt x="900494" y="268859"/>
                    <a:pt x="897827" y="272415"/>
                  </a:cubicBezTo>
                  <a:cubicBezTo>
                    <a:pt x="895160" y="275971"/>
                    <a:pt x="892302" y="277749"/>
                    <a:pt x="889254" y="277749"/>
                  </a:cubicBezTo>
                  <a:cubicBezTo>
                    <a:pt x="880872" y="277749"/>
                    <a:pt x="875538" y="272796"/>
                    <a:pt x="873252" y="262890"/>
                  </a:cubicBezTo>
                  <a:cubicBezTo>
                    <a:pt x="872236" y="258064"/>
                    <a:pt x="870649" y="254572"/>
                    <a:pt x="868490" y="252413"/>
                  </a:cubicBezTo>
                  <a:cubicBezTo>
                    <a:pt x="866331" y="250254"/>
                    <a:pt x="865251" y="247142"/>
                    <a:pt x="865251" y="243078"/>
                  </a:cubicBezTo>
                  <a:cubicBezTo>
                    <a:pt x="865251" y="239014"/>
                    <a:pt x="867093" y="233299"/>
                    <a:pt x="870776" y="225933"/>
                  </a:cubicBezTo>
                  <a:cubicBezTo>
                    <a:pt x="874459" y="218567"/>
                    <a:pt x="877570" y="214884"/>
                    <a:pt x="880110" y="214884"/>
                  </a:cubicBezTo>
                  <a:cubicBezTo>
                    <a:pt x="881380" y="214884"/>
                    <a:pt x="882015" y="215900"/>
                    <a:pt x="882015" y="217932"/>
                  </a:cubicBezTo>
                  <a:lnTo>
                    <a:pt x="881634" y="224790"/>
                  </a:lnTo>
                  <a:cubicBezTo>
                    <a:pt x="881634" y="229108"/>
                    <a:pt x="882396" y="231267"/>
                    <a:pt x="883920" y="231267"/>
                  </a:cubicBezTo>
                  <a:cubicBezTo>
                    <a:pt x="885444" y="231267"/>
                    <a:pt x="887603" y="230505"/>
                    <a:pt x="890397" y="228981"/>
                  </a:cubicBezTo>
                  <a:cubicBezTo>
                    <a:pt x="927227" y="209169"/>
                    <a:pt x="948309" y="199263"/>
                    <a:pt x="953643" y="199263"/>
                  </a:cubicBezTo>
                  <a:close/>
                  <a:moveTo>
                    <a:pt x="1014603" y="192786"/>
                  </a:moveTo>
                  <a:cubicBezTo>
                    <a:pt x="1018921" y="192786"/>
                    <a:pt x="1027303" y="197930"/>
                    <a:pt x="1039749" y="208217"/>
                  </a:cubicBezTo>
                  <a:cubicBezTo>
                    <a:pt x="1052195" y="218504"/>
                    <a:pt x="1058418" y="228219"/>
                    <a:pt x="1058418" y="237363"/>
                  </a:cubicBezTo>
                  <a:cubicBezTo>
                    <a:pt x="1058418" y="245999"/>
                    <a:pt x="1054545" y="254826"/>
                    <a:pt x="1046798" y="263843"/>
                  </a:cubicBezTo>
                  <a:cubicBezTo>
                    <a:pt x="1039051" y="272860"/>
                    <a:pt x="1034225" y="277368"/>
                    <a:pt x="1032320" y="277368"/>
                  </a:cubicBezTo>
                  <a:cubicBezTo>
                    <a:pt x="1030415" y="277368"/>
                    <a:pt x="1028700" y="275971"/>
                    <a:pt x="1027176" y="273177"/>
                  </a:cubicBezTo>
                  <a:cubicBezTo>
                    <a:pt x="1024636" y="267589"/>
                    <a:pt x="1019175" y="261112"/>
                    <a:pt x="1010793" y="253746"/>
                  </a:cubicBezTo>
                  <a:cubicBezTo>
                    <a:pt x="1002411" y="246380"/>
                    <a:pt x="994664" y="241300"/>
                    <a:pt x="987552" y="238506"/>
                  </a:cubicBezTo>
                  <a:cubicBezTo>
                    <a:pt x="984504" y="237236"/>
                    <a:pt x="982980" y="235839"/>
                    <a:pt x="982980" y="234315"/>
                  </a:cubicBezTo>
                  <a:cubicBezTo>
                    <a:pt x="982980" y="232791"/>
                    <a:pt x="985647" y="232410"/>
                    <a:pt x="990981" y="233172"/>
                  </a:cubicBezTo>
                  <a:cubicBezTo>
                    <a:pt x="996315" y="233934"/>
                    <a:pt x="1001395" y="234315"/>
                    <a:pt x="1006221" y="234315"/>
                  </a:cubicBezTo>
                  <a:cubicBezTo>
                    <a:pt x="1015111" y="234315"/>
                    <a:pt x="1020255" y="233172"/>
                    <a:pt x="1021652" y="230886"/>
                  </a:cubicBezTo>
                  <a:cubicBezTo>
                    <a:pt x="1023049" y="228600"/>
                    <a:pt x="1023747" y="225933"/>
                    <a:pt x="1023747" y="222885"/>
                  </a:cubicBezTo>
                  <a:cubicBezTo>
                    <a:pt x="1023747" y="219837"/>
                    <a:pt x="1020191" y="211963"/>
                    <a:pt x="1013079" y="199263"/>
                  </a:cubicBezTo>
                  <a:cubicBezTo>
                    <a:pt x="1012317" y="197739"/>
                    <a:pt x="1011936" y="196279"/>
                    <a:pt x="1011936" y="194882"/>
                  </a:cubicBezTo>
                  <a:cubicBezTo>
                    <a:pt x="1011936" y="193485"/>
                    <a:pt x="1012825" y="192786"/>
                    <a:pt x="1014603" y="192786"/>
                  </a:cubicBezTo>
                  <a:close/>
                  <a:moveTo>
                    <a:pt x="538925" y="159258"/>
                  </a:moveTo>
                  <a:cubicBezTo>
                    <a:pt x="538036" y="159258"/>
                    <a:pt x="535305" y="160719"/>
                    <a:pt x="530733" y="163640"/>
                  </a:cubicBezTo>
                  <a:cubicBezTo>
                    <a:pt x="526161" y="166561"/>
                    <a:pt x="523875" y="169545"/>
                    <a:pt x="523875" y="172593"/>
                  </a:cubicBezTo>
                  <a:cubicBezTo>
                    <a:pt x="523875" y="173101"/>
                    <a:pt x="524002" y="173355"/>
                    <a:pt x="524256" y="173355"/>
                  </a:cubicBezTo>
                  <a:cubicBezTo>
                    <a:pt x="525272" y="173355"/>
                    <a:pt x="527622" y="171768"/>
                    <a:pt x="531305" y="168593"/>
                  </a:cubicBezTo>
                  <a:cubicBezTo>
                    <a:pt x="534988" y="165418"/>
                    <a:pt x="537401" y="163068"/>
                    <a:pt x="538544" y="161544"/>
                  </a:cubicBezTo>
                  <a:cubicBezTo>
                    <a:pt x="539687" y="160020"/>
                    <a:pt x="539814" y="159258"/>
                    <a:pt x="538925" y="159258"/>
                  </a:cubicBezTo>
                  <a:close/>
                  <a:moveTo>
                    <a:pt x="474726" y="124968"/>
                  </a:moveTo>
                  <a:cubicBezTo>
                    <a:pt x="479552" y="124968"/>
                    <a:pt x="484823" y="126873"/>
                    <a:pt x="490538" y="130683"/>
                  </a:cubicBezTo>
                  <a:cubicBezTo>
                    <a:pt x="496253" y="134493"/>
                    <a:pt x="499110" y="138557"/>
                    <a:pt x="499110" y="142875"/>
                  </a:cubicBezTo>
                  <a:cubicBezTo>
                    <a:pt x="499110" y="145669"/>
                    <a:pt x="497967" y="149352"/>
                    <a:pt x="495681" y="153924"/>
                  </a:cubicBezTo>
                  <a:cubicBezTo>
                    <a:pt x="487299" y="170434"/>
                    <a:pt x="481584" y="183071"/>
                    <a:pt x="478536" y="191834"/>
                  </a:cubicBezTo>
                  <a:cubicBezTo>
                    <a:pt x="475488" y="200597"/>
                    <a:pt x="473964" y="208153"/>
                    <a:pt x="473964" y="214503"/>
                  </a:cubicBezTo>
                  <a:cubicBezTo>
                    <a:pt x="473964" y="220853"/>
                    <a:pt x="474599" y="224028"/>
                    <a:pt x="475869" y="224028"/>
                  </a:cubicBezTo>
                  <a:cubicBezTo>
                    <a:pt x="476631" y="224028"/>
                    <a:pt x="477711" y="222060"/>
                    <a:pt x="479108" y="218123"/>
                  </a:cubicBezTo>
                  <a:cubicBezTo>
                    <a:pt x="480505" y="214186"/>
                    <a:pt x="481838" y="212090"/>
                    <a:pt x="483108" y="211836"/>
                  </a:cubicBezTo>
                  <a:cubicBezTo>
                    <a:pt x="485902" y="210820"/>
                    <a:pt x="487807" y="208407"/>
                    <a:pt x="488823" y="204597"/>
                  </a:cubicBezTo>
                  <a:cubicBezTo>
                    <a:pt x="489839" y="200787"/>
                    <a:pt x="490665" y="198882"/>
                    <a:pt x="491300" y="198882"/>
                  </a:cubicBezTo>
                  <a:cubicBezTo>
                    <a:pt x="491935" y="198882"/>
                    <a:pt x="492506" y="199517"/>
                    <a:pt x="493014" y="200787"/>
                  </a:cubicBezTo>
                  <a:cubicBezTo>
                    <a:pt x="493522" y="202057"/>
                    <a:pt x="493776" y="203518"/>
                    <a:pt x="493776" y="205169"/>
                  </a:cubicBezTo>
                  <a:cubicBezTo>
                    <a:pt x="493776" y="206820"/>
                    <a:pt x="492316" y="210693"/>
                    <a:pt x="489395" y="216789"/>
                  </a:cubicBezTo>
                  <a:cubicBezTo>
                    <a:pt x="486474" y="222885"/>
                    <a:pt x="483553" y="232728"/>
                    <a:pt x="480632" y="246317"/>
                  </a:cubicBezTo>
                  <a:cubicBezTo>
                    <a:pt x="477711" y="259906"/>
                    <a:pt x="476250" y="269558"/>
                    <a:pt x="476250" y="275273"/>
                  </a:cubicBezTo>
                  <a:cubicBezTo>
                    <a:pt x="476250" y="280988"/>
                    <a:pt x="476695" y="284671"/>
                    <a:pt x="477584" y="286322"/>
                  </a:cubicBezTo>
                  <a:cubicBezTo>
                    <a:pt x="478473" y="287973"/>
                    <a:pt x="478917" y="289751"/>
                    <a:pt x="478917" y="291656"/>
                  </a:cubicBezTo>
                  <a:cubicBezTo>
                    <a:pt x="478917" y="293561"/>
                    <a:pt x="478028" y="295085"/>
                    <a:pt x="476250" y="296228"/>
                  </a:cubicBezTo>
                  <a:cubicBezTo>
                    <a:pt x="474472" y="297371"/>
                    <a:pt x="472821" y="297942"/>
                    <a:pt x="471297" y="297942"/>
                  </a:cubicBezTo>
                  <a:cubicBezTo>
                    <a:pt x="466725" y="297942"/>
                    <a:pt x="461391" y="293243"/>
                    <a:pt x="455295" y="283845"/>
                  </a:cubicBezTo>
                  <a:cubicBezTo>
                    <a:pt x="449199" y="274447"/>
                    <a:pt x="446151" y="259588"/>
                    <a:pt x="446151" y="239268"/>
                  </a:cubicBezTo>
                  <a:cubicBezTo>
                    <a:pt x="446151" y="228346"/>
                    <a:pt x="446786" y="217170"/>
                    <a:pt x="448056" y="205740"/>
                  </a:cubicBezTo>
                  <a:lnTo>
                    <a:pt x="451485" y="176784"/>
                  </a:lnTo>
                  <a:cubicBezTo>
                    <a:pt x="451485" y="175768"/>
                    <a:pt x="451231" y="175260"/>
                    <a:pt x="450723" y="175260"/>
                  </a:cubicBezTo>
                  <a:cubicBezTo>
                    <a:pt x="448945" y="175260"/>
                    <a:pt x="443992" y="178816"/>
                    <a:pt x="435864" y="185928"/>
                  </a:cubicBezTo>
                  <a:cubicBezTo>
                    <a:pt x="422910" y="197612"/>
                    <a:pt x="411417" y="203454"/>
                    <a:pt x="401384" y="203454"/>
                  </a:cubicBezTo>
                  <a:cubicBezTo>
                    <a:pt x="391351" y="203454"/>
                    <a:pt x="383413" y="197803"/>
                    <a:pt x="377571" y="186500"/>
                  </a:cubicBezTo>
                  <a:cubicBezTo>
                    <a:pt x="371729" y="175197"/>
                    <a:pt x="368808" y="166878"/>
                    <a:pt x="368808" y="161544"/>
                  </a:cubicBezTo>
                  <a:cubicBezTo>
                    <a:pt x="368808" y="156210"/>
                    <a:pt x="371412" y="151321"/>
                    <a:pt x="376619" y="146876"/>
                  </a:cubicBezTo>
                  <a:cubicBezTo>
                    <a:pt x="381826" y="142431"/>
                    <a:pt x="385064" y="140208"/>
                    <a:pt x="386334" y="140208"/>
                  </a:cubicBezTo>
                  <a:cubicBezTo>
                    <a:pt x="387604" y="140208"/>
                    <a:pt x="388239" y="140780"/>
                    <a:pt x="388239" y="141923"/>
                  </a:cubicBezTo>
                  <a:cubicBezTo>
                    <a:pt x="388239" y="143066"/>
                    <a:pt x="387223" y="144844"/>
                    <a:pt x="385191" y="147257"/>
                  </a:cubicBezTo>
                  <a:cubicBezTo>
                    <a:pt x="383159" y="149670"/>
                    <a:pt x="382143" y="152464"/>
                    <a:pt x="382143" y="155639"/>
                  </a:cubicBezTo>
                  <a:cubicBezTo>
                    <a:pt x="382143" y="158814"/>
                    <a:pt x="382905" y="161354"/>
                    <a:pt x="384429" y="163259"/>
                  </a:cubicBezTo>
                  <a:cubicBezTo>
                    <a:pt x="385953" y="165164"/>
                    <a:pt x="387985" y="166116"/>
                    <a:pt x="390525" y="166116"/>
                  </a:cubicBezTo>
                  <a:cubicBezTo>
                    <a:pt x="394589" y="166116"/>
                    <a:pt x="406210" y="161798"/>
                    <a:pt x="425387" y="153162"/>
                  </a:cubicBezTo>
                  <a:cubicBezTo>
                    <a:pt x="444564" y="144526"/>
                    <a:pt x="454914" y="138049"/>
                    <a:pt x="456438" y="133731"/>
                  </a:cubicBezTo>
                  <a:cubicBezTo>
                    <a:pt x="457200" y="131191"/>
                    <a:pt x="459232" y="129096"/>
                    <a:pt x="462534" y="127445"/>
                  </a:cubicBezTo>
                  <a:cubicBezTo>
                    <a:pt x="465836" y="125794"/>
                    <a:pt x="469900" y="124968"/>
                    <a:pt x="474726" y="124968"/>
                  </a:cubicBezTo>
                  <a:close/>
                  <a:moveTo>
                    <a:pt x="582549" y="115062"/>
                  </a:moveTo>
                  <a:cubicBezTo>
                    <a:pt x="587375" y="115062"/>
                    <a:pt x="592836" y="115888"/>
                    <a:pt x="598932" y="117539"/>
                  </a:cubicBezTo>
                  <a:cubicBezTo>
                    <a:pt x="605028" y="119190"/>
                    <a:pt x="608838" y="122047"/>
                    <a:pt x="610362" y="126111"/>
                  </a:cubicBezTo>
                  <a:cubicBezTo>
                    <a:pt x="611886" y="130175"/>
                    <a:pt x="612648" y="133541"/>
                    <a:pt x="612648" y="136208"/>
                  </a:cubicBezTo>
                  <a:cubicBezTo>
                    <a:pt x="612648" y="138875"/>
                    <a:pt x="611378" y="140843"/>
                    <a:pt x="608838" y="142113"/>
                  </a:cubicBezTo>
                  <a:cubicBezTo>
                    <a:pt x="606298" y="143383"/>
                    <a:pt x="602933" y="144018"/>
                    <a:pt x="598742" y="144018"/>
                  </a:cubicBezTo>
                  <a:cubicBezTo>
                    <a:pt x="594551" y="144018"/>
                    <a:pt x="588518" y="145796"/>
                    <a:pt x="580644" y="149352"/>
                  </a:cubicBezTo>
                  <a:cubicBezTo>
                    <a:pt x="572770" y="152908"/>
                    <a:pt x="564769" y="157226"/>
                    <a:pt x="556641" y="162306"/>
                  </a:cubicBezTo>
                  <a:cubicBezTo>
                    <a:pt x="548513" y="167386"/>
                    <a:pt x="542925" y="170688"/>
                    <a:pt x="539877" y="172212"/>
                  </a:cubicBezTo>
                  <a:cubicBezTo>
                    <a:pt x="536829" y="173736"/>
                    <a:pt x="533400" y="174879"/>
                    <a:pt x="529590" y="175641"/>
                  </a:cubicBezTo>
                  <a:cubicBezTo>
                    <a:pt x="525780" y="176403"/>
                    <a:pt x="523875" y="178054"/>
                    <a:pt x="523875" y="180594"/>
                  </a:cubicBezTo>
                  <a:cubicBezTo>
                    <a:pt x="523875" y="183134"/>
                    <a:pt x="525145" y="185928"/>
                    <a:pt x="527685" y="188976"/>
                  </a:cubicBezTo>
                  <a:cubicBezTo>
                    <a:pt x="556895" y="175260"/>
                    <a:pt x="575374" y="168402"/>
                    <a:pt x="583121" y="168402"/>
                  </a:cubicBezTo>
                  <a:cubicBezTo>
                    <a:pt x="590868" y="168402"/>
                    <a:pt x="598678" y="171260"/>
                    <a:pt x="606552" y="176975"/>
                  </a:cubicBezTo>
                  <a:cubicBezTo>
                    <a:pt x="614426" y="182690"/>
                    <a:pt x="618363" y="188341"/>
                    <a:pt x="618363" y="193929"/>
                  </a:cubicBezTo>
                  <a:cubicBezTo>
                    <a:pt x="618363" y="196723"/>
                    <a:pt x="616903" y="199009"/>
                    <a:pt x="613982" y="200787"/>
                  </a:cubicBezTo>
                  <a:cubicBezTo>
                    <a:pt x="611061" y="202565"/>
                    <a:pt x="608076" y="207137"/>
                    <a:pt x="605028" y="214503"/>
                  </a:cubicBezTo>
                  <a:cubicBezTo>
                    <a:pt x="601980" y="221869"/>
                    <a:pt x="600456" y="227267"/>
                    <a:pt x="600456" y="230696"/>
                  </a:cubicBezTo>
                  <a:cubicBezTo>
                    <a:pt x="600456" y="234125"/>
                    <a:pt x="600710" y="236284"/>
                    <a:pt x="601218" y="237173"/>
                  </a:cubicBezTo>
                  <a:cubicBezTo>
                    <a:pt x="601726" y="238062"/>
                    <a:pt x="601980" y="239014"/>
                    <a:pt x="601980" y="240030"/>
                  </a:cubicBezTo>
                  <a:cubicBezTo>
                    <a:pt x="601980" y="243586"/>
                    <a:pt x="599059" y="245936"/>
                    <a:pt x="593217" y="247079"/>
                  </a:cubicBezTo>
                  <a:cubicBezTo>
                    <a:pt x="587375" y="248222"/>
                    <a:pt x="574929" y="251968"/>
                    <a:pt x="555879" y="258318"/>
                  </a:cubicBezTo>
                  <a:cubicBezTo>
                    <a:pt x="548513" y="260858"/>
                    <a:pt x="542227" y="262128"/>
                    <a:pt x="537020" y="262128"/>
                  </a:cubicBezTo>
                  <a:cubicBezTo>
                    <a:pt x="531813" y="262128"/>
                    <a:pt x="527558" y="259271"/>
                    <a:pt x="524256" y="253556"/>
                  </a:cubicBezTo>
                  <a:cubicBezTo>
                    <a:pt x="520954" y="247841"/>
                    <a:pt x="517462" y="237427"/>
                    <a:pt x="513779" y="222314"/>
                  </a:cubicBezTo>
                  <a:cubicBezTo>
                    <a:pt x="510096" y="207201"/>
                    <a:pt x="508254" y="195834"/>
                    <a:pt x="508254" y="188214"/>
                  </a:cubicBezTo>
                  <a:cubicBezTo>
                    <a:pt x="508254" y="180594"/>
                    <a:pt x="510286" y="175514"/>
                    <a:pt x="514350" y="172974"/>
                  </a:cubicBezTo>
                  <a:lnTo>
                    <a:pt x="526923" y="163449"/>
                  </a:lnTo>
                  <a:cubicBezTo>
                    <a:pt x="531241" y="159893"/>
                    <a:pt x="533591" y="157861"/>
                    <a:pt x="533972" y="157353"/>
                  </a:cubicBezTo>
                  <a:cubicBezTo>
                    <a:pt x="534353" y="156845"/>
                    <a:pt x="534543" y="156147"/>
                    <a:pt x="534543" y="155258"/>
                  </a:cubicBezTo>
                  <a:cubicBezTo>
                    <a:pt x="534543" y="154369"/>
                    <a:pt x="533718" y="153416"/>
                    <a:pt x="532067" y="152400"/>
                  </a:cubicBezTo>
                  <a:cubicBezTo>
                    <a:pt x="530416" y="151384"/>
                    <a:pt x="528193" y="147574"/>
                    <a:pt x="525399" y="140970"/>
                  </a:cubicBezTo>
                  <a:cubicBezTo>
                    <a:pt x="522605" y="134366"/>
                    <a:pt x="521208" y="130493"/>
                    <a:pt x="521208" y="129350"/>
                  </a:cubicBezTo>
                  <a:cubicBezTo>
                    <a:pt x="521208" y="128207"/>
                    <a:pt x="521843" y="127635"/>
                    <a:pt x="523113" y="127635"/>
                  </a:cubicBezTo>
                  <a:lnTo>
                    <a:pt x="526923" y="128016"/>
                  </a:lnTo>
                  <a:cubicBezTo>
                    <a:pt x="532003" y="128016"/>
                    <a:pt x="539687" y="126810"/>
                    <a:pt x="549974" y="124397"/>
                  </a:cubicBezTo>
                  <a:cubicBezTo>
                    <a:pt x="560261" y="121984"/>
                    <a:pt x="567817" y="119380"/>
                    <a:pt x="572643" y="116586"/>
                  </a:cubicBezTo>
                  <a:cubicBezTo>
                    <a:pt x="574421" y="115570"/>
                    <a:pt x="577723" y="115062"/>
                    <a:pt x="582549" y="115062"/>
                  </a:cubicBezTo>
                  <a:close/>
                  <a:moveTo>
                    <a:pt x="984504" y="97536"/>
                  </a:moveTo>
                  <a:cubicBezTo>
                    <a:pt x="983742" y="97536"/>
                    <a:pt x="982599" y="97917"/>
                    <a:pt x="981075" y="98679"/>
                  </a:cubicBezTo>
                  <a:cubicBezTo>
                    <a:pt x="974471" y="101981"/>
                    <a:pt x="958977" y="104775"/>
                    <a:pt x="934593" y="107061"/>
                  </a:cubicBezTo>
                  <a:cubicBezTo>
                    <a:pt x="936625" y="111125"/>
                    <a:pt x="937641" y="114808"/>
                    <a:pt x="937641" y="118110"/>
                  </a:cubicBezTo>
                  <a:cubicBezTo>
                    <a:pt x="937641" y="121412"/>
                    <a:pt x="937387" y="124651"/>
                    <a:pt x="936879" y="127826"/>
                  </a:cubicBezTo>
                  <a:cubicBezTo>
                    <a:pt x="936371" y="131001"/>
                    <a:pt x="936117" y="134303"/>
                    <a:pt x="936117" y="137732"/>
                  </a:cubicBezTo>
                  <a:cubicBezTo>
                    <a:pt x="936117" y="141161"/>
                    <a:pt x="936625" y="144399"/>
                    <a:pt x="937641" y="147447"/>
                  </a:cubicBezTo>
                  <a:cubicBezTo>
                    <a:pt x="942721" y="147447"/>
                    <a:pt x="948944" y="146304"/>
                    <a:pt x="956310" y="144018"/>
                  </a:cubicBezTo>
                  <a:cubicBezTo>
                    <a:pt x="963676" y="141732"/>
                    <a:pt x="968756" y="139129"/>
                    <a:pt x="971550" y="136208"/>
                  </a:cubicBezTo>
                  <a:cubicBezTo>
                    <a:pt x="974344" y="133287"/>
                    <a:pt x="977392" y="126937"/>
                    <a:pt x="980694" y="117158"/>
                  </a:cubicBezTo>
                  <a:cubicBezTo>
                    <a:pt x="983996" y="107379"/>
                    <a:pt x="985647" y="101664"/>
                    <a:pt x="985647" y="100013"/>
                  </a:cubicBezTo>
                  <a:cubicBezTo>
                    <a:pt x="985647" y="98362"/>
                    <a:pt x="985266" y="97536"/>
                    <a:pt x="984504" y="97536"/>
                  </a:cubicBezTo>
                  <a:close/>
                  <a:moveTo>
                    <a:pt x="990600" y="57912"/>
                  </a:moveTo>
                  <a:cubicBezTo>
                    <a:pt x="997458" y="57912"/>
                    <a:pt x="1006475" y="61659"/>
                    <a:pt x="1017651" y="69152"/>
                  </a:cubicBezTo>
                  <a:cubicBezTo>
                    <a:pt x="1028827" y="76645"/>
                    <a:pt x="1034415" y="83693"/>
                    <a:pt x="1034415" y="90297"/>
                  </a:cubicBezTo>
                  <a:cubicBezTo>
                    <a:pt x="1034415" y="93345"/>
                    <a:pt x="1033018" y="96584"/>
                    <a:pt x="1030224" y="100013"/>
                  </a:cubicBezTo>
                  <a:cubicBezTo>
                    <a:pt x="1027430" y="103442"/>
                    <a:pt x="1018667" y="117729"/>
                    <a:pt x="1003935" y="142875"/>
                  </a:cubicBezTo>
                  <a:cubicBezTo>
                    <a:pt x="1008761" y="148971"/>
                    <a:pt x="1011174" y="154242"/>
                    <a:pt x="1011174" y="158687"/>
                  </a:cubicBezTo>
                  <a:cubicBezTo>
                    <a:pt x="1011174" y="163132"/>
                    <a:pt x="1007999" y="165481"/>
                    <a:pt x="1001649" y="165735"/>
                  </a:cubicBezTo>
                  <a:cubicBezTo>
                    <a:pt x="998855" y="165735"/>
                    <a:pt x="995299" y="166180"/>
                    <a:pt x="990981" y="167069"/>
                  </a:cubicBezTo>
                  <a:cubicBezTo>
                    <a:pt x="986663" y="167958"/>
                    <a:pt x="983298" y="169164"/>
                    <a:pt x="980885" y="170688"/>
                  </a:cubicBezTo>
                  <a:cubicBezTo>
                    <a:pt x="978472" y="172212"/>
                    <a:pt x="974789" y="173673"/>
                    <a:pt x="969836" y="175070"/>
                  </a:cubicBezTo>
                  <a:cubicBezTo>
                    <a:pt x="964883" y="176467"/>
                    <a:pt x="960501" y="177165"/>
                    <a:pt x="956691" y="177165"/>
                  </a:cubicBezTo>
                  <a:cubicBezTo>
                    <a:pt x="948563" y="177165"/>
                    <a:pt x="943229" y="180213"/>
                    <a:pt x="940689" y="186309"/>
                  </a:cubicBezTo>
                  <a:cubicBezTo>
                    <a:pt x="938657" y="190373"/>
                    <a:pt x="931672" y="192405"/>
                    <a:pt x="919734" y="192405"/>
                  </a:cubicBezTo>
                  <a:cubicBezTo>
                    <a:pt x="917448" y="192405"/>
                    <a:pt x="915670" y="192024"/>
                    <a:pt x="914400" y="191262"/>
                  </a:cubicBezTo>
                  <a:cubicBezTo>
                    <a:pt x="913130" y="190500"/>
                    <a:pt x="912495" y="189357"/>
                    <a:pt x="912495" y="187833"/>
                  </a:cubicBezTo>
                  <a:lnTo>
                    <a:pt x="912495" y="183642"/>
                  </a:lnTo>
                  <a:cubicBezTo>
                    <a:pt x="912495" y="178562"/>
                    <a:pt x="911098" y="174752"/>
                    <a:pt x="908304" y="172212"/>
                  </a:cubicBezTo>
                  <a:cubicBezTo>
                    <a:pt x="907288" y="171196"/>
                    <a:pt x="905637" y="163957"/>
                    <a:pt x="903351" y="150495"/>
                  </a:cubicBezTo>
                  <a:cubicBezTo>
                    <a:pt x="901065" y="137033"/>
                    <a:pt x="899732" y="126873"/>
                    <a:pt x="899351" y="120015"/>
                  </a:cubicBezTo>
                  <a:cubicBezTo>
                    <a:pt x="898970" y="113157"/>
                    <a:pt x="898017" y="108585"/>
                    <a:pt x="896493" y="106299"/>
                  </a:cubicBezTo>
                  <a:cubicBezTo>
                    <a:pt x="894969" y="104013"/>
                    <a:pt x="892810" y="101918"/>
                    <a:pt x="890016" y="100013"/>
                  </a:cubicBezTo>
                  <a:cubicBezTo>
                    <a:pt x="887222" y="98108"/>
                    <a:pt x="885825" y="96457"/>
                    <a:pt x="885825" y="95060"/>
                  </a:cubicBezTo>
                  <a:cubicBezTo>
                    <a:pt x="885825" y="93663"/>
                    <a:pt x="886460" y="92393"/>
                    <a:pt x="887730" y="91250"/>
                  </a:cubicBezTo>
                  <a:cubicBezTo>
                    <a:pt x="889000" y="90107"/>
                    <a:pt x="891159" y="89535"/>
                    <a:pt x="894207" y="89535"/>
                  </a:cubicBezTo>
                  <a:cubicBezTo>
                    <a:pt x="897255" y="89535"/>
                    <a:pt x="904113" y="91186"/>
                    <a:pt x="914781" y="94488"/>
                  </a:cubicBezTo>
                  <a:cubicBezTo>
                    <a:pt x="925449" y="84836"/>
                    <a:pt x="938784" y="77343"/>
                    <a:pt x="954786" y="72009"/>
                  </a:cubicBezTo>
                  <a:cubicBezTo>
                    <a:pt x="963168" y="69215"/>
                    <a:pt x="970153" y="65659"/>
                    <a:pt x="975741" y="61341"/>
                  </a:cubicBezTo>
                  <a:cubicBezTo>
                    <a:pt x="978789" y="59055"/>
                    <a:pt x="983742" y="57912"/>
                    <a:pt x="990600" y="57912"/>
                  </a:cubicBezTo>
                  <a:close/>
                  <a:moveTo>
                    <a:pt x="617792" y="52959"/>
                  </a:moveTo>
                  <a:cubicBezTo>
                    <a:pt x="628587" y="52959"/>
                    <a:pt x="640271" y="57214"/>
                    <a:pt x="652844" y="65723"/>
                  </a:cubicBezTo>
                  <a:cubicBezTo>
                    <a:pt x="665417" y="74232"/>
                    <a:pt x="671703" y="82931"/>
                    <a:pt x="671703" y="91821"/>
                  </a:cubicBezTo>
                  <a:cubicBezTo>
                    <a:pt x="671703" y="94107"/>
                    <a:pt x="671322" y="96266"/>
                    <a:pt x="670560" y="98298"/>
                  </a:cubicBezTo>
                  <a:cubicBezTo>
                    <a:pt x="669036" y="102108"/>
                    <a:pt x="667703" y="112268"/>
                    <a:pt x="666560" y="128778"/>
                  </a:cubicBezTo>
                  <a:cubicBezTo>
                    <a:pt x="665417" y="145288"/>
                    <a:pt x="664845" y="161671"/>
                    <a:pt x="664845" y="177927"/>
                  </a:cubicBezTo>
                  <a:cubicBezTo>
                    <a:pt x="664845" y="194183"/>
                    <a:pt x="665226" y="207836"/>
                    <a:pt x="665988" y="218885"/>
                  </a:cubicBezTo>
                  <a:cubicBezTo>
                    <a:pt x="666750" y="229934"/>
                    <a:pt x="667131" y="240030"/>
                    <a:pt x="667131" y="249174"/>
                  </a:cubicBezTo>
                  <a:cubicBezTo>
                    <a:pt x="667131" y="274066"/>
                    <a:pt x="664337" y="292418"/>
                    <a:pt x="658749" y="304229"/>
                  </a:cubicBezTo>
                  <a:cubicBezTo>
                    <a:pt x="653161" y="316040"/>
                    <a:pt x="648462" y="321945"/>
                    <a:pt x="644652" y="321945"/>
                  </a:cubicBezTo>
                  <a:cubicBezTo>
                    <a:pt x="643128" y="321945"/>
                    <a:pt x="641350" y="321056"/>
                    <a:pt x="639318" y="319278"/>
                  </a:cubicBezTo>
                  <a:cubicBezTo>
                    <a:pt x="631952" y="312420"/>
                    <a:pt x="625221" y="307340"/>
                    <a:pt x="619125" y="304038"/>
                  </a:cubicBezTo>
                  <a:cubicBezTo>
                    <a:pt x="613029" y="300736"/>
                    <a:pt x="605282" y="295656"/>
                    <a:pt x="595884" y="288798"/>
                  </a:cubicBezTo>
                  <a:cubicBezTo>
                    <a:pt x="586486" y="281940"/>
                    <a:pt x="581787" y="277495"/>
                    <a:pt x="581787" y="275463"/>
                  </a:cubicBezTo>
                  <a:cubicBezTo>
                    <a:pt x="581787" y="273431"/>
                    <a:pt x="583184" y="272415"/>
                    <a:pt x="585978" y="272415"/>
                  </a:cubicBezTo>
                  <a:cubicBezTo>
                    <a:pt x="588772" y="272415"/>
                    <a:pt x="592519" y="272923"/>
                    <a:pt x="597218" y="273939"/>
                  </a:cubicBezTo>
                  <a:cubicBezTo>
                    <a:pt x="601917" y="274955"/>
                    <a:pt x="606870" y="275463"/>
                    <a:pt x="612077" y="275463"/>
                  </a:cubicBezTo>
                  <a:cubicBezTo>
                    <a:pt x="617284" y="275463"/>
                    <a:pt x="621665" y="274892"/>
                    <a:pt x="625221" y="273749"/>
                  </a:cubicBezTo>
                  <a:cubicBezTo>
                    <a:pt x="628777" y="272606"/>
                    <a:pt x="631635" y="271018"/>
                    <a:pt x="633794" y="268986"/>
                  </a:cubicBezTo>
                  <a:cubicBezTo>
                    <a:pt x="635953" y="266954"/>
                    <a:pt x="637159" y="264478"/>
                    <a:pt x="637413" y="261557"/>
                  </a:cubicBezTo>
                  <a:cubicBezTo>
                    <a:pt x="637667" y="258636"/>
                    <a:pt x="637921" y="254064"/>
                    <a:pt x="638175" y="247841"/>
                  </a:cubicBezTo>
                  <a:cubicBezTo>
                    <a:pt x="638429" y="241618"/>
                    <a:pt x="638556" y="234696"/>
                    <a:pt x="638556" y="227076"/>
                  </a:cubicBezTo>
                  <a:lnTo>
                    <a:pt x="636651" y="158877"/>
                  </a:lnTo>
                  <a:cubicBezTo>
                    <a:pt x="636651" y="151511"/>
                    <a:pt x="637223" y="140716"/>
                    <a:pt x="638366" y="126492"/>
                  </a:cubicBezTo>
                  <a:cubicBezTo>
                    <a:pt x="639509" y="112268"/>
                    <a:pt x="640080" y="101981"/>
                    <a:pt x="640080" y="95631"/>
                  </a:cubicBezTo>
                  <a:cubicBezTo>
                    <a:pt x="640080" y="89281"/>
                    <a:pt x="639509" y="85027"/>
                    <a:pt x="638366" y="82868"/>
                  </a:cubicBezTo>
                  <a:cubicBezTo>
                    <a:pt x="637223" y="80709"/>
                    <a:pt x="634302" y="78613"/>
                    <a:pt x="629603" y="76581"/>
                  </a:cubicBezTo>
                  <a:cubicBezTo>
                    <a:pt x="624904" y="74549"/>
                    <a:pt x="620014" y="73533"/>
                    <a:pt x="614934" y="73533"/>
                  </a:cubicBezTo>
                  <a:cubicBezTo>
                    <a:pt x="604520" y="73533"/>
                    <a:pt x="597408" y="76708"/>
                    <a:pt x="593598" y="83058"/>
                  </a:cubicBezTo>
                  <a:cubicBezTo>
                    <a:pt x="591058" y="86868"/>
                    <a:pt x="587947" y="89916"/>
                    <a:pt x="584264" y="92202"/>
                  </a:cubicBezTo>
                  <a:cubicBezTo>
                    <a:pt x="580581" y="94488"/>
                    <a:pt x="577596" y="95631"/>
                    <a:pt x="575310" y="95631"/>
                  </a:cubicBezTo>
                  <a:cubicBezTo>
                    <a:pt x="573024" y="95631"/>
                    <a:pt x="571627" y="95377"/>
                    <a:pt x="571119" y="94869"/>
                  </a:cubicBezTo>
                  <a:cubicBezTo>
                    <a:pt x="567817" y="92329"/>
                    <a:pt x="562102" y="91059"/>
                    <a:pt x="553974" y="91059"/>
                  </a:cubicBezTo>
                  <a:cubicBezTo>
                    <a:pt x="550418" y="91059"/>
                    <a:pt x="548259" y="91440"/>
                    <a:pt x="547497" y="92202"/>
                  </a:cubicBezTo>
                  <a:cubicBezTo>
                    <a:pt x="545211" y="94488"/>
                    <a:pt x="543624" y="95631"/>
                    <a:pt x="542735" y="95631"/>
                  </a:cubicBezTo>
                  <a:cubicBezTo>
                    <a:pt x="541846" y="95631"/>
                    <a:pt x="541401" y="94742"/>
                    <a:pt x="541401" y="92964"/>
                  </a:cubicBezTo>
                  <a:cubicBezTo>
                    <a:pt x="541401" y="84328"/>
                    <a:pt x="544068" y="78169"/>
                    <a:pt x="549402" y="74486"/>
                  </a:cubicBezTo>
                  <a:cubicBezTo>
                    <a:pt x="554736" y="70803"/>
                    <a:pt x="564769" y="66294"/>
                    <a:pt x="579501" y="60960"/>
                  </a:cubicBezTo>
                  <a:cubicBezTo>
                    <a:pt x="594233" y="55626"/>
                    <a:pt x="606997" y="52959"/>
                    <a:pt x="617792" y="52959"/>
                  </a:cubicBezTo>
                  <a:close/>
                  <a:moveTo>
                    <a:pt x="1341501" y="51816"/>
                  </a:moveTo>
                  <a:cubicBezTo>
                    <a:pt x="1346581" y="51816"/>
                    <a:pt x="1354646" y="56325"/>
                    <a:pt x="1365695" y="65342"/>
                  </a:cubicBezTo>
                  <a:cubicBezTo>
                    <a:pt x="1376744" y="74359"/>
                    <a:pt x="1382268" y="81661"/>
                    <a:pt x="1382268" y="87249"/>
                  </a:cubicBezTo>
                  <a:cubicBezTo>
                    <a:pt x="1382268" y="90043"/>
                    <a:pt x="1380998" y="92837"/>
                    <a:pt x="1378458" y="95631"/>
                  </a:cubicBezTo>
                  <a:cubicBezTo>
                    <a:pt x="1366012" y="109093"/>
                    <a:pt x="1359789" y="119507"/>
                    <a:pt x="1359789" y="126873"/>
                  </a:cubicBezTo>
                  <a:cubicBezTo>
                    <a:pt x="1359789" y="128397"/>
                    <a:pt x="1360170" y="130112"/>
                    <a:pt x="1360932" y="132017"/>
                  </a:cubicBezTo>
                  <a:cubicBezTo>
                    <a:pt x="1361694" y="133922"/>
                    <a:pt x="1362075" y="135763"/>
                    <a:pt x="1362075" y="137541"/>
                  </a:cubicBezTo>
                  <a:cubicBezTo>
                    <a:pt x="1362075" y="142621"/>
                    <a:pt x="1356741" y="146685"/>
                    <a:pt x="1346073" y="149733"/>
                  </a:cubicBezTo>
                  <a:cubicBezTo>
                    <a:pt x="1319403" y="157861"/>
                    <a:pt x="1301306" y="170371"/>
                    <a:pt x="1291781" y="187262"/>
                  </a:cubicBezTo>
                  <a:cubicBezTo>
                    <a:pt x="1282256" y="204153"/>
                    <a:pt x="1277493" y="221742"/>
                    <a:pt x="1277493" y="240030"/>
                  </a:cubicBezTo>
                  <a:cubicBezTo>
                    <a:pt x="1277493" y="245110"/>
                    <a:pt x="1282065" y="249047"/>
                    <a:pt x="1291209" y="251841"/>
                  </a:cubicBezTo>
                  <a:cubicBezTo>
                    <a:pt x="1300353" y="254635"/>
                    <a:pt x="1311910" y="256032"/>
                    <a:pt x="1325880" y="256032"/>
                  </a:cubicBezTo>
                  <a:cubicBezTo>
                    <a:pt x="1339850" y="256032"/>
                    <a:pt x="1353312" y="255207"/>
                    <a:pt x="1366266" y="253556"/>
                  </a:cubicBezTo>
                  <a:cubicBezTo>
                    <a:pt x="1379220" y="251905"/>
                    <a:pt x="1389253" y="249809"/>
                    <a:pt x="1396365" y="247269"/>
                  </a:cubicBezTo>
                  <a:cubicBezTo>
                    <a:pt x="1403477" y="244729"/>
                    <a:pt x="1409002" y="241427"/>
                    <a:pt x="1412939" y="237363"/>
                  </a:cubicBezTo>
                  <a:cubicBezTo>
                    <a:pt x="1416876" y="233299"/>
                    <a:pt x="1419479" y="228791"/>
                    <a:pt x="1420749" y="223838"/>
                  </a:cubicBezTo>
                  <a:cubicBezTo>
                    <a:pt x="1422019" y="218885"/>
                    <a:pt x="1422654" y="211519"/>
                    <a:pt x="1422654" y="201740"/>
                  </a:cubicBezTo>
                  <a:cubicBezTo>
                    <a:pt x="1422654" y="191961"/>
                    <a:pt x="1423035" y="187071"/>
                    <a:pt x="1423797" y="187071"/>
                  </a:cubicBezTo>
                  <a:cubicBezTo>
                    <a:pt x="1424559" y="187071"/>
                    <a:pt x="1426083" y="191135"/>
                    <a:pt x="1428369" y="199263"/>
                  </a:cubicBezTo>
                  <a:cubicBezTo>
                    <a:pt x="1433957" y="220599"/>
                    <a:pt x="1440180" y="235839"/>
                    <a:pt x="1447038" y="244983"/>
                  </a:cubicBezTo>
                  <a:cubicBezTo>
                    <a:pt x="1449832" y="248539"/>
                    <a:pt x="1451229" y="251968"/>
                    <a:pt x="1451229" y="255270"/>
                  </a:cubicBezTo>
                  <a:cubicBezTo>
                    <a:pt x="1451229" y="263906"/>
                    <a:pt x="1441831" y="270955"/>
                    <a:pt x="1423035" y="276416"/>
                  </a:cubicBezTo>
                  <a:cubicBezTo>
                    <a:pt x="1404239" y="281877"/>
                    <a:pt x="1379982" y="284607"/>
                    <a:pt x="1350264" y="284607"/>
                  </a:cubicBezTo>
                  <a:cubicBezTo>
                    <a:pt x="1333754" y="284607"/>
                    <a:pt x="1320546" y="283845"/>
                    <a:pt x="1310640" y="282321"/>
                  </a:cubicBezTo>
                  <a:cubicBezTo>
                    <a:pt x="1300734" y="280797"/>
                    <a:pt x="1293432" y="278829"/>
                    <a:pt x="1288733" y="276416"/>
                  </a:cubicBezTo>
                  <a:cubicBezTo>
                    <a:pt x="1284034" y="274003"/>
                    <a:pt x="1279652" y="270701"/>
                    <a:pt x="1275588" y="266510"/>
                  </a:cubicBezTo>
                  <a:cubicBezTo>
                    <a:pt x="1271524" y="262319"/>
                    <a:pt x="1268476" y="257493"/>
                    <a:pt x="1266444" y="252032"/>
                  </a:cubicBezTo>
                  <a:cubicBezTo>
                    <a:pt x="1264412" y="246571"/>
                    <a:pt x="1263396" y="237554"/>
                    <a:pt x="1263396" y="224981"/>
                  </a:cubicBezTo>
                  <a:cubicBezTo>
                    <a:pt x="1263396" y="212408"/>
                    <a:pt x="1266571" y="193929"/>
                    <a:pt x="1272921" y="169545"/>
                  </a:cubicBezTo>
                  <a:cubicBezTo>
                    <a:pt x="1268603" y="163703"/>
                    <a:pt x="1266444" y="158687"/>
                    <a:pt x="1266444" y="154496"/>
                  </a:cubicBezTo>
                  <a:cubicBezTo>
                    <a:pt x="1266444" y="150305"/>
                    <a:pt x="1270508" y="147066"/>
                    <a:pt x="1278636" y="144780"/>
                  </a:cubicBezTo>
                  <a:cubicBezTo>
                    <a:pt x="1298702" y="139192"/>
                    <a:pt x="1312101" y="133541"/>
                    <a:pt x="1318832" y="127826"/>
                  </a:cubicBezTo>
                  <a:cubicBezTo>
                    <a:pt x="1325563" y="122111"/>
                    <a:pt x="1330770" y="115443"/>
                    <a:pt x="1334453" y="107823"/>
                  </a:cubicBezTo>
                  <a:cubicBezTo>
                    <a:pt x="1338136" y="100203"/>
                    <a:pt x="1339977" y="94742"/>
                    <a:pt x="1339977" y="91440"/>
                  </a:cubicBezTo>
                  <a:cubicBezTo>
                    <a:pt x="1339977" y="88138"/>
                    <a:pt x="1338961" y="86487"/>
                    <a:pt x="1336929" y="86487"/>
                  </a:cubicBezTo>
                  <a:cubicBezTo>
                    <a:pt x="1333119" y="86487"/>
                    <a:pt x="1327595" y="90488"/>
                    <a:pt x="1320356" y="98489"/>
                  </a:cubicBezTo>
                  <a:cubicBezTo>
                    <a:pt x="1313117" y="106490"/>
                    <a:pt x="1304544" y="110490"/>
                    <a:pt x="1294638" y="110490"/>
                  </a:cubicBezTo>
                  <a:cubicBezTo>
                    <a:pt x="1290320" y="110490"/>
                    <a:pt x="1286002" y="109728"/>
                    <a:pt x="1281684" y="108204"/>
                  </a:cubicBezTo>
                  <a:cubicBezTo>
                    <a:pt x="1272286" y="108966"/>
                    <a:pt x="1263587" y="115062"/>
                    <a:pt x="1255586" y="126492"/>
                  </a:cubicBezTo>
                  <a:cubicBezTo>
                    <a:pt x="1247585" y="137922"/>
                    <a:pt x="1237044" y="162624"/>
                    <a:pt x="1223963" y="200597"/>
                  </a:cubicBezTo>
                  <a:cubicBezTo>
                    <a:pt x="1210882" y="238570"/>
                    <a:pt x="1204341" y="262128"/>
                    <a:pt x="1204341" y="271272"/>
                  </a:cubicBezTo>
                  <a:lnTo>
                    <a:pt x="1205103" y="283083"/>
                  </a:lnTo>
                  <a:cubicBezTo>
                    <a:pt x="1205103" y="288671"/>
                    <a:pt x="1203198" y="291465"/>
                    <a:pt x="1199388" y="291465"/>
                  </a:cubicBezTo>
                  <a:cubicBezTo>
                    <a:pt x="1195578" y="291465"/>
                    <a:pt x="1190752" y="286893"/>
                    <a:pt x="1184910" y="277749"/>
                  </a:cubicBezTo>
                  <a:cubicBezTo>
                    <a:pt x="1179068" y="268605"/>
                    <a:pt x="1176147" y="260985"/>
                    <a:pt x="1176147" y="254889"/>
                  </a:cubicBezTo>
                  <a:cubicBezTo>
                    <a:pt x="1176147" y="253111"/>
                    <a:pt x="1176274" y="251333"/>
                    <a:pt x="1176528" y="249555"/>
                  </a:cubicBezTo>
                  <a:cubicBezTo>
                    <a:pt x="1177544" y="244475"/>
                    <a:pt x="1178497" y="233617"/>
                    <a:pt x="1179386" y="216980"/>
                  </a:cubicBezTo>
                  <a:cubicBezTo>
                    <a:pt x="1180275" y="200343"/>
                    <a:pt x="1180719" y="183134"/>
                    <a:pt x="1180719" y="165354"/>
                  </a:cubicBezTo>
                  <a:cubicBezTo>
                    <a:pt x="1172337" y="176530"/>
                    <a:pt x="1166749" y="184150"/>
                    <a:pt x="1163955" y="188214"/>
                  </a:cubicBezTo>
                  <a:cubicBezTo>
                    <a:pt x="1161161" y="192278"/>
                    <a:pt x="1158240" y="194945"/>
                    <a:pt x="1155192" y="196215"/>
                  </a:cubicBezTo>
                  <a:cubicBezTo>
                    <a:pt x="1152144" y="197485"/>
                    <a:pt x="1149223" y="198120"/>
                    <a:pt x="1146429" y="198120"/>
                  </a:cubicBezTo>
                  <a:cubicBezTo>
                    <a:pt x="1137285" y="198120"/>
                    <a:pt x="1129792" y="193612"/>
                    <a:pt x="1123950" y="184595"/>
                  </a:cubicBezTo>
                  <a:cubicBezTo>
                    <a:pt x="1118108" y="175578"/>
                    <a:pt x="1115187" y="166878"/>
                    <a:pt x="1115187" y="158496"/>
                  </a:cubicBezTo>
                  <a:cubicBezTo>
                    <a:pt x="1115187" y="153670"/>
                    <a:pt x="1116394" y="148717"/>
                    <a:pt x="1118807" y="143637"/>
                  </a:cubicBezTo>
                  <a:cubicBezTo>
                    <a:pt x="1121220" y="138557"/>
                    <a:pt x="1122871" y="136017"/>
                    <a:pt x="1123760" y="136017"/>
                  </a:cubicBezTo>
                  <a:cubicBezTo>
                    <a:pt x="1124649" y="136017"/>
                    <a:pt x="1125093" y="137224"/>
                    <a:pt x="1125093" y="139637"/>
                  </a:cubicBezTo>
                  <a:cubicBezTo>
                    <a:pt x="1125093" y="142050"/>
                    <a:pt x="1124839" y="144907"/>
                    <a:pt x="1124331" y="148209"/>
                  </a:cubicBezTo>
                  <a:cubicBezTo>
                    <a:pt x="1123823" y="151511"/>
                    <a:pt x="1123569" y="154369"/>
                    <a:pt x="1123569" y="156782"/>
                  </a:cubicBezTo>
                  <a:cubicBezTo>
                    <a:pt x="1123569" y="159195"/>
                    <a:pt x="1125220" y="160401"/>
                    <a:pt x="1128522" y="160401"/>
                  </a:cubicBezTo>
                  <a:cubicBezTo>
                    <a:pt x="1135634" y="160401"/>
                    <a:pt x="1144080" y="157544"/>
                    <a:pt x="1153859" y="151829"/>
                  </a:cubicBezTo>
                  <a:cubicBezTo>
                    <a:pt x="1163638" y="146114"/>
                    <a:pt x="1169797" y="141288"/>
                    <a:pt x="1172337" y="137351"/>
                  </a:cubicBezTo>
                  <a:cubicBezTo>
                    <a:pt x="1174877" y="133414"/>
                    <a:pt x="1178497" y="130429"/>
                    <a:pt x="1183196" y="128397"/>
                  </a:cubicBezTo>
                  <a:cubicBezTo>
                    <a:pt x="1187895" y="126365"/>
                    <a:pt x="1193102" y="125349"/>
                    <a:pt x="1198817" y="125349"/>
                  </a:cubicBezTo>
                  <a:cubicBezTo>
                    <a:pt x="1204532" y="125349"/>
                    <a:pt x="1209104" y="127445"/>
                    <a:pt x="1212533" y="131636"/>
                  </a:cubicBezTo>
                  <a:cubicBezTo>
                    <a:pt x="1215962" y="135827"/>
                    <a:pt x="1217676" y="140335"/>
                    <a:pt x="1217676" y="145161"/>
                  </a:cubicBezTo>
                  <a:cubicBezTo>
                    <a:pt x="1217676" y="148463"/>
                    <a:pt x="1216343" y="152464"/>
                    <a:pt x="1213676" y="157163"/>
                  </a:cubicBezTo>
                  <a:cubicBezTo>
                    <a:pt x="1211009" y="161862"/>
                    <a:pt x="1208151" y="170180"/>
                    <a:pt x="1205103" y="182118"/>
                  </a:cubicBezTo>
                  <a:cubicBezTo>
                    <a:pt x="1202055" y="194056"/>
                    <a:pt x="1200531" y="202692"/>
                    <a:pt x="1200531" y="208026"/>
                  </a:cubicBezTo>
                  <a:cubicBezTo>
                    <a:pt x="1200531" y="213360"/>
                    <a:pt x="1200785" y="216916"/>
                    <a:pt x="1201293" y="218694"/>
                  </a:cubicBezTo>
                  <a:cubicBezTo>
                    <a:pt x="1215263" y="187706"/>
                    <a:pt x="1226820" y="163957"/>
                    <a:pt x="1235964" y="147447"/>
                  </a:cubicBezTo>
                  <a:cubicBezTo>
                    <a:pt x="1245108" y="130937"/>
                    <a:pt x="1255395" y="116078"/>
                    <a:pt x="1266825" y="102870"/>
                  </a:cubicBezTo>
                  <a:cubicBezTo>
                    <a:pt x="1266571" y="101854"/>
                    <a:pt x="1266444" y="100965"/>
                    <a:pt x="1266444" y="100203"/>
                  </a:cubicBezTo>
                  <a:cubicBezTo>
                    <a:pt x="1266444" y="96139"/>
                    <a:pt x="1270381" y="91821"/>
                    <a:pt x="1278255" y="87249"/>
                  </a:cubicBezTo>
                  <a:cubicBezTo>
                    <a:pt x="1286129" y="82677"/>
                    <a:pt x="1301369" y="75946"/>
                    <a:pt x="1323975" y="67056"/>
                  </a:cubicBezTo>
                  <a:cubicBezTo>
                    <a:pt x="1330579" y="56896"/>
                    <a:pt x="1336421" y="51816"/>
                    <a:pt x="1341501" y="51816"/>
                  </a:cubicBezTo>
                  <a:close/>
                  <a:moveTo>
                    <a:pt x="1177481" y="42672"/>
                  </a:moveTo>
                  <a:cubicBezTo>
                    <a:pt x="1178116" y="42672"/>
                    <a:pt x="1179513" y="43180"/>
                    <a:pt x="1181672" y="44196"/>
                  </a:cubicBezTo>
                  <a:cubicBezTo>
                    <a:pt x="1183831" y="45212"/>
                    <a:pt x="1185672" y="45720"/>
                    <a:pt x="1187196" y="45720"/>
                  </a:cubicBezTo>
                  <a:cubicBezTo>
                    <a:pt x="1188720" y="45720"/>
                    <a:pt x="1190498" y="45466"/>
                    <a:pt x="1192530" y="44958"/>
                  </a:cubicBezTo>
                  <a:cubicBezTo>
                    <a:pt x="1194562" y="44450"/>
                    <a:pt x="1196467" y="44196"/>
                    <a:pt x="1198245" y="44196"/>
                  </a:cubicBezTo>
                  <a:cubicBezTo>
                    <a:pt x="1201293" y="44196"/>
                    <a:pt x="1208659" y="45149"/>
                    <a:pt x="1220343" y="47054"/>
                  </a:cubicBezTo>
                  <a:cubicBezTo>
                    <a:pt x="1232027" y="48959"/>
                    <a:pt x="1238949" y="52324"/>
                    <a:pt x="1241108" y="57150"/>
                  </a:cubicBezTo>
                  <a:cubicBezTo>
                    <a:pt x="1243267" y="61976"/>
                    <a:pt x="1244346" y="66866"/>
                    <a:pt x="1244346" y="71819"/>
                  </a:cubicBezTo>
                  <a:cubicBezTo>
                    <a:pt x="1244346" y="76772"/>
                    <a:pt x="1243584" y="79820"/>
                    <a:pt x="1242060" y="80963"/>
                  </a:cubicBezTo>
                  <a:cubicBezTo>
                    <a:pt x="1240536" y="82106"/>
                    <a:pt x="1237425" y="83249"/>
                    <a:pt x="1232726" y="84392"/>
                  </a:cubicBezTo>
                  <a:cubicBezTo>
                    <a:pt x="1228027" y="85535"/>
                    <a:pt x="1223836" y="86805"/>
                    <a:pt x="1220153" y="88202"/>
                  </a:cubicBezTo>
                  <a:cubicBezTo>
                    <a:pt x="1216470" y="89599"/>
                    <a:pt x="1208405" y="93218"/>
                    <a:pt x="1195959" y="99060"/>
                  </a:cubicBezTo>
                  <a:lnTo>
                    <a:pt x="1155192" y="118491"/>
                  </a:lnTo>
                  <a:cubicBezTo>
                    <a:pt x="1148588" y="121539"/>
                    <a:pt x="1144588" y="123063"/>
                    <a:pt x="1143191" y="123063"/>
                  </a:cubicBezTo>
                  <a:cubicBezTo>
                    <a:pt x="1141794" y="123063"/>
                    <a:pt x="1141095" y="122936"/>
                    <a:pt x="1141095" y="122682"/>
                  </a:cubicBezTo>
                  <a:cubicBezTo>
                    <a:pt x="1141095" y="121920"/>
                    <a:pt x="1142238" y="120777"/>
                    <a:pt x="1144524" y="119253"/>
                  </a:cubicBezTo>
                  <a:cubicBezTo>
                    <a:pt x="1152652" y="113919"/>
                    <a:pt x="1161923" y="106617"/>
                    <a:pt x="1172337" y="97346"/>
                  </a:cubicBezTo>
                  <a:cubicBezTo>
                    <a:pt x="1182751" y="88075"/>
                    <a:pt x="1189165" y="81915"/>
                    <a:pt x="1191578" y="78867"/>
                  </a:cubicBezTo>
                  <a:cubicBezTo>
                    <a:pt x="1193991" y="75819"/>
                    <a:pt x="1195197" y="73152"/>
                    <a:pt x="1195197" y="70866"/>
                  </a:cubicBezTo>
                  <a:cubicBezTo>
                    <a:pt x="1195197" y="68834"/>
                    <a:pt x="1193292" y="66548"/>
                    <a:pt x="1189482" y="64008"/>
                  </a:cubicBezTo>
                  <a:cubicBezTo>
                    <a:pt x="1185672" y="61468"/>
                    <a:pt x="1182561" y="57785"/>
                    <a:pt x="1180148" y="52959"/>
                  </a:cubicBezTo>
                  <a:cubicBezTo>
                    <a:pt x="1177735" y="48133"/>
                    <a:pt x="1176528" y="45212"/>
                    <a:pt x="1176528" y="44196"/>
                  </a:cubicBezTo>
                  <a:cubicBezTo>
                    <a:pt x="1176528" y="43180"/>
                    <a:pt x="1176846" y="42672"/>
                    <a:pt x="1177481" y="42672"/>
                  </a:cubicBezTo>
                  <a:close/>
                  <a:moveTo>
                    <a:pt x="826008" y="32004"/>
                  </a:moveTo>
                  <a:cubicBezTo>
                    <a:pt x="828040" y="32004"/>
                    <a:pt x="830263" y="32385"/>
                    <a:pt x="832676" y="33147"/>
                  </a:cubicBezTo>
                  <a:cubicBezTo>
                    <a:pt x="835089" y="33909"/>
                    <a:pt x="838708" y="34290"/>
                    <a:pt x="843534" y="34290"/>
                  </a:cubicBezTo>
                  <a:cubicBezTo>
                    <a:pt x="861314" y="34290"/>
                    <a:pt x="874205" y="37592"/>
                    <a:pt x="882206" y="44196"/>
                  </a:cubicBezTo>
                  <a:cubicBezTo>
                    <a:pt x="890207" y="50800"/>
                    <a:pt x="894207" y="56896"/>
                    <a:pt x="894207" y="62484"/>
                  </a:cubicBezTo>
                  <a:cubicBezTo>
                    <a:pt x="894207" y="66548"/>
                    <a:pt x="892302" y="69977"/>
                    <a:pt x="888492" y="72771"/>
                  </a:cubicBezTo>
                  <a:cubicBezTo>
                    <a:pt x="884682" y="75565"/>
                    <a:pt x="880110" y="76962"/>
                    <a:pt x="874776" y="76962"/>
                  </a:cubicBezTo>
                  <a:lnTo>
                    <a:pt x="867537" y="76581"/>
                  </a:lnTo>
                  <a:cubicBezTo>
                    <a:pt x="863473" y="76581"/>
                    <a:pt x="857504" y="78423"/>
                    <a:pt x="849630" y="82106"/>
                  </a:cubicBezTo>
                  <a:cubicBezTo>
                    <a:pt x="841756" y="85789"/>
                    <a:pt x="827532" y="90551"/>
                    <a:pt x="806958" y="96393"/>
                  </a:cubicBezTo>
                  <a:cubicBezTo>
                    <a:pt x="795020" y="99949"/>
                    <a:pt x="785305" y="105918"/>
                    <a:pt x="777812" y="114300"/>
                  </a:cubicBezTo>
                  <a:cubicBezTo>
                    <a:pt x="770319" y="122682"/>
                    <a:pt x="766572" y="131826"/>
                    <a:pt x="766572" y="141732"/>
                  </a:cubicBezTo>
                  <a:cubicBezTo>
                    <a:pt x="766572" y="145796"/>
                    <a:pt x="767080" y="148654"/>
                    <a:pt x="768096" y="150305"/>
                  </a:cubicBezTo>
                  <a:cubicBezTo>
                    <a:pt x="769112" y="151956"/>
                    <a:pt x="771335" y="152781"/>
                    <a:pt x="774764" y="152781"/>
                  </a:cubicBezTo>
                  <a:cubicBezTo>
                    <a:pt x="778193" y="152781"/>
                    <a:pt x="785114" y="149670"/>
                    <a:pt x="795528" y="143447"/>
                  </a:cubicBezTo>
                  <a:cubicBezTo>
                    <a:pt x="805942" y="137224"/>
                    <a:pt x="813372" y="132842"/>
                    <a:pt x="817817" y="130302"/>
                  </a:cubicBezTo>
                  <a:cubicBezTo>
                    <a:pt x="822262" y="127762"/>
                    <a:pt x="824865" y="124397"/>
                    <a:pt x="825627" y="120206"/>
                  </a:cubicBezTo>
                  <a:cubicBezTo>
                    <a:pt x="826389" y="116015"/>
                    <a:pt x="827405" y="113602"/>
                    <a:pt x="828675" y="112967"/>
                  </a:cubicBezTo>
                  <a:cubicBezTo>
                    <a:pt x="829945" y="112332"/>
                    <a:pt x="833565" y="112014"/>
                    <a:pt x="839534" y="112014"/>
                  </a:cubicBezTo>
                  <a:cubicBezTo>
                    <a:pt x="845503" y="112014"/>
                    <a:pt x="850519" y="114237"/>
                    <a:pt x="854583" y="118682"/>
                  </a:cubicBezTo>
                  <a:cubicBezTo>
                    <a:pt x="858647" y="123127"/>
                    <a:pt x="860679" y="127381"/>
                    <a:pt x="860679" y="131445"/>
                  </a:cubicBezTo>
                  <a:cubicBezTo>
                    <a:pt x="860679" y="137287"/>
                    <a:pt x="857758" y="146304"/>
                    <a:pt x="851916" y="158496"/>
                  </a:cubicBezTo>
                  <a:cubicBezTo>
                    <a:pt x="849884" y="162560"/>
                    <a:pt x="847916" y="171831"/>
                    <a:pt x="846011" y="186309"/>
                  </a:cubicBezTo>
                  <a:cubicBezTo>
                    <a:pt x="844106" y="200787"/>
                    <a:pt x="843153" y="211265"/>
                    <a:pt x="843153" y="217742"/>
                  </a:cubicBezTo>
                  <a:cubicBezTo>
                    <a:pt x="843153" y="224219"/>
                    <a:pt x="843280" y="228219"/>
                    <a:pt x="843534" y="229743"/>
                  </a:cubicBezTo>
                  <a:cubicBezTo>
                    <a:pt x="850900" y="220091"/>
                    <a:pt x="857885" y="209931"/>
                    <a:pt x="864489" y="199263"/>
                  </a:cubicBezTo>
                  <a:cubicBezTo>
                    <a:pt x="871093" y="188595"/>
                    <a:pt x="874903" y="182055"/>
                    <a:pt x="875919" y="179642"/>
                  </a:cubicBezTo>
                  <a:cubicBezTo>
                    <a:pt x="876935" y="177229"/>
                    <a:pt x="877824" y="176022"/>
                    <a:pt x="878586" y="176022"/>
                  </a:cubicBezTo>
                  <a:cubicBezTo>
                    <a:pt x="880364" y="176022"/>
                    <a:pt x="881253" y="180340"/>
                    <a:pt x="881253" y="188976"/>
                  </a:cubicBezTo>
                  <a:cubicBezTo>
                    <a:pt x="881253" y="194310"/>
                    <a:pt x="879729" y="199136"/>
                    <a:pt x="876681" y="203454"/>
                  </a:cubicBezTo>
                  <a:cubicBezTo>
                    <a:pt x="873125" y="208280"/>
                    <a:pt x="867601" y="219710"/>
                    <a:pt x="860108" y="237744"/>
                  </a:cubicBezTo>
                  <a:cubicBezTo>
                    <a:pt x="852615" y="255778"/>
                    <a:pt x="846582" y="273558"/>
                    <a:pt x="842010" y="291084"/>
                  </a:cubicBezTo>
                  <a:cubicBezTo>
                    <a:pt x="840994" y="294640"/>
                    <a:pt x="839153" y="297942"/>
                    <a:pt x="836486" y="300990"/>
                  </a:cubicBezTo>
                  <a:cubicBezTo>
                    <a:pt x="833819" y="304038"/>
                    <a:pt x="830961" y="305562"/>
                    <a:pt x="827913" y="305562"/>
                  </a:cubicBezTo>
                  <a:cubicBezTo>
                    <a:pt x="824865" y="305562"/>
                    <a:pt x="822198" y="304229"/>
                    <a:pt x="819912" y="301562"/>
                  </a:cubicBezTo>
                  <a:cubicBezTo>
                    <a:pt x="817626" y="298895"/>
                    <a:pt x="814642" y="293116"/>
                    <a:pt x="810959" y="284226"/>
                  </a:cubicBezTo>
                  <a:cubicBezTo>
                    <a:pt x="807276" y="275336"/>
                    <a:pt x="805434" y="269177"/>
                    <a:pt x="805434" y="265748"/>
                  </a:cubicBezTo>
                  <a:cubicBezTo>
                    <a:pt x="805434" y="262319"/>
                    <a:pt x="806831" y="260223"/>
                    <a:pt x="809625" y="259461"/>
                  </a:cubicBezTo>
                  <a:cubicBezTo>
                    <a:pt x="811149" y="258953"/>
                    <a:pt x="812165" y="257429"/>
                    <a:pt x="812673" y="254889"/>
                  </a:cubicBezTo>
                  <a:cubicBezTo>
                    <a:pt x="813181" y="252349"/>
                    <a:pt x="813689" y="244094"/>
                    <a:pt x="814197" y="230124"/>
                  </a:cubicBezTo>
                  <a:lnTo>
                    <a:pt x="814959" y="182880"/>
                  </a:lnTo>
                  <a:cubicBezTo>
                    <a:pt x="807085" y="189484"/>
                    <a:pt x="798195" y="192786"/>
                    <a:pt x="788289" y="192786"/>
                  </a:cubicBezTo>
                  <a:cubicBezTo>
                    <a:pt x="782447" y="192786"/>
                    <a:pt x="777685" y="191643"/>
                    <a:pt x="774002" y="189357"/>
                  </a:cubicBezTo>
                  <a:cubicBezTo>
                    <a:pt x="770319" y="187071"/>
                    <a:pt x="766318" y="181674"/>
                    <a:pt x="762000" y="173165"/>
                  </a:cubicBezTo>
                  <a:cubicBezTo>
                    <a:pt x="757682" y="164656"/>
                    <a:pt x="755523" y="156274"/>
                    <a:pt x="755523" y="148019"/>
                  </a:cubicBezTo>
                  <a:cubicBezTo>
                    <a:pt x="755523" y="139764"/>
                    <a:pt x="757111" y="132271"/>
                    <a:pt x="760286" y="125540"/>
                  </a:cubicBezTo>
                  <a:cubicBezTo>
                    <a:pt x="763461" y="118809"/>
                    <a:pt x="767969" y="112713"/>
                    <a:pt x="773811" y="107252"/>
                  </a:cubicBezTo>
                  <a:cubicBezTo>
                    <a:pt x="779653" y="101791"/>
                    <a:pt x="795655" y="88265"/>
                    <a:pt x="821817" y="66675"/>
                  </a:cubicBezTo>
                  <a:cubicBezTo>
                    <a:pt x="828167" y="61341"/>
                    <a:pt x="831914" y="58230"/>
                    <a:pt x="833057" y="57341"/>
                  </a:cubicBezTo>
                  <a:cubicBezTo>
                    <a:pt x="834200" y="56452"/>
                    <a:pt x="834771" y="54547"/>
                    <a:pt x="834771" y="51626"/>
                  </a:cubicBezTo>
                  <a:cubicBezTo>
                    <a:pt x="834771" y="48705"/>
                    <a:pt x="831977" y="44831"/>
                    <a:pt x="826389" y="40005"/>
                  </a:cubicBezTo>
                  <a:cubicBezTo>
                    <a:pt x="824103" y="37973"/>
                    <a:pt x="822960" y="36132"/>
                    <a:pt x="822960" y="34481"/>
                  </a:cubicBezTo>
                  <a:cubicBezTo>
                    <a:pt x="822960" y="32830"/>
                    <a:pt x="823976" y="32004"/>
                    <a:pt x="826008" y="32004"/>
                  </a:cubicBezTo>
                  <a:close/>
                  <a:moveTo>
                    <a:pt x="470535" y="32004"/>
                  </a:moveTo>
                  <a:cubicBezTo>
                    <a:pt x="474345" y="32004"/>
                    <a:pt x="482664" y="33084"/>
                    <a:pt x="495491" y="35243"/>
                  </a:cubicBezTo>
                  <a:cubicBezTo>
                    <a:pt x="508318" y="37402"/>
                    <a:pt x="516890" y="41339"/>
                    <a:pt x="521208" y="47054"/>
                  </a:cubicBezTo>
                  <a:cubicBezTo>
                    <a:pt x="525526" y="52769"/>
                    <a:pt x="527685" y="57595"/>
                    <a:pt x="527685" y="61532"/>
                  </a:cubicBezTo>
                  <a:cubicBezTo>
                    <a:pt x="527685" y="65469"/>
                    <a:pt x="525844" y="68771"/>
                    <a:pt x="522161" y="71438"/>
                  </a:cubicBezTo>
                  <a:cubicBezTo>
                    <a:pt x="518478" y="74105"/>
                    <a:pt x="514096" y="75565"/>
                    <a:pt x="509016" y="75819"/>
                  </a:cubicBezTo>
                  <a:cubicBezTo>
                    <a:pt x="503936" y="76073"/>
                    <a:pt x="499110" y="76962"/>
                    <a:pt x="494538" y="78486"/>
                  </a:cubicBezTo>
                  <a:cubicBezTo>
                    <a:pt x="489966" y="80010"/>
                    <a:pt x="480251" y="83820"/>
                    <a:pt x="465392" y="89916"/>
                  </a:cubicBezTo>
                  <a:cubicBezTo>
                    <a:pt x="450533" y="96012"/>
                    <a:pt x="441706" y="99060"/>
                    <a:pt x="438912" y="99060"/>
                  </a:cubicBezTo>
                  <a:cubicBezTo>
                    <a:pt x="437896" y="99060"/>
                    <a:pt x="437388" y="98806"/>
                    <a:pt x="437388" y="98298"/>
                  </a:cubicBezTo>
                  <a:cubicBezTo>
                    <a:pt x="437388" y="97282"/>
                    <a:pt x="439547" y="94933"/>
                    <a:pt x="443865" y="91250"/>
                  </a:cubicBezTo>
                  <a:cubicBezTo>
                    <a:pt x="448183" y="87567"/>
                    <a:pt x="454470" y="81661"/>
                    <a:pt x="462725" y="73533"/>
                  </a:cubicBezTo>
                  <a:cubicBezTo>
                    <a:pt x="470980" y="65405"/>
                    <a:pt x="475488" y="60579"/>
                    <a:pt x="476250" y="59055"/>
                  </a:cubicBezTo>
                  <a:cubicBezTo>
                    <a:pt x="477012" y="57531"/>
                    <a:pt x="477393" y="56007"/>
                    <a:pt x="477393" y="54483"/>
                  </a:cubicBezTo>
                  <a:cubicBezTo>
                    <a:pt x="477393" y="50673"/>
                    <a:pt x="474599" y="45466"/>
                    <a:pt x="469011" y="38862"/>
                  </a:cubicBezTo>
                  <a:cubicBezTo>
                    <a:pt x="467233" y="36576"/>
                    <a:pt x="466344" y="34862"/>
                    <a:pt x="466344" y="33719"/>
                  </a:cubicBezTo>
                  <a:cubicBezTo>
                    <a:pt x="466344" y="32576"/>
                    <a:pt x="467741" y="32004"/>
                    <a:pt x="470535" y="32004"/>
                  </a:cubicBezTo>
                  <a:close/>
                  <a:moveTo>
                    <a:pt x="97536" y="0"/>
                  </a:moveTo>
                  <a:cubicBezTo>
                    <a:pt x="120396" y="0"/>
                    <a:pt x="142113" y="9271"/>
                    <a:pt x="162687" y="27813"/>
                  </a:cubicBezTo>
                  <a:cubicBezTo>
                    <a:pt x="169799" y="27559"/>
                    <a:pt x="179388" y="27432"/>
                    <a:pt x="191453" y="27432"/>
                  </a:cubicBezTo>
                  <a:cubicBezTo>
                    <a:pt x="203518" y="27432"/>
                    <a:pt x="215964" y="28893"/>
                    <a:pt x="228791" y="31814"/>
                  </a:cubicBezTo>
                  <a:cubicBezTo>
                    <a:pt x="241618" y="34735"/>
                    <a:pt x="250190" y="40640"/>
                    <a:pt x="254508" y="49530"/>
                  </a:cubicBezTo>
                  <a:cubicBezTo>
                    <a:pt x="258826" y="58420"/>
                    <a:pt x="260985" y="64770"/>
                    <a:pt x="260985" y="68580"/>
                  </a:cubicBezTo>
                  <a:cubicBezTo>
                    <a:pt x="260985" y="72390"/>
                    <a:pt x="259715" y="75502"/>
                    <a:pt x="257175" y="77915"/>
                  </a:cubicBezTo>
                  <a:cubicBezTo>
                    <a:pt x="254635" y="80328"/>
                    <a:pt x="242951" y="84963"/>
                    <a:pt x="222123" y="91821"/>
                  </a:cubicBezTo>
                  <a:cubicBezTo>
                    <a:pt x="201295" y="98679"/>
                    <a:pt x="187325" y="103124"/>
                    <a:pt x="180213" y="105156"/>
                  </a:cubicBezTo>
                  <a:cubicBezTo>
                    <a:pt x="186563" y="110490"/>
                    <a:pt x="189738" y="116396"/>
                    <a:pt x="189738" y="122873"/>
                  </a:cubicBezTo>
                  <a:cubicBezTo>
                    <a:pt x="189738" y="129350"/>
                    <a:pt x="187706" y="134620"/>
                    <a:pt x="183642" y="138684"/>
                  </a:cubicBezTo>
                  <a:cubicBezTo>
                    <a:pt x="174752" y="147574"/>
                    <a:pt x="166497" y="158242"/>
                    <a:pt x="158877" y="170688"/>
                  </a:cubicBezTo>
                  <a:cubicBezTo>
                    <a:pt x="165989" y="173990"/>
                    <a:pt x="171958" y="179070"/>
                    <a:pt x="176784" y="185928"/>
                  </a:cubicBezTo>
                  <a:cubicBezTo>
                    <a:pt x="179578" y="185674"/>
                    <a:pt x="182245" y="185547"/>
                    <a:pt x="184785" y="185547"/>
                  </a:cubicBezTo>
                  <a:cubicBezTo>
                    <a:pt x="195961" y="185547"/>
                    <a:pt x="205232" y="189230"/>
                    <a:pt x="212598" y="196596"/>
                  </a:cubicBezTo>
                  <a:cubicBezTo>
                    <a:pt x="219964" y="203962"/>
                    <a:pt x="223647" y="210312"/>
                    <a:pt x="223647" y="215646"/>
                  </a:cubicBezTo>
                  <a:cubicBezTo>
                    <a:pt x="223647" y="220980"/>
                    <a:pt x="222377" y="224854"/>
                    <a:pt x="219837" y="227267"/>
                  </a:cubicBezTo>
                  <a:cubicBezTo>
                    <a:pt x="217297" y="229680"/>
                    <a:pt x="213995" y="230886"/>
                    <a:pt x="209931" y="230886"/>
                  </a:cubicBezTo>
                  <a:lnTo>
                    <a:pt x="203454" y="230505"/>
                  </a:lnTo>
                  <a:cubicBezTo>
                    <a:pt x="199898" y="230505"/>
                    <a:pt x="195326" y="231521"/>
                    <a:pt x="189738" y="233553"/>
                  </a:cubicBezTo>
                  <a:cubicBezTo>
                    <a:pt x="189484" y="263779"/>
                    <a:pt x="186754" y="286766"/>
                    <a:pt x="181547" y="302514"/>
                  </a:cubicBezTo>
                  <a:cubicBezTo>
                    <a:pt x="176340" y="318262"/>
                    <a:pt x="169228" y="329629"/>
                    <a:pt x="160211" y="336614"/>
                  </a:cubicBezTo>
                  <a:cubicBezTo>
                    <a:pt x="151194" y="343599"/>
                    <a:pt x="144971" y="347091"/>
                    <a:pt x="141542" y="347091"/>
                  </a:cubicBezTo>
                  <a:cubicBezTo>
                    <a:pt x="138113" y="347091"/>
                    <a:pt x="130302" y="343535"/>
                    <a:pt x="118110" y="336423"/>
                  </a:cubicBezTo>
                  <a:cubicBezTo>
                    <a:pt x="105918" y="329311"/>
                    <a:pt x="97981" y="324422"/>
                    <a:pt x="94298" y="321755"/>
                  </a:cubicBezTo>
                  <a:cubicBezTo>
                    <a:pt x="90615" y="319088"/>
                    <a:pt x="85725" y="314389"/>
                    <a:pt x="79629" y="307658"/>
                  </a:cubicBezTo>
                  <a:cubicBezTo>
                    <a:pt x="73533" y="300927"/>
                    <a:pt x="67247" y="292291"/>
                    <a:pt x="60770" y="281750"/>
                  </a:cubicBezTo>
                  <a:cubicBezTo>
                    <a:pt x="54293" y="271209"/>
                    <a:pt x="51054" y="262065"/>
                    <a:pt x="51054" y="254318"/>
                  </a:cubicBezTo>
                  <a:cubicBezTo>
                    <a:pt x="51054" y="246571"/>
                    <a:pt x="55245" y="239014"/>
                    <a:pt x="63627" y="231648"/>
                  </a:cubicBezTo>
                  <a:cubicBezTo>
                    <a:pt x="72009" y="224282"/>
                    <a:pt x="90170" y="214884"/>
                    <a:pt x="118110" y="203454"/>
                  </a:cubicBezTo>
                  <a:cubicBezTo>
                    <a:pt x="115062" y="195072"/>
                    <a:pt x="113538" y="188151"/>
                    <a:pt x="113538" y="182690"/>
                  </a:cubicBezTo>
                  <a:cubicBezTo>
                    <a:pt x="113538" y="177229"/>
                    <a:pt x="114618" y="171133"/>
                    <a:pt x="116777" y="164402"/>
                  </a:cubicBezTo>
                  <a:cubicBezTo>
                    <a:pt x="118936" y="157671"/>
                    <a:pt x="123190" y="154051"/>
                    <a:pt x="129540" y="153543"/>
                  </a:cubicBezTo>
                  <a:cubicBezTo>
                    <a:pt x="135890" y="153035"/>
                    <a:pt x="141796" y="148209"/>
                    <a:pt x="147257" y="139065"/>
                  </a:cubicBezTo>
                  <a:cubicBezTo>
                    <a:pt x="152718" y="129921"/>
                    <a:pt x="155448" y="124460"/>
                    <a:pt x="155448" y="122682"/>
                  </a:cubicBezTo>
                  <a:cubicBezTo>
                    <a:pt x="155448" y="121920"/>
                    <a:pt x="154940" y="121539"/>
                    <a:pt x="153924" y="121539"/>
                  </a:cubicBezTo>
                  <a:cubicBezTo>
                    <a:pt x="152654" y="121539"/>
                    <a:pt x="148717" y="123508"/>
                    <a:pt x="142113" y="127445"/>
                  </a:cubicBezTo>
                  <a:cubicBezTo>
                    <a:pt x="135509" y="131382"/>
                    <a:pt x="124397" y="137414"/>
                    <a:pt x="108776" y="145542"/>
                  </a:cubicBezTo>
                  <a:cubicBezTo>
                    <a:pt x="93155" y="153670"/>
                    <a:pt x="84582" y="158115"/>
                    <a:pt x="83058" y="158877"/>
                  </a:cubicBezTo>
                  <a:cubicBezTo>
                    <a:pt x="81534" y="159639"/>
                    <a:pt x="79820" y="160020"/>
                    <a:pt x="77915" y="160020"/>
                  </a:cubicBezTo>
                  <a:cubicBezTo>
                    <a:pt x="76010" y="160020"/>
                    <a:pt x="75057" y="157988"/>
                    <a:pt x="75057" y="153924"/>
                  </a:cubicBezTo>
                  <a:cubicBezTo>
                    <a:pt x="75057" y="149860"/>
                    <a:pt x="76010" y="143574"/>
                    <a:pt x="77915" y="135065"/>
                  </a:cubicBezTo>
                  <a:cubicBezTo>
                    <a:pt x="79820" y="126556"/>
                    <a:pt x="84074" y="121730"/>
                    <a:pt x="90678" y="120587"/>
                  </a:cubicBezTo>
                  <a:cubicBezTo>
                    <a:pt x="97282" y="119444"/>
                    <a:pt x="117856" y="110554"/>
                    <a:pt x="152400" y="93917"/>
                  </a:cubicBezTo>
                  <a:cubicBezTo>
                    <a:pt x="186944" y="77280"/>
                    <a:pt x="207137" y="66167"/>
                    <a:pt x="212979" y="60579"/>
                  </a:cubicBezTo>
                  <a:cubicBezTo>
                    <a:pt x="218821" y="54991"/>
                    <a:pt x="221742" y="50927"/>
                    <a:pt x="221742" y="48387"/>
                  </a:cubicBezTo>
                  <a:cubicBezTo>
                    <a:pt x="221742" y="45847"/>
                    <a:pt x="219583" y="44577"/>
                    <a:pt x="215265" y="44577"/>
                  </a:cubicBezTo>
                  <a:cubicBezTo>
                    <a:pt x="201295" y="44577"/>
                    <a:pt x="187960" y="47752"/>
                    <a:pt x="175260" y="54102"/>
                  </a:cubicBezTo>
                  <a:cubicBezTo>
                    <a:pt x="172212" y="66548"/>
                    <a:pt x="169101" y="75502"/>
                    <a:pt x="165926" y="80963"/>
                  </a:cubicBezTo>
                  <a:cubicBezTo>
                    <a:pt x="162751" y="86424"/>
                    <a:pt x="158115" y="89154"/>
                    <a:pt x="152019" y="89154"/>
                  </a:cubicBezTo>
                  <a:cubicBezTo>
                    <a:pt x="145923" y="89154"/>
                    <a:pt x="134620" y="84074"/>
                    <a:pt x="118110" y="73914"/>
                  </a:cubicBezTo>
                  <a:cubicBezTo>
                    <a:pt x="111252" y="77978"/>
                    <a:pt x="104902" y="80010"/>
                    <a:pt x="99060" y="80010"/>
                  </a:cubicBezTo>
                  <a:cubicBezTo>
                    <a:pt x="93218" y="80010"/>
                    <a:pt x="87884" y="79375"/>
                    <a:pt x="83058" y="78105"/>
                  </a:cubicBezTo>
                  <a:cubicBezTo>
                    <a:pt x="78232" y="76835"/>
                    <a:pt x="74168" y="76200"/>
                    <a:pt x="70866" y="76200"/>
                  </a:cubicBezTo>
                  <a:cubicBezTo>
                    <a:pt x="62230" y="76200"/>
                    <a:pt x="54483" y="79502"/>
                    <a:pt x="47625" y="86106"/>
                  </a:cubicBezTo>
                  <a:cubicBezTo>
                    <a:pt x="47117" y="93472"/>
                    <a:pt x="45784" y="101918"/>
                    <a:pt x="43625" y="111443"/>
                  </a:cubicBezTo>
                  <a:cubicBezTo>
                    <a:pt x="41466" y="120968"/>
                    <a:pt x="37275" y="134112"/>
                    <a:pt x="31052" y="150876"/>
                  </a:cubicBezTo>
                  <a:cubicBezTo>
                    <a:pt x="24829" y="167640"/>
                    <a:pt x="21019" y="176911"/>
                    <a:pt x="19622" y="178689"/>
                  </a:cubicBezTo>
                  <a:cubicBezTo>
                    <a:pt x="18225" y="180467"/>
                    <a:pt x="16891" y="181356"/>
                    <a:pt x="15621" y="181356"/>
                  </a:cubicBezTo>
                  <a:cubicBezTo>
                    <a:pt x="12573" y="181356"/>
                    <a:pt x="9208" y="176594"/>
                    <a:pt x="5525" y="167069"/>
                  </a:cubicBezTo>
                  <a:cubicBezTo>
                    <a:pt x="1842" y="157544"/>
                    <a:pt x="0" y="149860"/>
                    <a:pt x="0" y="144018"/>
                  </a:cubicBezTo>
                  <a:cubicBezTo>
                    <a:pt x="0" y="138176"/>
                    <a:pt x="2159" y="131064"/>
                    <a:pt x="6477" y="122682"/>
                  </a:cubicBezTo>
                  <a:cubicBezTo>
                    <a:pt x="17907" y="100838"/>
                    <a:pt x="23622" y="83566"/>
                    <a:pt x="23622" y="70866"/>
                  </a:cubicBezTo>
                  <a:cubicBezTo>
                    <a:pt x="23622" y="67310"/>
                    <a:pt x="23368" y="64135"/>
                    <a:pt x="22860" y="61341"/>
                  </a:cubicBezTo>
                  <a:cubicBezTo>
                    <a:pt x="22352" y="58547"/>
                    <a:pt x="22098" y="56325"/>
                    <a:pt x="22098" y="54674"/>
                  </a:cubicBezTo>
                  <a:cubicBezTo>
                    <a:pt x="22098" y="53023"/>
                    <a:pt x="22860" y="52197"/>
                    <a:pt x="24384" y="52197"/>
                  </a:cubicBezTo>
                  <a:cubicBezTo>
                    <a:pt x="25908" y="52197"/>
                    <a:pt x="28321" y="54610"/>
                    <a:pt x="31623" y="59436"/>
                  </a:cubicBezTo>
                  <a:cubicBezTo>
                    <a:pt x="34925" y="64262"/>
                    <a:pt x="38227" y="70358"/>
                    <a:pt x="41529" y="77724"/>
                  </a:cubicBezTo>
                  <a:cubicBezTo>
                    <a:pt x="61849" y="62230"/>
                    <a:pt x="86106" y="49149"/>
                    <a:pt x="114300" y="38481"/>
                  </a:cubicBezTo>
                  <a:cubicBezTo>
                    <a:pt x="107950" y="31115"/>
                    <a:pt x="102870" y="23749"/>
                    <a:pt x="99060" y="16383"/>
                  </a:cubicBezTo>
                  <a:cubicBezTo>
                    <a:pt x="95250" y="9017"/>
                    <a:pt x="93345" y="4445"/>
                    <a:pt x="93345" y="2667"/>
                  </a:cubicBezTo>
                  <a:cubicBezTo>
                    <a:pt x="93345" y="889"/>
                    <a:pt x="94742" y="0"/>
                    <a:pt x="9753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" name="组合 57"/>
          <p:cNvGrpSpPr/>
          <p:nvPr/>
        </p:nvGrpSpPr>
        <p:grpSpPr bwMode="auto">
          <a:xfrm>
            <a:off x="560388" y="1017588"/>
            <a:ext cx="1609725" cy="1027112"/>
            <a:chOff x="560161" y="908598"/>
            <a:chExt cx="1610443" cy="1026389"/>
          </a:xfrm>
        </p:grpSpPr>
        <p:sp>
          <p:nvSpPr>
            <p:cNvPr id="15369" name="文本框 48"/>
            <p:cNvSpPr txBox="1">
              <a:spLocks noChangeArrowheads="1"/>
            </p:cNvSpPr>
            <p:nvPr/>
          </p:nvSpPr>
          <p:spPr bwMode="auto">
            <a:xfrm>
              <a:off x="656708" y="1288656"/>
              <a:ext cx="13418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春 风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0" name="文本框 49"/>
            <p:cNvSpPr txBox="1">
              <a:spLocks noChangeArrowheads="1"/>
            </p:cNvSpPr>
            <p:nvPr/>
          </p:nvSpPr>
          <p:spPr bwMode="auto">
            <a:xfrm>
              <a:off x="560161" y="908598"/>
              <a:ext cx="1610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>
                  <a:latin typeface="宋体" panose="02010600030101010101" pitchFamily="2" charset="-122"/>
                </a:rPr>
                <a:t>chūn fēnɡ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4" name="组合 59"/>
          <p:cNvGrpSpPr/>
          <p:nvPr/>
        </p:nvGrpSpPr>
        <p:grpSpPr bwMode="auto">
          <a:xfrm>
            <a:off x="7126288" y="1017588"/>
            <a:ext cx="1350962" cy="1027112"/>
            <a:chOff x="7125611" y="908598"/>
            <a:chExt cx="1351851" cy="1026389"/>
          </a:xfrm>
        </p:grpSpPr>
        <p:sp>
          <p:nvSpPr>
            <p:cNvPr id="15372" name="文本框 50"/>
            <p:cNvSpPr txBox="1">
              <a:spLocks noChangeArrowheads="1"/>
            </p:cNvSpPr>
            <p:nvPr/>
          </p:nvSpPr>
          <p:spPr bwMode="auto">
            <a:xfrm>
              <a:off x="7135579" y="1288656"/>
              <a:ext cx="13418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夏 雨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3" name="文本框 51"/>
            <p:cNvSpPr txBox="1">
              <a:spLocks noChangeArrowheads="1"/>
            </p:cNvSpPr>
            <p:nvPr/>
          </p:nvSpPr>
          <p:spPr bwMode="auto">
            <a:xfrm>
              <a:off x="7125611" y="908598"/>
              <a:ext cx="132300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>
                  <a:latin typeface="宋体" panose="02010600030101010101" pitchFamily="2" charset="-122"/>
                </a:rPr>
                <a:t>xià  yǔ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6" name="组合 58"/>
          <p:cNvGrpSpPr/>
          <p:nvPr/>
        </p:nvGrpSpPr>
        <p:grpSpPr bwMode="auto">
          <a:xfrm>
            <a:off x="588963" y="2468563"/>
            <a:ext cx="1779587" cy="1025525"/>
            <a:chOff x="588847" y="2358815"/>
            <a:chExt cx="1779591" cy="1026389"/>
          </a:xfrm>
        </p:grpSpPr>
        <p:sp>
          <p:nvSpPr>
            <p:cNvPr id="15375" name="文本框 52"/>
            <p:cNvSpPr txBox="1">
              <a:spLocks noChangeArrowheads="1"/>
            </p:cNvSpPr>
            <p:nvPr/>
          </p:nvSpPr>
          <p:spPr bwMode="auto">
            <a:xfrm>
              <a:off x="656708" y="2738873"/>
              <a:ext cx="13418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秋 霜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6" name="文本框 53"/>
            <p:cNvSpPr txBox="1">
              <a:spLocks noChangeArrowheads="1"/>
            </p:cNvSpPr>
            <p:nvPr/>
          </p:nvSpPr>
          <p:spPr bwMode="auto">
            <a:xfrm>
              <a:off x="588847" y="2358815"/>
              <a:ext cx="17795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>
                  <a:latin typeface="宋体" panose="02010600030101010101" pitchFamily="2" charset="-122"/>
                </a:rPr>
                <a:t>qiū shuānɡ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7" name="组合 60"/>
          <p:cNvGrpSpPr/>
          <p:nvPr/>
        </p:nvGrpSpPr>
        <p:grpSpPr bwMode="auto">
          <a:xfrm>
            <a:off x="7053263" y="2468563"/>
            <a:ext cx="1501775" cy="1025525"/>
            <a:chOff x="7052694" y="2358815"/>
            <a:chExt cx="1502459" cy="1026389"/>
          </a:xfrm>
        </p:grpSpPr>
        <p:sp>
          <p:nvSpPr>
            <p:cNvPr id="15378" name="文本框 54"/>
            <p:cNvSpPr txBox="1">
              <a:spLocks noChangeArrowheads="1"/>
            </p:cNvSpPr>
            <p:nvPr/>
          </p:nvSpPr>
          <p:spPr bwMode="auto">
            <a:xfrm>
              <a:off x="7135579" y="2738873"/>
              <a:ext cx="13418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冬 雪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9" name="文本框 55"/>
            <p:cNvSpPr txBox="1">
              <a:spLocks noChangeArrowheads="1"/>
            </p:cNvSpPr>
            <p:nvPr/>
          </p:nvSpPr>
          <p:spPr bwMode="auto">
            <a:xfrm>
              <a:off x="7052694" y="2358815"/>
              <a:ext cx="15024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>
                  <a:latin typeface="宋体" panose="02010600030101010101" pitchFamily="2" charset="-122"/>
                </a:rPr>
                <a:t>dōng xuě</a:t>
              </a:r>
              <a:endParaRPr lang="zh-CN" altLang="en-US" sz="2400" b="1">
                <a:latin typeface="宋体" panose="02010600030101010101" pitchFamily="2" charset="-122"/>
              </a:endParaRPr>
            </a:p>
          </p:txBody>
        </p:sp>
      </p:grp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344488" y="3716338"/>
            <a:ext cx="8455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分别是什么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季节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？各有什么</a:t>
            </a:r>
            <a:r>
              <a: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1"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48130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443191" y="267224"/>
              <a:ext cx="1392427" cy="345841"/>
            </a:xfrm>
            <a:custGeom>
              <a:avLst/>
              <a:gdLst/>
              <a:ahLst/>
              <a:cxnLst/>
              <a:rect l="l" t="t" r="r" b="b"/>
              <a:pathLst>
                <a:path w="1392555" h="346329">
                  <a:moveTo>
                    <a:pt x="548069" y="284226"/>
                  </a:moveTo>
                  <a:cubicBezTo>
                    <a:pt x="546164" y="284226"/>
                    <a:pt x="544513" y="286639"/>
                    <a:pt x="543116" y="291465"/>
                  </a:cubicBezTo>
                  <a:cubicBezTo>
                    <a:pt x="541719" y="296291"/>
                    <a:pt x="540639" y="299720"/>
                    <a:pt x="539877" y="301752"/>
                  </a:cubicBezTo>
                  <a:lnTo>
                    <a:pt x="560832" y="300228"/>
                  </a:lnTo>
                  <a:cubicBezTo>
                    <a:pt x="561594" y="298450"/>
                    <a:pt x="561975" y="297053"/>
                    <a:pt x="561975" y="296037"/>
                  </a:cubicBezTo>
                  <a:cubicBezTo>
                    <a:pt x="561975" y="295021"/>
                    <a:pt x="561848" y="294386"/>
                    <a:pt x="561594" y="294132"/>
                  </a:cubicBezTo>
                  <a:cubicBezTo>
                    <a:pt x="556006" y="289052"/>
                    <a:pt x="552831" y="286131"/>
                    <a:pt x="552069" y="285369"/>
                  </a:cubicBezTo>
                  <a:cubicBezTo>
                    <a:pt x="551307" y="284607"/>
                    <a:pt x="549974" y="284226"/>
                    <a:pt x="548069" y="284226"/>
                  </a:cubicBezTo>
                  <a:close/>
                  <a:moveTo>
                    <a:pt x="942213" y="256794"/>
                  </a:moveTo>
                  <a:cubicBezTo>
                    <a:pt x="927227" y="259842"/>
                    <a:pt x="914654" y="263652"/>
                    <a:pt x="904494" y="268224"/>
                  </a:cubicBezTo>
                  <a:cubicBezTo>
                    <a:pt x="919226" y="276860"/>
                    <a:pt x="929513" y="281178"/>
                    <a:pt x="935355" y="281178"/>
                  </a:cubicBezTo>
                  <a:cubicBezTo>
                    <a:pt x="937895" y="281178"/>
                    <a:pt x="939737" y="280289"/>
                    <a:pt x="940880" y="278511"/>
                  </a:cubicBezTo>
                  <a:cubicBezTo>
                    <a:pt x="942023" y="276733"/>
                    <a:pt x="942594" y="273876"/>
                    <a:pt x="942594" y="269939"/>
                  </a:cubicBezTo>
                  <a:cubicBezTo>
                    <a:pt x="942594" y="266002"/>
                    <a:pt x="942467" y="261620"/>
                    <a:pt x="942213" y="256794"/>
                  </a:cubicBezTo>
                  <a:close/>
                  <a:moveTo>
                    <a:pt x="206502" y="235458"/>
                  </a:moveTo>
                  <a:cubicBezTo>
                    <a:pt x="195072" y="244348"/>
                    <a:pt x="186944" y="251968"/>
                    <a:pt x="182118" y="258318"/>
                  </a:cubicBezTo>
                  <a:cubicBezTo>
                    <a:pt x="193294" y="262890"/>
                    <a:pt x="199898" y="265176"/>
                    <a:pt x="201930" y="265176"/>
                  </a:cubicBezTo>
                  <a:cubicBezTo>
                    <a:pt x="203962" y="265176"/>
                    <a:pt x="205232" y="264795"/>
                    <a:pt x="205740" y="264033"/>
                  </a:cubicBezTo>
                  <a:cubicBezTo>
                    <a:pt x="206248" y="263271"/>
                    <a:pt x="206566" y="259525"/>
                    <a:pt x="206693" y="252794"/>
                  </a:cubicBezTo>
                  <a:cubicBezTo>
                    <a:pt x="206820" y="246063"/>
                    <a:pt x="206756" y="240284"/>
                    <a:pt x="206502" y="235458"/>
                  </a:cubicBezTo>
                  <a:close/>
                  <a:moveTo>
                    <a:pt x="934974" y="174498"/>
                  </a:moveTo>
                  <a:cubicBezTo>
                    <a:pt x="930910" y="174498"/>
                    <a:pt x="926465" y="175514"/>
                    <a:pt x="921639" y="177546"/>
                  </a:cubicBezTo>
                  <a:cubicBezTo>
                    <a:pt x="920623" y="185420"/>
                    <a:pt x="919417" y="190881"/>
                    <a:pt x="918020" y="193929"/>
                  </a:cubicBezTo>
                  <a:cubicBezTo>
                    <a:pt x="916623" y="196977"/>
                    <a:pt x="915924" y="199454"/>
                    <a:pt x="915924" y="201359"/>
                  </a:cubicBezTo>
                  <a:cubicBezTo>
                    <a:pt x="915924" y="203264"/>
                    <a:pt x="916686" y="204216"/>
                    <a:pt x="918210" y="204216"/>
                  </a:cubicBezTo>
                  <a:cubicBezTo>
                    <a:pt x="919734" y="204216"/>
                    <a:pt x="921766" y="203454"/>
                    <a:pt x="924306" y="201930"/>
                  </a:cubicBezTo>
                  <a:cubicBezTo>
                    <a:pt x="926846" y="200406"/>
                    <a:pt x="933450" y="197104"/>
                    <a:pt x="944118" y="192024"/>
                  </a:cubicBezTo>
                  <a:cubicBezTo>
                    <a:pt x="944626" y="183642"/>
                    <a:pt x="944245" y="178626"/>
                    <a:pt x="942975" y="176975"/>
                  </a:cubicBezTo>
                  <a:cubicBezTo>
                    <a:pt x="941705" y="175324"/>
                    <a:pt x="939038" y="174498"/>
                    <a:pt x="934974" y="174498"/>
                  </a:cubicBezTo>
                  <a:close/>
                  <a:moveTo>
                    <a:pt x="556832" y="161544"/>
                  </a:moveTo>
                  <a:cubicBezTo>
                    <a:pt x="555943" y="161544"/>
                    <a:pt x="554736" y="162179"/>
                    <a:pt x="553212" y="163449"/>
                  </a:cubicBezTo>
                  <a:cubicBezTo>
                    <a:pt x="534416" y="179197"/>
                    <a:pt x="517398" y="186944"/>
                    <a:pt x="502158" y="186690"/>
                  </a:cubicBezTo>
                  <a:cubicBezTo>
                    <a:pt x="503174" y="190246"/>
                    <a:pt x="504317" y="195580"/>
                    <a:pt x="505587" y="202692"/>
                  </a:cubicBezTo>
                  <a:cubicBezTo>
                    <a:pt x="514985" y="200152"/>
                    <a:pt x="525272" y="198374"/>
                    <a:pt x="536448" y="197358"/>
                  </a:cubicBezTo>
                  <a:cubicBezTo>
                    <a:pt x="550926" y="183388"/>
                    <a:pt x="558165" y="172212"/>
                    <a:pt x="558165" y="163830"/>
                  </a:cubicBezTo>
                  <a:cubicBezTo>
                    <a:pt x="558165" y="162306"/>
                    <a:pt x="557721" y="161544"/>
                    <a:pt x="556832" y="161544"/>
                  </a:cubicBezTo>
                  <a:close/>
                  <a:moveTo>
                    <a:pt x="1202627" y="149733"/>
                  </a:moveTo>
                  <a:cubicBezTo>
                    <a:pt x="1199960" y="149733"/>
                    <a:pt x="1198626" y="151003"/>
                    <a:pt x="1198626" y="153543"/>
                  </a:cubicBezTo>
                  <a:cubicBezTo>
                    <a:pt x="1198626" y="156083"/>
                    <a:pt x="1200849" y="161481"/>
                    <a:pt x="1205294" y="169736"/>
                  </a:cubicBezTo>
                  <a:cubicBezTo>
                    <a:pt x="1209739" y="177991"/>
                    <a:pt x="1215009" y="185547"/>
                    <a:pt x="1221105" y="192405"/>
                  </a:cubicBezTo>
                  <a:cubicBezTo>
                    <a:pt x="1229741" y="174625"/>
                    <a:pt x="1234059" y="164465"/>
                    <a:pt x="1234059" y="161925"/>
                  </a:cubicBezTo>
                  <a:cubicBezTo>
                    <a:pt x="1234059" y="160909"/>
                    <a:pt x="1233107" y="160274"/>
                    <a:pt x="1231202" y="160020"/>
                  </a:cubicBezTo>
                  <a:cubicBezTo>
                    <a:pt x="1229297" y="159766"/>
                    <a:pt x="1226249" y="158941"/>
                    <a:pt x="1222058" y="157544"/>
                  </a:cubicBezTo>
                  <a:cubicBezTo>
                    <a:pt x="1217867" y="156147"/>
                    <a:pt x="1214247" y="154496"/>
                    <a:pt x="1211199" y="152591"/>
                  </a:cubicBezTo>
                  <a:cubicBezTo>
                    <a:pt x="1208151" y="150686"/>
                    <a:pt x="1205294" y="149733"/>
                    <a:pt x="1202627" y="149733"/>
                  </a:cubicBezTo>
                  <a:close/>
                  <a:moveTo>
                    <a:pt x="203454" y="130302"/>
                  </a:moveTo>
                  <a:cubicBezTo>
                    <a:pt x="194818" y="134112"/>
                    <a:pt x="184277" y="136017"/>
                    <a:pt x="171831" y="136017"/>
                  </a:cubicBezTo>
                  <a:cubicBezTo>
                    <a:pt x="171831" y="144145"/>
                    <a:pt x="172085" y="149352"/>
                    <a:pt x="172593" y="151638"/>
                  </a:cubicBezTo>
                  <a:cubicBezTo>
                    <a:pt x="173101" y="153924"/>
                    <a:pt x="174117" y="154813"/>
                    <a:pt x="175641" y="154305"/>
                  </a:cubicBezTo>
                  <a:cubicBezTo>
                    <a:pt x="185293" y="152019"/>
                    <a:pt x="194691" y="149987"/>
                    <a:pt x="203835" y="148209"/>
                  </a:cubicBezTo>
                  <a:cubicBezTo>
                    <a:pt x="203581" y="143637"/>
                    <a:pt x="203454" y="137668"/>
                    <a:pt x="203454" y="130302"/>
                  </a:cubicBezTo>
                  <a:close/>
                  <a:moveTo>
                    <a:pt x="603885" y="102108"/>
                  </a:moveTo>
                  <a:cubicBezTo>
                    <a:pt x="582549" y="102108"/>
                    <a:pt x="561213" y="107061"/>
                    <a:pt x="539877" y="116967"/>
                  </a:cubicBezTo>
                  <a:cubicBezTo>
                    <a:pt x="539623" y="122809"/>
                    <a:pt x="537972" y="132715"/>
                    <a:pt x="534924" y="146685"/>
                  </a:cubicBezTo>
                  <a:cubicBezTo>
                    <a:pt x="550926" y="140081"/>
                    <a:pt x="561467" y="136779"/>
                    <a:pt x="566547" y="136779"/>
                  </a:cubicBezTo>
                  <a:cubicBezTo>
                    <a:pt x="571627" y="136779"/>
                    <a:pt x="577723" y="138303"/>
                    <a:pt x="584835" y="141351"/>
                  </a:cubicBezTo>
                  <a:cubicBezTo>
                    <a:pt x="597535" y="135255"/>
                    <a:pt x="607759" y="129540"/>
                    <a:pt x="615506" y="124206"/>
                  </a:cubicBezTo>
                  <a:cubicBezTo>
                    <a:pt x="623253" y="118872"/>
                    <a:pt x="627507" y="115697"/>
                    <a:pt x="628269" y="114681"/>
                  </a:cubicBezTo>
                  <a:cubicBezTo>
                    <a:pt x="629031" y="113665"/>
                    <a:pt x="629412" y="112649"/>
                    <a:pt x="629412" y="111633"/>
                  </a:cubicBezTo>
                  <a:cubicBezTo>
                    <a:pt x="629412" y="105283"/>
                    <a:pt x="620903" y="102108"/>
                    <a:pt x="603885" y="102108"/>
                  </a:cubicBezTo>
                  <a:close/>
                  <a:moveTo>
                    <a:pt x="487299" y="91821"/>
                  </a:moveTo>
                  <a:cubicBezTo>
                    <a:pt x="485775" y="96647"/>
                    <a:pt x="483743" y="100330"/>
                    <a:pt x="481203" y="102870"/>
                  </a:cubicBezTo>
                  <a:cubicBezTo>
                    <a:pt x="478663" y="105410"/>
                    <a:pt x="477393" y="109093"/>
                    <a:pt x="477393" y="113919"/>
                  </a:cubicBezTo>
                  <a:cubicBezTo>
                    <a:pt x="489331" y="111887"/>
                    <a:pt x="497967" y="110490"/>
                    <a:pt x="503301" y="109728"/>
                  </a:cubicBezTo>
                  <a:cubicBezTo>
                    <a:pt x="502539" y="106172"/>
                    <a:pt x="497205" y="100203"/>
                    <a:pt x="487299" y="91821"/>
                  </a:cubicBezTo>
                  <a:close/>
                  <a:moveTo>
                    <a:pt x="198882" y="87630"/>
                  </a:moveTo>
                  <a:cubicBezTo>
                    <a:pt x="189230" y="90678"/>
                    <a:pt x="179197" y="92456"/>
                    <a:pt x="168783" y="92964"/>
                  </a:cubicBezTo>
                  <a:cubicBezTo>
                    <a:pt x="170815" y="98552"/>
                    <a:pt x="172466" y="105029"/>
                    <a:pt x="173736" y="112395"/>
                  </a:cubicBezTo>
                  <a:cubicBezTo>
                    <a:pt x="180340" y="109347"/>
                    <a:pt x="190754" y="106426"/>
                    <a:pt x="204978" y="103632"/>
                  </a:cubicBezTo>
                  <a:cubicBezTo>
                    <a:pt x="204470" y="96520"/>
                    <a:pt x="202438" y="91186"/>
                    <a:pt x="198882" y="87630"/>
                  </a:cubicBezTo>
                  <a:close/>
                  <a:moveTo>
                    <a:pt x="252794" y="67056"/>
                  </a:moveTo>
                  <a:cubicBezTo>
                    <a:pt x="248095" y="67056"/>
                    <a:pt x="239649" y="70993"/>
                    <a:pt x="227457" y="78867"/>
                  </a:cubicBezTo>
                  <a:cubicBezTo>
                    <a:pt x="230759" y="83693"/>
                    <a:pt x="232537" y="89408"/>
                    <a:pt x="232791" y="96012"/>
                  </a:cubicBezTo>
                  <a:cubicBezTo>
                    <a:pt x="239649" y="96520"/>
                    <a:pt x="244983" y="98108"/>
                    <a:pt x="248793" y="100775"/>
                  </a:cubicBezTo>
                  <a:cubicBezTo>
                    <a:pt x="252603" y="103442"/>
                    <a:pt x="254508" y="106109"/>
                    <a:pt x="254508" y="108776"/>
                  </a:cubicBezTo>
                  <a:cubicBezTo>
                    <a:pt x="254508" y="111443"/>
                    <a:pt x="252667" y="114046"/>
                    <a:pt x="248984" y="116586"/>
                  </a:cubicBezTo>
                  <a:cubicBezTo>
                    <a:pt x="245301" y="119126"/>
                    <a:pt x="239903" y="121158"/>
                    <a:pt x="232791" y="122682"/>
                  </a:cubicBezTo>
                  <a:cubicBezTo>
                    <a:pt x="232029" y="129032"/>
                    <a:pt x="231648" y="135255"/>
                    <a:pt x="231648" y="141351"/>
                  </a:cubicBezTo>
                  <a:cubicBezTo>
                    <a:pt x="239776" y="140589"/>
                    <a:pt x="245491" y="137859"/>
                    <a:pt x="248793" y="133160"/>
                  </a:cubicBezTo>
                  <a:cubicBezTo>
                    <a:pt x="252095" y="128461"/>
                    <a:pt x="255588" y="120269"/>
                    <a:pt x="259271" y="108585"/>
                  </a:cubicBezTo>
                  <a:cubicBezTo>
                    <a:pt x="262954" y="96901"/>
                    <a:pt x="264795" y="89218"/>
                    <a:pt x="264795" y="85535"/>
                  </a:cubicBezTo>
                  <a:cubicBezTo>
                    <a:pt x="264795" y="81852"/>
                    <a:pt x="263970" y="77851"/>
                    <a:pt x="262319" y="73533"/>
                  </a:cubicBezTo>
                  <a:cubicBezTo>
                    <a:pt x="260668" y="69215"/>
                    <a:pt x="257493" y="67056"/>
                    <a:pt x="252794" y="67056"/>
                  </a:cubicBezTo>
                  <a:close/>
                  <a:moveTo>
                    <a:pt x="514731" y="49530"/>
                  </a:moveTo>
                  <a:cubicBezTo>
                    <a:pt x="497967" y="71882"/>
                    <a:pt x="489585" y="84963"/>
                    <a:pt x="489585" y="88773"/>
                  </a:cubicBezTo>
                  <a:cubicBezTo>
                    <a:pt x="490347" y="89027"/>
                    <a:pt x="495300" y="91440"/>
                    <a:pt x="504444" y="96012"/>
                  </a:cubicBezTo>
                  <a:cubicBezTo>
                    <a:pt x="504952" y="96266"/>
                    <a:pt x="505651" y="96393"/>
                    <a:pt x="506540" y="96393"/>
                  </a:cubicBezTo>
                  <a:cubicBezTo>
                    <a:pt x="507429" y="96393"/>
                    <a:pt x="508572" y="95504"/>
                    <a:pt x="509969" y="93726"/>
                  </a:cubicBezTo>
                  <a:cubicBezTo>
                    <a:pt x="511366" y="91948"/>
                    <a:pt x="512572" y="84582"/>
                    <a:pt x="513588" y="71628"/>
                  </a:cubicBezTo>
                  <a:cubicBezTo>
                    <a:pt x="514604" y="58674"/>
                    <a:pt x="514985" y="51308"/>
                    <a:pt x="514731" y="49530"/>
                  </a:cubicBezTo>
                  <a:close/>
                  <a:moveTo>
                    <a:pt x="1321308" y="43434"/>
                  </a:moveTo>
                  <a:cubicBezTo>
                    <a:pt x="1331214" y="43434"/>
                    <a:pt x="1342327" y="45149"/>
                    <a:pt x="1354646" y="48578"/>
                  </a:cubicBezTo>
                  <a:cubicBezTo>
                    <a:pt x="1366965" y="52007"/>
                    <a:pt x="1374648" y="55499"/>
                    <a:pt x="1377696" y="59055"/>
                  </a:cubicBezTo>
                  <a:cubicBezTo>
                    <a:pt x="1380744" y="62611"/>
                    <a:pt x="1383983" y="66612"/>
                    <a:pt x="1387412" y="71057"/>
                  </a:cubicBezTo>
                  <a:cubicBezTo>
                    <a:pt x="1390841" y="75502"/>
                    <a:pt x="1392555" y="80518"/>
                    <a:pt x="1392555" y="86106"/>
                  </a:cubicBezTo>
                  <a:cubicBezTo>
                    <a:pt x="1392555" y="91694"/>
                    <a:pt x="1391666" y="99060"/>
                    <a:pt x="1389888" y="108204"/>
                  </a:cubicBezTo>
                  <a:cubicBezTo>
                    <a:pt x="1385316" y="131064"/>
                    <a:pt x="1382268" y="163703"/>
                    <a:pt x="1380744" y="206121"/>
                  </a:cubicBezTo>
                  <a:cubicBezTo>
                    <a:pt x="1379728" y="229743"/>
                    <a:pt x="1378014" y="246698"/>
                    <a:pt x="1375601" y="256985"/>
                  </a:cubicBezTo>
                  <a:cubicBezTo>
                    <a:pt x="1373188" y="267272"/>
                    <a:pt x="1367727" y="278765"/>
                    <a:pt x="1359218" y="291465"/>
                  </a:cubicBezTo>
                  <a:cubicBezTo>
                    <a:pt x="1350709" y="304165"/>
                    <a:pt x="1344676" y="312230"/>
                    <a:pt x="1341120" y="315659"/>
                  </a:cubicBezTo>
                  <a:cubicBezTo>
                    <a:pt x="1337564" y="319088"/>
                    <a:pt x="1334516" y="320802"/>
                    <a:pt x="1331976" y="320802"/>
                  </a:cubicBezTo>
                  <a:cubicBezTo>
                    <a:pt x="1329436" y="320802"/>
                    <a:pt x="1326769" y="319405"/>
                    <a:pt x="1323975" y="316611"/>
                  </a:cubicBezTo>
                  <a:cubicBezTo>
                    <a:pt x="1315847" y="308483"/>
                    <a:pt x="1303909" y="298704"/>
                    <a:pt x="1288161" y="287274"/>
                  </a:cubicBezTo>
                  <a:cubicBezTo>
                    <a:pt x="1274699" y="277114"/>
                    <a:pt x="1261872" y="262382"/>
                    <a:pt x="1249680" y="243078"/>
                  </a:cubicBezTo>
                  <a:cubicBezTo>
                    <a:pt x="1243076" y="248666"/>
                    <a:pt x="1233615" y="254889"/>
                    <a:pt x="1221296" y="261747"/>
                  </a:cubicBezTo>
                  <a:cubicBezTo>
                    <a:pt x="1208977" y="268605"/>
                    <a:pt x="1200976" y="272034"/>
                    <a:pt x="1197293" y="272034"/>
                  </a:cubicBezTo>
                  <a:cubicBezTo>
                    <a:pt x="1193610" y="272034"/>
                    <a:pt x="1191197" y="270320"/>
                    <a:pt x="1190054" y="266891"/>
                  </a:cubicBezTo>
                  <a:cubicBezTo>
                    <a:pt x="1188911" y="263462"/>
                    <a:pt x="1187895" y="257366"/>
                    <a:pt x="1187006" y="248603"/>
                  </a:cubicBezTo>
                  <a:cubicBezTo>
                    <a:pt x="1186117" y="239840"/>
                    <a:pt x="1185672" y="232918"/>
                    <a:pt x="1185672" y="227838"/>
                  </a:cubicBezTo>
                  <a:cubicBezTo>
                    <a:pt x="1185672" y="222758"/>
                    <a:pt x="1186561" y="219139"/>
                    <a:pt x="1188339" y="216980"/>
                  </a:cubicBezTo>
                  <a:cubicBezTo>
                    <a:pt x="1190117" y="214821"/>
                    <a:pt x="1193800" y="213043"/>
                    <a:pt x="1199388" y="211646"/>
                  </a:cubicBezTo>
                  <a:cubicBezTo>
                    <a:pt x="1204976" y="210249"/>
                    <a:pt x="1208786" y="208852"/>
                    <a:pt x="1210818" y="207455"/>
                  </a:cubicBezTo>
                  <a:cubicBezTo>
                    <a:pt x="1212850" y="206058"/>
                    <a:pt x="1215263" y="202946"/>
                    <a:pt x="1218057" y="198120"/>
                  </a:cubicBezTo>
                  <a:cubicBezTo>
                    <a:pt x="1210437" y="187452"/>
                    <a:pt x="1203198" y="175387"/>
                    <a:pt x="1196340" y="161925"/>
                  </a:cubicBezTo>
                  <a:cubicBezTo>
                    <a:pt x="1189482" y="148463"/>
                    <a:pt x="1186053" y="138113"/>
                    <a:pt x="1186053" y="130874"/>
                  </a:cubicBezTo>
                  <a:cubicBezTo>
                    <a:pt x="1186053" y="123635"/>
                    <a:pt x="1190498" y="119761"/>
                    <a:pt x="1199388" y="119253"/>
                  </a:cubicBezTo>
                  <a:cubicBezTo>
                    <a:pt x="1221232" y="117983"/>
                    <a:pt x="1234059" y="116967"/>
                    <a:pt x="1237869" y="116205"/>
                  </a:cubicBezTo>
                  <a:cubicBezTo>
                    <a:pt x="1241679" y="115443"/>
                    <a:pt x="1244346" y="115062"/>
                    <a:pt x="1245870" y="115062"/>
                  </a:cubicBezTo>
                  <a:cubicBezTo>
                    <a:pt x="1250950" y="115062"/>
                    <a:pt x="1257618" y="119063"/>
                    <a:pt x="1265873" y="127064"/>
                  </a:cubicBezTo>
                  <a:cubicBezTo>
                    <a:pt x="1274128" y="135065"/>
                    <a:pt x="1278255" y="142494"/>
                    <a:pt x="1278255" y="149352"/>
                  </a:cubicBezTo>
                  <a:cubicBezTo>
                    <a:pt x="1278255" y="152908"/>
                    <a:pt x="1277112" y="156083"/>
                    <a:pt x="1274826" y="158877"/>
                  </a:cubicBezTo>
                  <a:cubicBezTo>
                    <a:pt x="1256284" y="180975"/>
                    <a:pt x="1247013" y="193929"/>
                    <a:pt x="1247013" y="197739"/>
                  </a:cubicBezTo>
                  <a:cubicBezTo>
                    <a:pt x="1247013" y="198501"/>
                    <a:pt x="1247521" y="198882"/>
                    <a:pt x="1248537" y="198882"/>
                  </a:cubicBezTo>
                  <a:cubicBezTo>
                    <a:pt x="1250823" y="198882"/>
                    <a:pt x="1259840" y="194183"/>
                    <a:pt x="1275588" y="184785"/>
                  </a:cubicBezTo>
                  <a:lnTo>
                    <a:pt x="1296162" y="172593"/>
                  </a:lnTo>
                  <a:cubicBezTo>
                    <a:pt x="1297686" y="171323"/>
                    <a:pt x="1299210" y="170688"/>
                    <a:pt x="1300734" y="170688"/>
                  </a:cubicBezTo>
                  <a:cubicBezTo>
                    <a:pt x="1304036" y="170688"/>
                    <a:pt x="1305687" y="172847"/>
                    <a:pt x="1305687" y="177165"/>
                  </a:cubicBezTo>
                  <a:cubicBezTo>
                    <a:pt x="1305687" y="178689"/>
                    <a:pt x="1305370" y="180213"/>
                    <a:pt x="1304735" y="181737"/>
                  </a:cubicBezTo>
                  <a:cubicBezTo>
                    <a:pt x="1304100" y="183261"/>
                    <a:pt x="1300798" y="187960"/>
                    <a:pt x="1294829" y="195834"/>
                  </a:cubicBezTo>
                  <a:cubicBezTo>
                    <a:pt x="1288860" y="203708"/>
                    <a:pt x="1283018" y="210630"/>
                    <a:pt x="1277303" y="216599"/>
                  </a:cubicBezTo>
                  <a:cubicBezTo>
                    <a:pt x="1271588" y="222568"/>
                    <a:pt x="1266317" y="227965"/>
                    <a:pt x="1261491" y="232791"/>
                  </a:cubicBezTo>
                  <a:cubicBezTo>
                    <a:pt x="1274699" y="242697"/>
                    <a:pt x="1286891" y="250190"/>
                    <a:pt x="1298067" y="255270"/>
                  </a:cubicBezTo>
                  <a:cubicBezTo>
                    <a:pt x="1309243" y="260350"/>
                    <a:pt x="1317625" y="262890"/>
                    <a:pt x="1323213" y="262890"/>
                  </a:cubicBezTo>
                  <a:cubicBezTo>
                    <a:pt x="1328801" y="262890"/>
                    <a:pt x="1332865" y="262128"/>
                    <a:pt x="1335405" y="260604"/>
                  </a:cubicBezTo>
                  <a:cubicBezTo>
                    <a:pt x="1337945" y="259080"/>
                    <a:pt x="1341501" y="246317"/>
                    <a:pt x="1346073" y="222314"/>
                  </a:cubicBezTo>
                  <a:cubicBezTo>
                    <a:pt x="1350645" y="198311"/>
                    <a:pt x="1352931" y="171704"/>
                    <a:pt x="1352931" y="142494"/>
                  </a:cubicBezTo>
                  <a:cubicBezTo>
                    <a:pt x="1352931" y="113284"/>
                    <a:pt x="1352360" y="95060"/>
                    <a:pt x="1351217" y="87821"/>
                  </a:cubicBezTo>
                  <a:cubicBezTo>
                    <a:pt x="1350074" y="80582"/>
                    <a:pt x="1347915" y="74994"/>
                    <a:pt x="1344740" y="71057"/>
                  </a:cubicBezTo>
                  <a:cubicBezTo>
                    <a:pt x="1341565" y="67120"/>
                    <a:pt x="1338199" y="65151"/>
                    <a:pt x="1334643" y="65151"/>
                  </a:cubicBezTo>
                  <a:cubicBezTo>
                    <a:pt x="1327785" y="65151"/>
                    <a:pt x="1313180" y="71882"/>
                    <a:pt x="1290828" y="85344"/>
                  </a:cubicBezTo>
                  <a:cubicBezTo>
                    <a:pt x="1278382" y="92710"/>
                    <a:pt x="1269429" y="96393"/>
                    <a:pt x="1263968" y="96393"/>
                  </a:cubicBezTo>
                  <a:cubicBezTo>
                    <a:pt x="1258507" y="96393"/>
                    <a:pt x="1252792" y="94171"/>
                    <a:pt x="1246823" y="89726"/>
                  </a:cubicBezTo>
                  <a:cubicBezTo>
                    <a:pt x="1240854" y="85281"/>
                    <a:pt x="1234377" y="79375"/>
                    <a:pt x="1227392" y="72009"/>
                  </a:cubicBezTo>
                  <a:cubicBezTo>
                    <a:pt x="1220407" y="64643"/>
                    <a:pt x="1216914" y="60198"/>
                    <a:pt x="1216914" y="58674"/>
                  </a:cubicBezTo>
                  <a:cubicBezTo>
                    <a:pt x="1216914" y="57150"/>
                    <a:pt x="1217486" y="56388"/>
                    <a:pt x="1218629" y="56388"/>
                  </a:cubicBezTo>
                  <a:cubicBezTo>
                    <a:pt x="1219772" y="56388"/>
                    <a:pt x="1222629" y="57785"/>
                    <a:pt x="1227201" y="60579"/>
                  </a:cubicBezTo>
                  <a:cubicBezTo>
                    <a:pt x="1231773" y="63373"/>
                    <a:pt x="1235520" y="64770"/>
                    <a:pt x="1238441" y="64770"/>
                  </a:cubicBezTo>
                  <a:cubicBezTo>
                    <a:pt x="1241362" y="64770"/>
                    <a:pt x="1244600" y="64135"/>
                    <a:pt x="1248156" y="62865"/>
                  </a:cubicBezTo>
                  <a:cubicBezTo>
                    <a:pt x="1287018" y="49911"/>
                    <a:pt x="1311402" y="43434"/>
                    <a:pt x="1321308" y="43434"/>
                  </a:cubicBezTo>
                  <a:close/>
                  <a:moveTo>
                    <a:pt x="91059" y="39243"/>
                  </a:moveTo>
                  <a:cubicBezTo>
                    <a:pt x="105537" y="39243"/>
                    <a:pt x="116904" y="43307"/>
                    <a:pt x="125159" y="51435"/>
                  </a:cubicBezTo>
                  <a:cubicBezTo>
                    <a:pt x="133414" y="59563"/>
                    <a:pt x="137541" y="66104"/>
                    <a:pt x="137541" y="71057"/>
                  </a:cubicBezTo>
                  <a:cubicBezTo>
                    <a:pt x="137541" y="76010"/>
                    <a:pt x="135954" y="80137"/>
                    <a:pt x="132779" y="83439"/>
                  </a:cubicBezTo>
                  <a:cubicBezTo>
                    <a:pt x="129604" y="86741"/>
                    <a:pt x="126111" y="88392"/>
                    <a:pt x="122301" y="88392"/>
                  </a:cubicBezTo>
                  <a:cubicBezTo>
                    <a:pt x="121031" y="88392"/>
                    <a:pt x="119317" y="88075"/>
                    <a:pt x="117158" y="87440"/>
                  </a:cubicBezTo>
                  <a:cubicBezTo>
                    <a:pt x="114999" y="86805"/>
                    <a:pt x="112840" y="86487"/>
                    <a:pt x="110681" y="86487"/>
                  </a:cubicBezTo>
                  <a:cubicBezTo>
                    <a:pt x="108522" y="86487"/>
                    <a:pt x="105791" y="87249"/>
                    <a:pt x="102489" y="88773"/>
                  </a:cubicBezTo>
                  <a:cubicBezTo>
                    <a:pt x="99187" y="90297"/>
                    <a:pt x="93282" y="93726"/>
                    <a:pt x="84773" y="99060"/>
                  </a:cubicBezTo>
                  <a:cubicBezTo>
                    <a:pt x="76264" y="104394"/>
                    <a:pt x="70803" y="107506"/>
                    <a:pt x="68390" y="108395"/>
                  </a:cubicBezTo>
                  <a:cubicBezTo>
                    <a:pt x="65977" y="109284"/>
                    <a:pt x="63119" y="109728"/>
                    <a:pt x="59817" y="109728"/>
                  </a:cubicBezTo>
                  <a:cubicBezTo>
                    <a:pt x="51435" y="109728"/>
                    <a:pt x="41466" y="115316"/>
                    <a:pt x="29909" y="126492"/>
                  </a:cubicBezTo>
                  <a:cubicBezTo>
                    <a:pt x="18352" y="137668"/>
                    <a:pt x="12573" y="148336"/>
                    <a:pt x="12573" y="158496"/>
                  </a:cubicBezTo>
                  <a:cubicBezTo>
                    <a:pt x="12573" y="163068"/>
                    <a:pt x="13843" y="165354"/>
                    <a:pt x="16383" y="165354"/>
                  </a:cubicBezTo>
                  <a:cubicBezTo>
                    <a:pt x="21463" y="165354"/>
                    <a:pt x="30036" y="161417"/>
                    <a:pt x="42101" y="153543"/>
                  </a:cubicBezTo>
                  <a:cubicBezTo>
                    <a:pt x="54166" y="145669"/>
                    <a:pt x="62484" y="138557"/>
                    <a:pt x="67056" y="132207"/>
                  </a:cubicBezTo>
                  <a:cubicBezTo>
                    <a:pt x="69850" y="128143"/>
                    <a:pt x="75819" y="126111"/>
                    <a:pt x="84963" y="126111"/>
                  </a:cubicBezTo>
                  <a:cubicBezTo>
                    <a:pt x="102743" y="126111"/>
                    <a:pt x="111633" y="134112"/>
                    <a:pt x="111633" y="150114"/>
                  </a:cubicBezTo>
                  <a:cubicBezTo>
                    <a:pt x="111633" y="153416"/>
                    <a:pt x="111125" y="156718"/>
                    <a:pt x="110109" y="160020"/>
                  </a:cubicBezTo>
                  <a:cubicBezTo>
                    <a:pt x="101727" y="186436"/>
                    <a:pt x="96838" y="204216"/>
                    <a:pt x="95441" y="213360"/>
                  </a:cubicBezTo>
                  <a:cubicBezTo>
                    <a:pt x="94044" y="222504"/>
                    <a:pt x="93345" y="231585"/>
                    <a:pt x="93345" y="240602"/>
                  </a:cubicBezTo>
                  <a:cubicBezTo>
                    <a:pt x="93345" y="249619"/>
                    <a:pt x="93472" y="254572"/>
                    <a:pt x="93726" y="255461"/>
                  </a:cubicBezTo>
                  <a:cubicBezTo>
                    <a:pt x="93980" y="256350"/>
                    <a:pt x="94425" y="256794"/>
                    <a:pt x="95060" y="256794"/>
                  </a:cubicBezTo>
                  <a:cubicBezTo>
                    <a:pt x="95695" y="256794"/>
                    <a:pt x="96266" y="256413"/>
                    <a:pt x="96774" y="255651"/>
                  </a:cubicBezTo>
                  <a:cubicBezTo>
                    <a:pt x="97282" y="254889"/>
                    <a:pt x="100013" y="249619"/>
                    <a:pt x="104966" y="239840"/>
                  </a:cubicBezTo>
                  <a:cubicBezTo>
                    <a:pt x="109919" y="230061"/>
                    <a:pt x="114999" y="218885"/>
                    <a:pt x="120206" y="206312"/>
                  </a:cubicBezTo>
                  <a:cubicBezTo>
                    <a:pt x="125413" y="193739"/>
                    <a:pt x="131445" y="182245"/>
                    <a:pt x="138303" y="171831"/>
                  </a:cubicBezTo>
                  <a:cubicBezTo>
                    <a:pt x="135763" y="181229"/>
                    <a:pt x="133604" y="192405"/>
                    <a:pt x="131826" y="205359"/>
                  </a:cubicBezTo>
                  <a:cubicBezTo>
                    <a:pt x="155956" y="196977"/>
                    <a:pt x="180721" y="190246"/>
                    <a:pt x="206121" y="185166"/>
                  </a:cubicBezTo>
                  <a:lnTo>
                    <a:pt x="205359" y="171069"/>
                  </a:lnTo>
                  <a:cubicBezTo>
                    <a:pt x="194183" y="172593"/>
                    <a:pt x="185674" y="174308"/>
                    <a:pt x="179832" y="176213"/>
                  </a:cubicBezTo>
                  <a:cubicBezTo>
                    <a:pt x="173990" y="178118"/>
                    <a:pt x="170307" y="179070"/>
                    <a:pt x="168783" y="179070"/>
                  </a:cubicBezTo>
                  <a:cubicBezTo>
                    <a:pt x="161925" y="179070"/>
                    <a:pt x="156147" y="173482"/>
                    <a:pt x="151448" y="162306"/>
                  </a:cubicBezTo>
                  <a:cubicBezTo>
                    <a:pt x="146749" y="151130"/>
                    <a:pt x="144145" y="137414"/>
                    <a:pt x="143637" y="121158"/>
                  </a:cubicBezTo>
                  <a:cubicBezTo>
                    <a:pt x="143383" y="113030"/>
                    <a:pt x="141796" y="106934"/>
                    <a:pt x="138875" y="102870"/>
                  </a:cubicBezTo>
                  <a:cubicBezTo>
                    <a:pt x="135954" y="98806"/>
                    <a:pt x="134493" y="95822"/>
                    <a:pt x="134493" y="93917"/>
                  </a:cubicBezTo>
                  <a:cubicBezTo>
                    <a:pt x="134493" y="92012"/>
                    <a:pt x="135065" y="89218"/>
                    <a:pt x="136208" y="85535"/>
                  </a:cubicBezTo>
                  <a:cubicBezTo>
                    <a:pt x="137351" y="81852"/>
                    <a:pt x="138303" y="79629"/>
                    <a:pt x="139065" y="78867"/>
                  </a:cubicBezTo>
                  <a:cubicBezTo>
                    <a:pt x="139827" y="78105"/>
                    <a:pt x="141351" y="77724"/>
                    <a:pt x="143637" y="77724"/>
                  </a:cubicBezTo>
                  <a:cubicBezTo>
                    <a:pt x="145923" y="77724"/>
                    <a:pt x="151384" y="78613"/>
                    <a:pt x="160020" y="80391"/>
                  </a:cubicBezTo>
                  <a:cubicBezTo>
                    <a:pt x="173990" y="69977"/>
                    <a:pt x="190754" y="62294"/>
                    <a:pt x="210312" y="57341"/>
                  </a:cubicBezTo>
                  <a:cubicBezTo>
                    <a:pt x="229870" y="52388"/>
                    <a:pt x="243205" y="49911"/>
                    <a:pt x="250317" y="49911"/>
                  </a:cubicBezTo>
                  <a:cubicBezTo>
                    <a:pt x="262001" y="49911"/>
                    <a:pt x="274320" y="54674"/>
                    <a:pt x="287274" y="64199"/>
                  </a:cubicBezTo>
                  <a:cubicBezTo>
                    <a:pt x="300228" y="73724"/>
                    <a:pt x="306705" y="83058"/>
                    <a:pt x="306705" y="92202"/>
                  </a:cubicBezTo>
                  <a:cubicBezTo>
                    <a:pt x="306705" y="94488"/>
                    <a:pt x="306261" y="96774"/>
                    <a:pt x="305372" y="99060"/>
                  </a:cubicBezTo>
                  <a:cubicBezTo>
                    <a:pt x="304483" y="101346"/>
                    <a:pt x="301054" y="107188"/>
                    <a:pt x="295085" y="116586"/>
                  </a:cubicBezTo>
                  <a:cubicBezTo>
                    <a:pt x="289116" y="125984"/>
                    <a:pt x="283972" y="132715"/>
                    <a:pt x="279654" y="136779"/>
                  </a:cubicBezTo>
                  <a:cubicBezTo>
                    <a:pt x="275336" y="140843"/>
                    <a:pt x="270129" y="145288"/>
                    <a:pt x="264033" y="150114"/>
                  </a:cubicBezTo>
                  <a:cubicBezTo>
                    <a:pt x="264541" y="160274"/>
                    <a:pt x="257048" y="165354"/>
                    <a:pt x="241554" y="165354"/>
                  </a:cubicBezTo>
                  <a:cubicBezTo>
                    <a:pt x="236728" y="165354"/>
                    <a:pt x="233045" y="165735"/>
                    <a:pt x="230505" y="166497"/>
                  </a:cubicBezTo>
                  <a:lnTo>
                    <a:pt x="230505" y="181356"/>
                  </a:lnTo>
                  <a:cubicBezTo>
                    <a:pt x="249555" y="179070"/>
                    <a:pt x="262382" y="177927"/>
                    <a:pt x="268986" y="177927"/>
                  </a:cubicBezTo>
                  <a:cubicBezTo>
                    <a:pt x="275590" y="177927"/>
                    <a:pt x="283083" y="180404"/>
                    <a:pt x="291465" y="185357"/>
                  </a:cubicBezTo>
                  <a:cubicBezTo>
                    <a:pt x="299847" y="190310"/>
                    <a:pt x="304038" y="194501"/>
                    <a:pt x="304038" y="197930"/>
                  </a:cubicBezTo>
                  <a:cubicBezTo>
                    <a:pt x="304038" y="201359"/>
                    <a:pt x="302641" y="204216"/>
                    <a:pt x="299847" y="206502"/>
                  </a:cubicBezTo>
                  <a:cubicBezTo>
                    <a:pt x="297053" y="208788"/>
                    <a:pt x="293815" y="209931"/>
                    <a:pt x="290132" y="209931"/>
                  </a:cubicBezTo>
                  <a:cubicBezTo>
                    <a:pt x="286449" y="209931"/>
                    <a:pt x="282829" y="209423"/>
                    <a:pt x="279273" y="208407"/>
                  </a:cubicBezTo>
                  <a:cubicBezTo>
                    <a:pt x="264287" y="203835"/>
                    <a:pt x="251079" y="201549"/>
                    <a:pt x="239649" y="201549"/>
                  </a:cubicBezTo>
                  <a:cubicBezTo>
                    <a:pt x="236347" y="201549"/>
                    <a:pt x="233553" y="201803"/>
                    <a:pt x="231267" y="202311"/>
                  </a:cubicBezTo>
                  <a:cubicBezTo>
                    <a:pt x="231775" y="213233"/>
                    <a:pt x="232410" y="222123"/>
                    <a:pt x="233172" y="228981"/>
                  </a:cubicBezTo>
                  <a:cubicBezTo>
                    <a:pt x="246634" y="232029"/>
                    <a:pt x="258509" y="233617"/>
                    <a:pt x="268796" y="233744"/>
                  </a:cubicBezTo>
                  <a:cubicBezTo>
                    <a:pt x="279083" y="233871"/>
                    <a:pt x="288417" y="237490"/>
                    <a:pt x="296799" y="244602"/>
                  </a:cubicBezTo>
                  <a:cubicBezTo>
                    <a:pt x="305181" y="251714"/>
                    <a:pt x="309372" y="258953"/>
                    <a:pt x="309372" y="266319"/>
                  </a:cubicBezTo>
                  <a:cubicBezTo>
                    <a:pt x="309372" y="271145"/>
                    <a:pt x="308102" y="275717"/>
                    <a:pt x="305562" y="280035"/>
                  </a:cubicBezTo>
                  <a:cubicBezTo>
                    <a:pt x="303022" y="284353"/>
                    <a:pt x="298958" y="286512"/>
                    <a:pt x="293370" y="286512"/>
                  </a:cubicBezTo>
                  <a:cubicBezTo>
                    <a:pt x="284226" y="286512"/>
                    <a:pt x="272034" y="274447"/>
                    <a:pt x="256794" y="250317"/>
                  </a:cubicBezTo>
                  <a:cubicBezTo>
                    <a:pt x="249174" y="238379"/>
                    <a:pt x="241300" y="232283"/>
                    <a:pt x="233172" y="232029"/>
                  </a:cubicBezTo>
                  <a:cubicBezTo>
                    <a:pt x="234188" y="244983"/>
                    <a:pt x="234696" y="255905"/>
                    <a:pt x="234696" y="264795"/>
                  </a:cubicBezTo>
                  <a:cubicBezTo>
                    <a:pt x="234696" y="283083"/>
                    <a:pt x="232220" y="297180"/>
                    <a:pt x="227267" y="307086"/>
                  </a:cubicBezTo>
                  <a:cubicBezTo>
                    <a:pt x="222314" y="316992"/>
                    <a:pt x="217551" y="321945"/>
                    <a:pt x="212979" y="321945"/>
                  </a:cubicBezTo>
                  <a:cubicBezTo>
                    <a:pt x="211201" y="321945"/>
                    <a:pt x="209804" y="321183"/>
                    <a:pt x="208788" y="319659"/>
                  </a:cubicBezTo>
                  <a:cubicBezTo>
                    <a:pt x="202946" y="311277"/>
                    <a:pt x="197422" y="304610"/>
                    <a:pt x="192215" y="299657"/>
                  </a:cubicBezTo>
                  <a:cubicBezTo>
                    <a:pt x="187008" y="294704"/>
                    <a:pt x="182817" y="290005"/>
                    <a:pt x="179642" y="285560"/>
                  </a:cubicBezTo>
                  <a:cubicBezTo>
                    <a:pt x="176467" y="281115"/>
                    <a:pt x="173101" y="274701"/>
                    <a:pt x="169545" y="266319"/>
                  </a:cubicBezTo>
                  <a:cubicBezTo>
                    <a:pt x="163703" y="269621"/>
                    <a:pt x="159576" y="272542"/>
                    <a:pt x="157163" y="275082"/>
                  </a:cubicBezTo>
                  <a:cubicBezTo>
                    <a:pt x="154750" y="277622"/>
                    <a:pt x="151956" y="282004"/>
                    <a:pt x="148781" y="288227"/>
                  </a:cubicBezTo>
                  <a:cubicBezTo>
                    <a:pt x="145606" y="294450"/>
                    <a:pt x="142558" y="297561"/>
                    <a:pt x="139637" y="297561"/>
                  </a:cubicBezTo>
                  <a:cubicBezTo>
                    <a:pt x="136716" y="297561"/>
                    <a:pt x="134303" y="294450"/>
                    <a:pt x="132398" y="288227"/>
                  </a:cubicBezTo>
                  <a:cubicBezTo>
                    <a:pt x="130493" y="282004"/>
                    <a:pt x="129540" y="275717"/>
                    <a:pt x="129540" y="269367"/>
                  </a:cubicBezTo>
                  <a:cubicBezTo>
                    <a:pt x="129540" y="263017"/>
                    <a:pt x="130429" y="258128"/>
                    <a:pt x="132207" y="254699"/>
                  </a:cubicBezTo>
                  <a:cubicBezTo>
                    <a:pt x="133985" y="251270"/>
                    <a:pt x="135319" y="247015"/>
                    <a:pt x="136208" y="241935"/>
                  </a:cubicBezTo>
                  <a:cubicBezTo>
                    <a:pt x="137097" y="236855"/>
                    <a:pt x="138748" y="233236"/>
                    <a:pt x="141161" y="231077"/>
                  </a:cubicBezTo>
                  <a:cubicBezTo>
                    <a:pt x="143574" y="228918"/>
                    <a:pt x="145860" y="227838"/>
                    <a:pt x="148019" y="227838"/>
                  </a:cubicBezTo>
                  <a:cubicBezTo>
                    <a:pt x="150178" y="227838"/>
                    <a:pt x="152527" y="230886"/>
                    <a:pt x="155067" y="236982"/>
                  </a:cubicBezTo>
                  <a:cubicBezTo>
                    <a:pt x="153035" y="237236"/>
                    <a:pt x="152019" y="238506"/>
                    <a:pt x="152019" y="240792"/>
                  </a:cubicBezTo>
                  <a:cubicBezTo>
                    <a:pt x="152019" y="247142"/>
                    <a:pt x="152972" y="250317"/>
                    <a:pt x="154877" y="250317"/>
                  </a:cubicBezTo>
                  <a:cubicBezTo>
                    <a:pt x="156782" y="250317"/>
                    <a:pt x="159004" y="249555"/>
                    <a:pt x="161544" y="248031"/>
                  </a:cubicBezTo>
                  <a:cubicBezTo>
                    <a:pt x="159512" y="244221"/>
                    <a:pt x="158242" y="240665"/>
                    <a:pt x="157734" y="237363"/>
                  </a:cubicBezTo>
                  <a:cubicBezTo>
                    <a:pt x="161798" y="241935"/>
                    <a:pt x="164719" y="244983"/>
                    <a:pt x="166497" y="246507"/>
                  </a:cubicBezTo>
                  <a:cubicBezTo>
                    <a:pt x="185293" y="237617"/>
                    <a:pt x="198628" y="232537"/>
                    <a:pt x="206502" y="231267"/>
                  </a:cubicBezTo>
                  <a:cubicBezTo>
                    <a:pt x="206756" y="221107"/>
                    <a:pt x="206756" y="212979"/>
                    <a:pt x="206502" y="206883"/>
                  </a:cubicBezTo>
                  <a:cubicBezTo>
                    <a:pt x="193548" y="209677"/>
                    <a:pt x="176149" y="215138"/>
                    <a:pt x="154305" y="223266"/>
                  </a:cubicBezTo>
                  <a:cubicBezTo>
                    <a:pt x="148209" y="225552"/>
                    <a:pt x="142939" y="226695"/>
                    <a:pt x="138494" y="226695"/>
                  </a:cubicBezTo>
                  <a:cubicBezTo>
                    <a:pt x="134049" y="226695"/>
                    <a:pt x="129667" y="225552"/>
                    <a:pt x="125349" y="223266"/>
                  </a:cubicBezTo>
                  <a:cubicBezTo>
                    <a:pt x="121285" y="232156"/>
                    <a:pt x="118618" y="240856"/>
                    <a:pt x="117348" y="249365"/>
                  </a:cubicBezTo>
                  <a:cubicBezTo>
                    <a:pt x="116078" y="257874"/>
                    <a:pt x="113157" y="266446"/>
                    <a:pt x="108585" y="275082"/>
                  </a:cubicBezTo>
                  <a:cubicBezTo>
                    <a:pt x="105537" y="280924"/>
                    <a:pt x="104013" y="289814"/>
                    <a:pt x="104013" y="301752"/>
                  </a:cubicBezTo>
                  <a:cubicBezTo>
                    <a:pt x="104013" y="307086"/>
                    <a:pt x="102489" y="309753"/>
                    <a:pt x="99441" y="309753"/>
                  </a:cubicBezTo>
                  <a:cubicBezTo>
                    <a:pt x="94361" y="309753"/>
                    <a:pt x="88392" y="303784"/>
                    <a:pt x="81534" y="291846"/>
                  </a:cubicBezTo>
                  <a:cubicBezTo>
                    <a:pt x="74676" y="279908"/>
                    <a:pt x="71247" y="269113"/>
                    <a:pt x="71247" y="259461"/>
                  </a:cubicBezTo>
                  <a:lnTo>
                    <a:pt x="72390" y="235077"/>
                  </a:lnTo>
                  <a:cubicBezTo>
                    <a:pt x="72644" y="225679"/>
                    <a:pt x="72771" y="213297"/>
                    <a:pt x="72771" y="197930"/>
                  </a:cubicBezTo>
                  <a:cubicBezTo>
                    <a:pt x="72771" y="182563"/>
                    <a:pt x="72136" y="174879"/>
                    <a:pt x="70866" y="174879"/>
                  </a:cubicBezTo>
                  <a:cubicBezTo>
                    <a:pt x="70104" y="174879"/>
                    <a:pt x="69088" y="176022"/>
                    <a:pt x="67818" y="178308"/>
                  </a:cubicBezTo>
                  <a:cubicBezTo>
                    <a:pt x="64770" y="184150"/>
                    <a:pt x="59119" y="190246"/>
                    <a:pt x="50864" y="196596"/>
                  </a:cubicBezTo>
                  <a:cubicBezTo>
                    <a:pt x="42609" y="202946"/>
                    <a:pt x="34100" y="206121"/>
                    <a:pt x="25337" y="206121"/>
                  </a:cubicBezTo>
                  <a:cubicBezTo>
                    <a:pt x="16574" y="206121"/>
                    <a:pt x="10160" y="202438"/>
                    <a:pt x="6096" y="195072"/>
                  </a:cubicBezTo>
                  <a:cubicBezTo>
                    <a:pt x="2032" y="187706"/>
                    <a:pt x="0" y="179197"/>
                    <a:pt x="0" y="169545"/>
                  </a:cubicBezTo>
                  <a:cubicBezTo>
                    <a:pt x="0" y="159893"/>
                    <a:pt x="4318" y="149543"/>
                    <a:pt x="12954" y="138494"/>
                  </a:cubicBezTo>
                  <a:cubicBezTo>
                    <a:pt x="21590" y="127445"/>
                    <a:pt x="36195" y="113729"/>
                    <a:pt x="56769" y="97346"/>
                  </a:cubicBezTo>
                  <a:cubicBezTo>
                    <a:pt x="77343" y="80963"/>
                    <a:pt x="87630" y="69977"/>
                    <a:pt x="87630" y="64389"/>
                  </a:cubicBezTo>
                  <a:cubicBezTo>
                    <a:pt x="87630" y="63119"/>
                    <a:pt x="87313" y="62167"/>
                    <a:pt x="86678" y="61532"/>
                  </a:cubicBezTo>
                  <a:cubicBezTo>
                    <a:pt x="86043" y="60897"/>
                    <a:pt x="82804" y="57849"/>
                    <a:pt x="76962" y="52388"/>
                  </a:cubicBezTo>
                  <a:cubicBezTo>
                    <a:pt x="71120" y="46927"/>
                    <a:pt x="68199" y="43815"/>
                    <a:pt x="68199" y="43053"/>
                  </a:cubicBezTo>
                  <a:cubicBezTo>
                    <a:pt x="68199" y="41783"/>
                    <a:pt x="71247" y="40831"/>
                    <a:pt x="77343" y="40196"/>
                  </a:cubicBezTo>
                  <a:cubicBezTo>
                    <a:pt x="83439" y="39561"/>
                    <a:pt x="88011" y="39243"/>
                    <a:pt x="91059" y="39243"/>
                  </a:cubicBezTo>
                  <a:close/>
                  <a:moveTo>
                    <a:pt x="514160" y="9525"/>
                  </a:moveTo>
                  <a:cubicBezTo>
                    <a:pt x="522415" y="9525"/>
                    <a:pt x="529146" y="11303"/>
                    <a:pt x="534353" y="14859"/>
                  </a:cubicBezTo>
                  <a:cubicBezTo>
                    <a:pt x="539560" y="18415"/>
                    <a:pt x="544386" y="22543"/>
                    <a:pt x="548831" y="27242"/>
                  </a:cubicBezTo>
                  <a:cubicBezTo>
                    <a:pt x="553276" y="31941"/>
                    <a:pt x="555498" y="37148"/>
                    <a:pt x="555498" y="42863"/>
                  </a:cubicBezTo>
                  <a:cubicBezTo>
                    <a:pt x="555498" y="48578"/>
                    <a:pt x="553974" y="53848"/>
                    <a:pt x="550926" y="58674"/>
                  </a:cubicBezTo>
                  <a:cubicBezTo>
                    <a:pt x="547878" y="63500"/>
                    <a:pt x="545656" y="67564"/>
                    <a:pt x="544259" y="70866"/>
                  </a:cubicBezTo>
                  <a:cubicBezTo>
                    <a:pt x="542862" y="74168"/>
                    <a:pt x="541655" y="79248"/>
                    <a:pt x="540639" y="86106"/>
                  </a:cubicBezTo>
                  <a:cubicBezTo>
                    <a:pt x="548513" y="82550"/>
                    <a:pt x="556959" y="76200"/>
                    <a:pt x="565976" y="67056"/>
                  </a:cubicBezTo>
                  <a:cubicBezTo>
                    <a:pt x="574993" y="57912"/>
                    <a:pt x="579501" y="49403"/>
                    <a:pt x="579501" y="41529"/>
                  </a:cubicBezTo>
                  <a:cubicBezTo>
                    <a:pt x="579501" y="33655"/>
                    <a:pt x="576898" y="28766"/>
                    <a:pt x="571691" y="26861"/>
                  </a:cubicBezTo>
                  <a:cubicBezTo>
                    <a:pt x="566484" y="24956"/>
                    <a:pt x="563880" y="23686"/>
                    <a:pt x="563880" y="23051"/>
                  </a:cubicBezTo>
                  <a:cubicBezTo>
                    <a:pt x="563880" y="22416"/>
                    <a:pt x="565087" y="21844"/>
                    <a:pt x="567500" y="21336"/>
                  </a:cubicBezTo>
                  <a:cubicBezTo>
                    <a:pt x="569913" y="20828"/>
                    <a:pt x="572262" y="20574"/>
                    <a:pt x="574548" y="20574"/>
                  </a:cubicBezTo>
                  <a:cubicBezTo>
                    <a:pt x="583946" y="20574"/>
                    <a:pt x="591947" y="25273"/>
                    <a:pt x="598551" y="34671"/>
                  </a:cubicBezTo>
                  <a:cubicBezTo>
                    <a:pt x="605155" y="44069"/>
                    <a:pt x="608457" y="51435"/>
                    <a:pt x="608457" y="56769"/>
                  </a:cubicBezTo>
                  <a:cubicBezTo>
                    <a:pt x="608457" y="59055"/>
                    <a:pt x="607949" y="60833"/>
                    <a:pt x="606933" y="62103"/>
                  </a:cubicBezTo>
                  <a:cubicBezTo>
                    <a:pt x="605917" y="63373"/>
                    <a:pt x="600774" y="67310"/>
                    <a:pt x="591503" y="73914"/>
                  </a:cubicBezTo>
                  <a:cubicBezTo>
                    <a:pt x="582232" y="80518"/>
                    <a:pt x="574358" y="85027"/>
                    <a:pt x="567881" y="87440"/>
                  </a:cubicBezTo>
                  <a:cubicBezTo>
                    <a:pt x="561404" y="89853"/>
                    <a:pt x="555943" y="91059"/>
                    <a:pt x="551498" y="91059"/>
                  </a:cubicBezTo>
                  <a:cubicBezTo>
                    <a:pt x="547053" y="91059"/>
                    <a:pt x="543306" y="90805"/>
                    <a:pt x="540258" y="90297"/>
                  </a:cubicBezTo>
                  <a:cubicBezTo>
                    <a:pt x="540258" y="91313"/>
                    <a:pt x="540322" y="92837"/>
                    <a:pt x="540449" y="94869"/>
                  </a:cubicBezTo>
                  <a:cubicBezTo>
                    <a:pt x="540576" y="96901"/>
                    <a:pt x="540512" y="98425"/>
                    <a:pt x="540258" y="99441"/>
                  </a:cubicBezTo>
                  <a:cubicBezTo>
                    <a:pt x="563880" y="93853"/>
                    <a:pt x="581406" y="91059"/>
                    <a:pt x="592836" y="91059"/>
                  </a:cubicBezTo>
                  <a:cubicBezTo>
                    <a:pt x="604266" y="91059"/>
                    <a:pt x="612077" y="91758"/>
                    <a:pt x="616268" y="93155"/>
                  </a:cubicBezTo>
                  <a:cubicBezTo>
                    <a:pt x="620459" y="94552"/>
                    <a:pt x="623316" y="95377"/>
                    <a:pt x="624840" y="95631"/>
                  </a:cubicBezTo>
                  <a:cubicBezTo>
                    <a:pt x="626364" y="95885"/>
                    <a:pt x="629412" y="96012"/>
                    <a:pt x="633984" y="96012"/>
                  </a:cubicBezTo>
                  <a:cubicBezTo>
                    <a:pt x="642112" y="96012"/>
                    <a:pt x="649669" y="99441"/>
                    <a:pt x="656654" y="106299"/>
                  </a:cubicBezTo>
                  <a:cubicBezTo>
                    <a:pt x="663639" y="113157"/>
                    <a:pt x="668655" y="118364"/>
                    <a:pt x="671703" y="121920"/>
                  </a:cubicBezTo>
                  <a:cubicBezTo>
                    <a:pt x="674751" y="125476"/>
                    <a:pt x="676275" y="128969"/>
                    <a:pt x="676275" y="132398"/>
                  </a:cubicBezTo>
                  <a:cubicBezTo>
                    <a:pt x="676275" y="135827"/>
                    <a:pt x="675577" y="139065"/>
                    <a:pt x="674180" y="142113"/>
                  </a:cubicBezTo>
                  <a:cubicBezTo>
                    <a:pt x="672783" y="145161"/>
                    <a:pt x="671005" y="147130"/>
                    <a:pt x="668846" y="148019"/>
                  </a:cubicBezTo>
                  <a:cubicBezTo>
                    <a:pt x="666687" y="148908"/>
                    <a:pt x="663321" y="149352"/>
                    <a:pt x="658749" y="149352"/>
                  </a:cubicBezTo>
                  <a:lnTo>
                    <a:pt x="644652" y="148971"/>
                  </a:lnTo>
                  <a:cubicBezTo>
                    <a:pt x="641096" y="148971"/>
                    <a:pt x="638175" y="149479"/>
                    <a:pt x="635889" y="150495"/>
                  </a:cubicBezTo>
                  <a:cubicBezTo>
                    <a:pt x="627253" y="154559"/>
                    <a:pt x="614934" y="157480"/>
                    <a:pt x="598932" y="159258"/>
                  </a:cubicBezTo>
                  <a:cubicBezTo>
                    <a:pt x="599694" y="165354"/>
                    <a:pt x="598234" y="170879"/>
                    <a:pt x="594551" y="175832"/>
                  </a:cubicBezTo>
                  <a:cubicBezTo>
                    <a:pt x="590868" y="180785"/>
                    <a:pt x="586867" y="183579"/>
                    <a:pt x="582549" y="184214"/>
                  </a:cubicBezTo>
                  <a:cubicBezTo>
                    <a:pt x="578231" y="184849"/>
                    <a:pt x="575310" y="185992"/>
                    <a:pt x="573786" y="187643"/>
                  </a:cubicBezTo>
                  <a:cubicBezTo>
                    <a:pt x="572262" y="189294"/>
                    <a:pt x="570484" y="192659"/>
                    <a:pt x="568452" y="197739"/>
                  </a:cubicBezTo>
                  <a:cubicBezTo>
                    <a:pt x="575056" y="202311"/>
                    <a:pt x="578358" y="206248"/>
                    <a:pt x="578358" y="209550"/>
                  </a:cubicBezTo>
                  <a:cubicBezTo>
                    <a:pt x="578358" y="215392"/>
                    <a:pt x="570992" y="219329"/>
                    <a:pt x="556260" y="221361"/>
                  </a:cubicBezTo>
                  <a:cubicBezTo>
                    <a:pt x="554482" y="225425"/>
                    <a:pt x="552704" y="231775"/>
                    <a:pt x="550926" y="240411"/>
                  </a:cubicBezTo>
                  <a:cubicBezTo>
                    <a:pt x="555498" y="239141"/>
                    <a:pt x="559181" y="238506"/>
                    <a:pt x="561975" y="238506"/>
                  </a:cubicBezTo>
                  <a:cubicBezTo>
                    <a:pt x="568071" y="238506"/>
                    <a:pt x="574104" y="241237"/>
                    <a:pt x="580073" y="246698"/>
                  </a:cubicBezTo>
                  <a:cubicBezTo>
                    <a:pt x="586042" y="252159"/>
                    <a:pt x="589026" y="256794"/>
                    <a:pt x="589026" y="260604"/>
                  </a:cubicBezTo>
                  <a:cubicBezTo>
                    <a:pt x="589026" y="264414"/>
                    <a:pt x="587883" y="266573"/>
                    <a:pt x="585597" y="267081"/>
                  </a:cubicBezTo>
                  <a:cubicBezTo>
                    <a:pt x="564769" y="270637"/>
                    <a:pt x="554609" y="275082"/>
                    <a:pt x="555117" y="280416"/>
                  </a:cubicBezTo>
                  <a:cubicBezTo>
                    <a:pt x="562991" y="290068"/>
                    <a:pt x="572516" y="294894"/>
                    <a:pt x="583692" y="294894"/>
                  </a:cubicBezTo>
                  <a:cubicBezTo>
                    <a:pt x="594868" y="294894"/>
                    <a:pt x="604139" y="298450"/>
                    <a:pt x="611505" y="305562"/>
                  </a:cubicBezTo>
                  <a:cubicBezTo>
                    <a:pt x="618871" y="312674"/>
                    <a:pt x="622554" y="318643"/>
                    <a:pt x="622554" y="323469"/>
                  </a:cubicBezTo>
                  <a:cubicBezTo>
                    <a:pt x="622554" y="328295"/>
                    <a:pt x="619125" y="330708"/>
                    <a:pt x="612267" y="330708"/>
                  </a:cubicBezTo>
                  <a:cubicBezTo>
                    <a:pt x="611251" y="330708"/>
                    <a:pt x="607378" y="330391"/>
                    <a:pt x="600647" y="329756"/>
                  </a:cubicBezTo>
                  <a:cubicBezTo>
                    <a:pt x="593916" y="329121"/>
                    <a:pt x="588010" y="327660"/>
                    <a:pt x="582930" y="325374"/>
                  </a:cubicBezTo>
                  <a:cubicBezTo>
                    <a:pt x="577850" y="323088"/>
                    <a:pt x="571500" y="321945"/>
                    <a:pt x="563880" y="321945"/>
                  </a:cubicBezTo>
                  <a:cubicBezTo>
                    <a:pt x="545846" y="321945"/>
                    <a:pt x="521970" y="328168"/>
                    <a:pt x="492252" y="340614"/>
                  </a:cubicBezTo>
                  <a:cubicBezTo>
                    <a:pt x="483108" y="344424"/>
                    <a:pt x="475234" y="346329"/>
                    <a:pt x="468630" y="346329"/>
                  </a:cubicBezTo>
                  <a:cubicBezTo>
                    <a:pt x="454914" y="346329"/>
                    <a:pt x="448056" y="339471"/>
                    <a:pt x="448056" y="325755"/>
                  </a:cubicBezTo>
                  <a:cubicBezTo>
                    <a:pt x="448056" y="320421"/>
                    <a:pt x="451612" y="317754"/>
                    <a:pt x="458724" y="317754"/>
                  </a:cubicBezTo>
                  <a:lnTo>
                    <a:pt x="465963" y="318516"/>
                  </a:lnTo>
                  <a:cubicBezTo>
                    <a:pt x="469773" y="318516"/>
                    <a:pt x="474536" y="317246"/>
                    <a:pt x="480251" y="314706"/>
                  </a:cubicBezTo>
                  <a:cubicBezTo>
                    <a:pt x="485966" y="312166"/>
                    <a:pt x="497459" y="308864"/>
                    <a:pt x="514731" y="304800"/>
                  </a:cubicBezTo>
                  <a:cubicBezTo>
                    <a:pt x="513207" y="298196"/>
                    <a:pt x="512191" y="292989"/>
                    <a:pt x="511683" y="289179"/>
                  </a:cubicBezTo>
                  <a:cubicBezTo>
                    <a:pt x="506349" y="290449"/>
                    <a:pt x="500761" y="291084"/>
                    <a:pt x="494919" y="291084"/>
                  </a:cubicBezTo>
                  <a:cubicBezTo>
                    <a:pt x="489077" y="291084"/>
                    <a:pt x="482791" y="288608"/>
                    <a:pt x="476060" y="283655"/>
                  </a:cubicBezTo>
                  <a:cubicBezTo>
                    <a:pt x="469329" y="278702"/>
                    <a:pt x="465963" y="274003"/>
                    <a:pt x="465963" y="269558"/>
                  </a:cubicBezTo>
                  <a:cubicBezTo>
                    <a:pt x="465963" y="265113"/>
                    <a:pt x="467614" y="262890"/>
                    <a:pt x="470916" y="262890"/>
                  </a:cubicBezTo>
                  <a:lnTo>
                    <a:pt x="475869" y="264033"/>
                  </a:lnTo>
                  <a:cubicBezTo>
                    <a:pt x="479425" y="264033"/>
                    <a:pt x="490093" y="260858"/>
                    <a:pt x="507873" y="254508"/>
                  </a:cubicBezTo>
                  <a:cubicBezTo>
                    <a:pt x="507619" y="246126"/>
                    <a:pt x="507492" y="239268"/>
                    <a:pt x="507492" y="233934"/>
                  </a:cubicBezTo>
                  <a:cubicBezTo>
                    <a:pt x="503428" y="235204"/>
                    <a:pt x="500253" y="235839"/>
                    <a:pt x="497967" y="235839"/>
                  </a:cubicBezTo>
                  <a:cubicBezTo>
                    <a:pt x="492887" y="235839"/>
                    <a:pt x="487807" y="232220"/>
                    <a:pt x="482727" y="224981"/>
                  </a:cubicBezTo>
                  <a:cubicBezTo>
                    <a:pt x="477647" y="217742"/>
                    <a:pt x="474536" y="209233"/>
                    <a:pt x="473393" y="199454"/>
                  </a:cubicBezTo>
                  <a:cubicBezTo>
                    <a:pt x="472250" y="189675"/>
                    <a:pt x="470408" y="178943"/>
                    <a:pt x="467868" y="167259"/>
                  </a:cubicBezTo>
                  <a:cubicBezTo>
                    <a:pt x="467614" y="165989"/>
                    <a:pt x="467487" y="164465"/>
                    <a:pt x="467487" y="162687"/>
                  </a:cubicBezTo>
                  <a:cubicBezTo>
                    <a:pt x="467487" y="160909"/>
                    <a:pt x="468694" y="160020"/>
                    <a:pt x="471107" y="160020"/>
                  </a:cubicBezTo>
                  <a:cubicBezTo>
                    <a:pt x="473520" y="160020"/>
                    <a:pt x="477266" y="161798"/>
                    <a:pt x="482346" y="165354"/>
                  </a:cubicBezTo>
                  <a:lnTo>
                    <a:pt x="527304" y="148590"/>
                  </a:lnTo>
                  <a:cubicBezTo>
                    <a:pt x="516636" y="141224"/>
                    <a:pt x="510794" y="133858"/>
                    <a:pt x="509778" y="126492"/>
                  </a:cubicBezTo>
                  <a:cubicBezTo>
                    <a:pt x="507746" y="125984"/>
                    <a:pt x="505079" y="126492"/>
                    <a:pt x="501777" y="128016"/>
                  </a:cubicBezTo>
                  <a:cubicBezTo>
                    <a:pt x="498475" y="129540"/>
                    <a:pt x="495554" y="131572"/>
                    <a:pt x="493014" y="134112"/>
                  </a:cubicBezTo>
                  <a:cubicBezTo>
                    <a:pt x="487426" y="139700"/>
                    <a:pt x="481330" y="142494"/>
                    <a:pt x="474726" y="142494"/>
                  </a:cubicBezTo>
                  <a:lnTo>
                    <a:pt x="466344" y="142113"/>
                  </a:lnTo>
                  <a:cubicBezTo>
                    <a:pt x="457200" y="142113"/>
                    <a:pt x="449834" y="144145"/>
                    <a:pt x="444246" y="148209"/>
                  </a:cubicBezTo>
                  <a:cubicBezTo>
                    <a:pt x="438658" y="152273"/>
                    <a:pt x="435356" y="158115"/>
                    <a:pt x="434340" y="165735"/>
                  </a:cubicBezTo>
                  <a:cubicBezTo>
                    <a:pt x="434086" y="168783"/>
                    <a:pt x="432689" y="175324"/>
                    <a:pt x="430149" y="185357"/>
                  </a:cubicBezTo>
                  <a:cubicBezTo>
                    <a:pt x="427609" y="195390"/>
                    <a:pt x="425577" y="202883"/>
                    <a:pt x="424053" y="207836"/>
                  </a:cubicBezTo>
                  <a:cubicBezTo>
                    <a:pt x="422529" y="212789"/>
                    <a:pt x="421767" y="216408"/>
                    <a:pt x="421767" y="218694"/>
                  </a:cubicBezTo>
                  <a:cubicBezTo>
                    <a:pt x="421767" y="220980"/>
                    <a:pt x="421196" y="222758"/>
                    <a:pt x="420053" y="224028"/>
                  </a:cubicBezTo>
                  <a:cubicBezTo>
                    <a:pt x="418910" y="225298"/>
                    <a:pt x="417576" y="225933"/>
                    <a:pt x="416052" y="225933"/>
                  </a:cubicBezTo>
                  <a:cubicBezTo>
                    <a:pt x="412496" y="225933"/>
                    <a:pt x="408623" y="221679"/>
                    <a:pt x="404432" y="213170"/>
                  </a:cubicBezTo>
                  <a:cubicBezTo>
                    <a:pt x="400241" y="204661"/>
                    <a:pt x="398145" y="197549"/>
                    <a:pt x="398145" y="191834"/>
                  </a:cubicBezTo>
                  <a:cubicBezTo>
                    <a:pt x="398145" y="186119"/>
                    <a:pt x="399161" y="182182"/>
                    <a:pt x="401193" y="180023"/>
                  </a:cubicBezTo>
                  <a:cubicBezTo>
                    <a:pt x="403225" y="177864"/>
                    <a:pt x="405003" y="174117"/>
                    <a:pt x="406527" y="168783"/>
                  </a:cubicBezTo>
                  <a:cubicBezTo>
                    <a:pt x="408051" y="163449"/>
                    <a:pt x="408813" y="157925"/>
                    <a:pt x="408813" y="152210"/>
                  </a:cubicBezTo>
                  <a:cubicBezTo>
                    <a:pt x="408813" y="146495"/>
                    <a:pt x="408305" y="142113"/>
                    <a:pt x="407289" y="139065"/>
                  </a:cubicBezTo>
                  <a:cubicBezTo>
                    <a:pt x="406273" y="136017"/>
                    <a:pt x="405765" y="133731"/>
                    <a:pt x="405765" y="132207"/>
                  </a:cubicBezTo>
                  <a:cubicBezTo>
                    <a:pt x="405765" y="130683"/>
                    <a:pt x="406464" y="129921"/>
                    <a:pt x="407861" y="129921"/>
                  </a:cubicBezTo>
                  <a:cubicBezTo>
                    <a:pt x="409258" y="129921"/>
                    <a:pt x="411226" y="132398"/>
                    <a:pt x="413766" y="137351"/>
                  </a:cubicBezTo>
                  <a:cubicBezTo>
                    <a:pt x="416306" y="142304"/>
                    <a:pt x="417830" y="145733"/>
                    <a:pt x="418338" y="147638"/>
                  </a:cubicBezTo>
                  <a:cubicBezTo>
                    <a:pt x="418846" y="149543"/>
                    <a:pt x="419735" y="150495"/>
                    <a:pt x="421005" y="150495"/>
                  </a:cubicBezTo>
                  <a:cubicBezTo>
                    <a:pt x="422275" y="150495"/>
                    <a:pt x="423609" y="149162"/>
                    <a:pt x="425006" y="146495"/>
                  </a:cubicBezTo>
                  <a:cubicBezTo>
                    <a:pt x="426403" y="143828"/>
                    <a:pt x="429705" y="140081"/>
                    <a:pt x="434912" y="135255"/>
                  </a:cubicBezTo>
                  <a:cubicBezTo>
                    <a:pt x="440119" y="130429"/>
                    <a:pt x="444818" y="126937"/>
                    <a:pt x="449009" y="124778"/>
                  </a:cubicBezTo>
                  <a:cubicBezTo>
                    <a:pt x="453200" y="122619"/>
                    <a:pt x="455295" y="119761"/>
                    <a:pt x="455295" y="116205"/>
                  </a:cubicBezTo>
                  <a:cubicBezTo>
                    <a:pt x="455295" y="115189"/>
                    <a:pt x="455041" y="114046"/>
                    <a:pt x="454533" y="112776"/>
                  </a:cubicBezTo>
                  <a:cubicBezTo>
                    <a:pt x="450977" y="103886"/>
                    <a:pt x="449199" y="94996"/>
                    <a:pt x="449199" y="86106"/>
                  </a:cubicBezTo>
                  <a:cubicBezTo>
                    <a:pt x="449199" y="81788"/>
                    <a:pt x="450025" y="78550"/>
                    <a:pt x="451676" y="76391"/>
                  </a:cubicBezTo>
                  <a:cubicBezTo>
                    <a:pt x="453327" y="74232"/>
                    <a:pt x="454089" y="71946"/>
                    <a:pt x="453962" y="69533"/>
                  </a:cubicBezTo>
                  <a:cubicBezTo>
                    <a:pt x="453835" y="67120"/>
                    <a:pt x="453771" y="65405"/>
                    <a:pt x="453771" y="64389"/>
                  </a:cubicBezTo>
                  <a:cubicBezTo>
                    <a:pt x="453771" y="61341"/>
                    <a:pt x="455486" y="59817"/>
                    <a:pt x="458915" y="59817"/>
                  </a:cubicBezTo>
                  <a:cubicBezTo>
                    <a:pt x="462344" y="59817"/>
                    <a:pt x="464947" y="62484"/>
                    <a:pt x="466725" y="67818"/>
                  </a:cubicBezTo>
                  <a:cubicBezTo>
                    <a:pt x="467741" y="70612"/>
                    <a:pt x="469329" y="72009"/>
                    <a:pt x="471488" y="72009"/>
                  </a:cubicBezTo>
                  <a:cubicBezTo>
                    <a:pt x="473647" y="72009"/>
                    <a:pt x="479679" y="69088"/>
                    <a:pt x="489585" y="63246"/>
                  </a:cubicBezTo>
                  <a:cubicBezTo>
                    <a:pt x="499491" y="57404"/>
                    <a:pt x="507873" y="51816"/>
                    <a:pt x="514731" y="46482"/>
                  </a:cubicBezTo>
                  <a:cubicBezTo>
                    <a:pt x="510413" y="38608"/>
                    <a:pt x="504317" y="28575"/>
                    <a:pt x="496443" y="16383"/>
                  </a:cubicBezTo>
                  <a:cubicBezTo>
                    <a:pt x="495173" y="14605"/>
                    <a:pt x="494538" y="13208"/>
                    <a:pt x="494538" y="12192"/>
                  </a:cubicBezTo>
                  <a:cubicBezTo>
                    <a:pt x="494538" y="11176"/>
                    <a:pt x="495745" y="10478"/>
                    <a:pt x="498158" y="10097"/>
                  </a:cubicBezTo>
                  <a:cubicBezTo>
                    <a:pt x="500571" y="9716"/>
                    <a:pt x="505905" y="9525"/>
                    <a:pt x="514160" y="9525"/>
                  </a:cubicBezTo>
                  <a:close/>
                  <a:moveTo>
                    <a:pt x="946023" y="0"/>
                  </a:moveTo>
                  <a:cubicBezTo>
                    <a:pt x="948055" y="0"/>
                    <a:pt x="951421" y="7112"/>
                    <a:pt x="956120" y="21336"/>
                  </a:cubicBezTo>
                  <a:cubicBezTo>
                    <a:pt x="960819" y="35560"/>
                    <a:pt x="963168" y="45911"/>
                    <a:pt x="963168" y="52388"/>
                  </a:cubicBezTo>
                  <a:cubicBezTo>
                    <a:pt x="963168" y="58865"/>
                    <a:pt x="961771" y="65405"/>
                    <a:pt x="958977" y="72009"/>
                  </a:cubicBezTo>
                  <a:lnTo>
                    <a:pt x="951357" y="91059"/>
                  </a:lnTo>
                  <a:cubicBezTo>
                    <a:pt x="964819" y="84455"/>
                    <a:pt x="975741" y="78105"/>
                    <a:pt x="984123" y="72009"/>
                  </a:cubicBezTo>
                  <a:cubicBezTo>
                    <a:pt x="980567" y="62357"/>
                    <a:pt x="978789" y="56706"/>
                    <a:pt x="978789" y="55055"/>
                  </a:cubicBezTo>
                  <a:cubicBezTo>
                    <a:pt x="978789" y="53404"/>
                    <a:pt x="979043" y="52578"/>
                    <a:pt x="979551" y="52578"/>
                  </a:cubicBezTo>
                  <a:cubicBezTo>
                    <a:pt x="981075" y="52578"/>
                    <a:pt x="985393" y="56642"/>
                    <a:pt x="992505" y="64770"/>
                  </a:cubicBezTo>
                  <a:cubicBezTo>
                    <a:pt x="1007491" y="70612"/>
                    <a:pt x="1014984" y="76327"/>
                    <a:pt x="1014984" y="81915"/>
                  </a:cubicBezTo>
                  <a:cubicBezTo>
                    <a:pt x="1014984" y="84963"/>
                    <a:pt x="1013016" y="88964"/>
                    <a:pt x="1009079" y="93917"/>
                  </a:cubicBezTo>
                  <a:cubicBezTo>
                    <a:pt x="1005142" y="98870"/>
                    <a:pt x="1000189" y="101854"/>
                    <a:pt x="994220" y="102870"/>
                  </a:cubicBezTo>
                  <a:cubicBezTo>
                    <a:pt x="988251" y="103886"/>
                    <a:pt x="979234" y="106998"/>
                    <a:pt x="967169" y="112205"/>
                  </a:cubicBezTo>
                  <a:cubicBezTo>
                    <a:pt x="955104" y="117412"/>
                    <a:pt x="944880" y="122555"/>
                    <a:pt x="936498" y="127635"/>
                  </a:cubicBezTo>
                  <a:cubicBezTo>
                    <a:pt x="935990" y="132207"/>
                    <a:pt x="934339" y="137668"/>
                    <a:pt x="931545" y="144018"/>
                  </a:cubicBezTo>
                  <a:cubicBezTo>
                    <a:pt x="937133" y="140208"/>
                    <a:pt x="942912" y="138303"/>
                    <a:pt x="948881" y="138303"/>
                  </a:cubicBezTo>
                  <a:cubicBezTo>
                    <a:pt x="954850" y="138303"/>
                    <a:pt x="960565" y="140716"/>
                    <a:pt x="966026" y="145542"/>
                  </a:cubicBezTo>
                  <a:cubicBezTo>
                    <a:pt x="971487" y="150368"/>
                    <a:pt x="974217" y="153924"/>
                    <a:pt x="974217" y="156210"/>
                  </a:cubicBezTo>
                  <a:cubicBezTo>
                    <a:pt x="974217" y="158496"/>
                    <a:pt x="973709" y="161163"/>
                    <a:pt x="972693" y="164211"/>
                  </a:cubicBezTo>
                  <a:cubicBezTo>
                    <a:pt x="971677" y="167259"/>
                    <a:pt x="970661" y="172339"/>
                    <a:pt x="969645" y="179451"/>
                  </a:cubicBezTo>
                  <a:cubicBezTo>
                    <a:pt x="981583" y="173355"/>
                    <a:pt x="990029" y="170307"/>
                    <a:pt x="994982" y="170307"/>
                  </a:cubicBezTo>
                  <a:cubicBezTo>
                    <a:pt x="999935" y="170307"/>
                    <a:pt x="1003745" y="171577"/>
                    <a:pt x="1006412" y="174117"/>
                  </a:cubicBezTo>
                  <a:cubicBezTo>
                    <a:pt x="1009079" y="176657"/>
                    <a:pt x="1010412" y="179070"/>
                    <a:pt x="1010412" y="181356"/>
                  </a:cubicBezTo>
                  <a:cubicBezTo>
                    <a:pt x="1010412" y="186436"/>
                    <a:pt x="1007301" y="191199"/>
                    <a:pt x="1001078" y="195644"/>
                  </a:cubicBezTo>
                  <a:cubicBezTo>
                    <a:pt x="994855" y="200089"/>
                    <a:pt x="984377" y="204851"/>
                    <a:pt x="969645" y="209931"/>
                  </a:cubicBezTo>
                  <a:cubicBezTo>
                    <a:pt x="970153" y="215265"/>
                    <a:pt x="970407" y="221679"/>
                    <a:pt x="970407" y="229172"/>
                  </a:cubicBezTo>
                  <a:cubicBezTo>
                    <a:pt x="970407" y="236665"/>
                    <a:pt x="970153" y="242443"/>
                    <a:pt x="969645" y="246507"/>
                  </a:cubicBezTo>
                  <a:cubicBezTo>
                    <a:pt x="981329" y="245237"/>
                    <a:pt x="991616" y="243459"/>
                    <a:pt x="1000506" y="241173"/>
                  </a:cubicBezTo>
                  <a:cubicBezTo>
                    <a:pt x="1002030" y="240665"/>
                    <a:pt x="1004126" y="240411"/>
                    <a:pt x="1006793" y="240411"/>
                  </a:cubicBezTo>
                  <a:cubicBezTo>
                    <a:pt x="1009460" y="240411"/>
                    <a:pt x="1012889" y="241427"/>
                    <a:pt x="1017080" y="243459"/>
                  </a:cubicBezTo>
                  <a:cubicBezTo>
                    <a:pt x="1021271" y="245491"/>
                    <a:pt x="1025589" y="248476"/>
                    <a:pt x="1030034" y="252413"/>
                  </a:cubicBezTo>
                  <a:cubicBezTo>
                    <a:pt x="1034479" y="256350"/>
                    <a:pt x="1037336" y="260096"/>
                    <a:pt x="1038606" y="263652"/>
                  </a:cubicBezTo>
                  <a:cubicBezTo>
                    <a:pt x="1039876" y="267208"/>
                    <a:pt x="1040511" y="271272"/>
                    <a:pt x="1040511" y="275844"/>
                  </a:cubicBezTo>
                  <a:cubicBezTo>
                    <a:pt x="1040511" y="280416"/>
                    <a:pt x="1039559" y="285179"/>
                    <a:pt x="1037654" y="290132"/>
                  </a:cubicBezTo>
                  <a:cubicBezTo>
                    <a:pt x="1035749" y="295085"/>
                    <a:pt x="1032764" y="297561"/>
                    <a:pt x="1028700" y="297561"/>
                  </a:cubicBezTo>
                  <a:cubicBezTo>
                    <a:pt x="1024636" y="297561"/>
                    <a:pt x="1017143" y="294005"/>
                    <a:pt x="1006221" y="286893"/>
                  </a:cubicBezTo>
                  <a:cubicBezTo>
                    <a:pt x="995299" y="279781"/>
                    <a:pt x="989838" y="275527"/>
                    <a:pt x="989838" y="274130"/>
                  </a:cubicBezTo>
                  <a:cubicBezTo>
                    <a:pt x="989838" y="272733"/>
                    <a:pt x="991235" y="272034"/>
                    <a:pt x="994029" y="272034"/>
                  </a:cubicBezTo>
                  <a:cubicBezTo>
                    <a:pt x="996823" y="272034"/>
                    <a:pt x="999236" y="270701"/>
                    <a:pt x="1001268" y="268034"/>
                  </a:cubicBezTo>
                  <a:cubicBezTo>
                    <a:pt x="1003300" y="265367"/>
                    <a:pt x="1004316" y="263144"/>
                    <a:pt x="1004316" y="261366"/>
                  </a:cubicBezTo>
                  <a:cubicBezTo>
                    <a:pt x="1004316" y="259588"/>
                    <a:pt x="1003935" y="258445"/>
                    <a:pt x="1003173" y="257937"/>
                  </a:cubicBezTo>
                  <a:cubicBezTo>
                    <a:pt x="997585" y="253365"/>
                    <a:pt x="993775" y="249936"/>
                    <a:pt x="991743" y="247650"/>
                  </a:cubicBezTo>
                  <a:cubicBezTo>
                    <a:pt x="985647" y="246888"/>
                    <a:pt x="978281" y="247904"/>
                    <a:pt x="969645" y="250698"/>
                  </a:cubicBezTo>
                  <a:cubicBezTo>
                    <a:pt x="969645" y="259080"/>
                    <a:pt x="969201" y="269812"/>
                    <a:pt x="968312" y="282893"/>
                  </a:cubicBezTo>
                  <a:cubicBezTo>
                    <a:pt x="967423" y="295974"/>
                    <a:pt x="966470" y="304038"/>
                    <a:pt x="965454" y="307086"/>
                  </a:cubicBezTo>
                  <a:lnTo>
                    <a:pt x="961644" y="318516"/>
                  </a:lnTo>
                  <a:cubicBezTo>
                    <a:pt x="960120" y="323088"/>
                    <a:pt x="958660" y="326581"/>
                    <a:pt x="957263" y="328994"/>
                  </a:cubicBezTo>
                  <a:cubicBezTo>
                    <a:pt x="955866" y="331407"/>
                    <a:pt x="954469" y="332613"/>
                    <a:pt x="953072" y="332613"/>
                  </a:cubicBezTo>
                  <a:cubicBezTo>
                    <a:pt x="951675" y="332613"/>
                    <a:pt x="949198" y="330327"/>
                    <a:pt x="945642" y="325755"/>
                  </a:cubicBezTo>
                  <a:cubicBezTo>
                    <a:pt x="934466" y="311277"/>
                    <a:pt x="927227" y="302832"/>
                    <a:pt x="923925" y="300419"/>
                  </a:cubicBezTo>
                  <a:cubicBezTo>
                    <a:pt x="920623" y="298006"/>
                    <a:pt x="917448" y="294704"/>
                    <a:pt x="914400" y="290513"/>
                  </a:cubicBezTo>
                  <a:cubicBezTo>
                    <a:pt x="911352" y="286322"/>
                    <a:pt x="906018" y="282067"/>
                    <a:pt x="898398" y="277749"/>
                  </a:cubicBezTo>
                  <a:cubicBezTo>
                    <a:pt x="892556" y="288671"/>
                    <a:pt x="886905" y="297498"/>
                    <a:pt x="881444" y="304229"/>
                  </a:cubicBezTo>
                  <a:cubicBezTo>
                    <a:pt x="875983" y="310960"/>
                    <a:pt x="871665" y="314325"/>
                    <a:pt x="868490" y="314325"/>
                  </a:cubicBezTo>
                  <a:cubicBezTo>
                    <a:pt x="865315" y="314325"/>
                    <a:pt x="862457" y="311912"/>
                    <a:pt x="859917" y="307086"/>
                  </a:cubicBezTo>
                  <a:cubicBezTo>
                    <a:pt x="857377" y="302260"/>
                    <a:pt x="856107" y="297434"/>
                    <a:pt x="856107" y="292608"/>
                  </a:cubicBezTo>
                  <a:cubicBezTo>
                    <a:pt x="856107" y="287782"/>
                    <a:pt x="857187" y="281305"/>
                    <a:pt x="859346" y="273177"/>
                  </a:cubicBezTo>
                  <a:cubicBezTo>
                    <a:pt x="861505" y="265049"/>
                    <a:pt x="863473" y="259906"/>
                    <a:pt x="865251" y="257747"/>
                  </a:cubicBezTo>
                  <a:cubicBezTo>
                    <a:pt x="867029" y="255588"/>
                    <a:pt x="869125" y="254508"/>
                    <a:pt x="871538" y="254508"/>
                  </a:cubicBezTo>
                  <a:cubicBezTo>
                    <a:pt x="873951" y="254508"/>
                    <a:pt x="876618" y="255016"/>
                    <a:pt x="879539" y="256032"/>
                  </a:cubicBezTo>
                  <a:cubicBezTo>
                    <a:pt x="882460" y="257048"/>
                    <a:pt x="883920" y="258191"/>
                    <a:pt x="883920" y="259461"/>
                  </a:cubicBezTo>
                  <a:cubicBezTo>
                    <a:pt x="883920" y="259969"/>
                    <a:pt x="882968" y="260731"/>
                    <a:pt x="881063" y="261747"/>
                  </a:cubicBezTo>
                  <a:cubicBezTo>
                    <a:pt x="879158" y="262763"/>
                    <a:pt x="878205" y="264351"/>
                    <a:pt x="878205" y="266510"/>
                  </a:cubicBezTo>
                  <a:cubicBezTo>
                    <a:pt x="878205" y="268669"/>
                    <a:pt x="878967" y="269748"/>
                    <a:pt x="880491" y="269748"/>
                  </a:cubicBezTo>
                  <a:cubicBezTo>
                    <a:pt x="882015" y="269748"/>
                    <a:pt x="884174" y="269113"/>
                    <a:pt x="886968" y="267843"/>
                  </a:cubicBezTo>
                  <a:cubicBezTo>
                    <a:pt x="888492" y="264795"/>
                    <a:pt x="890207" y="263271"/>
                    <a:pt x="892112" y="263271"/>
                  </a:cubicBezTo>
                  <a:cubicBezTo>
                    <a:pt x="894017" y="263271"/>
                    <a:pt x="897001" y="263906"/>
                    <a:pt x="901065" y="265176"/>
                  </a:cubicBezTo>
                  <a:cubicBezTo>
                    <a:pt x="918591" y="257556"/>
                    <a:pt x="932180" y="253238"/>
                    <a:pt x="941832" y="252222"/>
                  </a:cubicBezTo>
                  <a:cubicBezTo>
                    <a:pt x="942594" y="240030"/>
                    <a:pt x="942848" y="230124"/>
                    <a:pt x="942594" y="222504"/>
                  </a:cubicBezTo>
                  <a:cubicBezTo>
                    <a:pt x="938530" y="223520"/>
                    <a:pt x="930783" y="228473"/>
                    <a:pt x="919353" y="237363"/>
                  </a:cubicBezTo>
                  <a:cubicBezTo>
                    <a:pt x="913511" y="241681"/>
                    <a:pt x="907542" y="243840"/>
                    <a:pt x="901446" y="243840"/>
                  </a:cubicBezTo>
                  <a:cubicBezTo>
                    <a:pt x="895350" y="243840"/>
                    <a:pt x="890334" y="241554"/>
                    <a:pt x="886397" y="236982"/>
                  </a:cubicBezTo>
                  <a:cubicBezTo>
                    <a:pt x="882460" y="232410"/>
                    <a:pt x="880491" y="226568"/>
                    <a:pt x="880491" y="219456"/>
                  </a:cubicBezTo>
                  <a:cubicBezTo>
                    <a:pt x="880491" y="212344"/>
                    <a:pt x="880936" y="207328"/>
                    <a:pt x="881825" y="204407"/>
                  </a:cubicBezTo>
                  <a:cubicBezTo>
                    <a:pt x="882714" y="201486"/>
                    <a:pt x="883984" y="200025"/>
                    <a:pt x="885635" y="200025"/>
                  </a:cubicBezTo>
                  <a:cubicBezTo>
                    <a:pt x="887286" y="200025"/>
                    <a:pt x="888619" y="200152"/>
                    <a:pt x="889635" y="200406"/>
                  </a:cubicBezTo>
                  <a:cubicBezTo>
                    <a:pt x="890651" y="200660"/>
                    <a:pt x="891731" y="200787"/>
                    <a:pt x="892874" y="200787"/>
                  </a:cubicBezTo>
                  <a:cubicBezTo>
                    <a:pt x="894017" y="200787"/>
                    <a:pt x="894588" y="200025"/>
                    <a:pt x="894588" y="198501"/>
                  </a:cubicBezTo>
                  <a:lnTo>
                    <a:pt x="894588" y="194691"/>
                  </a:lnTo>
                  <a:cubicBezTo>
                    <a:pt x="894588" y="188849"/>
                    <a:pt x="896366" y="181356"/>
                    <a:pt x="899922" y="172212"/>
                  </a:cubicBezTo>
                  <a:cubicBezTo>
                    <a:pt x="898652" y="172212"/>
                    <a:pt x="896811" y="171450"/>
                    <a:pt x="894398" y="169926"/>
                  </a:cubicBezTo>
                  <a:cubicBezTo>
                    <a:pt x="891985" y="168402"/>
                    <a:pt x="889572" y="167196"/>
                    <a:pt x="887159" y="166307"/>
                  </a:cubicBezTo>
                  <a:cubicBezTo>
                    <a:pt x="884746" y="165418"/>
                    <a:pt x="883539" y="164211"/>
                    <a:pt x="883539" y="162687"/>
                  </a:cubicBezTo>
                  <a:cubicBezTo>
                    <a:pt x="883539" y="159385"/>
                    <a:pt x="891286" y="155702"/>
                    <a:pt x="906780" y="151638"/>
                  </a:cubicBezTo>
                  <a:cubicBezTo>
                    <a:pt x="907796" y="146304"/>
                    <a:pt x="909447" y="141097"/>
                    <a:pt x="911733" y="136017"/>
                  </a:cubicBezTo>
                  <a:cubicBezTo>
                    <a:pt x="902335" y="135001"/>
                    <a:pt x="894715" y="132842"/>
                    <a:pt x="888873" y="129540"/>
                  </a:cubicBezTo>
                  <a:cubicBezTo>
                    <a:pt x="887603" y="129286"/>
                    <a:pt x="886333" y="129159"/>
                    <a:pt x="885063" y="129159"/>
                  </a:cubicBezTo>
                  <a:cubicBezTo>
                    <a:pt x="877951" y="129159"/>
                    <a:pt x="871792" y="132525"/>
                    <a:pt x="866585" y="139256"/>
                  </a:cubicBezTo>
                  <a:cubicBezTo>
                    <a:pt x="861378" y="145987"/>
                    <a:pt x="855853" y="156528"/>
                    <a:pt x="850011" y="170879"/>
                  </a:cubicBezTo>
                  <a:cubicBezTo>
                    <a:pt x="844169" y="185230"/>
                    <a:pt x="840486" y="197231"/>
                    <a:pt x="838962" y="206883"/>
                  </a:cubicBezTo>
                  <a:cubicBezTo>
                    <a:pt x="838454" y="219583"/>
                    <a:pt x="837565" y="228219"/>
                    <a:pt x="836295" y="232791"/>
                  </a:cubicBezTo>
                  <a:cubicBezTo>
                    <a:pt x="829437" y="253619"/>
                    <a:pt x="825119" y="270383"/>
                    <a:pt x="823341" y="283083"/>
                  </a:cubicBezTo>
                  <a:cubicBezTo>
                    <a:pt x="819785" y="308737"/>
                    <a:pt x="813816" y="321564"/>
                    <a:pt x="805434" y="321564"/>
                  </a:cubicBezTo>
                  <a:cubicBezTo>
                    <a:pt x="801370" y="321564"/>
                    <a:pt x="797751" y="318897"/>
                    <a:pt x="794576" y="313563"/>
                  </a:cubicBezTo>
                  <a:cubicBezTo>
                    <a:pt x="791401" y="308229"/>
                    <a:pt x="789813" y="302133"/>
                    <a:pt x="789813" y="295275"/>
                  </a:cubicBezTo>
                  <a:cubicBezTo>
                    <a:pt x="789813" y="288417"/>
                    <a:pt x="790448" y="283147"/>
                    <a:pt x="791718" y="279464"/>
                  </a:cubicBezTo>
                  <a:cubicBezTo>
                    <a:pt x="792988" y="275781"/>
                    <a:pt x="796862" y="266446"/>
                    <a:pt x="803339" y="251460"/>
                  </a:cubicBezTo>
                  <a:cubicBezTo>
                    <a:pt x="809816" y="236474"/>
                    <a:pt x="813562" y="227521"/>
                    <a:pt x="814578" y="224600"/>
                  </a:cubicBezTo>
                  <a:cubicBezTo>
                    <a:pt x="815594" y="221679"/>
                    <a:pt x="816102" y="219202"/>
                    <a:pt x="816102" y="217170"/>
                  </a:cubicBezTo>
                  <a:cubicBezTo>
                    <a:pt x="816102" y="215138"/>
                    <a:pt x="815340" y="214122"/>
                    <a:pt x="813816" y="214122"/>
                  </a:cubicBezTo>
                  <a:cubicBezTo>
                    <a:pt x="812292" y="214122"/>
                    <a:pt x="809816" y="215837"/>
                    <a:pt x="806387" y="219266"/>
                  </a:cubicBezTo>
                  <a:cubicBezTo>
                    <a:pt x="802958" y="222695"/>
                    <a:pt x="799846" y="224409"/>
                    <a:pt x="797052" y="224409"/>
                  </a:cubicBezTo>
                  <a:cubicBezTo>
                    <a:pt x="792480" y="224409"/>
                    <a:pt x="788797" y="220663"/>
                    <a:pt x="786003" y="213170"/>
                  </a:cubicBezTo>
                  <a:cubicBezTo>
                    <a:pt x="783209" y="205677"/>
                    <a:pt x="781812" y="199962"/>
                    <a:pt x="781812" y="196025"/>
                  </a:cubicBezTo>
                  <a:cubicBezTo>
                    <a:pt x="781812" y="192088"/>
                    <a:pt x="784035" y="188659"/>
                    <a:pt x="788480" y="185738"/>
                  </a:cubicBezTo>
                  <a:cubicBezTo>
                    <a:pt x="792925" y="182817"/>
                    <a:pt x="797751" y="176848"/>
                    <a:pt x="802958" y="167831"/>
                  </a:cubicBezTo>
                  <a:cubicBezTo>
                    <a:pt x="808165" y="158814"/>
                    <a:pt x="810768" y="153289"/>
                    <a:pt x="810768" y="151257"/>
                  </a:cubicBezTo>
                  <a:cubicBezTo>
                    <a:pt x="810768" y="149225"/>
                    <a:pt x="809625" y="148209"/>
                    <a:pt x="807339" y="148209"/>
                  </a:cubicBezTo>
                  <a:cubicBezTo>
                    <a:pt x="805053" y="148209"/>
                    <a:pt x="800735" y="149860"/>
                    <a:pt x="794385" y="153162"/>
                  </a:cubicBezTo>
                  <a:cubicBezTo>
                    <a:pt x="788035" y="156464"/>
                    <a:pt x="782193" y="158115"/>
                    <a:pt x="776859" y="158115"/>
                  </a:cubicBezTo>
                  <a:cubicBezTo>
                    <a:pt x="767461" y="158115"/>
                    <a:pt x="762762" y="150876"/>
                    <a:pt x="762762" y="136398"/>
                  </a:cubicBezTo>
                  <a:cubicBezTo>
                    <a:pt x="762762" y="127000"/>
                    <a:pt x="763461" y="121158"/>
                    <a:pt x="764858" y="118872"/>
                  </a:cubicBezTo>
                  <a:cubicBezTo>
                    <a:pt x="766255" y="116586"/>
                    <a:pt x="769493" y="115189"/>
                    <a:pt x="774573" y="114681"/>
                  </a:cubicBezTo>
                  <a:cubicBezTo>
                    <a:pt x="783463" y="113919"/>
                    <a:pt x="791147" y="111633"/>
                    <a:pt x="797624" y="107823"/>
                  </a:cubicBezTo>
                  <a:cubicBezTo>
                    <a:pt x="804101" y="104013"/>
                    <a:pt x="811086" y="97917"/>
                    <a:pt x="818579" y="89535"/>
                  </a:cubicBezTo>
                  <a:cubicBezTo>
                    <a:pt x="826072" y="81153"/>
                    <a:pt x="831660" y="74486"/>
                    <a:pt x="835343" y="69533"/>
                  </a:cubicBezTo>
                  <a:cubicBezTo>
                    <a:pt x="839026" y="64580"/>
                    <a:pt x="840867" y="60579"/>
                    <a:pt x="840867" y="57531"/>
                  </a:cubicBezTo>
                  <a:cubicBezTo>
                    <a:pt x="840867" y="54483"/>
                    <a:pt x="839851" y="52070"/>
                    <a:pt x="837819" y="50292"/>
                  </a:cubicBezTo>
                  <a:cubicBezTo>
                    <a:pt x="835787" y="48514"/>
                    <a:pt x="834771" y="47308"/>
                    <a:pt x="834771" y="46673"/>
                  </a:cubicBezTo>
                  <a:cubicBezTo>
                    <a:pt x="834771" y="46038"/>
                    <a:pt x="835279" y="45720"/>
                    <a:pt x="836295" y="45720"/>
                  </a:cubicBezTo>
                  <a:cubicBezTo>
                    <a:pt x="839089" y="45720"/>
                    <a:pt x="844106" y="47625"/>
                    <a:pt x="851345" y="51435"/>
                  </a:cubicBezTo>
                  <a:cubicBezTo>
                    <a:pt x="858584" y="55245"/>
                    <a:pt x="864426" y="60262"/>
                    <a:pt x="868871" y="66485"/>
                  </a:cubicBezTo>
                  <a:cubicBezTo>
                    <a:pt x="873316" y="72708"/>
                    <a:pt x="875538" y="78359"/>
                    <a:pt x="875538" y="83439"/>
                  </a:cubicBezTo>
                  <a:cubicBezTo>
                    <a:pt x="875538" y="88519"/>
                    <a:pt x="870712" y="92964"/>
                    <a:pt x="861060" y="96774"/>
                  </a:cubicBezTo>
                  <a:cubicBezTo>
                    <a:pt x="859282" y="97536"/>
                    <a:pt x="854393" y="100775"/>
                    <a:pt x="846392" y="106490"/>
                  </a:cubicBezTo>
                  <a:cubicBezTo>
                    <a:pt x="838391" y="112205"/>
                    <a:pt x="831342" y="117602"/>
                    <a:pt x="825246" y="122682"/>
                  </a:cubicBezTo>
                  <a:cubicBezTo>
                    <a:pt x="837184" y="132842"/>
                    <a:pt x="843153" y="141097"/>
                    <a:pt x="843153" y="147447"/>
                  </a:cubicBezTo>
                  <a:cubicBezTo>
                    <a:pt x="843153" y="151003"/>
                    <a:pt x="841756" y="154813"/>
                    <a:pt x="838962" y="158877"/>
                  </a:cubicBezTo>
                  <a:cubicBezTo>
                    <a:pt x="827786" y="174625"/>
                    <a:pt x="822325" y="184531"/>
                    <a:pt x="822579" y="188595"/>
                  </a:cubicBezTo>
                  <a:cubicBezTo>
                    <a:pt x="826389" y="191135"/>
                    <a:pt x="830199" y="194310"/>
                    <a:pt x="834009" y="198120"/>
                  </a:cubicBezTo>
                  <a:cubicBezTo>
                    <a:pt x="842645" y="172466"/>
                    <a:pt x="851281" y="153035"/>
                    <a:pt x="859917" y="139827"/>
                  </a:cubicBezTo>
                  <a:cubicBezTo>
                    <a:pt x="868553" y="126619"/>
                    <a:pt x="874776" y="118618"/>
                    <a:pt x="878586" y="115824"/>
                  </a:cubicBezTo>
                  <a:cubicBezTo>
                    <a:pt x="882396" y="113030"/>
                    <a:pt x="896366" y="108331"/>
                    <a:pt x="920496" y="101727"/>
                  </a:cubicBezTo>
                  <a:cubicBezTo>
                    <a:pt x="924306" y="91059"/>
                    <a:pt x="928624" y="75692"/>
                    <a:pt x="933450" y="55626"/>
                  </a:cubicBezTo>
                  <a:cubicBezTo>
                    <a:pt x="938276" y="35560"/>
                    <a:pt x="941070" y="21273"/>
                    <a:pt x="941832" y="12764"/>
                  </a:cubicBezTo>
                  <a:cubicBezTo>
                    <a:pt x="942594" y="4255"/>
                    <a:pt x="943991" y="0"/>
                    <a:pt x="94602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917575" y="1041400"/>
            <a:ext cx="7308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一、读一读，将生字填入正确的短语中。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762125" y="1784350"/>
            <a:ext cx="1058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</a:t>
            </a:r>
            <a:endParaRPr lang="en-US" altLang="zh-CN" sz="44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154363" y="1784350"/>
            <a:ext cx="10604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endParaRPr lang="en-US" altLang="zh-CN" sz="4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546600" y="1784350"/>
            <a:ext cx="10604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降</a:t>
            </a:r>
            <a:endParaRPr lang="en-US" altLang="zh-CN" sz="4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5940425" y="1784350"/>
            <a:ext cx="10588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</a:t>
            </a:r>
            <a:endParaRPr lang="zh-CN" altLang="en-US" sz="4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858838" y="2532063"/>
            <a:ext cx="7377112" cy="16240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夏雨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    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春风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秋霜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    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冬雪</a:t>
            </a:r>
            <a:r>
              <a:rPr lang="en-US" altLang="zh-CN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93827E-6 L 0.46215 0.14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3827E-6 L -0.18906 0.3030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93827E-6 L -0.0368 0.149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93827E-6 L 0.0052 0.317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Box 1"/>
          <p:cNvSpPr txBox="1">
            <a:spLocks noChangeArrowheads="1"/>
          </p:cNvSpPr>
          <p:nvPr/>
        </p:nvSpPr>
        <p:spPr bwMode="auto">
          <a:xfrm>
            <a:off x="1042988" y="808038"/>
            <a:ext cx="460851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二、按课文内容填空。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2051050" y="1924050"/>
            <a:ext cx="5041900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青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______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红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鱼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水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鸟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林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119688" y="1997075"/>
            <a:ext cx="13684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山花</a:t>
            </a:r>
            <a:endParaRPr lang="zh-CN" altLang="en-US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600325" y="3086100"/>
            <a:ext cx="9334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endParaRPr lang="zh-CN" altLang="en-US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5573713" y="3086100"/>
            <a:ext cx="9334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endParaRPr lang="zh-CN" altLang="en-US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124075" y="1997075"/>
            <a:ext cx="13684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池草</a:t>
            </a:r>
            <a:endParaRPr lang="zh-CN" altLang="en-US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159" name="图片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268288" y="2716213"/>
            <a:ext cx="1963738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图片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388" y="714375"/>
            <a:ext cx="1979612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1"/>
          <p:cNvSpPr txBox="1">
            <a:spLocks noChangeArrowheads="1"/>
          </p:cNvSpPr>
          <p:nvPr/>
        </p:nvSpPr>
        <p:spPr bwMode="auto">
          <a:xfrm>
            <a:off x="900113" y="555625"/>
            <a:ext cx="700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三、你问我答。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350963" y="1392238"/>
            <a:ext cx="3024187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ts val="1800"/>
              </a:spcBef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什么吹？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hangingPunct="0">
              <a:spcBef>
                <a:spcPts val="1800"/>
              </a:spcBef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什么落？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hangingPunct="0">
              <a:spcBef>
                <a:spcPts val="1800"/>
              </a:spcBef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什么降？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0" hangingPunct="0">
              <a:spcBef>
                <a:spcPts val="1800"/>
              </a:spcBef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什么飘？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5003800" y="1392238"/>
            <a:ext cx="302418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ts val="1800"/>
              </a:spcBef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✿春风吹。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spcBef>
                <a:spcPts val="1800"/>
              </a:spcBef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✿夏雨落。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spcBef>
                <a:spcPts val="1800"/>
              </a:spcBef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✿秋霜降。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spcBef>
                <a:spcPts val="1800"/>
              </a:spcBef>
            </a:pP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✿冬雪飘。</a:t>
            </a:r>
            <a:endParaRPr lang="zh-CN" altLang="en-US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51202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398785" y="267224"/>
              <a:ext cx="1471722" cy="314112"/>
            </a:xfrm>
            <a:custGeom>
              <a:avLst/>
              <a:gdLst/>
              <a:ahLst/>
              <a:cxnLst/>
              <a:rect l="l" t="t" r="r" b="b"/>
              <a:pathLst>
                <a:path w="1472946" h="314706">
                  <a:moveTo>
                    <a:pt x="206502" y="218313"/>
                  </a:moveTo>
                  <a:cubicBezTo>
                    <a:pt x="195072" y="227203"/>
                    <a:pt x="186944" y="234823"/>
                    <a:pt x="182118" y="241173"/>
                  </a:cubicBezTo>
                  <a:cubicBezTo>
                    <a:pt x="193294" y="245745"/>
                    <a:pt x="199898" y="248031"/>
                    <a:pt x="201930" y="248031"/>
                  </a:cubicBezTo>
                  <a:cubicBezTo>
                    <a:pt x="203962" y="248031"/>
                    <a:pt x="205232" y="247650"/>
                    <a:pt x="205740" y="246888"/>
                  </a:cubicBezTo>
                  <a:cubicBezTo>
                    <a:pt x="206248" y="246126"/>
                    <a:pt x="206566" y="242380"/>
                    <a:pt x="206693" y="235649"/>
                  </a:cubicBezTo>
                  <a:cubicBezTo>
                    <a:pt x="206820" y="228918"/>
                    <a:pt x="206756" y="223139"/>
                    <a:pt x="206502" y="218313"/>
                  </a:cubicBezTo>
                  <a:close/>
                  <a:moveTo>
                    <a:pt x="594170" y="212217"/>
                  </a:moveTo>
                  <a:cubicBezTo>
                    <a:pt x="592773" y="212217"/>
                    <a:pt x="591312" y="212471"/>
                    <a:pt x="589788" y="212979"/>
                  </a:cubicBezTo>
                  <a:cubicBezTo>
                    <a:pt x="580898" y="216535"/>
                    <a:pt x="568770" y="220790"/>
                    <a:pt x="553403" y="225743"/>
                  </a:cubicBezTo>
                  <a:cubicBezTo>
                    <a:pt x="538036" y="230696"/>
                    <a:pt x="527939" y="233553"/>
                    <a:pt x="523113" y="234315"/>
                  </a:cubicBezTo>
                  <a:cubicBezTo>
                    <a:pt x="523113" y="246507"/>
                    <a:pt x="525145" y="258699"/>
                    <a:pt x="529209" y="270891"/>
                  </a:cubicBezTo>
                  <a:cubicBezTo>
                    <a:pt x="549021" y="270891"/>
                    <a:pt x="562864" y="267970"/>
                    <a:pt x="570738" y="262128"/>
                  </a:cubicBezTo>
                  <a:cubicBezTo>
                    <a:pt x="578612" y="256286"/>
                    <a:pt x="584835" y="247904"/>
                    <a:pt x="589407" y="236982"/>
                  </a:cubicBezTo>
                  <a:cubicBezTo>
                    <a:pt x="593979" y="226060"/>
                    <a:pt x="596265" y="219202"/>
                    <a:pt x="596265" y="216408"/>
                  </a:cubicBezTo>
                  <a:cubicBezTo>
                    <a:pt x="596265" y="213614"/>
                    <a:pt x="595567" y="212217"/>
                    <a:pt x="594170" y="212217"/>
                  </a:cubicBezTo>
                  <a:close/>
                  <a:moveTo>
                    <a:pt x="1299210" y="167640"/>
                  </a:moveTo>
                  <a:cubicBezTo>
                    <a:pt x="1291844" y="176530"/>
                    <a:pt x="1285494" y="182182"/>
                    <a:pt x="1280160" y="184595"/>
                  </a:cubicBezTo>
                  <a:cubicBezTo>
                    <a:pt x="1274826" y="187008"/>
                    <a:pt x="1270572" y="189484"/>
                    <a:pt x="1267397" y="192024"/>
                  </a:cubicBezTo>
                  <a:cubicBezTo>
                    <a:pt x="1264222" y="194564"/>
                    <a:pt x="1262634" y="196469"/>
                    <a:pt x="1262634" y="197739"/>
                  </a:cubicBezTo>
                  <a:cubicBezTo>
                    <a:pt x="1262634" y="199009"/>
                    <a:pt x="1264222" y="199962"/>
                    <a:pt x="1267397" y="200597"/>
                  </a:cubicBezTo>
                  <a:cubicBezTo>
                    <a:pt x="1270572" y="201232"/>
                    <a:pt x="1273429" y="202946"/>
                    <a:pt x="1275969" y="205740"/>
                  </a:cubicBezTo>
                  <a:cubicBezTo>
                    <a:pt x="1278509" y="208534"/>
                    <a:pt x="1279779" y="211836"/>
                    <a:pt x="1279779" y="215646"/>
                  </a:cubicBezTo>
                  <a:cubicBezTo>
                    <a:pt x="1279779" y="224282"/>
                    <a:pt x="1272921" y="233807"/>
                    <a:pt x="1259205" y="244221"/>
                  </a:cubicBezTo>
                  <a:cubicBezTo>
                    <a:pt x="1256919" y="245999"/>
                    <a:pt x="1255776" y="247587"/>
                    <a:pt x="1255776" y="248984"/>
                  </a:cubicBezTo>
                  <a:cubicBezTo>
                    <a:pt x="1255776" y="250381"/>
                    <a:pt x="1256538" y="251206"/>
                    <a:pt x="1258062" y="251460"/>
                  </a:cubicBezTo>
                  <a:cubicBezTo>
                    <a:pt x="1274572" y="253492"/>
                    <a:pt x="1287145" y="255524"/>
                    <a:pt x="1295781" y="257556"/>
                  </a:cubicBezTo>
                  <a:cubicBezTo>
                    <a:pt x="1294003" y="253492"/>
                    <a:pt x="1293114" y="249936"/>
                    <a:pt x="1293114" y="246888"/>
                  </a:cubicBezTo>
                  <a:cubicBezTo>
                    <a:pt x="1293114" y="243840"/>
                    <a:pt x="1294575" y="240729"/>
                    <a:pt x="1297496" y="237554"/>
                  </a:cubicBezTo>
                  <a:cubicBezTo>
                    <a:pt x="1300417" y="234379"/>
                    <a:pt x="1304735" y="231013"/>
                    <a:pt x="1310450" y="227457"/>
                  </a:cubicBezTo>
                  <a:cubicBezTo>
                    <a:pt x="1316165" y="223901"/>
                    <a:pt x="1321054" y="217361"/>
                    <a:pt x="1325118" y="207836"/>
                  </a:cubicBezTo>
                  <a:cubicBezTo>
                    <a:pt x="1329182" y="198311"/>
                    <a:pt x="1331214" y="191135"/>
                    <a:pt x="1331214" y="186309"/>
                  </a:cubicBezTo>
                  <a:cubicBezTo>
                    <a:pt x="1331214" y="181483"/>
                    <a:pt x="1329563" y="177165"/>
                    <a:pt x="1326261" y="173355"/>
                  </a:cubicBezTo>
                  <a:cubicBezTo>
                    <a:pt x="1325245" y="181737"/>
                    <a:pt x="1324039" y="189421"/>
                    <a:pt x="1322642" y="196406"/>
                  </a:cubicBezTo>
                  <a:cubicBezTo>
                    <a:pt x="1321245" y="203391"/>
                    <a:pt x="1320229" y="207201"/>
                    <a:pt x="1319594" y="207836"/>
                  </a:cubicBezTo>
                  <a:cubicBezTo>
                    <a:pt x="1318959" y="208471"/>
                    <a:pt x="1318133" y="208788"/>
                    <a:pt x="1317117" y="208788"/>
                  </a:cubicBezTo>
                  <a:cubicBezTo>
                    <a:pt x="1313815" y="208788"/>
                    <a:pt x="1309561" y="205931"/>
                    <a:pt x="1304354" y="200216"/>
                  </a:cubicBezTo>
                  <a:cubicBezTo>
                    <a:pt x="1299147" y="194501"/>
                    <a:pt x="1296543" y="189103"/>
                    <a:pt x="1296543" y="184023"/>
                  </a:cubicBezTo>
                  <a:cubicBezTo>
                    <a:pt x="1296543" y="178943"/>
                    <a:pt x="1297432" y="173482"/>
                    <a:pt x="1299210" y="167640"/>
                  </a:cubicBezTo>
                  <a:close/>
                  <a:moveTo>
                    <a:pt x="1208151" y="161925"/>
                  </a:moveTo>
                  <a:cubicBezTo>
                    <a:pt x="1185545" y="167005"/>
                    <a:pt x="1168400" y="172339"/>
                    <a:pt x="1156716" y="177927"/>
                  </a:cubicBezTo>
                  <a:cubicBezTo>
                    <a:pt x="1145032" y="183515"/>
                    <a:pt x="1139190" y="188087"/>
                    <a:pt x="1139190" y="191643"/>
                  </a:cubicBezTo>
                  <a:cubicBezTo>
                    <a:pt x="1139190" y="193167"/>
                    <a:pt x="1139825" y="193929"/>
                    <a:pt x="1141095" y="193929"/>
                  </a:cubicBezTo>
                  <a:cubicBezTo>
                    <a:pt x="1149223" y="193929"/>
                    <a:pt x="1173099" y="184912"/>
                    <a:pt x="1212723" y="166878"/>
                  </a:cubicBezTo>
                  <a:cubicBezTo>
                    <a:pt x="1211961" y="164338"/>
                    <a:pt x="1210437" y="162687"/>
                    <a:pt x="1208151" y="161925"/>
                  </a:cubicBezTo>
                  <a:close/>
                  <a:moveTo>
                    <a:pt x="1334643" y="157353"/>
                  </a:moveTo>
                  <a:cubicBezTo>
                    <a:pt x="1333373" y="157353"/>
                    <a:pt x="1332230" y="158623"/>
                    <a:pt x="1331214" y="161163"/>
                  </a:cubicBezTo>
                  <a:cubicBezTo>
                    <a:pt x="1330198" y="163703"/>
                    <a:pt x="1329690" y="166815"/>
                    <a:pt x="1329690" y="170498"/>
                  </a:cubicBezTo>
                  <a:cubicBezTo>
                    <a:pt x="1329690" y="174181"/>
                    <a:pt x="1330960" y="177038"/>
                    <a:pt x="1333500" y="179070"/>
                  </a:cubicBezTo>
                  <a:cubicBezTo>
                    <a:pt x="1335532" y="176022"/>
                    <a:pt x="1336548" y="171641"/>
                    <a:pt x="1336548" y="165926"/>
                  </a:cubicBezTo>
                  <a:cubicBezTo>
                    <a:pt x="1336548" y="160211"/>
                    <a:pt x="1335913" y="157353"/>
                    <a:pt x="1334643" y="157353"/>
                  </a:cubicBezTo>
                  <a:close/>
                  <a:moveTo>
                    <a:pt x="1233488" y="155829"/>
                  </a:moveTo>
                  <a:cubicBezTo>
                    <a:pt x="1229297" y="155829"/>
                    <a:pt x="1226058" y="156591"/>
                    <a:pt x="1223772" y="158115"/>
                  </a:cubicBezTo>
                  <a:cubicBezTo>
                    <a:pt x="1223518" y="159893"/>
                    <a:pt x="1223518" y="161798"/>
                    <a:pt x="1223772" y="163830"/>
                  </a:cubicBezTo>
                  <a:cubicBezTo>
                    <a:pt x="1231646" y="162052"/>
                    <a:pt x="1237742" y="159893"/>
                    <a:pt x="1242060" y="157353"/>
                  </a:cubicBezTo>
                  <a:cubicBezTo>
                    <a:pt x="1240536" y="156337"/>
                    <a:pt x="1237679" y="155829"/>
                    <a:pt x="1233488" y="155829"/>
                  </a:cubicBezTo>
                  <a:close/>
                  <a:moveTo>
                    <a:pt x="821627" y="132588"/>
                  </a:moveTo>
                  <a:cubicBezTo>
                    <a:pt x="818960" y="132588"/>
                    <a:pt x="817626" y="133858"/>
                    <a:pt x="817626" y="136398"/>
                  </a:cubicBezTo>
                  <a:cubicBezTo>
                    <a:pt x="817626" y="138938"/>
                    <a:pt x="819849" y="144336"/>
                    <a:pt x="824294" y="152591"/>
                  </a:cubicBezTo>
                  <a:cubicBezTo>
                    <a:pt x="828739" y="160846"/>
                    <a:pt x="834009" y="168402"/>
                    <a:pt x="840105" y="175260"/>
                  </a:cubicBezTo>
                  <a:cubicBezTo>
                    <a:pt x="848741" y="157480"/>
                    <a:pt x="853059" y="147320"/>
                    <a:pt x="853059" y="144780"/>
                  </a:cubicBezTo>
                  <a:cubicBezTo>
                    <a:pt x="853059" y="143764"/>
                    <a:pt x="852107" y="143129"/>
                    <a:pt x="850202" y="142875"/>
                  </a:cubicBezTo>
                  <a:cubicBezTo>
                    <a:pt x="848297" y="142621"/>
                    <a:pt x="845249" y="141796"/>
                    <a:pt x="841058" y="140399"/>
                  </a:cubicBezTo>
                  <a:cubicBezTo>
                    <a:pt x="836867" y="139002"/>
                    <a:pt x="833247" y="137351"/>
                    <a:pt x="830199" y="135446"/>
                  </a:cubicBezTo>
                  <a:cubicBezTo>
                    <a:pt x="827151" y="133541"/>
                    <a:pt x="824294" y="132588"/>
                    <a:pt x="821627" y="132588"/>
                  </a:cubicBezTo>
                  <a:close/>
                  <a:moveTo>
                    <a:pt x="1365504" y="121158"/>
                  </a:moveTo>
                  <a:cubicBezTo>
                    <a:pt x="1364996" y="121158"/>
                    <a:pt x="1361885" y="123381"/>
                    <a:pt x="1356170" y="127826"/>
                  </a:cubicBezTo>
                  <a:cubicBezTo>
                    <a:pt x="1350455" y="132271"/>
                    <a:pt x="1345565" y="136525"/>
                    <a:pt x="1341501" y="140589"/>
                  </a:cubicBezTo>
                  <a:cubicBezTo>
                    <a:pt x="1340993" y="141859"/>
                    <a:pt x="1340739" y="143066"/>
                    <a:pt x="1340739" y="144209"/>
                  </a:cubicBezTo>
                  <a:cubicBezTo>
                    <a:pt x="1340739" y="145352"/>
                    <a:pt x="1342454" y="145923"/>
                    <a:pt x="1345883" y="145923"/>
                  </a:cubicBezTo>
                  <a:cubicBezTo>
                    <a:pt x="1349312" y="145923"/>
                    <a:pt x="1352423" y="147574"/>
                    <a:pt x="1355217" y="150876"/>
                  </a:cubicBezTo>
                  <a:cubicBezTo>
                    <a:pt x="1358011" y="154178"/>
                    <a:pt x="1359408" y="157544"/>
                    <a:pt x="1359408" y="160973"/>
                  </a:cubicBezTo>
                  <a:cubicBezTo>
                    <a:pt x="1359408" y="164402"/>
                    <a:pt x="1359154" y="167132"/>
                    <a:pt x="1358646" y="169164"/>
                  </a:cubicBezTo>
                  <a:cubicBezTo>
                    <a:pt x="1356106" y="180848"/>
                    <a:pt x="1354836" y="189484"/>
                    <a:pt x="1354836" y="195072"/>
                  </a:cubicBezTo>
                  <a:cubicBezTo>
                    <a:pt x="1354836" y="195834"/>
                    <a:pt x="1355090" y="197104"/>
                    <a:pt x="1355598" y="198882"/>
                  </a:cubicBezTo>
                  <a:cubicBezTo>
                    <a:pt x="1356106" y="200660"/>
                    <a:pt x="1356614" y="201549"/>
                    <a:pt x="1357122" y="201549"/>
                  </a:cubicBezTo>
                  <a:cubicBezTo>
                    <a:pt x="1359154" y="201549"/>
                    <a:pt x="1361631" y="193993"/>
                    <a:pt x="1364552" y="178880"/>
                  </a:cubicBezTo>
                  <a:cubicBezTo>
                    <a:pt x="1367473" y="163767"/>
                    <a:pt x="1368933" y="150368"/>
                    <a:pt x="1368933" y="138684"/>
                  </a:cubicBezTo>
                  <a:cubicBezTo>
                    <a:pt x="1368933" y="127000"/>
                    <a:pt x="1367790" y="121158"/>
                    <a:pt x="1365504" y="121158"/>
                  </a:cubicBezTo>
                  <a:close/>
                  <a:moveTo>
                    <a:pt x="203454" y="113157"/>
                  </a:moveTo>
                  <a:cubicBezTo>
                    <a:pt x="194818" y="116967"/>
                    <a:pt x="184277" y="118872"/>
                    <a:pt x="171831" y="118872"/>
                  </a:cubicBezTo>
                  <a:cubicBezTo>
                    <a:pt x="171831" y="127000"/>
                    <a:pt x="172085" y="132207"/>
                    <a:pt x="172593" y="134493"/>
                  </a:cubicBezTo>
                  <a:cubicBezTo>
                    <a:pt x="173101" y="136779"/>
                    <a:pt x="174117" y="137668"/>
                    <a:pt x="175641" y="137160"/>
                  </a:cubicBezTo>
                  <a:cubicBezTo>
                    <a:pt x="185293" y="134874"/>
                    <a:pt x="194691" y="132842"/>
                    <a:pt x="203835" y="131064"/>
                  </a:cubicBezTo>
                  <a:cubicBezTo>
                    <a:pt x="203581" y="126492"/>
                    <a:pt x="203454" y="120523"/>
                    <a:pt x="203454" y="113157"/>
                  </a:cubicBezTo>
                  <a:close/>
                  <a:moveTo>
                    <a:pt x="1253490" y="108585"/>
                  </a:moveTo>
                  <a:cubicBezTo>
                    <a:pt x="1242568" y="108585"/>
                    <a:pt x="1232535" y="109728"/>
                    <a:pt x="1223391" y="112014"/>
                  </a:cubicBezTo>
                  <a:cubicBezTo>
                    <a:pt x="1222883" y="120142"/>
                    <a:pt x="1223137" y="126619"/>
                    <a:pt x="1224153" y="131445"/>
                  </a:cubicBezTo>
                  <a:cubicBezTo>
                    <a:pt x="1232027" y="127381"/>
                    <a:pt x="1241171" y="125730"/>
                    <a:pt x="1251585" y="126492"/>
                  </a:cubicBezTo>
                  <a:close/>
                  <a:moveTo>
                    <a:pt x="198882" y="70485"/>
                  </a:moveTo>
                  <a:cubicBezTo>
                    <a:pt x="189230" y="73533"/>
                    <a:pt x="179197" y="75311"/>
                    <a:pt x="168783" y="75819"/>
                  </a:cubicBezTo>
                  <a:cubicBezTo>
                    <a:pt x="170815" y="81407"/>
                    <a:pt x="172466" y="87884"/>
                    <a:pt x="173736" y="95250"/>
                  </a:cubicBezTo>
                  <a:cubicBezTo>
                    <a:pt x="180340" y="92202"/>
                    <a:pt x="190754" y="89281"/>
                    <a:pt x="204978" y="86487"/>
                  </a:cubicBezTo>
                  <a:cubicBezTo>
                    <a:pt x="204470" y="79375"/>
                    <a:pt x="202438" y="74041"/>
                    <a:pt x="198882" y="70485"/>
                  </a:cubicBezTo>
                  <a:close/>
                  <a:moveTo>
                    <a:pt x="252794" y="49911"/>
                  </a:moveTo>
                  <a:cubicBezTo>
                    <a:pt x="248095" y="49911"/>
                    <a:pt x="239649" y="53848"/>
                    <a:pt x="227457" y="61722"/>
                  </a:cubicBezTo>
                  <a:cubicBezTo>
                    <a:pt x="230759" y="66548"/>
                    <a:pt x="232537" y="72263"/>
                    <a:pt x="232791" y="78867"/>
                  </a:cubicBezTo>
                  <a:cubicBezTo>
                    <a:pt x="239649" y="79375"/>
                    <a:pt x="244983" y="80963"/>
                    <a:pt x="248793" y="83630"/>
                  </a:cubicBezTo>
                  <a:cubicBezTo>
                    <a:pt x="252603" y="86297"/>
                    <a:pt x="254508" y="88964"/>
                    <a:pt x="254508" y="91631"/>
                  </a:cubicBezTo>
                  <a:cubicBezTo>
                    <a:pt x="254508" y="94298"/>
                    <a:pt x="252667" y="96901"/>
                    <a:pt x="248984" y="99441"/>
                  </a:cubicBezTo>
                  <a:cubicBezTo>
                    <a:pt x="245301" y="101981"/>
                    <a:pt x="239903" y="104013"/>
                    <a:pt x="232791" y="105537"/>
                  </a:cubicBezTo>
                  <a:cubicBezTo>
                    <a:pt x="232029" y="111887"/>
                    <a:pt x="231648" y="118110"/>
                    <a:pt x="231648" y="124206"/>
                  </a:cubicBezTo>
                  <a:cubicBezTo>
                    <a:pt x="239776" y="123444"/>
                    <a:pt x="245491" y="120714"/>
                    <a:pt x="248793" y="116015"/>
                  </a:cubicBezTo>
                  <a:cubicBezTo>
                    <a:pt x="252095" y="111316"/>
                    <a:pt x="255588" y="103124"/>
                    <a:pt x="259271" y="91440"/>
                  </a:cubicBezTo>
                  <a:cubicBezTo>
                    <a:pt x="262954" y="79756"/>
                    <a:pt x="264795" y="72073"/>
                    <a:pt x="264795" y="68390"/>
                  </a:cubicBezTo>
                  <a:cubicBezTo>
                    <a:pt x="264795" y="64707"/>
                    <a:pt x="263970" y="60706"/>
                    <a:pt x="262319" y="56388"/>
                  </a:cubicBezTo>
                  <a:cubicBezTo>
                    <a:pt x="260668" y="52070"/>
                    <a:pt x="257493" y="49911"/>
                    <a:pt x="252794" y="49911"/>
                  </a:cubicBezTo>
                  <a:close/>
                  <a:moveTo>
                    <a:pt x="940308" y="26289"/>
                  </a:moveTo>
                  <a:cubicBezTo>
                    <a:pt x="950214" y="26289"/>
                    <a:pt x="961327" y="28004"/>
                    <a:pt x="973646" y="31433"/>
                  </a:cubicBezTo>
                  <a:cubicBezTo>
                    <a:pt x="985965" y="34862"/>
                    <a:pt x="993648" y="38354"/>
                    <a:pt x="996696" y="41910"/>
                  </a:cubicBezTo>
                  <a:cubicBezTo>
                    <a:pt x="999744" y="45466"/>
                    <a:pt x="1002983" y="49467"/>
                    <a:pt x="1006412" y="53912"/>
                  </a:cubicBezTo>
                  <a:cubicBezTo>
                    <a:pt x="1009841" y="58357"/>
                    <a:pt x="1011555" y="63373"/>
                    <a:pt x="1011555" y="68961"/>
                  </a:cubicBezTo>
                  <a:cubicBezTo>
                    <a:pt x="1011555" y="74549"/>
                    <a:pt x="1010666" y="81915"/>
                    <a:pt x="1008888" y="91059"/>
                  </a:cubicBezTo>
                  <a:cubicBezTo>
                    <a:pt x="1004316" y="113919"/>
                    <a:pt x="1001268" y="146558"/>
                    <a:pt x="999744" y="188976"/>
                  </a:cubicBezTo>
                  <a:cubicBezTo>
                    <a:pt x="998728" y="212598"/>
                    <a:pt x="997014" y="229553"/>
                    <a:pt x="994601" y="239840"/>
                  </a:cubicBezTo>
                  <a:cubicBezTo>
                    <a:pt x="992188" y="250127"/>
                    <a:pt x="986727" y="261620"/>
                    <a:pt x="978218" y="274320"/>
                  </a:cubicBezTo>
                  <a:cubicBezTo>
                    <a:pt x="969709" y="287020"/>
                    <a:pt x="963676" y="295085"/>
                    <a:pt x="960120" y="298514"/>
                  </a:cubicBezTo>
                  <a:cubicBezTo>
                    <a:pt x="956564" y="301943"/>
                    <a:pt x="953516" y="303657"/>
                    <a:pt x="950976" y="303657"/>
                  </a:cubicBezTo>
                  <a:cubicBezTo>
                    <a:pt x="948436" y="303657"/>
                    <a:pt x="945769" y="302260"/>
                    <a:pt x="942975" y="299466"/>
                  </a:cubicBezTo>
                  <a:cubicBezTo>
                    <a:pt x="934847" y="291338"/>
                    <a:pt x="922909" y="281559"/>
                    <a:pt x="907161" y="270129"/>
                  </a:cubicBezTo>
                  <a:cubicBezTo>
                    <a:pt x="893699" y="259969"/>
                    <a:pt x="880872" y="245237"/>
                    <a:pt x="868680" y="225933"/>
                  </a:cubicBezTo>
                  <a:cubicBezTo>
                    <a:pt x="862076" y="231521"/>
                    <a:pt x="852615" y="237744"/>
                    <a:pt x="840296" y="244602"/>
                  </a:cubicBezTo>
                  <a:cubicBezTo>
                    <a:pt x="827977" y="251460"/>
                    <a:pt x="819976" y="254889"/>
                    <a:pt x="816293" y="254889"/>
                  </a:cubicBezTo>
                  <a:cubicBezTo>
                    <a:pt x="812610" y="254889"/>
                    <a:pt x="810197" y="253175"/>
                    <a:pt x="809054" y="249746"/>
                  </a:cubicBezTo>
                  <a:cubicBezTo>
                    <a:pt x="807911" y="246317"/>
                    <a:pt x="806895" y="240221"/>
                    <a:pt x="806006" y="231458"/>
                  </a:cubicBezTo>
                  <a:cubicBezTo>
                    <a:pt x="805117" y="222695"/>
                    <a:pt x="804672" y="215773"/>
                    <a:pt x="804672" y="210693"/>
                  </a:cubicBezTo>
                  <a:cubicBezTo>
                    <a:pt x="804672" y="205613"/>
                    <a:pt x="805561" y="201994"/>
                    <a:pt x="807339" y="199835"/>
                  </a:cubicBezTo>
                  <a:cubicBezTo>
                    <a:pt x="809117" y="197676"/>
                    <a:pt x="812800" y="195898"/>
                    <a:pt x="818388" y="194501"/>
                  </a:cubicBezTo>
                  <a:cubicBezTo>
                    <a:pt x="823976" y="193104"/>
                    <a:pt x="827786" y="191707"/>
                    <a:pt x="829818" y="190310"/>
                  </a:cubicBezTo>
                  <a:cubicBezTo>
                    <a:pt x="831850" y="188913"/>
                    <a:pt x="834263" y="185801"/>
                    <a:pt x="837057" y="180975"/>
                  </a:cubicBezTo>
                  <a:cubicBezTo>
                    <a:pt x="829437" y="170307"/>
                    <a:pt x="822198" y="158242"/>
                    <a:pt x="815340" y="144780"/>
                  </a:cubicBezTo>
                  <a:cubicBezTo>
                    <a:pt x="808482" y="131318"/>
                    <a:pt x="805053" y="120968"/>
                    <a:pt x="805053" y="113729"/>
                  </a:cubicBezTo>
                  <a:cubicBezTo>
                    <a:pt x="805053" y="106490"/>
                    <a:pt x="809498" y="102616"/>
                    <a:pt x="818388" y="102108"/>
                  </a:cubicBezTo>
                  <a:cubicBezTo>
                    <a:pt x="840232" y="100838"/>
                    <a:pt x="853059" y="99822"/>
                    <a:pt x="856869" y="99060"/>
                  </a:cubicBezTo>
                  <a:cubicBezTo>
                    <a:pt x="860679" y="98298"/>
                    <a:pt x="863346" y="97917"/>
                    <a:pt x="864870" y="97917"/>
                  </a:cubicBezTo>
                  <a:cubicBezTo>
                    <a:pt x="869950" y="97917"/>
                    <a:pt x="876618" y="101918"/>
                    <a:pt x="884873" y="109919"/>
                  </a:cubicBezTo>
                  <a:cubicBezTo>
                    <a:pt x="893128" y="117920"/>
                    <a:pt x="897255" y="125349"/>
                    <a:pt x="897255" y="132207"/>
                  </a:cubicBezTo>
                  <a:cubicBezTo>
                    <a:pt x="897255" y="135763"/>
                    <a:pt x="896112" y="138938"/>
                    <a:pt x="893826" y="141732"/>
                  </a:cubicBezTo>
                  <a:cubicBezTo>
                    <a:pt x="875284" y="163830"/>
                    <a:pt x="866013" y="176784"/>
                    <a:pt x="866013" y="180594"/>
                  </a:cubicBezTo>
                  <a:cubicBezTo>
                    <a:pt x="866013" y="181356"/>
                    <a:pt x="866521" y="181737"/>
                    <a:pt x="867537" y="181737"/>
                  </a:cubicBezTo>
                  <a:cubicBezTo>
                    <a:pt x="869823" y="181737"/>
                    <a:pt x="878840" y="177038"/>
                    <a:pt x="894588" y="167640"/>
                  </a:cubicBezTo>
                  <a:lnTo>
                    <a:pt x="915162" y="155448"/>
                  </a:lnTo>
                  <a:cubicBezTo>
                    <a:pt x="916686" y="154178"/>
                    <a:pt x="918210" y="153543"/>
                    <a:pt x="919734" y="153543"/>
                  </a:cubicBezTo>
                  <a:cubicBezTo>
                    <a:pt x="923036" y="153543"/>
                    <a:pt x="924687" y="155702"/>
                    <a:pt x="924687" y="160020"/>
                  </a:cubicBezTo>
                  <a:cubicBezTo>
                    <a:pt x="924687" y="161544"/>
                    <a:pt x="924370" y="163068"/>
                    <a:pt x="923735" y="164592"/>
                  </a:cubicBezTo>
                  <a:cubicBezTo>
                    <a:pt x="923100" y="166116"/>
                    <a:pt x="919798" y="170815"/>
                    <a:pt x="913829" y="178689"/>
                  </a:cubicBezTo>
                  <a:cubicBezTo>
                    <a:pt x="907860" y="186563"/>
                    <a:pt x="902018" y="193485"/>
                    <a:pt x="896303" y="199454"/>
                  </a:cubicBezTo>
                  <a:cubicBezTo>
                    <a:pt x="890588" y="205423"/>
                    <a:pt x="885317" y="210820"/>
                    <a:pt x="880491" y="215646"/>
                  </a:cubicBezTo>
                  <a:cubicBezTo>
                    <a:pt x="893699" y="225552"/>
                    <a:pt x="905891" y="233045"/>
                    <a:pt x="917067" y="238125"/>
                  </a:cubicBezTo>
                  <a:cubicBezTo>
                    <a:pt x="928243" y="243205"/>
                    <a:pt x="936625" y="245745"/>
                    <a:pt x="942213" y="245745"/>
                  </a:cubicBezTo>
                  <a:cubicBezTo>
                    <a:pt x="947801" y="245745"/>
                    <a:pt x="951865" y="244983"/>
                    <a:pt x="954405" y="243459"/>
                  </a:cubicBezTo>
                  <a:cubicBezTo>
                    <a:pt x="956945" y="241935"/>
                    <a:pt x="960501" y="229172"/>
                    <a:pt x="965073" y="205169"/>
                  </a:cubicBezTo>
                  <a:cubicBezTo>
                    <a:pt x="969645" y="181166"/>
                    <a:pt x="971931" y="154559"/>
                    <a:pt x="971931" y="125349"/>
                  </a:cubicBezTo>
                  <a:cubicBezTo>
                    <a:pt x="971931" y="96139"/>
                    <a:pt x="971360" y="77915"/>
                    <a:pt x="970217" y="70676"/>
                  </a:cubicBezTo>
                  <a:cubicBezTo>
                    <a:pt x="969074" y="63437"/>
                    <a:pt x="966915" y="57849"/>
                    <a:pt x="963740" y="53912"/>
                  </a:cubicBezTo>
                  <a:cubicBezTo>
                    <a:pt x="960565" y="49975"/>
                    <a:pt x="957199" y="48006"/>
                    <a:pt x="953643" y="48006"/>
                  </a:cubicBezTo>
                  <a:cubicBezTo>
                    <a:pt x="946785" y="48006"/>
                    <a:pt x="932180" y="54737"/>
                    <a:pt x="909828" y="68199"/>
                  </a:cubicBezTo>
                  <a:cubicBezTo>
                    <a:pt x="897382" y="75565"/>
                    <a:pt x="888429" y="79248"/>
                    <a:pt x="882968" y="79248"/>
                  </a:cubicBezTo>
                  <a:cubicBezTo>
                    <a:pt x="877507" y="79248"/>
                    <a:pt x="871792" y="77026"/>
                    <a:pt x="865823" y="72581"/>
                  </a:cubicBezTo>
                  <a:cubicBezTo>
                    <a:pt x="859854" y="68136"/>
                    <a:pt x="853377" y="62230"/>
                    <a:pt x="846392" y="54864"/>
                  </a:cubicBezTo>
                  <a:cubicBezTo>
                    <a:pt x="839407" y="47498"/>
                    <a:pt x="835914" y="43053"/>
                    <a:pt x="835914" y="41529"/>
                  </a:cubicBezTo>
                  <a:cubicBezTo>
                    <a:pt x="835914" y="40005"/>
                    <a:pt x="836486" y="39243"/>
                    <a:pt x="837629" y="39243"/>
                  </a:cubicBezTo>
                  <a:cubicBezTo>
                    <a:pt x="838772" y="39243"/>
                    <a:pt x="841629" y="40640"/>
                    <a:pt x="846201" y="43434"/>
                  </a:cubicBezTo>
                  <a:cubicBezTo>
                    <a:pt x="850773" y="46228"/>
                    <a:pt x="854520" y="47625"/>
                    <a:pt x="857441" y="47625"/>
                  </a:cubicBezTo>
                  <a:cubicBezTo>
                    <a:pt x="860362" y="47625"/>
                    <a:pt x="863600" y="46990"/>
                    <a:pt x="867156" y="45720"/>
                  </a:cubicBezTo>
                  <a:cubicBezTo>
                    <a:pt x="906018" y="32766"/>
                    <a:pt x="930402" y="26289"/>
                    <a:pt x="940308" y="26289"/>
                  </a:cubicBezTo>
                  <a:close/>
                  <a:moveTo>
                    <a:pt x="91059" y="22098"/>
                  </a:moveTo>
                  <a:cubicBezTo>
                    <a:pt x="105537" y="22098"/>
                    <a:pt x="116904" y="26162"/>
                    <a:pt x="125159" y="34290"/>
                  </a:cubicBezTo>
                  <a:cubicBezTo>
                    <a:pt x="133414" y="42418"/>
                    <a:pt x="137541" y="48959"/>
                    <a:pt x="137541" y="53912"/>
                  </a:cubicBezTo>
                  <a:cubicBezTo>
                    <a:pt x="137541" y="58865"/>
                    <a:pt x="135954" y="62992"/>
                    <a:pt x="132779" y="66294"/>
                  </a:cubicBezTo>
                  <a:cubicBezTo>
                    <a:pt x="129604" y="69596"/>
                    <a:pt x="126111" y="71247"/>
                    <a:pt x="122301" y="71247"/>
                  </a:cubicBezTo>
                  <a:cubicBezTo>
                    <a:pt x="121031" y="71247"/>
                    <a:pt x="119317" y="70930"/>
                    <a:pt x="117158" y="70295"/>
                  </a:cubicBezTo>
                  <a:cubicBezTo>
                    <a:pt x="114999" y="69660"/>
                    <a:pt x="112840" y="69342"/>
                    <a:pt x="110681" y="69342"/>
                  </a:cubicBezTo>
                  <a:cubicBezTo>
                    <a:pt x="108522" y="69342"/>
                    <a:pt x="105791" y="70104"/>
                    <a:pt x="102489" y="71628"/>
                  </a:cubicBezTo>
                  <a:cubicBezTo>
                    <a:pt x="99187" y="73152"/>
                    <a:pt x="93282" y="76581"/>
                    <a:pt x="84773" y="81915"/>
                  </a:cubicBezTo>
                  <a:cubicBezTo>
                    <a:pt x="76264" y="87249"/>
                    <a:pt x="70803" y="90361"/>
                    <a:pt x="68390" y="91250"/>
                  </a:cubicBezTo>
                  <a:cubicBezTo>
                    <a:pt x="65977" y="92139"/>
                    <a:pt x="63119" y="92583"/>
                    <a:pt x="59817" y="92583"/>
                  </a:cubicBezTo>
                  <a:cubicBezTo>
                    <a:pt x="51435" y="92583"/>
                    <a:pt x="41466" y="98171"/>
                    <a:pt x="29909" y="109347"/>
                  </a:cubicBezTo>
                  <a:cubicBezTo>
                    <a:pt x="18352" y="120523"/>
                    <a:pt x="12573" y="131191"/>
                    <a:pt x="12573" y="141351"/>
                  </a:cubicBezTo>
                  <a:cubicBezTo>
                    <a:pt x="12573" y="145923"/>
                    <a:pt x="13843" y="148209"/>
                    <a:pt x="16383" y="148209"/>
                  </a:cubicBezTo>
                  <a:cubicBezTo>
                    <a:pt x="21463" y="148209"/>
                    <a:pt x="30036" y="144272"/>
                    <a:pt x="42101" y="136398"/>
                  </a:cubicBezTo>
                  <a:cubicBezTo>
                    <a:pt x="54166" y="128524"/>
                    <a:pt x="62484" y="121412"/>
                    <a:pt x="67056" y="115062"/>
                  </a:cubicBezTo>
                  <a:cubicBezTo>
                    <a:pt x="69850" y="110998"/>
                    <a:pt x="75819" y="108966"/>
                    <a:pt x="84963" y="108966"/>
                  </a:cubicBezTo>
                  <a:cubicBezTo>
                    <a:pt x="102743" y="108966"/>
                    <a:pt x="111633" y="116967"/>
                    <a:pt x="111633" y="132969"/>
                  </a:cubicBezTo>
                  <a:cubicBezTo>
                    <a:pt x="111633" y="136271"/>
                    <a:pt x="111125" y="139573"/>
                    <a:pt x="110109" y="142875"/>
                  </a:cubicBezTo>
                  <a:cubicBezTo>
                    <a:pt x="101727" y="169291"/>
                    <a:pt x="96838" y="187071"/>
                    <a:pt x="95441" y="196215"/>
                  </a:cubicBezTo>
                  <a:cubicBezTo>
                    <a:pt x="94044" y="205359"/>
                    <a:pt x="93345" y="214440"/>
                    <a:pt x="93345" y="223457"/>
                  </a:cubicBezTo>
                  <a:cubicBezTo>
                    <a:pt x="93345" y="232474"/>
                    <a:pt x="93472" y="237427"/>
                    <a:pt x="93726" y="238316"/>
                  </a:cubicBezTo>
                  <a:cubicBezTo>
                    <a:pt x="93980" y="239205"/>
                    <a:pt x="94425" y="239649"/>
                    <a:pt x="95060" y="239649"/>
                  </a:cubicBezTo>
                  <a:cubicBezTo>
                    <a:pt x="95695" y="239649"/>
                    <a:pt x="96266" y="239268"/>
                    <a:pt x="96774" y="238506"/>
                  </a:cubicBezTo>
                  <a:cubicBezTo>
                    <a:pt x="97282" y="237744"/>
                    <a:pt x="100013" y="232474"/>
                    <a:pt x="104966" y="222695"/>
                  </a:cubicBezTo>
                  <a:cubicBezTo>
                    <a:pt x="109919" y="212916"/>
                    <a:pt x="114999" y="201740"/>
                    <a:pt x="120206" y="189167"/>
                  </a:cubicBezTo>
                  <a:cubicBezTo>
                    <a:pt x="125413" y="176594"/>
                    <a:pt x="131445" y="165100"/>
                    <a:pt x="138303" y="154686"/>
                  </a:cubicBezTo>
                  <a:cubicBezTo>
                    <a:pt x="135763" y="164084"/>
                    <a:pt x="133604" y="175260"/>
                    <a:pt x="131826" y="188214"/>
                  </a:cubicBezTo>
                  <a:cubicBezTo>
                    <a:pt x="155956" y="179832"/>
                    <a:pt x="180721" y="173101"/>
                    <a:pt x="206121" y="168021"/>
                  </a:cubicBezTo>
                  <a:lnTo>
                    <a:pt x="205359" y="153924"/>
                  </a:lnTo>
                  <a:cubicBezTo>
                    <a:pt x="194183" y="155448"/>
                    <a:pt x="185674" y="157163"/>
                    <a:pt x="179832" y="159068"/>
                  </a:cubicBezTo>
                  <a:cubicBezTo>
                    <a:pt x="173990" y="160973"/>
                    <a:pt x="170307" y="161925"/>
                    <a:pt x="168783" y="161925"/>
                  </a:cubicBezTo>
                  <a:cubicBezTo>
                    <a:pt x="161925" y="161925"/>
                    <a:pt x="156147" y="156337"/>
                    <a:pt x="151448" y="145161"/>
                  </a:cubicBezTo>
                  <a:cubicBezTo>
                    <a:pt x="146749" y="133985"/>
                    <a:pt x="144145" y="120269"/>
                    <a:pt x="143637" y="104013"/>
                  </a:cubicBezTo>
                  <a:cubicBezTo>
                    <a:pt x="143383" y="95885"/>
                    <a:pt x="141796" y="89789"/>
                    <a:pt x="138875" y="85725"/>
                  </a:cubicBezTo>
                  <a:cubicBezTo>
                    <a:pt x="135954" y="81661"/>
                    <a:pt x="134493" y="78677"/>
                    <a:pt x="134493" y="76772"/>
                  </a:cubicBezTo>
                  <a:cubicBezTo>
                    <a:pt x="134493" y="74867"/>
                    <a:pt x="135065" y="72073"/>
                    <a:pt x="136208" y="68390"/>
                  </a:cubicBezTo>
                  <a:cubicBezTo>
                    <a:pt x="137351" y="64707"/>
                    <a:pt x="138303" y="62484"/>
                    <a:pt x="139065" y="61722"/>
                  </a:cubicBezTo>
                  <a:cubicBezTo>
                    <a:pt x="139827" y="60960"/>
                    <a:pt x="141351" y="60579"/>
                    <a:pt x="143637" y="60579"/>
                  </a:cubicBezTo>
                  <a:cubicBezTo>
                    <a:pt x="145923" y="60579"/>
                    <a:pt x="151384" y="61468"/>
                    <a:pt x="160020" y="63246"/>
                  </a:cubicBezTo>
                  <a:cubicBezTo>
                    <a:pt x="173990" y="52832"/>
                    <a:pt x="190754" y="45149"/>
                    <a:pt x="210312" y="40196"/>
                  </a:cubicBezTo>
                  <a:cubicBezTo>
                    <a:pt x="229870" y="35243"/>
                    <a:pt x="243205" y="32766"/>
                    <a:pt x="250317" y="32766"/>
                  </a:cubicBezTo>
                  <a:cubicBezTo>
                    <a:pt x="262001" y="32766"/>
                    <a:pt x="274320" y="37529"/>
                    <a:pt x="287274" y="47054"/>
                  </a:cubicBezTo>
                  <a:cubicBezTo>
                    <a:pt x="300228" y="56579"/>
                    <a:pt x="306705" y="65913"/>
                    <a:pt x="306705" y="75057"/>
                  </a:cubicBezTo>
                  <a:cubicBezTo>
                    <a:pt x="306705" y="77343"/>
                    <a:pt x="306261" y="79629"/>
                    <a:pt x="305372" y="81915"/>
                  </a:cubicBezTo>
                  <a:cubicBezTo>
                    <a:pt x="304483" y="84201"/>
                    <a:pt x="301054" y="90043"/>
                    <a:pt x="295085" y="99441"/>
                  </a:cubicBezTo>
                  <a:cubicBezTo>
                    <a:pt x="289116" y="108839"/>
                    <a:pt x="283972" y="115570"/>
                    <a:pt x="279654" y="119634"/>
                  </a:cubicBezTo>
                  <a:cubicBezTo>
                    <a:pt x="275336" y="123698"/>
                    <a:pt x="270129" y="128143"/>
                    <a:pt x="264033" y="132969"/>
                  </a:cubicBezTo>
                  <a:cubicBezTo>
                    <a:pt x="264541" y="143129"/>
                    <a:pt x="257048" y="148209"/>
                    <a:pt x="241554" y="148209"/>
                  </a:cubicBezTo>
                  <a:cubicBezTo>
                    <a:pt x="236728" y="148209"/>
                    <a:pt x="233045" y="148590"/>
                    <a:pt x="230505" y="149352"/>
                  </a:cubicBezTo>
                  <a:lnTo>
                    <a:pt x="230505" y="164211"/>
                  </a:lnTo>
                  <a:cubicBezTo>
                    <a:pt x="249555" y="161925"/>
                    <a:pt x="262382" y="160782"/>
                    <a:pt x="268986" y="160782"/>
                  </a:cubicBezTo>
                  <a:cubicBezTo>
                    <a:pt x="275590" y="160782"/>
                    <a:pt x="283083" y="163259"/>
                    <a:pt x="291465" y="168212"/>
                  </a:cubicBezTo>
                  <a:cubicBezTo>
                    <a:pt x="299847" y="173165"/>
                    <a:pt x="304038" y="177356"/>
                    <a:pt x="304038" y="180785"/>
                  </a:cubicBezTo>
                  <a:cubicBezTo>
                    <a:pt x="304038" y="184214"/>
                    <a:pt x="302641" y="187071"/>
                    <a:pt x="299847" y="189357"/>
                  </a:cubicBezTo>
                  <a:cubicBezTo>
                    <a:pt x="297053" y="191643"/>
                    <a:pt x="293815" y="192786"/>
                    <a:pt x="290132" y="192786"/>
                  </a:cubicBezTo>
                  <a:cubicBezTo>
                    <a:pt x="286449" y="192786"/>
                    <a:pt x="282829" y="192278"/>
                    <a:pt x="279273" y="191262"/>
                  </a:cubicBezTo>
                  <a:cubicBezTo>
                    <a:pt x="264287" y="186690"/>
                    <a:pt x="251079" y="184404"/>
                    <a:pt x="239649" y="184404"/>
                  </a:cubicBezTo>
                  <a:cubicBezTo>
                    <a:pt x="236347" y="184404"/>
                    <a:pt x="233553" y="184658"/>
                    <a:pt x="231267" y="185166"/>
                  </a:cubicBezTo>
                  <a:cubicBezTo>
                    <a:pt x="231775" y="196088"/>
                    <a:pt x="232410" y="204978"/>
                    <a:pt x="233172" y="211836"/>
                  </a:cubicBezTo>
                  <a:cubicBezTo>
                    <a:pt x="246634" y="214884"/>
                    <a:pt x="258509" y="216472"/>
                    <a:pt x="268796" y="216599"/>
                  </a:cubicBezTo>
                  <a:cubicBezTo>
                    <a:pt x="279083" y="216726"/>
                    <a:pt x="288417" y="220345"/>
                    <a:pt x="296799" y="227457"/>
                  </a:cubicBezTo>
                  <a:cubicBezTo>
                    <a:pt x="305181" y="234569"/>
                    <a:pt x="309372" y="241808"/>
                    <a:pt x="309372" y="249174"/>
                  </a:cubicBezTo>
                  <a:cubicBezTo>
                    <a:pt x="309372" y="254000"/>
                    <a:pt x="308102" y="258572"/>
                    <a:pt x="305562" y="262890"/>
                  </a:cubicBezTo>
                  <a:cubicBezTo>
                    <a:pt x="303022" y="267208"/>
                    <a:pt x="298958" y="269367"/>
                    <a:pt x="293370" y="269367"/>
                  </a:cubicBezTo>
                  <a:cubicBezTo>
                    <a:pt x="284226" y="269367"/>
                    <a:pt x="272034" y="257302"/>
                    <a:pt x="256794" y="233172"/>
                  </a:cubicBezTo>
                  <a:cubicBezTo>
                    <a:pt x="249174" y="221234"/>
                    <a:pt x="241300" y="215138"/>
                    <a:pt x="233172" y="214884"/>
                  </a:cubicBezTo>
                  <a:cubicBezTo>
                    <a:pt x="234188" y="227838"/>
                    <a:pt x="234696" y="238760"/>
                    <a:pt x="234696" y="247650"/>
                  </a:cubicBezTo>
                  <a:cubicBezTo>
                    <a:pt x="234696" y="265938"/>
                    <a:pt x="232220" y="280035"/>
                    <a:pt x="227267" y="289941"/>
                  </a:cubicBezTo>
                  <a:cubicBezTo>
                    <a:pt x="222314" y="299847"/>
                    <a:pt x="217551" y="304800"/>
                    <a:pt x="212979" y="304800"/>
                  </a:cubicBezTo>
                  <a:cubicBezTo>
                    <a:pt x="211201" y="304800"/>
                    <a:pt x="209804" y="304038"/>
                    <a:pt x="208788" y="302514"/>
                  </a:cubicBezTo>
                  <a:cubicBezTo>
                    <a:pt x="202946" y="294132"/>
                    <a:pt x="197422" y="287465"/>
                    <a:pt x="192215" y="282512"/>
                  </a:cubicBezTo>
                  <a:cubicBezTo>
                    <a:pt x="187008" y="277559"/>
                    <a:pt x="182817" y="272860"/>
                    <a:pt x="179642" y="268415"/>
                  </a:cubicBezTo>
                  <a:cubicBezTo>
                    <a:pt x="176467" y="263970"/>
                    <a:pt x="173101" y="257556"/>
                    <a:pt x="169545" y="249174"/>
                  </a:cubicBezTo>
                  <a:cubicBezTo>
                    <a:pt x="163703" y="252476"/>
                    <a:pt x="159576" y="255397"/>
                    <a:pt x="157163" y="257937"/>
                  </a:cubicBezTo>
                  <a:cubicBezTo>
                    <a:pt x="154750" y="260477"/>
                    <a:pt x="151956" y="264859"/>
                    <a:pt x="148781" y="271082"/>
                  </a:cubicBezTo>
                  <a:cubicBezTo>
                    <a:pt x="145606" y="277305"/>
                    <a:pt x="142558" y="280416"/>
                    <a:pt x="139637" y="280416"/>
                  </a:cubicBezTo>
                  <a:cubicBezTo>
                    <a:pt x="136716" y="280416"/>
                    <a:pt x="134303" y="277305"/>
                    <a:pt x="132398" y="271082"/>
                  </a:cubicBezTo>
                  <a:cubicBezTo>
                    <a:pt x="130493" y="264859"/>
                    <a:pt x="129540" y="258572"/>
                    <a:pt x="129540" y="252222"/>
                  </a:cubicBezTo>
                  <a:cubicBezTo>
                    <a:pt x="129540" y="245872"/>
                    <a:pt x="130429" y="240983"/>
                    <a:pt x="132207" y="237554"/>
                  </a:cubicBezTo>
                  <a:cubicBezTo>
                    <a:pt x="133985" y="234125"/>
                    <a:pt x="135319" y="229870"/>
                    <a:pt x="136208" y="224790"/>
                  </a:cubicBezTo>
                  <a:cubicBezTo>
                    <a:pt x="137097" y="219710"/>
                    <a:pt x="138748" y="216091"/>
                    <a:pt x="141161" y="213932"/>
                  </a:cubicBezTo>
                  <a:cubicBezTo>
                    <a:pt x="143574" y="211773"/>
                    <a:pt x="145860" y="210693"/>
                    <a:pt x="148019" y="210693"/>
                  </a:cubicBezTo>
                  <a:cubicBezTo>
                    <a:pt x="150178" y="210693"/>
                    <a:pt x="152527" y="213741"/>
                    <a:pt x="155067" y="219837"/>
                  </a:cubicBezTo>
                  <a:cubicBezTo>
                    <a:pt x="153035" y="220091"/>
                    <a:pt x="152019" y="221361"/>
                    <a:pt x="152019" y="223647"/>
                  </a:cubicBezTo>
                  <a:cubicBezTo>
                    <a:pt x="152019" y="229997"/>
                    <a:pt x="152972" y="233172"/>
                    <a:pt x="154877" y="233172"/>
                  </a:cubicBezTo>
                  <a:cubicBezTo>
                    <a:pt x="156782" y="233172"/>
                    <a:pt x="159004" y="232410"/>
                    <a:pt x="161544" y="230886"/>
                  </a:cubicBezTo>
                  <a:cubicBezTo>
                    <a:pt x="159512" y="227076"/>
                    <a:pt x="158242" y="223520"/>
                    <a:pt x="157734" y="220218"/>
                  </a:cubicBezTo>
                  <a:cubicBezTo>
                    <a:pt x="161798" y="224790"/>
                    <a:pt x="164719" y="227838"/>
                    <a:pt x="166497" y="229362"/>
                  </a:cubicBezTo>
                  <a:cubicBezTo>
                    <a:pt x="185293" y="220472"/>
                    <a:pt x="198628" y="215392"/>
                    <a:pt x="206502" y="214122"/>
                  </a:cubicBezTo>
                  <a:cubicBezTo>
                    <a:pt x="206756" y="203962"/>
                    <a:pt x="206756" y="195834"/>
                    <a:pt x="206502" y="189738"/>
                  </a:cubicBezTo>
                  <a:cubicBezTo>
                    <a:pt x="193548" y="192532"/>
                    <a:pt x="176149" y="197993"/>
                    <a:pt x="154305" y="206121"/>
                  </a:cubicBezTo>
                  <a:cubicBezTo>
                    <a:pt x="148209" y="208407"/>
                    <a:pt x="142939" y="209550"/>
                    <a:pt x="138494" y="209550"/>
                  </a:cubicBezTo>
                  <a:cubicBezTo>
                    <a:pt x="134049" y="209550"/>
                    <a:pt x="129667" y="208407"/>
                    <a:pt x="125349" y="206121"/>
                  </a:cubicBezTo>
                  <a:cubicBezTo>
                    <a:pt x="121285" y="215011"/>
                    <a:pt x="118618" y="223711"/>
                    <a:pt x="117348" y="232220"/>
                  </a:cubicBezTo>
                  <a:cubicBezTo>
                    <a:pt x="116078" y="240729"/>
                    <a:pt x="113157" y="249301"/>
                    <a:pt x="108585" y="257937"/>
                  </a:cubicBezTo>
                  <a:cubicBezTo>
                    <a:pt x="105537" y="263779"/>
                    <a:pt x="104013" y="272669"/>
                    <a:pt x="104013" y="284607"/>
                  </a:cubicBezTo>
                  <a:cubicBezTo>
                    <a:pt x="104013" y="289941"/>
                    <a:pt x="102489" y="292608"/>
                    <a:pt x="99441" y="292608"/>
                  </a:cubicBezTo>
                  <a:cubicBezTo>
                    <a:pt x="94361" y="292608"/>
                    <a:pt x="88392" y="286639"/>
                    <a:pt x="81534" y="274701"/>
                  </a:cubicBezTo>
                  <a:cubicBezTo>
                    <a:pt x="74676" y="262763"/>
                    <a:pt x="71247" y="251968"/>
                    <a:pt x="71247" y="242316"/>
                  </a:cubicBezTo>
                  <a:lnTo>
                    <a:pt x="72390" y="217932"/>
                  </a:lnTo>
                  <a:cubicBezTo>
                    <a:pt x="72644" y="208534"/>
                    <a:pt x="72771" y="196152"/>
                    <a:pt x="72771" y="180785"/>
                  </a:cubicBezTo>
                  <a:cubicBezTo>
                    <a:pt x="72771" y="165418"/>
                    <a:pt x="72136" y="157734"/>
                    <a:pt x="70866" y="157734"/>
                  </a:cubicBezTo>
                  <a:cubicBezTo>
                    <a:pt x="70104" y="157734"/>
                    <a:pt x="69088" y="158877"/>
                    <a:pt x="67818" y="161163"/>
                  </a:cubicBezTo>
                  <a:cubicBezTo>
                    <a:pt x="64770" y="167005"/>
                    <a:pt x="59119" y="173101"/>
                    <a:pt x="50864" y="179451"/>
                  </a:cubicBezTo>
                  <a:cubicBezTo>
                    <a:pt x="42609" y="185801"/>
                    <a:pt x="34100" y="188976"/>
                    <a:pt x="25337" y="188976"/>
                  </a:cubicBezTo>
                  <a:cubicBezTo>
                    <a:pt x="16574" y="188976"/>
                    <a:pt x="10160" y="185293"/>
                    <a:pt x="6096" y="177927"/>
                  </a:cubicBezTo>
                  <a:cubicBezTo>
                    <a:pt x="2032" y="170561"/>
                    <a:pt x="0" y="162052"/>
                    <a:pt x="0" y="152400"/>
                  </a:cubicBezTo>
                  <a:cubicBezTo>
                    <a:pt x="0" y="142748"/>
                    <a:pt x="4318" y="132398"/>
                    <a:pt x="12954" y="121349"/>
                  </a:cubicBezTo>
                  <a:cubicBezTo>
                    <a:pt x="21590" y="110300"/>
                    <a:pt x="36195" y="96584"/>
                    <a:pt x="56769" y="80201"/>
                  </a:cubicBezTo>
                  <a:cubicBezTo>
                    <a:pt x="77343" y="63818"/>
                    <a:pt x="87630" y="52832"/>
                    <a:pt x="87630" y="47244"/>
                  </a:cubicBezTo>
                  <a:cubicBezTo>
                    <a:pt x="87630" y="45974"/>
                    <a:pt x="87313" y="45022"/>
                    <a:pt x="86678" y="44387"/>
                  </a:cubicBezTo>
                  <a:cubicBezTo>
                    <a:pt x="86043" y="43752"/>
                    <a:pt x="82804" y="40704"/>
                    <a:pt x="76962" y="35243"/>
                  </a:cubicBezTo>
                  <a:cubicBezTo>
                    <a:pt x="71120" y="29782"/>
                    <a:pt x="68199" y="26670"/>
                    <a:pt x="68199" y="25908"/>
                  </a:cubicBezTo>
                  <a:cubicBezTo>
                    <a:pt x="68199" y="24638"/>
                    <a:pt x="71247" y="23686"/>
                    <a:pt x="77343" y="23051"/>
                  </a:cubicBezTo>
                  <a:cubicBezTo>
                    <a:pt x="83439" y="22416"/>
                    <a:pt x="88011" y="22098"/>
                    <a:pt x="91059" y="22098"/>
                  </a:cubicBezTo>
                  <a:close/>
                  <a:moveTo>
                    <a:pt x="1254443" y="17907"/>
                  </a:moveTo>
                  <a:cubicBezTo>
                    <a:pt x="1261174" y="17907"/>
                    <a:pt x="1269111" y="21971"/>
                    <a:pt x="1278255" y="30099"/>
                  </a:cubicBezTo>
                  <a:cubicBezTo>
                    <a:pt x="1287399" y="38227"/>
                    <a:pt x="1291971" y="47625"/>
                    <a:pt x="1291971" y="58293"/>
                  </a:cubicBezTo>
                  <a:cubicBezTo>
                    <a:pt x="1291971" y="62865"/>
                    <a:pt x="1291019" y="68009"/>
                    <a:pt x="1289114" y="73724"/>
                  </a:cubicBezTo>
                  <a:cubicBezTo>
                    <a:pt x="1287209" y="79439"/>
                    <a:pt x="1286002" y="87376"/>
                    <a:pt x="1285494" y="97536"/>
                  </a:cubicBezTo>
                  <a:cubicBezTo>
                    <a:pt x="1284986" y="107696"/>
                    <a:pt x="1281303" y="123952"/>
                    <a:pt x="1274445" y="146304"/>
                  </a:cubicBezTo>
                  <a:cubicBezTo>
                    <a:pt x="1282319" y="146558"/>
                    <a:pt x="1287844" y="147257"/>
                    <a:pt x="1291019" y="148400"/>
                  </a:cubicBezTo>
                  <a:cubicBezTo>
                    <a:pt x="1294194" y="149543"/>
                    <a:pt x="1298067" y="152146"/>
                    <a:pt x="1302639" y="156210"/>
                  </a:cubicBezTo>
                  <a:cubicBezTo>
                    <a:pt x="1308481" y="131826"/>
                    <a:pt x="1317625" y="109601"/>
                    <a:pt x="1330071" y="89535"/>
                  </a:cubicBezTo>
                  <a:cubicBezTo>
                    <a:pt x="1317371" y="90297"/>
                    <a:pt x="1307529" y="89091"/>
                    <a:pt x="1300544" y="85916"/>
                  </a:cubicBezTo>
                  <a:cubicBezTo>
                    <a:pt x="1293559" y="82741"/>
                    <a:pt x="1290066" y="80328"/>
                    <a:pt x="1290066" y="78677"/>
                  </a:cubicBezTo>
                  <a:cubicBezTo>
                    <a:pt x="1290066" y="77026"/>
                    <a:pt x="1290955" y="75946"/>
                    <a:pt x="1292733" y="75438"/>
                  </a:cubicBezTo>
                  <a:cubicBezTo>
                    <a:pt x="1304163" y="71628"/>
                    <a:pt x="1314069" y="67755"/>
                    <a:pt x="1322451" y="63818"/>
                  </a:cubicBezTo>
                  <a:cubicBezTo>
                    <a:pt x="1330833" y="59881"/>
                    <a:pt x="1341755" y="53340"/>
                    <a:pt x="1355217" y="44196"/>
                  </a:cubicBezTo>
                  <a:cubicBezTo>
                    <a:pt x="1359535" y="41148"/>
                    <a:pt x="1364298" y="39624"/>
                    <a:pt x="1369505" y="39624"/>
                  </a:cubicBezTo>
                  <a:cubicBezTo>
                    <a:pt x="1374712" y="39624"/>
                    <a:pt x="1379474" y="41148"/>
                    <a:pt x="1383792" y="44196"/>
                  </a:cubicBezTo>
                  <a:cubicBezTo>
                    <a:pt x="1388110" y="47244"/>
                    <a:pt x="1390269" y="50356"/>
                    <a:pt x="1390269" y="53531"/>
                  </a:cubicBezTo>
                  <a:cubicBezTo>
                    <a:pt x="1390269" y="56706"/>
                    <a:pt x="1388745" y="59182"/>
                    <a:pt x="1385697" y="60960"/>
                  </a:cubicBezTo>
                  <a:cubicBezTo>
                    <a:pt x="1374521" y="67564"/>
                    <a:pt x="1361186" y="83439"/>
                    <a:pt x="1345692" y="108585"/>
                  </a:cubicBezTo>
                  <a:cubicBezTo>
                    <a:pt x="1354328" y="105029"/>
                    <a:pt x="1360551" y="103251"/>
                    <a:pt x="1364361" y="103251"/>
                  </a:cubicBezTo>
                  <a:cubicBezTo>
                    <a:pt x="1372997" y="103251"/>
                    <a:pt x="1380109" y="106617"/>
                    <a:pt x="1385697" y="113348"/>
                  </a:cubicBezTo>
                  <a:cubicBezTo>
                    <a:pt x="1391285" y="120079"/>
                    <a:pt x="1394079" y="128143"/>
                    <a:pt x="1394079" y="137541"/>
                  </a:cubicBezTo>
                  <a:cubicBezTo>
                    <a:pt x="1394079" y="146939"/>
                    <a:pt x="1392873" y="160401"/>
                    <a:pt x="1390460" y="177927"/>
                  </a:cubicBezTo>
                  <a:cubicBezTo>
                    <a:pt x="1388047" y="195453"/>
                    <a:pt x="1382522" y="210312"/>
                    <a:pt x="1373886" y="222504"/>
                  </a:cubicBezTo>
                  <a:cubicBezTo>
                    <a:pt x="1384808" y="226568"/>
                    <a:pt x="1392873" y="231394"/>
                    <a:pt x="1398080" y="236982"/>
                  </a:cubicBezTo>
                  <a:cubicBezTo>
                    <a:pt x="1403287" y="242570"/>
                    <a:pt x="1405890" y="248857"/>
                    <a:pt x="1405890" y="255842"/>
                  </a:cubicBezTo>
                  <a:cubicBezTo>
                    <a:pt x="1405890" y="262827"/>
                    <a:pt x="1403350" y="266319"/>
                    <a:pt x="1398270" y="266319"/>
                  </a:cubicBezTo>
                  <a:cubicBezTo>
                    <a:pt x="1394714" y="266319"/>
                    <a:pt x="1390968" y="264922"/>
                    <a:pt x="1387031" y="262128"/>
                  </a:cubicBezTo>
                  <a:cubicBezTo>
                    <a:pt x="1383094" y="259334"/>
                    <a:pt x="1375918" y="253302"/>
                    <a:pt x="1365504" y="244031"/>
                  </a:cubicBezTo>
                  <a:cubicBezTo>
                    <a:pt x="1355090" y="234760"/>
                    <a:pt x="1349375" y="229680"/>
                    <a:pt x="1348359" y="228791"/>
                  </a:cubicBezTo>
                  <a:cubicBezTo>
                    <a:pt x="1347343" y="227902"/>
                    <a:pt x="1345883" y="227457"/>
                    <a:pt x="1343978" y="227457"/>
                  </a:cubicBezTo>
                  <a:cubicBezTo>
                    <a:pt x="1342073" y="227457"/>
                    <a:pt x="1340485" y="228473"/>
                    <a:pt x="1339215" y="230505"/>
                  </a:cubicBezTo>
                  <a:cubicBezTo>
                    <a:pt x="1334643" y="237617"/>
                    <a:pt x="1329881" y="243205"/>
                    <a:pt x="1324928" y="247269"/>
                  </a:cubicBezTo>
                  <a:cubicBezTo>
                    <a:pt x="1319975" y="251333"/>
                    <a:pt x="1313307" y="255524"/>
                    <a:pt x="1304925" y="259842"/>
                  </a:cubicBezTo>
                  <a:cubicBezTo>
                    <a:pt x="1347851" y="268732"/>
                    <a:pt x="1380236" y="273177"/>
                    <a:pt x="1402080" y="273177"/>
                  </a:cubicBezTo>
                  <a:cubicBezTo>
                    <a:pt x="1408684" y="273177"/>
                    <a:pt x="1414780" y="272923"/>
                    <a:pt x="1420368" y="272415"/>
                  </a:cubicBezTo>
                  <a:cubicBezTo>
                    <a:pt x="1425956" y="271907"/>
                    <a:pt x="1429004" y="271653"/>
                    <a:pt x="1429512" y="271653"/>
                  </a:cubicBezTo>
                  <a:cubicBezTo>
                    <a:pt x="1437894" y="271653"/>
                    <a:pt x="1447229" y="273241"/>
                    <a:pt x="1457516" y="276416"/>
                  </a:cubicBezTo>
                  <a:cubicBezTo>
                    <a:pt x="1467803" y="279591"/>
                    <a:pt x="1472946" y="283464"/>
                    <a:pt x="1472946" y="288036"/>
                  </a:cubicBezTo>
                  <a:cubicBezTo>
                    <a:pt x="1472946" y="289814"/>
                    <a:pt x="1471295" y="291656"/>
                    <a:pt x="1467993" y="293561"/>
                  </a:cubicBezTo>
                  <a:cubicBezTo>
                    <a:pt x="1464691" y="295466"/>
                    <a:pt x="1456563" y="297307"/>
                    <a:pt x="1443609" y="299085"/>
                  </a:cubicBezTo>
                  <a:cubicBezTo>
                    <a:pt x="1430655" y="300863"/>
                    <a:pt x="1416431" y="301752"/>
                    <a:pt x="1400937" y="301752"/>
                  </a:cubicBezTo>
                  <a:cubicBezTo>
                    <a:pt x="1385443" y="301752"/>
                    <a:pt x="1369822" y="300228"/>
                    <a:pt x="1354074" y="297180"/>
                  </a:cubicBezTo>
                  <a:cubicBezTo>
                    <a:pt x="1338326" y="294132"/>
                    <a:pt x="1318006" y="287909"/>
                    <a:pt x="1293114" y="278511"/>
                  </a:cubicBezTo>
                  <a:cubicBezTo>
                    <a:pt x="1275842" y="272161"/>
                    <a:pt x="1259332" y="268986"/>
                    <a:pt x="1243584" y="268986"/>
                  </a:cubicBezTo>
                  <a:cubicBezTo>
                    <a:pt x="1235202" y="268986"/>
                    <a:pt x="1226376" y="270002"/>
                    <a:pt x="1217105" y="272034"/>
                  </a:cubicBezTo>
                  <a:cubicBezTo>
                    <a:pt x="1207834" y="274066"/>
                    <a:pt x="1200912" y="275082"/>
                    <a:pt x="1196340" y="275082"/>
                  </a:cubicBezTo>
                  <a:cubicBezTo>
                    <a:pt x="1191768" y="275082"/>
                    <a:pt x="1188149" y="274066"/>
                    <a:pt x="1185482" y="272034"/>
                  </a:cubicBezTo>
                  <a:cubicBezTo>
                    <a:pt x="1182815" y="270002"/>
                    <a:pt x="1180148" y="268478"/>
                    <a:pt x="1177481" y="267462"/>
                  </a:cubicBezTo>
                  <a:cubicBezTo>
                    <a:pt x="1174814" y="266446"/>
                    <a:pt x="1172718" y="265938"/>
                    <a:pt x="1171194" y="265938"/>
                  </a:cubicBezTo>
                  <a:lnTo>
                    <a:pt x="1167003" y="266319"/>
                  </a:lnTo>
                  <a:cubicBezTo>
                    <a:pt x="1163955" y="266319"/>
                    <a:pt x="1162431" y="265430"/>
                    <a:pt x="1162431" y="263652"/>
                  </a:cubicBezTo>
                  <a:cubicBezTo>
                    <a:pt x="1162431" y="261874"/>
                    <a:pt x="1165162" y="259652"/>
                    <a:pt x="1170623" y="256985"/>
                  </a:cubicBezTo>
                  <a:cubicBezTo>
                    <a:pt x="1176084" y="254318"/>
                    <a:pt x="1181989" y="252984"/>
                    <a:pt x="1188339" y="252984"/>
                  </a:cubicBezTo>
                  <a:cubicBezTo>
                    <a:pt x="1202817" y="252730"/>
                    <a:pt x="1214882" y="250127"/>
                    <a:pt x="1224534" y="245174"/>
                  </a:cubicBezTo>
                  <a:cubicBezTo>
                    <a:pt x="1234186" y="240221"/>
                    <a:pt x="1241171" y="235077"/>
                    <a:pt x="1245489" y="229743"/>
                  </a:cubicBezTo>
                  <a:cubicBezTo>
                    <a:pt x="1249807" y="224409"/>
                    <a:pt x="1251966" y="221234"/>
                    <a:pt x="1251966" y="220218"/>
                  </a:cubicBezTo>
                  <a:cubicBezTo>
                    <a:pt x="1251966" y="219202"/>
                    <a:pt x="1251458" y="218694"/>
                    <a:pt x="1250442" y="218694"/>
                  </a:cubicBezTo>
                  <a:cubicBezTo>
                    <a:pt x="1247394" y="218694"/>
                    <a:pt x="1240028" y="220980"/>
                    <a:pt x="1228344" y="225552"/>
                  </a:cubicBezTo>
                  <a:cubicBezTo>
                    <a:pt x="1216660" y="230124"/>
                    <a:pt x="1208977" y="233744"/>
                    <a:pt x="1205294" y="236411"/>
                  </a:cubicBezTo>
                  <a:cubicBezTo>
                    <a:pt x="1201611" y="239078"/>
                    <a:pt x="1198499" y="240411"/>
                    <a:pt x="1195959" y="240411"/>
                  </a:cubicBezTo>
                  <a:cubicBezTo>
                    <a:pt x="1193419" y="240411"/>
                    <a:pt x="1191133" y="238125"/>
                    <a:pt x="1189101" y="233553"/>
                  </a:cubicBezTo>
                  <a:cubicBezTo>
                    <a:pt x="1187069" y="228981"/>
                    <a:pt x="1186053" y="225171"/>
                    <a:pt x="1186053" y="222123"/>
                  </a:cubicBezTo>
                  <a:cubicBezTo>
                    <a:pt x="1186053" y="214757"/>
                    <a:pt x="1189355" y="210566"/>
                    <a:pt x="1195959" y="209550"/>
                  </a:cubicBezTo>
                  <a:cubicBezTo>
                    <a:pt x="1197991" y="209296"/>
                    <a:pt x="1201547" y="207645"/>
                    <a:pt x="1206627" y="204597"/>
                  </a:cubicBezTo>
                  <a:cubicBezTo>
                    <a:pt x="1211707" y="201549"/>
                    <a:pt x="1220153" y="195834"/>
                    <a:pt x="1231964" y="187452"/>
                  </a:cubicBezTo>
                  <a:cubicBezTo>
                    <a:pt x="1243775" y="179070"/>
                    <a:pt x="1249998" y="174498"/>
                    <a:pt x="1250633" y="173736"/>
                  </a:cubicBezTo>
                  <a:cubicBezTo>
                    <a:pt x="1251268" y="172974"/>
                    <a:pt x="1251585" y="172149"/>
                    <a:pt x="1251585" y="171260"/>
                  </a:cubicBezTo>
                  <a:cubicBezTo>
                    <a:pt x="1251585" y="170371"/>
                    <a:pt x="1251014" y="169926"/>
                    <a:pt x="1249871" y="169926"/>
                  </a:cubicBezTo>
                  <a:cubicBezTo>
                    <a:pt x="1248728" y="169926"/>
                    <a:pt x="1237742" y="174435"/>
                    <a:pt x="1216914" y="183452"/>
                  </a:cubicBezTo>
                  <a:cubicBezTo>
                    <a:pt x="1196086" y="192469"/>
                    <a:pt x="1171702" y="204470"/>
                    <a:pt x="1143762" y="219456"/>
                  </a:cubicBezTo>
                  <a:cubicBezTo>
                    <a:pt x="1142238" y="220218"/>
                    <a:pt x="1140841" y="220599"/>
                    <a:pt x="1139571" y="220599"/>
                  </a:cubicBezTo>
                  <a:cubicBezTo>
                    <a:pt x="1135761" y="220599"/>
                    <a:pt x="1132459" y="218313"/>
                    <a:pt x="1129665" y="213741"/>
                  </a:cubicBezTo>
                  <a:cubicBezTo>
                    <a:pt x="1126871" y="209169"/>
                    <a:pt x="1125474" y="204788"/>
                    <a:pt x="1125474" y="200597"/>
                  </a:cubicBezTo>
                  <a:cubicBezTo>
                    <a:pt x="1125474" y="196406"/>
                    <a:pt x="1126871" y="193104"/>
                    <a:pt x="1129665" y="190691"/>
                  </a:cubicBezTo>
                  <a:cubicBezTo>
                    <a:pt x="1132459" y="188278"/>
                    <a:pt x="1140397" y="183960"/>
                    <a:pt x="1153478" y="177737"/>
                  </a:cubicBezTo>
                  <a:cubicBezTo>
                    <a:pt x="1166559" y="171514"/>
                    <a:pt x="1183386" y="164465"/>
                    <a:pt x="1203960" y="156591"/>
                  </a:cubicBezTo>
                  <a:cubicBezTo>
                    <a:pt x="1199134" y="151003"/>
                    <a:pt x="1195896" y="145796"/>
                    <a:pt x="1194245" y="140970"/>
                  </a:cubicBezTo>
                  <a:cubicBezTo>
                    <a:pt x="1192594" y="136144"/>
                    <a:pt x="1191768" y="128842"/>
                    <a:pt x="1191768" y="119063"/>
                  </a:cubicBezTo>
                  <a:cubicBezTo>
                    <a:pt x="1191768" y="109284"/>
                    <a:pt x="1193419" y="98171"/>
                    <a:pt x="1196721" y="85725"/>
                  </a:cubicBezTo>
                  <a:cubicBezTo>
                    <a:pt x="1197737" y="81407"/>
                    <a:pt x="1198245" y="78232"/>
                    <a:pt x="1198245" y="76200"/>
                  </a:cubicBezTo>
                  <a:cubicBezTo>
                    <a:pt x="1198245" y="74168"/>
                    <a:pt x="1197928" y="72263"/>
                    <a:pt x="1197293" y="70485"/>
                  </a:cubicBezTo>
                  <a:cubicBezTo>
                    <a:pt x="1196658" y="68707"/>
                    <a:pt x="1196340" y="67056"/>
                    <a:pt x="1196340" y="65532"/>
                  </a:cubicBezTo>
                  <a:cubicBezTo>
                    <a:pt x="1196340" y="64008"/>
                    <a:pt x="1197356" y="63246"/>
                    <a:pt x="1199388" y="63246"/>
                  </a:cubicBezTo>
                  <a:cubicBezTo>
                    <a:pt x="1201420" y="63246"/>
                    <a:pt x="1204659" y="65151"/>
                    <a:pt x="1209104" y="68961"/>
                  </a:cubicBezTo>
                  <a:cubicBezTo>
                    <a:pt x="1213549" y="72771"/>
                    <a:pt x="1217930" y="78105"/>
                    <a:pt x="1222248" y="84963"/>
                  </a:cubicBezTo>
                  <a:cubicBezTo>
                    <a:pt x="1230884" y="81153"/>
                    <a:pt x="1237679" y="79248"/>
                    <a:pt x="1242632" y="79248"/>
                  </a:cubicBezTo>
                  <a:cubicBezTo>
                    <a:pt x="1247585" y="79248"/>
                    <a:pt x="1251839" y="80518"/>
                    <a:pt x="1255395" y="83058"/>
                  </a:cubicBezTo>
                  <a:cubicBezTo>
                    <a:pt x="1255903" y="76708"/>
                    <a:pt x="1256157" y="70549"/>
                    <a:pt x="1256157" y="64580"/>
                  </a:cubicBezTo>
                  <a:cubicBezTo>
                    <a:pt x="1256157" y="58611"/>
                    <a:pt x="1255395" y="54356"/>
                    <a:pt x="1253871" y="51816"/>
                  </a:cubicBezTo>
                  <a:cubicBezTo>
                    <a:pt x="1249553" y="55880"/>
                    <a:pt x="1245108" y="57912"/>
                    <a:pt x="1240536" y="57912"/>
                  </a:cubicBezTo>
                  <a:cubicBezTo>
                    <a:pt x="1235964" y="57912"/>
                    <a:pt x="1231773" y="57404"/>
                    <a:pt x="1227963" y="56388"/>
                  </a:cubicBezTo>
                  <a:cubicBezTo>
                    <a:pt x="1224153" y="55372"/>
                    <a:pt x="1222121" y="54864"/>
                    <a:pt x="1221867" y="54864"/>
                  </a:cubicBezTo>
                  <a:cubicBezTo>
                    <a:pt x="1220089" y="54864"/>
                    <a:pt x="1218311" y="55944"/>
                    <a:pt x="1216533" y="58103"/>
                  </a:cubicBezTo>
                  <a:cubicBezTo>
                    <a:pt x="1214755" y="60262"/>
                    <a:pt x="1213422" y="61341"/>
                    <a:pt x="1212533" y="61341"/>
                  </a:cubicBezTo>
                  <a:cubicBezTo>
                    <a:pt x="1211644" y="61341"/>
                    <a:pt x="1211199" y="60262"/>
                    <a:pt x="1211199" y="58103"/>
                  </a:cubicBezTo>
                  <a:cubicBezTo>
                    <a:pt x="1211199" y="55944"/>
                    <a:pt x="1212152" y="52705"/>
                    <a:pt x="1214057" y="48387"/>
                  </a:cubicBezTo>
                  <a:cubicBezTo>
                    <a:pt x="1215962" y="44069"/>
                    <a:pt x="1219200" y="40323"/>
                    <a:pt x="1223772" y="37148"/>
                  </a:cubicBezTo>
                  <a:cubicBezTo>
                    <a:pt x="1228344" y="33973"/>
                    <a:pt x="1232916" y="29972"/>
                    <a:pt x="1237488" y="25146"/>
                  </a:cubicBezTo>
                  <a:cubicBezTo>
                    <a:pt x="1242060" y="20320"/>
                    <a:pt x="1247712" y="17907"/>
                    <a:pt x="1254443" y="17907"/>
                  </a:cubicBezTo>
                  <a:close/>
                  <a:moveTo>
                    <a:pt x="553403" y="0"/>
                  </a:moveTo>
                  <a:cubicBezTo>
                    <a:pt x="558356" y="0"/>
                    <a:pt x="565531" y="1270"/>
                    <a:pt x="574929" y="3810"/>
                  </a:cubicBezTo>
                  <a:cubicBezTo>
                    <a:pt x="584327" y="6350"/>
                    <a:pt x="591312" y="10160"/>
                    <a:pt x="595884" y="15240"/>
                  </a:cubicBezTo>
                  <a:cubicBezTo>
                    <a:pt x="600456" y="20320"/>
                    <a:pt x="602742" y="25781"/>
                    <a:pt x="602742" y="31623"/>
                  </a:cubicBezTo>
                  <a:cubicBezTo>
                    <a:pt x="602742" y="37465"/>
                    <a:pt x="601345" y="40767"/>
                    <a:pt x="598551" y="41529"/>
                  </a:cubicBezTo>
                  <a:cubicBezTo>
                    <a:pt x="584581" y="45085"/>
                    <a:pt x="575501" y="48959"/>
                    <a:pt x="571310" y="53150"/>
                  </a:cubicBezTo>
                  <a:cubicBezTo>
                    <a:pt x="567119" y="57341"/>
                    <a:pt x="539369" y="68707"/>
                    <a:pt x="488061" y="87249"/>
                  </a:cubicBezTo>
                  <a:cubicBezTo>
                    <a:pt x="488823" y="89535"/>
                    <a:pt x="489204" y="91948"/>
                    <a:pt x="489204" y="94488"/>
                  </a:cubicBezTo>
                  <a:cubicBezTo>
                    <a:pt x="489204" y="99822"/>
                    <a:pt x="488252" y="103505"/>
                    <a:pt x="486347" y="105537"/>
                  </a:cubicBezTo>
                  <a:cubicBezTo>
                    <a:pt x="484442" y="107569"/>
                    <a:pt x="482791" y="111125"/>
                    <a:pt x="481394" y="116205"/>
                  </a:cubicBezTo>
                  <a:cubicBezTo>
                    <a:pt x="479997" y="121285"/>
                    <a:pt x="479171" y="126365"/>
                    <a:pt x="478917" y="131445"/>
                  </a:cubicBezTo>
                  <a:cubicBezTo>
                    <a:pt x="488569" y="131445"/>
                    <a:pt x="511239" y="127064"/>
                    <a:pt x="546926" y="118301"/>
                  </a:cubicBezTo>
                  <a:cubicBezTo>
                    <a:pt x="582613" y="109538"/>
                    <a:pt x="602679" y="104140"/>
                    <a:pt x="607124" y="102108"/>
                  </a:cubicBezTo>
                  <a:cubicBezTo>
                    <a:pt x="611569" y="100076"/>
                    <a:pt x="617157" y="99060"/>
                    <a:pt x="623888" y="99060"/>
                  </a:cubicBezTo>
                  <a:cubicBezTo>
                    <a:pt x="630619" y="99060"/>
                    <a:pt x="637159" y="101537"/>
                    <a:pt x="643509" y="106490"/>
                  </a:cubicBezTo>
                  <a:cubicBezTo>
                    <a:pt x="649859" y="111443"/>
                    <a:pt x="653034" y="117602"/>
                    <a:pt x="653034" y="124968"/>
                  </a:cubicBezTo>
                  <a:cubicBezTo>
                    <a:pt x="653034" y="129032"/>
                    <a:pt x="652590" y="131826"/>
                    <a:pt x="651701" y="133350"/>
                  </a:cubicBezTo>
                  <a:cubicBezTo>
                    <a:pt x="650812" y="134874"/>
                    <a:pt x="648780" y="135700"/>
                    <a:pt x="645605" y="135827"/>
                  </a:cubicBezTo>
                  <a:cubicBezTo>
                    <a:pt x="642430" y="135954"/>
                    <a:pt x="639064" y="136017"/>
                    <a:pt x="635508" y="136017"/>
                  </a:cubicBezTo>
                  <a:cubicBezTo>
                    <a:pt x="627634" y="136017"/>
                    <a:pt x="614934" y="138621"/>
                    <a:pt x="597408" y="143828"/>
                  </a:cubicBezTo>
                  <a:cubicBezTo>
                    <a:pt x="579882" y="149035"/>
                    <a:pt x="563055" y="155131"/>
                    <a:pt x="546926" y="162116"/>
                  </a:cubicBezTo>
                  <a:cubicBezTo>
                    <a:pt x="530797" y="169101"/>
                    <a:pt x="520065" y="174816"/>
                    <a:pt x="514731" y="179261"/>
                  </a:cubicBezTo>
                  <a:cubicBezTo>
                    <a:pt x="509397" y="183706"/>
                    <a:pt x="506730" y="188468"/>
                    <a:pt x="506730" y="193548"/>
                  </a:cubicBezTo>
                  <a:cubicBezTo>
                    <a:pt x="506730" y="198628"/>
                    <a:pt x="509397" y="203962"/>
                    <a:pt x="514731" y="209550"/>
                  </a:cubicBezTo>
                  <a:cubicBezTo>
                    <a:pt x="551307" y="198882"/>
                    <a:pt x="573723" y="191135"/>
                    <a:pt x="581978" y="186309"/>
                  </a:cubicBezTo>
                  <a:cubicBezTo>
                    <a:pt x="590233" y="181483"/>
                    <a:pt x="596011" y="179070"/>
                    <a:pt x="599313" y="179070"/>
                  </a:cubicBezTo>
                  <a:cubicBezTo>
                    <a:pt x="604901" y="179070"/>
                    <a:pt x="613918" y="183198"/>
                    <a:pt x="626364" y="191453"/>
                  </a:cubicBezTo>
                  <a:cubicBezTo>
                    <a:pt x="638810" y="199708"/>
                    <a:pt x="645033" y="208534"/>
                    <a:pt x="645033" y="217932"/>
                  </a:cubicBezTo>
                  <a:cubicBezTo>
                    <a:pt x="645033" y="225298"/>
                    <a:pt x="635889" y="242062"/>
                    <a:pt x="617601" y="268224"/>
                  </a:cubicBezTo>
                  <a:cubicBezTo>
                    <a:pt x="615823" y="271018"/>
                    <a:pt x="614934" y="273177"/>
                    <a:pt x="614934" y="274701"/>
                  </a:cubicBezTo>
                  <a:cubicBezTo>
                    <a:pt x="614934" y="276225"/>
                    <a:pt x="616522" y="278384"/>
                    <a:pt x="619697" y="281178"/>
                  </a:cubicBezTo>
                  <a:cubicBezTo>
                    <a:pt x="622872" y="283972"/>
                    <a:pt x="624459" y="286703"/>
                    <a:pt x="624459" y="289370"/>
                  </a:cubicBezTo>
                  <a:cubicBezTo>
                    <a:pt x="624459" y="292037"/>
                    <a:pt x="623507" y="294069"/>
                    <a:pt x="621602" y="295466"/>
                  </a:cubicBezTo>
                  <a:cubicBezTo>
                    <a:pt x="619697" y="296863"/>
                    <a:pt x="617601" y="297561"/>
                    <a:pt x="615315" y="297561"/>
                  </a:cubicBezTo>
                  <a:cubicBezTo>
                    <a:pt x="613029" y="297561"/>
                    <a:pt x="611124" y="297434"/>
                    <a:pt x="609600" y="297180"/>
                  </a:cubicBezTo>
                  <a:cubicBezTo>
                    <a:pt x="602234" y="295656"/>
                    <a:pt x="593916" y="294894"/>
                    <a:pt x="584645" y="294894"/>
                  </a:cubicBezTo>
                  <a:cubicBezTo>
                    <a:pt x="575374" y="294894"/>
                    <a:pt x="566865" y="295656"/>
                    <a:pt x="559118" y="297180"/>
                  </a:cubicBezTo>
                  <a:cubicBezTo>
                    <a:pt x="551371" y="298704"/>
                    <a:pt x="546100" y="300609"/>
                    <a:pt x="543306" y="302895"/>
                  </a:cubicBezTo>
                  <a:cubicBezTo>
                    <a:pt x="534162" y="310769"/>
                    <a:pt x="527241" y="314706"/>
                    <a:pt x="522542" y="314706"/>
                  </a:cubicBezTo>
                  <a:cubicBezTo>
                    <a:pt x="517843" y="314706"/>
                    <a:pt x="514096" y="313182"/>
                    <a:pt x="511302" y="310134"/>
                  </a:cubicBezTo>
                  <a:cubicBezTo>
                    <a:pt x="508508" y="307086"/>
                    <a:pt x="505079" y="300355"/>
                    <a:pt x="501015" y="289941"/>
                  </a:cubicBezTo>
                  <a:cubicBezTo>
                    <a:pt x="496951" y="279527"/>
                    <a:pt x="493332" y="266891"/>
                    <a:pt x="490157" y="252032"/>
                  </a:cubicBezTo>
                  <a:cubicBezTo>
                    <a:pt x="486982" y="237173"/>
                    <a:pt x="485394" y="225489"/>
                    <a:pt x="485394" y="216980"/>
                  </a:cubicBezTo>
                  <a:cubicBezTo>
                    <a:pt x="485394" y="208471"/>
                    <a:pt x="486220" y="201803"/>
                    <a:pt x="487871" y="196977"/>
                  </a:cubicBezTo>
                  <a:cubicBezTo>
                    <a:pt x="489522" y="192151"/>
                    <a:pt x="492570" y="187833"/>
                    <a:pt x="497015" y="184023"/>
                  </a:cubicBezTo>
                  <a:cubicBezTo>
                    <a:pt x="501460" y="180213"/>
                    <a:pt x="510540" y="174244"/>
                    <a:pt x="524256" y="166116"/>
                  </a:cubicBezTo>
                  <a:cubicBezTo>
                    <a:pt x="537972" y="157988"/>
                    <a:pt x="551561" y="151257"/>
                    <a:pt x="565023" y="145923"/>
                  </a:cubicBezTo>
                  <a:cubicBezTo>
                    <a:pt x="568071" y="144907"/>
                    <a:pt x="569595" y="143955"/>
                    <a:pt x="569595" y="143066"/>
                  </a:cubicBezTo>
                  <a:cubicBezTo>
                    <a:pt x="569595" y="142177"/>
                    <a:pt x="567436" y="141732"/>
                    <a:pt x="563118" y="141732"/>
                  </a:cubicBezTo>
                  <a:cubicBezTo>
                    <a:pt x="552958" y="141732"/>
                    <a:pt x="540068" y="145161"/>
                    <a:pt x="524447" y="152019"/>
                  </a:cubicBezTo>
                  <a:cubicBezTo>
                    <a:pt x="508826" y="158877"/>
                    <a:pt x="499047" y="164021"/>
                    <a:pt x="495110" y="167450"/>
                  </a:cubicBezTo>
                  <a:cubicBezTo>
                    <a:pt x="491173" y="170879"/>
                    <a:pt x="486728" y="173927"/>
                    <a:pt x="481775" y="176594"/>
                  </a:cubicBezTo>
                  <a:cubicBezTo>
                    <a:pt x="476822" y="179261"/>
                    <a:pt x="472948" y="180594"/>
                    <a:pt x="470154" y="180594"/>
                  </a:cubicBezTo>
                  <a:cubicBezTo>
                    <a:pt x="458724" y="219710"/>
                    <a:pt x="448183" y="247777"/>
                    <a:pt x="438531" y="264795"/>
                  </a:cubicBezTo>
                  <a:cubicBezTo>
                    <a:pt x="428879" y="281813"/>
                    <a:pt x="418338" y="293751"/>
                    <a:pt x="406908" y="300609"/>
                  </a:cubicBezTo>
                  <a:cubicBezTo>
                    <a:pt x="395478" y="307467"/>
                    <a:pt x="387985" y="310896"/>
                    <a:pt x="384429" y="310896"/>
                  </a:cubicBezTo>
                  <a:cubicBezTo>
                    <a:pt x="382397" y="310896"/>
                    <a:pt x="381381" y="309817"/>
                    <a:pt x="381381" y="307658"/>
                  </a:cubicBezTo>
                  <a:cubicBezTo>
                    <a:pt x="381381" y="305499"/>
                    <a:pt x="382905" y="300419"/>
                    <a:pt x="385953" y="292418"/>
                  </a:cubicBezTo>
                  <a:cubicBezTo>
                    <a:pt x="389001" y="284417"/>
                    <a:pt x="391541" y="280416"/>
                    <a:pt x="393573" y="280416"/>
                  </a:cubicBezTo>
                  <a:cubicBezTo>
                    <a:pt x="394589" y="280416"/>
                    <a:pt x="395161" y="280988"/>
                    <a:pt x="395288" y="282131"/>
                  </a:cubicBezTo>
                  <a:cubicBezTo>
                    <a:pt x="395415" y="283274"/>
                    <a:pt x="395732" y="283845"/>
                    <a:pt x="396240" y="283845"/>
                  </a:cubicBezTo>
                  <a:cubicBezTo>
                    <a:pt x="399034" y="283845"/>
                    <a:pt x="403924" y="278702"/>
                    <a:pt x="410909" y="268415"/>
                  </a:cubicBezTo>
                  <a:cubicBezTo>
                    <a:pt x="417894" y="258128"/>
                    <a:pt x="424815" y="241872"/>
                    <a:pt x="431673" y="219647"/>
                  </a:cubicBezTo>
                  <a:cubicBezTo>
                    <a:pt x="438531" y="197422"/>
                    <a:pt x="442595" y="179324"/>
                    <a:pt x="443865" y="165354"/>
                  </a:cubicBezTo>
                  <a:cubicBezTo>
                    <a:pt x="436245" y="159766"/>
                    <a:pt x="432435" y="155067"/>
                    <a:pt x="432435" y="151257"/>
                  </a:cubicBezTo>
                  <a:cubicBezTo>
                    <a:pt x="432435" y="147447"/>
                    <a:pt x="437642" y="143002"/>
                    <a:pt x="448056" y="137922"/>
                  </a:cubicBezTo>
                  <a:cubicBezTo>
                    <a:pt x="450850" y="121412"/>
                    <a:pt x="452247" y="109728"/>
                    <a:pt x="452247" y="102870"/>
                  </a:cubicBezTo>
                  <a:cubicBezTo>
                    <a:pt x="452247" y="96012"/>
                    <a:pt x="450660" y="90615"/>
                    <a:pt x="447485" y="86678"/>
                  </a:cubicBezTo>
                  <a:cubicBezTo>
                    <a:pt x="444310" y="82741"/>
                    <a:pt x="441897" y="78677"/>
                    <a:pt x="440246" y="74486"/>
                  </a:cubicBezTo>
                  <a:cubicBezTo>
                    <a:pt x="438595" y="70295"/>
                    <a:pt x="437769" y="67056"/>
                    <a:pt x="437769" y="64770"/>
                  </a:cubicBezTo>
                  <a:cubicBezTo>
                    <a:pt x="437769" y="62484"/>
                    <a:pt x="438214" y="60579"/>
                    <a:pt x="439103" y="59055"/>
                  </a:cubicBezTo>
                  <a:cubicBezTo>
                    <a:pt x="439992" y="57531"/>
                    <a:pt x="441071" y="56769"/>
                    <a:pt x="442341" y="56769"/>
                  </a:cubicBezTo>
                  <a:cubicBezTo>
                    <a:pt x="443611" y="56769"/>
                    <a:pt x="444754" y="57277"/>
                    <a:pt x="445770" y="58293"/>
                  </a:cubicBezTo>
                  <a:cubicBezTo>
                    <a:pt x="448056" y="60579"/>
                    <a:pt x="452438" y="62484"/>
                    <a:pt x="458915" y="64008"/>
                  </a:cubicBezTo>
                  <a:cubicBezTo>
                    <a:pt x="465392" y="65532"/>
                    <a:pt x="471551" y="67564"/>
                    <a:pt x="477393" y="70104"/>
                  </a:cubicBezTo>
                  <a:cubicBezTo>
                    <a:pt x="487807" y="62484"/>
                    <a:pt x="500190" y="52832"/>
                    <a:pt x="514541" y="41148"/>
                  </a:cubicBezTo>
                  <a:cubicBezTo>
                    <a:pt x="528892" y="29464"/>
                    <a:pt x="538226" y="21400"/>
                    <a:pt x="542544" y="16955"/>
                  </a:cubicBezTo>
                  <a:cubicBezTo>
                    <a:pt x="546862" y="12510"/>
                    <a:pt x="549021" y="9652"/>
                    <a:pt x="549021" y="8382"/>
                  </a:cubicBezTo>
                  <a:cubicBezTo>
                    <a:pt x="549021" y="7112"/>
                    <a:pt x="548513" y="5906"/>
                    <a:pt x="547497" y="4763"/>
                  </a:cubicBezTo>
                  <a:cubicBezTo>
                    <a:pt x="546481" y="3620"/>
                    <a:pt x="545973" y="2540"/>
                    <a:pt x="545973" y="1524"/>
                  </a:cubicBezTo>
                  <a:cubicBezTo>
                    <a:pt x="545973" y="508"/>
                    <a:pt x="548450" y="0"/>
                    <a:pt x="55340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1204" name="组合 2"/>
          <p:cNvGrpSpPr/>
          <p:nvPr/>
        </p:nvGrpSpPr>
        <p:grpSpPr bwMode="auto">
          <a:xfrm>
            <a:off x="755650" y="915988"/>
            <a:ext cx="4732338" cy="582612"/>
            <a:chOff x="865188" y="1203325"/>
            <a:chExt cx="4732340" cy="584139"/>
          </a:xfrm>
        </p:grpSpPr>
        <p:sp>
          <p:nvSpPr>
            <p:cNvPr id="51205" name="TextBox 2"/>
            <p:cNvSpPr txBox="1">
              <a:spLocks noChangeArrowheads="1"/>
            </p:cNvSpPr>
            <p:nvPr/>
          </p:nvSpPr>
          <p:spPr bwMode="auto">
            <a:xfrm>
              <a:off x="1331913" y="1203325"/>
              <a:ext cx="4265615" cy="584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朗读课文。背诵课文。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1206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188" y="1276243"/>
              <a:ext cx="46513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909638" y="1563688"/>
            <a:ext cx="7694612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朗读指导：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以读准字音为基础，在词语和词语、短语和短语之间适当地进行停顿，读出节奏感。还可以借用对韵歌的形式，通过一问一答的方式来合作朗读。如：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什么吹？春风吹。</a:t>
            </a:r>
            <a:r>
              <a:rPr lang="en-US" altLang="zh-CN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 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组合 1"/>
          <p:cNvGrpSpPr/>
          <p:nvPr/>
        </p:nvGrpSpPr>
        <p:grpSpPr bwMode="auto">
          <a:xfrm>
            <a:off x="34925" y="50800"/>
            <a:ext cx="2178050" cy="712788"/>
            <a:chOff x="13409" y="51470"/>
            <a:chExt cx="2177452" cy="712306"/>
          </a:xfrm>
        </p:grpSpPr>
        <p:pic>
          <p:nvPicPr>
            <p:cNvPr id="52226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443504" y="267224"/>
              <a:ext cx="1391855" cy="344255"/>
            </a:xfrm>
            <a:custGeom>
              <a:avLst/>
              <a:gdLst/>
              <a:ahLst/>
              <a:cxnLst/>
              <a:rect l="l" t="t" r="r" b="b"/>
              <a:pathLst>
                <a:path w="1392555" h="345567">
                  <a:moveTo>
                    <a:pt x="942213" y="256794"/>
                  </a:moveTo>
                  <a:cubicBezTo>
                    <a:pt x="927227" y="259842"/>
                    <a:pt x="914654" y="263652"/>
                    <a:pt x="904494" y="268224"/>
                  </a:cubicBezTo>
                  <a:cubicBezTo>
                    <a:pt x="919226" y="276860"/>
                    <a:pt x="929513" y="281178"/>
                    <a:pt x="935355" y="281178"/>
                  </a:cubicBezTo>
                  <a:cubicBezTo>
                    <a:pt x="937895" y="281178"/>
                    <a:pt x="939737" y="280289"/>
                    <a:pt x="940880" y="278511"/>
                  </a:cubicBezTo>
                  <a:cubicBezTo>
                    <a:pt x="942023" y="276733"/>
                    <a:pt x="942594" y="273876"/>
                    <a:pt x="942594" y="269939"/>
                  </a:cubicBezTo>
                  <a:cubicBezTo>
                    <a:pt x="942594" y="266002"/>
                    <a:pt x="942467" y="261620"/>
                    <a:pt x="942213" y="256794"/>
                  </a:cubicBezTo>
                  <a:close/>
                  <a:moveTo>
                    <a:pt x="206502" y="235458"/>
                  </a:moveTo>
                  <a:cubicBezTo>
                    <a:pt x="195072" y="244348"/>
                    <a:pt x="186944" y="251968"/>
                    <a:pt x="182118" y="258318"/>
                  </a:cubicBezTo>
                  <a:cubicBezTo>
                    <a:pt x="193294" y="262890"/>
                    <a:pt x="199898" y="265176"/>
                    <a:pt x="201930" y="265176"/>
                  </a:cubicBezTo>
                  <a:cubicBezTo>
                    <a:pt x="203962" y="265176"/>
                    <a:pt x="205232" y="264795"/>
                    <a:pt x="205740" y="264033"/>
                  </a:cubicBezTo>
                  <a:cubicBezTo>
                    <a:pt x="206248" y="263271"/>
                    <a:pt x="206566" y="259525"/>
                    <a:pt x="206693" y="252794"/>
                  </a:cubicBezTo>
                  <a:cubicBezTo>
                    <a:pt x="206820" y="246063"/>
                    <a:pt x="206756" y="240284"/>
                    <a:pt x="206502" y="235458"/>
                  </a:cubicBezTo>
                  <a:close/>
                  <a:moveTo>
                    <a:pt x="428816" y="189357"/>
                  </a:moveTo>
                  <a:cubicBezTo>
                    <a:pt x="425641" y="189357"/>
                    <a:pt x="419354" y="191008"/>
                    <a:pt x="409956" y="194310"/>
                  </a:cubicBezTo>
                  <a:cubicBezTo>
                    <a:pt x="400558" y="197612"/>
                    <a:pt x="392684" y="203073"/>
                    <a:pt x="386334" y="210693"/>
                  </a:cubicBezTo>
                  <a:cubicBezTo>
                    <a:pt x="379984" y="218313"/>
                    <a:pt x="376809" y="226695"/>
                    <a:pt x="376809" y="235839"/>
                  </a:cubicBezTo>
                  <a:cubicBezTo>
                    <a:pt x="376809" y="239395"/>
                    <a:pt x="377254" y="242888"/>
                    <a:pt x="378143" y="246317"/>
                  </a:cubicBezTo>
                  <a:cubicBezTo>
                    <a:pt x="379032" y="249746"/>
                    <a:pt x="380746" y="251460"/>
                    <a:pt x="383286" y="251460"/>
                  </a:cubicBezTo>
                  <a:cubicBezTo>
                    <a:pt x="385826" y="251460"/>
                    <a:pt x="393065" y="244856"/>
                    <a:pt x="405003" y="231648"/>
                  </a:cubicBezTo>
                  <a:cubicBezTo>
                    <a:pt x="416941" y="218440"/>
                    <a:pt x="427101" y="204978"/>
                    <a:pt x="435483" y="191262"/>
                  </a:cubicBezTo>
                  <a:cubicBezTo>
                    <a:pt x="434213" y="189992"/>
                    <a:pt x="431991" y="189357"/>
                    <a:pt x="428816" y="189357"/>
                  </a:cubicBezTo>
                  <a:close/>
                  <a:moveTo>
                    <a:pt x="934974" y="174498"/>
                  </a:moveTo>
                  <a:cubicBezTo>
                    <a:pt x="930910" y="174498"/>
                    <a:pt x="926465" y="175514"/>
                    <a:pt x="921639" y="177546"/>
                  </a:cubicBezTo>
                  <a:cubicBezTo>
                    <a:pt x="920623" y="185420"/>
                    <a:pt x="919417" y="190881"/>
                    <a:pt x="918020" y="193929"/>
                  </a:cubicBezTo>
                  <a:cubicBezTo>
                    <a:pt x="916623" y="196977"/>
                    <a:pt x="915924" y="199454"/>
                    <a:pt x="915924" y="201359"/>
                  </a:cubicBezTo>
                  <a:cubicBezTo>
                    <a:pt x="915924" y="203264"/>
                    <a:pt x="916686" y="204216"/>
                    <a:pt x="918210" y="204216"/>
                  </a:cubicBezTo>
                  <a:cubicBezTo>
                    <a:pt x="919734" y="204216"/>
                    <a:pt x="921766" y="203454"/>
                    <a:pt x="924306" y="201930"/>
                  </a:cubicBezTo>
                  <a:cubicBezTo>
                    <a:pt x="926846" y="200406"/>
                    <a:pt x="933450" y="197104"/>
                    <a:pt x="944118" y="192024"/>
                  </a:cubicBezTo>
                  <a:cubicBezTo>
                    <a:pt x="944626" y="183642"/>
                    <a:pt x="944245" y="178626"/>
                    <a:pt x="942975" y="176975"/>
                  </a:cubicBezTo>
                  <a:cubicBezTo>
                    <a:pt x="941705" y="175324"/>
                    <a:pt x="939038" y="174498"/>
                    <a:pt x="934974" y="174498"/>
                  </a:cubicBezTo>
                  <a:close/>
                  <a:moveTo>
                    <a:pt x="1202627" y="149733"/>
                  </a:moveTo>
                  <a:cubicBezTo>
                    <a:pt x="1199960" y="149733"/>
                    <a:pt x="1198626" y="151003"/>
                    <a:pt x="1198626" y="153543"/>
                  </a:cubicBezTo>
                  <a:cubicBezTo>
                    <a:pt x="1198626" y="156083"/>
                    <a:pt x="1200849" y="161481"/>
                    <a:pt x="1205294" y="169736"/>
                  </a:cubicBezTo>
                  <a:cubicBezTo>
                    <a:pt x="1209739" y="177991"/>
                    <a:pt x="1215009" y="185547"/>
                    <a:pt x="1221105" y="192405"/>
                  </a:cubicBezTo>
                  <a:cubicBezTo>
                    <a:pt x="1229741" y="174625"/>
                    <a:pt x="1234059" y="164465"/>
                    <a:pt x="1234059" y="161925"/>
                  </a:cubicBezTo>
                  <a:cubicBezTo>
                    <a:pt x="1234059" y="160909"/>
                    <a:pt x="1233107" y="160274"/>
                    <a:pt x="1231202" y="160020"/>
                  </a:cubicBezTo>
                  <a:cubicBezTo>
                    <a:pt x="1229297" y="159766"/>
                    <a:pt x="1226249" y="158941"/>
                    <a:pt x="1222058" y="157544"/>
                  </a:cubicBezTo>
                  <a:cubicBezTo>
                    <a:pt x="1217867" y="156147"/>
                    <a:pt x="1214247" y="154496"/>
                    <a:pt x="1211199" y="152591"/>
                  </a:cubicBezTo>
                  <a:cubicBezTo>
                    <a:pt x="1208151" y="150686"/>
                    <a:pt x="1205294" y="149733"/>
                    <a:pt x="1202627" y="149733"/>
                  </a:cubicBezTo>
                  <a:close/>
                  <a:moveTo>
                    <a:pt x="203454" y="130302"/>
                  </a:moveTo>
                  <a:cubicBezTo>
                    <a:pt x="194818" y="134112"/>
                    <a:pt x="184277" y="136017"/>
                    <a:pt x="171831" y="136017"/>
                  </a:cubicBezTo>
                  <a:cubicBezTo>
                    <a:pt x="171831" y="144145"/>
                    <a:pt x="172085" y="149352"/>
                    <a:pt x="172593" y="151638"/>
                  </a:cubicBezTo>
                  <a:cubicBezTo>
                    <a:pt x="173101" y="153924"/>
                    <a:pt x="174117" y="154813"/>
                    <a:pt x="175641" y="154305"/>
                  </a:cubicBezTo>
                  <a:cubicBezTo>
                    <a:pt x="185293" y="152019"/>
                    <a:pt x="194691" y="149987"/>
                    <a:pt x="203835" y="148209"/>
                  </a:cubicBezTo>
                  <a:cubicBezTo>
                    <a:pt x="203581" y="143637"/>
                    <a:pt x="203454" y="137668"/>
                    <a:pt x="203454" y="130302"/>
                  </a:cubicBezTo>
                  <a:close/>
                  <a:moveTo>
                    <a:pt x="198882" y="87630"/>
                  </a:moveTo>
                  <a:cubicBezTo>
                    <a:pt x="189230" y="90678"/>
                    <a:pt x="179197" y="92456"/>
                    <a:pt x="168783" y="92964"/>
                  </a:cubicBezTo>
                  <a:cubicBezTo>
                    <a:pt x="170815" y="98552"/>
                    <a:pt x="172466" y="105029"/>
                    <a:pt x="173736" y="112395"/>
                  </a:cubicBezTo>
                  <a:cubicBezTo>
                    <a:pt x="180340" y="109347"/>
                    <a:pt x="190754" y="106426"/>
                    <a:pt x="204978" y="103632"/>
                  </a:cubicBezTo>
                  <a:cubicBezTo>
                    <a:pt x="204470" y="96520"/>
                    <a:pt x="202438" y="91186"/>
                    <a:pt x="198882" y="87630"/>
                  </a:cubicBezTo>
                  <a:close/>
                  <a:moveTo>
                    <a:pt x="252794" y="67056"/>
                  </a:moveTo>
                  <a:cubicBezTo>
                    <a:pt x="248095" y="67056"/>
                    <a:pt x="239649" y="70993"/>
                    <a:pt x="227457" y="78867"/>
                  </a:cubicBezTo>
                  <a:cubicBezTo>
                    <a:pt x="230759" y="83693"/>
                    <a:pt x="232537" y="89408"/>
                    <a:pt x="232791" y="96012"/>
                  </a:cubicBezTo>
                  <a:cubicBezTo>
                    <a:pt x="239649" y="96520"/>
                    <a:pt x="244983" y="98108"/>
                    <a:pt x="248793" y="100775"/>
                  </a:cubicBezTo>
                  <a:cubicBezTo>
                    <a:pt x="252603" y="103442"/>
                    <a:pt x="254508" y="106109"/>
                    <a:pt x="254508" y="108776"/>
                  </a:cubicBezTo>
                  <a:cubicBezTo>
                    <a:pt x="254508" y="111443"/>
                    <a:pt x="252667" y="114046"/>
                    <a:pt x="248984" y="116586"/>
                  </a:cubicBezTo>
                  <a:cubicBezTo>
                    <a:pt x="245301" y="119126"/>
                    <a:pt x="239903" y="121158"/>
                    <a:pt x="232791" y="122682"/>
                  </a:cubicBezTo>
                  <a:cubicBezTo>
                    <a:pt x="232029" y="129032"/>
                    <a:pt x="231648" y="135255"/>
                    <a:pt x="231648" y="141351"/>
                  </a:cubicBezTo>
                  <a:cubicBezTo>
                    <a:pt x="239776" y="140589"/>
                    <a:pt x="245491" y="137859"/>
                    <a:pt x="248793" y="133160"/>
                  </a:cubicBezTo>
                  <a:cubicBezTo>
                    <a:pt x="252095" y="128461"/>
                    <a:pt x="255588" y="120269"/>
                    <a:pt x="259271" y="108585"/>
                  </a:cubicBezTo>
                  <a:cubicBezTo>
                    <a:pt x="262954" y="96901"/>
                    <a:pt x="264795" y="89218"/>
                    <a:pt x="264795" y="85535"/>
                  </a:cubicBezTo>
                  <a:cubicBezTo>
                    <a:pt x="264795" y="81852"/>
                    <a:pt x="263970" y="77851"/>
                    <a:pt x="262319" y="73533"/>
                  </a:cubicBezTo>
                  <a:cubicBezTo>
                    <a:pt x="260668" y="69215"/>
                    <a:pt x="257493" y="67056"/>
                    <a:pt x="252794" y="67056"/>
                  </a:cubicBezTo>
                  <a:close/>
                  <a:moveTo>
                    <a:pt x="1321308" y="43434"/>
                  </a:moveTo>
                  <a:cubicBezTo>
                    <a:pt x="1331214" y="43434"/>
                    <a:pt x="1342327" y="45149"/>
                    <a:pt x="1354646" y="48578"/>
                  </a:cubicBezTo>
                  <a:cubicBezTo>
                    <a:pt x="1366965" y="52007"/>
                    <a:pt x="1374648" y="55499"/>
                    <a:pt x="1377696" y="59055"/>
                  </a:cubicBezTo>
                  <a:cubicBezTo>
                    <a:pt x="1380744" y="62611"/>
                    <a:pt x="1383983" y="66612"/>
                    <a:pt x="1387412" y="71057"/>
                  </a:cubicBezTo>
                  <a:cubicBezTo>
                    <a:pt x="1390841" y="75502"/>
                    <a:pt x="1392555" y="80518"/>
                    <a:pt x="1392555" y="86106"/>
                  </a:cubicBezTo>
                  <a:cubicBezTo>
                    <a:pt x="1392555" y="91694"/>
                    <a:pt x="1391666" y="99060"/>
                    <a:pt x="1389888" y="108204"/>
                  </a:cubicBezTo>
                  <a:cubicBezTo>
                    <a:pt x="1385316" y="131064"/>
                    <a:pt x="1382268" y="163703"/>
                    <a:pt x="1380744" y="206121"/>
                  </a:cubicBezTo>
                  <a:cubicBezTo>
                    <a:pt x="1379728" y="229743"/>
                    <a:pt x="1378014" y="246698"/>
                    <a:pt x="1375601" y="256985"/>
                  </a:cubicBezTo>
                  <a:cubicBezTo>
                    <a:pt x="1373188" y="267272"/>
                    <a:pt x="1367727" y="278765"/>
                    <a:pt x="1359218" y="291465"/>
                  </a:cubicBezTo>
                  <a:cubicBezTo>
                    <a:pt x="1350709" y="304165"/>
                    <a:pt x="1344676" y="312230"/>
                    <a:pt x="1341120" y="315659"/>
                  </a:cubicBezTo>
                  <a:cubicBezTo>
                    <a:pt x="1337564" y="319088"/>
                    <a:pt x="1334516" y="320802"/>
                    <a:pt x="1331976" y="320802"/>
                  </a:cubicBezTo>
                  <a:cubicBezTo>
                    <a:pt x="1329436" y="320802"/>
                    <a:pt x="1326769" y="319405"/>
                    <a:pt x="1323975" y="316611"/>
                  </a:cubicBezTo>
                  <a:cubicBezTo>
                    <a:pt x="1315847" y="308483"/>
                    <a:pt x="1303909" y="298704"/>
                    <a:pt x="1288161" y="287274"/>
                  </a:cubicBezTo>
                  <a:cubicBezTo>
                    <a:pt x="1274699" y="277114"/>
                    <a:pt x="1261872" y="262382"/>
                    <a:pt x="1249680" y="243078"/>
                  </a:cubicBezTo>
                  <a:cubicBezTo>
                    <a:pt x="1243076" y="248666"/>
                    <a:pt x="1233615" y="254889"/>
                    <a:pt x="1221296" y="261747"/>
                  </a:cubicBezTo>
                  <a:cubicBezTo>
                    <a:pt x="1208977" y="268605"/>
                    <a:pt x="1200976" y="272034"/>
                    <a:pt x="1197293" y="272034"/>
                  </a:cubicBezTo>
                  <a:cubicBezTo>
                    <a:pt x="1193610" y="272034"/>
                    <a:pt x="1191197" y="270320"/>
                    <a:pt x="1190054" y="266891"/>
                  </a:cubicBezTo>
                  <a:cubicBezTo>
                    <a:pt x="1188911" y="263462"/>
                    <a:pt x="1187895" y="257366"/>
                    <a:pt x="1187006" y="248603"/>
                  </a:cubicBezTo>
                  <a:cubicBezTo>
                    <a:pt x="1186117" y="239840"/>
                    <a:pt x="1185672" y="232918"/>
                    <a:pt x="1185672" y="227838"/>
                  </a:cubicBezTo>
                  <a:cubicBezTo>
                    <a:pt x="1185672" y="222758"/>
                    <a:pt x="1186561" y="219139"/>
                    <a:pt x="1188339" y="216980"/>
                  </a:cubicBezTo>
                  <a:cubicBezTo>
                    <a:pt x="1190117" y="214821"/>
                    <a:pt x="1193800" y="213043"/>
                    <a:pt x="1199388" y="211646"/>
                  </a:cubicBezTo>
                  <a:cubicBezTo>
                    <a:pt x="1204976" y="210249"/>
                    <a:pt x="1208786" y="208852"/>
                    <a:pt x="1210818" y="207455"/>
                  </a:cubicBezTo>
                  <a:cubicBezTo>
                    <a:pt x="1212850" y="206058"/>
                    <a:pt x="1215263" y="202946"/>
                    <a:pt x="1218057" y="198120"/>
                  </a:cubicBezTo>
                  <a:cubicBezTo>
                    <a:pt x="1210437" y="187452"/>
                    <a:pt x="1203198" y="175387"/>
                    <a:pt x="1196340" y="161925"/>
                  </a:cubicBezTo>
                  <a:cubicBezTo>
                    <a:pt x="1189482" y="148463"/>
                    <a:pt x="1186053" y="138113"/>
                    <a:pt x="1186053" y="130874"/>
                  </a:cubicBezTo>
                  <a:cubicBezTo>
                    <a:pt x="1186053" y="123635"/>
                    <a:pt x="1190498" y="119761"/>
                    <a:pt x="1199388" y="119253"/>
                  </a:cubicBezTo>
                  <a:cubicBezTo>
                    <a:pt x="1221232" y="117983"/>
                    <a:pt x="1234059" y="116967"/>
                    <a:pt x="1237869" y="116205"/>
                  </a:cubicBezTo>
                  <a:cubicBezTo>
                    <a:pt x="1241679" y="115443"/>
                    <a:pt x="1244346" y="115062"/>
                    <a:pt x="1245870" y="115062"/>
                  </a:cubicBezTo>
                  <a:cubicBezTo>
                    <a:pt x="1250950" y="115062"/>
                    <a:pt x="1257618" y="119063"/>
                    <a:pt x="1265873" y="127064"/>
                  </a:cubicBezTo>
                  <a:cubicBezTo>
                    <a:pt x="1274128" y="135065"/>
                    <a:pt x="1278255" y="142494"/>
                    <a:pt x="1278255" y="149352"/>
                  </a:cubicBezTo>
                  <a:cubicBezTo>
                    <a:pt x="1278255" y="152908"/>
                    <a:pt x="1277112" y="156083"/>
                    <a:pt x="1274826" y="158877"/>
                  </a:cubicBezTo>
                  <a:cubicBezTo>
                    <a:pt x="1256284" y="180975"/>
                    <a:pt x="1247013" y="193929"/>
                    <a:pt x="1247013" y="197739"/>
                  </a:cubicBezTo>
                  <a:cubicBezTo>
                    <a:pt x="1247013" y="198501"/>
                    <a:pt x="1247521" y="198882"/>
                    <a:pt x="1248537" y="198882"/>
                  </a:cubicBezTo>
                  <a:cubicBezTo>
                    <a:pt x="1250823" y="198882"/>
                    <a:pt x="1259840" y="194183"/>
                    <a:pt x="1275588" y="184785"/>
                  </a:cubicBezTo>
                  <a:lnTo>
                    <a:pt x="1296162" y="172593"/>
                  </a:lnTo>
                  <a:cubicBezTo>
                    <a:pt x="1297686" y="171323"/>
                    <a:pt x="1299210" y="170688"/>
                    <a:pt x="1300734" y="170688"/>
                  </a:cubicBezTo>
                  <a:cubicBezTo>
                    <a:pt x="1304036" y="170688"/>
                    <a:pt x="1305687" y="172847"/>
                    <a:pt x="1305687" y="177165"/>
                  </a:cubicBezTo>
                  <a:cubicBezTo>
                    <a:pt x="1305687" y="178689"/>
                    <a:pt x="1305370" y="180213"/>
                    <a:pt x="1304735" y="181737"/>
                  </a:cubicBezTo>
                  <a:cubicBezTo>
                    <a:pt x="1304100" y="183261"/>
                    <a:pt x="1300798" y="187960"/>
                    <a:pt x="1294829" y="195834"/>
                  </a:cubicBezTo>
                  <a:cubicBezTo>
                    <a:pt x="1288860" y="203708"/>
                    <a:pt x="1283018" y="210630"/>
                    <a:pt x="1277303" y="216599"/>
                  </a:cubicBezTo>
                  <a:cubicBezTo>
                    <a:pt x="1271588" y="222568"/>
                    <a:pt x="1266317" y="227965"/>
                    <a:pt x="1261491" y="232791"/>
                  </a:cubicBezTo>
                  <a:cubicBezTo>
                    <a:pt x="1274699" y="242697"/>
                    <a:pt x="1286891" y="250190"/>
                    <a:pt x="1298067" y="255270"/>
                  </a:cubicBezTo>
                  <a:cubicBezTo>
                    <a:pt x="1309243" y="260350"/>
                    <a:pt x="1317625" y="262890"/>
                    <a:pt x="1323213" y="262890"/>
                  </a:cubicBezTo>
                  <a:cubicBezTo>
                    <a:pt x="1328801" y="262890"/>
                    <a:pt x="1332865" y="262128"/>
                    <a:pt x="1335405" y="260604"/>
                  </a:cubicBezTo>
                  <a:cubicBezTo>
                    <a:pt x="1337945" y="259080"/>
                    <a:pt x="1341501" y="246317"/>
                    <a:pt x="1346073" y="222314"/>
                  </a:cubicBezTo>
                  <a:cubicBezTo>
                    <a:pt x="1350645" y="198311"/>
                    <a:pt x="1352931" y="171704"/>
                    <a:pt x="1352931" y="142494"/>
                  </a:cubicBezTo>
                  <a:cubicBezTo>
                    <a:pt x="1352931" y="113284"/>
                    <a:pt x="1352360" y="95060"/>
                    <a:pt x="1351217" y="87821"/>
                  </a:cubicBezTo>
                  <a:cubicBezTo>
                    <a:pt x="1350074" y="80582"/>
                    <a:pt x="1347915" y="74994"/>
                    <a:pt x="1344740" y="71057"/>
                  </a:cubicBezTo>
                  <a:cubicBezTo>
                    <a:pt x="1341565" y="67120"/>
                    <a:pt x="1338199" y="65151"/>
                    <a:pt x="1334643" y="65151"/>
                  </a:cubicBezTo>
                  <a:cubicBezTo>
                    <a:pt x="1327785" y="65151"/>
                    <a:pt x="1313180" y="71882"/>
                    <a:pt x="1290828" y="85344"/>
                  </a:cubicBezTo>
                  <a:cubicBezTo>
                    <a:pt x="1278382" y="92710"/>
                    <a:pt x="1269429" y="96393"/>
                    <a:pt x="1263968" y="96393"/>
                  </a:cubicBezTo>
                  <a:cubicBezTo>
                    <a:pt x="1258507" y="96393"/>
                    <a:pt x="1252792" y="94171"/>
                    <a:pt x="1246823" y="89726"/>
                  </a:cubicBezTo>
                  <a:cubicBezTo>
                    <a:pt x="1240854" y="85281"/>
                    <a:pt x="1234377" y="79375"/>
                    <a:pt x="1227392" y="72009"/>
                  </a:cubicBezTo>
                  <a:cubicBezTo>
                    <a:pt x="1220407" y="64643"/>
                    <a:pt x="1216914" y="60198"/>
                    <a:pt x="1216914" y="58674"/>
                  </a:cubicBezTo>
                  <a:cubicBezTo>
                    <a:pt x="1216914" y="57150"/>
                    <a:pt x="1217486" y="56388"/>
                    <a:pt x="1218629" y="56388"/>
                  </a:cubicBezTo>
                  <a:cubicBezTo>
                    <a:pt x="1219772" y="56388"/>
                    <a:pt x="1222629" y="57785"/>
                    <a:pt x="1227201" y="60579"/>
                  </a:cubicBezTo>
                  <a:cubicBezTo>
                    <a:pt x="1231773" y="63373"/>
                    <a:pt x="1235520" y="64770"/>
                    <a:pt x="1238441" y="64770"/>
                  </a:cubicBezTo>
                  <a:cubicBezTo>
                    <a:pt x="1241362" y="64770"/>
                    <a:pt x="1244600" y="64135"/>
                    <a:pt x="1248156" y="62865"/>
                  </a:cubicBezTo>
                  <a:cubicBezTo>
                    <a:pt x="1287018" y="49911"/>
                    <a:pt x="1311402" y="43434"/>
                    <a:pt x="1321308" y="43434"/>
                  </a:cubicBezTo>
                  <a:close/>
                  <a:moveTo>
                    <a:pt x="91059" y="39243"/>
                  </a:moveTo>
                  <a:cubicBezTo>
                    <a:pt x="105537" y="39243"/>
                    <a:pt x="116904" y="43307"/>
                    <a:pt x="125159" y="51435"/>
                  </a:cubicBezTo>
                  <a:cubicBezTo>
                    <a:pt x="133414" y="59563"/>
                    <a:pt x="137541" y="66104"/>
                    <a:pt x="137541" y="71057"/>
                  </a:cubicBezTo>
                  <a:cubicBezTo>
                    <a:pt x="137541" y="76010"/>
                    <a:pt x="135954" y="80137"/>
                    <a:pt x="132779" y="83439"/>
                  </a:cubicBezTo>
                  <a:cubicBezTo>
                    <a:pt x="129604" y="86741"/>
                    <a:pt x="126111" y="88392"/>
                    <a:pt x="122301" y="88392"/>
                  </a:cubicBezTo>
                  <a:cubicBezTo>
                    <a:pt x="121031" y="88392"/>
                    <a:pt x="119317" y="88075"/>
                    <a:pt x="117158" y="87440"/>
                  </a:cubicBezTo>
                  <a:cubicBezTo>
                    <a:pt x="114999" y="86805"/>
                    <a:pt x="112840" y="86487"/>
                    <a:pt x="110681" y="86487"/>
                  </a:cubicBezTo>
                  <a:cubicBezTo>
                    <a:pt x="108522" y="86487"/>
                    <a:pt x="105791" y="87249"/>
                    <a:pt x="102489" y="88773"/>
                  </a:cubicBezTo>
                  <a:cubicBezTo>
                    <a:pt x="99187" y="90297"/>
                    <a:pt x="93282" y="93726"/>
                    <a:pt x="84773" y="99060"/>
                  </a:cubicBezTo>
                  <a:cubicBezTo>
                    <a:pt x="76264" y="104394"/>
                    <a:pt x="70803" y="107506"/>
                    <a:pt x="68390" y="108395"/>
                  </a:cubicBezTo>
                  <a:cubicBezTo>
                    <a:pt x="65977" y="109284"/>
                    <a:pt x="63119" y="109728"/>
                    <a:pt x="59817" y="109728"/>
                  </a:cubicBezTo>
                  <a:cubicBezTo>
                    <a:pt x="51435" y="109728"/>
                    <a:pt x="41466" y="115316"/>
                    <a:pt x="29909" y="126492"/>
                  </a:cubicBezTo>
                  <a:cubicBezTo>
                    <a:pt x="18352" y="137668"/>
                    <a:pt x="12573" y="148336"/>
                    <a:pt x="12573" y="158496"/>
                  </a:cubicBezTo>
                  <a:cubicBezTo>
                    <a:pt x="12573" y="163068"/>
                    <a:pt x="13843" y="165354"/>
                    <a:pt x="16383" y="165354"/>
                  </a:cubicBezTo>
                  <a:cubicBezTo>
                    <a:pt x="21463" y="165354"/>
                    <a:pt x="30036" y="161417"/>
                    <a:pt x="42101" y="153543"/>
                  </a:cubicBezTo>
                  <a:cubicBezTo>
                    <a:pt x="54166" y="145669"/>
                    <a:pt x="62484" y="138557"/>
                    <a:pt x="67056" y="132207"/>
                  </a:cubicBezTo>
                  <a:cubicBezTo>
                    <a:pt x="69850" y="128143"/>
                    <a:pt x="75819" y="126111"/>
                    <a:pt x="84963" y="126111"/>
                  </a:cubicBezTo>
                  <a:cubicBezTo>
                    <a:pt x="102743" y="126111"/>
                    <a:pt x="111633" y="134112"/>
                    <a:pt x="111633" y="150114"/>
                  </a:cubicBezTo>
                  <a:cubicBezTo>
                    <a:pt x="111633" y="153416"/>
                    <a:pt x="111125" y="156718"/>
                    <a:pt x="110109" y="160020"/>
                  </a:cubicBezTo>
                  <a:cubicBezTo>
                    <a:pt x="101727" y="186436"/>
                    <a:pt x="96838" y="204216"/>
                    <a:pt x="95441" y="213360"/>
                  </a:cubicBezTo>
                  <a:cubicBezTo>
                    <a:pt x="94044" y="222504"/>
                    <a:pt x="93345" y="231585"/>
                    <a:pt x="93345" y="240602"/>
                  </a:cubicBezTo>
                  <a:cubicBezTo>
                    <a:pt x="93345" y="249619"/>
                    <a:pt x="93472" y="254572"/>
                    <a:pt x="93726" y="255461"/>
                  </a:cubicBezTo>
                  <a:cubicBezTo>
                    <a:pt x="93980" y="256350"/>
                    <a:pt x="94425" y="256794"/>
                    <a:pt x="95060" y="256794"/>
                  </a:cubicBezTo>
                  <a:cubicBezTo>
                    <a:pt x="95695" y="256794"/>
                    <a:pt x="96266" y="256413"/>
                    <a:pt x="96774" y="255651"/>
                  </a:cubicBezTo>
                  <a:cubicBezTo>
                    <a:pt x="97282" y="254889"/>
                    <a:pt x="100013" y="249619"/>
                    <a:pt x="104966" y="239840"/>
                  </a:cubicBezTo>
                  <a:cubicBezTo>
                    <a:pt x="109919" y="230061"/>
                    <a:pt x="114999" y="218885"/>
                    <a:pt x="120206" y="206312"/>
                  </a:cubicBezTo>
                  <a:cubicBezTo>
                    <a:pt x="125413" y="193739"/>
                    <a:pt x="131445" y="182245"/>
                    <a:pt x="138303" y="171831"/>
                  </a:cubicBezTo>
                  <a:cubicBezTo>
                    <a:pt x="135763" y="181229"/>
                    <a:pt x="133604" y="192405"/>
                    <a:pt x="131826" y="205359"/>
                  </a:cubicBezTo>
                  <a:cubicBezTo>
                    <a:pt x="155956" y="196977"/>
                    <a:pt x="180721" y="190246"/>
                    <a:pt x="206121" y="185166"/>
                  </a:cubicBezTo>
                  <a:lnTo>
                    <a:pt x="205359" y="171069"/>
                  </a:lnTo>
                  <a:cubicBezTo>
                    <a:pt x="194183" y="172593"/>
                    <a:pt x="185674" y="174308"/>
                    <a:pt x="179832" y="176213"/>
                  </a:cubicBezTo>
                  <a:cubicBezTo>
                    <a:pt x="173990" y="178118"/>
                    <a:pt x="170307" y="179070"/>
                    <a:pt x="168783" y="179070"/>
                  </a:cubicBezTo>
                  <a:cubicBezTo>
                    <a:pt x="161925" y="179070"/>
                    <a:pt x="156147" y="173482"/>
                    <a:pt x="151448" y="162306"/>
                  </a:cubicBezTo>
                  <a:cubicBezTo>
                    <a:pt x="146749" y="151130"/>
                    <a:pt x="144145" y="137414"/>
                    <a:pt x="143637" y="121158"/>
                  </a:cubicBezTo>
                  <a:cubicBezTo>
                    <a:pt x="143383" y="113030"/>
                    <a:pt x="141796" y="106934"/>
                    <a:pt x="138875" y="102870"/>
                  </a:cubicBezTo>
                  <a:cubicBezTo>
                    <a:pt x="135954" y="98806"/>
                    <a:pt x="134493" y="95822"/>
                    <a:pt x="134493" y="93917"/>
                  </a:cubicBezTo>
                  <a:cubicBezTo>
                    <a:pt x="134493" y="92012"/>
                    <a:pt x="135065" y="89218"/>
                    <a:pt x="136208" y="85535"/>
                  </a:cubicBezTo>
                  <a:cubicBezTo>
                    <a:pt x="137351" y="81852"/>
                    <a:pt x="138303" y="79629"/>
                    <a:pt x="139065" y="78867"/>
                  </a:cubicBezTo>
                  <a:cubicBezTo>
                    <a:pt x="139827" y="78105"/>
                    <a:pt x="141351" y="77724"/>
                    <a:pt x="143637" y="77724"/>
                  </a:cubicBezTo>
                  <a:cubicBezTo>
                    <a:pt x="145923" y="77724"/>
                    <a:pt x="151384" y="78613"/>
                    <a:pt x="160020" y="80391"/>
                  </a:cubicBezTo>
                  <a:cubicBezTo>
                    <a:pt x="173990" y="69977"/>
                    <a:pt x="190754" y="62294"/>
                    <a:pt x="210312" y="57341"/>
                  </a:cubicBezTo>
                  <a:cubicBezTo>
                    <a:pt x="229870" y="52388"/>
                    <a:pt x="243205" y="49911"/>
                    <a:pt x="250317" y="49911"/>
                  </a:cubicBezTo>
                  <a:cubicBezTo>
                    <a:pt x="262001" y="49911"/>
                    <a:pt x="274320" y="54674"/>
                    <a:pt x="287274" y="64199"/>
                  </a:cubicBezTo>
                  <a:cubicBezTo>
                    <a:pt x="300228" y="73724"/>
                    <a:pt x="306705" y="83058"/>
                    <a:pt x="306705" y="92202"/>
                  </a:cubicBezTo>
                  <a:cubicBezTo>
                    <a:pt x="306705" y="94488"/>
                    <a:pt x="306261" y="96774"/>
                    <a:pt x="305372" y="99060"/>
                  </a:cubicBezTo>
                  <a:cubicBezTo>
                    <a:pt x="304483" y="101346"/>
                    <a:pt x="301054" y="107188"/>
                    <a:pt x="295085" y="116586"/>
                  </a:cubicBezTo>
                  <a:cubicBezTo>
                    <a:pt x="289116" y="125984"/>
                    <a:pt x="283972" y="132715"/>
                    <a:pt x="279654" y="136779"/>
                  </a:cubicBezTo>
                  <a:cubicBezTo>
                    <a:pt x="275336" y="140843"/>
                    <a:pt x="270129" y="145288"/>
                    <a:pt x="264033" y="150114"/>
                  </a:cubicBezTo>
                  <a:cubicBezTo>
                    <a:pt x="264541" y="160274"/>
                    <a:pt x="257048" y="165354"/>
                    <a:pt x="241554" y="165354"/>
                  </a:cubicBezTo>
                  <a:cubicBezTo>
                    <a:pt x="236728" y="165354"/>
                    <a:pt x="233045" y="165735"/>
                    <a:pt x="230505" y="166497"/>
                  </a:cubicBezTo>
                  <a:lnTo>
                    <a:pt x="230505" y="181356"/>
                  </a:lnTo>
                  <a:cubicBezTo>
                    <a:pt x="249555" y="179070"/>
                    <a:pt x="262382" y="177927"/>
                    <a:pt x="268986" y="177927"/>
                  </a:cubicBezTo>
                  <a:cubicBezTo>
                    <a:pt x="275590" y="177927"/>
                    <a:pt x="283083" y="180404"/>
                    <a:pt x="291465" y="185357"/>
                  </a:cubicBezTo>
                  <a:cubicBezTo>
                    <a:pt x="299847" y="190310"/>
                    <a:pt x="304038" y="194501"/>
                    <a:pt x="304038" y="197930"/>
                  </a:cubicBezTo>
                  <a:cubicBezTo>
                    <a:pt x="304038" y="201359"/>
                    <a:pt x="302641" y="204216"/>
                    <a:pt x="299847" y="206502"/>
                  </a:cubicBezTo>
                  <a:cubicBezTo>
                    <a:pt x="297053" y="208788"/>
                    <a:pt x="293815" y="209931"/>
                    <a:pt x="290132" y="209931"/>
                  </a:cubicBezTo>
                  <a:cubicBezTo>
                    <a:pt x="286449" y="209931"/>
                    <a:pt x="282829" y="209423"/>
                    <a:pt x="279273" y="208407"/>
                  </a:cubicBezTo>
                  <a:cubicBezTo>
                    <a:pt x="264287" y="203835"/>
                    <a:pt x="251079" y="201549"/>
                    <a:pt x="239649" y="201549"/>
                  </a:cubicBezTo>
                  <a:cubicBezTo>
                    <a:pt x="236347" y="201549"/>
                    <a:pt x="233553" y="201803"/>
                    <a:pt x="231267" y="202311"/>
                  </a:cubicBezTo>
                  <a:cubicBezTo>
                    <a:pt x="231775" y="213233"/>
                    <a:pt x="232410" y="222123"/>
                    <a:pt x="233172" y="228981"/>
                  </a:cubicBezTo>
                  <a:cubicBezTo>
                    <a:pt x="246634" y="232029"/>
                    <a:pt x="258509" y="233617"/>
                    <a:pt x="268796" y="233744"/>
                  </a:cubicBezTo>
                  <a:cubicBezTo>
                    <a:pt x="279083" y="233871"/>
                    <a:pt x="288417" y="237490"/>
                    <a:pt x="296799" y="244602"/>
                  </a:cubicBezTo>
                  <a:cubicBezTo>
                    <a:pt x="305181" y="251714"/>
                    <a:pt x="309372" y="258953"/>
                    <a:pt x="309372" y="266319"/>
                  </a:cubicBezTo>
                  <a:cubicBezTo>
                    <a:pt x="309372" y="271145"/>
                    <a:pt x="308102" y="275717"/>
                    <a:pt x="305562" y="280035"/>
                  </a:cubicBezTo>
                  <a:cubicBezTo>
                    <a:pt x="303022" y="284353"/>
                    <a:pt x="298958" y="286512"/>
                    <a:pt x="293370" y="286512"/>
                  </a:cubicBezTo>
                  <a:cubicBezTo>
                    <a:pt x="284226" y="286512"/>
                    <a:pt x="272034" y="274447"/>
                    <a:pt x="256794" y="250317"/>
                  </a:cubicBezTo>
                  <a:cubicBezTo>
                    <a:pt x="249174" y="238379"/>
                    <a:pt x="241300" y="232283"/>
                    <a:pt x="233172" y="232029"/>
                  </a:cubicBezTo>
                  <a:cubicBezTo>
                    <a:pt x="234188" y="244983"/>
                    <a:pt x="234696" y="255905"/>
                    <a:pt x="234696" y="264795"/>
                  </a:cubicBezTo>
                  <a:cubicBezTo>
                    <a:pt x="234696" y="283083"/>
                    <a:pt x="232220" y="297180"/>
                    <a:pt x="227267" y="307086"/>
                  </a:cubicBezTo>
                  <a:cubicBezTo>
                    <a:pt x="222314" y="316992"/>
                    <a:pt x="217551" y="321945"/>
                    <a:pt x="212979" y="321945"/>
                  </a:cubicBezTo>
                  <a:cubicBezTo>
                    <a:pt x="211201" y="321945"/>
                    <a:pt x="209804" y="321183"/>
                    <a:pt x="208788" y="319659"/>
                  </a:cubicBezTo>
                  <a:cubicBezTo>
                    <a:pt x="202946" y="311277"/>
                    <a:pt x="197422" y="304610"/>
                    <a:pt x="192215" y="299657"/>
                  </a:cubicBezTo>
                  <a:cubicBezTo>
                    <a:pt x="187008" y="294704"/>
                    <a:pt x="182817" y="290005"/>
                    <a:pt x="179642" y="285560"/>
                  </a:cubicBezTo>
                  <a:cubicBezTo>
                    <a:pt x="176467" y="281115"/>
                    <a:pt x="173101" y="274701"/>
                    <a:pt x="169545" y="266319"/>
                  </a:cubicBezTo>
                  <a:cubicBezTo>
                    <a:pt x="163703" y="269621"/>
                    <a:pt x="159576" y="272542"/>
                    <a:pt x="157163" y="275082"/>
                  </a:cubicBezTo>
                  <a:cubicBezTo>
                    <a:pt x="154750" y="277622"/>
                    <a:pt x="151956" y="282004"/>
                    <a:pt x="148781" y="288227"/>
                  </a:cubicBezTo>
                  <a:cubicBezTo>
                    <a:pt x="145606" y="294450"/>
                    <a:pt x="142558" y="297561"/>
                    <a:pt x="139637" y="297561"/>
                  </a:cubicBezTo>
                  <a:cubicBezTo>
                    <a:pt x="136716" y="297561"/>
                    <a:pt x="134303" y="294450"/>
                    <a:pt x="132398" y="288227"/>
                  </a:cubicBezTo>
                  <a:cubicBezTo>
                    <a:pt x="130493" y="282004"/>
                    <a:pt x="129540" y="275717"/>
                    <a:pt x="129540" y="269367"/>
                  </a:cubicBezTo>
                  <a:cubicBezTo>
                    <a:pt x="129540" y="263017"/>
                    <a:pt x="130429" y="258128"/>
                    <a:pt x="132207" y="254699"/>
                  </a:cubicBezTo>
                  <a:cubicBezTo>
                    <a:pt x="133985" y="251270"/>
                    <a:pt x="135319" y="247015"/>
                    <a:pt x="136208" y="241935"/>
                  </a:cubicBezTo>
                  <a:cubicBezTo>
                    <a:pt x="137097" y="236855"/>
                    <a:pt x="138748" y="233236"/>
                    <a:pt x="141161" y="231077"/>
                  </a:cubicBezTo>
                  <a:cubicBezTo>
                    <a:pt x="143574" y="228918"/>
                    <a:pt x="145860" y="227838"/>
                    <a:pt x="148019" y="227838"/>
                  </a:cubicBezTo>
                  <a:cubicBezTo>
                    <a:pt x="150178" y="227838"/>
                    <a:pt x="152527" y="230886"/>
                    <a:pt x="155067" y="236982"/>
                  </a:cubicBezTo>
                  <a:cubicBezTo>
                    <a:pt x="153035" y="237236"/>
                    <a:pt x="152019" y="238506"/>
                    <a:pt x="152019" y="240792"/>
                  </a:cubicBezTo>
                  <a:cubicBezTo>
                    <a:pt x="152019" y="247142"/>
                    <a:pt x="152972" y="250317"/>
                    <a:pt x="154877" y="250317"/>
                  </a:cubicBezTo>
                  <a:cubicBezTo>
                    <a:pt x="156782" y="250317"/>
                    <a:pt x="159004" y="249555"/>
                    <a:pt x="161544" y="248031"/>
                  </a:cubicBezTo>
                  <a:cubicBezTo>
                    <a:pt x="159512" y="244221"/>
                    <a:pt x="158242" y="240665"/>
                    <a:pt x="157734" y="237363"/>
                  </a:cubicBezTo>
                  <a:cubicBezTo>
                    <a:pt x="161798" y="241935"/>
                    <a:pt x="164719" y="244983"/>
                    <a:pt x="166497" y="246507"/>
                  </a:cubicBezTo>
                  <a:cubicBezTo>
                    <a:pt x="185293" y="237617"/>
                    <a:pt x="198628" y="232537"/>
                    <a:pt x="206502" y="231267"/>
                  </a:cubicBezTo>
                  <a:cubicBezTo>
                    <a:pt x="206756" y="221107"/>
                    <a:pt x="206756" y="212979"/>
                    <a:pt x="206502" y="206883"/>
                  </a:cubicBezTo>
                  <a:cubicBezTo>
                    <a:pt x="193548" y="209677"/>
                    <a:pt x="176149" y="215138"/>
                    <a:pt x="154305" y="223266"/>
                  </a:cubicBezTo>
                  <a:cubicBezTo>
                    <a:pt x="148209" y="225552"/>
                    <a:pt x="142939" y="226695"/>
                    <a:pt x="138494" y="226695"/>
                  </a:cubicBezTo>
                  <a:cubicBezTo>
                    <a:pt x="134049" y="226695"/>
                    <a:pt x="129667" y="225552"/>
                    <a:pt x="125349" y="223266"/>
                  </a:cubicBezTo>
                  <a:cubicBezTo>
                    <a:pt x="121285" y="232156"/>
                    <a:pt x="118618" y="240856"/>
                    <a:pt x="117348" y="249365"/>
                  </a:cubicBezTo>
                  <a:cubicBezTo>
                    <a:pt x="116078" y="257874"/>
                    <a:pt x="113157" y="266446"/>
                    <a:pt x="108585" y="275082"/>
                  </a:cubicBezTo>
                  <a:cubicBezTo>
                    <a:pt x="105537" y="280924"/>
                    <a:pt x="104013" y="289814"/>
                    <a:pt x="104013" y="301752"/>
                  </a:cubicBezTo>
                  <a:cubicBezTo>
                    <a:pt x="104013" y="307086"/>
                    <a:pt x="102489" y="309753"/>
                    <a:pt x="99441" y="309753"/>
                  </a:cubicBezTo>
                  <a:cubicBezTo>
                    <a:pt x="94361" y="309753"/>
                    <a:pt x="88392" y="303784"/>
                    <a:pt x="81534" y="291846"/>
                  </a:cubicBezTo>
                  <a:cubicBezTo>
                    <a:pt x="74676" y="279908"/>
                    <a:pt x="71247" y="269113"/>
                    <a:pt x="71247" y="259461"/>
                  </a:cubicBezTo>
                  <a:lnTo>
                    <a:pt x="72390" y="235077"/>
                  </a:lnTo>
                  <a:cubicBezTo>
                    <a:pt x="72644" y="225679"/>
                    <a:pt x="72771" y="213297"/>
                    <a:pt x="72771" y="197930"/>
                  </a:cubicBezTo>
                  <a:cubicBezTo>
                    <a:pt x="72771" y="182563"/>
                    <a:pt x="72136" y="174879"/>
                    <a:pt x="70866" y="174879"/>
                  </a:cubicBezTo>
                  <a:cubicBezTo>
                    <a:pt x="70104" y="174879"/>
                    <a:pt x="69088" y="176022"/>
                    <a:pt x="67818" y="178308"/>
                  </a:cubicBezTo>
                  <a:cubicBezTo>
                    <a:pt x="64770" y="184150"/>
                    <a:pt x="59119" y="190246"/>
                    <a:pt x="50864" y="196596"/>
                  </a:cubicBezTo>
                  <a:cubicBezTo>
                    <a:pt x="42609" y="202946"/>
                    <a:pt x="34100" y="206121"/>
                    <a:pt x="25337" y="206121"/>
                  </a:cubicBezTo>
                  <a:cubicBezTo>
                    <a:pt x="16574" y="206121"/>
                    <a:pt x="10160" y="202438"/>
                    <a:pt x="6096" y="195072"/>
                  </a:cubicBezTo>
                  <a:cubicBezTo>
                    <a:pt x="2032" y="187706"/>
                    <a:pt x="0" y="179197"/>
                    <a:pt x="0" y="169545"/>
                  </a:cubicBezTo>
                  <a:cubicBezTo>
                    <a:pt x="0" y="159893"/>
                    <a:pt x="4318" y="149543"/>
                    <a:pt x="12954" y="138494"/>
                  </a:cubicBezTo>
                  <a:cubicBezTo>
                    <a:pt x="21590" y="127445"/>
                    <a:pt x="36195" y="113729"/>
                    <a:pt x="56769" y="97346"/>
                  </a:cubicBezTo>
                  <a:cubicBezTo>
                    <a:pt x="77343" y="80963"/>
                    <a:pt x="87630" y="69977"/>
                    <a:pt x="87630" y="64389"/>
                  </a:cubicBezTo>
                  <a:cubicBezTo>
                    <a:pt x="87630" y="63119"/>
                    <a:pt x="87313" y="62167"/>
                    <a:pt x="86678" y="61532"/>
                  </a:cubicBezTo>
                  <a:cubicBezTo>
                    <a:pt x="86043" y="60897"/>
                    <a:pt x="82804" y="57849"/>
                    <a:pt x="76962" y="52388"/>
                  </a:cubicBezTo>
                  <a:cubicBezTo>
                    <a:pt x="71120" y="46927"/>
                    <a:pt x="68199" y="43815"/>
                    <a:pt x="68199" y="43053"/>
                  </a:cubicBezTo>
                  <a:cubicBezTo>
                    <a:pt x="68199" y="41783"/>
                    <a:pt x="71247" y="40831"/>
                    <a:pt x="77343" y="40196"/>
                  </a:cubicBezTo>
                  <a:cubicBezTo>
                    <a:pt x="83439" y="39561"/>
                    <a:pt x="88011" y="39243"/>
                    <a:pt x="91059" y="39243"/>
                  </a:cubicBezTo>
                  <a:close/>
                  <a:moveTo>
                    <a:pt x="454724" y="38862"/>
                  </a:moveTo>
                  <a:cubicBezTo>
                    <a:pt x="455105" y="38862"/>
                    <a:pt x="455803" y="39751"/>
                    <a:pt x="456819" y="41529"/>
                  </a:cubicBezTo>
                  <a:cubicBezTo>
                    <a:pt x="460375" y="47117"/>
                    <a:pt x="466471" y="50927"/>
                    <a:pt x="475107" y="52959"/>
                  </a:cubicBezTo>
                  <a:cubicBezTo>
                    <a:pt x="483743" y="54991"/>
                    <a:pt x="491046" y="58928"/>
                    <a:pt x="497015" y="64770"/>
                  </a:cubicBezTo>
                  <a:cubicBezTo>
                    <a:pt x="502984" y="70612"/>
                    <a:pt x="505968" y="76835"/>
                    <a:pt x="505968" y="83439"/>
                  </a:cubicBezTo>
                  <a:cubicBezTo>
                    <a:pt x="505968" y="86995"/>
                    <a:pt x="504952" y="90170"/>
                    <a:pt x="502920" y="92964"/>
                  </a:cubicBezTo>
                  <a:cubicBezTo>
                    <a:pt x="517398" y="98806"/>
                    <a:pt x="526987" y="103950"/>
                    <a:pt x="531686" y="108395"/>
                  </a:cubicBezTo>
                  <a:cubicBezTo>
                    <a:pt x="536385" y="112840"/>
                    <a:pt x="538734" y="117856"/>
                    <a:pt x="538734" y="123444"/>
                  </a:cubicBezTo>
                  <a:cubicBezTo>
                    <a:pt x="538734" y="125222"/>
                    <a:pt x="537401" y="128016"/>
                    <a:pt x="534734" y="131826"/>
                  </a:cubicBezTo>
                  <a:cubicBezTo>
                    <a:pt x="532067" y="135636"/>
                    <a:pt x="529209" y="138938"/>
                    <a:pt x="526161" y="141732"/>
                  </a:cubicBezTo>
                  <a:cubicBezTo>
                    <a:pt x="513969" y="152908"/>
                    <a:pt x="503301" y="166370"/>
                    <a:pt x="494157" y="182118"/>
                  </a:cubicBezTo>
                  <a:cubicBezTo>
                    <a:pt x="499237" y="189484"/>
                    <a:pt x="501777" y="196342"/>
                    <a:pt x="501777" y="202692"/>
                  </a:cubicBezTo>
                  <a:cubicBezTo>
                    <a:pt x="501777" y="205994"/>
                    <a:pt x="500571" y="209550"/>
                    <a:pt x="498158" y="213360"/>
                  </a:cubicBezTo>
                  <a:cubicBezTo>
                    <a:pt x="495745" y="217170"/>
                    <a:pt x="492760" y="219075"/>
                    <a:pt x="489204" y="219075"/>
                  </a:cubicBezTo>
                  <a:cubicBezTo>
                    <a:pt x="485648" y="219075"/>
                    <a:pt x="479806" y="217678"/>
                    <a:pt x="471678" y="214884"/>
                  </a:cubicBezTo>
                  <a:cubicBezTo>
                    <a:pt x="452374" y="241300"/>
                    <a:pt x="433007" y="258382"/>
                    <a:pt x="413576" y="266129"/>
                  </a:cubicBezTo>
                  <a:cubicBezTo>
                    <a:pt x="394145" y="273876"/>
                    <a:pt x="381635" y="277749"/>
                    <a:pt x="376047" y="277749"/>
                  </a:cubicBezTo>
                  <a:cubicBezTo>
                    <a:pt x="372237" y="277749"/>
                    <a:pt x="370332" y="275971"/>
                    <a:pt x="370332" y="272415"/>
                  </a:cubicBezTo>
                  <a:cubicBezTo>
                    <a:pt x="370332" y="262001"/>
                    <a:pt x="370840" y="252476"/>
                    <a:pt x="371856" y="243840"/>
                  </a:cubicBezTo>
                  <a:cubicBezTo>
                    <a:pt x="372872" y="235204"/>
                    <a:pt x="374904" y="227711"/>
                    <a:pt x="377952" y="221361"/>
                  </a:cubicBezTo>
                  <a:cubicBezTo>
                    <a:pt x="381000" y="215011"/>
                    <a:pt x="384620" y="208598"/>
                    <a:pt x="388811" y="202121"/>
                  </a:cubicBezTo>
                  <a:cubicBezTo>
                    <a:pt x="393002" y="195644"/>
                    <a:pt x="400050" y="186563"/>
                    <a:pt x="409956" y="174879"/>
                  </a:cubicBezTo>
                  <a:cubicBezTo>
                    <a:pt x="414782" y="169037"/>
                    <a:pt x="418910" y="165291"/>
                    <a:pt x="422339" y="163640"/>
                  </a:cubicBezTo>
                  <a:cubicBezTo>
                    <a:pt x="425768" y="161989"/>
                    <a:pt x="429959" y="161163"/>
                    <a:pt x="434912" y="161163"/>
                  </a:cubicBezTo>
                  <a:cubicBezTo>
                    <a:pt x="439865" y="161163"/>
                    <a:pt x="445516" y="161925"/>
                    <a:pt x="451866" y="163449"/>
                  </a:cubicBezTo>
                  <a:cubicBezTo>
                    <a:pt x="455930" y="159131"/>
                    <a:pt x="460883" y="152527"/>
                    <a:pt x="466725" y="143637"/>
                  </a:cubicBezTo>
                  <a:cubicBezTo>
                    <a:pt x="472567" y="134747"/>
                    <a:pt x="475869" y="129604"/>
                    <a:pt x="476631" y="128207"/>
                  </a:cubicBezTo>
                  <a:cubicBezTo>
                    <a:pt x="477393" y="126810"/>
                    <a:pt x="477774" y="125603"/>
                    <a:pt x="477774" y="124587"/>
                  </a:cubicBezTo>
                  <a:cubicBezTo>
                    <a:pt x="477774" y="121793"/>
                    <a:pt x="475234" y="120396"/>
                    <a:pt x="470154" y="120396"/>
                  </a:cubicBezTo>
                  <a:cubicBezTo>
                    <a:pt x="468122" y="120396"/>
                    <a:pt x="465582" y="120650"/>
                    <a:pt x="462534" y="121158"/>
                  </a:cubicBezTo>
                  <a:cubicBezTo>
                    <a:pt x="451612" y="130810"/>
                    <a:pt x="440373" y="139510"/>
                    <a:pt x="428816" y="147257"/>
                  </a:cubicBezTo>
                  <a:cubicBezTo>
                    <a:pt x="417259" y="155004"/>
                    <a:pt x="410337" y="158877"/>
                    <a:pt x="408051" y="158877"/>
                  </a:cubicBezTo>
                  <a:cubicBezTo>
                    <a:pt x="405765" y="158877"/>
                    <a:pt x="403289" y="156718"/>
                    <a:pt x="400622" y="152400"/>
                  </a:cubicBezTo>
                  <a:cubicBezTo>
                    <a:pt x="397955" y="148082"/>
                    <a:pt x="396621" y="142875"/>
                    <a:pt x="396621" y="136779"/>
                  </a:cubicBezTo>
                  <a:cubicBezTo>
                    <a:pt x="396621" y="130683"/>
                    <a:pt x="402336" y="122301"/>
                    <a:pt x="413766" y="111633"/>
                  </a:cubicBezTo>
                  <a:cubicBezTo>
                    <a:pt x="445516" y="82423"/>
                    <a:pt x="460375" y="64262"/>
                    <a:pt x="458343" y="57150"/>
                  </a:cubicBezTo>
                  <a:cubicBezTo>
                    <a:pt x="455549" y="48006"/>
                    <a:pt x="454152" y="42672"/>
                    <a:pt x="454152" y="41148"/>
                  </a:cubicBezTo>
                  <a:cubicBezTo>
                    <a:pt x="454152" y="39624"/>
                    <a:pt x="454343" y="38862"/>
                    <a:pt x="454724" y="38862"/>
                  </a:cubicBezTo>
                  <a:close/>
                  <a:moveTo>
                    <a:pt x="567881" y="2286"/>
                  </a:moveTo>
                  <a:cubicBezTo>
                    <a:pt x="568516" y="2286"/>
                    <a:pt x="570230" y="3556"/>
                    <a:pt x="573024" y="6096"/>
                  </a:cubicBezTo>
                  <a:cubicBezTo>
                    <a:pt x="575818" y="8636"/>
                    <a:pt x="580263" y="11367"/>
                    <a:pt x="586359" y="14288"/>
                  </a:cubicBezTo>
                  <a:cubicBezTo>
                    <a:pt x="592455" y="17209"/>
                    <a:pt x="597599" y="21527"/>
                    <a:pt x="601790" y="27242"/>
                  </a:cubicBezTo>
                  <a:cubicBezTo>
                    <a:pt x="605981" y="32957"/>
                    <a:pt x="608076" y="37910"/>
                    <a:pt x="608076" y="42101"/>
                  </a:cubicBezTo>
                  <a:cubicBezTo>
                    <a:pt x="608076" y="46292"/>
                    <a:pt x="607695" y="49403"/>
                    <a:pt x="606933" y="51435"/>
                  </a:cubicBezTo>
                  <a:cubicBezTo>
                    <a:pt x="605917" y="54229"/>
                    <a:pt x="603060" y="68898"/>
                    <a:pt x="598361" y="95441"/>
                  </a:cubicBezTo>
                  <a:cubicBezTo>
                    <a:pt x="593662" y="121984"/>
                    <a:pt x="590931" y="141859"/>
                    <a:pt x="590169" y="155067"/>
                  </a:cubicBezTo>
                  <a:cubicBezTo>
                    <a:pt x="607695" y="157353"/>
                    <a:pt x="626618" y="158877"/>
                    <a:pt x="646938" y="159639"/>
                  </a:cubicBezTo>
                  <a:cubicBezTo>
                    <a:pt x="652526" y="159893"/>
                    <a:pt x="658813" y="161608"/>
                    <a:pt x="665798" y="164783"/>
                  </a:cubicBezTo>
                  <a:cubicBezTo>
                    <a:pt x="672783" y="167958"/>
                    <a:pt x="677545" y="171577"/>
                    <a:pt x="680085" y="175641"/>
                  </a:cubicBezTo>
                  <a:cubicBezTo>
                    <a:pt x="685927" y="184785"/>
                    <a:pt x="690309" y="191326"/>
                    <a:pt x="693230" y="195263"/>
                  </a:cubicBezTo>
                  <a:cubicBezTo>
                    <a:pt x="696151" y="199200"/>
                    <a:pt x="697611" y="201930"/>
                    <a:pt x="697611" y="203454"/>
                  </a:cubicBezTo>
                  <a:cubicBezTo>
                    <a:pt x="697611" y="206248"/>
                    <a:pt x="691579" y="207645"/>
                    <a:pt x="679514" y="207645"/>
                  </a:cubicBezTo>
                  <a:cubicBezTo>
                    <a:pt x="667449" y="207645"/>
                    <a:pt x="656209" y="205105"/>
                    <a:pt x="645795" y="200025"/>
                  </a:cubicBezTo>
                  <a:cubicBezTo>
                    <a:pt x="639445" y="196977"/>
                    <a:pt x="630746" y="194120"/>
                    <a:pt x="619697" y="191453"/>
                  </a:cubicBezTo>
                  <a:cubicBezTo>
                    <a:pt x="608648" y="188786"/>
                    <a:pt x="599059" y="187325"/>
                    <a:pt x="590931" y="187071"/>
                  </a:cubicBezTo>
                  <a:cubicBezTo>
                    <a:pt x="588899" y="193929"/>
                    <a:pt x="587883" y="205613"/>
                    <a:pt x="587883" y="222123"/>
                  </a:cubicBezTo>
                  <a:cubicBezTo>
                    <a:pt x="587883" y="238633"/>
                    <a:pt x="588772" y="254889"/>
                    <a:pt x="590550" y="270891"/>
                  </a:cubicBezTo>
                  <a:lnTo>
                    <a:pt x="594360" y="310515"/>
                  </a:lnTo>
                  <a:cubicBezTo>
                    <a:pt x="594360" y="315849"/>
                    <a:pt x="593979" y="322136"/>
                    <a:pt x="593217" y="329375"/>
                  </a:cubicBezTo>
                  <a:cubicBezTo>
                    <a:pt x="592455" y="336614"/>
                    <a:pt x="591820" y="341122"/>
                    <a:pt x="591312" y="342900"/>
                  </a:cubicBezTo>
                  <a:cubicBezTo>
                    <a:pt x="590804" y="344678"/>
                    <a:pt x="590042" y="345567"/>
                    <a:pt x="589026" y="345567"/>
                  </a:cubicBezTo>
                  <a:cubicBezTo>
                    <a:pt x="588010" y="345567"/>
                    <a:pt x="585851" y="344170"/>
                    <a:pt x="582549" y="341376"/>
                  </a:cubicBezTo>
                  <a:cubicBezTo>
                    <a:pt x="579247" y="338582"/>
                    <a:pt x="576199" y="334264"/>
                    <a:pt x="573405" y="328422"/>
                  </a:cubicBezTo>
                  <a:cubicBezTo>
                    <a:pt x="570611" y="322580"/>
                    <a:pt x="568516" y="316992"/>
                    <a:pt x="567119" y="311658"/>
                  </a:cubicBezTo>
                  <a:cubicBezTo>
                    <a:pt x="565722" y="306324"/>
                    <a:pt x="565023" y="303022"/>
                    <a:pt x="565023" y="301752"/>
                  </a:cubicBezTo>
                  <a:cubicBezTo>
                    <a:pt x="565023" y="282702"/>
                    <a:pt x="564642" y="269939"/>
                    <a:pt x="563880" y="263462"/>
                  </a:cubicBezTo>
                  <a:cubicBezTo>
                    <a:pt x="563118" y="256985"/>
                    <a:pt x="561975" y="250444"/>
                    <a:pt x="560451" y="243840"/>
                  </a:cubicBezTo>
                  <a:cubicBezTo>
                    <a:pt x="558927" y="237236"/>
                    <a:pt x="558165" y="233299"/>
                    <a:pt x="558165" y="232029"/>
                  </a:cubicBezTo>
                  <a:cubicBezTo>
                    <a:pt x="558165" y="230759"/>
                    <a:pt x="558610" y="230124"/>
                    <a:pt x="559499" y="230124"/>
                  </a:cubicBezTo>
                  <a:cubicBezTo>
                    <a:pt x="560388" y="230124"/>
                    <a:pt x="561213" y="232156"/>
                    <a:pt x="561975" y="236220"/>
                  </a:cubicBezTo>
                  <a:cubicBezTo>
                    <a:pt x="563245" y="244094"/>
                    <a:pt x="565023" y="248031"/>
                    <a:pt x="567309" y="248031"/>
                  </a:cubicBezTo>
                  <a:cubicBezTo>
                    <a:pt x="568325" y="248031"/>
                    <a:pt x="568833" y="247142"/>
                    <a:pt x="568833" y="245364"/>
                  </a:cubicBezTo>
                  <a:cubicBezTo>
                    <a:pt x="568833" y="217932"/>
                    <a:pt x="569087" y="196850"/>
                    <a:pt x="569595" y="182118"/>
                  </a:cubicBezTo>
                  <a:cubicBezTo>
                    <a:pt x="564261" y="178308"/>
                    <a:pt x="560705" y="175387"/>
                    <a:pt x="558927" y="173355"/>
                  </a:cubicBezTo>
                  <a:cubicBezTo>
                    <a:pt x="557149" y="171323"/>
                    <a:pt x="556260" y="168910"/>
                    <a:pt x="556260" y="166116"/>
                  </a:cubicBezTo>
                  <a:cubicBezTo>
                    <a:pt x="556260" y="163322"/>
                    <a:pt x="557149" y="161163"/>
                    <a:pt x="558927" y="159639"/>
                  </a:cubicBezTo>
                  <a:cubicBezTo>
                    <a:pt x="560705" y="158115"/>
                    <a:pt x="564642" y="156718"/>
                    <a:pt x="570738" y="155448"/>
                  </a:cubicBezTo>
                  <a:cubicBezTo>
                    <a:pt x="570738" y="147066"/>
                    <a:pt x="571310" y="133223"/>
                    <a:pt x="572453" y="113919"/>
                  </a:cubicBezTo>
                  <a:cubicBezTo>
                    <a:pt x="573596" y="94615"/>
                    <a:pt x="574675" y="80328"/>
                    <a:pt x="575691" y="71057"/>
                  </a:cubicBezTo>
                  <a:cubicBezTo>
                    <a:pt x="576707" y="61786"/>
                    <a:pt x="577215" y="54991"/>
                    <a:pt x="577215" y="50673"/>
                  </a:cubicBezTo>
                  <a:cubicBezTo>
                    <a:pt x="577215" y="46355"/>
                    <a:pt x="576199" y="41783"/>
                    <a:pt x="574167" y="36957"/>
                  </a:cubicBezTo>
                  <a:cubicBezTo>
                    <a:pt x="572135" y="32131"/>
                    <a:pt x="570421" y="26226"/>
                    <a:pt x="569024" y="19241"/>
                  </a:cubicBezTo>
                  <a:cubicBezTo>
                    <a:pt x="567627" y="12256"/>
                    <a:pt x="566928" y="7684"/>
                    <a:pt x="566928" y="5525"/>
                  </a:cubicBezTo>
                  <a:cubicBezTo>
                    <a:pt x="566928" y="3366"/>
                    <a:pt x="567246" y="2286"/>
                    <a:pt x="567881" y="2286"/>
                  </a:cubicBezTo>
                  <a:close/>
                  <a:moveTo>
                    <a:pt x="946023" y="0"/>
                  </a:moveTo>
                  <a:cubicBezTo>
                    <a:pt x="948055" y="0"/>
                    <a:pt x="951421" y="7112"/>
                    <a:pt x="956120" y="21336"/>
                  </a:cubicBezTo>
                  <a:cubicBezTo>
                    <a:pt x="960819" y="35560"/>
                    <a:pt x="963168" y="45911"/>
                    <a:pt x="963168" y="52388"/>
                  </a:cubicBezTo>
                  <a:cubicBezTo>
                    <a:pt x="963168" y="58865"/>
                    <a:pt x="961771" y="65405"/>
                    <a:pt x="958977" y="72009"/>
                  </a:cubicBezTo>
                  <a:lnTo>
                    <a:pt x="951357" y="91059"/>
                  </a:lnTo>
                  <a:cubicBezTo>
                    <a:pt x="964819" y="84455"/>
                    <a:pt x="975741" y="78105"/>
                    <a:pt x="984123" y="72009"/>
                  </a:cubicBezTo>
                  <a:cubicBezTo>
                    <a:pt x="980567" y="62357"/>
                    <a:pt x="978789" y="56706"/>
                    <a:pt x="978789" y="55055"/>
                  </a:cubicBezTo>
                  <a:cubicBezTo>
                    <a:pt x="978789" y="53404"/>
                    <a:pt x="979043" y="52578"/>
                    <a:pt x="979551" y="52578"/>
                  </a:cubicBezTo>
                  <a:cubicBezTo>
                    <a:pt x="981075" y="52578"/>
                    <a:pt x="985393" y="56642"/>
                    <a:pt x="992505" y="64770"/>
                  </a:cubicBezTo>
                  <a:cubicBezTo>
                    <a:pt x="1007491" y="70612"/>
                    <a:pt x="1014984" y="76327"/>
                    <a:pt x="1014984" y="81915"/>
                  </a:cubicBezTo>
                  <a:cubicBezTo>
                    <a:pt x="1014984" y="84963"/>
                    <a:pt x="1013016" y="88964"/>
                    <a:pt x="1009079" y="93917"/>
                  </a:cubicBezTo>
                  <a:cubicBezTo>
                    <a:pt x="1005142" y="98870"/>
                    <a:pt x="1000189" y="101854"/>
                    <a:pt x="994220" y="102870"/>
                  </a:cubicBezTo>
                  <a:cubicBezTo>
                    <a:pt x="988251" y="103886"/>
                    <a:pt x="979234" y="106998"/>
                    <a:pt x="967169" y="112205"/>
                  </a:cubicBezTo>
                  <a:cubicBezTo>
                    <a:pt x="955104" y="117412"/>
                    <a:pt x="944880" y="122555"/>
                    <a:pt x="936498" y="127635"/>
                  </a:cubicBezTo>
                  <a:cubicBezTo>
                    <a:pt x="935990" y="132207"/>
                    <a:pt x="934339" y="137668"/>
                    <a:pt x="931545" y="144018"/>
                  </a:cubicBezTo>
                  <a:cubicBezTo>
                    <a:pt x="937133" y="140208"/>
                    <a:pt x="942912" y="138303"/>
                    <a:pt x="948881" y="138303"/>
                  </a:cubicBezTo>
                  <a:cubicBezTo>
                    <a:pt x="954850" y="138303"/>
                    <a:pt x="960565" y="140716"/>
                    <a:pt x="966026" y="145542"/>
                  </a:cubicBezTo>
                  <a:cubicBezTo>
                    <a:pt x="971487" y="150368"/>
                    <a:pt x="974217" y="153924"/>
                    <a:pt x="974217" y="156210"/>
                  </a:cubicBezTo>
                  <a:cubicBezTo>
                    <a:pt x="974217" y="158496"/>
                    <a:pt x="973709" y="161163"/>
                    <a:pt x="972693" y="164211"/>
                  </a:cubicBezTo>
                  <a:cubicBezTo>
                    <a:pt x="971677" y="167259"/>
                    <a:pt x="970661" y="172339"/>
                    <a:pt x="969645" y="179451"/>
                  </a:cubicBezTo>
                  <a:cubicBezTo>
                    <a:pt x="981583" y="173355"/>
                    <a:pt x="990029" y="170307"/>
                    <a:pt x="994982" y="170307"/>
                  </a:cubicBezTo>
                  <a:cubicBezTo>
                    <a:pt x="999935" y="170307"/>
                    <a:pt x="1003745" y="171577"/>
                    <a:pt x="1006412" y="174117"/>
                  </a:cubicBezTo>
                  <a:cubicBezTo>
                    <a:pt x="1009079" y="176657"/>
                    <a:pt x="1010412" y="179070"/>
                    <a:pt x="1010412" y="181356"/>
                  </a:cubicBezTo>
                  <a:cubicBezTo>
                    <a:pt x="1010412" y="186436"/>
                    <a:pt x="1007301" y="191199"/>
                    <a:pt x="1001078" y="195644"/>
                  </a:cubicBezTo>
                  <a:cubicBezTo>
                    <a:pt x="994855" y="200089"/>
                    <a:pt x="984377" y="204851"/>
                    <a:pt x="969645" y="209931"/>
                  </a:cubicBezTo>
                  <a:cubicBezTo>
                    <a:pt x="970153" y="215265"/>
                    <a:pt x="970407" y="221679"/>
                    <a:pt x="970407" y="229172"/>
                  </a:cubicBezTo>
                  <a:cubicBezTo>
                    <a:pt x="970407" y="236665"/>
                    <a:pt x="970153" y="242443"/>
                    <a:pt x="969645" y="246507"/>
                  </a:cubicBezTo>
                  <a:cubicBezTo>
                    <a:pt x="981329" y="245237"/>
                    <a:pt x="991616" y="243459"/>
                    <a:pt x="1000506" y="241173"/>
                  </a:cubicBezTo>
                  <a:cubicBezTo>
                    <a:pt x="1002030" y="240665"/>
                    <a:pt x="1004126" y="240411"/>
                    <a:pt x="1006793" y="240411"/>
                  </a:cubicBezTo>
                  <a:cubicBezTo>
                    <a:pt x="1009460" y="240411"/>
                    <a:pt x="1012889" y="241427"/>
                    <a:pt x="1017080" y="243459"/>
                  </a:cubicBezTo>
                  <a:cubicBezTo>
                    <a:pt x="1021271" y="245491"/>
                    <a:pt x="1025589" y="248476"/>
                    <a:pt x="1030034" y="252413"/>
                  </a:cubicBezTo>
                  <a:cubicBezTo>
                    <a:pt x="1034479" y="256350"/>
                    <a:pt x="1037336" y="260096"/>
                    <a:pt x="1038606" y="263652"/>
                  </a:cubicBezTo>
                  <a:cubicBezTo>
                    <a:pt x="1039876" y="267208"/>
                    <a:pt x="1040511" y="271272"/>
                    <a:pt x="1040511" y="275844"/>
                  </a:cubicBezTo>
                  <a:cubicBezTo>
                    <a:pt x="1040511" y="280416"/>
                    <a:pt x="1039559" y="285179"/>
                    <a:pt x="1037654" y="290132"/>
                  </a:cubicBezTo>
                  <a:cubicBezTo>
                    <a:pt x="1035749" y="295085"/>
                    <a:pt x="1032764" y="297561"/>
                    <a:pt x="1028700" y="297561"/>
                  </a:cubicBezTo>
                  <a:cubicBezTo>
                    <a:pt x="1024636" y="297561"/>
                    <a:pt x="1017143" y="294005"/>
                    <a:pt x="1006221" y="286893"/>
                  </a:cubicBezTo>
                  <a:cubicBezTo>
                    <a:pt x="995299" y="279781"/>
                    <a:pt x="989838" y="275527"/>
                    <a:pt x="989838" y="274130"/>
                  </a:cubicBezTo>
                  <a:cubicBezTo>
                    <a:pt x="989838" y="272733"/>
                    <a:pt x="991235" y="272034"/>
                    <a:pt x="994029" y="272034"/>
                  </a:cubicBezTo>
                  <a:cubicBezTo>
                    <a:pt x="996823" y="272034"/>
                    <a:pt x="999236" y="270701"/>
                    <a:pt x="1001268" y="268034"/>
                  </a:cubicBezTo>
                  <a:cubicBezTo>
                    <a:pt x="1003300" y="265367"/>
                    <a:pt x="1004316" y="263144"/>
                    <a:pt x="1004316" y="261366"/>
                  </a:cubicBezTo>
                  <a:cubicBezTo>
                    <a:pt x="1004316" y="259588"/>
                    <a:pt x="1003935" y="258445"/>
                    <a:pt x="1003173" y="257937"/>
                  </a:cubicBezTo>
                  <a:cubicBezTo>
                    <a:pt x="997585" y="253365"/>
                    <a:pt x="993775" y="249936"/>
                    <a:pt x="991743" y="247650"/>
                  </a:cubicBezTo>
                  <a:cubicBezTo>
                    <a:pt x="985647" y="246888"/>
                    <a:pt x="978281" y="247904"/>
                    <a:pt x="969645" y="250698"/>
                  </a:cubicBezTo>
                  <a:cubicBezTo>
                    <a:pt x="969645" y="259080"/>
                    <a:pt x="969201" y="269812"/>
                    <a:pt x="968312" y="282893"/>
                  </a:cubicBezTo>
                  <a:cubicBezTo>
                    <a:pt x="967423" y="295974"/>
                    <a:pt x="966470" y="304038"/>
                    <a:pt x="965454" y="307086"/>
                  </a:cubicBezTo>
                  <a:lnTo>
                    <a:pt x="961644" y="318516"/>
                  </a:lnTo>
                  <a:cubicBezTo>
                    <a:pt x="960120" y="323088"/>
                    <a:pt x="958660" y="326581"/>
                    <a:pt x="957263" y="328994"/>
                  </a:cubicBezTo>
                  <a:cubicBezTo>
                    <a:pt x="955866" y="331407"/>
                    <a:pt x="954469" y="332613"/>
                    <a:pt x="953072" y="332613"/>
                  </a:cubicBezTo>
                  <a:cubicBezTo>
                    <a:pt x="951675" y="332613"/>
                    <a:pt x="949198" y="330327"/>
                    <a:pt x="945642" y="325755"/>
                  </a:cubicBezTo>
                  <a:cubicBezTo>
                    <a:pt x="934466" y="311277"/>
                    <a:pt x="927227" y="302832"/>
                    <a:pt x="923925" y="300419"/>
                  </a:cubicBezTo>
                  <a:cubicBezTo>
                    <a:pt x="920623" y="298006"/>
                    <a:pt x="917448" y="294704"/>
                    <a:pt x="914400" y="290513"/>
                  </a:cubicBezTo>
                  <a:cubicBezTo>
                    <a:pt x="911352" y="286322"/>
                    <a:pt x="906018" y="282067"/>
                    <a:pt x="898398" y="277749"/>
                  </a:cubicBezTo>
                  <a:cubicBezTo>
                    <a:pt x="892556" y="288671"/>
                    <a:pt x="886905" y="297498"/>
                    <a:pt x="881444" y="304229"/>
                  </a:cubicBezTo>
                  <a:cubicBezTo>
                    <a:pt x="875983" y="310960"/>
                    <a:pt x="871665" y="314325"/>
                    <a:pt x="868490" y="314325"/>
                  </a:cubicBezTo>
                  <a:cubicBezTo>
                    <a:pt x="865315" y="314325"/>
                    <a:pt x="862457" y="311912"/>
                    <a:pt x="859917" y="307086"/>
                  </a:cubicBezTo>
                  <a:cubicBezTo>
                    <a:pt x="857377" y="302260"/>
                    <a:pt x="856107" y="297434"/>
                    <a:pt x="856107" y="292608"/>
                  </a:cubicBezTo>
                  <a:cubicBezTo>
                    <a:pt x="856107" y="287782"/>
                    <a:pt x="857187" y="281305"/>
                    <a:pt x="859346" y="273177"/>
                  </a:cubicBezTo>
                  <a:cubicBezTo>
                    <a:pt x="861505" y="265049"/>
                    <a:pt x="863473" y="259906"/>
                    <a:pt x="865251" y="257747"/>
                  </a:cubicBezTo>
                  <a:cubicBezTo>
                    <a:pt x="867029" y="255588"/>
                    <a:pt x="869125" y="254508"/>
                    <a:pt x="871538" y="254508"/>
                  </a:cubicBezTo>
                  <a:cubicBezTo>
                    <a:pt x="873951" y="254508"/>
                    <a:pt x="876618" y="255016"/>
                    <a:pt x="879539" y="256032"/>
                  </a:cubicBezTo>
                  <a:cubicBezTo>
                    <a:pt x="882460" y="257048"/>
                    <a:pt x="883920" y="258191"/>
                    <a:pt x="883920" y="259461"/>
                  </a:cubicBezTo>
                  <a:cubicBezTo>
                    <a:pt x="883920" y="259969"/>
                    <a:pt x="882968" y="260731"/>
                    <a:pt x="881063" y="261747"/>
                  </a:cubicBezTo>
                  <a:cubicBezTo>
                    <a:pt x="879158" y="262763"/>
                    <a:pt x="878205" y="264351"/>
                    <a:pt x="878205" y="266510"/>
                  </a:cubicBezTo>
                  <a:cubicBezTo>
                    <a:pt x="878205" y="268669"/>
                    <a:pt x="878967" y="269748"/>
                    <a:pt x="880491" y="269748"/>
                  </a:cubicBezTo>
                  <a:cubicBezTo>
                    <a:pt x="882015" y="269748"/>
                    <a:pt x="884174" y="269113"/>
                    <a:pt x="886968" y="267843"/>
                  </a:cubicBezTo>
                  <a:cubicBezTo>
                    <a:pt x="888492" y="264795"/>
                    <a:pt x="890207" y="263271"/>
                    <a:pt x="892112" y="263271"/>
                  </a:cubicBezTo>
                  <a:cubicBezTo>
                    <a:pt x="894017" y="263271"/>
                    <a:pt x="897001" y="263906"/>
                    <a:pt x="901065" y="265176"/>
                  </a:cubicBezTo>
                  <a:cubicBezTo>
                    <a:pt x="918591" y="257556"/>
                    <a:pt x="932180" y="253238"/>
                    <a:pt x="941832" y="252222"/>
                  </a:cubicBezTo>
                  <a:cubicBezTo>
                    <a:pt x="942594" y="240030"/>
                    <a:pt x="942848" y="230124"/>
                    <a:pt x="942594" y="222504"/>
                  </a:cubicBezTo>
                  <a:cubicBezTo>
                    <a:pt x="938530" y="223520"/>
                    <a:pt x="930783" y="228473"/>
                    <a:pt x="919353" y="237363"/>
                  </a:cubicBezTo>
                  <a:cubicBezTo>
                    <a:pt x="913511" y="241681"/>
                    <a:pt x="907542" y="243840"/>
                    <a:pt x="901446" y="243840"/>
                  </a:cubicBezTo>
                  <a:cubicBezTo>
                    <a:pt x="895350" y="243840"/>
                    <a:pt x="890334" y="241554"/>
                    <a:pt x="886397" y="236982"/>
                  </a:cubicBezTo>
                  <a:cubicBezTo>
                    <a:pt x="882460" y="232410"/>
                    <a:pt x="880491" y="226568"/>
                    <a:pt x="880491" y="219456"/>
                  </a:cubicBezTo>
                  <a:cubicBezTo>
                    <a:pt x="880491" y="212344"/>
                    <a:pt x="880936" y="207328"/>
                    <a:pt x="881825" y="204407"/>
                  </a:cubicBezTo>
                  <a:cubicBezTo>
                    <a:pt x="882714" y="201486"/>
                    <a:pt x="883984" y="200025"/>
                    <a:pt x="885635" y="200025"/>
                  </a:cubicBezTo>
                  <a:cubicBezTo>
                    <a:pt x="887286" y="200025"/>
                    <a:pt x="888619" y="200152"/>
                    <a:pt x="889635" y="200406"/>
                  </a:cubicBezTo>
                  <a:cubicBezTo>
                    <a:pt x="890651" y="200660"/>
                    <a:pt x="891731" y="200787"/>
                    <a:pt x="892874" y="200787"/>
                  </a:cubicBezTo>
                  <a:cubicBezTo>
                    <a:pt x="894017" y="200787"/>
                    <a:pt x="894588" y="200025"/>
                    <a:pt x="894588" y="198501"/>
                  </a:cubicBezTo>
                  <a:lnTo>
                    <a:pt x="894588" y="194691"/>
                  </a:lnTo>
                  <a:cubicBezTo>
                    <a:pt x="894588" y="188849"/>
                    <a:pt x="896366" y="181356"/>
                    <a:pt x="899922" y="172212"/>
                  </a:cubicBezTo>
                  <a:cubicBezTo>
                    <a:pt x="898652" y="172212"/>
                    <a:pt x="896811" y="171450"/>
                    <a:pt x="894398" y="169926"/>
                  </a:cubicBezTo>
                  <a:cubicBezTo>
                    <a:pt x="891985" y="168402"/>
                    <a:pt x="889572" y="167196"/>
                    <a:pt x="887159" y="166307"/>
                  </a:cubicBezTo>
                  <a:cubicBezTo>
                    <a:pt x="884746" y="165418"/>
                    <a:pt x="883539" y="164211"/>
                    <a:pt x="883539" y="162687"/>
                  </a:cubicBezTo>
                  <a:cubicBezTo>
                    <a:pt x="883539" y="159385"/>
                    <a:pt x="891286" y="155702"/>
                    <a:pt x="906780" y="151638"/>
                  </a:cubicBezTo>
                  <a:cubicBezTo>
                    <a:pt x="907796" y="146304"/>
                    <a:pt x="909447" y="141097"/>
                    <a:pt x="911733" y="136017"/>
                  </a:cubicBezTo>
                  <a:cubicBezTo>
                    <a:pt x="902335" y="135001"/>
                    <a:pt x="894715" y="132842"/>
                    <a:pt x="888873" y="129540"/>
                  </a:cubicBezTo>
                  <a:cubicBezTo>
                    <a:pt x="887603" y="129286"/>
                    <a:pt x="886333" y="129159"/>
                    <a:pt x="885063" y="129159"/>
                  </a:cubicBezTo>
                  <a:cubicBezTo>
                    <a:pt x="877951" y="129159"/>
                    <a:pt x="871792" y="132525"/>
                    <a:pt x="866585" y="139256"/>
                  </a:cubicBezTo>
                  <a:cubicBezTo>
                    <a:pt x="861378" y="145987"/>
                    <a:pt x="855853" y="156528"/>
                    <a:pt x="850011" y="170879"/>
                  </a:cubicBezTo>
                  <a:cubicBezTo>
                    <a:pt x="844169" y="185230"/>
                    <a:pt x="840486" y="197231"/>
                    <a:pt x="838962" y="206883"/>
                  </a:cubicBezTo>
                  <a:cubicBezTo>
                    <a:pt x="838454" y="219583"/>
                    <a:pt x="837565" y="228219"/>
                    <a:pt x="836295" y="232791"/>
                  </a:cubicBezTo>
                  <a:cubicBezTo>
                    <a:pt x="829437" y="253619"/>
                    <a:pt x="825119" y="270383"/>
                    <a:pt x="823341" y="283083"/>
                  </a:cubicBezTo>
                  <a:cubicBezTo>
                    <a:pt x="819785" y="308737"/>
                    <a:pt x="813816" y="321564"/>
                    <a:pt x="805434" y="321564"/>
                  </a:cubicBezTo>
                  <a:cubicBezTo>
                    <a:pt x="801370" y="321564"/>
                    <a:pt x="797751" y="318897"/>
                    <a:pt x="794576" y="313563"/>
                  </a:cubicBezTo>
                  <a:cubicBezTo>
                    <a:pt x="791401" y="308229"/>
                    <a:pt x="789813" y="302133"/>
                    <a:pt x="789813" y="295275"/>
                  </a:cubicBezTo>
                  <a:cubicBezTo>
                    <a:pt x="789813" y="288417"/>
                    <a:pt x="790448" y="283147"/>
                    <a:pt x="791718" y="279464"/>
                  </a:cubicBezTo>
                  <a:cubicBezTo>
                    <a:pt x="792988" y="275781"/>
                    <a:pt x="796862" y="266446"/>
                    <a:pt x="803339" y="251460"/>
                  </a:cubicBezTo>
                  <a:cubicBezTo>
                    <a:pt x="809816" y="236474"/>
                    <a:pt x="813562" y="227521"/>
                    <a:pt x="814578" y="224600"/>
                  </a:cubicBezTo>
                  <a:cubicBezTo>
                    <a:pt x="815594" y="221679"/>
                    <a:pt x="816102" y="219202"/>
                    <a:pt x="816102" y="217170"/>
                  </a:cubicBezTo>
                  <a:cubicBezTo>
                    <a:pt x="816102" y="215138"/>
                    <a:pt x="815340" y="214122"/>
                    <a:pt x="813816" y="214122"/>
                  </a:cubicBezTo>
                  <a:cubicBezTo>
                    <a:pt x="812292" y="214122"/>
                    <a:pt x="809816" y="215837"/>
                    <a:pt x="806387" y="219266"/>
                  </a:cubicBezTo>
                  <a:cubicBezTo>
                    <a:pt x="802958" y="222695"/>
                    <a:pt x="799846" y="224409"/>
                    <a:pt x="797052" y="224409"/>
                  </a:cubicBezTo>
                  <a:cubicBezTo>
                    <a:pt x="792480" y="224409"/>
                    <a:pt x="788797" y="220663"/>
                    <a:pt x="786003" y="213170"/>
                  </a:cubicBezTo>
                  <a:cubicBezTo>
                    <a:pt x="783209" y="205677"/>
                    <a:pt x="781812" y="199962"/>
                    <a:pt x="781812" y="196025"/>
                  </a:cubicBezTo>
                  <a:cubicBezTo>
                    <a:pt x="781812" y="192088"/>
                    <a:pt x="784035" y="188659"/>
                    <a:pt x="788480" y="185738"/>
                  </a:cubicBezTo>
                  <a:cubicBezTo>
                    <a:pt x="792925" y="182817"/>
                    <a:pt x="797751" y="176848"/>
                    <a:pt x="802958" y="167831"/>
                  </a:cubicBezTo>
                  <a:cubicBezTo>
                    <a:pt x="808165" y="158814"/>
                    <a:pt x="810768" y="153289"/>
                    <a:pt x="810768" y="151257"/>
                  </a:cubicBezTo>
                  <a:cubicBezTo>
                    <a:pt x="810768" y="149225"/>
                    <a:pt x="809625" y="148209"/>
                    <a:pt x="807339" y="148209"/>
                  </a:cubicBezTo>
                  <a:cubicBezTo>
                    <a:pt x="805053" y="148209"/>
                    <a:pt x="800735" y="149860"/>
                    <a:pt x="794385" y="153162"/>
                  </a:cubicBezTo>
                  <a:cubicBezTo>
                    <a:pt x="788035" y="156464"/>
                    <a:pt x="782193" y="158115"/>
                    <a:pt x="776859" y="158115"/>
                  </a:cubicBezTo>
                  <a:cubicBezTo>
                    <a:pt x="767461" y="158115"/>
                    <a:pt x="762762" y="150876"/>
                    <a:pt x="762762" y="136398"/>
                  </a:cubicBezTo>
                  <a:cubicBezTo>
                    <a:pt x="762762" y="127000"/>
                    <a:pt x="763461" y="121158"/>
                    <a:pt x="764858" y="118872"/>
                  </a:cubicBezTo>
                  <a:cubicBezTo>
                    <a:pt x="766255" y="116586"/>
                    <a:pt x="769493" y="115189"/>
                    <a:pt x="774573" y="114681"/>
                  </a:cubicBezTo>
                  <a:cubicBezTo>
                    <a:pt x="783463" y="113919"/>
                    <a:pt x="791147" y="111633"/>
                    <a:pt x="797624" y="107823"/>
                  </a:cubicBezTo>
                  <a:cubicBezTo>
                    <a:pt x="804101" y="104013"/>
                    <a:pt x="811086" y="97917"/>
                    <a:pt x="818579" y="89535"/>
                  </a:cubicBezTo>
                  <a:cubicBezTo>
                    <a:pt x="826072" y="81153"/>
                    <a:pt x="831660" y="74486"/>
                    <a:pt x="835343" y="69533"/>
                  </a:cubicBezTo>
                  <a:cubicBezTo>
                    <a:pt x="839026" y="64580"/>
                    <a:pt x="840867" y="60579"/>
                    <a:pt x="840867" y="57531"/>
                  </a:cubicBezTo>
                  <a:cubicBezTo>
                    <a:pt x="840867" y="54483"/>
                    <a:pt x="839851" y="52070"/>
                    <a:pt x="837819" y="50292"/>
                  </a:cubicBezTo>
                  <a:cubicBezTo>
                    <a:pt x="835787" y="48514"/>
                    <a:pt x="834771" y="47308"/>
                    <a:pt x="834771" y="46673"/>
                  </a:cubicBezTo>
                  <a:cubicBezTo>
                    <a:pt x="834771" y="46038"/>
                    <a:pt x="835279" y="45720"/>
                    <a:pt x="836295" y="45720"/>
                  </a:cubicBezTo>
                  <a:cubicBezTo>
                    <a:pt x="839089" y="45720"/>
                    <a:pt x="844106" y="47625"/>
                    <a:pt x="851345" y="51435"/>
                  </a:cubicBezTo>
                  <a:cubicBezTo>
                    <a:pt x="858584" y="55245"/>
                    <a:pt x="864426" y="60262"/>
                    <a:pt x="868871" y="66485"/>
                  </a:cubicBezTo>
                  <a:cubicBezTo>
                    <a:pt x="873316" y="72708"/>
                    <a:pt x="875538" y="78359"/>
                    <a:pt x="875538" y="83439"/>
                  </a:cubicBezTo>
                  <a:cubicBezTo>
                    <a:pt x="875538" y="88519"/>
                    <a:pt x="870712" y="92964"/>
                    <a:pt x="861060" y="96774"/>
                  </a:cubicBezTo>
                  <a:cubicBezTo>
                    <a:pt x="859282" y="97536"/>
                    <a:pt x="854393" y="100775"/>
                    <a:pt x="846392" y="106490"/>
                  </a:cubicBezTo>
                  <a:cubicBezTo>
                    <a:pt x="838391" y="112205"/>
                    <a:pt x="831342" y="117602"/>
                    <a:pt x="825246" y="122682"/>
                  </a:cubicBezTo>
                  <a:cubicBezTo>
                    <a:pt x="837184" y="132842"/>
                    <a:pt x="843153" y="141097"/>
                    <a:pt x="843153" y="147447"/>
                  </a:cubicBezTo>
                  <a:cubicBezTo>
                    <a:pt x="843153" y="151003"/>
                    <a:pt x="841756" y="154813"/>
                    <a:pt x="838962" y="158877"/>
                  </a:cubicBezTo>
                  <a:cubicBezTo>
                    <a:pt x="827786" y="174625"/>
                    <a:pt x="822325" y="184531"/>
                    <a:pt x="822579" y="188595"/>
                  </a:cubicBezTo>
                  <a:cubicBezTo>
                    <a:pt x="826389" y="191135"/>
                    <a:pt x="830199" y="194310"/>
                    <a:pt x="834009" y="198120"/>
                  </a:cubicBezTo>
                  <a:cubicBezTo>
                    <a:pt x="842645" y="172466"/>
                    <a:pt x="851281" y="153035"/>
                    <a:pt x="859917" y="139827"/>
                  </a:cubicBezTo>
                  <a:cubicBezTo>
                    <a:pt x="868553" y="126619"/>
                    <a:pt x="874776" y="118618"/>
                    <a:pt x="878586" y="115824"/>
                  </a:cubicBezTo>
                  <a:cubicBezTo>
                    <a:pt x="882396" y="113030"/>
                    <a:pt x="896366" y="108331"/>
                    <a:pt x="920496" y="101727"/>
                  </a:cubicBezTo>
                  <a:cubicBezTo>
                    <a:pt x="924306" y="91059"/>
                    <a:pt x="928624" y="75692"/>
                    <a:pt x="933450" y="55626"/>
                  </a:cubicBezTo>
                  <a:cubicBezTo>
                    <a:pt x="938276" y="35560"/>
                    <a:pt x="941070" y="21273"/>
                    <a:pt x="941832" y="12764"/>
                  </a:cubicBezTo>
                  <a:cubicBezTo>
                    <a:pt x="942594" y="4255"/>
                    <a:pt x="943991" y="0"/>
                    <a:pt x="94602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7675" y="1131888"/>
            <a:ext cx="84455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5000"/>
              </a:lnSpc>
              <a:spcBef>
                <a:spcPts val="1200"/>
              </a:spcBef>
              <a:buClr>
                <a:srgbClr val="0070C0"/>
              </a:buClr>
            </a:pP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朗读课文，</a:t>
            </a:r>
            <a:r>
              <a:rPr lang="zh-CN" altLang="en-US" sz="30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默写本课的生字新词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35000"/>
              </a:lnSpc>
              <a:spcBef>
                <a:spcPts val="1200"/>
              </a:spcBef>
              <a:buClr>
                <a:srgbClr val="00A64A"/>
              </a:buClr>
            </a:pPr>
            <a:r>
              <a:rPr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开展“</a:t>
            </a:r>
            <a:r>
              <a:rPr lang="zh-CN" altLang="en-US" sz="30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寻找春天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”活动，走出校园，观察春天里事物的变化，感受春天的美丽，然后拍摄相关照片，将全班同学的照片汇编成照片集。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PA_库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90788" y="1587500"/>
            <a:ext cx="4818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7200" b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谢谢观看！</a:t>
            </a:r>
            <a:endParaRPr lang="en-US" altLang="zh-CN" sz="7200" b="1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3252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44792" flipH="1">
            <a:off x="1895475" y="1204913"/>
            <a:ext cx="9794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图片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43088" y="2473325"/>
            <a:ext cx="22971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图片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2716213"/>
            <a:ext cx="91122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9504" flipH="1">
            <a:off x="6415088" y="1246188"/>
            <a:ext cx="9794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968929" y="503303"/>
            <a:ext cx="7206140" cy="1412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067175" y="3240088"/>
            <a:ext cx="936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39752" y="3192277"/>
            <a:ext cx="4392488" cy="923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霜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5400" b="1" dirty="0">
                <a:solidFill>
                  <a:schemeClr val="tx1">
                    <a:alpha val="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5400" b="1" dirty="0">
                <a:solidFill>
                  <a:schemeClr val="tx1">
                    <a:alpha val="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endParaRPr lang="zh-CN" altLang="en-US" sz="5400" b="1" dirty="0">
              <a:solidFill>
                <a:schemeClr val="tx1">
                  <a:alpha val="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795963" y="3240088"/>
            <a:ext cx="936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5650" y="2008188"/>
            <a:ext cx="1079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7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霜</a:t>
            </a:r>
            <a:endParaRPr lang="zh-CN" altLang="en-US" sz="7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835150" y="1995488"/>
            <a:ext cx="6481763" cy="12239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接近地面的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水汽遇冷</a:t>
            </a:r>
            <a:r>
              <a:rPr lang="zh-CN" altLang="en-US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在地面或物体上结成的</a:t>
            </a:r>
            <a:r>
              <a:rPr lang="zh-CN" altLang="en-US" sz="3000" b="1" dirty="0">
                <a:solidFill>
                  <a:srgbClr val="00A6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白色细微颗粒</a:t>
            </a:r>
            <a:r>
              <a:rPr lang="zh-CN" altLang="en-US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105275" y="3282950"/>
            <a:ext cx="790575" cy="79216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5724525" y="3178175"/>
            <a:ext cx="1031875" cy="1031875"/>
          </a:xfrm>
          <a:prstGeom prst="diamond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84625" y="4146550"/>
            <a:ext cx="10318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表意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4525" y="4146550"/>
            <a:ext cx="10334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accent2"/>
                </a:solidFill>
                <a:latin typeface="宋体" panose="02010600030101010101" pitchFamily="2" charset="-122"/>
              </a:rPr>
              <a:t>表音</a:t>
            </a:r>
            <a:endParaRPr lang="zh-CN" altLang="en-US" sz="32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/>
      <p:bldP spid="5" grpId="0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700249" y="2859780"/>
            <a:ext cx="1620000" cy="1620000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4741417" y="2859782"/>
            <a:ext cx="1620000" cy="1620000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782582" y="2861333"/>
            <a:ext cx="1620000" cy="1620000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823749" y="2859782"/>
            <a:ext cx="1620000" cy="1620000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</a:ln>
        </p:spPr>
      </p:pic>
      <p:grpSp>
        <p:nvGrpSpPr>
          <p:cNvPr id="2" name="组合 10"/>
          <p:cNvGrpSpPr/>
          <p:nvPr/>
        </p:nvGrpSpPr>
        <p:grpSpPr bwMode="auto">
          <a:xfrm>
            <a:off x="971550" y="1079500"/>
            <a:ext cx="1439863" cy="1573213"/>
            <a:chOff x="971550" y="1020763"/>
            <a:chExt cx="1439863" cy="1573212"/>
          </a:xfrm>
        </p:grpSpPr>
        <p:sp>
          <p:nvSpPr>
            <p:cNvPr id="18438" name="文本框 5"/>
            <p:cNvSpPr txBox="1">
              <a:spLocks noChangeArrowheads="1"/>
            </p:cNvSpPr>
            <p:nvPr/>
          </p:nvSpPr>
          <p:spPr bwMode="auto">
            <a:xfrm>
              <a:off x="971550" y="2009775"/>
              <a:ext cx="143986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latin typeface="仿宋" panose="02010609060101010101" pitchFamily="49" charset="-122"/>
                  <a:ea typeface="仿宋" panose="02010609060101010101" pitchFamily="49" charset="-122"/>
                </a:rPr>
                <a:t>雨字头</a:t>
              </a:r>
              <a:endParaRPr lang="zh-CN" altLang="en-US" sz="32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grpSp>
          <p:nvGrpSpPr>
            <p:cNvPr id="18439" name="组合 16"/>
            <p:cNvGrpSpPr/>
            <p:nvPr/>
          </p:nvGrpSpPr>
          <p:grpSpPr bwMode="auto">
            <a:xfrm>
              <a:off x="1174750" y="1020763"/>
              <a:ext cx="1033463" cy="1031875"/>
              <a:chOff x="1547664" y="987574"/>
              <a:chExt cx="1127786" cy="1127786"/>
            </a:xfrm>
          </p:grpSpPr>
          <p:grpSp>
            <p:nvGrpSpPr>
              <p:cNvPr id="18440" name="组合 4"/>
              <p:cNvGrpSpPr/>
              <p:nvPr/>
            </p:nvGrpSpPr>
            <p:grpSpPr bwMode="auto">
              <a:xfrm>
                <a:off x="1547664" y="987574"/>
                <a:ext cx="1127786" cy="1127786"/>
                <a:chOff x="1451823" y="1299439"/>
                <a:chExt cx="1127786" cy="1127786"/>
              </a:xfrm>
            </p:grpSpPr>
            <p:sp>
              <p:nvSpPr>
                <p:cNvPr id="3" name="椭圆 2"/>
                <p:cNvSpPr/>
                <p:nvPr/>
              </p:nvSpPr>
              <p:spPr>
                <a:xfrm>
                  <a:off x="1451823" y="1299439"/>
                  <a:ext cx="1127786" cy="1127785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sz="6000" b="1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" name="椭圆 3"/>
                <p:cNvSpPr/>
                <p:nvPr/>
              </p:nvSpPr>
              <p:spPr>
                <a:xfrm>
                  <a:off x="1498598" y="1346286"/>
                  <a:ext cx="1034236" cy="1034092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sz="600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pic>
            <p:nvPicPr>
              <p:cNvPr id="18443" name="图片 12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1650819" y="1131590"/>
                <a:ext cx="921477" cy="936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7413" name="文本框 14"/>
          <p:cNvSpPr txBox="1">
            <a:spLocks noChangeArrowheads="1"/>
          </p:cNvSpPr>
          <p:nvPr/>
        </p:nvSpPr>
        <p:spPr bwMode="auto">
          <a:xfrm>
            <a:off x="2614613" y="1255713"/>
            <a:ext cx="575945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</a:t>
            </a:r>
            <a:r>
              <a:rPr lang="zh-CN" altLang="en-US" sz="3600" b="1" dirty="0">
                <a:latin typeface="宋体" panose="02010600030101010101" pitchFamily="2" charset="-122"/>
              </a:rPr>
              <a:t>带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雨字头</a:t>
            </a:r>
            <a:r>
              <a:rPr lang="zh-CN" altLang="en-US" sz="3600" b="1" dirty="0">
                <a:latin typeface="宋体" panose="02010600030101010101" pitchFamily="2" charset="-122"/>
              </a:rPr>
              <a:t>的字一般和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</a:rPr>
              <a:t>水</a:t>
            </a:r>
            <a:r>
              <a:rPr lang="zh-CN" altLang="en-US" sz="3600" b="1" dirty="0">
                <a:latin typeface="宋体" panose="02010600030101010101" pitchFamily="2" charset="-122"/>
              </a:rPr>
              <a:t>或</a:t>
            </a:r>
            <a:r>
              <a:rPr lang="zh-CN" altLang="en-US" sz="3600" b="1" dirty="0">
                <a:solidFill>
                  <a:srgbClr val="3333FF"/>
                </a:solidFill>
                <a:latin typeface="宋体" panose="02010600030101010101" pitchFamily="2" charset="-122"/>
              </a:rPr>
              <a:t>天气</a:t>
            </a:r>
            <a:r>
              <a:rPr lang="zh-CN" altLang="en-US" sz="3600" b="1" dirty="0">
                <a:latin typeface="宋体" panose="02010600030101010101" pitchFamily="2" charset="-122"/>
              </a:rPr>
              <a:t>有关。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grpSp>
        <p:nvGrpSpPr>
          <p:cNvPr id="7" name="组合 23"/>
          <p:cNvGrpSpPr/>
          <p:nvPr/>
        </p:nvGrpSpPr>
        <p:grpSpPr bwMode="auto">
          <a:xfrm>
            <a:off x="1162050" y="2908300"/>
            <a:ext cx="942975" cy="1317625"/>
            <a:chOff x="1162433" y="2859782"/>
            <a:chExt cx="942637" cy="1317832"/>
          </a:xfrm>
        </p:grpSpPr>
        <p:sp>
          <p:nvSpPr>
            <p:cNvPr id="18446" name="文本框 20"/>
            <p:cNvSpPr txBox="1">
              <a:spLocks noChangeArrowheads="1"/>
            </p:cNvSpPr>
            <p:nvPr/>
          </p:nvSpPr>
          <p:spPr bwMode="auto">
            <a:xfrm>
              <a:off x="1162433" y="3161951"/>
              <a:ext cx="94263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6000" b="1">
                  <a:latin typeface="楷体" panose="02010609060101010101" pitchFamily="49" charset="-122"/>
                  <a:ea typeface="楷体" panose="02010609060101010101" pitchFamily="49" charset="-122"/>
                </a:rPr>
                <a:t>雪</a:t>
              </a:r>
              <a:endParaRPr lang="zh-CN" altLang="en-US" sz="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447" name="文本框 22"/>
            <p:cNvSpPr txBox="1">
              <a:spLocks noChangeArrowheads="1"/>
            </p:cNvSpPr>
            <p:nvPr/>
          </p:nvSpPr>
          <p:spPr bwMode="auto">
            <a:xfrm>
              <a:off x="1267771" y="2859782"/>
              <a:ext cx="7319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>
                  <a:latin typeface="宋体" panose="02010600030101010101" pitchFamily="2" charset="-122"/>
                </a:rPr>
                <a:t>xuě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8" name="组合 24"/>
          <p:cNvGrpSpPr/>
          <p:nvPr/>
        </p:nvGrpSpPr>
        <p:grpSpPr bwMode="auto">
          <a:xfrm>
            <a:off x="3121025" y="2908300"/>
            <a:ext cx="942975" cy="1319213"/>
            <a:chOff x="3121266" y="2859782"/>
            <a:chExt cx="942637" cy="1319383"/>
          </a:xfrm>
        </p:grpSpPr>
        <p:sp>
          <p:nvSpPr>
            <p:cNvPr id="18449" name="文本框 26"/>
            <p:cNvSpPr txBox="1">
              <a:spLocks noChangeArrowheads="1"/>
            </p:cNvSpPr>
            <p:nvPr/>
          </p:nvSpPr>
          <p:spPr bwMode="auto">
            <a:xfrm>
              <a:off x="3121266" y="3163502"/>
              <a:ext cx="94263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6000" b="1">
                  <a:latin typeface="楷体" panose="02010609060101010101" pitchFamily="49" charset="-122"/>
                  <a:ea typeface="楷体" panose="02010609060101010101" pitchFamily="49" charset="-122"/>
                </a:rPr>
                <a:t>雹</a:t>
              </a:r>
              <a:endParaRPr lang="zh-CN" altLang="en-US" sz="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450" name="文本框 31"/>
            <p:cNvSpPr txBox="1">
              <a:spLocks noChangeArrowheads="1"/>
            </p:cNvSpPr>
            <p:nvPr/>
          </p:nvSpPr>
          <p:spPr bwMode="auto">
            <a:xfrm>
              <a:off x="3227928" y="2859782"/>
              <a:ext cx="7319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>
                  <a:latin typeface="宋体" panose="02010600030101010101" pitchFamily="2" charset="-122"/>
                </a:rPr>
                <a:t>báo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9" name="组合 25"/>
          <p:cNvGrpSpPr/>
          <p:nvPr/>
        </p:nvGrpSpPr>
        <p:grpSpPr bwMode="auto">
          <a:xfrm>
            <a:off x="5080000" y="2908300"/>
            <a:ext cx="942975" cy="1319213"/>
            <a:chOff x="5080099" y="2859782"/>
            <a:chExt cx="942637" cy="1319383"/>
          </a:xfrm>
        </p:grpSpPr>
        <p:sp>
          <p:nvSpPr>
            <p:cNvPr id="18452" name="文本框 27"/>
            <p:cNvSpPr txBox="1">
              <a:spLocks noChangeArrowheads="1"/>
            </p:cNvSpPr>
            <p:nvPr/>
          </p:nvSpPr>
          <p:spPr bwMode="auto">
            <a:xfrm>
              <a:off x="5080099" y="3163502"/>
              <a:ext cx="94263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6000" b="1">
                  <a:latin typeface="楷体" panose="02010609060101010101" pitchFamily="49" charset="-122"/>
                  <a:ea typeface="楷体" panose="02010609060101010101" pitchFamily="49" charset="-122"/>
                </a:rPr>
                <a:t>雾</a:t>
              </a:r>
              <a:endParaRPr lang="zh-CN" altLang="en-US" sz="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453" name="文本框 32"/>
            <p:cNvSpPr txBox="1">
              <a:spLocks noChangeArrowheads="1"/>
            </p:cNvSpPr>
            <p:nvPr/>
          </p:nvSpPr>
          <p:spPr bwMode="auto">
            <a:xfrm>
              <a:off x="5237423" y="2859782"/>
              <a:ext cx="6279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>
                  <a:latin typeface="宋体" panose="02010600030101010101" pitchFamily="2" charset="-122"/>
                </a:rPr>
                <a:t>wù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10" name="组合 29"/>
          <p:cNvGrpSpPr/>
          <p:nvPr/>
        </p:nvGrpSpPr>
        <p:grpSpPr bwMode="auto">
          <a:xfrm>
            <a:off x="7038975" y="2908300"/>
            <a:ext cx="942975" cy="1317625"/>
            <a:chOff x="7038931" y="2859782"/>
            <a:chExt cx="942637" cy="1317830"/>
          </a:xfrm>
        </p:grpSpPr>
        <p:sp>
          <p:nvSpPr>
            <p:cNvPr id="18455" name="文本框 28"/>
            <p:cNvSpPr txBox="1">
              <a:spLocks noChangeArrowheads="1"/>
            </p:cNvSpPr>
            <p:nvPr/>
          </p:nvSpPr>
          <p:spPr bwMode="auto">
            <a:xfrm>
              <a:off x="7038931" y="3161949"/>
              <a:ext cx="94263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6000" b="1">
                  <a:latin typeface="楷体" panose="02010609060101010101" pitchFamily="49" charset="-122"/>
                  <a:ea typeface="楷体" panose="02010609060101010101" pitchFamily="49" charset="-122"/>
                </a:rPr>
                <a:t>雷</a:t>
              </a:r>
              <a:endParaRPr lang="zh-CN" altLang="en-US" sz="6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456" name="文本框 33"/>
            <p:cNvSpPr txBox="1">
              <a:spLocks noChangeArrowheads="1"/>
            </p:cNvSpPr>
            <p:nvPr/>
          </p:nvSpPr>
          <p:spPr bwMode="auto">
            <a:xfrm>
              <a:off x="7130931" y="2859782"/>
              <a:ext cx="75863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>
                  <a:latin typeface="宋体" panose="02010600030101010101" pitchFamily="2" charset="-122"/>
                </a:rPr>
                <a:t>léi</a:t>
              </a:r>
              <a:endParaRPr lang="zh-CN" altLang="en-US" sz="2800" b="1">
                <a:latin typeface="宋体" panose="02010600030101010101" pitchFamily="2" charset="-122"/>
              </a:endParaRPr>
            </a:p>
          </p:txBody>
        </p:sp>
      </p:grpSp>
      <p:grpSp>
        <p:nvGrpSpPr>
          <p:cNvPr id="13324" name="组合 9"/>
          <p:cNvGrpSpPr/>
          <p:nvPr/>
        </p:nvGrpSpPr>
        <p:grpSpPr bwMode="auto">
          <a:xfrm>
            <a:off x="2894013" y="263525"/>
            <a:ext cx="2919412" cy="747713"/>
            <a:chOff x="2894168" y="263166"/>
            <a:chExt cx="2919257" cy="748631"/>
          </a:xfrm>
        </p:grpSpPr>
        <p:sp>
          <p:nvSpPr>
            <p:cNvPr id="18458" name="文本框 1"/>
            <p:cNvSpPr txBox="1">
              <a:spLocks noChangeArrowheads="1"/>
            </p:cNvSpPr>
            <p:nvPr/>
          </p:nvSpPr>
          <p:spPr bwMode="auto">
            <a:xfrm>
              <a:off x="3330575" y="341313"/>
              <a:ext cx="24828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认识新偏旁</a:t>
              </a:r>
              <a:endParaRPr lang="zh-CN" altLang="en-US" sz="3600" b="1" dirty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459" name="图片 8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894168" y="263166"/>
              <a:ext cx="525704" cy="748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75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25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977900" y="3914775"/>
            <a:ext cx="66897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 霜  降     冬 雪 飘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458" name="组合 1"/>
          <p:cNvGrpSpPr/>
          <p:nvPr/>
        </p:nvGrpSpPr>
        <p:grpSpPr bwMode="auto">
          <a:xfrm>
            <a:off x="12700" y="50800"/>
            <a:ext cx="2179638" cy="712788"/>
            <a:chOff x="13409" y="51470"/>
            <a:chExt cx="2177452" cy="712306"/>
          </a:xfrm>
        </p:grpSpPr>
        <p:pic>
          <p:nvPicPr>
            <p:cNvPr id="19459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409" y="51470"/>
              <a:ext cx="2177452" cy="712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任意多边形: 形状 3"/>
            <p:cNvSpPr/>
            <p:nvPr/>
          </p:nvSpPr>
          <p:spPr bwMode="auto">
            <a:xfrm>
              <a:off x="386098" y="267224"/>
              <a:ext cx="1432074" cy="307767"/>
            </a:xfrm>
            <a:custGeom>
              <a:avLst/>
              <a:gdLst/>
              <a:ahLst/>
              <a:cxnLst/>
              <a:rect l="l" t="t" r="r" b="b"/>
              <a:pathLst>
                <a:path w="1431417" h="308610">
                  <a:moveTo>
                    <a:pt x="1364742" y="245364"/>
                  </a:moveTo>
                  <a:cubicBezTo>
                    <a:pt x="1378204" y="245364"/>
                    <a:pt x="1389825" y="247968"/>
                    <a:pt x="1399604" y="253175"/>
                  </a:cubicBezTo>
                  <a:cubicBezTo>
                    <a:pt x="1409383" y="258382"/>
                    <a:pt x="1416177" y="263652"/>
                    <a:pt x="1419987" y="268986"/>
                  </a:cubicBezTo>
                  <a:cubicBezTo>
                    <a:pt x="1423797" y="274320"/>
                    <a:pt x="1425702" y="280797"/>
                    <a:pt x="1425702" y="288417"/>
                  </a:cubicBezTo>
                  <a:cubicBezTo>
                    <a:pt x="1425702" y="301879"/>
                    <a:pt x="1423924" y="308610"/>
                    <a:pt x="1420368" y="308610"/>
                  </a:cubicBezTo>
                  <a:cubicBezTo>
                    <a:pt x="1417828" y="308610"/>
                    <a:pt x="1411859" y="304356"/>
                    <a:pt x="1402461" y="295847"/>
                  </a:cubicBezTo>
                  <a:cubicBezTo>
                    <a:pt x="1393063" y="287338"/>
                    <a:pt x="1383284" y="277622"/>
                    <a:pt x="1373124" y="266700"/>
                  </a:cubicBezTo>
                  <a:cubicBezTo>
                    <a:pt x="1362964" y="255778"/>
                    <a:pt x="1357884" y="249492"/>
                    <a:pt x="1357884" y="247841"/>
                  </a:cubicBezTo>
                  <a:cubicBezTo>
                    <a:pt x="1357884" y="246190"/>
                    <a:pt x="1360170" y="245364"/>
                    <a:pt x="1364742" y="245364"/>
                  </a:cubicBezTo>
                  <a:close/>
                  <a:moveTo>
                    <a:pt x="206502" y="210312"/>
                  </a:moveTo>
                  <a:cubicBezTo>
                    <a:pt x="195072" y="219202"/>
                    <a:pt x="186944" y="226822"/>
                    <a:pt x="182118" y="233172"/>
                  </a:cubicBezTo>
                  <a:cubicBezTo>
                    <a:pt x="193294" y="237744"/>
                    <a:pt x="199898" y="240030"/>
                    <a:pt x="201930" y="240030"/>
                  </a:cubicBezTo>
                  <a:cubicBezTo>
                    <a:pt x="203962" y="240030"/>
                    <a:pt x="205232" y="239649"/>
                    <a:pt x="205740" y="238887"/>
                  </a:cubicBezTo>
                  <a:cubicBezTo>
                    <a:pt x="206248" y="238125"/>
                    <a:pt x="206566" y="234379"/>
                    <a:pt x="206693" y="227648"/>
                  </a:cubicBezTo>
                  <a:cubicBezTo>
                    <a:pt x="206820" y="220917"/>
                    <a:pt x="206756" y="215138"/>
                    <a:pt x="206502" y="210312"/>
                  </a:cubicBezTo>
                  <a:close/>
                  <a:moveTo>
                    <a:pt x="1337644" y="207169"/>
                  </a:moveTo>
                  <a:cubicBezTo>
                    <a:pt x="1336342" y="207486"/>
                    <a:pt x="1335024" y="208153"/>
                    <a:pt x="1333691" y="209169"/>
                  </a:cubicBezTo>
                  <a:cubicBezTo>
                    <a:pt x="1331024" y="211201"/>
                    <a:pt x="1329309" y="213995"/>
                    <a:pt x="1328547" y="217551"/>
                  </a:cubicBezTo>
                  <a:cubicBezTo>
                    <a:pt x="1331341" y="216789"/>
                    <a:pt x="1335024" y="215900"/>
                    <a:pt x="1339596" y="214884"/>
                  </a:cubicBezTo>
                  <a:cubicBezTo>
                    <a:pt x="1340612" y="212090"/>
                    <a:pt x="1341247" y="209550"/>
                    <a:pt x="1341501" y="207264"/>
                  </a:cubicBezTo>
                  <a:cubicBezTo>
                    <a:pt x="1340231" y="206883"/>
                    <a:pt x="1338945" y="206851"/>
                    <a:pt x="1337644" y="207169"/>
                  </a:cubicBezTo>
                  <a:close/>
                  <a:moveTo>
                    <a:pt x="868299" y="205740"/>
                  </a:moveTo>
                  <a:cubicBezTo>
                    <a:pt x="867537" y="205740"/>
                    <a:pt x="866521" y="206121"/>
                    <a:pt x="865251" y="206883"/>
                  </a:cubicBezTo>
                  <a:cubicBezTo>
                    <a:pt x="857885" y="211455"/>
                    <a:pt x="849249" y="213741"/>
                    <a:pt x="839343" y="213741"/>
                  </a:cubicBezTo>
                  <a:cubicBezTo>
                    <a:pt x="832485" y="213741"/>
                    <a:pt x="828421" y="215519"/>
                    <a:pt x="827151" y="219075"/>
                  </a:cubicBezTo>
                  <a:cubicBezTo>
                    <a:pt x="829183" y="224155"/>
                    <a:pt x="830707" y="230505"/>
                    <a:pt x="831723" y="238125"/>
                  </a:cubicBezTo>
                  <a:cubicBezTo>
                    <a:pt x="832739" y="238633"/>
                    <a:pt x="838835" y="238887"/>
                    <a:pt x="850011" y="238887"/>
                  </a:cubicBezTo>
                  <a:cubicBezTo>
                    <a:pt x="856869" y="233299"/>
                    <a:pt x="861822" y="227330"/>
                    <a:pt x="864870" y="220980"/>
                  </a:cubicBezTo>
                  <a:cubicBezTo>
                    <a:pt x="867918" y="214630"/>
                    <a:pt x="869442" y="210503"/>
                    <a:pt x="869442" y="208598"/>
                  </a:cubicBezTo>
                  <a:cubicBezTo>
                    <a:pt x="869442" y="206693"/>
                    <a:pt x="869061" y="205740"/>
                    <a:pt x="868299" y="205740"/>
                  </a:cubicBezTo>
                  <a:close/>
                  <a:moveTo>
                    <a:pt x="995553" y="186690"/>
                  </a:moveTo>
                  <a:cubicBezTo>
                    <a:pt x="991489" y="186690"/>
                    <a:pt x="976630" y="192786"/>
                    <a:pt x="950976" y="204978"/>
                  </a:cubicBezTo>
                  <a:cubicBezTo>
                    <a:pt x="951230" y="215646"/>
                    <a:pt x="951103" y="226822"/>
                    <a:pt x="950595" y="238506"/>
                  </a:cubicBezTo>
                  <a:cubicBezTo>
                    <a:pt x="959485" y="236982"/>
                    <a:pt x="965073" y="236093"/>
                    <a:pt x="967359" y="235839"/>
                  </a:cubicBezTo>
                  <a:cubicBezTo>
                    <a:pt x="975995" y="229743"/>
                    <a:pt x="983298" y="221044"/>
                    <a:pt x="989267" y="209741"/>
                  </a:cubicBezTo>
                  <a:cubicBezTo>
                    <a:pt x="995236" y="198438"/>
                    <a:pt x="998220" y="191770"/>
                    <a:pt x="998220" y="189738"/>
                  </a:cubicBezTo>
                  <a:cubicBezTo>
                    <a:pt x="998220" y="187706"/>
                    <a:pt x="997331" y="186690"/>
                    <a:pt x="995553" y="186690"/>
                  </a:cubicBezTo>
                  <a:close/>
                  <a:moveTo>
                    <a:pt x="1004507" y="150495"/>
                  </a:moveTo>
                  <a:cubicBezTo>
                    <a:pt x="1008698" y="150495"/>
                    <a:pt x="1013714" y="151956"/>
                    <a:pt x="1019556" y="154877"/>
                  </a:cubicBezTo>
                  <a:cubicBezTo>
                    <a:pt x="1025398" y="157798"/>
                    <a:pt x="1030859" y="163068"/>
                    <a:pt x="1035939" y="170688"/>
                  </a:cubicBezTo>
                  <a:cubicBezTo>
                    <a:pt x="1041019" y="178308"/>
                    <a:pt x="1043559" y="183896"/>
                    <a:pt x="1043559" y="187452"/>
                  </a:cubicBezTo>
                  <a:cubicBezTo>
                    <a:pt x="1043559" y="191008"/>
                    <a:pt x="1041083" y="195009"/>
                    <a:pt x="1036130" y="199454"/>
                  </a:cubicBezTo>
                  <a:cubicBezTo>
                    <a:pt x="1031177" y="203899"/>
                    <a:pt x="1026795" y="208471"/>
                    <a:pt x="1022985" y="213170"/>
                  </a:cubicBezTo>
                  <a:cubicBezTo>
                    <a:pt x="1019175" y="217869"/>
                    <a:pt x="1013333" y="226060"/>
                    <a:pt x="1005459" y="237744"/>
                  </a:cubicBezTo>
                  <a:cubicBezTo>
                    <a:pt x="1011555" y="241046"/>
                    <a:pt x="1015746" y="245364"/>
                    <a:pt x="1018032" y="250698"/>
                  </a:cubicBezTo>
                  <a:cubicBezTo>
                    <a:pt x="1020318" y="256032"/>
                    <a:pt x="1021461" y="260731"/>
                    <a:pt x="1021461" y="264795"/>
                  </a:cubicBezTo>
                  <a:cubicBezTo>
                    <a:pt x="1021461" y="268859"/>
                    <a:pt x="1019429" y="270891"/>
                    <a:pt x="1015365" y="270891"/>
                  </a:cubicBezTo>
                  <a:cubicBezTo>
                    <a:pt x="1012825" y="270891"/>
                    <a:pt x="1009904" y="270129"/>
                    <a:pt x="1006602" y="268605"/>
                  </a:cubicBezTo>
                  <a:cubicBezTo>
                    <a:pt x="995934" y="263271"/>
                    <a:pt x="984123" y="260604"/>
                    <a:pt x="971169" y="260604"/>
                  </a:cubicBezTo>
                  <a:cubicBezTo>
                    <a:pt x="961771" y="260604"/>
                    <a:pt x="954405" y="262255"/>
                    <a:pt x="949071" y="265557"/>
                  </a:cubicBezTo>
                  <a:cubicBezTo>
                    <a:pt x="947293" y="269113"/>
                    <a:pt x="945198" y="270891"/>
                    <a:pt x="942785" y="270891"/>
                  </a:cubicBezTo>
                  <a:cubicBezTo>
                    <a:pt x="940372" y="270891"/>
                    <a:pt x="936625" y="267272"/>
                    <a:pt x="931545" y="260033"/>
                  </a:cubicBezTo>
                  <a:cubicBezTo>
                    <a:pt x="926465" y="252794"/>
                    <a:pt x="923925" y="246253"/>
                    <a:pt x="923925" y="240411"/>
                  </a:cubicBezTo>
                  <a:lnTo>
                    <a:pt x="924687" y="208788"/>
                  </a:lnTo>
                  <a:cubicBezTo>
                    <a:pt x="924687" y="187198"/>
                    <a:pt x="923163" y="173990"/>
                    <a:pt x="920115" y="169164"/>
                  </a:cubicBezTo>
                  <a:cubicBezTo>
                    <a:pt x="918845" y="166878"/>
                    <a:pt x="918210" y="164846"/>
                    <a:pt x="918210" y="163068"/>
                  </a:cubicBezTo>
                  <a:cubicBezTo>
                    <a:pt x="918210" y="161290"/>
                    <a:pt x="919163" y="160401"/>
                    <a:pt x="921068" y="160401"/>
                  </a:cubicBezTo>
                  <a:cubicBezTo>
                    <a:pt x="922973" y="160401"/>
                    <a:pt x="927100" y="161925"/>
                    <a:pt x="933450" y="164973"/>
                  </a:cubicBezTo>
                  <a:cubicBezTo>
                    <a:pt x="939800" y="168021"/>
                    <a:pt x="944118" y="171831"/>
                    <a:pt x="946404" y="176403"/>
                  </a:cubicBezTo>
                  <a:cubicBezTo>
                    <a:pt x="964692" y="166243"/>
                    <a:pt x="977900" y="159385"/>
                    <a:pt x="986028" y="155829"/>
                  </a:cubicBezTo>
                  <a:cubicBezTo>
                    <a:pt x="994156" y="152273"/>
                    <a:pt x="1000316" y="150495"/>
                    <a:pt x="1004507" y="150495"/>
                  </a:cubicBezTo>
                  <a:close/>
                  <a:moveTo>
                    <a:pt x="1209294" y="126111"/>
                  </a:moveTo>
                  <a:cubicBezTo>
                    <a:pt x="1216152" y="126111"/>
                    <a:pt x="1221994" y="128397"/>
                    <a:pt x="1226820" y="132969"/>
                  </a:cubicBezTo>
                  <a:cubicBezTo>
                    <a:pt x="1231646" y="137541"/>
                    <a:pt x="1234059" y="142621"/>
                    <a:pt x="1234059" y="148209"/>
                  </a:cubicBezTo>
                  <a:cubicBezTo>
                    <a:pt x="1234059" y="150241"/>
                    <a:pt x="1233678" y="152019"/>
                    <a:pt x="1232916" y="153543"/>
                  </a:cubicBezTo>
                  <a:cubicBezTo>
                    <a:pt x="1229614" y="160147"/>
                    <a:pt x="1227328" y="167386"/>
                    <a:pt x="1226058" y="175260"/>
                  </a:cubicBezTo>
                  <a:lnTo>
                    <a:pt x="1215390" y="236601"/>
                  </a:lnTo>
                  <a:cubicBezTo>
                    <a:pt x="1214628" y="240411"/>
                    <a:pt x="1214247" y="242951"/>
                    <a:pt x="1214247" y="244221"/>
                  </a:cubicBezTo>
                  <a:cubicBezTo>
                    <a:pt x="1214247" y="247015"/>
                    <a:pt x="1214755" y="248412"/>
                    <a:pt x="1215771" y="248412"/>
                  </a:cubicBezTo>
                  <a:cubicBezTo>
                    <a:pt x="1216787" y="248412"/>
                    <a:pt x="1217740" y="247904"/>
                    <a:pt x="1218629" y="246888"/>
                  </a:cubicBezTo>
                  <a:cubicBezTo>
                    <a:pt x="1219518" y="245872"/>
                    <a:pt x="1223074" y="239649"/>
                    <a:pt x="1229297" y="228219"/>
                  </a:cubicBezTo>
                  <a:cubicBezTo>
                    <a:pt x="1235520" y="216789"/>
                    <a:pt x="1239774" y="207772"/>
                    <a:pt x="1242060" y="201168"/>
                  </a:cubicBezTo>
                  <a:cubicBezTo>
                    <a:pt x="1242822" y="199136"/>
                    <a:pt x="1243838" y="198120"/>
                    <a:pt x="1245108" y="198120"/>
                  </a:cubicBezTo>
                  <a:cubicBezTo>
                    <a:pt x="1246378" y="198120"/>
                    <a:pt x="1247013" y="199898"/>
                    <a:pt x="1247013" y="203454"/>
                  </a:cubicBezTo>
                  <a:cubicBezTo>
                    <a:pt x="1247013" y="210820"/>
                    <a:pt x="1240917" y="233299"/>
                    <a:pt x="1228725" y="270891"/>
                  </a:cubicBezTo>
                  <a:cubicBezTo>
                    <a:pt x="1225931" y="279273"/>
                    <a:pt x="1224534" y="286004"/>
                    <a:pt x="1224534" y="291084"/>
                  </a:cubicBezTo>
                  <a:lnTo>
                    <a:pt x="1224915" y="299847"/>
                  </a:lnTo>
                  <a:cubicBezTo>
                    <a:pt x="1224915" y="304419"/>
                    <a:pt x="1223328" y="306705"/>
                    <a:pt x="1220153" y="306705"/>
                  </a:cubicBezTo>
                  <a:cubicBezTo>
                    <a:pt x="1216978" y="306705"/>
                    <a:pt x="1212533" y="303403"/>
                    <a:pt x="1206818" y="296799"/>
                  </a:cubicBezTo>
                  <a:cubicBezTo>
                    <a:pt x="1201103" y="290195"/>
                    <a:pt x="1197229" y="283274"/>
                    <a:pt x="1195197" y="276035"/>
                  </a:cubicBezTo>
                  <a:cubicBezTo>
                    <a:pt x="1193165" y="268796"/>
                    <a:pt x="1192149" y="256286"/>
                    <a:pt x="1192149" y="238506"/>
                  </a:cubicBezTo>
                  <a:cubicBezTo>
                    <a:pt x="1192149" y="220726"/>
                    <a:pt x="1192657" y="201295"/>
                    <a:pt x="1193673" y="180213"/>
                  </a:cubicBezTo>
                  <a:cubicBezTo>
                    <a:pt x="1185037" y="189611"/>
                    <a:pt x="1176147" y="194310"/>
                    <a:pt x="1167003" y="194310"/>
                  </a:cubicBezTo>
                  <a:cubicBezTo>
                    <a:pt x="1160653" y="194310"/>
                    <a:pt x="1154621" y="192342"/>
                    <a:pt x="1148906" y="188405"/>
                  </a:cubicBezTo>
                  <a:cubicBezTo>
                    <a:pt x="1143191" y="184468"/>
                    <a:pt x="1138555" y="178880"/>
                    <a:pt x="1134999" y="171641"/>
                  </a:cubicBezTo>
                  <a:cubicBezTo>
                    <a:pt x="1131443" y="164402"/>
                    <a:pt x="1129665" y="159322"/>
                    <a:pt x="1129665" y="156401"/>
                  </a:cubicBezTo>
                  <a:cubicBezTo>
                    <a:pt x="1129665" y="153480"/>
                    <a:pt x="1130618" y="152019"/>
                    <a:pt x="1132523" y="152019"/>
                  </a:cubicBezTo>
                  <a:cubicBezTo>
                    <a:pt x="1134428" y="152019"/>
                    <a:pt x="1136142" y="152908"/>
                    <a:pt x="1137666" y="154686"/>
                  </a:cubicBezTo>
                  <a:cubicBezTo>
                    <a:pt x="1139190" y="156464"/>
                    <a:pt x="1141540" y="157353"/>
                    <a:pt x="1144715" y="157353"/>
                  </a:cubicBezTo>
                  <a:cubicBezTo>
                    <a:pt x="1147890" y="157353"/>
                    <a:pt x="1152589" y="156147"/>
                    <a:pt x="1158812" y="153734"/>
                  </a:cubicBezTo>
                  <a:cubicBezTo>
                    <a:pt x="1165035" y="151321"/>
                    <a:pt x="1171893" y="148019"/>
                    <a:pt x="1179386" y="143828"/>
                  </a:cubicBezTo>
                  <a:cubicBezTo>
                    <a:pt x="1186879" y="139637"/>
                    <a:pt x="1191006" y="136970"/>
                    <a:pt x="1191768" y="135827"/>
                  </a:cubicBezTo>
                  <a:cubicBezTo>
                    <a:pt x="1192530" y="134684"/>
                    <a:pt x="1192911" y="133223"/>
                    <a:pt x="1192911" y="131445"/>
                  </a:cubicBezTo>
                  <a:cubicBezTo>
                    <a:pt x="1192911" y="127889"/>
                    <a:pt x="1198372" y="126111"/>
                    <a:pt x="1209294" y="126111"/>
                  </a:cubicBezTo>
                  <a:close/>
                  <a:moveTo>
                    <a:pt x="203454" y="105156"/>
                  </a:moveTo>
                  <a:cubicBezTo>
                    <a:pt x="194818" y="108966"/>
                    <a:pt x="184277" y="110871"/>
                    <a:pt x="171831" y="110871"/>
                  </a:cubicBezTo>
                  <a:cubicBezTo>
                    <a:pt x="171831" y="118999"/>
                    <a:pt x="172085" y="124206"/>
                    <a:pt x="172593" y="126492"/>
                  </a:cubicBezTo>
                  <a:cubicBezTo>
                    <a:pt x="173101" y="128778"/>
                    <a:pt x="174117" y="129667"/>
                    <a:pt x="175641" y="129159"/>
                  </a:cubicBezTo>
                  <a:cubicBezTo>
                    <a:pt x="185293" y="126873"/>
                    <a:pt x="194691" y="124841"/>
                    <a:pt x="203835" y="123063"/>
                  </a:cubicBezTo>
                  <a:cubicBezTo>
                    <a:pt x="203581" y="118491"/>
                    <a:pt x="203454" y="112522"/>
                    <a:pt x="203454" y="105156"/>
                  </a:cubicBezTo>
                  <a:close/>
                  <a:moveTo>
                    <a:pt x="198882" y="62484"/>
                  </a:moveTo>
                  <a:cubicBezTo>
                    <a:pt x="189230" y="65532"/>
                    <a:pt x="179197" y="67310"/>
                    <a:pt x="168783" y="67818"/>
                  </a:cubicBezTo>
                  <a:cubicBezTo>
                    <a:pt x="170815" y="73406"/>
                    <a:pt x="172466" y="79883"/>
                    <a:pt x="173736" y="87249"/>
                  </a:cubicBezTo>
                  <a:cubicBezTo>
                    <a:pt x="180340" y="84201"/>
                    <a:pt x="190754" y="81280"/>
                    <a:pt x="204978" y="78486"/>
                  </a:cubicBezTo>
                  <a:cubicBezTo>
                    <a:pt x="204470" y="71374"/>
                    <a:pt x="202438" y="66040"/>
                    <a:pt x="198882" y="62484"/>
                  </a:cubicBezTo>
                  <a:close/>
                  <a:moveTo>
                    <a:pt x="946404" y="53721"/>
                  </a:moveTo>
                  <a:cubicBezTo>
                    <a:pt x="945642" y="53721"/>
                    <a:pt x="943420" y="54737"/>
                    <a:pt x="939737" y="56769"/>
                  </a:cubicBezTo>
                  <a:cubicBezTo>
                    <a:pt x="936054" y="58801"/>
                    <a:pt x="931799" y="59817"/>
                    <a:pt x="926973" y="59817"/>
                  </a:cubicBezTo>
                  <a:cubicBezTo>
                    <a:pt x="922147" y="59817"/>
                    <a:pt x="915988" y="58992"/>
                    <a:pt x="908495" y="57341"/>
                  </a:cubicBezTo>
                  <a:cubicBezTo>
                    <a:pt x="901002" y="55690"/>
                    <a:pt x="894969" y="54864"/>
                    <a:pt x="890397" y="54864"/>
                  </a:cubicBezTo>
                  <a:cubicBezTo>
                    <a:pt x="885825" y="54864"/>
                    <a:pt x="883666" y="56769"/>
                    <a:pt x="883920" y="60579"/>
                  </a:cubicBezTo>
                  <a:cubicBezTo>
                    <a:pt x="889508" y="67691"/>
                    <a:pt x="892302" y="73025"/>
                    <a:pt x="892302" y="76581"/>
                  </a:cubicBezTo>
                  <a:cubicBezTo>
                    <a:pt x="892302" y="80137"/>
                    <a:pt x="891794" y="83947"/>
                    <a:pt x="890778" y="88011"/>
                  </a:cubicBezTo>
                  <a:cubicBezTo>
                    <a:pt x="889762" y="92075"/>
                    <a:pt x="889254" y="95441"/>
                    <a:pt x="889254" y="98108"/>
                  </a:cubicBezTo>
                  <a:cubicBezTo>
                    <a:pt x="889254" y="100775"/>
                    <a:pt x="890651" y="102108"/>
                    <a:pt x="893445" y="102108"/>
                  </a:cubicBezTo>
                  <a:cubicBezTo>
                    <a:pt x="896239" y="102108"/>
                    <a:pt x="902589" y="100457"/>
                    <a:pt x="912495" y="97155"/>
                  </a:cubicBezTo>
                  <a:cubicBezTo>
                    <a:pt x="922401" y="93853"/>
                    <a:pt x="930720" y="86741"/>
                    <a:pt x="937451" y="75819"/>
                  </a:cubicBezTo>
                  <a:cubicBezTo>
                    <a:pt x="944182" y="64897"/>
                    <a:pt x="947547" y="58484"/>
                    <a:pt x="947547" y="56579"/>
                  </a:cubicBezTo>
                  <a:cubicBezTo>
                    <a:pt x="947547" y="54674"/>
                    <a:pt x="947166" y="53721"/>
                    <a:pt x="946404" y="53721"/>
                  </a:cubicBezTo>
                  <a:close/>
                  <a:moveTo>
                    <a:pt x="252794" y="41910"/>
                  </a:moveTo>
                  <a:cubicBezTo>
                    <a:pt x="248095" y="41910"/>
                    <a:pt x="239649" y="45847"/>
                    <a:pt x="227457" y="53721"/>
                  </a:cubicBezTo>
                  <a:cubicBezTo>
                    <a:pt x="230759" y="58547"/>
                    <a:pt x="232537" y="64262"/>
                    <a:pt x="232791" y="70866"/>
                  </a:cubicBezTo>
                  <a:cubicBezTo>
                    <a:pt x="239649" y="71374"/>
                    <a:pt x="244983" y="72962"/>
                    <a:pt x="248793" y="75629"/>
                  </a:cubicBezTo>
                  <a:cubicBezTo>
                    <a:pt x="252603" y="78296"/>
                    <a:pt x="254508" y="80963"/>
                    <a:pt x="254508" y="83630"/>
                  </a:cubicBezTo>
                  <a:cubicBezTo>
                    <a:pt x="254508" y="86297"/>
                    <a:pt x="252667" y="88900"/>
                    <a:pt x="248984" y="91440"/>
                  </a:cubicBezTo>
                  <a:cubicBezTo>
                    <a:pt x="245301" y="93980"/>
                    <a:pt x="239903" y="96012"/>
                    <a:pt x="232791" y="97536"/>
                  </a:cubicBezTo>
                  <a:cubicBezTo>
                    <a:pt x="232029" y="103886"/>
                    <a:pt x="231648" y="110109"/>
                    <a:pt x="231648" y="116205"/>
                  </a:cubicBezTo>
                  <a:cubicBezTo>
                    <a:pt x="239776" y="115443"/>
                    <a:pt x="245491" y="112713"/>
                    <a:pt x="248793" y="108014"/>
                  </a:cubicBezTo>
                  <a:cubicBezTo>
                    <a:pt x="252095" y="103315"/>
                    <a:pt x="255588" y="95123"/>
                    <a:pt x="259271" y="83439"/>
                  </a:cubicBezTo>
                  <a:cubicBezTo>
                    <a:pt x="262954" y="71755"/>
                    <a:pt x="264795" y="64072"/>
                    <a:pt x="264795" y="60389"/>
                  </a:cubicBezTo>
                  <a:cubicBezTo>
                    <a:pt x="264795" y="56706"/>
                    <a:pt x="263970" y="52705"/>
                    <a:pt x="262319" y="48387"/>
                  </a:cubicBezTo>
                  <a:cubicBezTo>
                    <a:pt x="260668" y="44069"/>
                    <a:pt x="257493" y="41910"/>
                    <a:pt x="252794" y="41910"/>
                  </a:cubicBezTo>
                  <a:close/>
                  <a:moveTo>
                    <a:pt x="1198483" y="38481"/>
                  </a:moveTo>
                  <a:cubicBezTo>
                    <a:pt x="1199404" y="38227"/>
                    <a:pt x="1200785" y="38354"/>
                    <a:pt x="1202627" y="38862"/>
                  </a:cubicBezTo>
                  <a:cubicBezTo>
                    <a:pt x="1206310" y="39878"/>
                    <a:pt x="1209548" y="40386"/>
                    <a:pt x="1212342" y="40386"/>
                  </a:cubicBezTo>
                  <a:lnTo>
                    <a:pt x="1224534" y="39243"/>
                  </a:lnTo>
                  <a:cubicBezTo>
                    <a:pt x="1234440" y="39243"/>
                    <a:pt x="1243775" y="42355"/>
                    <a:pt x="1252538" y="48578"/>
                  </a:cubicBezTo>
                  <a:cubicBezTo>
                    <a:pt x="1261301" y="54801"/>
                    <a:pt x="1265682" y="62103"/>
                    <a:pt x="1265682" y="70485"/>
                  </a:cubicBezTo>
                  <a:cubicBezTo>
                    <a:pt x="1265682" y="74295"/>
                    <a:pt x="1264349" y="77597"/>
                    <a:pt x="1261682" y="80391"/>
                  </a:cubicBezTo>
                  <a:cubicBezTo>
                    <a:pt x="1259015" y="83185"/>
                    <a:pt x="1255522" y="84582"/>
                    <a:pt x="1251204" y="84582"/>
                  </a:cubicBezTo>
                  <a:lnTo>
                    <a:pt x="1242441" y="83439"/>
                  </a:lnTo>
                  <a:cubicBezTo>
                    <a:pt x="1237107" y="83439"/>
                    <a:pt x="1231964" y="85852"/>
                    <a:pt x="1227011" y="90678"/>
                  </a:cubicBezTo>
                  <a:cubicBezTo>
                    <a:pt x="1222058" y="95504"/>
                    <a:pt x="1213612" y="99695"/>
                    <a:pt x="1201674" y="103251"/>
                  </a:cubicBezTo>
                  <a:cubicBezTo>
                    <a:pt x="1189736" y="106807"/>
                    <a:pt x="1182497" y="108585"/>
                    <a:pt x="1179957" y="108585"/>
                  </a:cubicBezTo>
                  <a:cubicBezTo>
                    <a:pt x="1177417" y="108585"/>
                    <a:pt x="1176147" y="108204"/>
                    <a:pt x="1176147" y="107442"/>
                  </a:cubicBezTo>
                  <a:cubicBezTo>
                    <a:pt x="1176147" y="106680"/>
                    <a:pt x="1176782" y="105791"/>
                    <a:pt x="1178052" y="104775"/>
                  </a:cubicBezTo>
                  <a:cubicBezTo>
                    <a:pt x="1182878" y="101219"/>
                    <a:pt x="1189673" y="95377"/>
                    <a:pt x="1198436" y="87249"/>
                  </a:cubicBezTo>
                  <a:cubicBezTo>
                    <a:pt x="1207199" y="79121"/>
                    <a:pt x="1212088" y="74359"/>
                    <a:pt x="1213104" y="72962"/>
                  </a:cubicBezTo>
                  <a:cubicBezTo>
                    <a:pt x="1214120" y="71565"/>
                    <a:pt x="1214628" y="70104"/>
                    <a:pt x="1214628" y="68580"/>
                  </a:cubicBezTo>
                  <a:cubicBezTo>
                    <a:pt x="1214628" y="65532"/>
                    <a:pt x="1209929" y="58420"/>
                    <a:pt x="1200531" y="47244"/>
                  </a:cubicBezTo>
                  <a:cubicBezTo>
                    <a:pt x="1198245" y="44704"/>
                    <a:pt x="1197102" y="42418"/>
                    <a:pt x="1197102" y="40386"/>
                  </a:cubicBezTo>
                  <a:cubicBezTo>
                    <a:pt x="1197102" y="39370"/>
                    <a:pt x="1197563" y="38735"/>
                    <a:pt x="1198483" y="38481"/>
                  </a:cubicBezTo>
                  <a:close/>
                  <a:moveTo>
                    <a:pt x="91059" y="14097"/>
                  </a:moveTo>
                  <a:cubicBezTo>
                    <a:pt x="105537" y="14097"/>
                    <a:pt x="116904" y="18161"/>
                    <a:pt x="125159" y="26289"/>
                  </a:cubicBezTo>
                  <a:cubicBezTo>
                    <a:pt x="133414" y="34417"/>
                    <a:pt x="137541" y="40958"/>
                    <a:pt x="137541" y="45911"/>
                  </a:cubicBezTo>
                  <a:cubicBezTo>
                    <a:pt x="137541" y="50864"/>
                    <a:pt x="135954" y="54991"/>
                    <a:pt x="132779" y="58293"/>
                  </a:cubicBezTo>
                  <a:cubicBezTo>
                    <a:pt x="129604" y="61595"/>
                    <a:pt x="126111" y="63246"/>
                    <a:pt x="122301" y="63246"/>
                  </a:cubicBezTo>
                  <a:cubicBezTo>
                    <a:pt x="121031" y="63246"/>
                    <a:pt x="119317" y="62929"/>
                    <a:pt x="117158" y="62294"/>
                  </a:cubicBezTo>
                  <a:cubicBezTo>
                    <a:pt x="114999" y="61659"/>
                    <a:pt x="112840" y="61341"/>
                    <a:pt x="110681" y="61341"/>
                  </a:cubicBezTo>
                  <a:cubicBezTo>
                    <a:pt x="108522" y="61341"/>
                    <a:pt x="105791" y="62103"/>
                    <a:pt x="102489" y="63627"/>
                  </a:cubicBezTo>
                  <a:cubicBezTo>
                    <a:pt x="99187" y="65151"/>
                    <a:pt x="93282" y="68580"/>
                    <a:pt x="84773" y="73914"/>
                  </a:cubicBezTo>
                  <a:cubicBezTo>
                    <a:pt x="76264" y="79248"/>
                    <a:pt x="70803" y="82360"/>
                    <a:pt x="68390" y="83249"/>
                  </a:cubicBezTo>
                  <a:cubicBezTo>
                    <a:pt x="65977" y="84138"/>
                    <a:pt x="63119" y="84582"/>
                    <a:pt x="59817" y="84582"/>
                  </a:cubicBezTo>
                  <a:cubicBezTo>
                    <a:pt x="51435" y="84582"/>
                    <a:pt x="41466" y="90170"/>
                    <a:pt x="29909" y="101346"/>
                  </a:cubicBezTo>
                  <a:cubicBezTo>
                    <a:pt x="18352" y="112522"/>
                    <a:pt x="12573" y="123190"/>
                    <a:pt x="12573" y="133350"/>
                  </a:cubicBezTo>
                  <a:cubicBezTo>
                    <a:pt x="12573" y="137922"/>
                    <a:pt x="13843" y="140208"/>
                    <a:pt x="16383" y="140208"/>
                  </a:cubicBezTo>
                  <a:cubicBezTo>
                    <a:pt x="21463" y="140208"/>
                    <a:pt x="30036" y="136271"/>
                    <a:pt x="42101" y="128397"/>
                  </a:cubicBezTo>
                  <a:cubicBezTo>
                    <a:pt x="54166" y="120523"/>
                    <a:pt x="62484" y="113411"/>
                    <a:pt x="67056" y="107061"/>
                  </a:cubicBezTo>
                  <a:cubicBezTo>
                    <a:pt x="69850" y="102997"/>
                    <a:pt x="75819" y="100965"/>
                    <a:pt x="84963" y="100965"/>
                  </a:cubicBezTo>
                  <a:cubicBezTo>
                    <a:pt x="102743" y="100965"/>
                    <a:pt x="111633" y="108966"/>
                    <a:pt x="111633" y="124968"/>
                  </a:cubicBezTo>
                  <a:cubicBezTo>
                    <a:pt x="111633" y="128270"/>
                    <a:pt x="111125" y="131572"/>
                    <a:pt x="110109" y="134874"/>
                  </a:cubicBezTo>
                  <a:cubicBezTo>
                    <a:pt x="101727" y="161290"/>
                    <a:pt x="96838" y="179070"/>
                    <a:pt x="95441" y="188214"/>
                  </a:cubicBezTo>
                  <a:cubicBezTo>
                    <a:pt x="94044" y="197358"/>
                    <a:pt x="93345" y="206439"/>
                    <a:pt x="93345" y="215456"/>
                  </a:cubicBezTo>
                  <a:cubicBezTo>
                    <a:pt x="93345" y="224473"/>
                    <a:pt x="93472" y="229426"/>
                    <a:pt x="93726" y="230315"/>
                  </a:cubicBezTo>
                  <a:cubicBezTo>
                    <a:pt x="93980" y="231204"/>
                    <a:pt x="94425" y="231648"/>
                    <a:pt x="95060" y="231648"/>
                  </a:cubicBezTo>
                  <a:cubicBezTo>
                    <a:pt x="95695" y="231648"/>
                    <a:pt x="96266" y="231267"/>
                    <a:pt x="96774" y="230505"/>
                  </a:cubicBezTo>
                  <a:cubicBezTo>
                    <a:pt x="97282" y="229743"/>
                    <a:pt x="100013" y="224473"/>
                    <a:pt x="104966" y="214694"/>
                  </a:cubicBezTo>
                  <a:cubicBezTo>
                    <a:pt x="109919" y="204915"/>
                    <a:pt x="114999" y="193739"/>
                    <a:pt x="120206" y="181166"/>
                  </a:cubicBezTo>
                  <a:cubicBezTo>
                    <a:pt x="125413" y="168593"/>
                    <a:pt x="131445" y="157099"/>
                    <a:pt x="138303" y="146685"/>
                  </a:cubicBezTo>
                  <a:cubicBezTo>
                    <a:pt x="135763" y="156083"/>
                    <a:pt x="133604" y="167259"/>
                    <a:pt x="131826" y="180213"/>
                  </a:cubicBezTo>
                  <a:cubicBezTo>
                    <a:pt x="155956" y="171831"/>
                    <a:pt x="180721" y="165100"/>
                    <a:pt x="206121" y="160020"/>
                  </a:cubicBezTo>
                  <a:lnTo>
                    <a:pt x="205359" y="145923"/>
                  </a:lnTo>
                  <a:cubicBezTo>
                    <a:pt x="194183" y="147447"/>
                    <a:pt x="185674" y="149162"/>
                    <a:pt x="179832" y="151067"/>
                  </a:cubicBezTo>
                  <a:cubicBezTo>
                    <a:pt x="173990" y="152972"/>
                    <a:pt x="170307" y="153924"/>
                    <a:pt x="168783" y="153924"/>
                  </a:cubicBezTo>
                  <a:cubicBezTo>
                    <a:pt x="161925" y="153924"/>
                    <a:pt x="156147" y="148336"/>
                    <a:pt x="151448" y="137160"/>
                  </a:cubicBezTo>
                  <a:cubicBezTo>
                    <a:pt x="146749" y="125984"/>
                    <a:pt x="144145" y="112268"/>
                    <a:pt x="143637" y="96012"/>
                  </a:cubicBezTo>
                  <a:cubicBezTo>
                    <a:pt x="143383" y="87884"/>
                    <a:pt x="141796" y="81788"/>
                    <a:pt x="138875" y="77724"/>
                  </a:cubicBezTo>
                  <a:cubicBezTo>
                    <a:pt x="135954" y="73660"/>
                    <a:pt x="134493" y="70676"/>
                    <a:pt x="134493" y="68771"/>
                  </a:cubicBezTo>
                  <a:cubicBezTo>
                    <a:pt x="134493" y="66866"/>
                    <a:pt x="135065" y="64072"/>
                    <a:pt x="136208" y="60389"/>
                  </a:cubicBezTo>
                  <a:cubicBezTo>
                    <a:pt x="137351" y="56706"/>
                    <a:pt x="138303" y="54483"/>
                    <a:pt x="139065" y="53721"/>
                  </a:cubicBezTo>
                  <a:cubicBezTo>
                    <a:pt x="139827" y="52959"/>
                    <a:pt x="141351" y="52578"/>
                    <a:pt x="143637" y="52578"/>
                  </a:cubicBezTo>
                  <a:cubicBezTo>
                    <a:pt x="145923" y="52578"/>
                    <a:pt x="151384" y="53467"/>
                    <a:pt x="160020" y="55245"/>
                  </a:cubicBezTo>
                  <a:cubicBezTo>
                    <a:pt x="173990" y="44831"/>
                    <a:pt x="190754" y="37148"/>
                    <a:pt x="210312" y="32195"/>
                  </a:cubicBezTo>
                  <a:cubicBezTo>
                    <a:pt x="229870" y="27242"/>
                    <a:pt x="243205" y="24765"/>
                    <a:pt x="250317" y="24765"/>
                  </a:cubicBezTo>
                  <a:cubicBezTo>
                    <a:pt x="262001" y="24765"/>
                    <a:pt x="274320" y="29528"/>
                    <a:pt x="287274" y="39053"/>
                  </a:cubicBezTo>
                  <a:cubicBezTo>
                    <a:pt x="300228" y="48578"/>
                    <a:pt x="306705" y="57912"/>
                    <a:pt x="306705" y="67056"/>
                  </a:cubicBezTo>
                  <a:cubicBezTo>
                    <a:pt x="306705" y="69342"/>
                    <a:pt x="306261" y="71628"/>
                    <a:pt x="305372" y="73914"/>
                  </a:cubicBezTo>
                  <a:cubicBezTo>
                    <a:pt x="304483" y="76200"/>
                    <a:pt x="301054" y="82042"/>
                    <a:pt x="295085" y="91440"/>
                  </a:cubicBezTo>
                  <a:cubicBezTo>
                    <a:pt x="289116" y="100838"/>
                    <a:pt x="283972" y="107569"/>
                    <a:pt x="279654" y="111633"/>
                  </a:cubicBezTo>
                  <a:cubicBezTo>
                    <a:pt x="275336" y="115697"/>
                    <a:pt x="270129" y="120142"/>
                    <a:pt x="264033" y="124968"/>
                  </a:cubicBezTo>
                  <a:cubicBezTo>
                    <a:pt x="264541" y="135128"/>
                    <a:pt x="257048" y="140208"/>
                    <a:pt x="241554" y="140208"/>
                  </a:cubicBezTo>
                  <a:cubicBezTo>
                    <a:pt x="236728" y="140208"/>
                    <a:pt x="233045" y="140589"/>
                    <a:pt x="230505" y="141351"/>
                  </a:cubicBezTo>
                  <a:lnTo>
                    <a:pt x="230505" y="156210"/>
                  </a:lnTo>
                  <a:cubicBezTo>
                    <a:pt x="249555" y="153924"/>
                    <a:pt x="262382" y="152781"/>
                    <a:pt x="268986" y="152781"/>
                  </a:cubicBezTo>
                  <a:cubicBezTo>
                    <a:pt x="275590" y="152781"/>
                    <a:pt x="283083" y="155258"/>
                    <a:pt x="291465" y="160211"/>
                  </a:cubicBezTo>
                  <a:cubicBezTo>
                    <a:pt x="299847" y="165164"/>
                    <a:pt x="304038" y="169355"/>
                    <a:pt x="304038" y="172784"/>
                  </a:cubicBezTo>
                  <a:cubicBezTo>
                    <a:pt x="304038" y="176213"/>
                    <a:pt x="302641" y="179070"/>
                    <a:pt x="299847" y="181356"/>
                  </a:cubicBezTo>
                  <a:cubicBezTo>
                    <a:pt x="297053" y="183642"/>
                    <a:pt x="293815" y="184785"/>
                    <a:pt x="290132" y="184785"/>
                  </a:cubicBezTo>
                  <a:cubicBezTo>
                    <a:pt x="286449" y="184785"/>
                    <a:pt x="282829" y="184277"/>
                    <a:pt x="279273" y="183261"/>
                  </a:cubicBezTo>
                  <a:cubicBezTo>
                    <a:pt x="264287" y="178689"/>
                    <a:pt x="251079" y="176403"/>
                    <a:pt x="239649" y="176403"/>
                  </a:cubicBezTo>
                  <a:cubicBezTo>
                    <a:pt x="236347" y="176403"/>
                    <a:pt x="233553" y="176657"/>
                    <a:pt x="231267" y="177165"/>
                  </a:cubicBezTo>
                  <a:cubicBezTo>
                    <a:pt x="231775" y="188087"/>
                    <a:pt x="232410" y="196977"/>
                    <a:pt x="233172" y="203835"/>
                  </a:cubicBezTo>
                  <a:cubicBezTo>
                    <a:pt x="246634" y="206883"/>
                    <a:pt x="258509" y="208471"/>
                    <a:pt x="268796" y="208598"/>
                  </a:cubicBezTo>
                  <a:cubicBezTo>
                    <a:pt x="279083" y="208725"/>
                    <a:pt x="288417" y="212344"/>
                    <a:pt x="296799" y="219456"/>
                  </a:cubicBezTo>
                  <a:cubicBezTo>
                    <a:pt x="305181" y="226568"/>
                    <a:pt x="309372" y="233807"/>
                    <a:pt x="309372" y="241173"/>
                  </a:cubicBezTo>
                  <a:cubicBezTo>
                    <a:pt x="309372" y="245999"/>
                    <a:pt x="308102" y="250571"/>
                    <a:pt x="305562" y="254889"/>
                  </a:cubicBezTo>
                  <a:cubicBezTo>
                    <a:pt x="303022" y="259207"/>
                    <a:pt x="298958" y="261366"/>
                    <a:pt x="293370" y="261366"/>
                  </a:cubicBezTo>
                  <a:cubicBezTo>
                    <a:pt x="284226" y="261366"/>
                    <a:pt x="272034" y="249301"/>
                    <a:pt x="256794" y="225171"/>
                  </a:cubicBezTo>
                  <a:cubicBezTo>
                    <a:pt x="249174" y="213233"/>
                    <a:pt x="241300" y="207137"/>
                    <a:pt x="233172" y="206883"/>
                  </a:cubicBezTo>
                  <a:cubicBezTo>
                    <a:pt x="234188" y="219837"/>
                    <a:pt x="234696" y="230759"/>
                    <a:pt x="234696" y="239649"/>
                  </a:cubicBezTo>
                  <a:cubicBezTo>
                    <a:pt x="234696" y="257937"/>
                    <a:pt x="232220" y="272034"/>
                    <a:pt x="227267" y="281940"/>
                  </a:cubicBezTo>
                  <a:cubicBezTo>
                    <a:pt x="222314" y="291846"/>
                    <a:pt x="217551" y="296799"/>
                    <a:pt x="212979" y="296799"/>
                  </a:cubicBezTo>
                  <a:cubicBezTo>
                    <a:pt x="211201" y="296799"/>
                    <a:pt x="209804" y="296037"/>
                    <a:pt x="208788" y="294513"/>
                  </a:cubicBezTo>
                  <a:cubicBezTo>
                    <a:pt x="202946" y="286131"/>
                    <a:pt x="197422" y="279464"/>
                    <a:pt x="192215" y="274511"/>
                  </a:cubicBezTo>
                  <a:cubicBezTo>
                    <a:pt x="187008" y="269558"/>
                    <a:pt x="182817" y="264859"/>
                    <a:pt x="179642" y="260414"/>
                  </a:cubicBezTo>
                  <a:cubicBezTo>
                    <a:pt x="176467" y="255969"/>
                    <a:pt x="173101" y="249555"/>
                    <a:pt x="169545" y="241173"/>
                  </a:cubicBezTo>
                  <a:cubicBezTo>
                    <a:pt x="163703" y="244475"/>
                    <a:pt x="159576" y="247396"/>
                    <a:pt x="157163" y="249936"/>
                  </a:cubicBezTo>
                  <a:cubicBezTo>
                    <a:pt x="154750" y="252476"/>
                    <a:pt x="151956" y="256858"/>
                    <a:pt x="148781" y="263081"/>
                  </a:cubicBezTo>
                  <a:cubicBezTo>
                    <a:pt x="145606" y="269304"/>
                    <a:pt x="142558" y="272415"/>
                    <a:pt x="139637" y="272415"/>
                  </a:cubicBezTo>
                  <a:cubicBezTo>
                    <a:pt x="136716" y="272415"/>
                    <a:pt x="134303" y="269304"/>
                    <a:pt x="132398" y="263081"/>
                  </a:cubicBezTo>
                  <a:cubicBezTo>
                    <a:pt x="130493" y="256858"/>
                    <a:pt x="129540" y="250571"/>
                    <a:pt x="129540" y="244221"/>
                  </a:cubicBezTo>
                  <a:cubicBezTo>
                    <a:pt x="129540" y="237871"/>
                    <a:pt x="130429" y="232982"/>
                    <a:pt x="132207" y="229553"/>
                  </a:cubicBezTo>
                  <a:cubicBezTo>
                    <a:pt x="133985" y="226124"/>
                    <a:pt x="135319" y="221869"/>
                    <a:pt x="136208" y="216789"/>
                  </a:cubicBezTo>
                  <a:cubicBezTo>
                    <a:pt x="137097" y="211709"/>
                    <a:pt x="138748" y="208090"/>
                    <a:pt x="141161" y="205931"/>
                  </a:cubicBezTo>
                  <a:cubicBezTo>
                    <a:pt x="143574" y="203772"/>
                    <a:pt x="145860" y="202692"/>
                    <a:pt x="148019" y="202692"/>
                  </a:cubicBezTo>
                  <a:cubicBezTo>
                    <a:pt x="150178" y="202692"/>
                    <a:pt x="152527" y="205740"/>
                    <a:pt x="155067" y="211836"/>
                  </a:cubicBezTo>
                  <a:cubicBezTo>
                    <a:pt x="153035" y="212090"/>
                    <a:pt x="152019" y="213360"/>
                    <a:pt x="152019" y="215646"/>
                  </a:cubicBezTo>
                  <a:cubicBezTo>
                    <a:pt x="152019" y="221996"/>
                    <a:pt x="152972" y="225171"/>
                    <a:pt x="154877" y="225171"/>
                  </a:cubicBezTo>
                  <a:cubicBezTo>
                    <a:pt x="156782" y="225171"/>
                    <a:pt x="159004" y="224409"/>
                    <a:pt x="161544" y="222885"/>
                  </a:cubicBezTo>
                  <a:cubicBezTo>
                    <a:pt x="159512" y="219075"/>
                    <a:pt x="158242" y="215519"/>
                    <a:pt x="157734" y="212217"/>
                  </a:cubicBezTo>
                  <a:cubicBezTo>
                    <a:pt x="161798" y="216789"/>
                    <a:pt x="164719" y="219837"/>
                    <a:pt x="166497" y="221361"/>
                  </a:cubicBezTo>
                  <a:cubicBezTo>
                    <a:pt x="185293" y="212471"/>
                    <a:pt x="198628" y="207391"/>
                    <a:pt x="206502" y="206121"/>
                  </a:cubicBezTo>
                  <a:cubicBezTo>
                    <a:pt x="206756" y="195961"/>
                    <a:pt x="206756" y="187833"/>
                    <a:pt x="206502" y="181737"/>
                  </a:cubicBezTo>
                  <a:cubicBezTo>
                    <a:pt x="193548" y="184531"/>
                    <a:pt x="176149" y="189992"/>
                    <a:pt x="154305" y="198120"/>
                  </a:cubicBezTo>
                  <a:cubicBezTo>
                    <a:pt x="148209" y="200406"/>
                    <a:pt x="142939" y="201549"/>
                    <a:pt x="138494" y="201549"/>
                  </a:cubicBezTo>
                  <a:cubicBezTo>
                    <a:pt x="134049" y="201549"/>
                    <a:pt x="129667" y="200406"/>
                    <a:pt x="125349" y="198120"/>
                  </a:cubicBezTo>
                  <a:cubicBezTo>
                    <a:pt x="121285" y="207010"/>
                    <a:pt x="118618" y="215710"/>
                    <a:pt x="117348" y="224219"/>
                  </a:cubicBezTo>
                  <a:cubicBezTo>
                    <a:pt x="116078" y="232728"/>
                    <a:pt x="113157" y="241300"/>
                    <a:pt x="108585" y="249936"/>
                  </a:cubicBezTo>
                  <a:cubicBezTo>
                    <a:pt x="105537" y="255778"/>
                    <a:pt x="104013" y="264668"/>
                    <a:pt x="104013" y="276606"/>
                  </a:cubicBezTo>
                  <a:cubicBezTo>
                    <a:pt x="104013" y="281940"/>
                    <a:pt x="102489" y="284607"/>
                    <a:pt x="99441" y="284607"/>
                  </a:cubicBezTo>
                  <a:cubicBezTo>
                    <a:pt x="94361" y="284607"/>
                    <a:pt x="88392" y="278638"/>
                    <a:pt x="81534" y="266700"/>
                  </a:cubicBezTo>
                  <a:cubicBezTo>
                    <a:pt x="74676" y="254762"/>
                    <a:pt x="71247" y="243967"/>
                    <a:pt x="71247" y="234315"/>
                  </a:cubicBezTo>
                  <a:lnTo>
                    <a:pt x="72390" y="209931"/>
                  </a:lnTo>
                  <a:cubicBezTo>
                    <a:pt x="72644" y="200533"/>
                    <a:pt x="72771" y="188151"/>
                    <a:pt x="72771" y="172784"/>
                  </a:cubicBezTo>
                  <a:cubicBezTo>
                    <a:pt x="72771" y="157417"/>
                    <a:pt x="72136" y="149733"/>
                    <a:pt x="70866" y="149733"/>
                  </a:cubicBezTo>
                  <a:cubicBezTo>
                    <a:pt x="70104" y="149733"/>
                    <a:pt x="69088" y="150876"/>
                    <a:pt x="67818" y="153162"/>
                  </a:cubicBezTo>
                  <a:cubicBezTo>
                    <a:pt x="64770" y="159004"/>
                    <a:pt x="59119" y="165100"/>
                    <a:pt x="50864" y="171450"/>
                  </a:cubicBezTo>
                  <a:cubicBezTo>
                    <a:pt x="42609" y="177800"/>
                    <a:pt x="34100" y="180975"/>
                    <a:pt x="25337" y="180975"/>
                  </a:cubicBezTo>
                  <a:cubicBezTo>
                    <a:pt x="16574" y="180975"/>
                    <a:pt x="10160" y="177292"/>
                    <a:pt x="6096" y="169926"/>
                  </a:cubicBezTo>
                  <a:cubicBezTo>
                    <a:pt x="2032" y="162560"/>
                    <a:pt x="0" y="154051"/>
                    <a:pt x="0" y="144399"/>
                  </a:cubicBezTo>
                  <a:cubicBezTo>
                    <a:pt x="0" y="134747"/>
                    <a:pt x="4318" y="124397"/>
                    <a:pt x="12954" y="113348"/>
                  </a:cubicBezTo>
                  <a:cubicBezTo>
                    <a:pt x="21590" y="102299"/>
                    <a:pt x="36195" y="88583"/>
                    <a:pt x="56769" y="72200"/>
                  </a:cubicBezTo>
                  <a:cubicBezTo>
                    <a:pt x="77343" y="55817"/>
                    <a:pt x="87630" y="44831"/>
                    <a:pt x="87630" y="39243"/>
                  </a:cubicBezTo>
                  <a:cubicBezTo>
                    <a:pt x="87630" y="37973"/>
                    <a:pt x="87313" y="37021"/>
                    <a:pt x="86678" y="36386"/>
                  </a:cubicBezTo>
                  <a:cubicBezTo>
                    <a:pt x="86043" y="35751"/>
                    <a:pt x="82804" y="32703"/>
                    <a:pt x="76962" y="27242"/>
                  </a:cubicBezTo>
                  <a:cubicBezTo>
                    <a:pt x="71120" y="21781"/>
                    <a:pt x="68199" y="18669"/>
                    <a:pt x="68199" y="17907"/>
                  </a:cubicBezTo>
                  <a:cubicBezTo>
                    <a:pt x="68199" y="16637"/>
                    <a:pt x="71247" y="15685"/>
                    <a:pt x="77343" y="15050"/>
                  </a:cubicBezTo>
                  <a:cubicBezTo>
                    <a:pt x="83439" y="14415"/>
                    <a:pt x="88011" y="14097"/>
                    <a:pt x="91059" y="14097"/>
                  </a:cubicBezTo>
                  <a:close/>
                  <a:moveTo>
                    <a:pt x="962025" y="9906"/>
                  </a:moveTo>
                  <a:cubicBezTo>
                    <a:pt x="966597" y="9906"/>
                    <a:pt x="975106" y="14542"/>
                    <a:pt x="987552" y="23813"/>
                  </a:cubicBezTo>
                  <a:cubicBezTo>
                    <a:pt x="999998" y="33084"/>
                    <a:pt x="1006221" y="41529"/>
                    <a:pt x="1006221" y="49149"/>
                  </a:cubicBezTo>
                  <a:cubicBezTo>
                    <a:pt x="1006221" y="51943"/>
                    <a:pt x="1005332" y="54991"/>
                    <a:pt x="1003554" y="58293"/>
                  </a:cubicBezTo>
                  <a:cubicBezTo>
                    <a:pt x="1001776" y="61595"/>
                    <a:pt x="996696" y="67374"/>
                    <a:pt x="988314" y="75629"/>
                  </a:cubicBezTo>
                  <a:cubicBezTo>
                    <a:pt x="979932" y="83884"/>
                    <a:pt x="972439" y="90551"/>
                    <a:pt x="965835" y="95631"/>
                  </a:cubicBezTo>
                  <a:cubicBezTo>
                    <a:pt x="968629" y="105283"/>
                    <a:pt x="970026" y="112205"/>
                    <a:pt x="970026" y="116396"/>
                  </a:cubicBezTo>
                  <a:cubicBezTo>
                    <a:pt x="970026" y="120587"/>
                    <a:pt x="969010" y="123254"/>
                    <a:pt x="966978" y="124397"/>
                  </a:cubicBezTo>
                  <a:cubicBezTo>
                    <a:pt x="964946" y="125540"/>
                    <a:pt x="961136" y="126111"/>
                    <a:pt x="955548" y="126111"/>
                  </a:cubicBezTo>
                  <a:cubicBezTo>
                    <a:pt x="949960" y="126111"/>
                    <a:pt x="939292" y="128588"/>
                    <a:pt x="923544" y="133541"/>
                  </a:cubicBezTo>
                  <a:cubicBezTo>
                    <a:pt x="907796" y="138494"/>
                    <a:pt x="897763" y="142621"/>
                    <a:pt x="893445" y="145923"/>
                  </a:cubicBezTo>
                  <a:cubicBezTo>
                    <a:pt x="889127" y="149225"/>
                    <a:pt x="885444" y="150876"/>
                    <a:pt x="882396" y="150876"/>
                  </a:cubicBezTo>
                  <a:cubicBezTo>
                    <a:pt x="879348" y="150876"/>
                    <a:pt x="874649" y="149225"/>
                    <a:pt x="868299" y="145923"/>
                  </a:cubicBezTo>
                  <a:cubicBezTo>
                    <a:pt x="849249" y="147955"/>
                    <a:pt x="833755" y="153797"/>
                    <a:pt x="821817" y="163449"/>
                  </a:cubicBezTo>
                  <a:cubicBezTo>
                    <a:pt x="809879" y="173101"/>
                    <a:pt x="803910" y="179007"/>
                    <a:pt x="803910" y="181166"/>
                  </a:cubicBezTo>
                  <a:cubicBezTo>
                    <a:pt x="803910" y="183325"/>
                    <a:pt x="808355" y="189230"/>
                    <a:pt x="817245" y="198882"/>
                  </a:cubicBezTo>
                  <a:cubicBezTo>
                    <a:pt x="831723" y="192278"/>
                    <a:pt x="846709" y="183642"/>
                    <a:pt x="862203" y="172974"/>
                  </a:cubicBezTo>
                  <a:cubicBezTo>
                    <a:pt x="867791" y="169164"/>
                    <a:pt x="871855" y="167259"/>
                    <a:pt x="874395" y="167259"/>
                  </a:cubicBezTo>
                  <a:cubicBezTo>
                    <a:pt x="876935" y="167259"/>
                    <a:pt x="881126" y="168212"/>
                    <a:pt x="886968" y="170117"/>
                  </a:cubicBezTo>
                  <a:cubicBezTo>
                    <a:pt x="892810" y="172022"/>
                    <a:pt x="897827" y="177356"/>
                    <a:pt x="902018" y="186119"/>
                  </a:cubicBezTo>
                  <a:cubicBezTo>
                    <a:pt x="906209" y="194882"/>
                    <a:pt x="908304" y="200343"/>
                    <a:pt x="908304" y="202502"/>
                  </a:cubicBezTo>
                  <a:cubicBezTo>
                    <a:pt x="908304" y="204661"/>
                    <a:pt x="907669" y="206502"/>
                    <a:pt x="906399" y="208026"/>
                  </a:cubicBezTo>
                  <a:cubicBezTo>
                    <a:pt x="899033" y="217170"/>
                    <a:pt x="894461" y="223266"/>
                    <a:pt x="892683" y="226314"/>
                  </a:cubicBezTo>
                  <a:cubicBezTo>
                    <a:pt x="890905" y="229362"/>
                    <a:pt x="890143" y="232664"/>
                    <a:pt x="890397" y="236220"/>
                  </a:cubicBezTo>
                  <a:cubicBezTo>
                    <a:pt x="893191" y="243840"/>
                    <a:pt x="894588" y="249555"/>
                    <a:pt x="894588" y="253365"/>
                  </a:cubicBezTo>
                  <a:cubicBezTo>
                    <a:pt x="894588" y="257175"/>
                    <a:pt x="891921" y="259207"/>
                    <a:pt x="886587" y="259461"/>
                  </a:cubicBezTo>
                  <a:cubicBezTo>
                    <a:pt x="877443" y="259969"/>
                    <a:pt x="868934" y="261938"/>
                    <a:pt x="861060" y="265367"/>
                  </a:cubicBezTo>
                  <a:cubicBezTo>
                    <a:pt x="853186" y="268796"/>
                    <a:pt x="847662" y="270510"/>
                    <a:pt x="844487" y="270510"/>
                  </a:cubicBezTo>
                  <a:cubicBezTo>
                    <a:pt x="841312" y="270510"/>
                    <a:pt x="837565" y="270256"/>
                    <a:pt x="833247" y="269748"/>
                  </a:cubicBezTo>
                  <a:cubicBezTo>
                    <a:pt x="832993" y="283210"/>
                    <a:pt x="831660" y="289941"/>
                    <a:pt x="829247" y="289941"/>
                  </a:cubicBezTo>
                  <a:cubicBezTo>
                    <a:pt x="826834" y="289941"/>
                    <a:pt x="822833" y="286512"/>
                    <a:pt x="817245" y="279654"/>
                  </a:cubicBezTo>
                  <a:cubicBezTo>
                    <a:pt x="811657" y="272796"/>
                    <a:pt x="807085" y="261303"/>
                    <a:pt x="803529" y="245174"/>
                  </a:cubicBezTo>
                  <a:cubicBezTo>
                    <a:pt x="799973" y="229045"/>
                    <a:pt x="796925" y="219075"/>
                    <a:pt x="794385" y="215265"/>
                  </a:cubicBezTo>
                  <a:cubicBezTo>
                    <a:pt x="790829" y="209931"/>
                    <a:pt x="789051" y="203200"/>
                    <a:pt x="789051" y="195072"/>
                  </a:cubicBezTo>
                  <a:cubicBezTo>
                    <a:pt x="789051" y="180848"/>
                    <a:pt x="792988" y="173609"/>
                    <a:pt x="800862" y="173355"/>
                  </a:cubicBezTo>
                  <a:cubicBezTo>
                    <a:pt x="817118" y="156083"/>
                    <a:pt x="836168" y="143129"/>
                    <a:pt x="858012" y="134493"/>
                  </a:cubicBezTo>
                  <a:cubicBezTo>
                    <a:pt x="856234" y="128651"/>
                    <a:pt x="854774" y="121666"/>
                    <a:pt x="853631" y="113538"/>
                  </a:cubicBezTo>
                  <a:cubicBezTo>
                    <a:pt x="852488" y="105410"/>
                    <a:pt x="851853" y="97727"/>
                    <a:pt x="851726" y="90488"/>
                  </a:cubicBezTo>
                  <a:cubicBezTo>
                    <a:pt x="851599" y="83249"/>
                    <a:pt x="851535" y="76645"/>
                    <a:pt x="851535" y="70676"/>
                  </a:cubicBezTo>
                  <a:cubicBezTo>
                    <a:pt x="851535" y="64707"/>
                    <a:pt x="850075" y="59055"/>
                    <a:pt x="847154" y="53721"/>
                  </a:cubicBezTo>
                  <a:cubicBezTo>
                    <a:pt x="844233" y="48387"/>
                    <a:pt x="842772" y="45085"/>
                    <a:pt x="842772" y="43815"/>
                  </a:cubicBezTo>
                  <a:cubicBezTo>
                    <a:pt x="842772" y="42545"/>
                    <a:pt x="843788" y="41910"/>
                    <a:pt x="845820" y="41910"/>
                  </a:cubicBezTo>
                  <a:cubicBezTo>
                    <a:pt x="856996" y="41910"/>
                    <a:pt x="866648" y="44577"/>
                    <a:pt x="874776" y="49911"/>
                  </a:cubicBezTo>
                  <a:cubicBezTo>
                    <a:pt x="891032" y="35687"/>
                    <a:pt x="912749" y="26670"/>
                    <a:pt x="939927" y="22860"/>
                  </a:cubicBezTo>
                  <a:cubicBezTo>
                    <a:pt x="946277" y="21844"/>
                    <a:pt x="951230" y="19177"/>
                    <a:pt x="954786" y="14859"/>
                  </a:cubicBezTo>
                  <a:cubicBezTo>
                    <a:pt x="957580" y="11557"/>
                    <a:pt x="959993" y="9906"/>
                    <a:pt x="962025" y="9906"/>
                  </a:cubicBezTo>
                  <a:close/>
                  <a:moveTo>
                    <a:pt x="1333500" y="2667"/>
                  </a:moveTo>
                  <a:cubicBezTo>
                    <a:pt x="1352296" y="2667"/>
                    <a:pt x="1361694" y="10668"/>
                    <a:pt x="1361694" y="26670"/>
                  </a:cubicBezTo>
                  <a:cubicBezTo>
                    <a:pt x="1361694" y="29972"/>
                    <a:pt x="1361186" y="33528"/>
                    <a:pt x="1360170" y="37338"/>
                  </a:cubicBezTo>
                  <a:cubicBezTo>
                    <a:pt x="1364234" y="37338"/>
                    <a:pt x="1367727" y="36830"/>
                    <a:pt x="1370648" y="35814"/>
                  </a:cubicBezTo>
                  <a:cubicBezTo>
                    <a:pt x="1373569" y="34798"/>
                    <a:pt x="1375982" y="34290"/>
                    <a:pt x="1377887" y="34290"/>
                  </a:cubicBezTo>
                  <a:cubicBezTo>
                    <a:pt x="1379792" y="34290"/>
                    <a:pt x="1383475" y="36005"/>
                    <a:pt x="1388936" y="39434"/>
                  </a:cubicBezTo>
                  <a:cubicBezTo>
                    <a:pt x="1394397" y="42863"/>
                    <a:pt x="1397953" y="45593"/>
                    <a:pt x="1399604" y="47625"/>
                  </a:cubicBezTo>
                  <a:cubicBezTo>
                    <a:pt x="1401255" y="49657"/>
                    <a:pt x="1402080" y="51943"/>
                    <a:pt x="1402080" y="54483"/>
                  </a:cubicBezTo>
                  <a:cubicBezTo>
                    <a:pt x="1402080" y="59563"/>
                    <a:pt x="1399540" y="62738"/>
                    <a:pt x="1394460" y="64008"/>
                  </a:cubicBezTo>
                  <a:cubicBezTo>
                    <a:pt x="1376680" y="68072"/>
                    <a:pt x="1363345" y="72644"/>
                    <a:pt x="1354455" y="77724"/>
                  </a:cubicBezTo>
                  <a:lnTo>
                    <a:pt x="1352550" y="90678"/>
                  </a:lnTo>
                  <a:cubicBezTo>
                    <a:pt x="1365504" y="87376"/>
                    <a:pt x="1377569" y="85725"/>
                    <a:pt x="1388745" y="85725"/>
                  </a:cubicBezTo>
                  <a:cubicBezTo>
                    <a:pt x="1406779" y="85725"/>
                    <a:pt x="1418400" y="89599"/>
                    <a:pt x="1423607" y="97346"/>
                  </a:cubicBezTo>
                  <a:cubicBezTo>
                    <a:pt x="1428814" y="105093"/>
                    <a:pt x="1431417" y="111062"/>
                    <a:pt x="1431417" y="115253"/>
                  </a:cubicBezTo>
                  <a:cubicBezTo>
                    <a:pt x="1431417" y="119444"/>
                    <a:pt x="1430719" y="122492"/>
                    <a:pt x="1429322" y="124397"/>
                  </a:cubicBezTo>
                  <a:cubicBezTo>
                    <a:pt x="1427925" y="126302"/>
                    <a:pt x="1425829" y="127508"/>
                    <a:pt x="1423035" y="128016"/>
                  </a:cubicBezTo>
                  <a:lnTo>
                    <a:pt x="1408176" y="131064"/>
                  </a:lnTo>
                  <a:cubicBezTo>
                    <a:pt x="1397508" y="133096"/>
                    <a:pt x="1390269" y="134620"/>
                    <a:pt x="1386459" y="135636"/>
                  </a:cubicBezTo>
                  <a:cubicBezTo>
                    <a:pt x="1370965" y="140208"/>
                    <a:pt x="1360170" y="141859"/>
                    <a:pt x="1354074" y="140589"/>
                  </a:cubicBezTo>
                  <a:cubicBezTo>
                    <a:pt x="1349756" y="139827"/>
                    <a:pt x="1346454" y="139446"/>
                    <a:pt x="1344168" y="139446"/>
                  </a:cubicBezTo>
                  <a:cubicBezTo>
                    <a:pt x="1337564" y="139446"/>
                    <a:pt x="1334262" y="140716"/>
                    <a:pt x="1334262" y="143256"/>
                  </a:cubicBezTo>
                  <a:cubicBezTo>
                    <a:pt x="1334262" y="144272"/>
                    <a:pt x="1335024" y="145161"/>
                    <a:pt x="1336548" y="145923"/>
                  </a:cubicBezTo>
                  <a:cubicBezTo>
                    <a:pt x="1342136" y="149225"/>
                    <a:pt x="1344930" y="152527"/>
                    <a:pt x="1344930" y="155829"/>
                  </a:cubicBezTo>
                  <a:cubicBezTo>
                    <a:pt x="1344930" y="157099"/>
                    <a:pt x="1344422" y="158242"/>
                    <a:pt x="1343406" y="159258"/>
                  </a:cubicBezTo>
                  <a:cubicBezTo>
                    <a:pt x="1338834" y="163830"/>
                    <a:pt x="1332865" y="171069"/>
                    <a:pt x="1325499" y="180975"/>
                  </a:cubicBezTo>
                  <a:cubicBezTo>
                    <a:pt x="1331849" y="184531"/>
                    <a:pt x="1338453" y="188722"/>
                    <a:pt x="1345311" y="193548"/>
                  </a:cubicBezTo>
                  <a:cubicBezTo>
                    <a:pt x="1349883" y="178054"/>
                    <a:pt x="1352169" y="168021"/>
                    <a:pt x="1352169" y="163449"/>
                  </a:cubicBezTo>
                  <a:cubicBezTo>
                    <a:pt x="1352169" y="158877"/>
                    <a:pt x="1351534" y="156274"/>
                    <a:pt x="1350264" y="155639"/>
                  </a:cubicBezTo>
                  <a:cubicBezTo>
                    <a:pt x="1348994" y="155004"/>
                    <a:pt x="1348359" y="154051"/>
                    <a:pt x="1348359" y="152781"/>
                  </a:cubicBezTo>
                  <a:cubicBezTo>
                    <a:pt x="1348359" y="151511"/>
                    <a:pt x="1349439" y="150241"/>
                    <a:pt x="1351598" y="148971"/>
                  </a:cubicBezTo>
                  <a:cubicBezTo>
                    <a:pt x="1353757" y="147701"/>
                    <a:pt x="1356360" y="147066"/>
                    <a:pt x="1359408" y="147066"/>
                  </a:cubicBezTo>
                  <a:cubicBezTo>
                    <a:pt x="1370330" y="147066"/>
                    <a:pt x="1375791" y="149987"/>
                    <a:pt x="1375791" y="155829"/>
                  </a:cubicBezTo>
                  <a:cubicBezTo>
                    <a:pt x="1375791" y="162941"/>
                    <a:pt x="1374839" y="168148"/>
                    <a:pt x="1372934" y="171450"/>
                  </a:cubicBezTo>
                  <a:cubicBezTo>
                    <a:pt x="1371029" y="174752"/>
                    <a:pt x="1367155" y="187579"/>
                    <a:pt x="1361313" y="209931"/>
                  </a:cubicBezTo>
                  <a:cubicBezTo>
                    <a:pt x="1383665" y="205105"/>
                    <a:pt x="1398270" y="202692"/>
                    <a:pt x="1405128" y="202692"/>
                  </a:cubicBezTo>
                  <a:cubicBezTo>
                    <a:pt x="1411986" y="202692"/>
                    <a:pt x="1417638" y="205169"/>
                    <a:pt x="1422083" y="210122"/>
                  </a:cubicBezTo>
                  <a:cubicBezTo>
                    <a:pt x="1426528" y="215075"/>
                    <a:pt x="1428750" y="218948"/>
                    <a:pt x="1428750" y="221742"/>
                  </a:cubicBezTo>
                  <a:cubicBezTo>
                    <a:pt x="1428750" y="226060"/>
                    <a:pt x="1425829" y="228219"/>
                    <a:pt x="1419987" y="228219"/>
                  </a:cubicBezTo>
                  <a:cubicBezTo>
                    <a:pt x="1418463" y="228219"/>
                    <a:pt x="1416685" y="227965"/>
                    <a:pt x="1414653" y="227457"/>
                  </a:cubicBezTo>
                  <a:cubicBezTo>
                    <a:pt x="1405509" y="225171"/>
                    <a:pt x="1396492" y="224028"/>
                    <a:pt x="1387602" y="224028"/>
                  </a:cubicBezTo>
                  <a:cubicBezTo>
                    <a:pt x="1378712" y="224028"/>
                    <a:pt x="1368298" y="225171"/>
                    <a:pt x="1356360" y="227457"/>
                  </a:cubicBezTo>
                  <a:cubicBezTo>
                    <a:pt x="1347978" y="253873"/>
                    <a:pt x="1337501" y="272923"/>
                    <a:pt x="1324928" y="284607"/>
                  </a:cubicBezTo>
                  <a:cubicBezTo>
                    <a:pt x="1312355" y="296291"/>
                    <a:pt x="1295908" y="302133"/>
                    <a:pt x="1275588" y="302133"/>
                  </a:cubicBezTo>
                  <a:cubicBezTo>
                    <a:pt x="1271778" y="302133"/>
                    <a:pt x="1269365" y="301879"/>
                    <a:pt x="1268349" y="301371"/>
                  </a:cubicBezTo>
                  <a:cubicBezTo>
                    <a:pt x="1267333" y="300863"/>
                    <a:pt x="1266825" y="299974"/>
                    <a:pt x="1266825" y="298704"/>
                  </a:cubicBezTo>
                  <a:cubicBezTo>
                    <a:pt x="1266825" y="296164"/>
                    <a:pt x="1268349" y="294259"/>
                    <a:pt x="1271397" y="292989"/>
                  </a:cubicBezTo>
                  <a:cubicBezTo>
                    <a:pt x="1287907" y="287147"/>
                    <a:pt x="1300798" y="279400"/>
                    <a:pt x="1310069" y="269748"/>
                  </a:cubicBezTo>
                  <a:cubicBezTo>
                    <a:pt x="1319340" y="260096"/>
                    <a:pt x="1326642" y="248158"/>
                    <a:pt x="1331976" y="233934"/>
                  </a:cubicBezTo>
                  <a:cubicBezTo>
                    <a:pt x="1324356" y="236728"/>
                    <a:pt x="1308608" y="243840"/>
                    <a:pt x="1284732" y="255270"/>
                  </a:cubicBezTo>
                  <a:cubicBezTo>
                    <a:pt x="1274064" y="260350"/>
                    <a:pt x="1266762" y="262890"/>
                    <a:pt x="1262825" y="262890"/>
                  </a:cubicBezTo>
                  <a:cubicBezTo>
                    <a:pt x="1258888" y="262890"/>
                    <a:pt x="1254506" y="261049"/>
                    <a:pt x="1249680" y="257366"/>
                  </a:cubicBezTo>
                  <a:cubicBezTo>
                    <a:pt x="1244854" y="253683"/>
                    <a:pt x="1242441" y="251143"/>
                    <a:pt x="1242441" y="249746"/>
                  </a:cubicBezTo>
                  <a:cubicBezTo>
                    <a:pt x="1242441" y="248349"/>
                    <a:pt x="1243584" y="247523"/>
                    <a:pt x="1245870" y="247269"/>
                  </a:cubicBezTo>
                  <a:cubicBezTo>
                    <a:pt x="1250950" y="246761"/>
                    <a:pt x="1255776" y="245110"/>
                    <a:pt x="1260348" y="242316"/>
                  </a:cubicBezTo>
                  <a:cubicBezTo>
                    <a:pt x="1271270" y="235966"/>
                    <a:pt x="1288923" y="229108"/>
                    <a:pt x="1313307" y="221742"/>
                  </a:cubicBezTo>
                  <a:cubicBezTo>
                    <a:pt x="1312545" y="219964"/>
                    <a:pt x="1311212" y="219075"/>
                    <a:pt x="1309307" y="219075"/>
                  </a:cubicBezTo>
                  <a:cubicBezTo>
                    <a:pt x="1307402" y="219075"/>
                    <a:pt x="1304290" y="219774"/>
                    <a:pt x="1299972" y="221171"/>
                  </a:cubicBezTo>
                  <a:cubicBezTo>
                    <a:pt x="1295654" y="222568"/>
                    <a:pt x="1292225" y="223965"/>
                    <a:pt x="1289685" y="225362"/>
                  </a:cubicBezTo>
                  <a:cubicBezTo>
                    <a:pt x="1287145" y="226759"/>
                    <a:pt x="1285558" y="227457"/>
                    <a:pt x="1284923" y="227457"/>
                  </a:cubicBezTo>
                  <a:cubicBezTo>
                    <a:pt x="1284288" y="227457"/>
                    <a:pt x="1283970" y="227330"/>
                    <a:pt x="1283970" y="227076"/>
                  </a:cubicBezTo>
                  <a:cubicBezTo>
                    <a:pt x="1283970" y="225552"/>
                    <a:pt x="1289558" y="221488"/>
                    <a:pt x="1300734" y="214884"/>
                  </a:cubicBezTo>
                  <a:cubicBezTo>
                    <a:pt x="1292352" y="212344"/>
                    <a:pt x="1287145" y="209995"/>
                    <a:pt x="1285113" y="207836"/>
                  </a:cubicBezTo>
                  <a:cubicBezTo>
                    <a:pt x="1283081" y="205677"/>
                    <a:pt x="1282065" y="201549"/>
                    <a:pt x="1282065" y="195453"/>
                  </a:cubicBezTo>
                  <a:cubicBezTo>
                    <a:pt x="1282065" y="189357"/>
                    <a:pt x="1283081" y="185293"/>
                    <a:pt x="1285113" y="183261"/>
                  </a:cubicBezTo>
                  <a:cubicBezTo>
                    <a:pt x="1287145" y="181229"/>
                    <a:pt x="1291082" y="180340"/>
                    <a:pt x="1296924" y="180594"/>
                  </a:cubicBezTo>
                  <a:cubicBezTo>
                    <a:pt x="1298448" y="177292"/>
                    <a:pt x="1300544" y="174816"/>
                    <a:pt x="1303211" y="173165"/>
                  </a:cubicBezTo>
                  <a:cubicBezTo>
                    <a:pt x="1305878" y="171514"/>
                    <a:pt x="1307211" y="170117"/>
                    <a:pt x="1307211" y="168974"/>
                  </a:cubicBezTo>
                  <a:cubicBezTo>
                    <a:pt x="1307211" y="167831"/>
                    <a:pt x="1305560" y="166370"/>
                    <a:pt x="1302258" y="164592"/>
                  </a:cubicBezTo>
                  <a:cubicBezTo>
                    <a:pt x="1296162" y="160782"/>
                    <a:pt x="1293114" y="156147"/>
                    <a:pt x="1293114" y="150686"/>
                  </a:cubicBezTo>
                  <a:cubicBezTo>
                    <a:pt x="1293114" y="145225"/>
                    <a:pt x="1295527" y="142240"/>
                    <a:pt x="1300353" y="141732"/>
                  </a:cubicBezTo>
                  <a:cubicBezTo>
                    <a:pt x="1327531" y="139446"/>
                    <a:pt x="1349756" y="133223"/>
                    <a:pt x="1367028" y="123063"/>
                  </a:cubicBezTo>
                  <a:cubicBezTo>
                    <a:pt x="1384300" y="112903"/>
                    <a:pt x="1392936" y="106299"/>
                    <a:pt x="1392936" y="103251"/>
                  </a:cubicBezTo>
                  <a:cubicBezTo>
                    <a:pt x="1392936" y="101727"/>
                    <a:pt x="1391031" y="100965"/>
                    <a:pt x="1387221" y="100965"/>
                  </a:cubicBezTo>
                  <a:cubicBezTo>
                    <a:pt x="1377569" y="100965"/>
                    <a:pt x="1369568" y="101854"/>
                    <a:pt x="1363218" y="103632"/>
                  </a:cubicBezTo>
                  <a:cubicBezTo>
                    <a:pt x="1356868" y="105410"/>
                    <a:pt x="1348105" y="109347"/>
                    <a:pt x="1336929" y="115443"/>
                  </a:cubicBezTo>
                  <a:cubicBezTo>
                    <a:pt x="1305179" y="133223"/>
                    <a:pt x="1285177" y="144272"/>
                    <a:pt x="1276922" y="148590"/>
                  </a:cubicBezTo>
                  <a:cubicBezTo>
                    <a:pt x="1268667" y="152908"/>
                    <a:pt x="1263777" y="155067"/>
                    <a:pt x="1262253" y="155067"/>
                  </a:cubicBezTo>
                  <a:cubicBezTo>
                    <a:pt x="1258697" y="155067"/>
                    <a:pt x="1255840" y="151194"/>
                    <a:pt x="1253681" y="143447"/>
                  </a:cubicBezTo>
                  <a:cubicBezTo>
                    <a:pt x="1251522" y="135700"/>
                    <a:pt x="1250442" y="130683"/>
                    <a:pt x="1250442" y="128397"/>
                  </a:cubicBezTo>
                  <a:cubicBezTo>
                    <a:pt x="1250442" y="123063"/>
                    <a:pt x="1252347" y="120396"/>
                    <a:pt x="1256157" y="120396"/>
                  </a:cubicBezTo>
                  <a:cubicBezTo>
                    <a:pt x="1257681" y="120396"/>
                    <a:pt x="1258824" y="120904"/>
                    <a:pt x="1259586" y="121920"/>
                  </a:cubicBezTo>
                  <a:cubicBezTo>
                    <a:pt x="1260348" y="122936"/>
                    <a:pt x="1261364" y="123444"/>
                    <a:pt x="1262634" y="123444"/>
                  </a:cubicBezTo>
                  <a:cubicBezTo>
                    <a:pt x="1267460" y="123444"/>
                    <a:pt x="1284097" y="116840"/>
                    <a:pt x="1312545" y="103632"/>
                  </a:cubicBezTo>
                  <a:cubicBezTo>
                    <a:pt x="1315593" y="98806"/>
                    <a:pt x="1317752" y="93472"/>
                    <a:pt x="1319022" y="87630"/>
                  </a:cubicBezTo>
                  <a:cubicBezTo>
                    <a:pt x="1312164" y="87630"/>
                    <a:pt x="1304608" y="84138"/>
                    <a:pt x="1296353" y="77153"/>
                  </a:cubicBezTo>
                  <a:cubicBezTo>
                    <a:pt x="1288098" y="70168"/>
                    <a:pt x="1283970" y="65977"/>
                    <a:pt x="1283970" y="64580"/>
                  </a:cubicBezTo>
                  <a:cubicBezTo>
                    <a:pt x="1283970" y="63183"/>
                    <a:pt x="1285240" y="62484"/>
                    <a:pt x="1287780" y="62484"/>
                  </a:cubicBezTo>
                  <a:lnTo>
                    <a:pt x="1291971" y="62484"/>
                  </a:lnTo>
                  <a:cubicBezTo>
                    <a:pt x="1300861" y="62484"/>
                    <a:pt x="1312037" y="59563"/>
                    <a:pt x="1325499" y="53721"/>
                  </a:cubicBezTo>
                  <a:cubicBezTo>
                    <a:pt x="1325753" y="47371"/>
                    <a:pt x="1325880" y="41466"/>
                    <a:pt x="1325880" y="36005"/>
                  </a:cubicBezTo>
                  <a:cubicBezTo>
                    <a:pt x="1325880" y="30544"/>
                    <a:pt x="1324991" y="26797"/>
                    <a:pt x="1323213" y="24765"/>
                  </a:cubicBezTo>
                  <a:cubicBezTo>
                    <a:pt x="1321435" y="22733"/>
                    <a:pt x="1317625" y="21463"/>
                    <a:pt x="1311783" y="20955"/>
                  </a:cubicBezTo>
                  <a:cubicBezTo>
                    <a:pt x="1308735" y="20701"/>
                    <a:pt x="1307211" y="18987"/>
                    <a:pt x="1307211" y="15812"/>
                  </a:cubicBezTo>
                  <a:cubicBezTo>
                    <a:pt x="1307211" y="12637"/>
                    <a:pt x="1309116" y="9652"/>
                    <a:pt x="1312926" y="6858"/>
                  </a:cubicBezTo>
                  <a:cubicBezTo>
                    <a:pt x="1316736" y="4064"/>
                    <a:pt x="1323594" y="2667"/>
                    <a:pt x="1333500" y="2667"/>
                  </a:cubicBezTo>
                  <a:close/>
                  <a:moveTo>
                    <a:pt x="481965" y="0"/>
                  </a:moveTo>
                  <a:cubicBezTo>
                    <a:pt x="485267" y="0"/>
                    <a:pt x="493332" y="3302"/>
                    <a:pt x="506159" y="9906"/>
                  </a:cubicBezTo>
                  <a:cubicBezTo>
                    <a:pt x="518986" y="16510"/>
                    <a:pt x="528511" y="22860"/>
                    <a:pt x="534734" y="28956"/>
                  </a:cubicBezTo>
                  <a:cubicBezTo>
                    <a:pt x="540957" y="35052"/>
                    <a:pt x="544068" y="41339"/>
                    <a:pt x="544068" y="47816"/>
                  </a:cubicBezTo>
                  <a:cubicBezTo>
                    <a:pt x="544068" y="54293"/>
                    <a:pt x="540766" y="62230"/>
                    <a:pt x="534162" y="71628"/>
                  </a:cubicBezTo>
                  <a:cubicBezTo>
                    <a:pt x="549402" y="62738"/>
                    <a:pt x="559626" y="57341"/>
                    <a:pt x="564833" y="55436"/>
                  </a:cubicBezTo>
                  <a:cubicBezTo>
                    <a:pt x="570040" y="53531"/>
                    <a:pt x="573024" y="51562"/>
                    <a:pt x="573786" y="49530"/>
                  </a:cubicBezTo>
                  <a:cubicBezTo>
                    <a:pt x="574802" y="46990"/>
                    <a:pt x="578739" y="45720"/>
                    <a:pt x="585597" y="45720"/>
                  </a:cubicBezTo>
                  <a:cubicBezTo>
                    <a:pt x="592455" y="45720"/>
                    <a:pt x="598234" y="48387"/>
                    <a:pt x="602933" y="53721"/>
                  </a:cubicBezTo>
                  <a:cubicBezTo>
                    <a:pt x="607632" y="59055"/>
                    <a:pt x="609981" y="63881"/>
                    <a:pt x="609981" y="68199"/>
                  </a:cubicBezTo>
                  <a:cubicBezTo>
                    <a:pt x="609981" y="77597"/>
                    <a:pt x="606806" y="82296"/>
                    <a:pt x="600456" y="82296"/>
                  </a:cubicBezTo>
                  <a:cubicBezTo>
                    <a:pt x="590042" y="82296"/>
                    <a:pt x="575183" y="88138"/>
                    <a:pt x="555879" y="99822"/>
                  </a:cubicBezTo>
                  <a:cubicBezTo>
                    <a:pt x="557403" y="108966"/>
                    <a:pt x="561086" y="117729"/>
                    <a:pt x="566928" y="126111"/>
                  </a:cubicBezTo>
                  <a:cubicBezTo>
                    <a:pt x="568960" y="128905"/>
                    <a:pt x="569976" y="135255"/>
                    <a:pt x="569976" y="145161"/>
                  </a:cubicBezTo>
                  <a:cubicBezTo>
                    <a:pt x="569976" y="161417"/>
                    <a:pt x="567309" y="175895"/>
                    <a:pt x="561975" y="188595"/>
                  </a:cubicBezTo>
                  <a:cubicBezTo>
                    <a:pt x="605409" y="209931"/>
                    <a:pt x="632079" y="222250"/>
                    <a:pt x="641985" y="225552"/>
                  </a:cubicBezTo>
                  <a:cubicBezTo>
                    <a:pt x="651891" y="228854"/>
                    <a:pt x="660972" y="237427"/>
                    <a:pt x="669227" y="251270"/>
                  </a:cubicBezTo>
                  <a:cubicBezTo>
                    <a:pt x="677482" y="265113"/>
                    <a:pt x="681609" y="277495"/>
                    <a:pt x="681609" y="288417"/>
                  </a:cubicBezTo>
                  <a:cubicBezTo>
                    <a:pt x="681609" y="294005"/>
                    <a:pt x="679387" y="296799"/>
                    <a:pt x="674942" y="296799"/>
                  </a:cubicBezTo>
                  <a:cubicBezTo>
                    <a:pt x="670497" y="296799"/>
                    <a:pt x="658813" y="291338"/>
                    <a:pt x="639890" y="280416"/>
                  </a:cubicBezTo>
                  <a:cubicBezTo>
                    <a:pt x="620967" y="269494"/>
                    <a:pt x="608584" y="261366"/>
                    <a:pt x="602742" y="256032"/>
                  </a:cubicBezTo>
                  <a:cubicBezTo>
                    <a:pt x="586994" y="242316"/>
                    <a:pt x="568198" y="229108"/>
                    <a:pt x="546354" y="216408"/>
                  </a:cubicBezTo>
                  <a:cubicBezTo>
                    <a:pt x="535686" y="228600"/>
                    <a:pt x="522542" y="237871"/>
                    <a:pt x="506921" y="244221"/>
                  </a:cubicBezTo>
                  <a:cubicBezTo>
                    <a:pt x="491300" y="250571"/>
                    <a:pt x="475298" y="253746"/>
                    <a:pt x="458915" y="253746"/>
                  </a:cubicBezTo>
                  <a:cubicBezTo>
                    <a:pt x="442532" y="253746"/>
                    <a:pt x="427800" y="251714"/>
                    <a:pt x="414719" y="247650"/>
                  </a:cubicBezTo>
                  <a:cubicBezTo>
                    <a:pt x="401638" y="243586"/>
                    <a:pt x="391541" y="238443"/>
                    <a:pt x="384429" y="232220"/>
                  </a:cubicBezTo>
                  <a:cubicBezTo>
                    <a:pt x="377317" y="225997"/>
                    <a:pt x="373761" y="221234"/>
                    <a:pt x="373761" y="217932"/>
                  </a:cubicBezTo>
                  <a:cubicBezTo>
                    <a:pt x="373761" y="216154"/>
                    <a:pt x="374523" y="215265"/>
                    <a:pt x="376047" y="215265"/>
                  </a:cubicBezTo>
                  <a:cubicBezTo>
                    <a:pt x="377571" y="215265"/>
                    <a:pt x="379603" y="216662"/>
                    <a:pt x="382143" y="219456"/>
                  </a:cubicBezTo>
                  <a:cubicBezTo>
                    <a:pt x="391541" y="229616"/>
                    <a:pt x="407416" y="234696"/>
                    <a:pt x="429768" y="234696"/>
                  </a:cubicBezTo>
                  <a:cubicBezTo>
                    <a:pt x="446532" y="234696"/>
                    <a:pt x="462661" y="231648"/>
                    <a:pt x="478155" y="225552"/>
                  </a:cubicBezTo>
                  <a:cubicBezTo>
                    <a:pt x="493649" y="219456"/>
                    <a:pt x="505206" y="211074"/>
                    <a:pt x="512826" y="200406"/>
                  </a:cubicBezTo>
                  <a:cubicBezTo>
                    <a:pt x="494284" y="193548"/>
                    <a:pt x="478473" y="185611"/>
                    <a:pt x="465392" y="176594"/>
                  </a:cubicBezTo>
                  <a:cubicBezTo>
                    <a:pt x="452311" y="167577"/>
                    <a:pt x="439230" y="163068"/>
                    <a:pt x="426149" y="163068"/>
                  </a:cubicBezTo>
                  <a:cubicBezTo>
                    <a:pt x="413068" y="163068"/>
                    <a:pt x="401320" y="166878"/>
                    <a:pt x="390906" y="174498"/>
                  </a:cubicBezTo>
                  <a:cubicBezTo>
                    <a:pt x="388366" y="176276"/>
                    <a:pt x="386461" y="177165"/>
                    <a:pt x="385191" y="177165"/>
                  </a:cubicBezTo>
                  <a:cubicBezTo>
                    <a:pt x="383921" y="177165"/>
                    <a:pt x="383286" y="176657"/>
                    <a:pt x="383286" y="175641"/>
                  </a:cubicBezTo>
                  <a:cubicBezTo>
                    <a:pt x="383286" y="172339"/>
                    <a:pt x="387477" y="167069"/>
                    <a:pt x="395859" y="159830"/>
                  </a:cubicBezTo>
                  <a:cubicBezTo>
                    <a:pt x="404241" y="152591"/>
                    <a:pt x="415544" y="148971"/>
                    <a:pt x="429768" y="148971"/>
                  </a:cubicBezTo>
                  <a:cubicBezTo>
                    <a:pt x="434848" y="148971"/>
                    <a:pt x="440055" y="149479"/>
                    <a:pt x="445389" y="150495"/>
                  </a:cubicBezTo>
                  <a:cubicBezTo>
                    <a:pt x="450723" y="151511"/>
                    <a:pt x="461963" y="154496"/>
                    <a:pt x="479108" y="159449"/>
                  </a:cubicBezTo>
                  <a:cubicBezTo>
                    <a:pt x="496253" y="164402"/>
                    <a:pt x="511937" y="169291"/>
                    <a:pt x="526161" y="174117"/>
                  </a:cubicBezTo>
                  <a:cubicBezTo>
                    <a:pt x="534035" y="152781"/>
                    <a:pt x="538480" y="131318"/>
                    <a:pt x="539496" y="109728"/>
                  </a:cubicBezTo>
                  <a:cubicBezTo>
                    <a:pt x="523748" y="121412"/>
                    <a:pt x="510985" y="129667"/>
                    <a:pt x="501206" y="134493"/>
                  </a:cubicBezTo>
                  <a:cubicBezTo>
                    <a:pt x="491427" y="139319"/>
                    <a:pt x="484823" y="141732"/>
                    <a:pt x="481394" y="141732"/>
                  </a:cubicBezTo>
                  <a:cubicBezTo>
                    <a:pt x="477965" y="141732"/>
                    <a:pt x="474790" y="140589"/>
                    <a:pt x="471869" y="138303"/>
                  </a:cubicBezTo>
                  <a:cubicBezTo>
                    <a:pt x="468948" y="136017"/>
                    <a:pt x="465138" y="131255"/>
                    <a:pt x="460439" y="124016"/>
                  </a:cubicBezTo>
                  <a:cubicBezTo>
                    <a:pt x="455740" y="116777"/>
                    <a:pt x="453390" y="111252"/>
                    <a:pt x="453390" y="107442"/>
                  </a:cubicBezTo>
                  <a:cubicBezTo>
                    <a:pt x="453390" y="103632"/>
                    <a:pt x="455422" y="98806"/>
                    <a:pt x="459486" y="92964"/>
                  </a:cubicBezTo>
                  <a:cubicBezTo>
                    <a:pt x="472440" y="73914"/>
                    <a:pt x="480822" y="60960"/>
                    <a:pt x="484632" y="54102"/>
                  </a:cubicBezTo>
                  <a:cubicBezTo>
                    <a:pt x="488442" y="47244"/>
                    <a:pt x="490347" y="42418"/>
                    <a:pt x="490347" y="39624"/>
                  </a:cubicBezTo>
                  <a:cubicBezTo>
                    <a:pt x="490347" y="36830"/>
                    <a:pt x="489522" y="31687"/>
                    <a:pt x="487871" y="24194"/>
                  </a:cubicBezTo>
                  <a:cubicBezTo>
                    <a:pt x="486220" y="16701"/>
                    <a:pt x="484505" y="11367"/>
                    <a:pt x="482727" y="8192"/>
                  </a:cubicBezTo>
                  <a:cubicBezTo>
                    <a:pt x="480949" y="5017"/>
                    <a:pt x="480060" y="2858"/>
                    <a:pt x="480060" y="1715"/>
                  </a:cubicBezTo>
                  <a:cubicBezTo>
                    <a:pt x="480060" y="572"/>
                    <a:pt x="480695" y="0"/>
                    <a:pt x="48196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19175" y="3508375"/>
            <a:ext cx="2832100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qiū shuānɡ  jiànɡ</a:t>
            </a:r>
            <a:endParaRPr lang="en-US" altLang="zh-CN" sz="2400" b="1" kern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90488" y="1766888"/>
            <a:ext cx="86629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 风  夏雨  秋 霜  冬 雪    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977900" y="2952750"/>
            <a:ext cx="611505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 风  吹     夏雨 落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46338" y="2776538"/>
            <a:ext cx="649287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5940425" y="2792413"/>
            <a:ext cx="649288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2446338" y="3738563"/>
            <a:ext cx="649287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6156325" y="3738563"/>
            <a:ext cx="649288" cy="852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49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zh-CN" altLang="en-US" sz="4950" b="1" dirty="0">
              <a:solidFill>
                <a:srgbClr val="66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617538" y="790575"/>
            <a:ext cx="61420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28625" indent="-4286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有感情地朗读课文，注意节奏。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90575" y="1458913"/>
            <a:ext cx="169386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chūn </a:t>
            </a:r>
            <a:r>
              <a:rPr lang="en-US" altLang="zh-CN" sz="2400" b="1" spc="-400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fēnɡ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2843213" y="1458913"/>
            <a:ext cx="1265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xià yǔ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4500563" y="1458913"/>
            <a:ext cx="1739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qiū shuānɡ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8" name="文本框 49"/>
          <p:cNvSpPr txBox="1">
            <a:spLocks noChangeArrowheads="1"/>
          </p:cNvSpPr>
          <p:nvPr/>
        </p:nvSpPr>
        <p:spPr bwMode="auto">
          <a:xfrm>
            <a:off x="6410325" y="1458913"/>
            <a:ext cx="15732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dōnɡ  xuě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944563" y="2509838"/>
            <a:ext cx="2835275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chūn </a:t>
            </a:r>
            <a:r>
              <a:rPr lang="en-US" altLang="zh-CN" sz="2400" b="1" spc="-400">
                <a:solidFill>
                  <a:srgbClr val="FF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fēnɡ   chuī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文本框 49"/>
          <p:cNvSpPr txBox="1">
            <a:spLocks noChangeArrowheads="1"/>
          </p:cNvSpPr>
          <p:nvPr/>
        </p:nvSpPr>
        <p:spPr bwMode="auto">
          <a:xfrm>
            <a:off x="4965700" y="2509838"/>
            <a:ext cx="2835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FF"/>
                </a:solidFill>
                <a:latin typeface="宋体" panose="02010600030101010101" pitchFamily="2" charset="-122"/>
              </a:rPr>
              <a:t>xià yǔ   luò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4865688" y="3508375"/>
            <a:ext cx="2832100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dōnɡ  xuě  piāo</a:t>
            </a:r>
            <a:endParaRPr lang="en-US" altLang="zh-CN" sz="2400" b="1" kern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" name="图片 2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99313" y="322263"/>
            <a:ext cx="178117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5" grpId="1"/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2" grpId="0"/>
      <p:bldP spid="2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60888" y="2565400"/>
            <a:ext cx="4583112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图片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525" y="2571750"/>
            <a:ext cx="4581525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68825" y="0"/>
            <a:ext cx="4575175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9525" y="-3175"/>
            <a:ext cx="4581525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-9525" y="-3175"/>
            <a:ext cx="4583113" cy="25765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-11113" y="2571750"/>
            <a:ext cx="4583113" cy="25781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568825" y="0"/>
            <a:ext cx="4575175" cy="25733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0488" name="AutoShape 3"/>
          <p:cNvSpPr>
            <a:spLocks noChangeAspect="1" noChangeArrowheads="1" noTextEdit="1"/>
          </p:cNvSpPr>
          <p:nvPr/>
        </p:nvSpPr>
        <p:spPr bwMode="auto">
          <a:xfrm>
            <a:off x="0" y="0"/>
            <a:ext cx="91487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82713" y="779463"/>
            <a:ext cx="18145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solidFill>
                  <a:srgbClr val="07930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春风</a:t>
            </a:r>
            <a:endParaRPr lang="zh-CN" altLang="en-US" sz="6000" b="1">
              <a:solidFill>
                <a:srgbClr val="07930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957888" y="779463"/>
            <a:ext cx="1812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夏雨</a:t>
            </a:r>
            <a:endParaRPr lang="zh-CN" altLang="en-US" sz="6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382713" y="3357563"/>
            <a:ext cx="18145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秋霜</a:t>
            </a:r>
            <a:endParaRPr lang="zh-CN" altLang="en-US" sz="6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79938" y="2571750"/>
            <a:ext cx="4564062" cy="257175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5957888" y="3357563"/>
            <a:ext cx="1812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6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冬雪</a:t>
            </a:r>
            <a:endParaRPr lang="zh-CN" altLang="en-US" sz="6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4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"/>
                  </p:tgtEl>
                </p:cond>
              </p:nextCondLst>
            </p:seq>
          </p:childTnLst>
        </p:cTn>
      </p:par>
    </p:tnLst>
    <p:bldLst>
      <p:bldP spid="27" grpId="0" animBg="1"/>
      <p:bldP spid="38" grpId="0" animBg="1"/>
      <p:bldP spid="37" grpId="0" animBg="1"/>
      <p:bldP spid="4" grpId="0"/>
      <p:bldP spid="19" grpId="0"/>
      <p:bldP spid="21" grpId="0"/>
      <p:bldP spid="23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2"/>
          <p:cNvSpPr txBox="1">
            <a:spLocks noChangeArrowheads="1"/>
          </p:cNvSpPr>
          <p:nvPr/>
        </p:nvSpPr>
        <p:spPr bwMode="auto">
          <a:xfrm>
            <a:off x="674688" y="971550"/>
            <a:ext cx="1260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春风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0" name="文本框 4"/>
          <p:cNvSpPr txBox="1">
            <a:spLocks noChangeArrowheads="1"/>
          </p:cNvSpPr>
          <p:nvPr/>
        </p:nvSpPr>
        <p:spPr bwMode="auto">
          <a:xfrm>
            <a:off x="2790825" y="971550"/>
            <a:ext cx="1260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夏雨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文本框 6"/>
          <p:cNvSpPr txBox="1">
            <a:spLocks noChangeArrowheads="1"/>
          </p:cNvSpPr>
          <p:nvPr/>
        </p:nvSpPr>
        <p:spPr bwMode="auto">
          <a:xfrm>
            <a:off x="4906963" y="971550"/>
            <a:ext cx="1260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秋霜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文本框 8"/>
          <p:cNvSpPr txBox="1">
            <a:spLocks noChangeArrowheads="1"/>
          </p:cNvSpPr>
          <p:nvPr/>
        </p:nvSpPr>
        <p:spPr bwMode="auto">
          <a:xfrm>
            <a:off x="7023100" y="971550"/>
            <a:ext cx="1262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冬雪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2"/>
          <p:cNvGrpSpPr/>
          <p:nvPr/>
        </p:nvGrpSpPr>
        <p:grpSpPr bwMode="auto">
          <a:xfrm>
            <a:off x="441325" y="1663700"/>
            <a:ext cx="1727200" cy="1254125"/>
            <a:chOff x="441325" y="1663700"/>
            <a:chExt cx="1727200" cy="1254125"/>
          </a:xfrm>
        </p:grpSpPr>
        <p:sp>
          <p:nvSpPr>
            <p:cNvPr id="22534" name="文本框 3"/>
            <p:cNvSpPr txBox="1">
              <a:spLocks noChangeArrowheads="1"/>
            </p:cNvSpPr>
            <p:nvPr/>
          </p:nvSpPr>
          <p:spPr bwMode="auto">
            <a:xfrm>
              <a:off x="441325" y="2209592"/>
              <a:ext cx="1727200" cy="70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春风吹</a:t>
              </a:r>
              <a:endParaRPr lang="zh-CN" altLang="en-US" sz="4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箭头: 下 17"/>
            <p:cNvSpPr/>
            <p:nvPr/>
          </p:nvSpPr>
          <p:spPr>
            <a:xfrm>
              <a:off x="1160463" y="1663700"/>
              <a:ext cx="288925" cy="5762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" name="组合 3"/>
          <p:cNvGrpSpPr/>
          <p:nvPr/>
        </p:nvGrpSpPr>
        <p:grpSpPr bwMode="auto">
          <a:xfrm>
            <a:off x="2557463" y="1663700"/>
            <a:ext cx="1727200" cy="1254125"/>
            <a:chOff x="2557463" y="1663700"/>
            <a:chExt cx="1727200" cy="1254125"/>
          </a:xfrm>
        </p:grpSpPr>
        <p:sp>
          <p:nvSpPr>
            <p:cNvPr id="22537" name="文本框 5"/>
            <p:cNvSpPr txBox="1">
              <a:spLocks noChangeArrowheads="1"/>
            </p:cNvSpPr>
            <p:nvPr/>
          </p:nvSpPr>
          <p:spPr bwMode="auto">
            <a:xfrm>
              <a:off x="2557463" y="2209592"/>
              <a:ext cx="1727200" cy="70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夏雨落</a:t>
              </a:r>
              <a:endParaRPr lang="zh-CN" altLang="en-US" sz="4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箭头: 下 18"/>
            <p:cNvSpPr/>
            <p:nvPr/>
          </p:nvSpPr>
          <p:spPr>
            <a:xfrm>
              <a:off x="3276600" y="1663700"/>
              <a:ext cx="288925" cy="5762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"/>
          <p:cNvGrpSpPr/>
          <p:nvPr/>
        </p:nvGrpSpPr>
        <p:grpSpPr bwMode="auto">
          <a:xfrm>
            <a:off x="4673600" y="1663700"/>
            <a:ext cx="1727200" cy="1254125"/>
            <a:chOff x="4673600" y="1663700"/>
            <a:chExt cx="1727200" cy="1254125"/>
          </a:xfrm>
        </p:grpSpPr>
        <p:sp>
          <p:nvSpPr>
            <p:cNvPr id="22540" name="文本框 7"/>
            <p:cNvSpPr txBox="1">
              <a:spLocks noChangeArrowheads="1"/>
            </p:cNvSpPr>
            <p:nvPr/>
          </p:nvSpPr>
          <p:spPr bwMode="auto">
            <a:xfrm>
              <a:off x="4673600" y="2209592"/>
              <a:ext cx="1727200" cy="70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秋霜降</a:t>
              </a:r>
              <a:endParaRPr lang="zh-CN" altLang="en-US" sz="4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箭头: 下 19"/>
            <p:cNvSpPr/>
            <p:nvPr/>
          </p:nvSpPr>
          <p:spPr>
            <a:xfrm>
              <a:off x="5392738" y="1663700"/>
              <a:ext cx="288925" cy="5762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6789738" y="1663700"/>
            <a:ext cx="1728787" cy="1254125"/>
            <a:chOff x="6789738" y="1663700"/>
            <a:chExt cx="1728787" cy="1254125"/>
          </a:xfrm>
        </p:grpSpPr>
        <p:sp>
          <p:nvSpPr>
            <p:cNvPr id="22543" name="文本框 9"/>
            <p:cNvSpPr txBox="1">
              <a:spLocks noChangeArrowheads="1"/>
            </p:cNvSpPr>
            <p:nvPr/>
          </p:nvSpPr>
          <p:spPr bwMode="auto">
            <a:xfrm>
              <a:off x="6789738" y="2209592"/>
              <a:ext cx="1728787" cy="70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冬雪飘</a:t>
              </a:r>
              <a:endParaRPr lang="zh-CN" altLang="en-US" sz="4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箭头: 下 20"/>
            <p:cNvSpPr/>
            <p:nvPr/>
          </p:nvSpPr>
          <p:spPr>
            <a:xfrm>
              <a:off x="7508875" y="1663700"/>
              <a:ext cx="288925" cy="576263"/>
            </a:xfrm>
            <a:prstGeom prst="downArrow">
              <a:avLst>
                <a:gd name="adj1" fmla="val 50000"/>
                <a:gd name="adj2" fmla="val 9547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515" name="文本框 24"/>
          <p:cNvSpPr txBox="1">
            <a:spLocks noChangeArrowheads="1"/>
          </p:cNvSpPr>
          <p:nvPr/>
        </p:nvSpPr>
        <p:spPr bwMode="auto">
          <a:xfrm>
            <a:off x="468313" y="3003550"/>
            <a:ext cx="3594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你发现了什么？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517650" y="2266950"/>
            <a:ext cx="650875" cy="650875"/>
          </a:xfrm>
          <a:prstGeom prst="ellipse">
            <a:avLst/>
          </a:prstGeom>
          <a:noFill/>
          <a:ln w="19050">
            <a:solidFill>
              <a:srgbClr val="00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633788" y="2266950"/>
            <a:ext cx="650875" cy="650875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735638" y="2266950"/>
            <a:ext cx="650875" cy="650875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858125" y="2266950"/>
            <a:ext cx="650875" cy="650875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1520" name="文本框 34"/>
          <p:cNvSpPr txBox="1">
            <a:spLocks noChangeArrowheads="1"/>
          </p:cNvSpPr>
          <p:nvPr/>
        </p:nvSpPr>
        <p:spPr bwMode="auto">
          <a:xfrm>
            <a:off x="650875" y="3592513"/>
            <a:ext cx="809783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动词“吹、落、降、飘”交代了春风、夏雨、秋霜、冬雪来到人们身边的</a:t>
            </a:r>
            <a:r>
              <a:rPr lang="zh-CN" altLang="en-US" sz="2800" b="1" dirty="0">
                <a:solidFill>
                  <a:srgbClr val="9933FF"/>
                </a:solidFill>
                <a:latin typeface="宋体" panose="02010600030101010101" pitchFamily="2" charset="-122"/>
              </a:rPr>
              <a:t>方式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16400" name="组合 1"/>
          <p:cNvGrpSpPr/>
          <p:nvPr/>
        </p:nvGrpSpPr>
        <p:grpSpPr bwMode="auto">
          <a:xfrm>
            <a:off x="3108325" y="201613"/>
            <a:ext cx="2479675" cy="747712"/>
            <a:chOff x="3108084" y="201154"/>
            <a:chExt cx="2479916" cy="748631"/>
          </a:xfrm>
        </p:grpSpPr>
        <p:sp>
          <p:nvSpPr>
            <p:cNvPr id="22552" name="文本框 1"/>
            <p:cNvSpPr txBox="1">
              <a:spLocks noChangeArrowheads="1"/>
            </p:cNvSpPr>
            <p:nvPr/>
          </p:nvSpPr>
          <p:spPr bwMode="auto">
            <a:xfrm>
              <a:off x="3556000" y="268288"/>
              <a:ext cx="2032000" cy="6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00A64A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四季气候</a:t>
              </a:r>
              <a:endPara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2553" name="图片 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08084" y="201154"/>
              <a:ext cx="525704" cy="748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/>
      <p:bldP spid="27" grpId="0" animBg="1"/>
      <p:bldP spid="28" grpId="0" animBg="1"/>
      <p:bldP spid="29" grpId="0" animBg="1"/>
      <p:bldP spid="34" grpId="0" animBg="1"/>
      <p:bldP spid="215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8" y="-4763"/>
            <a:ext cx="4575175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8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5175" y="2566988"/>
            <a:ext cx="4575175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6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75" y="2566988"/>
            <a:ext cx="45720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图片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5175" y="-4763"/>
            <a:ext cx="4575175" cy="2578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29"/>
          <p:cNvSpPr txBox="1"/>
          <p:nvPr/>
        </p:nvSpPr>
        <p:spPr>
          <a:xfrm>
            <a:off x="3411934" y="1361446"/>
            <a:ext cx="1152127" cy="1200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7200" b="1">
                <a:ln w="12700">
                  <a:solidFill>
                    <a:srgbClr val="C00000"/>
                  </a:solidFill>
                </a:ln>
                <a:solidFill>
                  <a:schemeClr val="accent4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</a:t>
            </a:r>
            <a:endParaRPr lang="zh-CN" altLang="en-US" sz="7200" b="1">
              <a:ln w="12700">
                <a:solidFill>
                  <a:srgbClr val="C00000"/>
                </a:solidFill>
              </a:ln>
              <a:solidFill>
                <a:schemeClr val="accent4">
                  <a:lumMod val="20000"/>
                  <a:lumOff val="8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582675" y="1361446"/>
            <a:ext cx="1152127" cy="1200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7200" b="1">
                <a:ln w="12700">
                  <a:solidFill>
                    <a:srgbClr val="C00000"/>
                  </a:solidFill>
                </a:ln>
                <a:solidFill>
                  <a:schemeClr val="accent4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endParaRPr lang="zh-CN" altLang="en-US" sz="7200" b="1">
              <a:ln w="12700">
                <a:solidFill>
                  <a:srgbClr val="C00000"/>
                </a:solidFill>
              </a:ln>
              <a:solidFill>
                <a:schemeClr val="accent4">
                  <a:lumMod val="20000"/>
                  <a:lumOff val="8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582675" y="2538683"/>
            <a:ext cx="115212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7200" b="1">
                <a:ln w="12700">
                  <a:solidFill>
                    <a:srgbClr val="C00000"/>
                  </a:solidFill>
                </a:ln>
                <a:solidFill>
                  <a:schemeClr val="accent4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</a:t>
            </a:r>
            <a:endParaRPr lang="zh-CN" altLang="en-US" sz="7200" b="1">
              <a:ln w="12700">
                <a:solidFill>
                  <a:srgbClr val="C00000"/>
                </a:solidFill>
              </a:ln>
              <a:solidFill>
                <a:schemeClr val="accent4">
                  <a:lumMod val="20000"/>
                  <a:lumOff val="8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11934" y="2538683"/>
            <a:ext cx="115212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7200">
                <a:ln w="12700">
                  <a:solidFill>
                    <a:srgbClr val="C00000"/>
                  </a:solidFill>
                </a:ln>
                <a:solidFill>
                  <a:schemeClr val="accent4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降</a:t>
            </a:r>
            <a:endParaRPr lang="zh-CN" altLang="en-US" sz="7200">
              <a:ln w="12700">
                <a:solidFill>
                  <a:srgbClr val="C00000"/>
                </a:solidFill>
              </a:ln>
              <a:solidFill>
                <a:schemeClr val="accent4">
                  <a:lumMod val="20000"/>
                  <a:lumOff val="8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90604153201"/>
  <p:tag name="MH_LIBRARY" val="GRAPHIC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1773</Words>
  <Application>WPS 演示</Application>
  <PresentationFormat>全屏显示(16:9)</PresentationFormat>
  <Paragraphs>475</Paragraphs>
  <Slides>35</Slides>
  <Notes>36</Notes>
  <HiddenSlides>1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等线 Light</vt:lpstr>
      <vt:lpstr>Calibri</vt:lpstr>
      <vt:lpstr>楷体</vt:lpstr>
      <vt:lpstr>微软雅黑</vt:lpstr>
      <vt:lpstr>黑体</vt:lpstr>
      <vt:lpstr>仿宋</vt:lpstr>
      <vt:lpstr>等线</vt:lpstr>
      <vt:lpstr>Arial Unicode MS</vt:lpstr>
      <vt:lpstr>Arial</vt:lpstr>
      <vt:lpstr>第一PPT模板网-WWW.1PPT.COM</vt:lpstr>
      <vt:lpstr> 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960</cp:revision>
  <dcterms:created xsi:type="dcterms:W3CDTF">2016-10-29T08:56:00Z</dcterms:created>
  <dcterms:modified xsi:type="dcterms:W3CDTF">2020-05-21T06:36:30Z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2052-11.8.2.8053</vt:lpwstr>
  </property>
</Properties>
</file>