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7" r:id="rId14"/>
    <p:sldId id="290" r:id="rId15"/>
    <p:sldId id="289" r:id="rId16"/>
    <p:sldId id="291" r:id="rId17"/>
    <p:sldId id="274" r:id="rId18"/>
    <p:sldId id="292" r:id="rId19"/>
    <p:sldId id="293" r:id="rId20"/>
    <p:sldId id="271" r:id="rId21"/>
    <p:sldId id="273" r:id="rId22"/>
    <p:sldId id="282" r:id="rId23"/>
    <p:sldId id="283" r:id="rId24"/>
    <p:sldId id="284" r:id="rId25"/>
    <p:sldId id="285" r:id="rId26"/>
    <p:sldId id="287" r:id="rId27"/>
    <p:sldId id="261" r:id="rId28"/>
    <p:sldId id="259" r:id="rId2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00CC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5" d="100"/>
          <a:sy n="105" d="100"/>
        </p:scale>
        <p:origin x="-150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8" d="100"/>
        <a:sy n="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32E106-3472-45DD-A739-522ABDC017C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AD7B8E-59E0-4BB5-BB03-4AB1FF85DF5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60DDEB-7376-4A51-B9E8-FA42EC246C9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422BC9-2F9D-4B38-98DA-0D421CC8E846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DF64CE-45E0-4B44-8B7B-52E5CC609A9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F99DBE-5A40-4DE4-85D0-2AD0F6EA639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4CD2CF-BB1A-4154-92A0-BCD360085BF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3238E1-4BED-479E-AF07-B4FD0838261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9C7016-5F6F-4E99-BAB1-D5E9914654C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AF482A-BDC0-4A1F-AE6E-68359B6A088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1A115B-44C6-425A-A46A-F705C50F9F4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 b="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b="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/>
            </a:lvl1pPr>
          </a:lstStyle>
          <a:p>
            <a:fld id="{2DB4D5B0-6D91-4A80-BA14-E0EC8F3DA3A4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jpeg"/><Relationship Id="rId2" Type="http://schemas.openxmlformats.org/officeDocument/2006/relationships/slide" Target="slide4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audio" Target="../media/audio2.wav"/><Relationship Id="rId7" Type="http://schemas.openxmlformats.org/officeDocument/2006/relationships/image" Target="../media/image5.jpeg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.jpeg"/><Relationship Id="rId3" Type="http://schemas.openxmlformats.org/officeDocument/2006/relationships/slide" Target="slide19.xml"/><Relationship Id="rId2" Type="http://schemas.openxmlformats.org/officeDocument/2006/relationships/slide" Target="slide14.xml"/><Relationship Id="rId1" Type="http://schemas.openxmlformats.org/officeDocument/2006/relationships/slide" Target="slide16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9.jpeg"/><Relationship Id="rId3" Type="http://schemas.openxmlformats.org/officeDocument/2006/relationships/image" Target="../media/image5.jpeg"/><Relationship Id="rId2" Type="http://schemas.openxmlformats.org/officeDocument/2006/relationships/slide" Target="slide15.xml"/><Relationship Id="rId1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.jpeg"/><Relationship Id="rId3" Type="http://schemas.openxmlformats.org/officeDocument/2006/relationships/slide" Target="slide19.xml"/><Relationship Id="rId2" Type="http://schemas.openxmlformats.org/officeDocument/2006/relationships/slide" Target="slide14.xml"/><Relationship Id="rId1" Type="http://schemas.openxmlformats.org/officeDocument/2006/relationships/slide" Target="slide1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5.jpeg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jpeg"/><Relationship Id="rId2" Type="http://schemas.openxmlformats.org/officeDocument/2006/relationships/slide" Target="slide14.xml"/><Relationship Id="rId1" Type="http://schemas.openxmlformats.org/officeDocument/2006/relationships/slide" Target="slide1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microsoft.com/office/2007/relationships/media" Target="file:///C:\Documents%20and%20Settings\Administrator\&#26700;&#38754;\&#32451;&#23383;&#38899;&#20048;.mp3" TargetMode="External"/><Relationship Id="rId3" Type="http://schemas.openxmlformats.org/officeDocument/2006/relationships/audio" Target="file:///C:\Documents%20and%20Settings\Administrator\&#26700;&#38754;\&#32451;&#23383;&#38899;&#20048;.mp3" TargetMode="External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microsoft.com/office/2007/relationships/media" Target="file:///C:\Documents%20and%20Settings\Administrator\&#26700;&#38754;\&#32451;&#23383;&#38899;&#20048;.mp3" TargetMode="External"/><Relationship Id="rId3" Type="http://schemas.openxmlformats.org/officeDocument/2006/relationships/audio" Target="file:///C:\Documents%20and%20Settings\Administrator\&#26700;&#38754;\&#32451;&#23383;&#38899;&#20048;.mp3" TargetMode="External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0.jpeg"/><Relationship Id="rId1" Type="http://schemas.openxmlformats.org/officeDocument/2006/relationships/image" Target="../media/image29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1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2.wav"/><Relationship Id="rId3" Type="http://schemas.openxmlformats.org/officeDocument/2006/relationships/audio" Target="../media/audio1.wav"/><Relationship Id="rId2" Type="http://schemas.openxmlformats.org/officeDocument/2006/relationships/image" Target="../media/image4.GIF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5.jpeg"/><Relationship Id="rId7" Type="http://schemas.openxmlformats.org/officeDocument/2006/relationships/slide" Target="slide11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Relationship Id="rId3" Type="http://schemas.openxmlformats.org/officeDocument/2006/relationships/slide" Target="slide7.xml"/><Relationship Id="rId2" Type="http://schemas.openxmlformats.org/officeDocument/2006/relationships/slide" Target="slide6.xml"/><Relationship Id="rId1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jpeg"/><Relationship Id="rId2" Type="http://schemas.openxmlformats.org/officeDocument/2006/relationships/slide" Target="slide4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jpeg"/><Relationship Id="rId2" Type="http://schemas.openxmlformats.org/officeDocument/2006/relationships/slide" Target="slide4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jpeg"/><Relationship Id="rId2" Type="http://schemas.openxmlformats.org/officeDocument/2006/relationships/slide" Target="slide4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jpeg"/><Relationship Id="rId2" Type="http://schemas.openxmlformats.org/officeDocument/2006/relationships/slide" Target="slide4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jpeg"/><Relationship Id="rId2" Type="http://schemas.openxmlformats.org/officeDocument/2006/relationships/slide" Target="slide4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200835114437744_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2508338" y="2171107"/>
            <a:ext cx="5904656" cy="19236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119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操 </a:t>
            </a:r>
            <a:r>
              <a:rPr lang="zh-CN" altLang="en-US" sz="119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场 </a:t>
            </a:r>
            <a:r>
              <a:rPr lang="zh-CN" altLang="en-US" sz="119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上 </a:t>
            </a:r>
            <a:endParaRPr lang="zh-CN" altLang="en-US" sz="119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745293" y="1214673"/>
            <a:ext cx="340042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/>
              <a:t>小学一年级下册语文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3276600" y="4508500"/>
            <a:ext cx="3203575" cy="190023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5000">
                <a:solidFill>
                  <a:srgbClr val="0000CC"/>
                </a:solidFill>
              </a:rPr>
              <a:t>tī zú qiú</a:t>
            </a:r>
            <a:r>
              <a:rPr lang="en-US" altLang="zh-CN">
                <a:solidFill>
                  <a:srgbClr val="0000CC"/>
                </a:solidFill>
              </a:rPr>
              <a:t> </a:t>
            </a:r>
            <a:endParaRPr lang="en-US" altLang="zh-CN">
              <a:solidFill>
                <a:srgbClr val="0000CC"/>
              </a:solidFill>
            </a:endParaRPr>
          </a:p>
          <a:p>
            <a:r>
              <a:rPr lang="zh-CN" altLang="en-US" sz="680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踢足球</a:t>
            </a:r>
            <a:r>
              <a:rPr lang="zh-CN" altLang="en-US">
                <a:solidFill>
                  <a:srgbClr val="0000CC"/>
                </a:solidFill>
              </a:rPr>
              <a:t> </a:t>
            </a:r>
            <a:endParaRPr lang="zh-CN" altLang="en-US">
              <a:solidFill>
                <a:srgbClr val="0000CC"/>
              </a:solidFill>
            </a:endParaRPr>
          </a:p>
        </p:txBody>
      </p:sp>
      <p:pic>
        <p:nvPicPr>
          <p:cNvPr id="15365" name="Picture 7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42988" y="981075"/>
            <a:ext cx="7416800" cy="306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Picture 6" descr="4a14839dad7e72bab956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316913" y="6092825"/>
            <a:ext cx="314325" cy="43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539750" y="620713"/>
            <a:ext cx="2447925" cy="196056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5400"/>
              <a:t>dǎ qiú</a:t>
            </a:r>
            <a:endParaRPr lang="en-US" altLang="zh-CN" sz="5400"/>
          </a:p>
          <a:p>
            <a:r>
              <a:rPr lang="zh-CN" altLang="en-US" sz="68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打 球</a:t>
            </a:r>
            <a:endParaRPr lang="zh-CN" altLang="en-US" sz="680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132138" y="612775"/>
            <a:ext cx="2376487" cy="196056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5400"/>
              <a:t> b</a:t>
            </a:r>
            <a:r>
              <a:rPr lang="en-US" altLang="zh-CN" sz="5400">
                <a:latin typeface="宋体" panose="02010600030101010101" pitchFamily="2" charset="-122"/>
              </a:rPr>
              <a:t>á</a:t>
            </a:r>
            <a:r>
              <a:rPr lang="en-US" altLang="zh-CN" sz="5400"/>
              <a:t> hé</a:t>
            </a:r>
            <a:r>
              <a:rPr lang="en-US" altLang="zh-CN"/>
              <a:t>  </a:t>
            </a:r>
            <a:endParaRPr lang="en-US" altLang="zh-CN"/>
          </a:p>
          <a:p>
            <a:r>
              <a:rPr lang="zh-CN" altLang="en-US" sz="68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拔</a:t>
            </a:r>
            <a:r>
              <a:rPr lang="zh-CN" altLang="en-US" sz="6800">
                <a:latin typeface="楷体_GB2312" pitchFamily="49" charset="-122"/>
                <a:ea typeface="楷体_GB2312" pitchFamily="49" charset="-122"/>
              </a:rPr>
              <a:t> 河</a:t>
            </a:r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5659438" y="620713"/>
            <a:ext cx="3382962" cy="196056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5400"/>
              <a:t>pāi pí qiú</a:t>
            </a:r>
            <a:r>
              <a:rPr lang="en-US" altLang="zh-CN"/>
              <a:t> </a:t>
            </a:r>
            <a:endParaRPr lang="en-US" altLang="zh-CN"/>
          </a:p>
          <a:p>
            <a:r>
              <a:rPr lang="zh-CN" altLang="en-US" sz="68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拍</a:t>
            </a:r>
            <a:r>
              <a:rPr lang="zh-CN" altLang="en-US" sz="6800">
                <a:latin typeface="楷体_GB2312" pitchFamily="49" charset="-122"/>
                <a:ea typeface="楷体_GB2312" pitchFamily="49" charset="-122"/>
              </a:rPr>
              <a:t>皮球 </a:t>
            </a:r>
            <a:endParaRPr lang="zh-CN" altLang="en-US" sz="68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544513" y="3327400"/>
            <a:ext cx="2447925" cy="190023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500"/>
              <a:t>ti</a:t>
            </a:r>
            <a:r>
              <a:rPr lang="en-US" altLang="zh-CN" sz="5000">
                <a:latin typeface="宋体" panose="02010600030101010101" pitchFamily="2" charset="-122"/>
              </a:rPr>
              <a:t>à</a:t>
            </a:r>
            <a:r>
              <a:rPr lang="en-US" altLang="zh-CN" sz="4500"/>
              <a:t>o</a:t>
            </a:r>
            <a:r>
              <a:rPr lang="en-US" altLang="zh-CN" sz="5000"/>
              <a:t> ɡā</a:t>
            </a:r>
            <a:r>
              <a:rPr lang="en-US" altLang="zh-CN" sz="4500"/>
              <a:t>o</a:t>
            </a:r>
            <a:endParaRPr lang="en-US" altLang="zh-CN" sz="4500"/>
          </a:p>
          <a:p>
            <a:r>
              <a:rPr lang="zh-CN" altLang="en-US" sz="68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跳</a:t>
            </a:r>
            <a:r>
              <a:rPr lang="zh-CN" altLang="en-US" sz="680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68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高</a:t>
            </a:r>
            <a:r>
              <a:rPr lang="zh-CN" altLang="en-US" sz="680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68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3140075" y="3319463"/>
            <a:ext cx="2376488" cy="1900237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5000"/>
              <a:t>pǎ</a:t>
            </a:r>
            <a:r>
              <a:rPr lang="en-US" altLang="zh-CN" sz="4800"/>
              <a:t>o</a:t>
            </a:r>
            <a:r>
              <a:rPr lang="en-US" altLang="zh-CN" sz="5000"/>
              <a:t> bù</a:t>
            </a:r>
            <a:r>
              <a:rPr lang="en-US" altLang="zh-CN"/>
              <a:t> </a:t>
            </a:r>
            <a:endParaRPr lang="en-US" altLang="zh-CN"/>
          </a:p>
          <a:p>
            <a:r>
              <a:rPr lang="zh-CN" altLang="en-US" sz="68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跑</a:t>
            </a:r>
            <a:r>
              <a:rPr lang="zh-CN" altLang="en-US" sz="6800">
                <a:latin typeface="楷体_GB2312" pitchFamily="49" charset="-122"/>
                <a:ea typeface="楷体_GB2312" pitchFamily="49" charset="-122"/>
              </a:rPr>
              <a:t> 步 </a:t>
            </a:r>
            <a:endParaRPr lang="zh-CN" altLang="en-US" sz="68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5724525" y="3284538"/>
            <a:ext cx="3203575" cy="1900237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5000"/>
              <a:t>tī zú qiú</a:t>
            </a:r>
            <a:r>
              <a:rPr lang="en-US" altLang="zh-CN"/>
              <a:t> </a:t>
            </a:r>
            <a:endParaRPr lang="en-US" altLang="zh-CN"/>
          </a:p>
          <a:p>
            <a:r>
              <a:rPr lang="zh-CN" altLang="en-US" sz="6800">
                <a:latin typeface="楷体_GB2312" pitchFamily="49" charset="-122"/>
                <a:ea typeface="楷体_GB2312" pitchFamily="49" charset="-122"/>
              </a:rPr>
              <a:t>踢</a:t>
            </a:r>
            <a:r>
              <a:rPr lang="zh-CN" altLang="en-US" sz="68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足</a:t>
            </a:r>
            <a:r>
              <a:rPr lang="zh-CN" altLang="en-US" sz="6800">
                <a:latin typeface="楷体_GB2312" pitchFamily="49" charset="-122"/>
                <a:ea typeface="楷体_GB2312" pitchFamily="49" charset="-122"/>
              </a:rPr>
              <a:t>球</a:t>
            </a:r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6392" name="Picture 8" descr="4a14839dad7e72bab956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316913" y="6092825"/>
            <a:ext cx="314325" cy="43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 descr="2008102195226148_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219700" y="0"/>
            <a:ext cx="2190750" cy="2303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827088" y="1557338"/>
            <a:ext cx="2097087" cy="237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5000">
                <a:solidFill>
                  <a:srgbClr val="FF0000"/>
                </a:solidFill>
                <a:ea typeface="楷体_GB2312" pitchFamily="49" charset="-122"/>
              </a:rPr>
              <a:t>球</a:t>
            </a:r>
            <a:endParaRPr lang="zh-CN" altLang="en-US" sz="15000">
              <a:solidFill>
                <a:srgbClr val="FF0000"/>
              </a:solidFill>
              <a:ea typeface="楷体_GB2312" pitchFamily="49" charset="-122"/>
            </a:endParaRPr>
          </a:p>
        </p:txBody>
      </p:sp>
      <p:pic>
        <p:nvPicPr>
          <p:cNvPr id="23558" name="Picture 6" descr="6342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-24000" contrast="24000"/>
          </a:blip>
          <a:srcRect/>
          <a:stretch>
            <a:fillRect/>
          </a:stretch>
        </p:blipFill>
        <p:spPr bwMode="auto">
          <a:xfrm>
            <a:off x="2411413" y="476250"/>
            <a:ext cx="1223962" cy="1223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9" name="Picture 7" descr="2007122315523558_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300788" y="2276475"/>
            <a:ext cx="2592387" cy="2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60" name="Picture 8" descr="2007121991334381_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051050" y="4508500"/>
            <a:ext cx="1657350" cy="1636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61" name="Picture 9" descr="20090113172333423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00563" y="4292600"/>
            <a:ext cx="2254250" cy="2276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62" name="Picture 10" descr="2118716_101504004_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132138" y="1916113"/>
            <a:ext cx="1990725" cy="2232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63" name="Picture 11" descr="4a14839dad7e72bab9564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8316913" y="6092825"/>
            <a:ext cx="314325" cy="43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564" name="Rectangle 12"/>
          <p:cNvSpPr>
            <a:spLocks noChangeArrowheads="1"/>
          </p:cNvSpPr>
          <p:nvPr/>
        </p:nvSpPr>
        <p:spPr bwMode="auto">
          <a:xfrm>
            <a:off x="1042988" y="981075"/>
            <a:ext cx="1325562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6000"/>
              <a:t>qiú</a:t>
            </a:r>
            <a:endParaRPr lang="en-US" altLang="zh-CN" sz="6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3558"/>
                                        </p:tgtEl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 vol="8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3556"/>
                                        </p:tgtEl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 vol="4000"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3559"/>
                                        </p:tgtEl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 vol="6000"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3561"/>
                                        </p:tgtEl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 vol="6000"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23560"/>
                                        </p:tgtEl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 vol="4000"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23562"/>
                                        </p:tgtEl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 vol="8000"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539750" y="620713"/>
            <a:ext cx="2447925" cy="196056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5400"/>
              <a:t>dǎ qiú</a:t>
            </a:r>
            <a:endParaRPr lang="en-US" altLang="zh-CN" sz="5400"/>
          </a:p>
          <a:p>
            <a:r>
              <a:rPr lang="zh-CN" altLang="en-US" sz="68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打 </a:t>
            </a:r>
            <a:r>
              <a:rPr lang="zh-CN" altLang="en-US" sz="680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球</a:t>
            </a:r>
            <a:endParaRPr lang="zh-CN" altLang="en-US" sz="680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0963" name="Rectangle 3"/>
          <p:cNvSpPr>
            <a:spLocks noChangeArrowheads="1"/>
          </p:cNvSpPr>
          <p:nvPr/>
        </p:nvSpPr>
        <p:spPr bwMode="auto">
          <a:xfrm>
            <a:off x="3132138" y="612775"/>
            <a:ext cx="2376487" cy="196056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5400"/>
              <a:t> b</a:t>
            </a:r>
            <a:r>
              <a:rPr lang="en-US" altLang="zh-CN" sz="5400">
                <a:latin typeface="宋体" panose="02010600030101010101" pitchFamily="2" charset="-122"/>
              </a:rPr>
              <a:t>á</a:t>
            </a:r>
            <a:r>
              <a:rPr lang="en-US" altLang="zh-CN" sz="5400"/>
              <a:t> hé</a:t>
            </a:r>
            <a:r>
              <a:rPr lang="en-US" altLang="zh-CN"/>
              <a:t>  </a:t>
            </a:r>
            <a:endParaRPr lang="en-US" altLang="zh-CN"/>
          </a:p>
          <a:p>
            <a:r>
              <a:rPr lang="zh-CN" altLang="en-US" sz="68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拔</a:t>
            </a:r>
            <a:r>
              <a:rPr lang="zh-CN" altLang="en-US" sz="6800">
                <a:latin typeface="楷体_GB2312" pitchFamily="49" charset="-122"/>
                <a:ea typeface="楷体_GB2312" pitchFamily="49" charset="-122"/>
              </a:rPr>
              <a:t> 河</a:t>
            </a:r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40964" name="Rectangle 4"/>
          <p:cNvSpPr>
            <a:spLocks noChangeArrowheads="1"/>
          </p:cNvSpPr>
          <p:nvPr/>
        </p:nvSpPr>
        <p:spPr bwMode="auto">
          <a:xfrm>
            <a:off x="5659438" y="620713"/>
            <a:ext cx="3382962" cy="196056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5400"/>
              <a:t>pāi pí qiú</a:t>
            </a:r>
            <a:r>
              <a:rPr lang="en-US" altLang="zh-CN"/>
              <a:t> </a:t>
            </a:r>
            <a:endParaRPr lang="en-US" altLang="zh-CN"/>
          </a:p>
          <a:p>
            <a:r>
              <a:rPr lang="zh-CN" altLang="en-US" sz="68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拍</a:t>
            </a:r>
            <a:r>
              <a:rPr lang="zh-CN" altLang="en-US" sz="6800">
                <a:latin typeface="楷体_GB2312" pitchFamily="49" charset="-122"/>
                <a:ea typeface="楷体_GB2312" pitchFamily="49" charset="-122"/>
              </a:rPr>
              <a:t>皮球 </a:t>
            </a:r>
            <a:endParaRPr lang="zh-CN" altLang="en-US" sz="68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0965" name="Rectangle 5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544513" y="3327400"/>
            <a:ext cx="2447925" cy="190023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500"/>
              <a:t>ti</a:t>
            </a:r>
            <a:r>
              <a:rPr lang="en-US" altLang="zh-CN" sz="5000">
                <a:latin typeface="宋体" panose="02010600030101010101" pitchFamily="2" charset="-122"/>
              </a:rPr>
              <a:t>à</a:t>
            </a:r>
            <a:r>
              <a:rPr lang="en-US" altLang="zh-CN" sz="4500"/>
              <a:t>o</a:t>
            </a:r>
            <a:r>
              <a:rPr lang="en-US" altLang="zh-CN" sz="5000"/>
              <a:t> ɡā</a:t>
            </a:r>
            <a:r>
              <a:rPr lang="en-US" altLang="zh-CN" sz="4500"/>
              <a:t>o</a:t>
            </a:r>
            <a:endParaRPr lang="en-US" altLang="zh-CN" sz="4500"/>
          </a:p>
          <a:p>
            <a:r>
              <a:rPr lang="zh-CN" altLang="en-US" sz="68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跳</a:t>
            </a:r>
            <a:r>
              <a:rPr lang="zh-CN" altLang="en-US" sz="680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68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高</a:t>
            </a:r>
            <a:r>
              <a:rPr lang="zh-CN" altLang="en-US" sz="680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68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0966" name="Rectangle 6"/>
          <p:cNvSpPr>
            <a:spLocks noChangeArrowheads="1"/>
          </p:cNvSpPr>
          <p:nvPr/>
        </p:nvSpPr>
        <p:spPr bwMode="auto">
          <a:xfrm>
            <a:off x="3140075" y="3319463"/>
            <a:ext cx="2376488" cy="1900237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5000"/>
              <a:t>pǎ</a:t>
            </a:r>
            <a:r>
              <a:rPr lang="en-US" altLang="zh-CN" sz="4800"/>
              <a:t>o</a:t>
            </a:r>
            <a:r>
              <a:rPr lang="en-US" altLang="zh-CN" sz="5000"/>
              <a:t> bù</a:t>
            </a:r>
            <a:r>
              <a:rPr lang="en-US" altLang="zh-CN"/>
              <a:t> </a:t>
            </a:r>
            <a:endParaRPr lang="en-US" altLang="zh-CN"/>
          </a:p>
          <a:p>
            <a:r>
              <a:rPr lang="zh-CN" altLang="en-US" sz="68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跑</a:t>
            </a:r>
            <a:r>
              <a:rPr lang="zh-CN" altLang="en-US" sz="6800">
                <a:latin typeface="楷体_GB2312" pitchFamily="49" charset="-122"/>
                <a:ea typeface="楷体_GB2312" pitchFamily="49" charset="-122"/>
              </a:rPr>
              <a:t> 步 </a:t>
            </a:r>
            <a:endParaRPr lang="zh-CN" altLang="en-US" sz="68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0967" name="Rectangle 7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724525" y="3284538"/>
            <a:ext cx="3203575" cy="1900237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5000"/>
              <a:t>tī zú qiú</a:t>
            </a:r>
            <a:r>
              <a:rPr lang="en-US" altLang="zh-CN"/>
              <a:t> </a:t>
            </a:r>
            <a:endParaRPr lang="en-US" altLang="zh-CN"/>
          </a:p>
          <a:p>
            <a:r>
              <a:rPr lang="zh-CN" altLang="en-US" sz="6800">
                <a:latin typeface="楷体_GB2312" pitchFamily="49" charset="-122"/>
                <a:ea typeface="楷体_GB2312" pitchFamily="49" charset="-122"/>
              </a:rPr>
              <a:t>踢</a:t>
            </a:r>
            <a:r>
              <a:rPr lang="zh-CN" altLang="en-US" sz="68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足</a:t>
            </a:r>
            <a:r>
              <a:rPr lang="zh-CN" altLang="en-US" sz="6800">
                <a:latin typeface="楷体_GB2312" pitchFamily="49" charset="-122"/>
                <a:ea typeface="楷体_GB2312" pitchFamily="49" charset="-122"/>
              </a:rPr>
              <a:t>球</a:t>
            </a:r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40968" name="Picture 8" descr="4a14839dad7e72bab9564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316913" y="6092825"/>
            <a:ext cx="314325" cy="43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69" name="Rectangle 9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6613525" y="4043363"/>
            <a:ext cx="1050925" cy="112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6800">
                <a:solidFill>
                  <a:srgbClr val="0000CC"/>
                </a:solidFill>
                <a:ea typeface="楷体_GB2312" pitchFamily="49" charset="-122"/>
              </a:rPr>
              <a:t>足</a:t>
            </a:r>
            <a:endParaRPr lang="zh-CN" altLang="en-US" sz="6800">
              <a:solidFill>
                <a:srgbClr val="0000CC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40" name="Picture 4" descr="20085882658133_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941" name="Text Box 5"/>
          <p:cNvSpPr txBox="1">
            <a:spLocks noChangeArrowheads="1"/>
          </p:cNvSpPr>
          <p:nvPr/>
        </p:nvSpPr>
        <p:spPr bwMode="auto">
          <a:xfrm>
            <a:off x="5076825" y="2205038"/>
            <a:ext cx="1468438" cy="1625600"/>
          </a:xfrm>
          <a:prstGeom prst="rect">
            <a:avLst/>
          </a:prstGeom>
          <a:noFill/>
          <a:ln w="9525">
            <a:solidFill>
              <a:srgbClr val="0000CC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0000">
                <a:solidFill>
                  <a:srgbClr val="0000CC"/>
                </a:solidFill>
                <a:ea typeface="楷体_GB2312" pitchFamily="49" charset="-122"/>
              </a:rPr>
              <a:t>足</a:t>
            </a:r>
            <a:endParaRPr lang="zh-CN" altLang="en-US" sz="10000">
              <a:solidFill>
                <a:srgbClr val="0000CC"/>
              </a:solidFill>
              <a:ea typeface="楷体_GB2312" pitchFamily="49" charset="-122"/>
            </a:endParaRPr>
          </a:p>
        </p:txBody>
      </p:sp>
      <p:sp>
        <p:nvSpPr>
          <p:cNvPr id="39942" name="Rectangle 6"/>
          <p:cNvSpPr>
            <a:spLocks noChangeArrowheads="1"/>
          </p:cNvSpPr>
          <p:nvPr/>
        </p:nvSpPr>
        <p:spPr bwMode="auto">
          <a:xfrm>
            <a:off x="5292725" y="1196975"/>
            <a:ext cx="94615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5400"/>
              <a:t>zú</a:t>
            </a:r>
            <a:endParaRPr lang="en-US" altLang="zh-CN" sz="5400"/>
          </a:p>
        </p:txBody>
      </p:sp>
      <p:pic>
        <p:nvPicPr>
          <p:cNvPr id="39943" name="Picture 7" descr="4a14839dad7e72bab956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316913" y="6092825"/>
            <a:ext cx="314325" cy="43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44" name="Picture 8" descr="u=3075890787,481993674&amp;fm=0&amp;gp=0"/>
          <p:cNvPicPr>
            <a:picLocks noChangeAspect="1" noChangeArrowheads="1"/>
          </p:cNvPicPr>
          <p:nvPr/>
        </p:nvPicPr>
        <p:blipFill>
          <a:blip r:embed="rId4" cstate="email">
            <a:lum bright="-12000" contrast="18000"/>
          </a:blip>
          <a:srcRect/>
          <a:stretch>
            <a:fillRect/>
          </a:stretch>
        </p:blipFill>
        <p:spPr bwMode="auto">
          <a:xfrm>
            <a:off x="1042988" y="2349500"/>
            <a:ext cx="3024187" cy="1655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539750" y="620713"/>
            <a:ext cx="2447925" cy="196056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5400"/>
              <a:t>dǎ qiú</a:t>
            </a:r>
            <a:endParaRPr lang="en-US" altLang="zh-CN" sz="5400"/>
          </a:p>
          <a:p>
            <a:r>
              <a:rPr lang="zh-CN" altLang="en-US" sz="68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打 </a:t>
            </a:r>
            <a:r>
              <a:rPr lang="zh-CN" altLang="en-US" sz="680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球</a:t>
            </a:r>
            <a:endParaRPr lang="zh-CN" altLang="en-US" sz="680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1987" name="Rectangle 3"/>
          <p:cNvSpPr>
            <a:spLocks noChangeArrowheads="1"/>
          </p:cNvSpPr>
          <p:nvPr/>
        </p:nvSpPr>
        <p:spPr bwMode="auto">
          <a:xfrm>
            <a:off x="3132138" y="612775"/>
            <a:ext cx="2376487" cy="196056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5400"/>
              <a:t> b</a:t>
            </a:r>
            <a:r>
              <a:rPr lang="en-US" altLang="zh-CN" sz="5400">
                <a:latin typeface="宋体" panose="02010600030101010101" pitchFamily="2" charset="-122"/>
              </a:rPr>
              <a:t>á</a:t>
            </a:r>
            <a:r>
              <a:rPr lang="en-US" altLang="zh-CN" sz="5400"/>
              <a:t> hé</a:t>
            </a:r>
            <a:r>
              <a:rPr lang="en-US" altLang="zh-CN"/>
              <a:t>  </a:t>
            </a:r>
            <a:endParaRPr lang="en-US" altLang="zh-CN"/>
          </a:p>
          <a:p>
            <a:r>
              <a:rPr lang="zh-CN" altLang="en-US" sz="68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拔</a:t>
            </a:r>
            <a:r>
              <a:rPr lang="zh-CN" altLang="en-US" sz="6800">
                <a:latin typeface="楷体_GB2312" pitchFamily="49" charset="-122"/>
                <a:ea typeface="楷体_GB2312" pitchFamily="49" charset="-122"/>
              </a:rPr>
              <a:t> 河</a:t>
            </a:r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41988" name="Rectangle 4"/>
          <p:cNvSpPr>
            <a:spLocks noChangeArrowheads="1"/>
          </p:cNvSpPr>
          <p:nvPr/>
        </p:nvSpPr>
        <p:spPr bwMode="auto">
          <a:xfrm>
            <a:off x="5659438" y="620713"/>
            <a:ext cx="3382962" cy="196056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5400"/>
              <a:t>pāi pí qiú</a:t>
            </a:r>
            <a:r>
              <a:rPr lang="en-US" altLang="zh-CN"/>
              <a:t> </a:t>
            </a:r>
            <a:endParaRPr lang="en-US" altLang="zh-CN"/>
          </a:p>
          <a:p>
            <a:r>
              <a:rPr lang="zh-CN" altLang="en-US" sz="68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拍</a:t>
            </a:r>
            <a:r>
              <a:rPr lang="zh-CN" altLang="en-US" sz="6800">
                <a:latin typeface="楷体_GB2312" pitchFamily="49" charset="-122"/>
                <a:ea typeface="楷体_GB2312" pitchFamily="49" charset="-122"/>
              </a:rPr>
              <a:t>皮球 </a:t>
            </a:r>
            <a:endParaRPr lang="zh-CN" altLang="en-US" sz="68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1989" name="Rectangle 5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544513" y="3327400"/>
            <a:ext cx="2447925" cy="190023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500"/>
              <a:t>ti</a:t>
            </a:r>
            <a:r>
              <a:rPr lang="en-US" altLang="zh-CN" sz="5000">
                <a:latin typeface="宋体" panose="02010600030101010101" pitchFamily="2" charset="-122"/>
              </a:rPr>
              <a:t>à</a:t>
            </a:r>
            <a:r>
              <a:rPr lang="en-US" altLang="zh-CN" sz="4500"/>
              <a:t>o</a:t>
            </a:r>
            <a:r>
              <a:rPr lang="en-US" altLang="zh-CN" sz="5000"/>
              <a:t> ɡā</a:t>
            </a:r>
            <a:r>
              <a:rPr lang="en-US" altLang="zh-CN" sz="4500"/>
              <a:t>o</a:t>
            </a:r>
            <a:endParaRPr lang="en-US" altLang="zh-CN" sz="4500"/>
          </a:p>
          <a:p>
            <a:r>
              <a:rPr lang="zh-CN" altLang="en-US" sz="68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跳</a:t>
            </a:r>
            <a:r>
              <a:rPr lang="zh-CN" altLang="en-US" sz="680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68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高</a:t>
            </a:r>
            <a:r>
              <a:rPr lang="zh-CN" altLang="en-US" sz="680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68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1990" name="Rectangle 6"/>
          <p:cNvSpPr>
            <a:spLocks noChangeArrowheads="1"/>
          </p:cNvSpPr>
          <p:nvPr/>
        </p:nvSpPr>
        <p:spPr bwMode="auto">
          <a:xfrm>
            <a:off x="3140075" y="3319463"/>
            <a:ext cx="2376488" cy="1900237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5000"/>
              <a:t>pǎ</a:t>
            </a:r>
            <a:r>
              <a:rPr lang="en-US" altLang="zh-CN" sz="4800"/>
              <a:t>o</a:t>
            </a:r>
            <a:r>
              <a:rPr lang="en-US" altLang="zh-CN" sz="5000"/>
              <a:t> bù</a:t>
            </a:r>
            <a:r>
              <a:rPr lang="en-US" altLang="zh-CN"/>
              <a:t> </a:t>
            </a:r>
            <a:endParaRPr lang="en-US" altLang="zh-CN"/>
          </a:p>
          <a:p>
            <a:r>
              <a:rPr lang="zh-CN" altLang="en-US" sz="68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跑</a:t>
            </a:r>
            <a:r>
              <a:rPr lang="zh-CN" altLang="en-US" sz="6800">
                <a:latin typeface="楷体_GB2312" pitchFamily="49" charset="-122"/>
                <a:ea typeface="楷体_GB2312" pitchFamily="49" charset="-122"/>
              </a:rPr>
              <a:t> 步 </a:t>
            </a:r>
            <a:endParaRPr lang="zh-CN" altLang="en-US" sz="68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1991" name="Rectangle 7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724525" y="3284538"/>
            <a:ext cx="3203575" cy="1900237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5000"/>
              <a:t>tī zú qiú</a:t>
            </a:r>
            <a:r>
              <a:rPr lang="en-US" altLang="zh-CN"/>
              <a:t> </a:t>
            </a:r>
            <a:endParaRPr lang="en-US" altLang="zh-CN"/>
          </a:p>
          <a:p>
            <a:r>
              <a:rPr lang="zh-CN" altLang="en-US" sz="6800">
                <a:latin typeface="楷体_GB2312" pitchFamily="49" charset="-122"/>
                <a:ea typeface="楷体_GB2312" pitchFamily="49" charset="-122"/>
              </a:rPr>
              <a:t>踢</a:t>
            </a:r>
            <a:r>
              <a:rPr lang="zh-CN" altLang="en-US" sz="680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足</a:t>
            </a:r>
            <a:r>
              <a:rPr lang="zh-CN" altLang="en-US" sz="6800">
                <a:latin typeface="楷体_GB2312" pitchFamily="49" charset="-122"/>
                <a:ea typeface="楷体_GB2312" pitchFamily="49" charset="-122"/>
              </a:rPr>
              <a:t>球</a:t>
            </a:r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41992" name="Picture 8" descr="4a14839dad7e72bab9564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316913" y="6092825"/>
            <a:ext cx="314325" cy="43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994" name="Rectangle 10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1860550" y="4102100"/>
            <a:ext cx="1050925" cy="1128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6800">
                <a:solidFill>
                  <a:srgbClr val="0000CC"/>
                </a:solidFill>
                <a:ea typeface="楷体_GB2312" pitchFamily="49" charset="-122"/>
              </a:rPr>
              <a:t>高</a:t>
            </a:r>
            <a:endParaRPr lang="zh-CN" altLang="en-US" sz="6800">
              <a:solidFill>
                <a:srgbClr val="0000CC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5" name="Picture 15" descr="20085882658133_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5" name="Picture 5" descr="b0826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3350" y="1916113"/>
            <a:ext cx="1390650" cy="1390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7" name="Picture 7" descr="b0826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1275" y="1916113"/>
            <a:ext cx="1296988" cy="1296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9" name="Picture 9" descr="L0813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27763" y="1989138"/>
            <a:ext cx="1390650" cy="1390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1" name="Picture 11" descr="L0812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03350" y="4076700"/>
            <a:ext cx="1246188" cy="1246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3" name="Picture 13" descr="L3229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779838" y="3860800"/>
            <a:ext cx="1533525" cy="1533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494" name="Text Box 14"/>
          <p:cNvSpPr txBox="1">
            <a:spLocks noChangeArrowheads="1"/>
          </p:cNvSpPr>
          <p:nvPr/>
        </p:nvSpPr>
        <p:spPr bwMode="auto">
          <a:xfrm>
            <a:off x="6300788" y="3844925"/>
            <a:ext cx="1458912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0000">
                <a:ea typeface="楷体_GB2312" pitchFamily="49" charset="-122"/>
              </a:rPr>
              <a:t>高</a:t>
            </a:r>
            <a:endParaRPr lang="zh-CN" altLang="en-US" sz="10000">
              <a:ea typeface="楷体_GB2312" pitchFamily="49" charset="-122"/>
            </a:endParaRPr>
          </a:p>
        </p:txBody>
      </p:sp>
      <p:sp>
        <p:nvSpPr>
          <p:cNvPr id="20496" name="Text Box 16"/>
          <p:cNvSpPr txBox="1">
            <a:spLocks noChangeArrowheads="1"/>
          </p:cNvSpPr>
          <p:nvPr/>
        </p:nvSpPr>
        <p:spPr bwMode="auto">
          <a:xfrm>
            <a:off x="1042988" y="836613"/>
            <a:ext cx="43116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0000FF"/>
                </a:solidFill>
                <a:ea typeface="楷体_GB2312" pitchFamily="49" charset="-122"/>
              </a:rPr>
              <a:t>“</a:t>
            </a:r>
            <a:r>
              <a:rPr lang="zh-CN" altLang="en-US" sz="3600">
                <a:solidFill>
                  <a:srgbClr val="0000FF"/>
                </a:solidFill>
                <a:ea typeface="楷体_GB2312" pitchFamily="49" charset="-122"/>
              </a:rPr>
              <a:t>高”的神奇变化之旅</a:t>
            </a:r>
            <a:endParaRPr lang="zh-CN" altLang="en-US" sz="3600">
              <a:solidFill>
                <a:srgbClr val="0000FF"/>
              </a:solidFill>
              <a:ea typeface="楷体_GB2312" pitchFamily="49" charset="-122"/>
            </a:endParaRPr>
          </a:p>
        </p:txBody>
      </p:sp>
      <p:pic>
        <p:nvPicPr>
          <p:cNvPr id="20497" name="Picture 17" descr="4a14839dad7e72bab9564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8316913" y="6092825"/>
            <a:ext cx="314325" cy="43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539750" y="620713"/>
            <a:ext cx="2447925" cy="196056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5400"/>
              <a:t>dǎ qiú</a:t>
            </a:r>
            <a:endParaRPr lang="en-US" altLang="zh-CN" sz="5400"/>
          </a:p>
          <a:p>
            <a:r>
              <a:rPr lang="zh-CN" altLang="en-US" sz="68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打 </a:t>
            </a:r>
            <a:r>
              <a:rPr lang="zh-CN" altLang="en-US" sz="680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球</a:t>
            </a:r>
            <a:endParaRPr lang="zh-CN" altLang="en-US" sz="680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3011" name="Rectangle 3"/>
          <p:cNvSpPr>
            <a:spLocks noChangeArrowheads="1"/>
          </p:cNvSpPr>
          <p:nvPr/>
        </p:nvSpPr>
        <p:spPr bwMode="auto">
          <a:xfrm>
            <a:off x="3132138" y="612775"/>
            <a:ext cx="2376487" cy="196056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5400"/>
              <a:t> b</a:t>
            </a:r>
            <a:r>
              <a:rPr lang="en-US" altLang="zh-CN" sz="5400">
                <a:latin typeface="宋体" panose="02010600030101010101" pitchFamily="2" charset="-122"/>
              </a:rPr>
              <a:t>á</a:t>
            </a:r>
            <a:r>
              <a:rPr lang="en-US" altLang="zh-CN" sz="5400"/>
              <a:t> hé</a:t>
            </a:r>
            <a:r>
              <a:rPr lang="en-US" altLang="zh-CN"/>
              <a:t>  </a:t>
            </a:r>
            <a:endParaRPr lang="en-US" altLang="zh-CN"/>
          </a:p>
          <a:p>
            <a:r>
              <a:rPr lang="zh-CN" altLang="en-US" sz="68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拔</a:t>
            </a:r>
            <a:r>
              <a:rPr lang="zh-CN" altLang="en-US" sz="6800">
                <a:latin typeface="楷体_GB2312" pitchFamily="49" charset="-122"/>
                <a:ea typeface="楷体_GB2312" pitchFamily="49" charset="-122"/>
              </a:rPr>
              <a:t> 河</a:t>
            </a:r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43012" name="Rectangle 4"/>
          <p:cNvSpPr>
            <a:spLocks noChangeArrowheads="1"/>
          </p:cNvSpPr>
          <p:nvPr/>
        </p:nvSpPr>
        <p:spPr bwMode="auto">
          <a:xfrm>
            <a:off x="5659438" y="620713"/>
            <a:ext cx="3382962" cy="196056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5400"/>
              <a:t>pāi pí qiú</a:t>
            </a:r>
            <a:r>
              <a:rPr lang="en-US" altLang="zh-CN"/>
              <a:t> </a:t>
            </a:r>
            <a:endParaRPr lang="en-US" altLang="zh-CN"/>
          </a:p>
          <a:p>
            <a:r>
              <a:rPr lang="zh-CN" altLang="en-US" sz="68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拍</a:t>
            </a:r>
            <a:r>
              <a:rPr lang="zh-CN" altLang="en-US" sz="6800">
                <a:latin typeface="楷体_GB2312" pitchFamily="49" charset="-122"/>
                <a:ea typeface="楷体_GB2312" pitchFamily="49" charset="-122"/>
              </a:rPr>
              <a:t>皮球 </a:t>
            </a:r>
            <a:endParaRPr lang="zh-CN" altLang="en-US" sz="68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3013" name="Rectangle 5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544513" y="3327400"/>
            <a:ext cx="2447925" cy="190023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500"/>
              <a:t>ti</a:t>
            </a:r>
            <a:r>
              <a:rPr lang="en-US" altLang="zh-CN" sz="5000">
                <a:latin typeface="宋体" panose="02010600030101010101" pitchFamily="2" charset="-122"/>
              </a:rPr>
              <a:t>à</a:t>
            </a:r>
            <a:r>
              <a:rPr lang="en-US" altLang="zh-CN" sz="4500"/>
              <a:t>o</a:t>
            </a:r>
            <a:r>
              <a:rPr lang="en-US" altLang="zh-CN" sz="5000"/>
              <a:t> ɡā</a:t>
            </a:r>
            <a:r>
              <a:rPr lang="en-US" altLang="zh-CN" sz="4500"/>
              <a:t>o</a:t>
            </a:r>
            <a:endParaRPr lang="en-US" altLang="zh-CN" sz="4500"/>
          </a:p>
          <a:p>
            <a:r>
              <a:rPr lang="zh-CN" altLang="en-US" sz="68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跳</a:t>
            </a:r>
            <a:r>
              <a:rPr lang="zh-CN" altLang="en-US" sz="680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680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高</a:t>
            </a:r>
            <a:r>
              <a:rPr lang="zh-CN" altLang="en-US" sz="680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68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3014" name="Rectangle 6"/>
          <p:cNvSpPr>
            <a:spLocks noChangeArrowheads="1"/>
          </p:cNvSpPr>
          <p:nvPr/>
        </p:nvSpPr>
        <p:spPr bwMode="auto">
          <a:xfrm>
            <a:off x="3140075" y="3319463"/>
            <a:ext cx="2376488" cy="1900237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5000"/>
              <a:t>pǎ</a:t>
            </a:r>
            <a:r>
              <a:rPr lang="en-US" altLang="zh-CN" sz="4800"/>
              <a:t>o</a:t>
            </a:r>
            <a:r>
              <a:rPr lang="en-US" altLang="zh-CN" sz="5000"/>
              <a:t> bù</a:t>
            </a:r>
            <a:r>
              <a:rPr lang="en-US" altLang="zh-CN"/>
              <a:t> </a:t>
            </a:r>
            <a:endParaRPr lang="en-US" altLang="zh-CN"/>
          </a:p>
          <a:p>
            <a:r>
              <a:rPr lang="zh-CN" altLang="en-US" sz="68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跑</a:t>
            </a:r>
            <a:r>
              <a:rPr lang="zh-CN" altLang="en-US" sz="6800">
                <a:latin typeface="楷体_GB2312" pitchFamily="49" charset="-122"/>
                <a:ea typeface="楷体_GB2312" pitchFamily="49" charset="-122"/>
              </a:rPr>
              <a:t> 步 </a:t>
            </a:r>
            <a:endParaRPr lang="zh-CN" altLang="en-US" sz="68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3015" name="Rectangle 7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724525" y="3284538"/>
            <a:ext cx="3203575" cy="1900237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5000"/>
              <a:t>tī zú qiú</a:t>
            </a:r>
            <a:r>
              <a:rPr lang="en-US" altLang="zh-CN"/>
              <a:t> </a:t>
            </a:r>
            <a:endParaRPr lang="en-US" altLang="zh-CN"/>
          </a:p>
          <a:p>
            <a:r>
              <a:rPr lang="zh-CN" altLang="en-US" sz="6800">
                <a:latin typeface="楷体_GB2312" pitchFamily="49" charset="-122"/>
                <a:ea typeface="楷体_GB2312" pitchFamily="49" charset="-122"/>
              </a:rPr>
              <a:t>踢</a:t>
            </a:r>
            <a:r>
              <a:rPr lang="zh-CN" altLang="en-US" sz="680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足</a:t>
            </a:r>
            <a:r>
              <a:rPr lang="zh-CN" altLang="en-US" sz="6800">
                <a:latin typeface="楷体_GB2312" pitchFamily="49" charset="-122"/>
                <a:ea typeface="楷体_GB2312" pitchFamily="49" charset="-122"/>
              </a:rPr>
              <a:t>球</a:t>
            </a:r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43016" name="Picture 8" descr="4a14839dad7e72bab956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316913" y="6092825"/>
            <a:ext cx="314325" cy="43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ChangeArrowheads="1"/>
          </p:cNvSpPr>
          <p:nvPr/>
        </p:nvSpPr>
        <p:spPr bwMode="auto">
          <a:xfrm>
            <a:off x="2484438" y="1341438"/>
            <a:ext cx="1368425" cy="19304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5400"/>
              <a:t>dǎ</a:t>
            </a:r>
            <a:endParaRPr lang="en-US" altLang="zh-CN" sz="5400"/>
          </a:p>
          <a:p>
            <a:r>
              <a:rPr lang="zh-CN" altLang="en-US" sz="6600">
                <a:solidFill>
                  <a:srgbClr val="FF0000"/>
                </a:solidFill>
                <a:ea typeface="楷体_GB2312" pitchFamily="49" charset="-122"/>
              </a:rPr>
              <a:t>打</a:t>
            </a:r>
            <a:endParaRPr lang="zh-CN" altLang="en-US" sz="6600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44035" name="Rectangle 3"/>
          <p:cNvSpPr>
            <a:spLocks noChangeArrowheads="1"/>
          </p:cNvSpPr>
          <p:nvPr/>
        </p:nvSpPr>
        <p:spPr bwMode="auto">
          <a:xfrm>
            <a:off x="4716463" y="3860800"/>
            <a:ext cx="1366837" cy="19304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5400"/>
              <a:t>b</a:t>
            </a:r>
            <a:r>
              <a:rPr lang="en-US" altLang="zh-CN" sz="5400">
                <a:latin typeface="宋体" panose="02010600030101010101" pitchFamily="2" charset="-122"/>
              </a:rPr>
              <a:t>á</a:t>
            </a:r>
            <a:endParaRPr lang="en-US" altLang="zh-CN" sz="5400"/>
          </a:p>
          <a:p>
            <a:r>
              <a:rPr lang="zh-CN" altLang="en-US" sz="6600">
                <a:solidFill>
                  <a:srgbClr val="FF0000"/>
                </a:solidFill>
                <a:ea typeface="楷体_GB2312" pitchFamily="49" charset="-122"/>
              </a:rPr>
              <a:t>拔</a:t>
            </a:r>
            <a:endParaRPr lang="zh-CN" altLang="en-US" sz="6600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44036" name="Rectangle 4"/>
          <p:cNvSpPr>
            <a:spLocks noChangeArrowheads="1"/>
          </p:cNvSpPr>
          <p:nvPr/>
        </p:nvSpPr>
        <p:spPr bwMode="auto">
          <a:xfrm>
            <a:off x="6804025" y="1341438"/>
            <a:ext cx="1368425" cy="19304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5400"/>
              <a:t>pāi</a:t>
            </a:r>
            <a:endParaRPr lang="en-US" altLang="zh-CN" sz="5400"/>
          </a:p>
          <a:p>
            <a:r>
              <a:rPr lang="zh-CN" altLang="en-US" sz="6600">
                <a:solidFill>
                  <a:srgbClr val="FF0000"/>
                </a:solidFill>
                <a:ea typeface="楷体_GB2312" pitchFamily="49" charset="-122"/>
              </a:rPr>
              <a:t>拍</a:t>
            </a:r>
            <a:endParaRPr lang="zh-CN" altLang="en-US" sz="6600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44039" name="Rectangle 7"/>
          <p:cNvSpPr>
            <a:spLocks noChangeArrowheads="1"/>
          </p:cNvSpPr>
          <p:nvPr/>
        </p:nvSpPr>
        <p:spPr bwMode="auto">
          <a:xfrm>
            <a:off x="4643438" y="1412875"/>
            <a:ext cx="1377950" cy="19304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5400"/>
              <a:t>ti</a:t>
            </a:r>
            <a:r>
              <a:rPr lang="en-US" altLang="zh-CN" sz="5400">
                <a:latin typeface="宋体" panose="02010600030101010101" pitchFamily="2" charset="-122"/>
              </a:rPr>
              <a:t>à</a:t>
            </a:r>
            <a:r>
              <a:rPr lang="en-US" altLang="zh-CN" sz="5400"/>
              <a:t>o</a:t>
            </a:r>
            <a:endParaRPr lang="en-US" altLang="zh-CN" sz="5400"/>
          </a:p>
          <a:p>
            <a:r>
              <a:rPr lang="zh-CN" altLang="en-US" sz="6600">
                <a:solidFill>
                  <a:srgbClr val="FF0000"/>
                </a:solidFill>
                <a:ea typeface="楷体_GB2312" pitchFamily="49" charset="-122"/>
              </a:rPr>
              <a:t>跳</a:t>
            </a:r>
            <a:endParaRPr lang="zh-CN" altLang="en-US" sz="6600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44040" name="Rectangle 8"/>
          <p:cNvSpPr>
            <a:spLocks noChangeArrowheads="1"/>
          </p:cNvSpPr>
          <p:nvPr/>
        </p:nvSpPr>
        <p:spPr bwMode="auto">
          <a:xfrm>
            <a:off x="2484438" y="3860800"/>
            <a:ext cx="1377950" cy="19304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5400"/>
              <a:t>pǎo</a:t>
            </a:r>
            <a:endParaRPr lang="en-US" altLang="zh-CN" sz="5400"/>
          </a:p>
          <a:p>
            <a:r>
              <a:rPr lang="zh-CN" altLang="en-US" sz="6600">
                <a:solidFill>
                  <a:srgbClr val="FF0000"/>
                </a:solidFill>
                <a:ea typeface="楷体_GB2312" pitchFamily="49" charset="-122"/>
              </a:rPr>
              <a:t>跑</a:t>
            </a:r>
            <a:endParaRPr lang="zh-CN" altLang="en-US" sz="6600">
              <a:solidFill>
                <a:srgbClr val="FF0000"/>
              </a:solidFill>
              <a:ea typeface="楷体_GB2312" pitchFamily="49" charset="-122"/>
            </a:endParaRPr>
          </a:p>
        </p:txBody>
      </p:sp>
      <p:pic>
        <p:nvPicPr>
          <p:cNvPr id="44047" name="Picture 15" descr="4a14839dad7e72bab956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316913" y="6092825"/>
            <a:ext cx="314325" cy="43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3059113" y="1341438"/>
            <a:ext cx="1368425" cy="19304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5400"/>
              <a:t>dǎ</a:t>
            </a:r>
            <a:endParaRPr lang="en-US" altLang="zh-CN" sz="5400"/>
          </a:p>
          <a:p>
            <a:r>
              <a:rPr lang="zh-CN" altLang="en-US" sz="6600">
                <a:solidFill>
                  <a:srgbClr val="FF0000"/>
                </a:solidFill>
                <a:ea typeface="楷体_GB2312" pitchFamily="49" charset="-122"/>
              </a:rPr>
              <a:t>打</a:t>
            </a:r>
            <a:endParaRPr lang="zh-CN" altLang="en-US" sz="6600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4965700" y="1362075"/>
            <a:ext cx="1366838" cy="19304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5400"/>
              <a:t>b</a:t>
            </a:r>
            <a:r>
              <a:rPr lang="en-US" altLang="zh-CN" sz="5400">
                <a:latin typeface="宋体" panose="02010600030101010101" pitchFamily="2" charset="-122"/>
              </a:rPr>
              <a:t>á</a:t>
            </a:r>
            <a:endParaRPr lang="en-US" altLang="zh-CN" sz="5400"/>
          </a:p>
          <a:p>
            <a:r>
              <a:rPr lang="zh-CN" altLang="en-US" sz="6600">
                <a:solidFill>
                  <a:srgbClr val="FF0000"/>
                </a:solidFill>
                <a:ea typeface="楷体_GB2312" pitchFamily="49" charset="-122"/>
              </a:rPr>
              <a:t>拔</a:t>
            </a:r>
            <a:endParaRPr lang="zh-CN" altLang="en-US" sz="6600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6804025" y="1341438"/>
            <a:ext cx="1368425" cy="19304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5400"/>
              <a:t>pāi</a:t>
            </a:r>
            <a:endParaRPr lang="en-US" altLang="zh-CN" sz="5400"/>
          </a:p>
          <a:p>
            <a:r>
              <a:rPr lang="zh-CN" altLang="en-US" sz="6600">
                <a:solidFill>
                  <a:srgbClr val="FF0000"/>
                </a:solidFill>
                <a:ea typeface="楷体_GB2312" pitchFamily="49" charset="-122"/>
              </a:rPr>
              <a:t>拍</a:t>
            </a:r>
            <a:endParaRPr lang="zh-CN" altLang="en-US" sz="6600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17415" name="Rectangle 7"/>
          <p:cNvSpPr>
            <a:spLocks noChangeArrowheads="1"/>
          </p:cNvSpPr>
          <p:nvPr/>
        </p:nvSpPr>
        <p:spPr bwMode="auto">
          <a:xfrm>
            <a:off x="684213" y="2133600"/>
            <a:ext cx="1079500" cy="110807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zh-CN" altLang="en-US" sz="66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扌 </a:t>
            </a:r>
            <a:endParaRPr lang="zh-CN" altLang="en-US" sz="660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7416" name="Rectangle 8"/>
          <p:cNvSpPr>
            <a:spLocks noChangeArrowheads="1"/>
          </p:cNvSpPr>
          <p:nvPr/>
        </p:nvSpPr>
        <p:spPr bwMode="auto">
          <a:xfrm>
            <a:off x="323850" y="1370013"/>
            <a:ext cx="2808288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0000CC"/>
                </a:solidFill>
              </a:rPr>
              <a:t>tí shǒu p</a:t>
            </a:r>
            <a:r>
              <a:rPr lang="en-US" altLang="zh-CN" sz="3200">
                <a:solidFill>
                  <a:srgbClr val="0000CC"/>
                </a:solidFill>
                <a:latin typeface="宋体" panose="02010600030101010101" pitchFamily="2" charset="-122"/>
              </a:rPr>
              <a:t>á</a:t>
            </a:r>
            <a:r>
              <a:rPr lang="en-US" altLang="zh-CN" sz="3200">
                <a:solidFill>
                  <a:srgbClr val="0000CC"/>
                </a:solidFill>
              </a:rPr>
              <a:t>nɡ</a:t>
            </a:r>
            <a:endParaRPr lang="en-US" altLang="zh-CN" sz="3200">
              <a:solidFill>
                <a:srgbClr val="0000CC"/>
              </a:solidFill>
            </a:endParaRPr>
          </a:p>
        </p:txBody>
      </p:sp>
      <p:sp>
        <p:nvSpPr>
          <p:cNvPr id="17417" name="Rectangle 9"/>
          <p:cNvSpPr>
            <a:spLocks noChangeArrowheads="1"/>
          </p:cNvSpPr>
          <p:nvPr/>
        </p:nvSpPr>
        <p:spPr bwMode="auto">
          <a:xfrm>
            <a:off x="3059113" y="3716338"/>
            <a:ext cx="1377950" cy="19304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5400"/>
              <a:t>ti</a:t>
            </a:r>
            <a:r>
              <a:rPr lang="en-US" altLang="zh-CN" sz="5400">
                <a:latin typeface="宋体" panose="02010600030101010101" pitchFamily="2" charset="-122"/>
              </a:rPr>
              <a:t>à</a:t>
            </a:r>
            <a:r>
              <a:rPr lang="en-US" altLang="zh-CN" sz="5400"/>
              <a:t>o</a:t>
            </a:r>
            <a:endParaRPr lang="en-US" altLang="zh-CN" sz="5400"/>
          </a:p>
          <a:p>
            <a:r>
              <a:rPr lang="zh-CN" altLang="en-US" sz="6600">
                <a:solidFill>
                  <a:srgbClr val="FF0000"/>
                </a:solidFill>
                <a:ea typeface="楷体_GB2312" pitchFamily="49" charset="-122"/>
              </a:rPr>
              <a:t>跳</a:t>
            </a:r>
            <a:endParaRPr lang="zh-CN" altLang="en-US" sz="6600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17419" name="Rectangle 11"/>
          <p:cNvSpPr>
            <a:spLocks noChangeArrowheads="1"/>
          </p:cNvSpPr>
          <p:nvPr/>
        </p:nvSpPr>
        <p:spPr bwMode="auto">
          <a:xfrm>
            <a:off x="4957763" y="3716338"/>
            <a:ext cx="1377950" cy="19304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5400"/>
              <a:t>pǎo</a:t>
            </a:r>
            <a:endParaRPr lang="en-US" altLang="zh-CN" sz="5400"/>
          </a:p>
          <a:p>
            <a:r>
              <a:rPr lang="zh-CN" altLang="en-US" sz="6600">
                <a:solidFill>
                  <a:srgbClr val="FF0000"/>
                </a:solidFill>
                <a:ea typeface="楷体_GB2312" pitchFamily="49" charset="-122"/>
              </a:rPr>
              <a:t>跑</a:t>
            </a:r>
            <a:endParaRPr lang="zh-CN" altLang="en-US" sz="6600">
              <a:solidFill>
                <a:srgbClr val="FF0000"/>
              </a:solidFill>
              <a:ea typeface="楷体_GB2312" pitchFamily="49" charset="-122"/>
            </a:endParaRPr>
          </a:p>
        </p:txBody>
      </p:sp>
      <p:grpSp>
        <p:nvGrpSpPr>
          <p:cNvPr id="17424" name="Group 16"/>
          <p:cNvGrpSpPr/>
          <p:nvPr/>
        </p:nvGrpSpPr>
        <p:grpSpPr bwMode="auto">
          <a:xfrm>
            <a:off x="798513" y="4492625"/>
            <a:ext cx="1524000" cy="1169988"/>
            <a:chOff x="431" y="2659"/>
            <a:chExt cx="960" cy="737"/>
          </a:xfrm>
        </p:grpSpPr>
        <p:sp>
          <p:nvSpPr>
            <p:cNvPr id="17422" name="Rectangle 14"/>
            <p:cNvSpPr>
              <a:spLocks noChangeArrowheads="1"/>
            </p:cNvSpPr>
            <p:nvPr/>
          </p:nvSpPr>
          <p:spPr bwMode="auto">
            <a:xfrm>
              <a:off x="431" y="2704"/>
              <a:ext cx="680" cy="6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r>
                <a:rPr lang="zh-CN" altLang="en-US" sz="660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跑 </a:t>
              </a:r>
              <a:endParaRPr lang="zh-CN" altLang="en-US" sz="66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7423" name="Rectangle 15"/>
            <p:cNvSpPr>
              <a:spLocks noChangeArrowheads="1"/>
            </p:cNvSpPr>
            <p:nvPr/>
          </p:nvSpPr>
          <p:spPr bwMode="auto">
            <a:xfrm>
              <a:off x="711" y="2659"/>
              <a:ext cx="680" cy="6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r>
                <a:rPr lang="zh-CN" altLang="en-US" sz="6600">
                  <a:solidFill>
                    <a:schemeClr val="bg1"/>
                  </a:solidFill>
                  <a:latin typeface="楷体_GB2312" pitchFamily="49" charset="-122"/>
                  <a:ea typeface="楷体_GB2312" pitchFamily="49" charset="-122"/>
                </a:rPr>
                <a:t>目 </a:t>
              </a:r>
              <a:endParaRPr lang="zh-CN" altLang="en-US" sz="66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17425" name="Rectangle 17"/>
          <p:cNvSpPr>
            <a:spLocks noChangeArrowheads="1"/>
          </p:cNvSpPr>
          <p:nvPr/>
        </p:nvSpPr>
        <p:spPr bwMode="auto">
          <a:xfrm>
            <a:off x="323850" y="3733800"/>
            <a:ext cx="24479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0000CC"/>
                </a:solidFill>
              </a:rPr>
              <a:t>zú zì p</a:t>
            </a:r>
            <a:r>
              <a:rPr lang="en-US" altLang="zh-CN" sz="3200">
                <a:solidFill>
                  <a:srgbClr val="0000CC"/>
                </a:solidFill>
                <a:latin typeface="宋体" panose="02010600030101010101" pitchFamily="2" charset="-122"/>
              </a:rPr>
              <a:t>á</a:t>
            </a:r>
            <a:r>
              <a:rPr lang="en-US" altLang="zh-CN" sz="3200">
                <a:solidFill>
                  <a:srgbClr val="0000CC"/>
                </a:solidFill>
              </a:rPr>
              <a:t>nɡ</a:t>
            </a:r>
            <a:endParaRPr lang="en-US" altLang="zh-CN" sz="3200">
              <a:solidFill>
                <a:srgbClr val="0000CC"/>
              </a:solidFill>
            </a:endParaRPr>
          </a:p>
        </p:txBody>
      </p:sp>
      <p:sp>
        <p:nvSpPr>
          <p:cNvPr id="17426" name="Text Box 18"/>
          <p:cNvSpPr txBox="1">
            <a:spLocks noChangeArrowheads="1"/>
          </p:cNvSpPr>
          <p:nvPr/>
        </p:nvSpPr>
        <p:spPr bwMode="auto">
          <a:xfrm>
            <a:off x="1692275" y="4581525"/>
            <a:ext cx="1035050" cy="1108075"/>
          </a:xfrm>
          <a:prstGeom prst="rect">
            <a:avLst/>
          </a:prstGeom>
          <a:noFill/>
          <a:ln w="9525">
            <a:solidFill>
              <a:srgbClr val="0000CC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6600">
                <a:solidFill>
                  <a:srgbClr val="0000CC"/>
                </a:solidFill>
                <a:ea typeface="楷体_GB2312" pitchFamily="49" charset="-122"/>
              </a:rPr>
              <a:t>足</a:t>
            </a:r>
            <a:endParaRPr lang="zh-CN" altLang="en-US" sz="6600">
              <a:solidFill>
                <a:srgbClr val="0000CC"/>
              </a:solidFill>
              <a:ea typeface="楷体_GB2312" pitchFamily="49" charset="-122"/>
            </a:endParaRPr>
          </a:p>
        </p:txBody>
      </p:sp>
      <p:pic>
        <p:nvPicPr>
          <p:cNvPr id="17427" name="Picture 19" descr="4a14839dad7e72bab956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316913" y="6092825"/>
            <a:ext cx="314325" cy="43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 animBg="1"/>
      <p:bldP spid="17413" grpId="0" animBg="1"/>
      <p:bldP spid="17414" grpId="0" animBg="1"/>
      <p:bldP spid="17415" grpId="0" animBg="1"/>
      <p:bldP spid="17416" grpId="0"/>
      <p:bldP spid="17417" grpId="0" animBg="1"/>
      <p:bldP spid="17419" grpId="0" animBg="1"/>
      <p:bldP spid="17425" grpId="0"/>
      <p:bldP spid="1742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200411031429189415"/>
          <p:cNvPicPr>
            <a:picLocks noChangeAspect="1" noChangeArrowheads="1"/>
          </p:cNvPicPr>
          <p:nvPr/>
        </p:nvPicPr>
        <p:blipFill>
          <a:blip r:embed="rId1" cstate="email">
            <a:lum contrast="24000"/>
          </a:blip>
          <a:srcRect/>
          <a:stretch>
            <a:fillRect/>
          </a:stretch>
        </p:blipFill>
        <p:spPr bwMode="auto">
          <a:xfrm>
            <a:off x="611188" y="1125538"/>
            <a:ext cx="8532812" cy="5184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80" name="Text Box 8"/>
          <p:cNvSpPr txBox="1">
            <a:spLocks noChangeArrowheads="1"/>
          </p:cNvSpPr>
          <p:nvPr/>
        </p:nvSpPr>
        <p:spPr bwMode="auto">
          <a:xfrm>
            <a:off x="1229519" y="404813"/>
            <a:ext cx="72961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0" dirty="0">
                <a:ea typeface="楷体_GB2312" pitchFamily="49" charset="-122"/>
              </a:rPr>
              <a:t>看图说说小朋友在操场上进行哪些体育活动？</a:t>
            </a:r>
            <a:endParaRPr lang="zh-CN" altLang="en-US" sz="2800" b="0" dirty="0"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539750" y="1196975"/>
            <a:ext cx="2447925" cy="113823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68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打 球</a:t>
            </a:r>
            <a:endParaRPr lang="zh-CN" altLang="en-US" sz="680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152775" y="1196975"/>
            <a:ext cx="2376488" cy="113823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68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拔</a:t>
            </a:r>
            <a:r>
              <a:rPr lang="zh-CN" altLang="en-US" sz="6800">
                <a:latin typeface="楷体_GB2312" pitchFamily="49" charset="-122"/>
                <a:ea typeface="楷体_GB2312" pitchFamily="49" charset="-122"/>
              </a:rPr>
              <a:t> 河</a:t>
            </a:r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5697538" y="1189038"/>
            <a:ext cx="3382962" cy="1138237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68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拍</a:t>
            </a:r>
            <a:r>
              <a:rPr lang="zh-CN" altLang="en-US" sz="6800">
                <a:latin typeface="楷体_GB2312" pitchFamily="49" charset="-122"/>
                <a:ea typeface="楷体_GB2312" pitchFamily="49" charset="-122"/>
              </a:rPr>
              <a:t>皮球 </a:t>
            </a:r>
            <a:endParaRPr lang="zh-CN" altLang="en-US" sz="68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544513" y="3327400"/>
            <a:ext cx="2447925" cy="113823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68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跳</a:t>
            </a:r>
            <a:r>
              <a:rPr lang="zh-CN" altLang="en-US" sz="680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68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高</a:t>
            </a:r>
            <a:r>
              <a:rPr lang="zh-CN" altLang="en-US" sz="680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68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3140075" y="3319463"/>
            <a:ext cx="2376488" cy="1138237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68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跑</a:t>
            </a:r>
            <a:r>
              <a:rPr lang="zh-CN" altLang="en-US" sz="6800">
                <a:latin typeface="楷体_GB2312" pitchFamily="49" charset="-122"/>
                <a:ea typeface="楷体_GB2312" pitchFamily="49" charset="-122"/>
              </a:rPr>
              <a:t> 步 </a:t>
            </a:r>
            <a:endParaRPr lang="zh-CN" altLang="en-US" sz="68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9463" name="Rectangle 7"/>
          <p:cNvSpPr>
            <a:spLocks noChangeArrowheads="1"/>
          </p:cNvSpPr>
          <p:nvPr/>
        </p:nvSpPr>
        <p:spPr bwMode="auto">
          <a:xfrm>
            <a:off x="5724525" y="3322638"/>
            <a:ext cx="3203575" cy="1138237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6800">
                <a:latin typeface="楷体_GB2312" pitchFamily="49" charset="-122"/>
                <a:ea typeface="楷体_GB2312" pitchFamily="49" charset="-122"/>
              </a:rPr>
              <a:t>踢</a:t>
            </a:r>
            <a:r>
              <a:rPr lang="zh-CN" altLang="en-US" sz="68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足</a:t>
            </a:r>
            <a:r>
              <a:rPr lang="zh-CN" altLang="en-US" sz="6800">
                <a:latin typeface="楷体_GB2312" pitchFamily="49" charset="-122"/>
                <a:ea typeface="楷体_GB2312" pitchFamily="49" charset="-122"/>
              </a:rPr>
              <a:t>球</a:t>
            </a:r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9464" name="Picture 8" descr="4a14839dad7e72bab956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316913" y="6092825"/>
            <a:ext cx="314325" cy="43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1" name="Picture 5" descr="12a392E44F-2144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703" name="Text Box 7"/>
          <p:cNvSpPr txBox="1">
            <a:spLocks noChangeArrowheads="1"/>
          </p:cNvSpPr>
          <p:nvPr/>
        </p:nvSpPr>
        <p:spPr bwMode="auto">
          <a:xfrm>
            <a:off x="1331913" y="981075"/>
            <a:ext cx="6553200" cy="466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10000">
                <a:solidFill>
                  <a:srgbClr val="0000FF"/>
                </a:solidFill>
                <a:ea typeface="楷体_GB2312" pitchFamily="49" charset="-122"/>
              </a:rPr>
              <a:t>跑   跳   拍</a:t>
            </a:r>
            <a:endParaRPr lang="zh-CN" altLang="en-US" sz="10000">
              <a:solidFill>
                <a:srgbClr val="0000FF"/>
              </a:solidFill>
              <a:ea typeface="楷体_GB2312" pitchFamily="49" charset="-122"/>
            </a:endParaRPr>
          </a:p>
          <a:p>
            <a:r>
              <a:rPr lang="zh-CN" altLang="en-US" sz="10000">
                <a:solidFill>
                  <a:srgbClr val="0000FF"/>
                </a:solidFill>
                <a:ea typeface="楷体_GB2312" pitchFamily="49" charset="-122"/>
              </a:rPr>
              <a:t>打   高   足</a:t>
            </a:r>
            <a:endParaRPr lang="zh-CN" altLang="en-US" sz="10000">
              <a:solidFill>
                <a:srgbClr val="0000FF"/>
              </a:solidFill>
              <a:ea typeface="楷体_GB2312" pitchFamily="49" charset="-122"/>
            </a:endParaRPr>
          </a:p>
          <a:p>
            <a:r>
              <a:rPr lang="zh-CN" altLang="en-US" sz="10000">
                <a:solidFill>
                  <a:srgbClr val="0000FF"/>
                </a:solidFill>
                <a:ea typeface="楷体_GB2312" pitchFamily="49" charset="-122"/>
              </a:rPr>
              <a:t>拔   球</a:t>
            </a:r>
            <a:endParaRPr lang="zh-CN" altLang="en-US" sz="10000">
              <a:solidFill>
                <a:srgbClr val="0000FF"/>
              </a:solidFill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3" name="Picture 5" descr="12a392E44F-2144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3249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72" name="Picture 4" descr="3_12735797939qeV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21513" y="3689350"/>
            <a:ext cx="2122487" cy="3168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2782" name="Group 14"/>
          <p:cNvGrpSpPr/>
          <p:nvPr/>
        </p:nvGrpSpPr>
        <p:grpSpPr bwMode="auto">
          <a:xfrm>
            <a:off x="1547813" y="1087438"/>
            <a:ext cx="2303462" cy="2413000"/>
            <a:chOff x="975" y="685"/>
            <a:chExt cx="1451" cy="1520"/>
          </a:xfrm>
        </p:grpSpPr>
        <p:grpSp>
          <p:nvGrpSpPr>
            <p:cNvPr id="32775" name="Group 7"/>
            <p:cNvGrpSpPr/>
            <p:nvPr/>
          </p:nvGrpSpPr>
          <p:grpSpPr bwMode="auto">
            <a:xfrm>
              <a:off x="975" y="754"/>
              <a:ext cx="1451" cy="1451"/>
              <a:chOff x="2426" y="1253"/>
              <a:chExt cx="1815" cy="1814"/>
            </a:xfrm>
          </p:grpSpPr>
          <p:sp>
            <p:nvSpPr>
              <p:cNvPr id="32776" name="Rectangle 8"/>
              <p:cNvSpPr>
                <a:spLocks noChangeArrowheads="1"/>
              </p:cNvSpPr>
              <p:nvPr/>
            </p:nvSpPr>
            <p:spPr bwMode="auto">
              <a:xfrm>
                <a:off x="2426" y="1253"/>
                <a:ext cx="1815" cy="1814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rgbClr val="008000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2777" name="Line 9"/>
              <p:cNvSpPr>
                <a:spLocks noChangeShapeType="1"/>
              </p:cNvSpPr>
              <p:nvPr/>
            </p:nvSpPr>
            <p:spPr bwMode="auto">
              <a:xfrm flipH="1">
                <a:off x="2426" y="2160"/>
                <a:ext cx="1815" cy="0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778" name="Line 10"/>
              <p:cNvSpPr>
                <a:spLocks noChangeShapeType="1"/>
              </p:cNvSpPr>
              <p:nvPr/>
            </p:nvSpPr>
            <p:spPr bwMode="auto">
              <a:xfrm>
                <a:off x="3334" y="1298"/>
                <a:ext cx="0" cy="1769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2779" name="Text Box 11"/>
            <p:cNvSpPr txBox="1">
              <a:spLocks noChangeArrowheads="1"/>
            </p:cNvSpPr>
            <p:nvPr/>
          </p:nvSpPr>
          <p:spPr bwMode="auto">
            <a:xfrm>
              <a:off x="1127" y="685"/>
              <a:ext cx="1040" cy="14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15000" b="0">
                  <a:solidFill>
                    <a:srgbClr val="FF3300"/>
                  </a:solidFill>
                  <a:ea typeface="楷体_GB2312" pitchFamily="49" charset="-122"/>
                </a:rPr>
                <a:t>八</a:t>
              </a:r>
              <a:endParaRPr lang="zh-CN" altLang="en-US" sz="15000" b="0">
                <a:solidFill>
                  <a:srgbClr val="FF3300"/>
                </a:solidFill>
                <a:ea typeface="楷体_GB2312" pitchFamily="49" charset="-122"/>
              </a:endParaRPr>
            </a:p>
          </p:txBody>
        </p:sp>
      </p:grpSp>
      <p:sp>
        <p:nvSpPr>
          <p:cNvPr id="32780" name="Text Box 12"/>
          <p:cNvSpPr txBox="1">
            <a:spLocks noChangeArrowheads="1"/>
          </p:cNvSpPr>
          <p:nvPr/>
        </p:nvSpPr>
        <p:spPr bwMode="auto">
          <a:xfrm>
            <a:off x="2124075" y="4005263"/>
            <a:ext cx="4968875" cy="192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000">
                <a:solidFill>
                  <a:srgbClr val="0000FF"/>
                </a:solidFill>
                <a:ea typeface="楷体_GB2312" pitchFamily="49" charset="-122"/>
              </a:rPr>
              <a:t>八个    八哥    八十</a:t>
            </a:r>
            <a:endParaRPr lang="zh-CN" altLang="en-US" sz="4000">
              <a:solidFill>
                <a:srgbClr val="0000FF"/>
              </a:solidFill>
              <a:ea typeface="楷体_GB2312" pitchFamily="49" charset="-122"/>
            </a:endParaRPr>
          </a:p>
          <a:p>
            <a:r>
              <a:rPr lang="zh-CN" altLang="en-US" sz="4000">
                <a:solidFill>
                  <a:srgbClr val="0000FF"/>
                </a:solidFill>
                <a:ea typeface="楷体_GB2312" pitchFamily="49" charset="-122"/>
              </a:rPr>
              <a:t>七上八下   </a:t>
            </a:r>
            <a:endParaRPr lang="zh-CN" altLang="en-US" sz="4000">
              <a:solidFill>
                <a:srgbClr val="0000FF"/>
              </a:solidFill>
              <a:ea typeface="楷体_GB2312" pitchFamily="49" charset="-122"/>
            </a:endParaRPr>
          </a:p>
          <a:p>
            <a:endParaRPr lang="en-US" altLang="zh-CN" sz="4000">
              <a:solidFill>
                <a:srgbClr val="0000FF"/>
              </a:solidFill>
              <a:ea typeface="楷体_GB2312" pitchFamily="49" charset="-122"/>
            </a:endParaRPr>
          </a:p>
        </p:txBody>
      </p:sp>
      <p:sp>
        <p:nvSpPr>
          <p:cNvPr id="32781" name="Text Box 13"/>
          <p:cNvSpPr txBox="1">
            <a:spLocks noChangeArrowheads="1"/>
          </p:cNvSpPr>
          <p:nvPr/>
        </p:nvSpPr>
        <p:spPr bwMode="auto">
          <a:xfrm>
            <a:off x="5003800" y="1125538"/>
            <a:ext cx="2592388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ea typeface="楷体_GB2312" pitchFamily="49" charset="-122"/>
              </a:rPr>
              <a:t>字形要点</a:t>
            </a:r>
            <a:endParaRPr lang="zh-CN" altLang="en-US" sz="3200">
              <a:solidFill>
                <a:srgbClr val="FF0000"/>
              </a:solidFill>
              <a:ea typeface="楷体_GB2312" pitchFamily="49" charset="-122"/>
            </a:endParaRPr>
          </a:p>
        </p:txBody>
      </p:sp>
      <p:pic>
        <p:nvPicPr>
          <p:cNvPr id="32783" name="练字音乐.mp3">
            <a:hlinkClick r:id="" action="ppaction://media"/>
          </p:cNvPr>
          <p:cNvPicPr>
            <a:picLocks noRot="1" noChangeAspect="1" noChangeArrowheads="1"/>
          </p:cNvPicPr>
          <p:nvPr>
            <a:audi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5">
            <a:lum bright="-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2813" y="4652963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784" name="Text Box 16"/>
          <p:cNvSpPr txBox="1">
            <a:spLocks noChangeArrowheads="1"/>
          </p:cNvSpPr>
          <p:nvPr/>
        </p:nvSpPr>
        <p:spPr bwMode="auto">
          <a:xfrm>
            <a:off x="468313" y="4005263"/>
            <a:ext cx="18161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ea typeface="楷体_GB2312" pitchFamily="49" charset="-122"/>
              </a:rPr>
              <a:t>【</a:t>
            </a:r>
            <a:r>
              <a:rPr lang="zh-CN" altLang="en-US" sz="3200">
                <a:ea typeface="楷体_GB2312" pitchFamily="49" charset="-122"/>
              </a:rPr>
              <a:t>组词</a:t>
            </a:r>
            <a:r>
              <a:rPr lang="en-US" altLang="zh-CN" sz="3200">
                <a:ea typeface="楷体_GB2312" pitchFamily="49" charset="-122"/>
              </a:rPr>
              <a:t>】</a:t>
            </a:r>
            <a:endParaRPr lang="en-US" altLang="zh-CN" sz="3200"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7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2236" fill="hold"/>
                                        <p:tgtEl>
                                          <p:spTgt spid="3278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78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783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12a392E44F-2144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3249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95" name="Picture 3" descr="3_12735797939qeV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21513" y="3689350"/>
            <a:ext cx="2122487" cy="3168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803" name="Group 11"/>
          <p:cNvGrpSpPr/>
          <p:nvPr/>
        </p:nvGrpSpPr>
        <p:grpSpPr bwMode="auto">
          <a:xfrm>
            <a:off x="1547813" y="1087438"/>
            <a:ext cx="2303462" cy="2413000"/>
            <a:chOff x="975" y="685"/>
            <a:chExt cx="1451" cy="1520"/>
          </a:xfrm>
        </p:grpSpPr>
        <p:grpSp>
          <p:nvGrpSpPr>
            <p:cNvPr id="33796" name="Group 4"/>
            <p:cNvGrpSpPr/>
            <p:nvPr/>
          </p:nvGrpSpPr>
          <p:grpSpPr bwMode="auto">
            <a:xfrm>
              <a:off x="975" y="754"/>
              <a:ext cx="1451" cy="1451"/>
              <a:chOff x="2426" y="1253"/>
              <a:chExt cx="1815" cy="1814"/>
            </a:xfrm>
          </p:grpSpPr>
          <p:sp>
            <p:nvSpPr>
              <p:cNvPr id="33797" name="Rectangle 5"/>
              <p:cNvSpPr>
                <a:spLocks noChangeArrowheads="1"/>
              </p:cNvSpPr>
              <p:nvPr/>
            </p:nvSpPr>
            <p:spPr bwMode="auto">
              <a:xfrm>
                <a:off x="2426" y="1253"/>
                <a:ext cx="1815" cy="1814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rgbClr val="008000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3798" name="Line 6"/>
              <p:cNvSpPr>
                <a:spLocks noChangeShapeType="1"/>
              </p:cNvSpPr>
              <p:nvPr/>
            </p:nvSpPr>
            <p:spPr bwMode="auto">
              <a:xfrm flipH="1">
                <a:off x="2426" y="2160"/>
                <a:ext cx="1815" cy="0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799" name="Line 7"/>
              <p:cNvSpPr>
                <a:spLocks noChangeShapeType="1"/>
              </p:cNvSpPr>
              <p:nvPr/>
            </p:nvSpPr>
            <p:spPr bwMode="auto">
              <a:xfrm>
                <a:off x="3334" y="1298"/>
                <a:ext cx="0" cy="1769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3800" name="Text Box 8"/>
            <p:cNvSpPr txBox="1">
              <a:spLocks noChangeArrowheads="1"/>
            </p:cNvSpPr>
            <p:nvPr/>
          </p:nvSpPr>
          <p:spPr bwMode="auto">
            <a:xfrm>
              <a:off x="1111" y="685"/>
              <a:ext cx="1040" cy="14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15000" b="0">
                  <a:solidFill>
                    <a:srgbClr val="FF3300"/>
                  </a:solidFill>
                  <a:ea typeface="楷体_GB2312" pitchFamily="49" charset="-122"/>
                </a:rPr>
                <a:t>入</a:t>
              </a:r>
              <a:endParaRPr lang="zh-CN" altLang="en-US" sz="15000" b="0">
                <a:solidFill>
                  <a:srgbClr val="FF3300"/>
                </a:solidFill>
                <a:ea typeface="楷体_GB2312" pitchFamily="49" charset="-122"/>
              </a:endParaRPr>
            </a:p>
          </p:txBody>
        </p:sp>
      </p:grpSp>
      <p:sp>
        <p:nvSpPr>
          <p:cNvPr id="33801" name="Text Box 9"/>
          <p:cNvSpPr txBox="1">
            <a:spLocks noChangeArrowheads="1"/>
          </p:cNvSpPr>
          <p:nvPr/>
        </p:nvSpPr>
        <p:spPr bwMode="auto">
          <a:xfrm>
            <a:off x="2411413" y="3937000"/>
            <a:ext cx="4968875" cy="192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000">
                <a:solidFill>
                  <a:srgbClr val="0000FF"/>
                </a:solidFill>
                <a:ea typeface="楷体_GB2312" pitchFamily="49" charset="-122"/>
              </a:rPr>
              <a:t>入口    出入    加入</a:t>
            </a:r>
            <a:endParaRPr lang="zh-CN" altLang="en-US" sz="4000">
              <a:solidFill>
                <a:srgbClr val="0000FF"/>
              </a:solidFill>
              <a:ea typeface="楷体_GB2312" pitchFamily="49" charset="-122"/>
            </a:endParaRPr>
          </a:p>
          <a:p>
            <a:r>
              <a:rPr lang="zh-CN" altLang="en-US" sz="4000">
                <a:solidFill>
                  <a:srgbClr val="0000FF"/>
                </a:solidFill>
                <a:ea typeface="楷体_GB2312" pitchFamily="49" charset="-122"/>
              </a:rPr>
              <a:t>入学</a:t>
            </a:r>
            <a:endParaRPr lang="zh-CN" altLang="en-US" sz="4000">
              <a:solidFill>
                <a:srgbClr val="0000FF"/>
              </a:solidFill>
              <a:ea typeface="楷体_GB2312" pitchFamily="49" charset="-122"/>
            </a:endParaRPr>
          </a:p>
          <a:p>
            <a:endParaRPr lang="en-US" altLang="zh-CN" sz="4000">
              <a:solidFill>
                <a:srgbClr val="0000FF"/>
              </a:solidFill>
              <a:ea typeface="楷体_GB2312" pitchFamily="49" charset="-122"/>
            </a:endParaRPr>
          </a:p>
        </p:txBody>
      </p:sp>
      <p:sp>
        <p:nvSpPr>
          <p:cNvPr id="33802" name="Text Box 10"/>
          <p:cNvSpPr txBox="1">
            <a:spLocks noChangeArrowheads="1"/>
          </p:cNvSpPr>
          <p:nvPr/>
        </p:nvSpPr>
        <p:spPr bwMode="auto">
          <a:xfrm>
            <a:off x="5003800" y="1125538"/>
            <a:ext cx="2376488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ea typeface="楷体_GB2312" pitchFamily="49" charset="-122"/>
              </a:rPr>
              <a:t>字形要点</a:t>
            </a:r>
            <a:endParaRPr lang="zh-CN" altLang="en-US" sz="3200">
              <a:solidFill>
                <a:srgbClr val="FF0000"/>
              </a:solidFill>
              <a:ea typeface="楷体_GB2312" pitchFamily="49" charset="-122"/>
            </a:endParaRPr>
          </a:p>
        </p:txBody>
      </p:sp>
      <p:pic>
        <p:nvPicPr>
          <p:cNvPr id="33804" name="练字音乐.mp3">
            <a:hlinkClick r:id="" action="ppaction://media"/>
          </p:cNvPr>
          <p:cNvPicPr>
            <a:picLocks noRot="1" noChangeAspect="1" noChangeArrowheads="1"/>
          </p:cNvPicPr>
          <p:nvPr>
            <a:audi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5">
            <a:lum bright="-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250" y="4652963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805" name="Text Box 13"/>
          <p:cNvSpPr txBox="1">
            <a:spLocks noChangeArrowheads="1"/>
          </p:cNvSpPr>
          <p:nvPr/>
        </p:nvSpPr>
        <p:spPr bwMode="auto">
          <a:xfrm>
            <a:off x="468313" y="4005263"/>
            <a:ext cx="18161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ea typeface="楷体_GB2312" pitchFamily="49" charset="-122"/>
              </a:rPr>
              <a:t>【</a:t>
            </a:r>
            <a:r>
              <a:rPr lang="zh-CN" altLang="en-US" sz="3200">
                <a:ea typeface="楷体_GB2312" pitchFamily="49" charset="-122"/>
              </a:rPr>
              <a:t>组词</a:t>
            </a:r>
            <a:r>
              <a:rPr lang="en-US" altLang="zh-CN" sz="3200">
                <a:ea typeface="楷体_GB2312" pitchFamily="49" charset="-122"/>
              </a:rPr>
              <a:t>】</a:t>
            </a:r>
            <a:endParaRPr lang="en-US" altLang="zh-CN" sz="3200"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38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2236" fill="hold"/>
                                        <p:tgtEl>
                                          <p:spTgt spid="3380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80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804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30" name="Picture 14" descr="20085882658133_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3345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821" name="Text Box 5"/>
          <p:cNvSpPr txBox="1">
            <a:spLocks noChangeArrowheads="1"/>
          </p:cNvSpPr>
          <p:nvPr/>
        </p:nvSpPr>
        <p:spPr bwMode="auto">
          <a:xfrm>
            <a:off x="684213" y="404813"/>
            <a:ext cx="2990850" cy="93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FF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5500">
                <a:solidFill>
                  <a:srgbClr val="FF0000"/>
                </a:solidFill>
                <a:ea typeface="方正稚艺简体" pitchFamily="65" charset="-122"/>
              </a:rPr>
              <a:t>快乐小结</a:t>
            </a:r>
            <a:endParaRPr lang="zh-CN" altLang="en-US" sz="5500">
              <a:solidFill>
                <a:srgbClr val="FF0000"/>
              </a:solidFill>
              <a:ea typeface="方正稚艺简体" pitchFamily="65" charset="-122"/>
            </a:endParaRPr>
          </a:p>
        </p:txBody>
      </p:sp>
      <p:pic>
        <p:nvPicPr>
          <p:cNvPr id="34822" name="Picture 6" descr="200851273819966_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/>
          <a:stretch>
            <a:fillRect/>
          </a:stretch>
        </p:blipFill>
        <p:spPr bwMode="auto">
          <a:xfrm>
            <a:off x="6489700" y="3933825"/>
            <a:ext cx="2654300" cy="2708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823" name="Text Box 7"/>
          <p:cNvSpPr txBox="1">
            <a:spLocks noChangeArrowheads="1"/>
          </p:cNvSpPr>
          <p:nvPr/>
        </p:nvSpPr>
        <p:spPr bwMode="auto">
          <a:xfrm>
            <a:off x="468313" y="1196975"/>
            <a:ext cx="80645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00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400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记住了</a:t>
            </a:r>
            <a:r>
              <a:rPr lang="en-US" altLang="zh-CN" sz="400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8</a:t>
            </a:r>
            <a:r>
              <a:rPr lang="zh-CN" altLang="en-US" sz="400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个生字：</a:t>
            </a:r>
            <a:endParaRPr lang="zh-CN" altLang="en-US" sz="400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4824" name="Text Box 8"/>
          <p:cNvSpPr txBox="1">
            <a:spLocks noChangeArrowheads="1"/>
          </p:cNvSpPr>
          <p:nvPr/>
        </p:nvSpPr>
        <p:spPr bwMode="auto">
          <a:xfrm>
            <a:off x="468313" y="2997200"/>
            <a:ext cx="44640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00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400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认识了</a:t>
            </a:r>
            <a:r>
              <a:rPr lang="en-US" altLang="zh-CN" sz="400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400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个偏旁：</a:t>
            </a:r>
            <a:endParaRPr lang="zh-CN" altLang="en-US" sz="4000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34825" name="Text Box 9"/>
          <p:cNvSpPr txBox="1">
            <a:spLocks noChangeArrowheads="1"/>
          </p:cNvSpPr>
          <p:nvPr/>
        </p:nvSpPr>
        <p:spPr bwMode="auto">
          <a:xfrm>
            <a:off x="468313" y="4652963"/>
            <a:ext cx="79914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00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3.</a:t>
            </a:r>
            <a:r>
              <a:rPr lang="zh-CN" altLang="en-US" sz="400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学写了</a:t>
            </a:r>
            <a:r>
              <a:rPr lang="en-US" altLang="zh-CN" sz="400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400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个生字：</a:t>
            </a:r>
            <a:endParaRPr lang="zh-CN" altLang="en-US" sz="6000">
              <a:solidFill>
                <a:srgbClr val="FF0000"/>
              </a:solidFill>
              <a:ea typeface="楷体_GB2312" pitchFamily="49" charset="-122"/>
            </a:endParaRPr>
          </a:p>
        </p:txBody>
      </p:sp>
      <p:grpSp>
        <p:nvGrpSpPr>
          <p:cNvPr id="34826" name="Group 10"/>
          <p:cNvGrpSpPr/>
          <p:nvPr/>
        </p:nvGrpSpPr>
        <p:grpSpPr bwMode="auto">
          <a:xfrm>
            <a:off x="2411413" y="3573463"/>
            <a:ext cx="1524000" cy="1169987"/>
            <a:chOff x="431" y="2659"/>
            <a:chExt cx="960" cy="737"/>
          </a:xfrm>
        </p:grpSpPr>
        <p:sp>
          <p:nvSpPr>
            <p:cNvPr id="34827" name="Rectangle 11"/>
            <p:cNvSpPr>
              <a:spLocks noChangeArrowheads="1"/>
            </p:cNvSpPr>
            <p:nvPr/>
          </p:nvSpPr>
          <p:spPr bwMode="auto">
            <a:xfrm>
              <a:off x="431" y="2704"/>
              <a:ext cx="680" cy="6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r>
                <a:rPr lang="zh-CN" altLang="en-US" sz="660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跑 </a:t>
              </a:r>
              <a:endParaRPr lang="zh-CN" altLang="en-US" sz="66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34828" name="Rectangle 12"/>
            <p:cNvSpPr>
              <a:spLocks noChangeArrowheads="1"/>
            </p:cNvSpPr>
            <p:nvPr/>
          </p:nvSpPr>
          <p:spPr bwMode="auto">
            <a:xfrm>
              <a:off x="711" y="2659"/>
              <a:ext cx="680" cy="6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r>
                <a:rPr lang="zh-CN" altLang="en-US" sz="6600">
                  <a:solidFill>
                    <a:schemeClr val="bg1"/>
                  </a:solidFill>
                  <a:latin typeface="楷体_GB2312" pitchFamily="49" charset="-122"/>
                  <a:ea typeface="楷体_GB2312" pitchFamily="49" charset="-122"/>
                </a:rPr>
                <a:t>目 </a:t>
              </a:r>
              <a:endParaRPr lang="zh-CN" altLang="en-US" sz="66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34829" name="Rectangle 13"/>
          <p:cNvSpPr>
            <a:spLocks noChangeArrowheads="1"/>
          </p:cNvSpPr>
          <p:nvPr/>
        </p:nvSpPr>
        <p:spPr bwMode="auto">
          <a:xfrm>
            <a:off x="827088" y="3644900"/>
            <a:ext cx="944562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60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扌</a:t>
            </a:r>
            <a:endParaRPr lang="zh-CN" altLang="en-US" sz="600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4831" name="Rectangle 15"/>
          <p:cNvSpPr>
            <a:spLocks noChangeArrowheads="1"/>
          </p:cNvSpPr>
          <p:nvPr/>
        </p:nvSpPr>
        <p:spPr bwMode="auto">
          <a:xfrm>
            <a:off x="441325" y="1916113"/>
            <a:ext cx="8702675" cy="976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58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跑 高 跳 拍 球 打 拔 足</a:t>
            </a:r>
            <a:endParaRPr lang="zh-CN" altLang="en-US" sz="580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4832" name="Text Box 16"/>
          <p:cNvSpPr txBox="1">
            <a:spLocks noChangeArrowheads="1"/>
          </p:cNvSpPr>
          <p:nvPr/>
        </p:nvSpPr>
        <p:spPr bwMode="auto">
          <a:xfrm>
            <a:off x="3276600" y="5864225"/>
            <a:ext cx="2808288" cy="5492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000"/>
              <a:t>                              </a:t>
            </a:r>
            <a:endParaRPr lang="en-US" altLang="zh-CN" sz="3000"/>
          </a:p>
        </p:txBody>
      </p:sp>
      <p:sp>
        <p:nvSpPr>
          <p:cNvPr id="34833" name="Rectangle 17"/>
          <p:cNvSpPr>
            <a:spLocks noChangeArrowheads="1"/>
          </p:cNvSpPr>
          <p:nvPr/>
        </p:nvSpPr>
        <p:spPr bwMode="auto">
          <a:xfrm>
            <a:off x="1042988" y="5229225"/>
            <a:ext cx="2867025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60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八 入</a:t>
            </a:r>
            <a:endParaRPr lang="zh-CN" altLang="en-US" sz="600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48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48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8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34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48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48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3" grpId="0"/>
      <p:bldP spid="34824" grpId="0"/>
      <p:bldP spid="34825" grpId="0"/>
      <p:bldP spid="34829" grpId="0"/>
      <p:bldP spid="34831" grpId="0"/>
      <p:bldP spid="3483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12a392E44F-2144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867" name="Text Box 3"/>
          <p:cNvSpPr txBox="1">
            <a:spLocks noChangeArrowheads="1"/>
          </p:cNvSpPr>
          <p:nvPr/>
        </p:nvSpPr>
        <p:spPr bwMode="auto">
          <a:xfrm>
            <a:off x="1331913" y="981075"/>
            <a:ext cx="1511300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10000">
                <a:solidFill>
                  <a:srgbClr val="FF0000"/>
                </a:solidFill>
                <a:ea typeface="楷体_GB2312" pitchFamily="49" charset="-122"/>
              </a:rPr>
              <a:t>跑</a:t>
            </a:r>
            <a:endParaRPr lang="zh-CN" altLang="en-US" sz="10000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3203575" y="981075"/>
            <a:ext cx="1511300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10000">
                <a:solidFill>
                  <a:srgbClr val="FF0000"/>
                </a:solidFill>
                <a:ea typeface="楷体_GB2312" pitchFamily="49" charset="-122"/>
              </a:rPr>
              <a:t>跳</a:t>
            </a:r>
            <a:endParaRPr lang="zh-CN" altLang="en-US" sz="10000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36869" name="Text Box 5"/>
          <p:cNvSpPr txBox="1">
            <a:spLocks noChangeArrowheads="1"/>
          </p:cNvSpPr>
          <p:nvPr/>
        </p:nvSpPr>
        <p:spPr bwMode="auto">
          <a:xfrm>
            <a:off x="5292725" y="1014413"/>
            <a:ext cx="1511300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10000">
                <a:solidFill>
                  <a:srgbClr val="FF0000"/>
                </a:solidFill>
                <a:ea typeface="楷体_GB2312" pitchFamily="49" charset="-122"/>
              </a:rPr>
              <a:t>拍</a:t>
            </a:r>
            <a:endParaRPr lang="zh-CN" altLang="en-US" sz="10000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36870" name="Text Box 6"/>
          <p:cNvSpPr txBox="1">
            <a:spLocks noChangeArrowheads="1"/>
          </p:cNvSpPr>
          <p:nvPr/>
        </p:nvSpPr>
        <p:spPr bwMode="auto">
          <a:xfrm>
            <a:off x="1331913" y="2708275"/>
            <a:ext cx="1511300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10000">
                <a:solidFill>
                  <a:srgbClr val="FF0000"/>
                </a:solidFill>
                <a:ea typeface="楷体_GB2312" pitchFamily="49" charset="-122"/>
              </a:rPr>
              <a:t>打</a:t>
            </a:r>
            <a:endParaRPr lang="zh-CN" altLang="en-US" sz="10000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36871" name="Text Box 7"/>
          <p:cNvSpPr txBox="1">
            <a:spLocks noChangeArrowheads="1"/>
          </p:cNvSpPr>
          <p:nvPr/>
        </p:nvSpPr>
        <p:spPr bwMode="auto">
          <a:xfrm>
            <a:off x="3203575" y="2776538"/>
            <a:ext cx="1511300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10000">
                <a:solidFill>
                  <a:srgbClr val="FF0000"/>
                </a:solidFill>
                <a:ea typeface="楷体_GB2312" pitchFamily="49" charset="-122"/>
              </a:rPr>
              <a:t>拔</a:t>
            </a:r>
            <a:endParaRPr lang="zh-CN" altLang="en-US" sz="10000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36872" name="Text Box 8"/>
          <p:cNvSpPr txBox="1">
            <a:spLocks noChangeArrowheads="1"/>
          </p:cNvSpPr>
          <p:nvPr/>
        </p:nvSpPr>
        <p:spPr bwMode="auto">
          <a:xfrm>
            <a:off x="5292725" y="2797175"/>
            <a:ext cx="1511300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10000">
                <a:solidFill>
                  <a:srgbClr val="FF0000"/>
                </a:solidFill>
                <a:ea typeface="楷体_GB2312" pitchFamily="49" charset="-122"/>
              </a:rPr>
              <a:t>球</a:t>
            </a:r>
            <a:endParaRPr lang="zh-CN" altLang="en-US" sz="10000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36873" name="Text Box 9"/>
          <p:cNvSpPr txBox="1">
            <a:spLocks noChangeArrowheads="1"/>
          </p:cNvSpPr>
          <p:nvPr/>
        </p:nvSpPr>
        <p:spPr bwMode="auto">
          <a:xfrm>
            <a:off x="1403350" y="4437063"/>
            <a:ext cx="1511300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10000">
                <a:solidFill>
                  <a:srgbClr val="FF0000"/>
                </a:solidFill>
                <a:ea typeface="楷体_GB2312" pitchFamily="49" charset="-122"/>
              </a:rPr>
              <a:t>足</a:t>
            </a:r>
            <a:endParaRPr lang="zh-CN" altLang="en-US" sz="10000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36874" name="Text Box 10"/>
          <p:cNvSpPr txBox="1">
            <a:spLocks noChangeArrowheads="1"/>
          </p:cNvSpPr>
          <p:nvPr/>
        </p:nvSpPr>
        <p:spPr bwMode="auto">
          <a:xfrm>
            <a:off x="3276600" y="4437063"/>
            <a:ext cx="1511300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10000">
                <a:solidFill>
                  <a:srgbClr val="FF0000"/>
                </a:solidFill>
                <a:ea typeface="楷体_GB2312" pitchFamily="49" charset="-122"/>
              </a:rPr>
              <a:t>高</a:t>
            </a:r>
            <a:endParaRPr lang="zh-CN" altLang="en-US" sz="10000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36875" name="Rectangle 11"/>
          <p:cNvSpPr>
            <a:spLocks noChangeArrowheads="1"/>
          </p:cNvSpPr>
          <p:nvPr/>
        </p:nvSpPr>
        <p:spPr bwMode="auto">
          <a:xfrm>
            <a:off x="6516688" y="4724400"/>
            <a:ext cx="944562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600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扌</a:t>
            </a:r>
            <a:endParaRPr lang="zh-CN" altLang="en-US" sz="600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36876" name="Group 12"/>
          <p:cNvGrpSpPr/>
          <p:nvPr/>
        </p:nvGrpSpPr>
        <p:grpSpPr bwMode="auto">
          <a:xfrm>
            <a:off x="5219700" y="4724400"/>
            <a:ext cx="1524000" cy="1169988"/>
            <a:chOff x="431" y="2659"/>
            <a:chExt cx="960" cy="737"/>
          </a:xfrm>
        </p:grpSpPr>
        <p:sp>
          <p:nvSpPr>
            <p:cNvPr id="36877" name="Rectangle 13"/>
            <p:cNvSpPr>
              <a:spLocks noChangeArrowheads="1"/>
            </p:cNvSpPr>
            <p:nvPr/>
          </p:nvSpPr>
          <p:spPr bwMode="auto">
            <a:xfrm>
              <a:off x="431" y="2704"/>
              <a:ext cx="680" cy="6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r>
                <a:rPr lang="zh-CN" altLang="en-US" sz="660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跑 </a:t>
              </a:r>
              <a:endParaRPr lang="zh-CN" altLang="en-US" sz="660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36878" name="Rectangle 14"/>
            <p:cNvSpPr>
              <a:spLocks noChangeArrowheads="1"/>
            </p:cNvSpPr>
            <p:nvPr/>
          </p:nvSpPr>
          <p:spPr bwMode="auto">
            <a:xfrm>
              <a:off x="711" y="2659"/>
              <a:ext cx="680" cy="6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r>
                <a:rPr lang="zh-CN" altLang="en-US" sz="6600">
                  <a:solidFill>
                    <a:schemeClr val="bg1"/>
                  </a:solidFill>
                  <a:latin typeface="楷体_GB2312" pitchFamily="49" charset="-122"/>
                  <a:ea typeface="楷体_GB2312" pitchFamily="49" charset="-122"/>
                </a:rPr>
                <a:t>目 </a:t>
              </a:r>
              <a:endParaRPr lang="zh-CN" altLang="en-US" sz="66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6" dur="1"/>
                                        <p:tgtEl>
                                          <p:spTgt spid="36867"/>
                                        </p:tgtEl>
                                      </p:cBhvr>
                                    </p:anim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" dur="1"/>
                                        <p:tgtEl>
                                          <p:spTgt spid="36868"/>
                                        </p:tgtEl>
                                      </p:cBhvr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6869"/>
                                        </p:tgtEl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21" dur="1"/>
                                        <p:tgtEl>
                                          <p:spTgt spid="36870"/>
                                        </p:tgtEl>
                                      </p:cBhvr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26" dur="1"/>
                                        <p:tgtEl>
                                          <p:spTgt spid="36871"/>
                                        </p:tgtEl>
                                      </p:cBhvr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31" dur="1"/>
                                        <p:tgtEl>
                                          <p:spTgt spid="36872"/>
                                        </p:tgtEl>
                                      </p:cBhvr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36" dur="1"/>
                                        <p:tgtEl>
                                          <p:spTgt spid="36873"/>
                                        </p:tgtEl>
                                      </p:cBhvr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41" dur="1"/>
                                        <p:tgtEl>
                                          <p:spTgt spid="36874"/>
                                        </p:tgtEl>
                                      </p:cBhvr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36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4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73" dur="1"/>
                                        <p:tgtEl>
                                          <p:spTgt spid="36875"/>
                                        </p:tgtEl>
                                      </p:cBhvr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/>
      <p:bldP spid="36868" grpId="0"/>
      <p:bldP spid="36869" grpId="0"/>
      <p:bldP spid="36870" grpId="0"/>
      <p:bldP spid="36871" grpId="0"/>
      <p:bldP spid="36872" grpId="0"/>
      <p:bldP spid="36873" grpId="0"/>
      <p:bldP spid="36874" grpId="0"/>
      <p:bldP spid="36875" grpId="0"/>
      <p:bldP spid="36875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3" name="Picture 5" descr="W02010091533288641945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W020100915332886723951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1714500" y="-9128"/>
            <a:ext cx="5715000" cy="6867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操场上"/>
          <p:cNvPicPr>
            <a:picLocks noChangeAspect="1" noChangeArrowheads="1"/>
          </p:cNvPicPr>
          <p:nvPr/>
        </p:nvPicPr>
        <p:blipFill>
          <a:blip r:embed="rId1">
            <a:lum bright="-12000" contrast="18000"/>
          </a:blip>
          <a:srcRect/>
          <a:stretch>
            <a:fillRect/>
          </a:stretch>
        </p:blipFill>
        <p:spPr bwMode="auto">
          <a:xfrm>
            <a:off x="250825" y="-457200"/>
            <a:ext cx="8893175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1295400" y="609600"/>
            <a:ext cx="1763713" cy="1128713"/>
          </a:xfrm>
          <a:prstGeom prst="rect">
            <a:avLst/>
          </a:prstGeom>
          <a:solidFill>
            <a:srgbClr val="FF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en-US" altLang="zh-CN" sz="3200">
                <a:latin typeface="宋体" panose="02010600030101010101" pitchFamily="2" charset="-122"/>
              </a:rPr>
              <a:t>dǎ qiú</a:t>
            </a:r>
            <a:endParaRPr kumimoji="1" lang="en-US" altLang="zh-CN" sz="3200">
              <a:latin typeface="宋体" panose="02010600030101010101" pitchFamily="2" charset="-122"/>
            </a:endParaRPr>
          </a:p>
          <a:p>
            <a:r>
              <a:rPr kumimoji="1" lang="zh-CN" altLang="en-US" sz="3600">
                <a:latin typeface="楷体_GB2312" pitchFamily="49" charset="-122"/>
                <a:ea typeface="楷体_GB2312" pitchFamily="49" charset="-122"/>
              </a:rPr>
              <a:t>打 球</a:t>
            </a:r>
            <a:endParaRPr kumimoji="1" lang="zh-CN" altLang="en-US" sz="36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5181600" y="1295400"/>
            <a:ext cx="1982788" cy="1128713"/>
          </a:xfrm>
          <a:prstGeom prst="rect">
            <a:avLst/>
          </a:prstGeom>
          <a:solidFill>
            <a:srgbClr val="FF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en-US" altLang="zh-CN" sz="3200">
                <a:latin typeface="方正姚体" pitchFamily="2" charset="-122"/>
                <a:ea typeface="方正姚体" pitchFamily="2" charset="-122"/>
              </a:rPr>
              <a:t> </a:t>
            </a:r>
            <a:r>
              <a:rPr kumimoji="1" lang="en-US" altLang="zh-CN" sz="3200">
                <a:latin typeface="宋体" panose="02010600030101010101" pitchFamily="2" charset="-122"/>
              </a:rPr>
              <a:t>bá  hé</a:t>
            </a:r>
            <a:endParaRPr kumimoji="1" lang="en-US" altLang="zh-CN" sz="3200">
              <a:latin typeface="宋体" panose="02010600030101010101" pitchFamily="2" charset="-122"/>
            </a:endParaRPr>
          </a:p>
          <a:p>
            <a:r>
              <a:rPr kumimoji="1" lang="en-US" altLang="zh-CN" sz="3600">
                <a:latin typeface="Times New Roman" panose="02020603050405020304" pitchFamily="18" charset="0"/>
              </a:rPr>
              <a:t> </a:t>
            </a:r>
            <a:r>
              <a:rPr kumimoji="1" lang="zh-CN" altLang="en-US" sz="3600">
                <a:latin typeface="楷体_GB2312" pitchFamily="49" charset="-122"/>
                <a:ea typeface="楷体_GB2312" pitchFamily="49" charset="-122"/>
              </a:rPr>
              <a:t>拔 河</a:t>
            </a:r>
            <a:endParaRPr kumimoji="1" lang="zh-CN" altLang="en-US" sz="36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3352800" y="2944813"/>
            <a:ext cx="2514600" cy="1128712"/>
          </a:xfrm>
          <a:prstGeom prst="rect">
            <a:avLst/>
          </a:prstGeom>
          <a:solidFill>
            <a:srgbClr val="FF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en-US" altLang="zh-CN" sz="3200">
                <a:latin typeface="宋体" panose="02010600030101010101" pitchFamily="2" charset="-122"/>
              </a:rPr>
              <a:t>pāi pí qiú</a:t>
            </a:r>
            <a:endParaRPr kumimoji="1" lang="en-US" altLang="zh-CN" sz="3200">
              <a:latin typeface="宋体" panose="02010600030101010101" pitchFamily="2" charset="-122"/>
            </a:endParaRPr>
          </a:p>
          <a:p>
            <a:r>
              <a:rPr kumimoji="1" lang="zh-CN" altLang="en-US" sz="3600">
                <a:latin typeface="楷体_GB2312" pitchFamily="49" charset="-122"/>
                <a:ea typeface="楷体_GB2312" pitchFamily="49" charset="-122"/>
              </a:rPr>
              <a:t>拍 皮 球</a:t>
            </a:r>
            <a:endParaRPr kumimoji="1" lang="zh-CN" altLang="en-US" sz="36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611188" y="4652963"/>
            <a:ext cx="1822450" cy="1128712"/>
          </a:xfrm>
          <a:prstGeom prst="rect">
            <a:avLst/>
          </a:prstGeom>
          <a:solidFill>
            <a:srgbClr val="FF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3200">
                <a:latin typeface="宋体" panose="02010600030101010101" pitchFamily="2" charset="-122"/>
              </a:rPr>
              <a:t>tiào </a:t>
            </a:r>
            <a:r>
              <a:rPr kumimoji="1" lang="en-US" altLang="zh-CN" sz="3200"/>
              <a:t>ɡ</a:t>
            </a:r>
            <a:r>
              <a:rPr kumimoji="1" lang="en-US" altLang="zh-CN" sz="3200">
                <a:latin typeface="宋体" panose="02010600030101010101" pitchFamily="2" charset="-122"/>
              </a:rPr>
              <a:t>āo</a:t>
            </a:r>
            <a:endParaRPr kumimoji="1" lang="en-US" altLang="zh-CN" sz="3200">
              <a:latin typeface="宋体" panose="02010600030101010101" pitchFamily="2" charset="-122"/>
            </a:endParaRPr>
          </a:p>
          <a:p>
            <a:r>
              <a:rPr kumimoji="1" lang="en-US" altLang="zh-CN" sz="3200">
                <a:latin typeface="Times New Roman" panose="02020603050405020304" pitchFamily="18" charset="0"/>
              </a:rPr>
              <a:t> </a:t>
            </a:r>
            <a:r>
              <a:rPr kumimoji="1" lang="zh-CN" altLang="en-US" sz="3600">
                <a:latin typeface="楷体_GB2312" pitchFamily="49" charset="-122"/>
                <a:ea typeface="楷体_GB2312" pitchFamily="49" charset="-122"/>
              </a:rPr>
              <a:t>跳 高</a:t>
            </a:r>
            <a:endParaRPr kumimoji="1" lang="zh-CN" altLang="en-US" sz="36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3886200" y="5181600"/>
            <a:ext cx="1909763" cy="1128713"/>
          </a:xfrm>
          <a:prstGeom prst="rect">
            <a:avLst/>
          </a:prstGeom>
          <a:solidFill>
            <a:srgbClr val="FF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en-US" altLang="zh-CN" sz="3200">
                <a:latin typeface="宋体" panose="02010600030101010101" pitchFamily="2" charset="-122"/>
              </a:rPr>
              <a:t>pǎo bù</a:t>
            </a:r>
            <a:endParaRPr kumimoji="1" lang="en-US" altLang="zh-CN" sz="3200">
              <a:latin typeface="宋体" panose="02010600030101010101" pitchFamily="2" charset="-122"/>
            </a:endParaRPr>
          </a:p>
          <a:p>
            <a:r>
              <a:rPr kumimoji="1" lang="zh-CN" altLang="en-US" sz="3600">
                <a:latin typeface="楷体_GB2312" pitchFamily="49" charset="-122"/>
                <a:ea typeface="楷体_GB2312" pitchFamily="49" charset="-122"/>
              </a:rPr>
              <a:t>跑 步</a:t>
            </a:r>
            <a:endParaRPr kumimoji="1" lang="zh-CN" altLang="en-US" sz="36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6732588" y="5334000"/>
            <a:ext cx="2411412" cy="1128713"/>
          </a:xfrm>
          <a:prstGeom prst="rect">
            <a:avLst/>
          </a:prstGeom>
          <a:solidFill>
            <a:srgbClr val="FF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en-US" altLang="zh-CN" sz="3200">
                <a:latin typeface="宋体" panose="02010600030101010101" pitchFamily="2" charset="-122"/>
              </a:rPr>
              <a:t>tī zú qiú</a:t>
            </a:r>
            <a:endParaRPr kumimoji="1" lang="en-US" altLang="zh-CN" sz="3200">
              <a:latin typeface="宋体" panose="02010600030101010101" pitchFamily="2" charset="-122"/>
            </a:endParaRPr>
          </a:p>
          <a:p>
            <a:r>
              <a:rPr kumimoji="1" lang="zh-CN" altLang="en-US" sz="3600">
                <a:latin typeface="楷体_GB2312" pitchFamily="49" charset="-122"/>
                <a:ea typeface="楷体_GB2312" pitchFamily="49" charset="-122"/>
              </a:rPr>
              <a:t>踢 足 球</a:t>
            </a:r>
            <a:endParaRPr kumimoji="1" lang="zh-CN" altLang="en-US" sz="360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8201" name="Picture 9" descr="国旗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124200" y="304800"/>
            <a:ext cx="9906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202" name="Oval 10"/>
          <p:cNvSpPr>
            <a:spLocks noChangeArrowheads="1"/>
          </p:cNvSpPr>
          <p:nvPr/>
        </p:nvSpPr>
        <p:spPr bwMode="auto">
          <a:xfrm>
            <a:off x="0" y="762000"/>
            <a:ext cx="1524000" cy="2133600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03" name="Oval 11"/>
          <p:cNvSpPr>
            <a:spLocks noChangeArrowheads="1"/>
          </p:cNvSpPr>
          <p:nvPr/>
        </p:nvSpPr>
        <p:spPr bwMode="auto">
          <a:xfrm>
            <a:off x="0" y="762000"/>
            <a:ext cx="1524000" cy="2133600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04" name="Oval 12"/>
          <p:cNvSpPr>
            <a:spLocks noChangeArrowheads="1"/>
          </p:cNvSpPr>
          <p:nvPr/>
        </p:nvSpPr>
        <p:spPr bwMode="auto">
          <a:xfrm>
            <a:off x="0" y="762000"/>
            <a:ext cx="1524000" cy="2133600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1" lang="zh-CN" altLang="zh-CN" sz="2400" b="0">
              <a:latin typeface="Times New Roman" panose="02020603050405020304" pitchFamily="18" charset="0"/>
            </a:endParaRPr>
          </a:p>
        </p:txBody>
      </p:sp>
      <p:sp>
        <p:nvSpPr>
          <p:cNvPr id="8205" name="Oval 13"/>
          <p:cNvSpPr>
            <a:spLocks noChangeArrowheads="1"/>
          </p:cNvSpPr>
          <p:nvPr/>
        </p:nvSpPr>
        <p:spPr bwMode="auto">
          <a:xfrm>
            <a:off x="3429000" y="1752600"/>
            <a:ext cx="2133600" cy="1219200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06" name="Oval 14"/>
          <p:cNvSpPr>
            <a:spLocks noChangeArrowheads="1"/>
          </p:cNvSpPr>
          <p:nvPr/>
        </p:nvSpPr>
        <p:spPr bwMode="auto">
          <a:xfrm>
            <a:off x="3429000" y="1752600"/>
            <a:ext cx="2133600" cy="1219200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07" name="Oval 15"/>
          <p:cNvSpPr>
            <a:spLocks noChangeArrowheads="1"/>
          </p:cNvSpPr>
          <p:nvPr/>
        </p:nvSpPr>
        <p:spPr bwMode="auto">
          <a:xfrm>
            <a:off x="3429000" y="1752600"/>
            <a:ext cx="2133600" cy="1219200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08" name="Oval 16"/>
          <p:cNvSpPr>
            <a:spLocks noChangeArrowheads="1"/>
          </p:cNvSpPr>
          <p:nvPr/>
        </p:nvSpPr>
        <p:spPr bwMode="auto">
          <a:xfrm>
            <a:off x="3276600" y="3962400"/>
            <a:ext cx="1752600" cy="1143000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1" lang="zh-CN" altLang="zh-CN" sz="2400" b="0">
              <a:latin typeface="Times New Roman" panose="02020603050405020304" pitchFamily="18" charset="0"/>
            </a:endParaRPr>
          </a:p>
        </p:txBody>
      </p:sp>
      <p:sp>
        <p:nvSpPr>
          <p:cNvPr id="8209" name="Oval 17"/>
          <p:cNvSpPr>
            <a:spLocks noChangeArrowheads="1"/>
          </p:cNvSpPr>
          <p:nvPr/>
        </p:nvSpPr>
        <p:spPr bwMode="auto">
          <a:xfrm>
            <a:off x="3276600" y="3962400"/>
            <a:ext cx="1752600" cy="1143000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1" lang="zh-CN" altLang="zh-CN" sz="2400" b="0">
              <a:latin typeface="Times New Roman" panose="02020603050405020304" pitchFamily="18" charset="0"/>
            </a:endParaRPr>
          </a:p>
        </p:txBody>
      </p:sp>
      <p:sp>
        <p:nvSpPr>
          <p:cNvPr id="8210" name="Oval 18"/>
          <p:cNvSpPr>
            <a:spLocks noChangeArrowheads="1"/>
          </p:cNvSpPr>
          <p:nvPr/>
        </p:nvSpPr>
        <p:spPr bwMode="auto">
          <a:xfrm>
            <a:off x="3276600" y="3962400"/>
            <a:ext cx="1752600" cy="1143000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1" lang="zh-CN" altLang="zh-CN" sz="2400" b="0">
              <a:latin typeface="Times New Roman" panose="02020603050405020304" pitchFamily="18" charset="0"/>
            </a:endParaRPr>
          </a:p>
        </p:txBody>
      </p:sp>
      <p:sp>
        <p:nvSpPr>
          <p:cNvPr id="8211" name="Oval 19"/>
          <p:cNvSpPr>
            <a:spLocks noChangeArrowheads="1"/>
          </p:cNvSpPr>
          <p:nvPr/>
        </p:nvSpPr>
        <p:spPr bwMode="auto">
          <a:xfrm>
            <a:off x="762000" y="3352800"/>
            <a:ext cx="1676400" cy="1219200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12" name="Oval 20"/>
          <p:cNvSpPr>
            <a:spLocks noChangeArrowheads="1"/>
          </p:cNvSpPr>
          <p:nvPr/>
        </p:nvSpPr>
        <p:spPr bwMode="auto">
          <a:xfrm>
            <a:off x="762000" y="3352800"/>
            <a:ext cx="1676400" cy="1219200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13" name="Oval 21"/>
          <p:cNvSpPr>
            <a:spLocks noChangeArrowheads="1"/>
          </p:cNvSpPr>
          <p:nvPr/>
        </p:nvSpPr>
        <p:spPr bwMode="auto">
          <a:xfrm>
            <a:off x="762000" y="3352800"/>
            <a:ext cx="1676400" cy="1219200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14" name="Oval 22"/>
          <p:cNvSpPr>
            <a:spLocks noChangeArrowheads="1"/>
          </p:cNvSpPr>
          <p:nvPr/>
        </p:nvSpPr>
        <p:spPr bwMode="auto">
          <a:xfrm>
            <a:off x="5181600" y="4724400"/>
            <a:ext cx="1371600" cy="1524000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15" name="Oval 23"/>
          <p:cNvSpPr>
            <a:spLocks noChangeArrowheads="1"/>
          </p:cNvSpPr>
          <p:nvPr/>
        </p:nvSpPr>
        <p:spPr bwMode="auto">
          <a:xfrm>
            <a:off x="5181600" y="4724400"/>
            <a:ext cx="1371600" cy="1524000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16" name="Oval 24"/>
          <p:cNvSpPr>
            <a:spLocks noChangeArrowheads="1"/>
          </p:cNvSpPr>
          <p:nvPr/>
        </p:nvSpPr>
        <p:spPr bwMode="auto">
          <a:xfrm>
            <a:off x="5181600" y="4724400"/>
            <a:ext cx="1371600" cy="1524000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17" name="Oval 25"/>
          <p:cNvSpPr>
            <a:spLocks noChangeArrowheads="1"/>
          </p:cNvSpPr>
          <p:nvPr/>
        </p:nvSpPr>
        <p:spPr bwMode="auto">
          <a:xfrm>
            <a:off x="6705600" y="3657600"/>
            <a:ext cx="2438400" cy="1828800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18" name="Oval 26"/>
          <p:cNvSpPr>
            <a:spLocks noChangeArrowheads="1"/>
          </p:cNvSpPr>
          <p:nvPr/>
        </p:nvSpPr>
        <p:spPr bwMode="auto">
          <a:xfrm>
            <a:off x="6705600" y="3657600"/>
            <a:ext cx="2438400" cy="1828800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19" name="Oval 27"/>
          <p:cNvSpPr>
            <a:spLocks noChangeArrowheads="1"/>
          </p:cNvSpPr>
          <p:nvPr/>
        </p:nvSpPr>
        <p:spPr bwMode="auto">
          <a:xfrm>
            <a:off x="6705600" y="3657600"/>
            <a:ext cx="2438400" cy="1828800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9"/>
                                            </p:cond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3"/>
                                            </p:cond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3"/>
                                            </p:cond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7"/>
                                            </p:cond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820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1"/>
                                            </p:cond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1"/>
                                            </p:cond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820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5"/>
                                            </p:cond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82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9"/>
                                            </p:cond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82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9"/>
                                            </p:cond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82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3"/>
                                            </p:cond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82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7"/>
                                            </p:cond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82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77"/>
                                            </p:cond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82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81"/>
                                            </p:cond>
                                          </p:stCondLst>
                                        </p:cTn>
                                        <p:tgtEl>
                                          <p:spTgt spid="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"/>
                            </p:stCondLst>
                            <p:childTnLst>
                              <p:par>
                                <p:cTn id="8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82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85"/>
                                            </p:cond>
                                          </p:stCondLst>
                                        </p:cTn>
                                        <p:tgtEl>
                                          <p:spTgt spid="8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82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95"/>
                                            </p:cond>
                                          </p:stCondLst>
                                        </p:cTn>
                                        <p:tgtEl>
                                          <p:spTgt spid="8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82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99"/>
                                            </p:cond>
                                          </p:stCondLst>
                                        </p:cTn>
                                        <p:tgtEl>
                                          <p:spTgt spid="8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"/>
                            </p:stCondLst>
                            <p:childTnLst>
                              <p:par>
                                <p:cTn id="10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82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03"/>
                                            </p:cond>
                                          </p:stCondLst>
                                        </p:cTn>
                                        <p:tgtEl>
                                          <p:spTgt spid="8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0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animBg="1" autoUpdateAnimBg="0"/>
      <p:bldP spid="8196" grpId="0" animBg="1" autoUpdateAnimBg="0"/>
      <p:bldP spid="8197" grpId="0" animBg="1" autoUpdateAnimBg="0"/>
      <p:bldP spid="8198" grpId="0" animBg="1" autoUpdateAnimBg="0"/>
      <p:bldP spid="8199" grpId="0" animBg="1" autoUpdateAnimBg="0"/>
      <p:bldP spid="8200" grpId="0" animBg="1" autoUpdateAnimBg="0"/>
      <p:bldP spid="8202" grpId="0" animBg="1"/>
      <p:bldP spid="8203" grpId="0" animBg="1"/>
      <p:bldP spid="8204" grpId="0" animBg="1" autoUpdateAnimBg="0"/>
      <p:bldP spid="8205" grpId="0" animBg="1"/>
      <p:bldP spid="8206" grpId="0" animBg="1"/>
      <p:bldP spid="8207" grpId="0" animBg="1"/>
      <p:bldP spid="8208" grpId="0" animBg="1" autoUpdateAnimBg="0"/>
      <p:bldP spid="8209" grpId="0" animBg="1" autoUpdateAnimBg="0"/>
      <p:bldP spid="8210" grpId="0" animBg="1" autoUpdateAnimBg="0"/>
      <p:bldP spid="8211" grpId="0" animBg="1"/>
      <p:bldP spid="8212" grpId="0" animBg="1"/>
      <p:bldP spid="8213" grpId="0" animBg="1"/>
      <p:bldP spid="8214" grpId="0" animBg="1"/>
      <p:bldP spid="8215" grpId="0" animBg="1"/>
      <p:bldP spid="8216" grpId="0" animBg="1"/>
      <p:bldP spid="8217" grpId="0" animBg="1"/>
      <p:bldP spid="8218" grpId="0" animBg="1"/>
      <p:bldP spid="82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4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539750" y="620713"/>
            <a:ext cx="2447925" cy="196056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5400" dirty="0" err="1"/>
              <a:t>dǎ</a:t>
            </a:r>
            <a:r>
              <a:rPr lang="en-US" altLang="zh-CN" sz="5400" dirty="0"/>
              <a:t> </a:t>
            </a:r>
            <a:r>
              <a:rPr lang="en-US" altLang="zh-CN" sz="5400" dirty="0" err="1"/>
              <a:t>qiú</a:t>
            </a:r>
            <a:endParaRPr lang="en-US" altLang="zh-CN" sz="5400" dirty="0"/>
          </a:p>
          <a:p>
            <a:r>
              <a:rPr lang="zh-CN" altLang="en-US" sz="6800" dirty="0">
                <a:latin typeface="楷体_GB2312" pitchFamily="49" charset="-122"/>
                <a:ea typeface="楷体_GB2312" pitchFamily="49" charset="-122"/>
              </a:rPr>
              <a:t>打 球</a:t>
            </a:r>
            <a:endParaRPr lang="zh-CN" altLang="en-US" sz="68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221" name="Rectangl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132138" y="612775"/>
            <a:ext cx="2376487" cy="196056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5400"/>
              <a:t> b</a:t>
            </a:r>
            <a:r>
              <a:rPr lang="en-US" altLang="zh-CN" sz="5400">
                <a:latin typeface="宋体" panose="02010600030101010101" pitchFamily="2" charset="-122"/>
              </a:rPr>
              <a:t>á</a:t>
            </a:r>
            <a:r>
              <a:rPr lang="en-US" altLang="zh-CN" sz="5400"/>
              <a:t> hé</a:t>
            </a:r>
            <a:r>
              <a:rPr lang="en-US" altLang="zh-CN"/>
              <a:t>  </a:t>
            </a:r>
            <a:endParaRPr lang="en-US" altLang="zh-CN"/>
          </a:p>
          <a:p>
            <a:r>
              <a:rPr lang="zh-CN" altLang="en-US" sz="6800">
                <a:latin typeface="楷体_GB2312" pitchFamily="49" charset="-122"/>
                <a:ea typeface="楷体_GB2312" pitchFamily="49" charset="-122"/>
              </a:rPr>
              <a:t>拔 河</a:t>
            </a:r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9222" name="Rectangle 6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659438" y="620713"/>
            <a:ext cx="3382962" cy="196056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5400"/>
              <a:t>pāi pí qiú</a:t>
            </a:r>
            <a:r>
              <a:rPr lang="en-US" altLang="zh-CN"/>
              <a:t> </a:t>
            </a:r>
            <a:endParaRPr lang="en-US" altLang="zh-CN"/>
          </a:p>
          <a:p>
            <a:r>
              <a:rPr lang="zh-CN" altLang="en-US" sz="6800">
                <a:latin typeface="楷体_GB2312" pitchFamily="49" charset="-122"/>
                <a:ea typeface="楷体_GB2312" pitchFamily="49" charset="-122"/>
              </a:rPr>
              <a:t>拍皮球 </a:t>
            </a:r>
            <a:endParaRPr lang="zh-CN" altLang="en-US" sz="68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223" name="Rectangle 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44513" y="3327400"/>
            <a:ext cx="2447925" cy="190023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500"/>
              <a:t>ti</a:t>
            </a:r>
            <a:r>
              <a:rPr lang="en-US" altLang="zh-CN" sz="5000">
                <a:latin typeface="宋体" panose="02010600030101010101" pitchFamily="2" charset="-122"/>
              </a:rPr>
              <a:t>à</a:t>
            </a:r>
            <a:r>
              <a:rPr lang="en-US" altLang="zh-CN" sz="4500"/>
              <a:t>o</a:t>
            </a:r>
            <a:r>
              <a:rPr lang="en-US" altLang="zh-CN" sz="5000"/>
              <a:t> ɡā</a:t>
            </a:r>
            <a:r>
              <a:rPr lang="en-US" altLang="zh-CN" sz="4500"/>
              <a:t>o</a:t>
            </a:r>
            <a:endParaRPr lang="en-US" altLang="zh-CN" sz="4500"/>
          </a:p>
          <a:p>
            <a:r>
              <a:rPr lang="zh-CN" altLang="en-US" sz="6800">
                <a:latin typeface="楷体_GB2312" pitchFamily="49" charset="-122"/>
                <a:ea typeface="楷体_GB2312" pitchFamily="49" charset="-122"/>
              </a:rPr>
              <a:t>跳 高 </a:t>
            </a:r>
            <a:endParaRPr lang="zh-CN" altLang="en-US" sz="68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224" name="Rectangle 8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3140075" y="3319463"/>
            <a:ext cx="2376488" cy="1900237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5000"/>
              <a:t>pǎ</a:t>
            </a:r>
            <a:r>
              <a:rPr lang="en-US" altLang="zh-CN" sz="4800"/>
              <a:t>o</a:t>
            </a:r>
            <a:r>
              <a:rPr lang="en-US" altLang="zh-CN" sz="5000"/>
              <a:t> bù</a:t>
            </a:r>
            <a:r>
              <a:rPr lang="en-US" altLang="zh-CN"/>
              <a:t> </a:t>
            </a:r>
            <a:endParaRPr lang="en-US" altLang="zh-CN"/>
          </a:p>
          <a:p>
            <a:r>
              <a:rPr lang="zh-CN" altLang="en-US" sz="6800">
                <a:latin typeface="楷体_GB2312" pitchFamily="49" charset="-122"/>
                <a:ea typeface="楷体_GB2312" pitchFamily="49" charset="-122"/>
              </a:rPr>
              <a:t>跑 步 </a:t>
            </a:r>
            <a:endParaRPr lang="zh-CN" altLang="en-US" sz="68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225" name="Rectangle 9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5724525" y="3284538"/>
            <a:ext cx="3203575" cy="1900237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5000"/>
              <a:t>tī zú qiú</a:t>
            </a:r>
            <a:r>
              <a:rPr lang="en-US" altLang="zh-CN"/>
              <a:t> </a:t>
            </a:r>
            <a:endParaRPr lang="en-US" altLang="zh-CN"/>
          </a:p>
          <a:p>
            <a:r>
              <a:rPr lang="zh-CN" altLang="en-US" sz="6800">
                <a:latin typeface="楷体_GB2312" pitchFamily="49" charset="-122"/>
                <a:ea typeface="楷体_GB2312" pitchFamily="49" charset="-122"/>
              </a:rPr>
              <a:t>踢足球</a:t>
            </a:r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9226" name="Picture 10" descr="4a14839dad7e72bab9564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8316913" y="6092825"/>
            <a:ext cx="314325" cy="43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3419475" y="4724400"/>
            <a:ext cx="2447925" cy="196056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5400">
                <a:solidFill>
                  <a:srgbClr val="0000CC"/>
                </a:solidFill>
              </a:rPr>
              <a:t>dǎ qiú</a:t>
            </a:r>
            <a:endParaRPr lang="en-US" altLang="zh-CN" sz="5400">
              <a:solidFill>
                <a:srgbClr val="0000CC"/>
              </a:solidFill>
            </a:endParaRPr>
          </a:p>
          <a:p>
            <a:r>
              <a:rPr lang="zh-CN" altLang="en-US" sz="680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打 球</a:t>
            </a:r>
            <a:endParaRPr lang="zh-CN" altLang="en-US" sz="680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0245" name="Picture 5" descr="2009092914465860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87450" y="0"/>
            <a:ext cx="6553200" cy="4437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4a14839dad7e72bab956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316913" y="6092825"/>
            <a:ext cx="314325" cy="43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8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650" y="404813"/>
            <a:ext cx="7921625" cy="367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3348038" y="4508500"/>
            <a:ext cx="2376487" cy="196056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5400">
                <a:solidFill>
                  <a:srgbClr val="0000CC"/>
                </a:solidFill>
              </a:rPr>
              <a:t> b</a:t>
            </a:r>
            <a:r>
              <a:rPr lang="en-US" altLang="zh-CN" sz="5400">
                <a:solidFill>
                  <a:srgbClr val="0000CC"/>
                </a:solidFill>
                <a:latin typeface="宋体" panose="02010600030101010101" pitchFamily="2" charset="-122"/>
              </a:rPr>
              <a:t>á</a:t>
            </a:r>
            <a:r>
              <a:rPr lang="en-US" altLang="zh-CN" sz="5400">
                <a:solidFill>
                  <a:srgbClr val="0000CC"/>
                </a:solidFill>
              </a:rPr>
              <a:t> hé</a:t>
            </a:r>
            <a:r>
              <a:rPr lang="en-US" altLang="zh-CN">
                <a:solidFill>
                  <a:srgbClr val="0000CC"/>
                </a:solidFill>
              </a:rPr>
              <a:t>  </a:t>
            </a:r>
            <a:endParaRPr lang="en-US" altLang="zh-CN">
              <a:solidFill>
                <a:srgbClr val="0000CC"/>
              </a:solidFill>
            </a:endParaRPr>
          </a:p>
          <a:p>
            <a:r>
              <a:rPr lang="zh-CN" altLang="en-US" sz="680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拔 河</a:t>
            </a:r>
            <a:r>
              <a:rPr lang="zh-CN" altLang="en-US">
                <a:solidFill>
                  <a:srgbClr val="0000CC"/>
                </a:solidFill>
              </a:rPr>
              <a:t> </a:t>
            </a:r>
            <a:endParaRPr lang="zh-CN" altLang="en-US">
              <a:solidFill>
                <a:srgbClr val="0000CC"/>
              </a:solidFill>
            </a:endParaRPr>
          </a:p>
        </p:txBody>
      </p:sp>
      <p:pic>
        <p:nvPicPr>
          <p:cNvPr id="11270" name="Picture 6" descr="4a14839dad7e72bab956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316913" y="6092825"/>
            <a:ext cx="314325" cy="43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8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16238" y="692150"/>
            <a:ext cx="3505200" cy="316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3132138" y="4365625"/>
            <a:ext cx="3382962" cy="196056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5400">
                <a:solidFill>
                  <a:srgbClr val="0000CC"/>
                </a:solidFill>
              </a:rPr>
              <a:t>pāi pí qiú</a:t>
            </a:r>
            <a:r>
              <a:rPr lang="en-US" altLang="zh-CN">
                <a:solidFill>
                  <a:srgbClr val="0000CC"/>
                </a:solidFill>
              </a:rPr>
              <a:t> </a:t>
            </a:r>
            <a:endParaRPr lang="en-US" altLang="zh-CN">
              <a:solidFill>
                <a:srgbClr val="0000CC"/>
              </a:solidFill>
            </a:endParaRPr>
          </a:p>
          <a:p>
            <a:r>
              <a:rPr lang="zh-CN" altLang="en-US" sz="680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拍皮球 </a:t>
            </a:r>
            <a:endParaRPr lang="zh-CN" altLang="en-US" sz="680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2294" name="Picture 6" descr="4a14839dad7e72bab956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316913" y="6092825"/>
            <a:ext cx="314325" cy="43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7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27313" y="549275"/>
            <a:ext cx="4608512" cy="369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3348038" y="4581525"/>
            <a:ext cx="2447925" cy="190023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500">
                <a:solidFill>
                  <a:srgbClr val="0000CC"/>
                </a:solidFill>
              </a:rPr>
              <a:t>ti</a:t>
            </a:r>
            <a:r>
              <a:rPr lang="en-US" altLang="zh-CN" sz="5000">
                <a:solidFill>
                  <a:srgbClr val="0000CC"/>
                </a:solidFill>
                <a:latin typeface="宋体" panose="02010600030101010101" pitchFamily="2" charset="-122"/>
              </a:rPr>
              <a:t>à</a:t>
            </a:r>
            <a:r>
              <a:rPr lang="en-US" altLang="zh-CN" sz="4500">
                <a:solidFill>
                  <a:srgbClr val="0000CC"/>
                </a:solidFill>
              </a:rPr>
              <a:t>o</a:t>
            </a:r>
            <a:r>
              <a:rPr lang="en-US" altLang="zh-CN" sz="5000">
                <a:solidFill>
                  <a:srgbClr val="0000CC"/>
                </a:solidFill>
              </a:rPr>
              <a:t> ɡā</a:t>
            </a:r>
            <a:r>
              <a:rPr lang="en-US" altLang="zh-CN" sz="4500">
                <a:solidFill>
                  <a:srgbClr val="0000CC"/>
                </a:solidFill>
              </a:rPr>
              <a:t>o</a:t>
            </a:r>
            <a:endParaRPr lang="en-US" altLang="zh-CN" sz="4500">
              <a:solidFill>
                <a:srgbClr val="0000CC"/>
              </a:solidFill>
            </a:endParaRPr>
          </a:p>
          <a:p>
            <a:r>
              <a:rPr lang="zh-CN" altLang="en-US" sz="680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跳 高 </a:t>
            </a:r>
            <a:endParaRPr lang="zh-CN" altLang="en-US" sz="680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3318" name="Picture 6" descr="4a14839dad7e72bab956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316913" y="6092825"/>
            <a:ext cx="314325" cy="43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7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79613" y="765175"/>
            <a:ext cx="5184775" cy="331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3348038" y="4508500"/>
            <a:ext cx="2376487" cy="190023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5000">
                <a:solidFill>
                  <a:srgbClr val="0000CC"/>
                </a:solidFill>
              </a:rPr>
              <a:t>pǎ</a:t>
            </a:r>
            <a:r>
              <a:rPr lang="en-US" altLang="zh-CN" sz="4800">
                <a:solidFill>
                  <a:srgbClr val="0000CC"/>
                </a:solidFill>
              </a:rPr>
              <a:t>o</a:t>
            </a:r>
            <a:r>
              <a:rPr lang="en-US" altLang="zh-CN" sz="5000">
                <a:solidFill>
                  <a:srgbClr val="0000CC"/>
                </a:solidFill>
              </a:rPr>
              <a:t> bù</a:t>
            </a:r>
            <a:r>
              <a:rPr lang="en-US" altLang="zh-CN">
                <a:solidFill>
                  <a:srgbClr val="0000CC"/>
                </a:solidFill>
              </a:rPr>
              <a:t> </a:t>
            </a:r>
            <a:endParaRPr lang="en-US" altLang="zh-CN">
              <a:solidFill>
                <a:srgbClr val="0000CC"/>
              </a:solidFill>
            </a:endParaRPr>
          </a:p>
          <a:p>
            <a:r>
              <a:rPr lang="zh-CN" altLang="en-US" sz="680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跑 步 </a:t>
            </a:r>
            <a:endParaRPr lang="zh-CN" altLang="en-US" sz="680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4342" name="Picture 6" descr="4a14839dad7e72bab956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316913" y="6092825"/>
            <a:ext cx="314325" cy="43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831</Words>
  <Application>WPS 演示</Application>
  <PresentationFormat>全屏显示(4:3)</PresentationFormat>
  <Paragraphs>268</Paragraphs>
  <Slides>27</Slides>
  <Notes>0</Notes>
  <HiddenSlides>0</HiddenSlides>
  <MMClips>2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3" baseType="lpstr">
      <vt:lpstr>Arial</vt:lpstr>
      <vt:lpstr>宋体</vt:lpstr>
      <vt:lpstr>Wingdings</vt:lpstr>
      <vt:lpstr>Calibri</vt:lpstr>
      <vt:lpstr>Calibri</vt:lpstr>
      <vt:lpstr>华文彩云</vt:lpstr>
      <vt:lpstr>华文隶书</vt:lpstr>
      <vt:lpstr>微软雅黑</vt:lpstr>
      <vt:lpstr>楷体_GB2312</vt:lpstr>
      <vt:lpstr>方正姚体</vt:lpstr>
      <vt:lpstr>Times New Roman</vt:lpstr>
      <vt:lpstr>Arial Unicode MS</vt:lpstr>
      <vt:lpstr>方正稚艺简体</vt:lpstr>
      <vt:lpstr>Arial</vt:lpstr>
      <vt:lpstr>新宋体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description>第一PPT模板网-WWW.1PPT.COM
</dc:description>
  <dc:subject>第一PPT模板网-WWW.1PPT.COM</dc:subject>
  <cp:category>第一PPT模板网-WWW.1PPT.COM</cp:category>
  <cp:lastModifiedBy>涂圣文</cp:lastModifiedBy>
  <cp:revision>16</cp:revision>
  <dcterms:created xsi:type="dcterms:W3CDTF">2011-10-24T19:45:00Z</dcterms:created>
  <dcterms:modified xsi:type="dcterms:W3CDTF">2020-05-21T08:05:49Z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2052-11.8.2.8053</vt:lpwstr>
  </property>
</Properties>
</file>